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notesSlides/notesSlide2.xml" ContentType="application/vnd.openxmlformats-officedocument.presentationml.notesSlide+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notesSlides/notesSlide3.xml" ContentType="application/vnd.openxmlformats-officedocument.presentationml.notesSlide+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notesSlides/notesSlide4.xml" ContentType="application/vnd.openxmlformats-officedocument.presentationml.notesSlide+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notesSlides/notesSlide5.xml" ContentType="application/vnd.openxmlformats-officedocument.presentationml.notesSlide+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notesSlides/notesSlide6.xml" ContentType="application/vnd.openxmlformats-officedocument.presentationml.notesSlide+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notesSlides/notesSlide7.xml" ContentType="application/vnd.openxmlformats-officedocument.presentationml.notesSlide+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notesSlides/notesSlide8.xml" ContentType="application/vnd.openxmlformats-officedocument.presentationml.notesSlide+xml"/>
  <Override PartName="/ppt/ink/ink725.xml" ContentType="application/inkml+xml"/>
  <Override PartName="/ppt/ink/ink726.xml" ContentType="application/inkml+xml"/>
  <Override PartName="/ppt/notesSlides/notesSlide9.xml" ContentType="application/vnd.openxmlformats-officedocument.presentationml.notesSlide+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notesSlides/notesSlide10.xml" ContentType="application/vnd.openxmlformats-officedocument.presentationml.notesSlide+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notesSlides/notesSlide11.xml" ContentType="application/vnd.openxmlformats-officedocument.presentationml.notesSlide+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notesSlides/notesSlide12.xml" ContentType="application/vnd.openxmlformats-officedocument.presentationml.notesSlide+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notesSlides/notesSlide13.xml" ContentType="application/vnd.openxmlformats-officedocument.presentationml.notesSlide+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372" r:id="rId2"/>
    <p:sldId id="526" r:id="rId3"/>
    <p:sldId id="544" r:id="rId4"/>
    <p:sldId id="545" r:id="rId5"/>
    <p:sldId id="546" r:id="rId6"/>
    <p:sldId id="534" r:id="rId7"/>
    <p:sldId id="535" r:id="rId8"/>
    <p:sldId id="536" r:id="rId9"/>
    <p:sldId id="537" r:id="rId10"/>
    <p:sldId id="538" r:id="rId11"/>
    <p:sldId id="539" r:id="rId12"/>
    <p:sldId id="540" r:id="rId13"/>
    <p:sldId id="542" r:id="rId14"/>
    <p:sldId id="543" r:id="rId15"/>
    <p:sldId id="1031" r:id="rId16"/>
    <p:sldId id="1111" r:id="rId17"/>
    <p:sldId id="528" r:id="rId18"/>
    <p:sldId id="529" r:id="rId19"/>
    <p:sldId id="1388" r:id="rId20"/>
    <p:sldId id="1389" r:id="rId21"/>
    <p:sldId id="532" r:id="rId22"/>
    <p:sldId id="548" r:id="rId23"/>
    <p:sldId id="549" r:id="rId24"/>
    <p:sldId id="909" r:id="rId25"/>
    <p:sldId id="910" r:id="rId26"/>
    <p:sldId id="1397" r:id="rId27"/>
    <p:sldId id="911" r:id="rId28"/>
    <p:sldId id="912" r:id="rId29"/>
    <p:sldId id="913" r:id="rId30"/>
    <p:sldId id="914" r:id="rId31"/>
    <p:sldId id="1398" r:id="rId32"/>
    <p:sldId id="915" r:id="rId33"/>
    <p:sldId id="916" r:id="rId34"/>
    <p:sldId id="917" r:id="rId35"/>
    <p:sldId id="1399" r:id="rId36"/>
    <p:sldId id="918" r:id="rId37"/>
    <p:sldId id="919"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50" autoAdjust="0"/>
    <p:restoredTop sz="94660"/>
  </p:normalViewPr>
  <p:slideViewPr>
    <p:cSldViewPr snapToGrid="0">
      <p:cViewPr varScale="1">
        <p:scale>
          <a:sx n="77" d="100"/>
          <a:sy n="77" d="100"/>
        </p:scale>
        <p:origin x="552" y="6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12:43.367"/>
    </inkml:context>
    <inkml:brush xml:id="br0">
      <inkml:brushProperty name="width" value="0.05" units="cm"/>
      <inkml:brushProperty name="height" value="0.05" units="cm"/>
    </inkml:brush>
  </inkml:definitions>
  <inkml:trace contextRef="#ctx0" brushRef="#br0">1 0 2144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5:14.577"/>
    </inkml:context>
    <inkml:brush xml:id="br0">
      <inkml:brushProperty name="width" value="0.05" units="cm"/>
      <inkml:brushProperty name="height" value="0.05" units="cm"/>
    </inkml:brush>
  </inkml:definitions>
  <inkml:trace contextRef="#ctx0" brushRef="#br0">1 19 12907,'58'26'1767,"-44"-19"-1579,0-1 0,1 0 0,18 5 0,32 4 28,0-3 1,1-3-1,0-3 0,0-2 0,130-11 1,59-18-219,97-12 50,-96 12-43,270 9 0,-290 10 4,48 1 22,-201 8 73,118 18 0,1 6 113,258 3 0,204-36-135,-11 0-14,-312 31-59,1-1-1,-124-21 1,284 12 170,-308 7 30,3 0-32,-140-18-147,0 2 0,65 16 0,-76-11-22,0-3 0,1-1 0,0-3-1,0-1 1,1-3 0,76-9 0,-50 3-10,-41 4 0,0-1 0,33-9 0,38-14 3,184-37 7,-233 55-4,33-5 19,169-2 0,68 17 245,-321-3 211,-6-1 311,-10 1-195,8 1-690,-1 0-1,1 0 1,0 0-1,1 0 1,-1-1-1,0 0 1,0 0-1,0 0 1,0 0-1,0-1 0,1 1 1,-5-3-1,-8-3-16,-59-22-332,27 15 107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4.118"/>
    </inkml:context>
    <inkml:brush xml:id="br0">
      <inkml:brushProperty name="width" value="0.05" units="cm"/>
      <inkml:brushProperty name="height" value="0.05" units="cm"/>
    </inkml:brush>
  </inkml:definitions>
  <inkml:trace contextRef="#ctx0" brushRef="#br0">25 364 14155,'5'-4'361,"-1"1"-1,1-1 0,-1 0 1,0 0-1,0-1 1,0 1-1,-1-1 1,0 0-1,6-10 1,19-50 1399,-27 60-1594,9-21 849,11-50 0,-19 65-825,0-1 0,-1 1 0,0-1 1,-1 1-1,0 0 0,-1-1 0,-3-12 0,4 22-163,0 0 1,0 0-1,-1 0 1,1 0-1,-1 0 1,0 0-1,1 1 1,-1-1-1,0 0 1,0 0-1,0 1 1,-1-1-1,1 1 0,0-1 1,0 1-1,-1-1 1,-1 0-1,2 1-14,0 1-1,0 0 1,0-1 0,0 1-1,0 0 1,0 0-1,0 0 1,0 0 0,0 0-1,0 0 1,0 0-1,0 0 1,0 1 0,0-1-1,0 0 1,0 0-1,1 1 1,-1-1 0,0 1-1,0-1 1,0 1-1,0-1 1,-1 2 0,-3 2 9,1 0 0,0 0 0,-1 1 0,1 0 0,1 0 0,-1 0 0,1 0 0,-5 11 0,-3 11-82,2 0 0,1 1 1,2 0-1,0 0 0,2 1 0,1 0 0,1 0 1,2-1-1,1 1 0,6 40 0,-6-61-3,0 0-1,1 0 1,0-1-1,1 1 1,5 10-1,-8-17 52,1 0 1,-1 1-1,1-1 0,0 0 1,-1 0-1,1 0 0,0 0 1,0 0-1,0 0 0,-1-1 1,1 1-1,0 0 0,0 0 1,0-1-1,1 1 0,-1 0 1,0-1-1,0 1 0,0-1 1,0 1-1,0-1 0,1 0 1,-1 0-1,0 1 0,0-1 1,1 0-1,-1 0 0,0 0 1,0 0-1,1-1 0,-1 1 1,0 0-1,0 0 1,0-1-1,1 1 0,-1-1 1,0 1-1,0-1 0,0 1 1,0-1-1,0 0 0,2-1 1,3-3-6,1 0 1,-1-1-1,0 0 1,0-1 0,-1 1-1,0-1 1,0 0 0,7-13-1,26-66 140,-33 76-100,62-183 417,-59 170-394,-8 23-46,0 0 0,0-1 0,0 1 1,0 0-1,0 0 0,0 0 0,0 0 1,0-1-1,1 1 0,-1 0 0,0 0 1,0 0-1,0 0 0,0 0 0,0-1 1,0 1-1,0 0 0,0 0 0,0 0 1,1 0-1,-1 0 0,0 0 0,0 0 1,0-1-1,0 1 0,0 0 0,1 0 1,-1 0-1,0 0 0,0 0 0,0 0 1,0 0-1,0 0 0,1 0 0,-1 0 1,0 0-1,0 0 0,0 0 0,0 0 1,1 0-1,-1 0 0,0 0 0,0 0 1,0 0-1,0 0 0,1 0 0,-1 0 1,0 1-1,4 8 6,-2 14-3,1 44 3,2 39 20,-4-94-21,1 1 1,1 0-1,0-1 0,0 0 1,11 23-1,-13-33 3,0 0-1,0 0 1,0 0-1,1 0 1,-1 0 0,0 0-1,1-1 1,0 1 0,-1 0-1,1-1 1,0 1-1,0-1 1,2 2 0,-2-3 3,-1 1 1,1-1 0,-1 1-1,1-1 1,-1 0 0,1 0-1,-1 0 1,1 0 0,-1 0-1,1 0 1,-1 0-1,1 0 1,0 0 0,-1-1-1,1 1 1,-1-1 0,0 1-1,1-1 1,-1 0 0,1 1-1,-1-1 1,2-1 0,6-5 57,-1 0 0,1 0 1,-2-1-1,1 0 0,-1 0 1,0 0-1,10-17 0,36-75 416,-28 50-211,-23 46-253,19-30 91,-21 34-112,1-1 1,-1 1-1,0-1 1,0 1-1,1-1 1,-1 1 0,0 0-1,1-1 1,-1 1-1,1 0 1,-1-1-1,0 1 1,1 0-1,-1-1 1,1 1-1,-1 0 1,1 0-1,-1 0 1,1-1 0,-1 1-1,1 0 1,-1 0-1,1 0 1,-1 0-1,1 0 1,0 0-1,-1 0 1,1 0-1,-1 0 1,1 0-1,-1 0 1,1 0 0,-1 1-1,1-1 1,-1 0-1,1 0 1,-1 0-1,1 1 1,-1-1-1,0 0 1,1 1-1,-1-1 1,1 0 0,-1 1-1,0-1 1,1 0-1,-1 1 1,0-1-1,1 1 1,-1-1-1,0 1 1,0-1-1,1 1 1,-1-1-1,0 1 1,0-1 0,0 1-1,0-1 1,0 1-1,1 0 1,2 11-10,0 0 0,-1 0 1,0 0-1,0 14 0,-2-16 1,0 0 0,1-1 0,1 1 0,0-1 0,0 1 0,1-1 0,7 17 0,-10-26 7,0 1 1,0-1-1,0 1 0,1-1 1,-1 1-1,0-1 1,0 1-1,1-1 1,-1 0-1,0 1 1,1-1-1,-1 1 1,1-1-1,-1 0 0,1 0 1,-1 1-1,0-1 1,1 0-1,-1 0 1,1 1-1,-1-1 1,1 0-1,-1 0 1,1 0-1,-1 0 0,1 0 1,-1 0-1,1 0 1,0 0-1,-1 0 1,1 0-1,-1 0 1,1 0-1,-1 0 0,1 0 1,-1 0-1,1 0 1,-1-1-1,1 1 1,-1 0-1,1 0 1,-1-1-1,0 1 1,1 0-1,-1-1 0,1 1 1,-1 0-1,0-1 1,1 0-1,16-23-10,-16 21 7,16-34-59,-14 29-117,0 0 0,0 0 0,1 1 0,9-14 0,-13 39-2347,-1-8 1961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2.906"/>
    </inkml:context>
    <inkml:brush xml:id="br0">
      <inkml:brushProperty name="width" value="0.05" units="cm"/>
      <inkml:brushProperty name="height" value="0.05" units="cm"/>
    </inkml:brush>
  </inkml:definitions>
  <inkml:trace contextRef="#ctx0" brushRef="#br0">0 318 15243,'2'1'203,"0"1"0,0-1 0,0 0 0,0 1 0,0-1 0,0 0 0,0 0 0,1 0 0,-1-1 0,0 1 0,1-1 0,-1 1 0,0-1 0,1 0 0,3 0 0,-3-1 29,0 0 1,0 0-1,0 0 0,0 0 1,0-1-1,0 0 0,-1 1 1,1-1-1,-1 0 1,1-1-1,3-3 0,4-4-11,0 0 0,-1-1-1,-1 1 1,0-2 0,0 1 0,-1-1-1,-1 0 1,0-1 0,-1 0-1,0 0 1,-1 0 0,0 0 0,4-28-1,-8 39-212,0 0 0,0 0 1,1 0-1,-1 0 0,-1 0 0,1-1 0,0 1 0,0 0 0,-1 0 0,1 0 0,-1 0 1,0 0-1,0 0 0,1 0 0,-1 0 0,0 0 0,-1 0 0,1 1 0,0-1 1,0 0-1,-1 1 0,1-1 0,-1 1 0,0-1 0,1 1 0,-1 0 0,0 0 0,0 0 1,0 0-1,-3-2 0,2 3-3,1 0 1,-1 0-1,0 0 0,1 0 1,-1 0-1,0 0 1,1 1-1,-1-1 0,0 1 1,1 0-1,-1 0 1,1 0-1,-1 0 1,1 0-1,0 0 0,-1 1 1,1-1-1,0 1 1,0-1-1,0 1 0,0 0 1,0 0-1,1 0 1,-3 3-1,-3 6-6,1-1 0,0 1 0,1 1 1,0-1-1,1 1 0,0-1 0,1 1 0,0 0 0,1 1 1,0-1-1,1 0 0,1 1 0,0-1 0,0 0 0,4 21 1,-4-29 15,1-1 0,0 1 0,0 0 0,0-1 0,1 1 0,-1-1 0,1 1 0,0-1 0,0 0 0,0 1 0,0-1 0,0 0 1,1-1-1,-1 1 0,5 3 0,-5-4 7,1-1 0,-1 1 0,0-1 0,1 0 0,-1 0 0,1 0 0,-1-1 1,1 1-1,0-1 0,-1 1 0,1-1 0,-1 0 0,1 0 0,0 0 0,-1 0 0,1 0 0,0-1 1,-1 1-1,1-1 0,-1 0 0,1 0 0,4-2 0,3-2 58,1-1 0,-1 0-1,0-1 1,0 0 0,-1 0 0,9-10-1,50-57 343,-50 52-308,45-58 145,-39 48-286,47-50 0,-70 82 19,-1-1 0,1 0 0,0 1 0,0-1 0,-1 0 0,1 1 0,0-1 0,0 1 0,0-1 0,0 1 0,0-1 0,0 1-1,0 0 1,1-1 0,-1 1 5,-1 0 0,0 0 0,1 0 0,-1 0 0,0 1 0,0-1-1,1 0 1,-1 0 0,0 0 0,0 0 0,1 1 0,-1-1 0,0 0-1,0 0 1,1 1 0,-1-1 0,0 0 0,0 0 0,0 1 0,0-1 0,0 0-1,1 1 1,-1-1 0,0 0 0,0 0 0,0 1 0,0-1 0,0 0-1,0 1 1,-2 32-116,1-27 104,-4 29-114,2 0 1,1 0 0,4 54-1,-2-86 38,0-1-1,1 1 0,-1-1 1,1 1-1,0-1 1,0 1-1,-1-1 0,2 0 1,-1 1-1,0-1 1,0 0-1,3 3 0,-4-5 49,0 0 0,0 1-1,1-1 1,-1 0 0,0 0 0,1 1-1,-1-1 1,1 0 0,-1 0-1,0 0 1,1 0 0,-1 1-1,0-1 1,1 0 0,-1 0-1,1 0 1,-1 0 0,0 0-1,1 0 1,-1 0 0,1 0 0,-1 0-1,0 0 1,1 0 0,-1-1-1,1 1 1,0 0 0,0-1-4,0 0 1,0 0-1,1 0 1,-1 0 0,0 0-1,0 0 1,0-1-1,-1 1 1,1 0-1,0 0 1,1-3 0,9-23-489,-2-7-181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3.294"/>
    </inkml:context>
    <inkml:brush xml:id="br0">
      <inkml:brushProperty name="width" value="0.05" units="cm"/>
      <inkml:brushProperty name="height" value="0.05" units="cm"/>
    </inkml:brush>
  </inkml:definitions>
  <inkml:trace contextRef="#ctx0" brushRef="#br0">14 1 15883,'-9'0'1073,"5"9"-1169,4 5-160,11 3 544,5 2-136,8 2-256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3.673"/>
    </inkml:context>
    <inkml:brush xml:id="br0">
      <inkml:brushProperty name="width" value="0.05" units="cm"/>
      <inkml:brushProperty name="height" value="0.05" units="cm"/>
    </inkml:brush>
  </inkml:definitions>
  <inkml:trace contextRef="#ctx0" brushRef="#br0">110 253 14859,'-5'1'181,"0"1"1,0-1-1,0 1 0,1 0 0,-1 0 0,1 0 1,-1 1-1,1 0 0,0 0 0,0 0 1,0 0-1,0 0 0,1 1 0,-1 0 0,1-1 1,0 1-1,0 1 0,-4 7 0,3-5 44,0 1 0,0 0 0,1 0 0,0 0 1,0 0-1,1 1 0,0-1 0,1 1 0,0 0 0,0 10 0,1-17-181,0 0 1,0 0 0,0 0-1,0 0 1,0 0-1,1 0 1,-1 0 0,1 0-1,-1 0 1,1-1 0,0 1-1,0 0 1,0 0-1,0 0 1,0-1 0,0 1-1,1 0 1,-1-1 0,0 1-1,4 1 1,-3-2-7,0 0 0,0 0 0,1 0 0,-1 0-1,0 0 1,1-1 0,-1 1 0,1-1 0,-1 0 0,1 0 0,-1 0 0,1 0 0,-1 0 0,5-1 0,2-1 31,1-1 0,0 0 0,-1 0 0,0-1 0,0 0 1,0-1-1,11-7 0,-3-1 7,-2 0 0,1-1 0,-2 0-1,0-1 1,-1-1 0,-1 0 0,0-1 0,-1 0 0,11-22 0,-12 17-42,-1 1 1,0-1 0,-2-1-1,0 1 1,-1-1 0,-2-1-1,3-37 1,-7 59-32,1 0-1,-1-1 0,-1 1 1,1 0-1,0-1 1,0 1-1,-1 0 1,1 0-1,-1-1 1,0 1-1,-1-3 1,1 4-3,1 1 0,0 0 0,0 0 1,0 0-1,-1-1 0,1 1 1,0 0-1,0 0 0,-1 0 1,1-1-1,0 1 0,0 0 0,-1 0 1,1 0-1,0 0 0,-1 0 1,1 0-1,0 0 0,0-1 1,-1 1-1,1 0 0,0 0 0,-1 0 1,1 0-1,0 0 0,-1 1 1,1-1-1,-1 0 0,-11 11 6,6-1 1,0 0 0,0 1 0,1 0 0,1 0 0,-6 20 0,-11 61 60,21-90-65,-1 2-1,-3 15 31,1 0 0,1-1 0,0 1 0,2 28 0,0-43-18,1 0 1,-1 0 0,1 0 0,-1 0 0,1-1 0,1 1 0,-1 0 0,0 0 0,1-1 0,0 1 0,0-1 0,0 0 0,0 1-1,0-1 1,1 0 0,-1 0 0,1-1 0,0 1 0,0 0 0,0-1 0,0 0 0,0 0 0,0 0 0,1 0 0,-1 0 0,1 0-1,0-1 1,4 2 0,5-1 23,-1-1 0,0 1-1,1-2 1,-1 0 0,1 0 0,-1-1-1,1-1 1,-1 0 0,0-1-1,0 0 1,17-7 0,-14 4-15,0 0 1,-1-1 0,0 0-1,0-2 1,0 1 0,-2-2-1,1 0 1,17-17 0,-24 19-11,1 0 0,-1-1 0,0 1 0,-1-1 0,0 0 0,6-17 0,-8 20-2,-1 0 1,-1-1-1,1 1 0,-1 0 0,0-1 0,0 1 0,-1-1 1,0 1-1,0-1 0,-1 1 0,-1-11 0,2 15-7,-1 1 0,1 0-1,0 0 1,0 0 0,-1 0-1,1 0 1,-1-1 0,1 1 0,-1 0-1,1 0 1,-1 0 0,0 0 0,0 1-1,1-1 1,-1 0 0,0 0-1,0 0 1,0 0 0,0 1 0,0-1-1,0 1 1,0-1 0,0 0 0,0 1-1,0 0 1,0-1 0,0 1-1,-1 0 1,1-1 0,0 1 0,0 0-1,0 0 1,0 0 0,-1 0-1,1 0 1,0 0 0,0 0 0,0 1-1,0-1 1,-1 0 0,1 1 0,-2 0-1,-2 1 4,0 1 0,0-1 1,1 1-1,-1 0 0,1 0 0,0 1 0,0-1 0,-5 6 0,0 1 6,1 1-1,0 0 1,0 1 0,1 0-1,-7 18 1,10-21-8,1-1 0,0 1 0,0 0 0,1 0 0,0 0 0,1 0 0,0 1 0,0 17 1,2-25-48,-1 1 0,0-1 1,1 0-1,0 1 1,-1-1-1,1 0 1,0 0-1,0 1 1,0-1-1,0 0 1,1 0-1,-1 0 1,1 0-1,-1 0 1,1-1-1,0 1 1,-1 0-1,1-1 1,0 1-1,0-1 1,0 0-1,0 1 1,0-1-1,1 0 1,-1 0-1,0-1 1,1 1-1,-1 0 1,0-1-1,1 1 1,-1-1-1,0 0 1,3 0-1,4 1-312,0-1 0,0-1 0,0 0 0,-1 0 0,1 0 0,-1-1 0,1-1 1,8-3-1,1-2-73,1-1 1,-2 0-1,24-17 1,9-14-693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4.044"/>
    </inkml:context>
    <inkml:brush xml:id="br0">
      <inkml:brushProperty name="width" value="0.05" units="cm"/>
      <inkml:brushProperty name="height" value="0.05" units="cm"/>
    </inkml:brush>
  </inkml:definitions>
  <inkml:trace contextRef="#ctx0" brushRef="#br0">229 33 14795,'-3'-3'185,"1"1"1,-1-1-1,0 0 0,1 1 1,-1-1-1,-1 1 0,1 0 0,0 0 1,0 0-1,-1 1 0,1-1 0,-1 1 1,0 0-1,1 0 0,-1 0 1,0 0-1,1 1 0,-1-1 0,0 1 1,0 0-1,0 0 0,1 0 0,-1 1 1,0 0-1,0-1 0,1 1 1,-1 0-1,0 1 0,-3 1 0,1 0-4,1 0 0,-1 0 0,1 1 0,-1 0 0,1 0 0,0 0 0,1 1 0,-1 0 0,1 0 0,0 0 0,0 0-1,0 1 1,1-1 0,0 1 0,0 0 0,-3 7 0,4-6-138,1-1 0,-1 0 1,1 1-1,0-1 0,0 0 0,1 1 1,0-1-1,0 1 0,0-1 0,1 1 0,0-1 1,0 1-1,1-1 0,2 7 0,-2-8-37,0-1-1,0 0 1,0-1 0,0 1-1,1 0 1,0-1-1,0 1 1,0-1-1,0 0 1,0 0 0,1 0-1,-1 0 1,1 0-1,0-1 1,-1 0-1,1 0 1,1 0 0,-1 0-1,0-1 1,0 1-1,6 0 1,9 0-75,-1 0 1,1-1-1,-1-2 0,0 0 1,26-4-1,-27 2-55,1 1-1,-1 1 1,1 0-1,-1 1 1,0 1-1,19 4 1,-34-5 116,-1 0-1,0 0 1,0 1-1,0-1 1,0 1 0,0-1-1,1 0 1,-1 1 0,0 0-1,0-1 1,0 1-1,0 0 1,0-1 0,-1 1-1,1 0 1,0 0 0,0 0-1,1 1 1,-2-1 7,0 0 1,0 0-1,0-1 1,1 1-1,-1 0 1,0 0-1,0 0 0,0 0 1,0 0-1,0-1 1,-1 1-1,1 0 1,0 0-1,0 0 1,0 0-1,-1-1 0,1 1 1,0 0-1,-2 1 1,-1 2 27,0 1-1,0-1 1,-1 0 0,1-1 0,-1 1-1,0-1 1,-5 4 0,-23 13-96,0-1 1,-1-1-1,0-2 1,-2-2-1,0-1 1,0-1-1,-69 12 1,61-17-252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4.478"/>
    </inkml:context>
    <inkml:brush xml:id="br0">
      <inkml:brushProperty name="width" value="0.05" units="cm"/>
      <inkml:brushProperty name="height" value="0.05" units="cm"/>
    </inkml:brush>
  </inkml:definitions>
  <inkml:trace contextRef="#ctx0" brushRef="#br0">0 1037 17196,'5'0'180,"0"0"0,-1-1 0,1 0 0,0 0 1,-1 0-1,1-1 0,-1 0 0,1 0 0,-1 0 1,6-3-1,10-6 89,882-370 5137,-622 270-4879,569-216 0,-711 274-563,-138 53 36,399-136-3186,-394 136 2638,-14 4-184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6.279"/>
    </inkml:context>
    <inkml:brush xml:id="br0">
      <inkml:brushProperty name="width" value="0.05" units="cm"/>
      <inkml:brushProperty name="height" value="0.05" units="cm"/>
    </inkml:brush>
  </inkml:definitions>
  <inkml:trace contextRef="#ctx0" brushRef="#br0">26 9 18852,'-13'-8'1824,"4"10"-1271,5 4-233,4 0 1056,3-3-768,6 0-1240,2 0 688,8-2-232,-2-1-128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8.468"/>
    </inkml:context>
    <inkml:brush xml:id="br0">
      <inkml:brushProperty name="width" value="0.05" units="cm"/>
      <inkml:brushProperty name="height" value="0.05" units="cm"/>
    </inkml:brush>
  </inkml:definitions>
  <inkml:trace contextRef="#ctx0" brushRef="#br0">223 313 18172,'0'0'83,"1"-1"0,-1 0 1,0 0-1,0 0 0,0 0 1,0 0-1,0 0 0,0 1 0,0-1 1,0 0-1,0 0 0,0 0 0,0 0 1,0 0-1,0 0 0,-1 1 1,1-1-1,0 0 0,-1 0 0,1 0 1,-1 0-1,1 1 0,-1-1 1,1 0-1,-1 1 0,-1-2 0,1 1 13,-1 0-1,1 1 0,-1-1 0,0 0 1,1 1-1,-1-1 0,0 1 1,1 0-1,-1-1 0,0 1 0,0 0 1,1 0-1,-3 1 0,-2-1 61,1 1-1,-1 0 0,1 0 1,-1 0-1,1 1 0,-1 0 1,-9 5-1,7 0-123,-1-1-1,2 2 1,-1-1-1,1 1 1,0 0 0,0 1-1,1 0 1,1 0 0,-6 11-1,-1 3-32,2 1 0,-13 40 0,8-1 27,14-56-12,0-1 1,0 1 0,1-1-1,0 1 1,0 0 0,1-1-1,2 11 1,-3-16-8,0 0 0,0 0 0,1 0 0,-1 0 0,0 0 0,1-1-1,-1 1 1,0 0 0,1 0 0,-1 0 0,1-1 0,-1 1 0,1 0 0,-1 0 0,1-1 0,0 1 0,-1 0 0,1-1 0,0 1 0,0-1-1,-1 1 1,1-1 0,0 0 0,0 1 0,0-1 0,-1 0 0,1 1 0,0-1 0,2 0 0,-1 0 9,0 0 1,0-1 0,0 1-1,0-1 1,0 0 0,0 1-1,0-1 1,0 0 0,0 0-1,0-1 1,0 1-1,1-2 1,8-6 79,-1 0 0,-1-1 0,9-11 0,6-9 208,-2-1 1,-2-1-1,0 0 0,-3-2 0,0 0 1,13-43-1,-25 67-13,-3 21-264,-5 35-354,1-30 183,1 4-52,-1-4-68,1 0 0,1 0 0,1 1 0,0-1 0,0 0 0,5 16 1,-6-31 224,1 0 1,-1 0 0,0 0 0,0-1 0,1 1-1,-1 0 1,0 0 0,1-1 0,-1 1 0,0 0-1,1-1 1,-1 1 0,1-1 0,-1 1 0,1 0 0,-1-1-1,1 1 1,0-1 0,-1 1 0,1-1 0,0 0-1,-1 1 1,1-1 0,0 0 0,0 1 0,0-1-1,0 0-7,1 0-1,-1 0 1,0-1-1,0 1 1,0-1-1,0 1 1,0 0-1,0-1 1,0 0-1,0 1 1,0-1-1,0 0 1,0 1-1,-1-1 1,1 0-1,1-1 1,4-5-252,0-1 0,0 0 0,5-11 0,-10 17 227,42-83-1869,-4-2 1,38-125-1,-45 120 2200,-26 78 444,-6 14-683,0 0 1,0 0-1,0 0 1,0 1-1,0-1 0,0 0 1,0 0-1,0 0 1,0 0-1,0 0 0,0 0 1,0 0-1,0 0 1,0 0-1,0 0 0,0 0 1,0 0-1,0 0 1,0 0-1,0 0 0,0 1 1,0-1-1,0 0 1,0 0-1,0 0 0,0 0 1,0 0-1,0 0 1,0 0-1,0 0 0,0 0 1,0 0-1,1 0 1,-1 0-1,0 0 0,0 0 1,0 0-1,0 0 1,0 0-1,0 0 0,0 0 1,0 0-1,0 0 1,0 0-1,0 0 0,0 0 1,0 0-1,0 0 0,1 0 1,-1 0-1,0 0 1,0 0-1,0 0 0,0 0 1,0 0-1,0 0 1,0 0-1,0 0 0,0 0 1,0 0-1,0 0 1,0 0-1,0 0 0,-2 25 1551,-14 58 767,-4 23-773,20-105-1548,0 0 0,0-1 0,-1 1 1,1 0-1,0 0 0,0-1 0,0 1 0,0 0 1,0 0-1,0-1 0,0 1 0,1 0 0,-1 0 1,0-1-1,0 1 0,0 0 0,1-1 0,-1 1 0,0 0 1,1-1-1,-1 1 0,1 0 0,-1-1 0,1 1 1,-1-1-1,1 1 0,-1-1 0,1 1 0,-1-1 1,1 1-1,0-1 0,-1 1 0,1-1 0,0 0 0,-1 0 1,1 1-1,0-1 0,-1 0 0,1 0 0,0 0 1,1 1-1,3-2 34,0 1-1,1-1 1,-1 0 0,0 0 0,7-2 0,16-3 89,-23 6-143,1 0 0,-1 1 0,0 0 0,1 0 0,-1 0 0,0 0 1,0 1-1,0 0 0,0 0 0,0 1 0,-1-1 0,1 1 0,-1 0 0,1 0 0,-1 1 0,0-1 0,0 1 0,0 0 0,-1 0 0,0 0 0,1 0 0,-1 1 0,2 5 0,-3-7 30,0 0 0,-1 1-1,0-1 1,1 1 0,-1-1 0,-1 1-1,1-1 1,0 1 0,-1-1-1,0 1 1,0 0 0,0-1-1,0 1 1,0 0 0,-1-1 0,0 1-1,0 0 1,0-1 0,0 0-1,0 1 1,-1-1 0,1 1 0,-1-1-1,0 0 1,0 0 0,0 0-1,-1 0 1,1-1 0,-1 1 0,1 0-1,-1-1 1,0 0 0,0 0-1,-4 3 1,2-3-7,1 0 0,-1 0 0,1 0-1,-1 0 1,0-1 0,0 0 0,0 0 0,1 0 0,-1-1 0,0 0-1,0 0 1,0 0 0,-10-1 0,13 0-95,0 1 0,0 0 0,-1-1 0,1 0 0,0 1 0,0-1 0,0 0-1,0 0 1,0 0 0,0 0 0,0 0 0,0-1 0,0 1 0,0-1 0,1 1 0,-1-1 0,1 1 0,-1-1 0,1 0 0,0 0-1,-1 0 1,1 0 0,0 0 0,0 0 0,0 0 0,1 0 0,-1 0 0,0-1 0,1 1 0,-1 0 0,1 0 0,0-4 0,3-8-505,7 1-101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8.888"/>
    </inkml:context>
    <inkml:brush xml:id="br0">
      <inkml:brushProperty name="width" value="0.05" units="cm"/>
      <inkml:brushProperty name="height" value="0.05" units="cm"/>
    </inkml:brush>
  </inkml:definitions>
  <inkml:trace contextRef="#ctx0" brushRef="#br0">250 8 19388,'-2'-1'97,"1"0"0,-1 0 0,0 0 1,0 0-1,0 1 0,1-1 0,-1 1 0,0-1 0,0 1 0,0 0 0,0 0 0,0 0 0,0 0 0,0 0 0,0 0 1,0 0-1,1 1 0,-1-1 0,0 1 0,-2 0 0,-40 18 472,40-17-354,-18 9-85,1 2 0,0 0-1,1 1 1,0 1-1,-31 31 1,51-45-134,-1-1 1,1 0-1,-1 1 1,1-1-1,0 1 0,-1-1 1,1 0-1,0 1 1,-1-1-1,1 1 0,0-1 1,0 1-1,-1-1 1,1 1-1,0-1 1,0 1-1,0-1 0,0 1 1,0-1-1,0 1 1,-1 0-1,1-1 0,1 1 1,8 3-131,25-7-179,-28 3 246,0-1 8,17-3-234,-1 1 1,2 1-1,-1 1 1,0 2 0,33 3-1,-54-4 284,-1 0 1,0 1-1,1-1 0,-1 0 1,0 1-1,1-1 1,-1 1-1,0-1 0,1 1 1,-1-1-1,0 1 0,0 0 1,0 0-1,0 0 0,0 0 1,0 0-1,0 0 0,0 0 1,0 0-1,0 0 0,1 2 1,-2-2 28,0 0 0,0 0-1,0 0 1,0 1 0,0-1 0,0 0 0,0 0 0,-1 0 0,1 1 0,0-1-1,0 0 1,-1 0 0,1 0 0,-1 0 0,1 0 0,-1 0 0,0 0 0,1 0 0,-2 1-1,-4 4 126,1 0-1,-1 0 1,0-1-1,0 0 1,0-1-1,-8 5 1,4-3-119,-1 0 0,1-1 0,-1 0 0,0-1 0,0-1 0,-1 1 0,1-2 1,-1 1-1,0-2 0,-13 1 0,24-2-123,0 0 1,0 0 0,0 0 0,0 0-1,0 0 1,0 0 0,0 0 0,0 0-1,0-1 1,0 1 0,0 0 0,0-1-1,0 1 1,0-1 0,0 1 0,0-1-1,1 0 1,-1 1 0,0-1 0,0 0-1,1 1 1,-1-1 0,0 0 0,1 0-1,-1 0 1,0-1 0,1 1 22,-1 0 1,1 0-1,0-1 1,0 1-1,0 0 1,1-1-1,-1 1 0,0 0 1,0 0-1,1-1 1,-1 1-1,1 0 1,-1 0-1,1 0 1,-1-1-1,1 1 1,0 0-1,-1 0 0,1 0 1,0 0-1,1-1 1,19-17-955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9.732"/>
    </inkml:context>
    <inkml:brush xml:id="br0">
      <inkml:brushProperty name="width" value="0.05" units="cm"/>
      <inkml:brushProperty name="height" value="0.05" units="cm"/>
    </inkml:brush>
  </inkml:definitions>
  <inkml:trace contextRef="#ctx0" brushRef="#br0">40 427 14707,'6'-12'1732,"-10"16"-395,-14 22 175,13-11-1253,0-1-1,1 1 1,-3 22 0,6-31-205,0 0 1,1 0 0,-1 1 0,1-1 0,1 0 0,-1 0 0,1 0 0,0 1 0,0-1 0,1 0 0,3 7 0,-5-12-15,1 1 0,-1-1-1,1 0 1,0 0 0,0 1 0,-1-1 0,1 0 0,0 0-1,0 0 1,0 0 0,0 0 0,0-1 0,0 1 0,1 0 0,-1 0-1,0-1 1,0 1 0,1 0 0,-1-1 0,0 1 0,1-1-1,-1 0 1,0 0 0,1 1 0,-1-1 0,0 0 0,1 0 0,-1 0-1,1 0 1,-1 0 0,0-1 0,1 1 0,-1 0 0,0-1-1,1 1 1,-1-1 0,0 1 0,0-1 0,1 1 0,-1-1 0,0 0-1,0 0 1,0 0 0,2-1 0,1-2 109,1 1-1,-1-1 1,0-1 0,-1 1 0,1 0-1,-1-1 1,1 0 0,-1 0 0,3-7 0,-3 4-28,-1 0 1,0 0-1,0 0 1,-1 0-1,1-10 1,-2 14-116,0 0 0,0 0 1,0 0-1,0 0 0,-1 0 0,1 1 0,-1-1 1,0 0-1,-1 0 0,1 1 0,0-1 0,-1 0 1,-2-3-1,4 7-17,-1-1 0,1 1 0,0 0 0,-1-1 0,1 1 0,0-1 0,0 1 0,-1 0 0,1-1 0,-1 1 0,1 0 0,0 0 0,-1-1 0,1 1 0,-1 0 1,1 0-1,-1 0 0,1-1 0,0 1 0,-1 0 0,1 0 0,-1 0 0,1 0 0,-1 0 0,1 0 0,-1 0 0,1 0 0,-1 0 0,1 0 0,-1 0 0,1 0 0,-1 1 0,1-1 0,0 0 0,-1 0 1,1 0-1,-1 1 0,1-1 0,-1 0 0,1 0 0,0 1 0,-1-1 0,1 0 0,0 1 0,-1-1 0,1 0 0,0 1 0,0-1 0,-1 1 0,1-1 0,0 1 0,0-1 0,0 0 0,-1 1 1,1-1-1,0 1 0,0-1 0,0 1 0,0 0 2,-1-1 1,1 1-1,0-1 0,0 1 1,0 0-1,0-1 1,0 1-1,0-1 1,0 1-1,0-1 0,0 1 1,0 0-1,0-1 1,0 1-1,0-1 0,0 1 1,0 0-1,0-1 1,1 1-1,-1-1 1,0 1-1,0-1 0,1 1 1,-1-1-1,0 1 1,1-1-1,-1 0 0,1 1 1,-1-1-1,1 1 1,-1-1-1,0 0 1,1 1-1,-1-1 0,1 0 1,-1 1-1,1-1 1,0 0-1,-1 0 0,1 0 1,-1 0-1,1 0 1,-1 1-1,1-1 1,0 0-1,-1 0 0,1 0 1,-1 0-1,1 0 1,0-1-1,0 1 0,2-1 8,0 0 0,0 0 0,0 0 0,0 0 0,0-1 0,0 1 0,0-1 0,0 0 0,-1 0 0,1 0 0,-1 0 0,3-3 0,29-34 35,-24 26-28,29-35 50,42-70 0,-64 90-56,-1-1-1,-2-1 1,-1 0 0,11-37 0,-23 64-11,0-1 0,-1 1-1,1 0 1,-1-1 0,1 1 0,-1 0 0,0-1 0,0 1 0,-1-1 0,0-4 0,1 8 7,0 0 0,-1-1 0,1 1 0,0-1 0,0 1 0,0 0 1,-1-1-1,1 1 0,0-1 0,0 1 0,-1 0 0,1-1 0,0 1 0,-1 0 1,1 0-1,0-1 0,-1 1 0,1 0 0,0 0 0,-1-1 0,1 1 1,-1 0-1,1 0 0,-1 0 0,1 0 0,0 0 0,-1 0 0,0 0 0,-1 0-4,1 0-1,0 1 1,-1-1-1,1 1 1,-1-1-1,1 1 1,-1 0-1,1 0 1,0-1-1,0 1 1,-1 0-1,1 0 1,-1 2-1,-8 7-27,1 0 0,0 1 0,0 1 0,2-1-1,-1 1 1,1 1 0,-6 15 0,-32 96-69,18-24 95,24-86 6,1 1 0,0 0-1,1-1 1,2 29 0,-1-41 0,0 0 0,0 0 0,0 0-1,1 0 1,-1 0 0,1 0 0,-1 0 0,1 0 0,0 0 0,-1 0 0,1 0-1,0 0 1,0 0 0,1-1 0,-1 1 0,0 0 0,0-1 0,1 1-1,-1-1 1,1 1 0,0-1 0,-1 0 0,1 0 0,0 0 0,0 0 0,-1 0-1,1 0 1,0 0 0,0-1 0,0 1 0,0 0 0,0-1 0,0 0 0,0 1-1,0-1 1,1 0 0,-1 0 0,0 0 0,0-1 0,0 1 0,0 0-1,0-1 1,0 0 0,0 1 0,0-1 0,0 0 0,-1 0 0,1 0 0,0 0-1,3-2 1,3-3-1,0 0 0,-1-1-1,1 0 1,-1 0 0,-1-1 0,1 0-1,-1 0 1,-1 0 0,1-1 0,-2 1-1,1-1 1,-1-1 0,0 1 0,-1-1-1,0 1 1,-1-1 0,0 0 0,1-12-1,-13 41-150,9-12 141,0-1-1,0 1 1,0-1-1,1 1 1,1-1-1,-1 1 1,1-1-1,0 0 1,0 1-1,1-1 0,2 9 1,-3-13 24,0 0 1,0 0-1,1 0 1,-1 0-1,0 0 1,1 0-1,-1-1 0,1 1 1,0 0-1,0-1 1,-1 1-1,1-1 1,0 0-1,0 1 1,0-1-1,1 0 0,-1 0 1,0 0-1,0-1 1,0 1-1,1 0 1,-1-1-1,0 0 0,1 1 1,-1-1-1,0 0 1,1 0-1,-1 0 1,1-1-1,-1 1 1,0-1-1,0 1 0,1-1 1,1-1-1,6-1 44,-1-1 0,0 0 0,-1 0 0,1-1 0,-1 0 0,0-1 0,0 0 0,-1 0 0,10-10 0,1-3 93,-1 0 0,20-31 0,-23 27-49,13-30-1,-7 13-163,-27 92-200,2-29 214,2 0 0,0 0 0,1 35 0,2-57 49,0 0-1,0 0 1,0 0-1,1 0 1,-1 0 0,0 0-1,0 0 1,1 0-1,-1 0 1,0 0 0,1 0-1,-1 0 1,1 0-1,-1 0 1,2 1 0,-1-1-10,-1-1 0,1 0 1,-1 0-1,0 0 1,1 1-1,-1-1 1,1 0-1,-1 0 1,1 0-1,-1 0 1,1 0-1,-1 0 0,0 0 1,1 0-1,-1 0 1,1 0-1,-1 0 1,1 0-1,-1 0 1,1 0-1,-1-1 1,0 1-1,1 0 1,0-1-1,2 0-83,0-1 0,-1 0 0,1 0 0,-1-1 0,1 1 0,-1-1 0,0 1 0,3-5 0,21-37-1062,-2-1 0,-2-1-1,22-68 1,-43 110 1119,24-61-850</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0.273"/>
    </inkml:context>
    <inkml:brush xml:id="br0">
      <inkml:brushProperty name="width" value="0.05" units="cm"/>
      <inkml:brushProperty name="height" value="0.05" units="cm"/>
    </inkml:brush>
  </inkml:definitions>
  <inkml:trace contextRef="#ctx0" brushRef="#br0">78 0 13523,'-22'87'2687,"10"-39"-1296,-13 88 0,25-128-1298,-3 16 151,1 0 1,2 0-1,3 36 1,-1-51-99,0-8-53,1-16-22,-1-26-88,-2 35 10,0-5-44,0-1 1,-1 0 0,0 1 0,0-1-1,-1 1 1,-1-1 0,0 1 0,-6-13-1,9 24 46,0 0 0,0 0 0,0 1 0,0-1 0,0 0 0,0 0 0,0 0 0,0 0 0,0 0 0,0 0 0,-1 0 0,1 0 0,0 1 0,0-1 0,0 0 0,0 0 0,0 0 0,0 0 0,0 0 0,-1 0 0,1 0 0,0 0 0,0 0 0,0 0 0,0 0 0,0 0 0,0 0 0,-1 0 0,1 0 0,0 0 0,0 0 0,0 0 0,0 0 0,0 0 0,0 0 0,-1 0 0,1 0 0,0 0 0,0 0 0,0 0 0,0 0 0,0 0 0,0 0 0,0 0 0,-1 0 0,1-1 0,0 1 0,0 0-1,0 0 1,0 0 0,0 0 0,0 0 0,0 0 0,0 12-96,1-9 103,0 1 1,1-1-1,-1 0 0,1 1 0,0-1 1,-1 0-1,1 0 0,1 0 0,-1-1 0,0 1 1,1 0-1,-1-1 0,1 0 0,0 1 1,0-1-1,0 0 0,0 0 0,0-1 1,0 1-1,1-1 0,-1 1 0,0-1 1,1 0-1,-1 0 0,1-1 0,-1 1 0,1-1 1,-1 0-1,5 0 0,1 0 72,0-1 0,0 0 0,0 0 0,0-1 0,0 0 0,0-1 0,-1 0 0,1 0-1,-1-1 1,11-7 0,5-5 209,-1-1 0,23-24 0,-29 26-166,-16 15-117,-1-1 1,0 1-1,0 0 1,0 0-1,0 0 1,1 0-1,-1 0 1,0 0-1,0 0 0,0-1 1,1 1-1,-1 0 1,0 0-1,0 0 1,0 0-1,1 0 1,-1 0-1,0 0 1,0 0-1,1 0 1,-1 0-1,0 0 0,0 0 1,0 0-1,1 0 1,-1 0-1,0 1 1,0-1-1,0 0 1,1 0-1,-1 0 1,0 0-1,0 0 1,0 0-1,0 0 0,1 1 1,-1-1-1,0 0 1,0 0-1,0 0 1,0 0-1,0 1 1,0-1-1,1 0 1,-1 0-1,0 0 0,0 1 1,0-1-1,0 0 1,0 0-1,0 0 1,0 1-1,0-1 1,0 0-1,0 0 1,0 0-1,0 1 1,0-1-1,0 0 0,0 0 1,0 1-1,0-1 1,0 13-3,-1-5 36,0-1 0,1 1 0,0-1 1,0 1-1,0-1 0,1 1 0,3 11 1,-4-17-26,1-1 1,0 1 0,-1 0 0,1-1 0,0 1 0,0-1 0,0 1-1,0-1 1,1 1 0,-1-1 0,0 0 0,1 1 0,-1-1-1,0 0 1,1 0 0,-1 0 0,1 0 0,0 0 0,-1-1 0,1 1-1,0 0 1,0-1 0,-1 1 0,1-1 0,0 0 0,0 1-1,0-1 1,-1 0 0,1 0 0,0 0 0,0-1 0,0 1-1,-1 0 1,1-1 0,0 1 0,0-1 0,2 0 0,18-7 113,1-1 0,-1-1 0,-1-1 1,1-1-1,25-19 0,28-15-25,-71 44-99,8-5-26,-1 1 0,1 1 0,23-8-1,-32 12 18,1 1-1,-1-1 0,1 1 1,-1-1-1,0 1 0,1 0 0,-1 0 1,1 0-1,-1 1 0,1-1 1,-1 1-1,1 0 0,-1 0 0,0 0 1,0 1-1,1-1 0,-1 1 1,0-1-1,4 4 0,-6-4-4,0 0 1,1 0-1,-1 0 0,1 0 0,0 0 0,-1 0 1,1 0-1,-1-1 0,1 1 0,0-1 0,0 1 1,-1-1-1,1 0 0,0 1 0,0-1 0,0 0 1,-1 0-1,1-1 0,0 1 0,0 0 0,-1 0 0,1-1 1,0 1-1,0-1 0,-1 0 0,1 1 0,-1-1 1,1 0-1,2-2 0,1-5-54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4.536"/>
    </inkml:context>
    <inkml:brush xml:id="br0">
      <inkml:brushProperty name="width" value="0.05" units="cm"/>
      <inkml:brushProperty name="height" value="0.05" units="cm"/>
    </inkml:brush>
  </inkml:definitions>
  <inkml:trace contextRef="#ctx0" brushRef="#br0">14 12 18084,'-10'-9'1672,"7"6"-1328,6 8-408,5 2 1040,9 4-1456,6-2-288,2-3-776,2-5 1160,2-4-304,1-3-265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0.836"/>
    </inkml:context>
    <inkml:brush xml:id="br0">
      <inkml:brushProperty name="width" value="0.05" units="cm"/>
      <inkml:brushProperty name="height" value="0.05" units="cm"/>
    </inkml:brush>
  </inkml:definitions>
  <inkml:trace contextRef="#ctx0" brushRef="#br0">0 19 16147,'0'1'82,"1"-1"0,-1 0-1,1 1 1,-1-1-1,0 0 1,1 1 0,-1-1-1,1 0 1,-1 0 0,0 1-1,1-1 1,-1 0-1,1 0 1,-1 0 0,1 0-1,-1 0 1,1 0-1,-1 1 1,1-1 0,-1 0-1,1 0 1,-1-1-1,1 1 1,-1 0 0,0 0-1,1 0 1,-1 0-1,1 0 1,-1 0 0,1-1-1,-1 1 1,1 0 0,24-8 649,-20 6-147,-4 2-522,9-3 477,0 0 0,1 1 0,14-1 0,-23 3-488,0-1 1,0 1-1,-1 0 1,1 0-1,0 0 1,0 0 0,0 1-1,0-1 1,-1 0-1,1 1 1,0-1-1,0 1 1,-1 0-1,1-1 1,0 1 0,-1 0-1,1 0 1,-1 0-1,1 0 1,-1 1-1,1-1 1,-1 0-1,0 1 1,0-1-1,1 0 1,-1 1 0,1 2-1,0 2-8,-1-1 1,0 0-1,0 0 1,-1 0-1,1 1 0,-1-1 1,0 0-1,-1 1 1,1-1-1,-3 10 0,-19 56 32,16-54-57,-16 38-1,14-36-12,0 0 0,1 0 0,1 0 1,1 1-1,1 0 0,-2 28 0,6-45-2,0-1 1,0 0-1,0 0 0,1 0 1,-1 0-1,1 0 1,-1 0-1,1 0 0,0 0 1,0 0-1,0 0 0,0 0 1,0 0-1,0 0 1,1-1-1,-1 1 0,1-1 1,-1 1-1,1-1 0,-1 1 1,1-1-1,0 0 1,0 0-1,-1 0 0,1 0 1,0 0-1,0 0 0,0 0 1,0-1-1,0 1 1,1-1-1,3 1 0,6 1 24,1-1 1,-1-1-1,1 0 0,16-2 0,-27 1-23,24-1-130,0-1 1,0-2-1,-1-1 1,0 0-1,0-2 0,0-1 1,37-20-1,-58 27-29,1-1-1,-1 0 0,0 0 0,0-1 1,0 1-1,5-7 0,-8 9 127,0 0-1,0-1 1,0 1 0,0 0-1,0-1 1,-1 1 0,1-1-1,0 1 1,-1-1-1,1 1 1,-1-1 0,0 0-1,0 1 1,1-1 0,-1 1-1,0-1 1,0 0 0,0 1-1,-1-1 1,1 0-1,0 1 1,-1-1 0,1 1-1,-1-1 1,-1-2 0,-21-23-559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1.237"/>
    </inkml:context>
    <inkml:brush xml:id="br0">
      <inkml:brushProperty name="width" value="0.05" units="cm"/>
      <inkml:brushProperty name="height" value="0.05" units="cm"/>
    </inkml:brush>
  </inkml:definitions>
  <inkml:trace contextRef="#ctx0" brushRef="#br0">1 36 13891,'5'16'1624,"8"-6"-1056,10-3-191,7-2 807,18-3-592,2-3-288,10-9-648,2-1 480,1-14-200,-2-3-120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1.626"/>
    </inkml:context>
    <inkml:brush xml:id="br0">
      <inkml:brushProperty name="width" value="0.05" units="cm"/>
      <inkml:brushProperty name="height" value="0.05" units="cm"/>
    </inkml:brush>
  </inkml:definitions>
  <inkml:trace contextRef="#ctx0" brushRef="#br0">99 80 15931,'-16'25'1024,"-3"4"68,-18 34 0,33-54-948,0 1-1,0-1 1,1 1 0,0-1 0,0 1-1,1 0 1,1 0 0,-1 14-1,2-23-137,-1 0-1,1 0 0,0 0 0,0 1 1,0-1-1,0 0 0,1 0 0,-1 0 1,0 0-1,0 0 0,0 0 0,1 0 1,-1 0-1,1-1 0,-1 1 0,1 0 1,-1 0-1,1 0 0,-1 0 1,1 0-1,0-1 0,-1 1 0,1 0 1,1 0-1,-1 0-2,0-1 1,0 0 0,0 0 0,0 0-1,0 0 1,0 0 0,1 0-1,-1 0 1,0-1 0,0 1-1,0 0 1,0 0 0,0-1 0,0 1-1,0-1 1,0 1 0,0-1-1,1 0 1,5-4 11,0-1 1,0 1-1,-1-1 1,10-11-1,1-7 42,-2 0-1,0-1 1,-2-1 0,0 0-1,9-32 1,19-38 57,-46 129-84,4-15-23,-11 83-13,11-86-1,1 1 1,0 0-1,1-1 1,5 23-1,-6-36-12,1 1 0,0 0 0,0 0 0,0-1 0,0 1 1,0 0-1,0-1 0,1 0 0,-1 1 0,1-1 0,0 0 0,0 1 0,2 1 0,-3-3-14,0-1 0,0 1 1,0-1-1,0 1 0,0-1 0,0 1 0,1-1 0,-1 0 1,0 0-1,0 1 0,0-1 0,1 0 0,-1 0 1,0 0-1,0 0 0,1 0 0,-1-1 0,0 1 0,0 0 1,0 0-1,0-1 0,1 1 0,-1-1 0,0 1 0,0-1 1,0 0-1,0 1 0,0-1 0,0 0 0,0 0 1,0 1-1,0-2 0,8-7-47,-2-1 0,1 1 0,-1-1 0,-1 0 0,0-1 0,0 0 0,-1 0 0,6-18 0,-11 28 76,21-55-371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2.058"/>
    </inkml:context>
    <inkml:brush xml:id="br0">
      <inkml:brushProperty name="width" value="0.05" units="cm"/>
      <inkml:brushProperty name="height" value="0.05" units="cm"/>
    </inkml:brush>
  </inkml:definitions>
  <inkml:trace contextRef="#ctx0" brushRef="#br0">29 132 13467,'-8'25'775,"2"0"0,1 0 0,1 0 0,1 1 0,1 0 0,2 0 0,3 39 0,-2-58-652,0 1 0,0-1 1,1 0-1,0 0 0,0 0 1,1 0-1,0-1 0,0 1 0,6 8 1,-8-13-101,1 0 1,-1 0 0,1 0-1,0 0 1,-1 0 0,1 0-1,0-1 1,0 1 0,0-1-1,1 1 1,-1-1 0,0 0 0,0 0-1,1 0 1,-1 0 0,1 0-1,-1-1 1,1 1 0,-1-1-1,1 1 1,-1-1 0,1 0-1,-1 0 1,1 0 0,-1 0-1,1-1 1,-1 1 0,1-1 0,-1 1-1,5-3 1,1 0 1,0-1 1,-1 0-1,0-1 1,0 0-1,0 0 1,0 0-1,-1-1 1,9-9-1,43-60 149,-33 42-113,-24 32-60,0-1 1,0 1-1,0 0 0,0-1 1,0 1-1,0 0 0,1 0 0,-1 0 1,0 0-1,1 0 0,-1 0 1,0 1-1,3-2 0,-4 2-1,0 0 0,1 0 0,-1 0 0,1 0 0,-1 0-1,0 0 1,1 0 0,-1 0 0,1 1 0,-1-1 0,0 0 0,1 0 0,-1 0 0,0 0-1,1 1 1,-1-1 0,0 0 0,1 0 0,-1 1 0,0-1 0,1 0 0,-1 1-1,0-1 1,0 0 0,0 1 0,1-1 0,-1 0 0,0 1 0,0-1 0,0 0-1,1 1 1,0 5-3,0-1 0,0 0 0,0 1 0,-1-1 0,0 10 0,-1 128-297,3-136-551,2-10 357,3-15 174,-6 16 307,10-27-304,3-9-110</inkml:trace>
  <inkml:trace contextRef="#ctx0" brushRef="#br0" timeOffset="1">447 0 16299,'0'20'1545,"0"6"-889,-1 3-224,-1 6 608,1 4-184,1 1-175,0 2-113,4-2-280,2-3-240,0-5-552,2-6-385,0-12 721,-1-7-152,-2-10-120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2.402"/>
    </inkml:context>
    <inkml:brush xml:id="br0">
      <inkml:brushProperty name="width" value="0.05" units="cm"/>
      <inkml:brushProperty name="height" value="0.05" units="cm"/>
    </inkml:brush>
  </inkml:definitions>
  <inkml:trace contextRef="#ctx0" brushRef="#br0">0 112 15851,'14'4'492,"0"-1"-1,0 0 0,0-1 1,1 0-1,-1-1 0,0-1 1,18-2-1,-22 1-329,-1 0 1,1-1 0,0 0-1,-1-1 1,0 0-1,0 0 1,0-1-1,0-1 1,0 1 0,-1-1-1,11-9 1,-17 13-143,0 0 0,-1-1 0,1 1 0,-1-1 0,1 1 0,-1-1 0,0 1 0,1-1 0,-1 0 0,0 0 0,0 0 0,-1 0 0,1 1 0,0-1 0,0 0 0,-1-1 0,1 1 0,-1 0 0,0 0 0,0-3 0,0 4-13,0 0 0,0 1 0,0-1 0,-1 0 0,1 1 0,0-1 0,-1 0 0,1 1 0,0-1 0,-1 0-1,1 1 1,-1-1 0,1 1 0,-1-1 0,1 1 0,-1-1 0,1 1 0,-1 0 0,0-1 0,1 1 0,-1 0-1,-1-1 1,0 0 1,0 1 0,0-1 0,0 1 0,0 0 0,0 0 0,0 0 0,0 0 0,-1 0 0,1 1 0,0-1 0,-3 1-1,0 1 0,-1 0-1,1 0 0,0 1 1,0 0-1,0 0 0,1 0 1,-1 0-1,1 1 0,-1-1 1,1 1-1,-6 8 0,8-10-4,0 0-1,1 0 1,-1 0-1,0 0 0,1 1 1,0-1-1,0 0 1,0 1-1,0-1 1,0 1-1,0-1 1,0 1-1,1 0 0,-1-1 1,1 1-1,0 0 1,0-1-1,0 1 1,0 0-1,0-1 0,1 1 1,-1 0-1,1-1 1,0 1-1,0-1 1,0 1-1,1 2 0,-1-4 9,0 0-1,0 0 0,1 1 1,-1-1-1,0 0 0,1 0 0,-1 0 1,1 0-1,0-1 0,-1 1 0,1 0 1,-1-1-1,1 1 0,0-1 0,-1 1 1,1-1-1,0 0 0,0 0 0,-1 0 1,1 0-1,0 0 0,0 0 0,-1 0 1,4-1-1,6-1 41,-1-1-1,18-6 1,-26 8-45,35-14 109,53-31 0,-64 31-130,1 0 0,1 3 0,0 0 0,30-8 0,-55 19 13,0 0 0,0 1 0,-1-1 0,1 1 0,0 0 1,0 0-1,0 0 0,-1 0 0,1 0 0,0 0 0,0 1 0,0-1 0,-1 1 0,4 1 1,-2 1 18,0-1 0,1 1 0,-1 1 1,-1-1-1,1 1 0,4 5 1,-5-6 3,2 1 13,0-1 1,0 1 0,0-1 0,0 0 0,1 0 0,-1 0-1,1-1 1,0 1 0,0-1 0,0-1 0,0 1 0,0-1-1,0 0 1,0-1 0,1 0 0,-1 1 0,0-2 0,0 1-1,7-2 1,11-2-38,0-1 0,-1 0 0,35-14 0,-31 7-257,-22 8-2,1 2-1,-1-1 1,1 1-1,0 0 1,0 0-1,0 0 1,10-1-1,-16 4 232,0-1-1,1 0 0,-1 0 1,0 0-1,0 0 0,0 0 1,1 1-1,-1-1 1,0 0-1,0 0 0,0 0 1,0 0-1,1 1 0,-1-1 1,0 0-1,0 0 1,0 1-1,0-1 0,0 0 1,0 0-1,0 0 0,0 1 1,1-1-1,-1 0 0,0 0 1,0 1-1,0-1 1,0 0-1,0 0 0,0 1 1,0-1-1,-1 0 0,1 0 1,0 1-1,0-1 1,0 0-1,0 0 0,0 1 1,0-1-1,0 0 0,0 0 1,-1 1-1,1-1 1,0 0-1,0 0 0,0 0 1,-1 0-1,1 1 0,-8 11-488,-3 2-74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3.424"/>
    </inkml:context>
    <inkml:brush xml:id="br0">
      <inkml:brushProperty name="width" value="0.05" units="cm"/>
      <inkml:brushProperty name="height" value="0.05" units="cm"/>
    </inkml:brush>
  </inkml:definitions>
  <inkml:trace contextRef="#ctx0" brushRef="#br0">1 1 16724,'2'27'917,"1"0"1,1 0-1,13 42 1,-10-40-390,5 21-11,19 72 403,-25-104-766,1 0 0,0-1 0,1 1 0,14 21 0,-21-37-131,0 0-1,1-1 1,-1 1 0,0 0-1,1-1 1,-1 1 0,1-1-1,0 1 1,0-1 0,-1 0-1,1 1 1,0-1 0,0 0-1,0 0 1,0-1 0,0 1-1,0 0 1,0-1 0,3 1-1,-2-1 2,0 0 0,0 0 0,0-1-1,-1 1 1,1-1 0,0 1 0,0-1-1,-1 0 1,1-1 0,0 1 0,-1 0-1,1-1 1,-1 1 0,0-1 0,3-2-1,13-12 95,-2-1 0,0-2-1,0 1 1,23-40-1,-4 8 45,-23 32-112,0 2-19,24-28 1,-34 41-36,1 0 1,0 0-1,0 1 1,1-1-1,-1 1 1,1-1-1,-1 1 1,1 0-1,0 0 1,-1 1-1,1-1 1,0 1-1,0 0 0,7-1 1,-9 2-1,1 0 1,-1 0-1,0 1 1,1-1-1,-1 1 0,0 0 1,0 0-1,1-1 1,-1 2-1,0-1 0,0 0 1,0 0-1,0 1 1,0-1-1,0 1 0,-1-1 1,1 1-1,0 0 1,-1 0-1,1 0 0,-1 0 1,0 0-1,2 4 1,2 2-9,-2 0 0,1 0 1,-1 1-1,0-1 1,1 10-1,-2-5 62,0-1 1,-2 0-1,0 1 0,0-1 1,-1 1-1,0-1 0,-1 0 1,-1 0-1,0 0 0,0 0 1,-1 0-1,-1 0 0,0-1 1,0 0-1,-15 21 0,14-23 36,-1 1-1,-1-1 1,0 0-1,0 0 1,0-1-1,-1 0 0,0-1 1,-1 0-1,0 0 1,0-1-1,0 0 1,-1-1-1,0 0 0,0-1 1,0 0-1,-22 5 1,28-9-135,0 1-1,1-1 1,-1 1 0,0-1 0,0-1 0,1 1 0,-1-1 0,0 0 0,1 0-1,-1 0 1,1 0 0,-1-1 0,1 0 0,-1 0 0,1 0 0,0 0-1,0-1 1,0 0 0,0 0 0,1 0 0,-1 0 0,1 0 0,0-1-1,0 0 1,0 1 0,0-1 0,-2-5 0,2 3-70,1 1 1,0-1 0,0 1-1,0-1 1,1 0-1,0 0 1,0 0 0,0 1-1,1-1 1,0 0-1,0 0 1,0 0 0,1 0-1,0 0 1,0 0-1,0 0 1,1 1 0,0-1-1,0 0 1,1 1-1,3-8 1,16-18-386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3.830"/>
    </inkml:context>
    <inkml:brush xml:id="br0">
      <inkml:brushProperty name="width" value="0.05" units="cm"/>
      <inkml:brushProperty name="height" value="0.05" units="cm"/>
    </inkml:brush>
  </inkml:definitions>
  <inkml:trace contextRef="#ctx0" brushRef="#br0">61 135 15651,'7'-2'569,"0"0"-1,-1 0 0,0 0 0,1-1 1,-1 0-1,0 0 0,0-1 0,0 0 0,6-5 1,-10 6-479,1 1 0,0-1 0,-1 0 0,1 1 0,-1-1 0,0 0 0,0 0 0,0-1 0,0 1 0,-1 0 0,1-1 0,-1 1 1,0-1-1,0 1 0,0-1 0,-1 0 0,1 1 0,-1-7 0,0 8-72,0 1 0,0-1 0,0 1 0,0-1 0,-1 1 0,1 0 0,0-1 0,-1 1 0,1 0 0,-1-1 0,0 1 0,1 0 0,-1 0 0,0 0 0,0-1 0,0 1 0,0 0 0,0 0 1,0 0-1,0 0 0,0 0 0,0 1 0,0-1 0,-1 0 0,1 0 0,0 1 0,0-1 0,-1 1 0,1-1 0,0 1 0,-1 0 0,1-1 0,-1 1 0,1 0 0,-1 0 0,1 0 0,0 0 0,-1 0 0,1 0 0,-3 1 0,0 0 21,-1 0 1,1 0-1,-1 0 0,1 0 0,-1 1 0,1 0 1,0-1-1,0 2 0,0-1 0,0 0 0,-6 6 1,4-1-17,0 0 0,0 1 0,1 0 0,0 0 0,0 0 0,1 1 0,0-1 0,1 1 0,0 0 1,0 0-1,-2 16 0,2-7-20,0 0 0,2 0-1,0 1 1,1-1 0,3 21 0,-2-34-3,0 0-1,0 1 0,0-1 1,1 0-1,0 0 1,0 1-1,0-1 0,1-1 1,-1 1-1,6 7 1,-6-10-29,-1-1 1,1 1-1,0 0 1,0-1-1,-1 1 1,1-1-1,0 1 1,1-1 0,-1 0-1,0 0 1,0 0-1,0 0 1,1 0-1,-1-1 1,0 1-1,1-1 1,-1 1-1,1-1 1,-1 0 0,1 0-1,-1 0 1,0 0-1,1-1 1,-1 1-1,1 0 1,1-2-1,7-2-97,0-1-1,-1 0 1,0 0-1,0-1 1,0-1-1,-1 0 1,0 0-1,0 0 1,14-18-1,-7 9-20,35-34-250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4.250"/>
    </inkml:context>
    <inkml:brush xml:id="br0">
      <inkml:brushProperty name="width" value="0.05" units="cm"/>
      <inkml:brushProperty name="height" value="0.05" units="cm"/>
    </inkml:brush>
  </inkml:definitions>
  <inkml:trace contextRef="#ctx0" brushRef="#br0">273 0 18292,'-76'61'2352,"-109"94"834,184-155-3174,0 1 0,0 0-1,0 0 1,0 0 0,0-1-1,1 1 1,-1 0 0,0 0-1,0 0 1,1 1 0,-1-1-1,1 0 1,-1 0-1,1 2 1,0-3-11,0 0 1,0 1-1,0-1 0,0 0 0,0 0 1,0 1-1,0-1 0,1 0 0,-1 1 1,0-1-1,0 0 0,0 0 0,1 1 1,-1-1-1,0 0 0,0 0 0,1 1 1,-1-1-1,0 0 0,0 0 0,1 0 1,-1 0-1,0 1 0,1-1 0,-1 0 1,0 0-1,1 0 0,-1 0 0,0 0 1,1 0-1,0 0 0,38-2-61,118-12-318,-129 14 103,1 0 0,-1 2 0,43 8 0,-69-9 252,1-1-1,-1 1 0,0-1 0,1 1 0,-1 0 0,0 0 0,0 0 0,1 1 0,2 1 0,-5-3 25,1 1-1,-1-1 0,0 1 0,1-1 0,-1 1 0,1-1 0,-1 1 0,0-1 1,0 1-1,1-1 0,-1 1 0,0 0 0,0-1 0,1 1 0,-1-1 0,0 1 0,0 0 1,0-1-1,0 1 0,0-1 0,0 1 0,0 0 0,0-1 0,0 2 0,-2 0 35,1 1 1,-1 0-1,1-1 0,-1 1 0,0-1 0,0 1 0,0-1 0,0 0 0,-1 0 0,1 0 0,-1 0 0,-4 3 1,-91 54 1060,85-52-1118,-1-1 0,0 0 0,0-1 0,-1 0 0,-22 3 0,36-7-2,0-1 0,0 0 0,0 0 0,0 1 0,0-1 0,0 0 0,0 0 0,0 0 0,0 0 0,0 0 0,0-1 0,0 1-1,0 0 1,0 0 0,0-1 0,0 1 0,0 0 0,0-1 0,0 1 0,0-1 0,0 1 0,0-1 0,0 0 0,1 1 0,-1-1 0,0 0 0,0 0 0,1 1 0,-2-2 0,2 0 4,0 0 0,0 1 0,0-1-1,0 1 1,0-1 0,0 0 0,0 1 0,0-1 0,1 1-1,-1-1 1,1 1 0,-1-1 0,1 1 0,0-1-1,-1 1 1,1-1 0,0 1 0,0 0 0,1-2-1,17-21-357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4.626"/>
    </inkml:context>
    <inkml:brush xml:id="br0">
      <inkml:brushProperty name="width" value="0.05" units="cm"/>
      <inkml:brushProperty name="height" value="0.05" units="cm"/>
    </inkml:brush>
  </inkml:definitions>
  <inkml:trace contextRef="#ctx0" brushRef="#br0">173 7 16251,'0'0'39,"0"-1"0,-1 1 0,1 0-1,0-1 1,0 1 0,0 0-1,0 0 1,0-1 0,0 1-1,-1 0 1,1-1 0,0 1-1,0 0 1,0 0 0,-1-1-1,1 1 1,0 0 0,-1 0-1,1 0 1,0-1 0,0 1-1,-1 0 1,1 0 0,0 0-1,-1 0 1,1 0 0,0 0-1,-1-1 1,1 1 0,0 0 0,-1 0-1,1 0 1,0 0 0,-1 0-1,1 0 1,0 0 0,-1 1-1,1-1 1,0 0 0,-1 0-1,1 0 1,0 0 0,0 0-1,-1 0 1,1 1 0,0-1-1,-1 0 1,1 0 0,0 0-1,0 1 1,-1-1 0,1 0-1,0 1 1,-21 13 373,6-2-134,1 2-1,0-1 1,1 2 0,1 0-1,1 0 1,0 1 0,0 1-1,2 0 1,-11 26 0,13-14-183,6-29-93,1 1-1,0-1 1,0 1 0,0-1-1,0 1 1,0 0-1,1-1 1,-1 1 0,0-1-1,0 1 1,0-1-1,0 1 1,1-1 0,-1 1-1,0-1 1,1 1-1,-1-1 1,0 1 0,1-1-1,-1 1 1,0-1 0,1 1-1,-1-1 1,1 0-1,-1 1 1,1-1 0,-1 0-1,1 1 1,-1-1-1,1 0 1,-1 0 0,1 0-1,-1 1 1,1-1 0,-1 0-1,1 0 1,0 0-1,-1 0 1,1 0 0,-1 0-1,1 0 1,-1 0-1,1 0 1,1-1 0,83-13-31,-61 8 19,1 2 0,0 1 0,44-1 1,-49 5-54,36 7 1,-49-6 45,0-1 0,-1 1 1,1 1-1,-1-1 0,1 1 1,-1 0-1,0 0 1,11 8-1,-16-9 15,0-1 0,1 0 0,-1 0 0,0 0 0,0 1 0,1-1 0,-1 1 0,0-1 0,0 1 0,-1-1-1,1 1 1,0 0 0,0-1 0,-1 1 0,1 0 0,-1 0 0,0-1 0,1 1 0,-1 0 0,0 0 0,0 0 0,0 2 0,-1-1 26,0 0 0,0 0 0,0 0 0,0 0 1,-1 0-1,1-1 0,-1 1 0,0 0 0,1-1 0,-1 1 0,-4 3 0,-5 4 156,1-1-1,-2 0 1,1-1 0,-20 11-1,14-10-1,-1 0 0,0 0 0,0-2 1,-1 0-1,0-1 0,0-1 0,0-1 0,-25 2 0,41-6-238,-1 0-1,1 0 0,-1 0 1,1-1-1,-1 1 0,1-1 1,0 0-1,-1 0 1,1 0-1,0 0 0,0-1 1,-4-2-1,6 3 53,-1 0-1,1 0 0,0 0 0,0 0 1,-1 0-1,1 0 0,0 0 0,0-1 1,0 1-1,1-1 0,-1 1 1,0 0-1,0-1 0,1 1 0,-1-1 1,1 0-1,-1 1 0,1-1 0,0 1 1,0-1-1,-1 0 0,1 1 1,0-1-1,1 0 0,-1 1 0,0-1 1,1-1-1,5-13-387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5.044"/>
    </inkml:context>
    <inkml:brush xml:id="br0">
      <inkml:brushProperty name="width" value="0.05" units="cm"/>
      <inkml:brushProperty name="height" value="0.05" units="cm"/>
    </inkml:brush>
  </inkml:definitions>
  <inkml:trace contextRef="#ctx0" brushRef="#br0">0 325 15923,'3'1'140,"-1"1"0,1-1-1,-1 0 1,1 0-1,-1 0 1,1 0 0,0 0-1,0 0 1,-1-1 0,1 1-1,0-1 1,0 0-1,0 0 1,-1 0 0,1 0-1,0-1 1,0 1-1,0-1 1,-1 1 0,1-1-1,0 0 1,-1 0-1,1 0 1,-1-1 0,1 1-1,-1 0 1,1-1 0,2-2-1,4-3 163,0 0 0,-1 0 0,0-1-1,-1 0 1,0 0 0,8-11 0,-8 8 48,0 0 1,8-18-1,-13 25-260,-1-1 0,1 1 0,-1-1 0,0 1 0,0-1 0,0 1 0,-1-1 0,1 0 0,-1 1 0,-1-7 0,1 10-79,1 0 0,-1 0 0,0 0 0,-1 0-1,1 1 1,0-1 0,0 0 0,0 0-1,0 0 1,-1 0 0,1 1 0,0-1-1,-1 0 1,1 0 0,-1 0 0,1 1-1,-1-1 1,1 0 0,-1 1 0,0-1-1,1 1 1,-1-1 0,0 0 0,1 1 0,-1-1-1,0 1 1,0 0 0,1-1 0,-1 1-1,0 0 1,0-1 0,0 1 0,1 0-1,-1 0 1,0 0 0,0 0 0,0-1-1,0 1 1,0 0 0,0 1 0,1-1-1,-1 0 1,0 0 0,0 0 0,0 0-1,0 1 1,1-1 0,-1 0 0,0 1 0,0-1-1,0 1 1,1-1 0,-2 1 0,-3 3-5,0-1 0,0 1 1,1-1-1,-1 1 0,1 1 1,-7 7-1,-2 7-29,0 0-1,2 1 1,1 0 0,0 0 0,1 1-1,1 1 1,1-1 0,-5 32 0,11-47 12,0 0 1,1 1 0,-1-1 0,2 12 0,-1-17 8,1 0 1,-1 1 0,0-1-1,0 0 1,1 1 0,-1-1-1,1 0 1,-1 1 0,1-1-1,-1 0 1,1 0 0,0 1 0,0-1-1,0 0 1,0 0 0,-1 0-1,1 0 1,1 0 0,-1 0-1,0-1 1,0 1 0,0 0-1,0 0 1,1-1 0,-1 1-1,0-1 1,0 1 0,3 0-1,-1-1-1,1 0 1,0 0-1,0 0 0,0 0 0,-1 0 0,1-1 0,0 0 0,0 0 1,-1 0-1,7-3 0,37-20-33,-33 16 23,63-35-64,-11 5-213,119-51 0,-184 89 294,0 0 0,0 0 0,0 0 0,-1 0 0,1-1 0,0 1 0,0 0 0,0 0 0,-1-1 0,1 1 0,0 0 0,-1-1 0,1 1 0,0-1 0,-1 1 0,1-1 0,0 0 0,-1 1 0,1-1 0,-1 1 0,1-1 0,-1 0 0,1 1 1,-1-1-1,0 0 0,1 0 0,-1 0 0,-1-1 35,0 1 1,1 0 0,-1 0-1,0 0 1,-1 0 0,1 0 0,0 0-1,0 0 1,0 0 0,0 1-1,-3-2 1,-12-8 102,-1-3 0,1-1 1,0 0-1,1-1 1,1-1-1,0 0 1,1-1-1,-15-26 1,27 42-151,0 0 1,1 1 0,0-1-1,-1 0 1,1 0-1,-1 0 1,1 1 0,0-1-1,0 0 1,0 0-1,-1 0 1,1 0-1,0 0 1,0 0 0,0 0-1,0 0 1,0 1-1,1-1 1,-1 0 0,0 0-1,0 0 1,0 0-1,1 0 1,-1 0 0,1 1-1,-1-1 1,0 0-1,1 0 1,-1 1 0,1-1-1,0 0 1,-1 1-1,1-1 1,0 0 0,-1 1-1,1-1 1,0 1-1,0-1 1,-1 1-1,1-1 1,0 1 0,1-1-1,5-1-174,0 0-1,-1 1 0,1 0 1,13-1-1,-8 1-160,135-10-1902,-89 5 1579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4.959"/>
    </inkml:context>
    <inkml:brush xml:id="br0">
      <inkml:brushProperty name="width" value="0.05" units="cm"/>
      <inkml:brushProperty name="height" value="0.05" units="cm"/>
    </inkml:brush>
  </inkml:definitions>
  <inkml:trace contextRef="#ctx0" brushRef="#br0">20 1 16812,'-7'37'1167,"1"1"0,-1 59 0,10 75 222,6-57-545,-6-96-622,0 0 0,2 0-1,11 34 1,-15-51-205,0 0 0,-1 0 0,1 0 1,0 0-1,0-1 0,0 1 0,0-1 0,1 1 0,-1-1 0,0 1 1,1-1-1,-1 1 0,1-1 0,-1 0 0,1 0 0,2 2 0,-2-3-10,-1 0-1,1 0 0,-1 1 1,1-1-1,-1 0 1,1 0-1,-1-1 0,1 1 1,-1 0-1,1 0 0,-1-1 1,0 1-1,1-1 0,-1 1 1,1-1-1,-1 0 0,0 1 1,1-1-1,-1 0 0,0 0 1,0 0-1,2-2 0,10-9 7,-2-1 0,0 0 0,0 0-1,11-19 1,-10 14 14,28-33 0,-39 49-26,0 1 0,0 0 0,1 0 0,-1 0 0,0 0-1,1 0 1,-1 0 0,0 0 0,1 0 0,-1 1 0,1-1 0,-1 0 0,1 1 0,0-1 0,2 0 0,-3 2-1,0-1 1,0 0-1,0 1 0,0-1 1,0 0-1,0 1 1,-1-1-1,1 1 0,0-1 1,0 1-1,0 0 1,0-1-1,-1 1 0,1 0 1,0 0-1,-1 0 1,1-1-1,-1 1 0,1 0 1,-1 0-1,1 0 1,-1 0-1,1 0 0,-1 0 1,0 0-1,1 0 1,-1 0-1,0 1 0,5 22 2,-2 0-1,0 1 1,-2-1-1,0 1 1,-4 28-1,1 0-12,1-38-9,0 25-106,1-39 92,0 1 1,0 0 0,0-1 0,1 1 0,-1 0 0,0-1 0,1 1-1,0 0 1,-1-1 0,1 1 0,0-1 0,-1 1 0,1-1 0,0 0-1,0 1 1,0-1 0,2 2 0,-3-3 9,0 0 0,0 0 0,1 0 0,-1 0-1,0 0 1,1 0 0,-1 0 0,0 1 0,1-1 0,-1 0 0,0 0 0,0 0 0,1 0-1,-1 0 1,0-1 0,1 1 0,-1 0 0,0 0 0,0 0 0,1 0 0,-1 0 0,0 0 0,1 0-1,-1-1 1,0 1 0,0 0 0,1 0 0,-1 0 0,0 0 0,0-1 0,0 1 0,1 0-1,-1 0 1,0-1 0,0 1 0,0 0 0,0 0 0,1-1 0,5-13-840,2-9 273,-1-1 1,-2 0-1,3-25 1,0-5-253</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5.576"/>
    </inkml:context>
    <inkml:brush xml:id="br0">
      <inkml:brushProperty name="width" value="0.05" units="cm"/>
      <inkml:brushProperty name="height" value="0.05" units="cm"/>
    </inkml:brush>
  </inkml:definitions>
  <inkml:trace contextRef="#ctx0" brushRef="#br0">1 1469 16083,'13'-3'243,"0"1"0,-1-2-1,1 0 1,-1 0-1,0-1 1,0-1-1,20-12 1,-4 3-19,503-264 1928,727-344-934,-419 189 916,-818 422-1750,0-1 1,0-1-1,20-19 0,-45 36-500,0-1 1,-1 0-1,1 0 0,-1 0 0,1-1 0,-1 0 0,0 0 0,0 0 0,0 0 0,0-1 0,1 1 0,-1-1 0,-8-1 0,-7-8-321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6.579"/>
    </inkml:context>
    <inkml:brush xml:id="br0">
      <inkml:brushProperty name="width" value="0.05" units="cm"/>
      <inkml:brushProperty name="height" value="0.05" units="cm"/>
    </inkml:brush>
  </inkml:definitions>
  <inkml:trace contextRef="#ctx0" brushRef="#br0">245 606 13547,'-2'-2'173,"0"0"1,0 0-1,-1 0 0,1 0 1,0 1-1,-1 0 0,1-1 1,-1 1-1,0 0 1,1 0-1,-1 0 0,0 0 1,1 1-1,-1-1 0,-6 1 1,4 0 53,1 0 0,-1 1 0,0-1 0,0 1 0,1 1-1,-1-1 1,0 1 0,-7 3 0,1 1 19,0 1 0,1 0-1,0 0 1,0 1 0,0 0-1,-12 15 1,12-12-172,1 1 1,0 0 0,-7 14-1,13-20-70,0-1 0,0 1 1,1 0-1,0-1 0,0 1 0,1 0 0,-1 0 1,1 0-1,0 12 0,1-17-2,0 0 0,0 0 0,0 0 1,0 0-1,0-1 0,0 1 0,0 0 0,0 0 0,1 0 0,-1-1 1,0 1-1,1 0 0,-1 0 0,0-1 0,1 1 0,-1 0 0,1 0 1,-1-1-1,1 1 0,0-1 0,-1 1 0,1 0 0,0-1 0,-1 1 0,1-1 1,0 0-1,0 1 0,-1-1 0,1 0 0,0 1 0,0-1 0,0 0 1,-1 0-1,1 1 0,0-1 0,0 0 0,0 0 0,0 0 0,-1 0 1,1 0-1,0-1 0,1 1 0,3-1 18,-1 0 0,1 0 0,-1 0 0,1-1 0,-1 0 0,5-2 0,6-5 51,0-1 0,-1-1 0,0 0 0,-1-1 0,0-1-1,-1 1 1,15-22 0,6-11 303,26-50 0,-43 68-126,13-31 0,-26 51-192,0 0-1,-1 0 1,0 0-1,0 0 1,0-1-1,-1 1 1,0 0-1,-1-1 1,1 1-1,-2-9 1,1 16-53,0 0 1,0 0-1,0 0 1,0 0-1,0 1 1,0-1-1,-1 0 1,1 0-1,0 0 0,0 0 1,0 0-1,0 0 1,0 0-1,0 0 1,0 0-1,0 0 1,-1 1-1,1-1 0,0 0 1,0 0-1,0 0 1,0 0-1,0 0 1,0 0-1,-1 0 1,1 0-1,0 0 0,0 0 1,0 0-1,0 0 1,0 0-1,0 0 1,-1 0-1,1 0 1,0 0-1,0 0 0,0 0 1,0-1-1,0 1 1,0 0-1,-1 0 1,1 0-1,0 0 1,0 0-1,0 0 0,0 0 1,0 0-1,0 0 1,0 0-1,0-1 1,0 1-1,0 0 1,0 0-1,-1 0 1,1 0-1,0 0 0,0 0 1,0-1-1,0 1 1,0 0-1,0 0 1,0 0-1,-5 12 69,-1 16-70,2-1-1,1 1 1,1 1-1,1-1 1,1 0-1,2 0 1,1 0-1,1 0 1,12 40-1,-12-56 1,-1 0-1,2-1 1,-1 1 0,2-1 0,11 19-1,-15-28 6,-1 1 1,1-1-1,0 0 0,0 1 0,0-1 0,0 0 0,1 0 0,-1-1 0,0 1 1,1 0-1,-1-1 0,1 1 0,0-1 0,-1 0 0,1 0 0,0 0 0,0 0 1,0-1-1,0 1 0,-1-1 0,1 0 0,0 0 0,0 0 0,0 0 0,0 0 1,0 0-1,0-1 0,0 1 0,5-3 0,0 0 11,-1-1-1,1-1 1,-1 1 0,0-1 0,0 0-1,-1-1 1,1 1 0,-1-1 0,0-1-1,-1 1 1,0-1 0,0 0-1,4-7 1,5-10 49,-2 1-1,18-48 1,-16 29-172,-2-2-1,-2 1 1,-2-2 0,-2 1-1,-2-1 1,-1 1 0,-3-1-1,-2 0 1,-1 0 0,-15-67-1,17 106 94,-11-34-37,12 39 50,0 0 0,-1-1 0,1 1 0,-1 0 0,1 0 0,-1 0 0,0-1 1,1 1-1,-1 0 0,0 0 0,0 0 0,0 0 0,0 0 0,0 0 1,0 1-1,0-1 0,0 0 0,0 0 0,0 1 0,0-1 0,-1 0 0,1 1 1,0 0-1,-2-1 0,2 1 2,0 0 0,-1 0 0,1 1 0,0-1 0,0 1 0,0-1 1,-1 1-1,1-1 0,0 1 0,0 0 0,0-1 0,0 1 0,0 0 0,0 0 0,0 0 1,1 0-1,-1 0 0,0 0 0,0 0 0,1 0 0,-1 0 0,0 2 0,-12 32 49,11-29-44,-9 32 7,3 0 0,1 0 1,2 0-1,1 1 1,3 59-1,5-34 111,2 1-1,23 96 1,-26-145-121,14 48 170,-15-59-202,-1-1 0,1 0 0,0-1 1,0 1-1,0 0 0,0 0 0,1-1 1,-1 1-1,1-1 0,0 0 0,0 0 1,4 3-1,-6-5-9,-1-1 0,1 1 0,0-1 0,-1 1 1,1-1-1,0 0 0,0 1 0,0-1 0,-1 0 0,1 0 0,0 0 1,0 1-1,0-1 0,-1 0 0,1 0 0,0 0 0,0 0 0,0 0 0,0-1 1,-1 1-1,1 0 0,0 0 0,0 0 0,0-1 0,-1 1 0,1 0 0,0-1 1,0 1-1,-1-1 0,1 1 0,0-1 0,-1 1 0,1-1 0,-1 0 1,1 1-1,-1-1 0,1 0 0,-1 1 0,1-1 0,-1 0 0,1 1 0,-1-1 1,0 0-1,1 0 0,-1 0 0,0 1 0,0-1 0,0-1 0,3-7-83,-2 1 0,1 0-1,0-15 1,-2 22 83,1-45-462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7.232"/>
    </inkml:context>
    <inkml:brush xml:id="br0">
      <inkml:brushProperty name="width" value="0.05" units="cm"/>
      <inkml:brushProperty name="height" value="0.05" units="cm"/>
    </inkml:brush>
  </inkml:definitions>
  <inkml:trace contextRef="#ctx0" brushRef="#br0">203 82 17460,'16'-35'2424,"-16"33"-2252,1 0 1,0-1 0,-1 1-1,0 0 1,1-1 0,-1 1-1,0-1 1,0 1 0,0 0-1,-1-1 1,1 1-1,-1 0 1,0-5 0,0 7-102,1-1 1,-1 0-1,1 1 1,-1-1-1,1 0 1,-1 1-1,1-1 1,-1 1-1,0-1 1,1 1-1,-1-1 1,0 1-1,0 0 1,1-1-1,-1 1 1,0 0-1,0 0 1,1-1-1,-1 1 1,0 0-1,0 0 1,0 0-1,1 0 1,-1 0-1,0 0 1,0 0-1,0 0 1,1 0-1,-1 1 1,0-1-1,0 0 1,0 1-1,-29 10 436,26-8-429,-80 41 149,75-38-233,0 0 1,1 0-1,0 0 1,1 1-1,0 0 1,0 1 0,-8 10-1,14-17 5,1-1-1,-1 1 1,0 0-1,1 0 1,-1-1-1,1 1 1,0 0-1,-1 0 0,1 0 1,0 0-1,-1 0 1,1 0-1,0 0 1,0 0-1,0-1 1,0 1-1,-1 0 1,2 0-1,-1 0 1,0 0-1,0 0 1,0 0-1,0 0 1,0 0-1,1 0 1,-1 0-1,1 0 1,-1-1-1,0 1 1,1 0-1,-1 0 1,1 0-1,0-1 1,-1 1-1,1 0 1,0-1-1,-1 1 1,1 0-1,0-1 1,0 1-1,-1-1 1,1 1-1,0-1 1,0 1-1,0-1 1,0 0-1,0 1 1,0-1-1,-1 0 1,3 0-1,6 2-15,0 0 0,1 0-1,-1-1 1,10-1 0,-15 0 7,80 0-90,-56-2 48,-1 2-1,1 1 0,0 1 1,28 6-1,-52-7 41,1 0 0,-1 0 0,0 0 0,0 1 0,0 0 1,0 0-1,0 0 0,-1 0 0,1 1 0,-1 0 0,1-1 0,4 6 0,-7-6 12,1 0-1,-1 0 1,0 0 0,0 1-1,0-1 1,0 0-1,0 0 1,0 1 0,-1-1-1,1 1 1,-1-1-1,1 0 1,-1 1 0,0-1-1,0 1 1,0-1-1,-1 1 1,1-1 0,0 1-1,-1-1 1,0 0-1,-1 5 1,-3 5 80,-1 0 1,0 0-1,-1-1 1,0 0-1,-1 0 1,0-1-1,-17 16 1,11-12 16,0-1 0,-2-1 0,0 0 0,-25 14 1,37-23-297,0-1 1,0 0-1,0 0 1,-1 0-1,1 0 1,-1-1-1,1 0 1,-1 1-1,1-2 1,-1 1-1,-6 0 1,10-2 166,0 1 1,1 0-1,-1-1 1,1 1-1,-1-1 1,0 1-1,1-1 1,-1 1 0,1-1-1,-1 1 1,1-1-1,0 0 1,-1 1-1,1-1 1,0 0-1,-1 1 1,1-1-1,0 0 1,0 0-1,-1 1 1,1-1 0,0 0-1,0 0 1,0 1-1,0-1 1,0 0-1,0 0 1,0 1-1,1-1 1,-1 0-1,0 0 1,0 1 0,1-2-1,-1 0-35,5-22-699</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8.672"/>
    </inkml:context>
    <inkml:brush xml:id="br0">
      <inkml:brushProperty name="width" value="0.05" units="cm"/>
      <inkml:brushProperty name="height" value="0.05" units="cm"/>
    </inkml:brush>
  </inkml:definitions>
  <inkml:trace contextRef="#ctx0" brushRef="#br0">1 31 15915,'4'-20'1809,"-1"11"-1113,0 8-296,-3 18 800,1 13-168,-1 19-351,0 4-217,2 10-376,-1 4-40,2 2-200,0-2-176,1-12-368,-1-11-201,-4-14 689,-5-10-160,-4-10-144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9.074"/>
    </inkml:context>
    <inkml:brush xml:id="br0">
      <inkml:brushProperty name="width" value="0.05" units="cm"/>
      <inkml:brushProperty name="height" value="0.05" units="cm"/>
    </inkml:brush>
  </inkml:definitions>
  <inkml:trace contextRef="#ctx0" brushRef="#br0">0 142 14939,'0'-6'187,"1"1"1,0-1-1,0 1 0,0 0 1,0-1-1,1 1 0,0 0 0,0 0 1,0 0-1,1 0 0,0 1 1,0-1-1,0 0 0,0 1 0,8-7 1,-5 5 73,0 1 0,1 0 0,0 0 0,0 1-1,0 0 1,0 0 0,1 1 0,0 0 0,15-4 0,-13 4-134,-1 1-1,1 0 1,0 1 0,-1 0-1,1 1 1,0 0-1,0 1 1,-1 0-1,1 0 1,0 1 0,-1 0-1,1 0 1,-1 1-1,0 1 1,0 0-1,0 0 1,0 0 0,12 10-1,-17-10-117,0 0 0,0 0-1,0 0 1,-1 0 0,1 0-1,-1 1 1,0 0 0,-1 0 0,1-1-1,-1 2 1,0-1 0,0 0-1,-1 0 1,1 1 0,-1-1 0,-1 0-1,1 1 1,-1-1 0,1 1-1,-2 0 1,1-1 0,0 1 0,-3 6-1,-2 11 0,-2 0-1,-1 0 1,0 0 0,-15 24-1,-6 21 41,26-60-43,0 1 0,0-1 0,1 1-1,1-1 1,-1 1 0,1 10 0,1-17-4,0 0-1,0 0 1,0 0 0,1 0-1,-1 0 1,1 0 0,-1 0-1,1 0 1,0 0 0,-1 0 0,1-1-1,0 1 1,0 0 0,1 0-1,-1-1 1,0 1 0,0-1-1,1 1 1,-1-1 0,1 1-1,-1-1 1,1 0 0,0 0-1,0 0 1,-1 0 0,1 0 0,0 0-1,0 0 1,0-1 0,0 1-1,4 0 1,7 1-180,-1-1 0,1 0 0,0-1 0,0 0 0,-1-1 0,1 0 0,-1-1 0,1-1 0,-1 0 0,1 0 0,21-11 0,-24 8-174,-8-2-107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9.469"/>
    </inkml:context>
    <inkml:brush xml:id="br0">
      <inkml:brushProperty name="width" value="0.05" units="cm"/>
      <inkml:brushProperty name="height" value="0.05" units="cm"/>
    </inkml:brush>
  </inkml:definitions>
  <inkml:trace contextRef="#ctx0" brushRef="#br0">156 21 19540,'-1'-1'103,"0"-1"0,-1 0 0,1 1 0,-1-1-1,1 1 1,-1 0 0,0-1 0,1 1 0,-1 0 0,0 0-1,0 0 1,0 0 0,0 0 0,0 1 0,0-1 0,0 0-1,0 1 1,0 0 0,0-1 0,0 1 0,0 0 0,-3 0-1,3 1-44,-1 0 0,0 0 0,0 1-1,0-1 1,1 0 0,-1 1-1,1 0 1,-1-1 0,1 1 0,0 0-1,-1 0 1,1 0 0,0 1-1,0-1 1,-1 4 0,-7 7-37,2 1-1,0 0 1,0 1 0,1 0 0,1 0 0,0 0 0,2 1-1,-1 0 1,2 0 0,0 0 0,1 0 0,1 0-1,0 1 1,2 17 0,-1-31-13,1-1 0,-1 0 0,0 0 0,1 0 0,0 0 0,-1 0 0,1 0 0,0 0 0,0 0 0,0-1 0,0 1 0,0 0 0,3 3 0,-3-5 6,0 1 0,0 0 0,0-1 0,0 1 0,-1-1 0,1 1 0,0-1 0,0 1 0,1-1 0,-1 0 0,0 0 0,0 1 0,0-1 0,0 0 0,0 0 0,0 0 0,0 0 0,0 0 0,2-1 0,1 0 27,-1 0 0,0 0 0,1-1 0,-1 1 0,0-1 0,0 0 0,0 0 1,0 0-1,0-1 0,-1 1 0,1-1 0,-1 1 0,1-1 0,1-3 0,4-6 105,0-1 0,-1-1 0,0 1 1,-1-1-1,-1 0 0,0 0 0,3-18 0,-6 20-112,0 1 0,0-1-1,-1 1 1,0-1 0,-1 0 0,-1 0 0,0 1 0,-1-1-1,-4-18 1,6 29-77,0 0 0,-1 0 0,1 0 0,0 0 0,0 0 0,-1 0-1,1 0 1,-1 1 0,1-1 0,-1 0 0,1 0 0,-1 0 0,0 1 0,1-1 0,-1 0 0,0 0 0,0 1-1,1-1 1,-1 1 0,0-1 0,0 1 0,0-1 0,0 1 0,0-1 0,0 1 0,0 0 0,0 0 0,0-1-1,-1 1 1,2 0 30,-1 1-1,0-1 0,0 0 1,1 1-1,-1-1 0,0 1 1,1-1-1,-1 0 0,0 1 1,1 0-1,-1-1 0,1 1 1,-1-1-1,1 1 0,-1 0 1,1-1-1,-1 1 0,1 0 1,0-1-1,-1 1 0,1 0 1,0 0-1,0-1 0,0 1 1,-1 0-1,1 0 0,0 0 0,0-1 1,0 1-1,0 0 0,0 0 1,0 0-1,1 1 0,2 7-340,6-2-9</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09.857"/>
    </inkml:context>
    <inkml:brush xml:id="br0">
      <inkml:brushProperty name="width" value="0.05" units="cm"/>
      <inkml:brushProperty name="height" value="0.05" units="cm"/>
    </inkml:brush>
  </inkml:definitions>
  <inkml:trace contextRef="#ctx0" brushRef="#br0">79 1 18452,'-7'8'333,"1"2"0,0-1 0,0 1 1,1-1-1,1 2 0,-1-1 0,1 0 0,-3 15 1,5-16-212,0 0 0,1-1 1,0 1-1,0 0 1,1 0-1,0 0 0,0 0 1,1 0-1,0-1 0,5 17 1,-5-22-105,0-1 1,1 1-1,-1-1 0,0 1 0,1-1 1,0 0-1,0 1 0,0-1 1,0 0-1,0 0 0,0 0 1,0-1-1,0 1 0,1 0 1,-1-1-1,1 0 0,-1 1 0,1-1 1,0 0-1,-1 0 0,1 0 1,0-1-1,0 1 0,-1-1 1,1 0-1,0 1 0,0-1 1,0 0-1,5-1 0,8-1-13,-1-1 0,1 0 0,-1-1 0,17-7-1,-24 9 12,6-3-15,-3 1-16,-1 1 0,0 0-1,14-2 1,-24 5 14,1 0-1,-1 0 0,0 0 1,0 0-1,1 0 0,-1-1 1,0 1-1,0 0 0,1 0 1,-1 0-1,0 0 0,0 0 1,1 0-1,-1 0 0,0 0 1,1 0-1,-1 1 0,0-1 1,0 0-1,1 0 0,-1 0 0,0 0 1,0 0-1,0 0 0,1 0 1,-1 1-1,0-1 0,0 0 1,0 0-1,1 0 0,-1 0 1,0 1-1,0-1 0,0 0 1,0 0-1,1 1 0,-1-1 1,0 0-1,0 0 0,0 1 1,0-1-1,0 0 0,0 1 1,-6 12-19,-16 11 76,-1-3 118,-2-1 0,0-1-1,-1-1 1,-1-2 0,-42 20 0,65-34-270,1-1 1,-1 1-1,0-1 1,1 0-1,-1 0 1,0 0-1,0-1 1,0 1-1,-6-1 1,10 0 40,-1 0 0,0 0 0,0 0 1,1-1-1,-1 1 0,0 0 0,1 0 0,-1-1 1,1 1-1,-1-1 0,0 1 0,1 0 0,-1-1 1,1 1-1,-1-1 0,1 1 0,-1-1 1,1 0-1,-1 1 0,0-2 0,1 0 6,-1 0 0,1 1 0,-1-1 0,1 0 0,0 0 0,0 0 0,0 0 0,0 0 0,0 0 0,0 1 0,1-4 0,5-20-537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10.280"/>
    </inkml:context>
    <inkml:brush xml:id="br0">
      <inkml:brushProperty name="width" value="0.05" units="cm"/>
      <inkml:brushProperty name="height" value="0.05" units="cm"/>
    </inkml:brush>
  </inkml:definitions>
  <inkml:trace contextRef="#ctx0" brushRef="#br0">46 24 15931,'-1'7'665,"0"0"0,-1-1-1,0 0 1,0 1 0,0-1-1,-5 8 1,-7 21 265,2 22-177,11-52-705,1-1 0,-1 1 0,1-1 0,0 1 0,0-1-1,1 1 1,-1 0 0,1-1 0,0 1 0,2 5 0,-3-9-38,1-1 0,-1 1 0,0-1 0,1 1 0,-1-1-1,1 1 1,-1 0 0,1-1 0,-1 1 0,1-1 0,-1 0 0,1 1-1,-1-1 1,1 1 0,0-1 0,-1 0 0,1 0 0,0 1 0,-1-1-1,1 0 1,0 0 0,-1 0 0,1 0 0,0 0 0,-1 0 0,1 0-1,0 0 1,0 0 0,-1 0 0,1 0 0,0 0 0,-1 0 0,1 0-1,0-1 1,-1 1 0,1 0 0,0-1 0,-1 1 0,1-1 0,25-18 218,-24 18-213,102-102 459,2-1-479,-106 104 3,0 0 1,0-1-1,0 1 0,1 0 1,-1 0-1,0-1 0,0 1 0,1 0 1,-1 0-1,0 0 0,0 0 1,1-1-1,-1 1 0,0 0 0,1 0 1,-1 0-1,0 0 0,1 0 1,-1 0-1,0 0 0,0 0 0,1 0 1,-1 0-1,0 0 0,1 0 1,-1 0-1,0 0 0,1 0 0,-1 0 1,0 0-1,1 0 0,-1 0 1,0 1-1,1-1 0,-1 0 0,0 0 1,0 0-1,1 0 0,-1 1 1,0-1-1,6 17-39,-4 29 28,-2-42 18,0 4 6,0-5-8,0 0-1,0 1 1,0-1 0,0 0-1,1 1 1,-1-1 0,3 7 0,-2-10-3,-1 1 0,1 0 0,-1 0 0,1-1 0,0 1 0,0 0 0,-1 0 1,1-1-1,0 1 0,0-1 0,0 1 0,0-1 0,-1 1 0,1-1 0,0 0 1,0 1-1,0-1 0,0 0 0,0 0 0,0 0 0,0 1 0,0-1 0,0 0 0,0 0 1,0-1-1,0 1 0,0 0 0,0 0 0,0 0 0,0-1 0,0 1 0,1-1 0,7-2-83,0 0 0,0-1 0,-1-1 0,1 1 0,-1-1 0,0 0 0,-1-1 0,1 0 0,-1 0 0,0-1 0,8-10 0,-14 16 24,0 0 0,-1 1-1,1-1 1,-1 0 0,1 0-1,-1 1 1,1-1 0,-1 0-1,1 0 1,-1 0 0,0 0 0,0 0-1,1 0 1,-1 1 0,0-1-1,0 0 1,0 0 0,0-1-1,0 1 9,0 1 0,-1-1 0,1 1-1,0-1 1,-1 1 0,1-1-1,0 1 1,-1 0 0,1-1-1,0 1 1,-1 0 0,1-1 0,-1 1-1,1 0 1,-1-1 0,1 1-1,-1 0 1,1 0 0,-1 0-1,1-1 1,-1 1 0,0 0 0,-2 0-72,-1-1 0,1 1 0,-1 0 0,1 0 0,-1 0 0,1 1 0,-1-1 0,-2 2 0,-17 6-474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10.668"/>
    </inkml:context>
    <inkml:brush xml:id="br0">
      <inkml:brushProperty name="width" value="0.05" units="cm"/>
      <inkml:brushProperty name="height" value="0.05" units="cm"/>
    </inkml:brush>
  </inkml:definitions>
  <inkml:trace contextRef="#ctx0" brushRef="#br0">0 68 17172,'16'-14'1448,"-3"1"-1328,5 0-456,5 4 488,6 2-464,2 1 200,5 3-184,2 1-136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11.100"/>
    </inkml:context>
    <inkml:brush xml:id="br0">
      <inkml:brushProperty name="width" value="0.05" units="cm"/>
      <inkml:brushProperty name="height" value="0.05" units="cm"/>
    </inkml:brush>
  </inkml:definitions>
  <inkml:trace contextRef="#ctx0" brushRef="#br0">96 0 16315,'-9'18'2226,"-7"1"-1630,1 1 1,1 0-1,1 1 0,-13 27 0,26-47-602,0 0-1,-1 0 1,1 0 0,0 0 0,-1 0-1,1 0 1,0 0 0,0 0 0,0 0-1,0 0 1,0 0 0,0 0 0,0 0-1,0 0 1,0 0 0,0 0-1,1-1 1,-1 1 0,0 0 0,1 0-1,-1 0 1,1 0 0,-1 0 0,1 0-1,-1 0 1,1-1 0,-1 1 0,1 0-1,0 0 1,0-1 0,-1 1 0,1-1-1,0 1 1,0 0 0,0-1 0,0 0-1,-1 1 1,1-1 0,1 1-1,6 2-132,0-1 0,-1 0 0,1 0 0,10 0 0,5 2-26,-21-3 137,6 0-1,-1 1 0,1 1 0,-1 0 0,10 5 1,-16-8 46,-1 0 0,1 1 0,0-1 1,0 0-1,-1 1 0,1-1 0,0 1 1,-1-1-1,1 1 0,-1-1 0,1 1 0,-1 0 1,1-1-1,-1 1 0,1 0 0,-1-1 1,1 1-1,-1 0 0,0 0 0,0-1 1,1 1-1,-1 0 0,0 0 0,0 0 1,0-1-1,0 1 0,0 0 0,0 0 0,0 0 1,0 0-1,0-1 0,0 1 0,0 0 1,-1 0-1,1-1 0,0 1 0,0 0 1,-1 0-1,1-1 0,-1 1 0,1 0 0,-1-1 1,1 1-1,-1 0 0,1-1 0,-1 1 1,1-1-1,-1 1 0,0-1 0,1 1 1,-1-1-1,0 1 0,0-1 0,-8 7 110,0 0 1,0-1-1,0 0 0,-1-1 0,0 0 0,0-1 0,0 0 0,0-1 1,-15 4-1,14-8-760,10-1 340,7-4 40,9-5-145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5.349"/>
    </inkml:context>
    <inkml:brush xml:id="br0">
      <inkml:brushProperty name="width" value="0.05" units="cm"/>
      <inkml:brushProperty name="height" value="0.05" units="cm"/>
    </inkml:brush>
  </inkml:definitions>
  <inkml:trace contextRef="#ctx0" brushRef="#br0">0 368 12291,'8'22'1437,"-6"-12"-893,1-1 0,1 0 0,-1 0 0,1 0 0,1 0 0,0-1 0,9 13 0,-13-20-470,0 0 0,0 0 0,0-1 0,0 1 0,0 0 0,0-1 0,0 1 0,0-1 0,0 1 0,0-1 0,0 0 0,0 1 0,0-1 0,0 0 0,0 0 0,1 1 0,-1-1 0,0 0 0,0 0 0,0-1 0,0 1 0,0 0 1,1 0-1,-1 0 0,0-1 0,0 1 0,0-1 0,0 1 0,0-1 0,0 1 0,0-1 0,0 1 0,0-1 0,0 0 0,0 0 0,-1 1 0,1-1 0,1-1 0,3-3 137,-1-1-1,0 1 1,1-1 0,5-12 0,-2 2 71,-1-1 0,0 0 0,-1 0 0,6-31 1,-10 38-227,0 0 0,-1-1 1,0 1-1,0-1 1,-1 1-1,-1-1 1,0 1-1,0-1 0,-5-13 1,6 23-53,0-1 0,-1 1 0,1 0 0,-1-1 0,0 1 1,1 0-1,-1 0 0,0 0 0,0-1 0,1 1 0,-1 0 0,0 0 0,0 0 1,0 1-1,-2-2 0,2 1-2,0 1 0,1 0 0,-1-1 1,0 1-1,0 0 0,0 0 0,1 0 1,-1 0-1,0 0 0,0 0 0,0 0 1,1 0-1,-1 0 0,0 0 0,0 1 0,0-1 1,1 0-1,-1 0 0,-1 1 0,-1 1 1,0 0 0,0 0 0,1 1-1,-1-1 1,1 0 0,-1 1 0,1 0 0,0-1-1,0 1 1,0 0 0,-1 3 0,-7 16-14,2 0 0,0 0 0,1 1 0,1 0 0,2 0 1,0 0-1,1 1 0,1-1 0,2 1 0,0 0 0,2-1 0,6 38 0,-7-56-3,0 0-1,0 0 0,1 0 0,0-1 1,0 1-1,0 0 0,1-1 0,-1 1 1,1-1-1,0 0 0,4 4 0,-6-7 9,0 0-1,1 0 1,-1 0-1,1 0 1,0 0 0,-1 0-1,1 0 1,0-1-1,0 1 1,-1-1-1,1 1 1,0-1-1,0 1 1,0-1-1,0 0 1,-1 0-1,1 0 1,0 0-1,0-1 1,0 1-1,0 0 1,-1-1-1,1 1 1,0-1-1,0 0 1,-1 1 0,1-1-1,0 0 1,-1 0-1,1 0 1,-1 0-1,2-2 1,7-5-11,-1 0-1,0 0 1,0-1 0,-1 0 0,-1-1 0,1 1 0,-1-2 0,-1 1 0,5-12-1,7-15 42,16-53 0,-28 74-13,5-14 16,-1-1 0,9-51 0,-27 139-94,-7 81 61,13-114-107,2 0 0,1 0 0,6 40 1,-7-61 68,1 0 1,-1 0-1,1-1 1,0 1-1,0 0 1,0-1 0,0 1-1,3 3 1,-4-6 15,1 1 0,-1 0 0,1-1 0,-1 1 1,1-1-1,-1 0 0,1 1 0,-1-1 0,1 1 0,0-1 1,-1 0-1,1 1 0,0-1 0,-1 0 0,1 0 1,0 1-1,-1-1 0,1 0 0,0 0 0,-1 0 0,1 0 1,0 0-1,0 0 0,2-1-51,-1 0 1,0 0 0,0-1-1,1 1 1,-1-1-1,0 1 1,0-1 0,0 0-1,-1 1 1,1-1 0,0 0-1,-1 0 1,1 0-1,-1-1 1,0 1 0,1 0-1,0-4 1,13-25-767,-1-1 0,-2 0 1,-2-1-1,11-55 0,-11 26-273,3-106 0,-11 66 327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11.549"/>
    </inkml:context>
    <inkml:brush xml:id="br0">
      <inkml:brushProperty name="width" value="0.05" units="cm"/>
      <inkml:brushProperty name="height" value="0.05" units="cm"/>
    </inkml:brush>
  </inkml:definitions>
  <inkml:trace contextRef="#ctx0" brushRef="#br0">123 965 15715,'-6'10'540,"0"1"0,-1-1 0,0-1 0,-10 12 0,-16 22 793,22-27-707,-12 27 0,21-39-542,0 0 0,0 1 0,1-1 0,0 1 0,-1-1 0,2 1 0,-1 0 0,0-1 0,1 1 1,0 0-1,1 9 0,-1-13-71,1 1 0,-1-1 0,1 0 0,0 0 0,-1 1 0,1-1-1,0 0 1,0 0 0,0 0 0,0 1 0,0-1 0,0 0 0,0-1 0,0 1 0,0 0 0,0 0 0,1 0 0,-1-1 0,0 1 0,0 0 0,1-1 0,-1 1 0,1-1 0,-1 0 0,0 1 0,1-1 0,-1 0 0,1 0 0,-1 0 0,1 0 0,1 0 0,3-1-7,1 1 1,-1-1-1,0 0 0,0-1 1,0 0-1,7-2 1,10-7 23,1-1 0,-2-1 1,37-27-1,57-57 145,-116 97-173,0 0 1,0 0-1,0 1 1,0-1 0,0 0-1,0 1 1,0-1-1,0 0 1,0 0-1,0 0 1,0 1-1,0-1 1,0 0-1,0 0 1,0 1-1,0-1 1,1 0-1,-1 0 1,0 0-1,0 1 1,0-1 0,0 0-1,1 0 1,-1 0-1,0 1 1,0-1-1,0 0 1,1 0-1,-1 0 1,0 0-1,0 0 1,1 0-1,-1 0 1,0 0-1,0 1 1,1-1 0,-1 0-1,0 0 1,0 0-1,1 0 1,-1 0-1,0 0 1,0 0-1,1-1 1,-1 1-1,0 0 1,0 0-1,1 0 1,-1 0-1,0 0 1,0 0-1,0 0 1,1 0 0,-1-1-1,0 1 1,0 0-1,1 0 1,-10 36 140,2-8-40,7-25-79,-1 1-1,1 0 0,0-1 0,0 1 1,1 0-1,-1 0 0,1-1 0,1 6 1,-1-8-16,-1 0-1,1 0 1,-1 0 0,1 0 0,-1 0 0,1-1 0,0 1 0,0 0 0,-1 0 0,1 0 0,0-1 0,0 1 0,0 0 0,0-1-1,-1 1 1,1-1 0,0 1 0,0-1 0,0 1 0,0-1 0,1 0 0,-1 0 0,0 1 0,0-1 0,0 0 0,0 0 0,0 0-1,0 0 1,0 0 0,0 0 0,0 0 0,2-1 0,7-1-11,0-1 1,0 0-1,0-1 1,0 0-1,-1 0 1,0-1-1,14-9 1,4-6-577,25-22 0,-35 27 386,-1-1 0,13-18-1,-9 8-200</inkml:trace>
  <inkml:trace contextRef="#ctx0" brushRef="#br0" timeOffset="1">889 0 18556,'2'4'1880,"6"14"-1312,-7 9-159,5 9 1007,-2 15-648,5 11-168,5 8-184,0 0-64,5 3-72,0-2-128,4-8-480,-2-6-584,2-13 792,0-6-112,-6-14-120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11.988"/>
    </inkml:context>
    <inkml:brush xml:id="br0">
      <inkml:brushProperty name="width" value="0.05" units="cm"/>
      <inkml:brushProperty name="height" value="0.05" units="cm"/>
    </inkml:brush>
  </inkml:definitions>
  <inkml:trace contextRef="#ctx0" brushRef="#br0">4 1 21261,'-3'16'1512,"3"-9"-1368,6-4-376,2-6 736,2-4-128,0-5-384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1.042"/>
    </inkml:context>
    <inkml:brush xml:id="br0">
      <inkml:brushProperty name="width" value="0.05" units="cm"/>
      <inkml:brushProperty name="height" value="0.05" units="cm"/>
    </inkml:brush>
  </inkml:definitions>
  <inkml:trace contextRef="#ctx0" brushRef="#br0">72 27 16548,'8'-23'1803,"-7"19"-743,-5 15-185,-54 238 1316,50-197-2153,2 1-1,1 95 1,5-141 1,0 0 1,1-1-1,0 1 0,0 0 1,0-1-1,1 1 0,0-1 1,5 10-1,-7-14-21,1-1 0,0 0 0,0 0-1,-1 0 1,1 0 0,0 0 0,0 0 0,0 0-1,0-1 1,0 1 0,1 0 0,-1 0 0,0-1-1,0 1 1,0-1 0,1 1 0,-1-1 0,0 0-1,2 1 1,-1-1 12,1 0 0,0 0 1,-1 0-1,1-1 0,-1 1 0,1-1 0,-1 0 0,1 1 1,-1-1-1,1 0 0,-1-1 0,0 1 0,3-2 0,15-10 153,-1-2-1,0 0 0,-1-1 1,16-18-1,63-78 433,-96 110-604,52-62 272,70-113 1,-121 173-269,17-32-483,-18 34 462,0 0 0,-1 0 0,1 1 0,0-1 0,-1 0 0,1 0 0,-1 0 0,0 0 0,0 0 0,0 0 0,0 0 0,0 0 0,0 0 0,0 0 0,-1 0 0,0-2 0,1 4 3,0-1-1,-1 1 1,1-1 0,-1 1-1,1-1 1,0 1-1,-1 0 1,1-1 0,-1 1-1,1 0 1,-1-1 0,1 1-1,-1 0 1,1 0 0,-1 0-1,1-1 1,-1 1-1,1 0 1,-1 0 0,1 0-1,-1 0 1,0 0 0,1 0-1,-1 0 1,1 0-1,-1 0 1,1 0 0,-1 0-1,1 1 1,-1-1 0,0 0-1,1 0 1,-1 0 0,1 1-1,-1-1 1,1 0-1,-1 1 1,-12 8-184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1.423"/>
    </inkml:context>
    <inkml:brush xml:id="br0">
      <inkml:brushProperty name="width" value="0.05" units="cm"/>
      <inkml:brushProperty name="height" value="0.05" units="cm"/>
    </inkml:brush>
  </inkml:definitions>
  <inkml:trace contextRef="#ctx0" brushRef="#br0">0 1 14931,'3'35'1368,"8"-5"-967,2-4-153,9-10 184,5-5-304,3-11 136,2-4-144,4-10-240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1.832"/>
    </inkml:context>
    <inkml:brush xml:id="br0">
      <inkml:brushProperty name="width" value="0.05" units="cm"/>
      <inkml:brushProperty name="height" value="0.05" units="cm"/>
    </inkml:brush>
  </inkml:definitions>
  <inkml:trace contextRef="#ctx0" brushRef="#br0">115 89 16612,'-4'2'188,"1"-1"1,-1 0-1,1 1 1,-1-1-1,1 1 1,0 0-1,0 0 1,-1 0-1,1 0 1,-5 6-1,4-4 30,-3 1-11,0 2 1,0-1 0,1 1-1,0 0 1,0 0 0,0 0-1,1 1 1,0 0 0,-7 16-1,12-23-199,0-1-1,0 1 1,-1-1-1,1 1 1,0 0-1,0-1 1,0 1 0,0-1-1,0 1 1,0-1-1,0 1 1,0 0-1,0-1 1,0 1-1,0-1 1,0 1 0,0-1-1,0 1 1,1 0-1,-1-1 1,0 1-1,0-1 1,1 1 0,-1-1-1,0 1 1,1-1-1,-1 0 1,0 1-1,1-1 1,-1 1-1,1-1 1,0 1 1,1 0 0,-1-1 0,1 0-1,-1 1 1,1-1 0,-1 0 0,0 0 0,1 0 0,-1 0 0,1 0 0,-1 0-1,2 0 1,41-12 106,-44 12-113,61-26 133,30-10 57,-82 33-174,-1 1 0,1 0 1,0 0-1,0 1 0,0 0 1,0 1-1,0-1 0,10 3 1,-16-2-16,0 1 0,0-1 1,-1 1-1,1 0 0,0 0 1,-1 0-1,1 0 0,-1 0 0,1 1 1,-1-1-1,0 1 0,1 0 1,-1 0-1,0 0 0,0 0 1,0 0-1,-1 0 0,1 0 0,2 4 1,0 1 3,-1 1 0,1 1 0,-2-1 0,4 14 0,-2-8 5,-4-14-20,0 1 1,0-1-1,0 0 0,0 1 1,0-1-1,0 0 0,0 1 1,0-1-1,0 1 0,1-1 1,-1 0-1,0 1 0,0-1 1,0 0-1,0 0 0,1 1 1,-1-1-1,0 0 0,0 1 1,1-1-1,-1 0 0,0 0 1,0 1-1,1-1 0,-1 0 1,0 0-1,1 0 1,-1 0-1,0 1 0,1-1 1,-1 0-1,0 0 0,1 0 1,-1 0-1,0 0 0,1 0 1,-1 0-1,1 0 0,10-12-497,8-26 29,-19 37 528,27-67-402,-11 32 26</inkml:trace>
  <inkml:trace contextRef="#ctx0" brushRef="#br0" timeOffset="1">530 1 16267,'-49'64'5878,"49"-63"-5867,0-1 0,-1 0 1,1 0-1,0 0 1,0 0-1,0 1 0,0-1 1,0 0-1,0 0 0,0 0 1,0 0-1,0 1 0,0-1 1,0 0-1,0 0 1,0 0-1,0 1 0,0-1 1,0 0-1,0 0 0,0 0 1,0 0-1,0 1 0,0-1 1,1 0-1,-1 0 0,0 0 1,0 0-1,0 1 1,0-1-1,0 0 0,0 0 1,0 0-1,1 0 0,-1 0 1,0 1-1,0-1 0,0 0 1,0 0-1,1 0 1,-1 0-1,0 0 0,0 0 1,0 0-1,0 0 0,1 0 1,-1 0-1,0 0 0,0 0 1,0 0-1,1 0 1,-1 0-1,0 0 0,0 0 1,0 0-1,1 0 0,-1 0 1,0 0-1,0 0 0,0 0 1,0 0-1,1-1 0,18-2-182,-12 2 172,8-1-136,1 1 0,-1 0 0,30 4 1,-39-3 91,-1 1 0,1 0 0,0 1 0,0-1 0,-1 1 0,1 0 0,-1 1 0,0-1 0,1 1 0,-1 0 0,0 0 0,-1 1 0,7 4 0,-10-6 40,0-1 0,0 0 0,1 1 1,-2-1-1,1 1 0,0-1 1,0 1-1,0-1 0,-1 1 0,1 0 1,-1-1-1,1 1 0,-1 0 0,0-1 1,1 1-1,-1 0 0,0-1 1,0 1-1,-1 3 0,0-1 26,1-1 0,-2 1-1,1-1 1,0 1 0,-1-1 0,0 0 0,1 0-1,-1 0 1,-3 3 0,-3 4 91,0-2 1,-1 1-1,0-1 1,-17 12-1,22-17-138,-1 0 0,0 0 0,0-1 0,0 1 0,0-1 0,-1 0 0,-6 1 0,11-2 17,-1-1 0,1 0 0,0 0 0,0 0-1,-1 0 1,1 0 0,0 0 0,0 0-1,-1 0 1,1 0 0,0-1 0,0 1 0,-1 0-1,1-1 1,0 1 0,0-1 0,0 0-1,0 1 1,-1-1 0,1 0 0,0 0 0,0 1-1,1-1 1,-1 0 0,0 0 0,0 0-1,0 0 1,1 0 0,-1 0 0,0 0-1,1-1 1,-1 1 0,1 0 0,-1 0 0,1 0-1,0-1 1,-1 1 0,1-1 0,-1-25-156,2-4-82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2.437"/>
    </inkml:context>
    <inkml:brush xml:id="br0">
      <inkml:brushProperty name="width" value="0.05" units="cm"/>
      <inkml:brushProperty name="height" value="0.05" units="cm"/>
    </inkml:brush>
  </inkml:definitions>
  <inkml:trace contextRef="#ctx0" brushRef="#br0">63 0 16692,'1'3'186,"1"-1"1,-1 1 0,0-1-1,0 1 1,0 0 0,0 0-1,0 0 1,-1 0 0,1-1-1,-1 1 1,0 3 0,-1 38 479,0-15 230,2-1-495,1 0 0,2-1 1,1 1-1,16 50 1,52 98-86,-68-162-279,-5-14-37,0 1 1,-1-1 0,1 0-1,0 0 1,0 0-1,0 0 1,0 0 0,0 0-1,0 0 1,0 0-1,0 0 1,0 0 0,0 0-1,0 0 1,-1 1 0,1-1-1,0 0 1,0 0-1,0 0 1,0 0 0,0 0-1,0 0 1,0 0 0,0 0-1,-1 0 1,1 0-1,0 0 1,0 0 0,0 0-1,0 0 1,0 0 0,0 0-1,0 0 1,0 0-1,0 0 1,-1-1 0,1 1-1,0 0 1,0 0-1,0 0 1,0 0 0,0 0-1,0 0 1,0 0 0,0 0-1,0 0 1,0 0-1,0 0 1,-1 0 0,1 0-1,0-1 1,0 1 0,0 0-1,0 0 1,0 0-1,-20-20 20,17 16-30,-22-23-98,-1 1-1,-1 1 0,-49-34 0,101 62-404,1 1-188,0-2 0,0 0 0,0-1 0,1-2 1,38-5-1,-24-2-30,0-1 1,65-24 0,-106 33 794,0 0 0,1 0-1,-1 0 1,0 0 0,0 0 0,1 0 0,-1 1-1,0-1 1,0 0 0,0 0 0,1 0-1,-1 0 1,0 0 0,0 1 0,0-1 0,1 0-1,-1 0 1,0 0 0,0 0 0,0 1 0,0-1-1,1 0 1,-1 0 0,0 1 0,0-1 0,0 0-1,0 0 1,0 1 0,0-1 0,0 0 0,0 0-1,0 1 1,0-1 0,0 0 0,0 0-1,0 1 1,0-1 0,0 0 0,0 0 0,0 1-1,0-1 1,0 0 0,0 0 0,-1 1 0,1-1-1,0 0 1,0 0 0,0 0 0,0 1 0,-5 18 1172,4-15-737,0-2-372,1 0 0,-1 0 0,1 0 0,0 0 1,0 0-1,0 1 0,0-1 0,0 0 0,1 0 0,0 3 0,-1-4-87,0-1-1,1 1 1,-1 0-1,1 0 0,-1-1 1,1 1-1,-1 0 1,1-1-1,-1 1 1,1 0-1,-1-1 1,1 1-1,0-1 0,-1 1 1,1-1-1,0 0 1,0 1-1,-1-1 1,2 1-1,2-1 9,-1 1 0,1-1 0,0 0 0,-1 0 0,1 0-1,0 0 1,-1-1 0,1 1 0,0-1 0,5-2 0,15-5 40,0-1 1,31-17-1,-37 16-67,0 1 0,1 2 0,0-1 0,38-8-1,-56 16-22,1 0 0,-1-1 1,0 1-1,0 0 0,1 0 0,-1 0 0,0 0 0,1 0 0,-1 0 0,0 0 0,1 0 0,-1 0 0,0 1 0,0-1 0,1 0 0,-1 1 0,0-1 0,0 1 1,0 0-1,1-1 0,-1 1 0,0 0 0,0 0 0,0 0 0,0 0 0,0-1 0,-1 1 0,1 0 0,0 1 0,0-1 0,-1 0 0,1 0 0,0 0 0,-1 0 1,1 1-1,-1-1 0,0 0 0,1 0 0,-1 1 0,0 1 0,8 18-11,-7-20 14,0 0-1,-1 0 0,1 0 1,0 0-1,0 0 0,0 0 1,-1 0-1,1 0 0,0-1 0,0 1 1,1 0-1,-1-1 0,0 1 1,0 0-1,0-1 0,0 1 1,0-1-1,1 0 0,-1 1 1,2-1-1,1 0 4,-1 0 0,0 0 0,1 0 0,-1 0 0,0-1 0,1 1 0,5-3-1,1-1-27,0 0 0,0 0 0,18-12 0,-19 10-177,0-1 1,-1 0-1,0 0 1,0-1 0,-1 0-1,0 0 1,0-1-1,-1 0 1,9-17-1,-6 9-173,-2-1-1,0 0 1,-1-1-1,6-31 1,-4 2-389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2.982"/>
    </inkml:context>
    <inkml:brush xml:id="br0">
      <inkml:brushProperty name="width" value="0.05" units="cm"/>
      <inkml:brushProperty name="height" value="0.05" units="cm"/>
    </inkml:brush>
  </inkml:definitions>
  <inkml:trace contextRef="#ctx0" brushRef="#br0">0 22 11779,'0'-1'237,"3"-16"1269,-2 13-505,1 12 794,8 102 910,13 104-980,-16-175-1425,13 68 350,-16-90-508,1 0 1,1 0 0,0-1 0,9 16-1,-15-31-122,0-1 0,0 1 0,1 0-1,-1-1 1,0 1 0,0-1-1,1 1 1,-1-1 0,0 1-1,1-1 1,-1 1 0,1-1-1,-1 1 1,1-1 0,-1 1-1,1-1 1,-1 0 0,1 1-1,-1-1 1,2 1 0,0-12 434,-8-22 87,2 19-431,-2 1 0,0-1 1,0 1-1,-1 0 0,-1 0 1,-16-20-1,53 39-234,-15-3 116,0 0 0,0-1 0,0-1 0,1 0 0,-1-1 0,0-1 0,0 0 0,1-1 0,-1-1 0,0 0 0,24-9 0,-24 7 12,0 0 1,-1-1 0,0-1 0,0 0 0,-1-1-1,0 0 1,0-1 0,-1 0 0,0-1 0,-1 0-1,15-18 1,-21 22 5,0-1 0,-1 1 0,1 0 0,-1-1 0,4-12 1,-6 16-4,0-1 0,-1 1 0,1-1 0,0 0 0,-1 0 0,0 1 1,0-1-1,0 0 0,-1 1 0,1-1 0,-1 0 0,-1-5 1,1 8-6,1 0 0,0 0 0,-1 0 0,1 0 0,-1 0-1,1 1 1,-1-1 0,1 0 0,-1 0 0,0 1 0,1-1 0,-1 0 0,0 1 0,0-1 0,0 1 0,1-1 0,-1 1 0,0-1 0,0 1 0,0 0 0,0-1 0,0 1 0,0 0 0,0 0 0,1-1 0,-1 1 0,0 0 0,0 0 0,0 0 0,0 0 0,0 0 0,0 1 0,0-1 0,0 0 0,0 0 0,0 1 0,0-1 0,0 0 0,1 1 0,-1-1 0,0 1 0,0-1 0,0 1 0,1-1 0,-1 1 0,-1 0 0,-2 3 1,-1-1 0,1 1-1,0 0 1,0 0 0,0 0 0,-5 7 0,5-5 15,0 2-1,0-1 1,0 0 0,1 1 0,0-1-1,1 1 1,0 0 0,0 0 0,0 0-1,1 0 1,0 0 0,1 15 0,1-18-1,-1 0 1,1 0-1,0 0 1,0 0 0,1 0-1,0 0 1,0 0-1,0 0 1,0-1 0,1 1-1,0-1 1,0 1-1,0-1 1,0 0 0,1 0-1,-1-1 1,1 1-1,0-1 1,0 0-1,9 6 1,-6-6-142,-1 1 0,1-1 0,0-1 0,1 1 0,6 1 0,-11-3 38,-1-1-1,1 1 1,-1-1-1,1 0 1,-1 0-1,1 1 1,-1-2-1,1 1 1,-1 0-1,1 0 1,-1-1-1,1 1 1,-1-1-1,0 0 1,1 0-1,-1 0 1,0 0-1,0 0 1,4-3-1,4-8-386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3.401"/>
    </inkml:context>
    <inkml:brush xml:id="br0">
      <inkml:brushProperty name="width" value="0.05" units="cm"/>
      <inkml:brushProperty name="height" value="0.05" units="cm"/>
    </inkml:brush>
  </inkml:definitions>
  <inkml:trace contextRef="#ctx0" brushRef="#br0">85 53 18788,'16'-24'1674,"-15"23"-1623,0 0 1,-1 0-1,1 0 0,-1 0 1,1 0-1,-1 0 0,1 0 1,-1 0-1,0 0 0,0 0 1,1 0-1,-1 0 0,0 0 1,0-1-1,0 1 0,0 0 1,0 0-1,-1 0 0,1 0 1,0 0-1,0 0 0,-1 0 1,0-2-1,1 3-21,-1 0-1,1 0 1,-1 0-1,1-1 1,0 1-1,-1 0 1,1 0 0,-1 0-1,1 0 1,-1 0-1,1 0 1,-1 0 0,1 0-1,-1 0 1,1 0-1,-1 0 1,1 0 0,-1 1-1,1-1 1,0 0-1,-1 0 1,1 0-1,-1 0 1,1 1 0,0-1-1,-1 0 1,1 1-1,-1-1 1,1 1 0,-15 10 143,13-9-112,-7 7 22,-1 0 1,1 1-1,-12 17 1,18-23-70,0 0 1,0 0-1,1 1 1,0 0-1,-1-1 0,1 1 1,1 0-1,-1 0 0,1 0 1,0 0-1,0 0 1,0 6-1,1-10-12,1 1-1,-1 0 1,0 0 0,1-1 0,-1 1-1,1 0 1,0-1 0,0 1-1,0-1 1,-1 1 0,1-1-1,1 1 1,-1-1 0,0 0 0,0 1-1,0-1 1,1 0 0,-1 0-1,1 0 1,-1 0 0,1 0 0,-1 0-1,1 0 1,-1-1 0,1 1-1,0-1 1,1 1 0,8 2 6,-1-1 1,1 0-1,15 1 0,-12-1-5,25 2-3,-22-4 0,0 2 0,-1 0 0,1 1 0,0 1 0,-1 1 0,29 11 0,-44-16 1,0 1 0,0 0 0,1-1 1,-1 1-1,0 0 0,0 0 0,0-1 0,0 1 0,0 0 1,0 0-1,0 0 0,0 1 0,0-1 0,0 0 0,-1 0 0,1 0 1,0 0-1,-1 1 0,1-1 0,-1 0 0,0 1 0,1-1 1,-1 3-1,0-2 2,0 0 0,-1 0 0,1 0 0,-1 0 0,0 0 0,1-1 0,-1 1 1,0 0-1,0 0 0,0-1 0,0 1 0,-1 0 0,1-1 0,-3 3 0,-2 2-12,0-1-1,-1 1 0,0-1 1,0-1-1,-1 1 0,-13 5 1,10-6-198,-1 0 1,0-1-1,-19 3 1,26-6 171,0 1 1,0-1-1,0 0 1,0 0 0,0 0-1,0-1 1,0 0-1,1 0 1,-1 0-1,0 0 1,0-1-1,-4-2 1,-16-16-211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4.612"/>
    </inkml:context>
    <inkml:brush xml:id="br0">
      <inkml:brushProperty name="width" value="0.05" units="cm"/>
      <inkml:brushProperty name="height" value="0.05" units="cm"/>
    </inkml:brush>
  </inkml:definitions>
  <inkml:trace contextRef="#ctx0" brushRef="#br0">218 38 17876,'32'-38'2382,"-77"125"489,-135 251-2020,175-326-815,1-6-1,1 1 0,1 0-1,-1 0 1,1 0-1,0 0 1,-1 9 0,3-16-33,0 0 0,0 0 0,0 1 0,0-1 0,0 0 0,0 0 1,0 0-1,0 1 0,0-1 0,0 0 0,0 0 0,0 1 1,0-1-1,0 0 0,0 0 0,0 0 0,0 1 0,0-1 1,0 0-1,0 0 0,0 0 0,1 1 0,-1-1 0,0 0 1,0 0-1,0 0 0,0 1 0,0-1 0,1 0 0,-1 0 0,0 0 1,0 0-1,0 0 0,1 0 0,-1 1 0,0-1 0,0 0 1,0 0-1,1 0 0,-1 0 0,0 0 0,0 0 0,0 0 1,1 0-1,-1 0 0,0 0 0,0 0 0,1 0 0,-1 0 1,0 0-1,0 0 0,0 0 0,1 0 0,-1 0 0,0 0 0,0 0 1,0-1-1,1 1 0,-1 0 0,0 0 0,0 0 0,0 0 1,0 0-1,1-1 0,-1 1 0,0 0 0,0 0 0,0 0 1,0-1-1,15-13 29,-15 14-31,50-61 52,-3-2 0,58-104 0,-60 93-45,-11 16-72,-45 85 41,1 0 1,1 0-1,1 1 1,2 0 0,0 0-1,-1 34 1,6-41 23,1-1 1,1 1 0,0-1-1,2 0 1,0 1 0,2-1-1,0-1 1,1 1 0,14 30-1,-12-38 4,-8-12-4,0 0 0,0 1 1,0-1-1,0 0 0,0 0 1,0 0-1,0 0 0,0 0 1,1 0-1,-1 0 0,0 0 1,0 0-1,0 0 0,0 0 1,0 0-1,0 0 0,0 0 1,0 0-1,0 0 0,1 0 0,-1 0 1,0 0-1,0 0 0,0 0 1,0 0-1,0 0 0,0 0 1,0 0-1,0 0 0,0 0 1,0 0-1,1 0 0,-1 0 1,0 0-1,0 0 0,0 0 1,0-1-1,0 1 0,0 0 1,0 0-1,0 0 0,0 0 1,0 0-1,0 0 0,0 0 1,0 0-1,0 0 0,0 0 1,0-1-1,0 1 0,1 0 1,-1 0-1,0 0 0,0 0 1,0 0-1,-3-25 28,-7-10-13,-19-39 0,15 41-26,-10-39 0,24 71 8,0 1 1,0-1-1,-1 0 1,1 1-1,0-1 1,0 0-1,0 1 1,0-1-1,0 0 1,0 1-1,0-1 1,0 1-1,1-1 1,-1 0-1,0 1 1,0-1-1,0 0 1,1 1-1,-1-1 1,0 1-1,1-1 1,-1 1-1,0-1 1,1 1-1,-1-1 1,1 1-1,-1-1 1,1 1 0,-1-1-1,1 1 1,-1 0-1,1-1 1,-1 1-1,1 0 1,0-1-1,-1 1 1,1 0-1,-1 0 1,1 0-1,0-1 1,-1 1-1,1 0 1,0 0-1,-1 0 1,1 0-1,1 0 1,40 4-42,-22-1 19,1-3 4,-1-1-1,0-1 0,0 0 1,0-2-1,0 0 0,0-2 1,-1 0-1,1-1 1,-2-1-1,1-1 0,-1 0 1,-1-1-1,26-19 0,-41 30-36,-3 8 27,-8 21 13,1-4-4,8-23 22,-1 0 1,0 0-1,1 0 1,0-1-1,0 1 1,0 0-1,0 0 0,0 0 1,0 0-1,1 0 1,-1 0-1,1-1 0,0 1 1,0 0-1,0-1 1,0 1-1,2 3 0,-1-5 5,-1 1-1,1-1 1,-1 0-1,1 1 1,0-1-1,0 0 1,-1 0 0,1 0-1,0 0 1,0-1-1,0 1 1,0 0-1,0-1 1,0 1-1,0-1 1,0 0-1,0 0 1,0 1-1,0-2 1,1 1-1,-1 0 1,0 0-1,0 0 1,3-2-1,6-1 26,1-1-1,-1 0 1,0-1 0,0 0-1,0 0 1,-1-1 0,19-15-1,-8 5 36,-1-1 0,28-32 0,-43 48-83,-5 9 3,-5 26-34,0 1-97,5-33 90,0 0 0,0 0 0,0 0 0,0-1 0,0 1 0,0 0 0,1 0 0,-1 0 0,1-1 0,-1 1 0,1 0 0,0-1 0,-1 1 0,1 0 0,0-1 0,0 1 0,0-1 0,1 0 0,1 3 0,-2-3-21,1 0 0,-1-1 0,1 1 0,-1-1 0,1 1 0,-1-1 0,1 1-1,0-1 1,-1 0 0,1 0 0,0 1 0,-1-1 0,1-1 0,0 1 0,-1 0 0,1 0 0,2-1 0,4-2-142,1 0 0,0 0 1,-1-1-1,0 0 0,0-1 1,10-6-1,19-17-540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5.032"/>
    </inkml:context>
    <inkml:brush xml:id="br0">
      <inkml:brushProperty name="width" value="0.05" units="cm"/>
      <inkml:brushProperty name="height" value="0.05" units="cm"/>
    </inkml:brush>
  </inkml:definitions>
  <inkml:trace contextRef="#ctx0" brushRef="#br0">69 0 15091,'-18'17'1492,"12"-12"-1173,0 0 1,0 1-1,0 0 1,1 0-1,0 0 1,0 1-1,-6 13 1,10-20-297,1 1 0,0-1 0,0 1 1,0-1-1,0 1 0,0-1 0,1 1 1,-1-1-1,0 1 0,0-1 0,0 1 1,0-1-1,1 1 0,-1-1 0,0 0 1,0 1-1,1-1 0,-1 1 0,0-1 1,1 0-1,-1 1 0,0-1 0,1 0 1,-1 1-1,0-1 0,1 0 0,-1 1 1,1-1-1,-1 0 0,1 0 0,-1 0 1,1 1-1,-1-1 0,1 0 0,-1 0 1,1 0-1,-1 0 0,1 0 0,-1 0 1,1 0-1,-1 0 0,1 0 0,0 0 1,32 0-163,-25 0 122,91 5-774,-86-4 667,-1 2 1,0-1-1,0 1 0,0 1 1,21 10-1,-31-14 139,-1 0-1,0 1 0,0-1 1,0 1-1,0-1 0,0 1 0,0-1 1,0 1-1,0 0 0,-1-1 1,1 1-1,0 0 0,0 0 1,0-1-1,-1 1 0,1 0 0,0 0 1,-1 0-1,1 0 0,-1 0 1,1 0-1,-1 0 0,0 0 1,1 0-1,-1 1 0,0-1 1,0 0-1,0 0 0,0 0 0,0 0 1,0 0-1,0 0 0,0 0 1,0 1-1,0-1 0,0 0 1,-1 0-1,1 0 0,-1 0 1,1 0-1,-1 0 0,1 0 0,-1 0 1,1 0-1,-1 0 0,0 0 1,1-1-1,-1 1 0,0 0 1,0 0-1,-1 0 0,-3 4 168,-1 0-1,0 0 1,0-1 0,-1 0-1,1-1 1,-11 5-1,9-5-90,0 0 0,-1 0-1,1-1 1,-1-1 0,0 1-1,0-1 1,0-1 0,-15 0-1,22 0-126,-1-1 1,0 1-1,1 0 0,-1-1 0,1 1 0,-1-1 1,1 0-1,0 0 0,-1 0 0,1 0 0,0 0 0,-1 0 1,1-1-1,0 1 0,0-1 0,0 1 0,0-1 1,1 0-1,-1 0 0,0 0 0,1 0 0,-1 0 1,1 0-1,0 0 0,-1-1 0,1 1 0,0 0 1,1-1-1,-1 1 0,0-1 0,1 1 0,-1-1 1,1 1-1,0-4 0,1-18-411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5.781"/>
    </inkml:context>
    <inkml:brush xml:id="br0">
      <inkml:brushProperty name="width" value="0.05" units="cm"/>
      <inkml:brushProperty name="height" value="0.05" units="cm"/>
    </inkml:brush>
  </inkml:definitions>
  <inkml:trace contextRef="#ctx0" brushRef="#br0">8 1 15331,'-4'240'5031,"1"77"-2823,25-3-1468,-20-296-748,7 37-44,-9-51 36,1-1 1,0 0 0,0 0 0,1 0 0,-1 0 0,0 0 0,1 0 0,0 0 0,0-1 0,0 1 0,0-1 0,4 5 0,-5-6 10,-1-1-1,1 0 1,-1 0-1,0 1 1,1-1-1,-1 0 1,1 0-1,-1 0 1,1 1-1,-1-1 1,1 0-1,-1 0 1,1 0-1,-1 0 1,1 0-1,-1 0 1,1 0-1,-1 0 1,1 0 0,-1 0-1,1 0 1,-1 0-1,1-1 1,-1 1-1,0 0 1,1 0-1,-1 0 1,1-1-1,0 1 1,10-15-105,3-23-57,-2-12-60,-4-1 1,5-78 0,-8 73 89,-5 54 128,0 1 1,0 0 0,0-1 0,0 1-1,0 0 1,1 0 0,-1-1 0,1 1-1,-1 0 1,1 0 0,-1-1 0,2 0-1,-2 2 8,0-1-1,1 1 0,-1 0 0,0 0 1,0 0-1,1 0 0,-1 0 0,0-1 1,1 1-1,-1 0 0,0 0 0,0 0 0,1 0 1,-1 0-1,0 0 0,1 0 0,-1 0 1,0 0-1,1 0 0,-1 0 0,0 0 1,0 0-1,1 0 0,-1 0 0,0 1 1,1-1-1,-1 0 0,0 0 0,0 0 0,1 0 1,-1 1-1,4 2-4,-1 0 1,0 0-1,0 1 1,0-1-1,3 6 1,2 1-5,-4-5 12,0-1-1,0 0 1,0 0-1,0 0 1,1 0 0,0-1-1,0 0 1,0 0-1,11 5 1,-14-7 10,1-1 1,-1 1-1,1 0 0,-1-1 1,1 0-1,-1 0 0,1 1 0,0-2 1,-1 1-1,1 0 0,-1 0 1,1-1-1,-1 1 0,1-1 1,-1 0-1,1 0 0,-1 0 1,1 0-1,-1 0 0,0-1 1,0 1-1,0-1 0,0 1 1,4-4-1,1-4 62,-1-1 0,1 1 0,-1-1 0,-1 0 0,0 0 0,-1-1 0,5-12 0,-10 42-78,0 100-35,2-104 58,1 0-1,0 0 1,1-1-1,0 1 1,10 25-1,-12-37 6,0 0 0,1 0 0,-1 0-1,1-1 1,-1 1 0,1 0 0,0-1 0,0 1 0,0-1-1,1 1 1,-1-1 0,0 0 0,1 0 0,0 0 0,-1 0-1,1-1 1,0 1 0,0-1 0,3 2 0,-2-3 11,-1 1 1,1-1 0,-1 0-1,1 0 1,-1 0-1,1 0 1,-1-1 0,1 0-1,-1 1 1,0-1-1,1 0 1,-1-1 0,0 1-1,0 0 1,1-1 0,-1 0-1,4-3 1,16-13 191,0-1-1,-1-1 1,26-33 0,-28 31-125,0 0 0,1 2 1,34-25-1,-53 43-105,-1 1 0,1 0 0,0 0 0,0-1 0,0 1 0,0 0 0,0 1 0,0-1 0,0 0 0,0 1 0,0-1 0,0 1 0,0-1 0,0 1 0,1 0 0,-1 0 0,0 0 0,0 0 0,4 1 0,-4 0 0,-1 0 1,1 0 0,-1 0-1,1 0 1,-1 0 0,0 0-1,0 1 1,1-1 0,-1 0-1,0 1 1,0-1 0,0 1-1,0-1 1,0 1-1,-1-1 1,1 1 0,0 0-1,0 2 1,1 9-52,1 0 0,-2 0-1,0 0 1,-1 25 0,0-36 38,-1 35-1090,-10-57-558,-3-7 1103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5.844"/>
    </inkml:context>
    <inkml:brush xml:id="br0">
      <inkml:brushProperty name="width" value="0.05" units="cm"/>
      <inkml:brushProperty name="height" value="0.05" units="cm"/>
    </inkml:brush>
  </inkml:definitions>
  <inkml:trace contextRef="#ctx0" brushRef="#br0">25 1 18044,'-3'63'2100,"6"71"0,0-99-1848,2 0 1,1 0 0,17 52-1,26 43-76,-70-170-73,-2 1 1,-41-53-1,64 92-105,0 0 1,-1 0 0,1 0 0,0-1-1,0 1 1,0 0 0,0 0 0,-1 0-1,1 0 1,0-1 0,0 1-1,0 0 1,0 0 0,0 0 0,0-1-1,0 1 1,0 0 0,0 0-1,0 0 1,0-1 0,0 1 0,0 0-1,0 0 1,0 0 0,0-1-1,0 1 1,0 0 0,0 0 0,0-1-1,0 1 1,0 0 0,0 0 0,0 0-1,0-1 1,0 1 0,0 0-1,0 0 1,1 0 0,9-2-39,13 6-67,-21-4 81,29 6-940,1-1 0,0-1 1,45-2-1,-59-3-201,0 0 0,0-1 0,-1-1 1,1 0-1,-1-2 0,0 0 0,26-11 1,-38 13 984,-1 1 1,0-1-1,1 0 1,-1 0-1,5-5 1,-8 7 217,0 1-1,-1-1 1,1 0-1,0 0 1,0 0 0,-1 1-1,1-1 1,-1 0 0,1 0-1,0 0 1,-1 0 0,0 0-1,1 0 1,-1 0 0,0 0-1,1 0 1,-1 0 0,0 0-1,0 0 1,0-1 0,0 1-1,0 0 1,0 0 0,0 0-1,0 0 1,0 0 0,-1 0-1,0-2 1,1 2 124,-1 0 1,0 1-1,0-1 1,0 0-1,0 1 0,0-1 1,0 1-1,0-1 1,0 1-1,0-1 0,0 1 1,0 0-1,0 0 1,0-1-1,0 1 1,0 0-1,0 0 0,0 0 1,0 0-1,0 0 1,0 0-1,0 0 1,0 1-1,0-1 0,0 0 1,0 1-1,0-1 1,0 0-1,0 1 0,-1 0 1,-4 1 442,1 0-1,1 1 1,-1 0 0,-8 5 0,8-2-247,-1-1-1,1 1 1,0 0-1,0 0 1,1 1 0,0-1-1,0 1 1,-5 13-1,8-17-272,0-1 0,0 1 0,1 0-1,-1 0 1,0 0 0,1 0-1,0 0 1,0 0 0,0 0-1,0 0 1,1 4 0,0-5-48,-1 0 1,1-1 0,0 1-1,0-1 1,-1 1 0,1-1-1,0 1 1,0-1 0,0 1-1,1-1 1,-1 0 0,0 0-1,0 0 1,1 0-1,-1 0 1,1 0 0,-1 0-1,1 0 1,-1 0 0,1-1-1,2 2 1,4 0-15,0 0 0,0-1 1,1 0-1,-1 0 0,0-1 0,1 0 0,-1 0 0,0-1 1,1 0-1,-1 0 0,0-1 0,0 0 0,0-1 1,0 0-1,0 0 0,-1-1 0,14-8 0,-13 8-23,0-1 0,-1-1 0,0 1 0,0-1-1,0 0 1,-1-1 0,1 0 0,-2 0 0,1 0-1,-1-1 1,0 0 0,-1 1 0,1-2 0,-2 1-1,1 0 1,2-11 0,-6 1-55,0 17 55,0 1-1,0 0 1,0 0-1,-1 0 1,1 0-1,0-1 0,0 1 1,0 0-1,0 0 1,-1 0-1,1 0 1,0 0-1,0-1 1,-1 1-1,1 0 1,0 0-1,0 0 0,0 0 1,-1 0-1,1 0 1,0 0-1,0 0 1,-1 0-1,1 0 1,0 0-1,0 0 1,-1 0-1,1 0 0,0 0 1,0 0-1,-1 0 1,1 1-1,0-1 1,0 0-1,-1 0 1,-1 2-5,0-1 1,0 1-1,0-1 1,0 1-1,0 0 1,0 0-1,0 0 1,1 0-1,-1 0 0,-1 4 1,0-2 14,1 0-1,1 1 1,-1-1 0,0 0 0,1 0-1,0 1 1,0-1 0,0 1-1,1-1 1,0 1 0,-1-1 0,2 1-1,-1 0 1,0-1 0,2 6-1,-1-8 1,0 0 0,0 1 0,0-1 0,0 0 0,0 0 0,0 0 0,1 0 0,-1 0 0,1 0 0,0 0 0,-1 0 0,1 0-1,0-1 1,0 1 0,0-1 0,0 0 0,0 1 0,1-1 0,-1 0 0,0 0 0,1 0 0,-1-1 0,0 1 0,1-1 0,-1 1 0,1-1 0,-1 0-1,5 0 1,1 0 2,1 0 0,-1-1 0,1 0-1,-1 0 1,0-1 0,0 0 0,1-1 0,-1 1-1,-1-2 1,1 1 0,0-1 0,11-8-1,-11 6-41,1 0-1,-1-1 1,0 0-1,-1-1 1,1 0-1,-2 0 0,1 0 1,-1-1-1,8-15 1,-17 31-38,0 0 0,1 0 0,-1 1 1,1-1-1,-1 10 0,3-15 79,0 0 0,0 0 0,0 0 0,0 0 0,0 1 0,0-1 0,1 0 0,-1 0 0,1 0 0,-1 0 0,1 0 0,1 3 0,-1-4-3,-1 0 0,1 0 0,0 0 0,0 0 0,0 0 0,0 0 0,0 0 0,0 0 0,0-1 0,0 1 0,1 0 0,-1-1 0,0 1 0,0-1 0,1 1 0,-1-1 0,0 0 0,1 1 0,-1-1 0,0 0 0,1 0 0,1 0 0,3 0 14,1-1 1,-1 0-1,1 0 1,-1-1-1,0 1 1,0-1-1,0-1 0,0 1 1,0-1-1,0 0 1,9-7-1,4-3 24,31-30-1,-16 10-67,-36 37-18,1-1-1,0 1 1,0 0 0,0 0 0,0 0-1,1 0 1,-1-1 0,1 1 0,0 0 0,1 0-1,-1 0 1,0 0 0,1 0 0,0 0 0,0-1-1,0 1 1,1 0 0,-1-1 0,4 6 0,-3-7-61,0 0 0,0-1 1,0 0-1,0 0 0,1 1 0,-1-1 1,0-1-1,1 1 0,-1 0 1,0 0-1,1-1 0,-1 0 1,1 1-1,-1-1 0,1 0 1,-1 0-1,1 0 0,4-1 1,1-1-13,0 1 1,-1-1-1,1-1 1,-1 0-1,9-4 1,26-17-492</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6.219"/>
    </inkml:context>
    <inkml:brush xml:id="br0">
      <inkml:brushProperty name="width" value="0.05" units="cm"/>
      <inkml:brushProperty name="height" value="0.05" units="cm"/>
    </inkml:brush>
  </inkml:definitions>
  <inkml:trace contextRef="#ctx0" brushRef="#br0">104 1 16315,'-22'20'1551,"9"-9"-781,0 1 1,1 0-1,0 1 1,-16 24-1,28-37-735,-1 1 1,1-1-1,0 1 1,-1 0-1,1-1 0,0 1 1,-1 0-1,1-1 0,0 1 1,0 0-1,0-1 1,0 1-1,-1 0 0,1-1 1,0 1-1,0 0 1,0-1-1,1 1 0,-1 0 1,0-1-1,0 1 1,0 0-1,0-1 0,1 1 1,-1 0-1,0-1 0,1 1 1,-1 0-1,1 0-19,1 0-1,-1 0 0,0 0 0,0 0 1,1-1-1,-1 1 0,0-1 0,1 1 1,-1-1-1,1 1 0,-1-1 1,3 1-1,8 0-168,-1 0 1,22-2-1,-23 0 166,15 0-170,48 1-343,-67 0 442,1 1 1,0 0-1,-1 1 0,1-1 1,0 1-1,-1 1 0,0-1 1,9 5-1,-14-6 73,1 0 0,0 0 0,-1 0 0,1 1 0,-1-1 0,0 0 0,1 1 0,-1-1 0,0 1-1,0-1 1,0 1 0,0 0 0,0-1 0,0 1 0,0 0 0,-1 0 0,1-1 0,-1 1 0,1 0 0,-1 0 0,0 0 0,0 0 0,0 0 0,0 0 0,0 0 0,0-1 0,0 1 0,0 0 0,-1 0 0,1 0 0,-1 0 0,0 0-1,1-1 1,-1 1 0,0 0 0,0-1 0,-2 4 0,-1 2 143,-1 0 0,0-1 0,0 0 0,-1 0 0,1 0 0,-1 0 0,-12 8 0,10-9-9,1-1 0,-1 1 0,0-2-1,-13 6 1,18-8-181,-1 0 0,0 0 1,0 0-1,1-1 0,-1 1 0,0-1 1,0 0-1,0 0 0,1 0 0,-1-1 0,0 0 1,0 1-1,-4-3 0,8 3 23,-1 0-1,0 0 1,0-1 0,0 1-1,0-1 1,1 1 0,-1-1-1,0 1 1,0-1 0,1 1-1,-1-1 1,0 1 0,1-1-1,-1 0 1,1 0 0,-1 1-1,1-1 1,-1 0 0,1 0-1,-1 1 1,1-1 0,0 0-1,-1 0 1,1 0 0,0 0-1,0 0 1,0 0 0,0 1-1,0-1 1,0-2 0,1-14-246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6.680"/>
    </inkml:context>
    <inkml:brush xml:id="br0">
      <inkml:brushProperty name="width" value="0.05" units="cm"/>
      <inkml:brushProperty name="height" value="0.05" units="cm"/>
    </inkml:brush>
  </inkml:definitions>
  <inkml:trace contextRef="#ctx0" brushRef="#br0">233 246 19308,'1'-2'75,"-1"1"1,0 0-1,0 0 0,0 0 1,0-1-1,0 1 1,-1 0-1,1 0 0,0 0 1,-1-1-1,1 1 0,0 0 1,-1 0-1,1 0 0,-1 0 1,0 0-1,1 0 0,-1 0 1,0 0-1,0 0 0,1 0 1,-1 0-1,0 0 0,0 1 1,0-1-1,0 0 0,0 1 1,0-1-1,0 0 0,-1 1 1,1-1-1,0 1 0,0 0 1,0-1-1,0 1 0,-2 0 1,-2-1 46,1 1 1,-1-1-1,1 1 0,-1 0 1,1 0-1,-1 1 0,1-1 1,0 1-1,-7 2 1,1 1-70,0 0 1,0 1 0,1 1-1,-1-1 1,1 1-1,0 1 1,1 0 0,0 0-1,0 1 1,-7 8 0,9-10-50,1 1 0,0-1 0,0 1 0,1 0 0,0 1 1,0-1-1,1 1 0,0 0 0,0-1 0,1 1 0,0 1 0,0-1 1,0 16-1,2-22-1,-1-1 0,1 1 0,1-1 0,-1 1 0,0 0-1,0-1 1,0 1 0,1-1 0,-1 1 0,1-1 0,0 1 0,-1-1 0,1 1 0,0-1 0,0 1 0,0-1 0,0 0 0,0 1 0,0-1 0,0 0 0,0 0 0,0 0 0,0 0 0,1 0 0,-1 0-1,1 0 1,-1-1 0,0 1 0,1 0 0,-1-1 0,1 1 0,0-1 0,-1 1 0,1-1 0,-1 0 0,1 0 0,0 0 0,1 0 0,3 0 8,0 0 0,0-1 0,0 0-1,0 0 1,-1-1 0,1 0 0,0 0 0,-1 0 0,10-5 0,2-4 7,0-1-1,0-1 1,-1 0 0,-1-1 0,0-1-1,-1 0 1,22-32 0,-21 26-23,-2-2 0,0 1-1,-1-2 1,-2 0 0,14-46 0,-22 64-11,0 0 0,-1-1 1,0 1-1,0-1 1,-1 0-1,0 1 1,0-1-1,0 0 1,-2-9-1,1 14 10,0 0-1,1 0 1,-1 0-1,0 1 1,0-1 0,0 0-1,0 0 1,0 1-1,0-1 1,-1 1-1,1-1 1,0 1 0,-1-1-1,1 1 1,-1 0-1,0 0 1,1 0-1,-1 0 1,0 0 0,0 0-1,0 0 1,1 1-1,-1-1 1,0 0-1,0 1 1,0 0 0,0-1-1,0 1 1,0 0-1,0 0 1,0 0-1,0 0 1,0 1 0,0-1-1,-3 1 1,-1 1 0,-1-1 0,1 1 0,-1 0 0,1 1 0,-1-1 0,1 1 0,-7 5 0,10-6 11,-1 0 0,1 0 0,0 1 0,0-1 0,0 1 0,1 0 0,-1-1 0,1 1 0,-1 0 0,1 1 0,0-1 0,0 0 0,1 1-1,-3 4 1,4-7-5,0 1-1,-1-1 0,1 1 0,0-1 1,0 1-1,1-1 0,-1 1 1,0-1-1,0 1 0,1-1 0,-1 1 1,1-1-1,-1 0 0,1 1 0,0-1 1,-1 0-1,1 1 0,0-1 0,0 0 1,0 0-1,0 0 0,0 0 0,0 0 1,0 0-1,0 0 0,1 0 1,1 1-1,5 3-82,0-1 0,0 0 0,13 4 0,-10-4-33,8 4-191,0 0-1,30 19 1,-45-24 222,1 1 0,0-1 0,-1 1 0,0-1 0,0 1 0,0 1 0,0-1 0,-1 0 0,0 1 0,0 0 0,0-1 0,0 1 0,-1 1 0,0-1 0,2 7 1,-3-10 9,2 11-92,-3-13 164,0 1-1,0-1 0,0 0 0,0 0 1,1 0-1,-1 0 0,0 1 0,0-1 1,0 0-1,0 0 0,0 0 1,0 0-1,1 0 0,-1 1 0,0-1 1,0 0-1,0 0 0,0 0 0,1 0 1,-1 0-1,0 0 0,0 0 0,0 0 1,0 0-1,1 0 0,-1 0 1,0 0-1,0 0 0,0 0 0,1 0 1,-1 0-1,0 0 0,0 0 0,0 0 1,1 0-1,-1 0 0,0 0 0,0 0 1,0 0-1,0 0 0,1 0 1,-1 0-1,0 0 0,0 0 0,0-1 1,0 1-1,1 0 0,-1 0 0,0 0 1,0 0-1,0 0 0,0-1 0,0 1 1,0 0-1,0 0 0,0 0 1,1 0-1,-1-1 0,5-10-131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7.926"/>
    </inkml:context>
    <inkml:brush xml:id="br0">
      <inkml:brushProperty name="width" value="0.05" units="cm"/>
      <inkml:brushProperty name="height" value="0.05" units="cm"/>
    </inkml:brush>
  </inkml:definitions>
  <inkml:trace contextRef="#ctx0" brushRef="#br0">56 0 17404,'-1'0'78,"0"1"0,-1-1 1,1 0-1,-1 0 0,1 1 1,-1-1-1,1 1 1,0 0-1,-1-1 0,1 1 1,0 0-1,0 0 0,0-1 1,-1 1-1,1 0 0,0 0 1,0 0-1,0 1 0,0-1 1,1 0-1,-1 0 0,0 0 1,0 1-1,0 1 0,-11 36 367,11-36-277,-4 19 80,1-1-1,1 1 1,1 0 0,2 41-1,1-52-190,0 0 0,1 0 0,0 0 1,0 0-1,1-1 0,1 1 0,0-1 0,0 0 0,1 0 0,0 0 0,10 12 0,-12-17-10,1-1 1,-1-1-1,1 1 0,0 0 1,0-1-1,1 0 0,-1 0 1,1 0-1,-1 0 0,1-1 1,0 1-1,0-1 0,0-1 1,0 1-1,0-1 0,0 0 1,6 1-1,-3-2 27,0 0 0,-1 0 0,1-1 0,0 0 0,-1 0 0,1 0 0,-1-1 0,0-1 0,1 1-1,-1-1 1,8-4 0,-6 2 17,0 0-1,-1-1 1,0 0 0,1-1-1,-2 0 1,1 0-1,-1 0 1,8-11-1,-11 12-37,0 1 0,0-1-1,-1-1 1,1 1 0,-1 0 0,-1-1-1,1 0 1,-1 0 0,0 1 0,-1-1 0,2-15-1,-3 20-41,0-1-1,0 1 0,-1 0 1,1-1-1,-1 1 0,1-1 1,-1 1-1,0 0 0,0-1 1,0 1-1,-1-3 0,1 4-8,1 1-1,-1-1 0,1 1 0,-1-1 0,1 1 1,-1-1-1,1 1 0,-1 0 0,1-1 0,-1 1 1,1 0-1,-1-1 0,1 1 0,-1 0 0,0 0 0,1 0 1,-1-1-1,0 1 0,1 0 0,-1 0 0,1 0 1,-1 0-1,0 0 0,1 0 0,-1 0 0,0 0 1,1 1-1,-1-1 0,0 0 0,1 0 0,-1 0 1,1 1-1,-1-1 0,1 0 0,-1 1 0,1-1 1,-1 0-1,1 1 0,-1-1 0,1 1 0,-1-1 0,1 1 1,-1-1-1,1 1 0,0-1 0,-1 2 0,-2 1-5,1 0-1,-1 1 1,1-1-1,0 1 0,0-1 1,0 1-1,1 0 0,-1 0 1,1 0-1,0 0 1,0 0-1,0 0 0,1 1 1,-1-1-1,1 0 0,0 0 1,0 0-1,0 1 1,1-1-1,0 0 0,0 0 1,1 5-1,-1-6 5,0-1-1,0 1 1,0-1-1,1 1 1,-1-1-1,1 1 0,-1-1 1,1 0-1,0 0 1,0 1-1,0-2 1,0 1-1,0 0 1,0 0-1,0 0 1,1-1-1,-1 0 1,1 1-1,-1-1 1,1 0-1,-1 0 1,1 0-1,0 0 1,-1-1-1,1 1 1,0-1-1,0 0 1,0 0-1,-1 0 1,1 0-1,0 0 1,0 0-1,-1-1 1,4 0-1,5-2 6,-1-1-1,0 0 1,1 0-1,-1-1 1,-1 0-1,1-1 1,-1 0-1,0-1 1,12-11-1,-14 12 1,0 0 0,-1-1 1,0 0-1,0 0 0,-1 0 0,0-1 0,0 0 0,-1 0 1,0 0-1,0-1 0,4-15 0,-8 23-6,1 0-1,-1 0 0,0 0 1,0 0-1,0 0 1,0 0-1,0 0 1,0 0-1,0 0 1,0 0-1,0 0 1,0 0-1,-1 0 1,1 0-1,-1-2 1,1 3 0,0 0 0,-1-1 0,1 1 0,0 0 0,-1 0 0,1 0 1,0-1-1,-1 1 0,1 0 0,0 0 0,-1 0 0,1 0 0,0 0 1,-1 0-1,1 0 0,-1 0 0,1 0 0,0 0 0,-1 0 1,1 0-1,0 0 0,-1 0 0,1 0 0,-1 0 0,1 0 0,0 0 1,-1 1-1,-2 0-4,0 0 0,0 1 0,0 0 1,0 0-1,1 0 0,-1 0 0,-4 5 0,-1 1-7,1 1-1,0 0 0,0 0 1,1 1-1,0 0 0,1 0 1,0 0-1,0 1 0,1 0 1,1 0-1,0 0 0,0 0 1,-1 20-1,4-29 11,0 0 1,0 0-1,0 1 0,0-1 0,1 0 1,-1 1-1,1-1 0,-1 0 0,1 0 1,0 0-1,0 0 0,0 0 0,0 0 1,0 0-1,1 0 0,-1 0 0,0 0 1,1-1-1,0 1 0,-1 0 0,1-1 1,0 0-1,0 1 0,0-1 0,0 0 1,0 0-1,0 0 0,0 0 1,0 0-1,0 0 0,0-1 0,1 1 1,-1-1-1,0 0 0,3 1 0,10 0-25,0 0-1,0-2 0,0 1 0,20-5 0,-15 3-33,199-19-791,-219 20 861,1 1 0,0-1 0,-1 1 0,1 0 0,-1-1 0,1 1 1,-1-1-1,1 1 0,-1-1 0,1 1 0,-1-1 0,1 0 0,-1 1 0,0-1 0,1 0 0,-1 1 0,0-1 0,1 0 0,-1 1 0,0-1 0,0 0 0,0 1 1,0-1-1,0 0 0,0 0 0,0-1 0,0-20 226,-6-12 71,-17-59 0,2 17-1226,21 74 813,-1 0 0,1 0 0,0 0 0,-1 0 0,1 0 0,0 1 0,0-1 0,0 0-1,1 0 1,-1 0 0,0 0 0,1 0 0,-1 0 0,1 0 0,0 1 0,-1-1 0,1 0 0,2-3 0,-1 3-3,1-1 1,-1 1 0,1 0 0,0-1-1,0 1 1,0 0 0,0 1-1,0-1 1,5-1 0,19-10-657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8.330"/>
    </inkml:context>
    <inkml:brush xml:id="br0">
      <inkml:brushProperty name="width" value="0.05" units="cm"/>
      <inkml:brushProperty name="height" value="0.05" units="cm"/>
    </inkml:brush>
  </inkml:definitions>
  <inkml:trace contextRef="#ctx0" brushRef="#br0">51 0 16051,'-7'11'438,"1"0"-1,0 1 1,1 0-1,0 0 0,1 0 1,1 0-1,0 0 1,-3 25-1,2 6 487,3 54-1,1-83-780,1-1 0,1 1 0,0 0 1,1 0-1,0-1 0,6 17 0,-7-26-120,0-1-1,0 1 1,0 0 0,0-1 0,0 0 0,1 1 0,-1-1-1,1 0 1,0 0 0,0 0 0,4 3 0,-5-5-21,1 0-1,-1 0 1,1 0 0,-1 0-1,1 0 1,-1 0 0,1 0 0,0-1-1,-1 1 1,1-1 0,0 0 0,-1 0-1,1 0 1,0 0 0,0-1-1,-1 1 1,1-1 0,4-1 0,-2 0-17,0 0 1,-1 0-1,1-1 1,-1 0-1,1 0 1,-1 0 0,0 0-1,0-1 1,5-6-1,-4 5-20,-1 0 0,1 1-1,0 0 1,1 0 0,8-5 0,-14 9 31,1-1 0,-1 1 0,1 0 0,-1 0 0,1 0 0,-1 0 0,1 0 0,0 0 0,-1 0 0,1 0 1,-1 0-1,1 0 0,0 0 0,-1 0 0,1 0 0,-1 1 0,1-1 0,-1 0 0,1 0 0,-1 0 0,1 1 1,-1-1-1,1 0 0,-1 1 0,1-1 0,-1 1 0,0-1 0,1 0 0,-1 1 0,1-1 0,-1 1 0,0-1 1,0 1-1,1-1 0,-1 1 0,0-1 0,0 1 0,1 0 0,-1-1 0,0 1 0,0-1 0,0 1 0,0-1 1,0 1-1,0 0 0,0 0 0,3 36 5,-3-29 0,0 0-18,1-1 1,0 1-1,0-1 0,0 0 1,6 13-1,-7-18-10,1-1-1,-1 0 1,1 0 0,-1 0-1,1 0 1,0 0-1,0 0 1,0 0 0,0 0-1,-1 0 1,1 0 0,0 0-1,1 0 1,-1-1 0,0 1-1,0 0 1,0-1-1,0 1 1,0-1 0,1 1-1,-1-1 1,0 0 0,0 0-1,1 1 1,-1-1-1,0 0 1,1 0 0,-1 0-1,0 0 1,0 0 0,1-1-1,-1 1 1,0 0 0,1-1-1,-1 1 1,0 0-1,0-1 1,0 0 0,0 1-1,1-1 1,1-1 0,18-14-176,0-6-91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9.093"/>
    </inkml:context>
    <inkml:brush xml:id="br0">
      <inkml:brushProperty name="width" value="0.05" units="cm"/>
      <inkml:brushProperty name="height" value="0.05" units="cm"/>
    </inkml:brush>
  </inkml:definitions>
  <inkml:trace contextRef="#ctx0" brushRef="#br0">81 379 17148,'-19'21'1216,"-21"26"-133,37-43-918,1-1 1,-1 1 0,1 1 0,0-1 0,0 0-1,0 0 1,0 1 0,1-1 0,-2 10 0,3-12-147,0-1 1,0 1-1,1 0 1,-1-1 0,0 1-1,1 0 1,-1-1 0,1 1-1,0 0 1,-1-1 0,1 1-1,0-1 1,0 1 0,0-1-1,0 0 1,0 1-1,0-1 1,1 0 0,-1 0-1,0 0 1,0 0 0,1 0-1,-1 0 1,1 0 0,-1 0-1,1-1 1,0 1 0,-1 0-1,1-1 1,-1 1-1,1-1 1,3 1 0,-1-1-21,1 1-1,-1 0 1,0-1 0,0 0 0,1 0 0,-1 0 0,0 0 0,1-1 0,-1 0-1,0 0 1,0 0 0,5-2 0,1-3-21,-1 0 0,0-1 1,0 0-1,-1 0 0,0-1 0,0 0 0,-1-1 0,0 0 1,0 0-1,-1 0 0,0-1 0,-1 0 0,6-13 1,-7 6-190,-11 22 30,-11 22 58,16-22 137,0 0 1,0 0 0,1 0-1,-1 0 1,1 0-1,0 0 1,0 0 0,1 1-1,0 7 1,0-11-4,0-1-1,0 0 1,1 1 0,-1-1 0,0 0 0,1 1-1,-1-1 1,1 0 0,-1 0 0,1 0-1,-1 1 1,1-1 0,0 0 0,0 0 0,0 0-1,-1 0 1,1 0 0,0 0 0,0 0-1,0-1 1,1 1 0,-1 0 0,0 0 0,0-1-1,0 1 1,0-1 0,1 1 0,-1-1-1,0 1 1,1-1 0,-1 0 0,0 0 0,1 0-1,-1 0 1,0 0 0,1 0 0,-1 0-1,0 0 1,1 0 0,-1 0 0,2-1 0,8-2 37,0 0 0,0-1 0,-1 0 1,1 0-1,-1-1 0,-1-1 1,1 1-1,15-13 0,3-5 62,33-34-1,-34 30-61,38-52 0,-56 68-61,-1-1-1,-1 0 1,0 0-1,-1-1 1,-1 1-1,0-1 1,7-27-1,-11 38 8,-1 0-1,1 0 1,-1 0 0,0 0-1,0 0 1,0-1-1,0 1 1,0 0 0,0 0-1,0 0 1,-1 0 0,1 0-1,-1 0 1,0 0-1,1 0 1,-1 1 0,0-1-1,0 0 1,0 0 0,-2-3-1,1 4 1,1 1 0,-1-1 1,1 0-1,-1 1 0,1-1 0,-1 1 0,0-1 0,1 1 0,-1 0 1,0-1-1,1 1 0,-1 0 0,1 0 0,-1 0 0,0 1 0,1-1 1,-1 0-1,0 0 0,1 1 0,-1-1 0,1 1 0,-1 0 0,1-1 1,-1 1-1,1 0 0,-2 1 0,-4 2 8,1 1 0,0-1 0,0 1 0,0 0-1,1 1 1,0 0 0,0-1 0,0 1 0,1 1 0,0-1 0,0 1 0,0 0-1,1 0 1,0 0 0,-3 11 0,3-6 18,0 0-1,0 0 1,1 0 0,1 0-1,0 1 1,0-1 0,2 0-1,-1 1 1,4 12 0,-3-19-13,0 1 1,1-1 0,0 0-1,0-1 1,1 1 0,0 0-1,0-1 1,0 1-1,0-1 1,1 0 0,0 0-1,0 0 1,0-1 0,1 1-1,0-1 1,-1 0 0,2-1-1,-1 1 1,0-1-1,8 4 1,-6-4-4,0-1-1,1 1 1,-1-1 0,1-1-1,-1 0 1,1 0 0,-1 0-1,1-1 1,0 0 0,0 0-1,-1-1 1,1 0 0,-1 0-1,1-1 1,-1 0 0,10-4-1,1-2 19,0-1 0,-1-1-1,0-1 1,0 0 0,-1-1-1,-1-1 1,0-1 0,-1 0-1,24-30 1,-11 7 91,-1 0 0,-2-2 0,23-51 0,-40 76-65,-3 8-15,-1-1 0,1 0-1,-1 0 1,-1 0 0,0 0 0,0-1-1,0 1 1,0 0 0,-1-11 0,0 18-31,-1 0 0,0-1 0,0 1 0,0 0 0,0 0 0,0 0 1,0 0-1,0-1 0,0 1 0,0 0 0,0 0 0,0 0 0,0 0 1,0-1-1,0 1 0,-1 0 0,1 0 0,0 0 0,0 0 0,0-1 0,0 1 1,0 0-1,0 0 0,0 0 0,0 0 0,-1 0 0,1-1 0,0 1 0,0 0 1,0 0-1,0 0 0,0 0 0,0 0 0,-1 0 0,1 0 0,0 0 1,0 0-1,0 0 0,0 0 0,-1 0 0,-6 5 37,-5 14-7,5-1-32,0 0 0,1 1 0,1 0 0,1 0 0,0 0 0,2 1 0,0-1-1,1 21 1,4 23-23,11 72-1,-2-32-38,-18-137 84,-1 1 1,-2 0 0,-18-42 0,-9-31 50,36 106-74,0-1 1,-1 1-1,1-1 1,0 1-1,0-1 1,0 1-1,-1-1 0,1 1 1,0-1-1,0 1 1,0-1-1,0 0 1,0 1-1,0-1 1,0 1-1,0-1 1,0 1-1,0-1 1,0 1-1,0-1 1,0 1-1,0-1 1,1 1-1,-1-1 0,0 1 1,0-1-1,1 1 1,-1-1-1,0 1 1,1-1-1,-1 1 1,0 0-1,1-1 1,-1 1-1,1-1 1,-1 1-1,0 0 1,1 0-1,-1-1 1,1 1-1,-1 0 0,1 0 1,-1-1-1,1 1 1,-1 0-1,1 0 1,0 0-1,-1 0 1,1 0-1,-1 0 1,1 0-1,5 0-76,-1 1 0,0 0 0,0 1 0,9 2 0,2 1-373,1-1 472,1-1 1,-1-1-1,0-1 1,1-1-1,25-2 1,-5-3-174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9.621"/>
    </inkml:context>
    <inkml:brush xml:id="br0">
      <inkml:brushProperty name="width" value="0.05" units="cm"/>
      <inkml:brushProperty name="height" value="0.05" units="cm"/>
    </inkml:brush>
  </inkml:definitions>
  <inkml:trace contextRef="#ctx0" brushRef="#br0">25 1 15723,'2'4'302,"0"0"-1,0 0 1,0 1-1,-1-1 1,0 1-1,0-1 1,0 1-1,-1-1 1,1 1-1,-1 0 1,0-1-1,-1 1 1,0 4-1,-2 9 285,-1-1 0,-7 20-1,6-23-268,1 1 1,-4 24-1,8-38-314,0 0 1,0-1-1,-1 1 1,1-1-1,0 1 1,0 0-1,0-1 1,0 1-1,1 0 0,-1-1 1,0 1-1,0 0 1,0-1-1,0 1 1,1-1-1,-1 1 1,0-1-1,1 1 1,-1 0-1,0-1 0,1 1 1,-1-1-1,0 1 1,1-1-1,-1 0 1,1 1-1,-1-1 1,1 1-1,-1-1 1,1 0-1,0 1 1,-1-1-1,1 0 0,-1 0 1,1 1-1,0-1 1,-1 0-1,1 0 1,-1 0-1,1 0 1,0 0-1,-1 0 1,1 0-1,0 0 0,0 0 1,3-1-56,-1 1 0,1-1 0,-1 0 0,1 0 0,-1-1 1,1 1-1,2-3 0,14-8-524,-1-1 0,0-1 0,17-18 0,-13 12-577,26-18 1,-49 38 1152,0 0 0,0 0 0,0 0 0,1 0 0,-1 0 1,0 0-1,0-1 0,0 1 0,0 0 0,0 0 0,0 0 0,1 0 0,-1 0 1,0 0-1,0 0 0,0 0 0,0 0 0,0 0 0,0 0 0,1 0 0,-1 0 1,0 0-1,0 0 0,0 0 0,0 0 0,0 1 0,0-1 0,1 0 0,-1 0 1,0 0-1,0 0 0,0 0 0,0 0 0,0 0 0,0 0 0,0 0 1,0 0-1,0 1 0,1-1 0,-1 0 0,0 0 0,0 0 0,0 0 0,0 0 1,0 0-1,0 0 0,0 1 0,0-1 0,0 0 0,0 0 0,0 0 0,0 0 1,0 0-1,0 0 0,0 1 0,0-1 0,0 0 0,0 0 0,0 0 0,-1 16 332,-7 17 510,-8 46 1075,14-71-1713,2 0 0,-1 0 0,1 1 0,0-1 0,1 0 0,0 0 0,4 14 0,-5-20-177,1 0 0,0 0 0,0 0 0,0 0 0,0 0 0,0 0 0,0-1 0,1 1 0,-1 0 0,0-1 0,1 1 0,0-1 0,-1 1 0,1-1 0,0 0 0,0 0 0,-1 1 0,1-1 0,0-1 0,0 1 0,0 0 1,0 0-1,1-1 0,-1 1 0,0-1 0,0 0 0,0 0 0,0 1 0,0-1 0,1-1 0,-1 1 0,0 0 0,0 0 0,0-1 0,4-1 0,1 0-35,1 0 0,0-1 1,-1 0-1,0 0 0,0-1 0,0 0 1,0 0-1,10-9 0,-4 1-103,-1-1 0,-1 0-1,0-1 1,0 0 0,13-26 0,-18 30 17,0-1 0,-1 0 1,-1 0-1,0-1 0,0 1 0,-2-1 1,1 0-1,-1 0 0,0-13 1,-4 13 14,-4 14 152,-4 17 183,6-4-107,0-1 0,2 1-1,-1 0 1,1 25 0,2-30-274,0-1 1,1 0 0,0 0 0,0 0-1,1 0 1,1 0 0,-1 0 0,9 16 0,-2-12-716,-9-13 828,0 0 0,1 0 0,-1 0 0,0 0 0,0 1 0,0-1 1,1 0-1,-1 0 0,0 0 0,0 0 0,1 0 0,-1 0 1,0 0-1,1 0 0,-1 0 0,0 0 0,0 0 0,1 0 0,-1 0 1,0 0-1,0 0 0,1 0 0,-1 0 0,0 0 0,0 0 0,1 0 1,-1 0-1,0 0 0,0-1 0,1 1 0,-1 0 0,0 0 1,0 0-1,0 0 0,1-1 0,-1 1 0,0 0 0,0 0 0,0 0 1,1-1-1,-1 1 0,0 0 0,0 0 0,0-1 0,0 1 1,0 0-1,0 0 0,0-1 0,0 1 0,0 0 0,0 0 0,0-1 1,0 1-1,0 0 0,0 0 0,0-1 0,0 1 0,0 0 0,0-1 1,2-19-519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9.993"/>
    </inkml:context>
    <inkml:brush xml:id="br0">
      <inkml:brushProperty name="width" value="0.05" units="cm"/>
      <inkml:brushProperty name="height" value="0.05" units="cm"/>
    </inkml:brush>
  </inkml:definitions>
  <inkml:trace contextRef="#ctx0" brushRef="#br0">0 5 15883,'0'-4'1401,"5"5"-993,2 4-272,7 3 416,6 4-616,7-1 136,6 2-248,10 0-120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0.379"/>
    </inkml:context>
    <inkml:brush xml:id="br0">
      <inkml:brushProperty name="width" value="0.05" units="cm"/>
      <inkml:brushProperty name="height" value="0.05" units="cm"/>
    </inkml:brush>
  </inkml:definitions>
  <inkml:trace contextRef="#ctx0" brushRef="#br0">182 0 16828,'-53'27'2125,"40"-21"-1750,0 0-1,0 0 0,1 1 0,0 1 1,0 0-1,1 1 0,-13 12 0,23-21-382,0 1 0,0 0 0,0 0 0,1 0 0,-1 0 0,0 0 0,1 0 0,-1 0 0,1 0 0,-1 0 0,1 1 0,0-1 0,-1 0 0,1 0 0,0 0 0,0 1 0,0-1 0,0 2 0,0-2-40,0-1 1,0 1-1,1 0 1,-1 0-1,1 0 0,-1-1 1,1 1-1,-1 0 1,1-1-1,-1 1 0,1 0 1,0-1-1,-1 1 1,1-1-1,0 1 0,0-1 1,-1 1-1,1-1 0,1 1 1,5 2-476,1-1 0,-1 0 0,1 0 0,13 0 0,-3 1-216,-7-1 232,42 12-1149,-50-14 1674,-1 1 1,0 0-1,0 0 1,0 0-1,0 0 1,0 0-1,0 0 1,-1 0-1,1 1 1,0-1-1,0 1 1,-1-1-1,1 1 1,-1 0-1,0-1 1,1 1-1,-1 0 1,0 0-1,0 0 1,1 2-1,-2-2 58,0 0 1,0 0-1,0-1 1,-1 1-1,1 0 1,0 0-1,-1-1 0,1 1 1,-1 0-1,1-1 1,-1 1-1,0-1 0,0 1 1,0-1-1,0 1 1,0-1-1,0 1 0,0-1 1,0 0-1,-1 0 1,1 1-1,0-1 1,-1 0-1,1 0 0,-1 0 1,1-1-1,-3 2 1,-3 2 99,-1 0 0,-1-1 0,1 1 0,-9 1 1,12-4-226,0 1 0,-1-1 1,1 0-1,0-1 0,0 1 1,-1-1-1,1 0 0,0-1 1,-1 1-1,1-1 0,0 0 1,0 0-1,0-1 0,0 1 1,-6-4-1,-16-14-231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0.920"/>
    </inkml:context>
    <inkml:brush xml:id="br0">
      <inkml:brushProperty name="width" value="0.05" units="cm"/>
      <inkml:brushProperty name="height" value="0.05" units="cm"/>
    </inkml:brush>
  </inkml:definitions>
  <inkml:trace contextRef="#ctx0" brushRef="#br0">3 2 17668,'0'0'27,"0"0"1,0 0 0,0-1 0,0 1-1,0 0 1,0 0 0,0 0-1,0 0 1,0 0 0,1 0 0,-1 0-1,0 0 1,0 0 0,0 0-1,0 0 1,0 0 0,0 0-1,0 0 1,0 0 0,0 0 0,0 0-1,0 0 1,1 0 0,-1 0-1,0 0 1,0 0 0,0 0-1,0 0 1,0 0 0,0 0 0,0 0-1,0 0 1,0 0 0,0 0-1,0 0 1,1 0 0,-1 0 0,0 0-1,0 0 1,0 0 0,0 0-1,0 0 1,0 1 0,0-1-1,0 0 1,0 0 0,0 0 0,0 0-1,0 0 1,0 0 0,0 0-1,0 0 1,0 0 0,0 0 0,0 0-1,0 1 1,0-1 0,0 0-1,0 0 1,0 0 0,0 0-1,0 0 1,0 0 0,0 0 0,0 0-1,0 0 1,2 12 593,0 14 288,-7 24 322,2-28-1023,2 0 0,1 40 0,0-60-206,1 1-1,-1 0 1,1-1 0,0 1 0,0-1 0,0 0-1,0 1 1,0-1 0,1 0 0,-1 0-1,0 0 1,1 1 0,0-2 0,0 1-1,-1 0 1,1 0 0,0 0 0,0-1 0,1 1-1,-1-1 1,0 0 0,0 0 0,1 0-1,-1 0 1,0 0 0,1 0 0,-1 0 0,4 0-1,8 1-117,0 0-1,0-1 0,1 0 1,13-1-1,-1-1-79,-9 2 39,0 0 0,-1 1 0,1 1 0,0 0 0,-1 2 0,21 7 0,-33-10 157,-1-1-1,1 1 1,-1 1-1,1-1 1,-1 1-1,0-1 0,0 1 1,0 1-1,-1-1 1,1 0-1,-1 1 0,1 0 1,-1 0-1,-1 0 1,1 0-1,0 0 0,-1 0 1,0 1-1,0-1 1,0 1-1,-1 0 0,1 0 1,-1-1-1,0 1 1,0 0-1,-1 0 0,0 6 1,0-4 103,-1 0 0,-1 0 0,1 0 1,-1 0-1,0 0 0,-1-1 0,0 1 0,0-1 1,0 0-1,-1 0 0,1 0 0,-2 0 0,1-1 1,-1 1-1,1-1 0,-1 0 0,-1-1 0,1 1 0,-1-1 1,0 0-1,-7 4 0,5-3 13,0-1 0,0 0 0,-1 0-1,0-1 1,1 0 0,-1 0 0,0-1 0,0-1 0,0 1-1,-1-1 1,1-1 0,0 0 0,0 0 0,0 0 0,-16-4-1,20 2-187,0 1-1,0-1 0,0 0 0,0 0 0,1-1 0,-1 0 1,1 1-1,-1-2 0,1 1 0,0 0 0,1-1 0,-1 0 1,0 1-1,1-1 0,0-1 0,0 1 0,0 0 0,1-1 1,-1 0-1,1 1 0,0-1 0,0 0 0,1 0 0,0 0 1,-1 0-1,2-1 0,-1 1 0,1 0 0,-1 0 0,2-9 1,5-18-479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6.187"/>
    </inkml:context>
    <inkml:brush xml:id="br0">
      <inkml:brushProperty name="width" value="0.05" units="cm"/>
      <inkml:brushProperty name="height" value="0.05" units="cm"/>
    </inkml:brush>
  </inkml:definitions>
  <inkml:trace contextRef="#ctx0" brushRef="#br0">9 0 18804,'-7'4'1176,"6"2"-1744,1-2 568,4-2 312,3 1-216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1.343"/>
    </inkml:context>
    <inkml:brush xml:id="br0">
      <inkml:brushProperty name="width" value="0.05" units="cm"/>
      <inkml:brushProperty name="height" value="0.05" units="cm"/>
    </inkml:brush>
  </inkml:definitions>
  <inkml:trace contextRef="#ctx0" brushRef="#br0">87 75 16996,'4'-2'446,"0"0"1,0-1 0,-1 1 0,1-1 0,-1 0-1,0 0 1,1 0 0,2-4 0,-5 6-404,0 0 1,0 0-1,0 0 1,-1 0-1,1 0 1,0 0-1,-1 0 1,1 0-1,-1 0 1,1 0 0,-1-1-1,1 1 1,-1 0-1,0 0 1,0-1-1,1 1 1,-1 0-1,0 0 1,0 0-1,0-1 1,0 1-1,-1 0 1,1 0-1,0-1 1,0 1 0,-1 0-1,1 0 1,-1 0-1,1-1 1,-1 1-1,1 0 1,-1 0-1,-1-1 1,1 1-43,0 0-1,0 1 1,0-1 0,0 0 0,0 1 0,0-1 0,0 1-1,0 0 1,0-1 0,0 1 0,0 0 0,-1-1 0,1 1-1,0 0 1,0 0 0,0 0 0,0 0 0,-1 0 0,1 0-1,0 1 1,0-1 0,0 0 0,0 1 0,0-1 0,0 0-1,-1 1 1,1-1 0,0 1 0,-1 1 0,-2 0 6,0 1 0,0 0 0,0 0 0,0 1 1,-5 6-1,1-1 10,1 1 1,1 0-1,0 0 1,0 0-1,1 1 1,1 0-1,0 0 1,0 1-1,-2 11 1,4-15-6,1 0 1,0 0 0,0 0-1,1 0 1,-1 0 0,2 0 0,-1 0-1,1 0 1,1 0 0,-1-1-1,1 1 1,1 0 0,-1-1 0,6 10-1,-6-13-6,0-1-1,0 1 1,1-1-1,-1 1 1,1-1-1,0 0 1,0 0 0,1 0-1,-1-1 1,0 1-1,1-1 1,-1 0-1,1 0 1,0 0-1,6 2 1,-4-2 0,0-1-1,0 0 1,0 0 0,0-1 0,0 0-1,-1 0 1,1 0 0,0-1 0,0 1-1,6-3 1,4-1 8,0-2-1,0 0 1,-1 0-1,0-2 1,0 0-1,-1 0 1,15-12-1,-11 5 11,0 0 1,0 0-1,15-19 0,-27 27-12,0 0 0,-1-1 0,1 0 0,-2 0 0,1 0 0,-1 0 0,0-1 0,0 1-1,-1-1 1,2-13 0,-4 21-10,-1 0-1,0 0 0,1 0 1,-1 0-1,0 0 0,0 0 1,0 0-1,0 0 0,0 0 1,0 0-1,0 0 0,0 0 1,0 1-1,0-1 0,-1 0 0,1 0 1,0 0-1,-1 0 0,1 0 1,0 0-1,-1 0 0,1 0 1,-2 0-1,1 1 0,1-1 0,-1 1 0,0 0 0,0 0 0,0 0 0,1 1 0,-1-1 0,0 0 0,0 0 0,1 0 0,-1 1 0,0-1 0,0 0 0,1 1 0,-1-1 0,0 0 0,1 1 0,-1-1 0,0 1 0,0 0 0,-5 4 8,0 1 0,1-1 0,0 1 0,-6 8 0,5-4 13,1-1 0,1 0-1,0 1 1,0 0 0,1 0 0,0 0 0,1 1 0,0-1 0,0 0 0,1 1 0,1 13 0,0-20-14,0 1 0,0-1 0,1 1 0,0-1 0,0 1 0,0-1 0,1 0 0,-1 1 0,1-1 0,0 0 1,0 0-1,0 0 0,1 0 0,0-1 0,-1 1 0,1-1 0,0 1 0,1-1 0,-1 0 0,1 0 0,-1-1 1,1 1-1,0-1 0,0 1 0,0-1 0,0-1 0,0 1 0,6 1 0,-6-2-134,-1 0 0,1 0 0,0 0-1,0-1 1,0 1 0,-1-1 0,1 0 0,0-1 0,0 1-1,0 0 1,-1-1 0,1 0 0,0 0 0,0 0 0,-1-1 0,1 1-1,-1-1 1,6-3 0,-5 2-10,0 0-1,0-1 1,0 1 0,-1-1 0,0 0-1,1 0 1,-1 0 0,-1-1 0,1 1-1,0-1 1,-1 1 0,0-1-1,2-8 1,4-27-696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1.746"/>
    </inkml:context>
    <inkml:brush xml:id="br0">
      <inkml:brushProperty name="width" value="0.05" units="cm"/>
      <inkml:brushProperty name="height" value="0.05" units="cm"/>
    </inkml:brush>
  </inkml:definitions>
  <inkml:trace contextRef="#ctx0" brushRef="#br0">2 0 17676,'-2'13'1352,"10"-4"-1480,0-5 1824,11 0-959,5-4-129,1-14-248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2.275"/>
    </inkml:context>
    <inkml:brush xml:id="br0">
      <inkml:brushProperty name="width" value="0.05" units="cm"/>
      <inkml:brushProperty name="height" value="0.05" units="cm"/>
    </inkml:brush>
  </inkml:definitions>
  <inkml:trace contextRef="#ctx0" brushRef="#br0">132 12 17372,'0'0'61,"0"-1"-1,0 1 1,0-1 0,0 1 0,1-1 0,-2 1 0,1-1-1,0 1 1,0-1 0,0 1 0,0 0 0,0-1 0,0 1-1,0-1 1,-1 1 0,1-1 0,0 1 0,0-1 0,0 1 0,-1 0-1,1-1 1,0 1 0,-1-1 0,-7 6 709,-7 19 202,6-2-548,1-1 1,1 1-1,1 0 1,0 0-1,-4 46 1,10-65-401,0 0 0,0 0 0,0-1 0,1 1-1,-1 0 1,1 0 0,-1-1 0,1 1 0,0 0 0,0-1 0,0 1 0,0-1 0,0 1 0,1-1 0,-1 0-1,1 1 1,0-1 0,0 0 0,-1 0 0,1 0 0,1 0 0,-1 0 0,0-1 0,0 1 0,1-1-1,-1 1 1,1-1 0,3 1 0,6 2 8,1 0 1,-1-1-1,1-1 0,25 2 1,-17-2-9,-11-1-18,66 10 20,-67-9-29,0 0 1,0 1-1,-1 0 0,1 0 1,-1 1-1,10 5 0,-17-8 2,1 0-1,0 0 1,-1 0 0,1 0-1,-1 1 1,1-1 0,-1 0-1,1 1 1,-1-1 0,0 1-1,0-1 1,0 1 0,0 0-1,0-1 1,0 1 0,0 0-1,-1 0 1,1 0 0,0 0-1,-1-1 1,1 4 0,-2-2 5,1-1 0,0 0 0,-1 1 0,0-1 0,1 0 0,-1 1 0,0-1 0,0 0 0,0 0 0,0 0 0,-1 0 1,1 0-1,-1 0 0,-2 3 0,-5 3 52,1 0 1,-1-1 0,-1 0 0,1-1-1,-21 10 1,13-7 87,-1-2 0,0-1 0,-1 0 1,-34 6-1,39-10-78,1-1 0,-1 0 1,1 0-1,0-2 0,-1 0 1,1 0-1,-23-6 0,33 6-121,0 0-1,0 0 1,0 0-1,0-1 1,0 1 0,1 0-1,-1-1 1,0 0-1,1 0 1,0 0-1,-1 0 1,1 0 0,0 0-1,-3-4 1,5 4 4,-1 1 0,1 0 0,-1 0-1,1 0 1,0 0 0,-1-1 0,1 1 0,0 0 0,0 0 0,0 0 0,0-1 0,0 1 0,0 0 0,0 0 0,1 0-1,-1-1 1,0 1 0,1 0 0,-1 0 0,1 0 0,-1 0 0,1 0 0,0 0 0,-1-1 0,1 2 0,0-1 0,0 0-1,-1 0 1,1 0 0,0 0 0,0 0 0,0 1 0,0-1 0,0 0 0,0 1 0,0-1 0,3 0 0,23-12-452,10 3-117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3.034"/>
    </inkml:context>
    <inkml:brush xml:id="br0">
      <inkml:brushProperty name="width" value="0.05" units="cm"/>
      <inkml:brushProperty name="height" value="0.05" units="cm"/>
    </inkml:brush>
  </inkml:definitions>
  <inkml:trace contextRef="#ctx0" brushRef="#br0">160 127 15563,'2'-4'408,"-1"-1"0,1 0-1,0 1 1,0-1-1,0 1 1,1 0 0,-1 0-1,1-1 1,0 2 0,0-1-1,1 0 1,5-4-1,3-6 252,-7 8-527,-1 0 1,1 0 0,4-11-1,-8 16-128,-1 1-1,0-1 0,0 0 1,1 1-1,-1-1 0,0 0 1,0 1-1,0-1 1,1 0-1,-1 1 0,0-1 1,0 0-1,0 1 0,0-1 1,0 0-1,-1 1 0,1-1 1,0 0-1,0 1 0,0-1 1,-1-1-1,0 2-3,1 0 1,-1-1-1,0 1 0,0 0 0,0-1 1,0 1-1,0 0 0,0 0 1,1 0-1,-1-1 0,0 1 0,0 0 1,0 1-1,0-1 0,0 0 0,0 0 1,0 0-1,0 0 0,1 1 1,-1-1-1,0 0 0,-1 1 0,-9 3 1,-1 1-1,1 0 0,0 1 0,0 0 0,1 1 0,0 0 1,-13 12-1,8-6 25,2 1 0,0 0 1,1 0-1,-13 20 0,20-26 4,0 0 0,0 1-1,1-1 1,1 1-1,-1 0 1,1 0 0,-2 11-1,5-18-17,-1 1 0,1-1 0,0 0-1,0 1 1,-1-1 0,1 0 0,1 1 0,-1-1-1,0 0 1,1 0 0,-1 1 0,1-1 0,0 0-1,-1 0 1,1 1 0,0-1 0,0 0 0,1 0-1,-1 0 1,0 0 0,1-1 0,-1 1 0,1 0-1,-1-1 1,1 1 0,0 0 0,0-1 0,0 0-1,0 0 1,0 1 0,0-1 0,0 0 0,0-1-1,3 2 1,3 0 12,0-1 0,1 1 0,-1-2-1,1 1 1,-1-1 0,1 0 0,-1-1 0,0 0 0,1 0-1,-1-1 1,0 0 0,0-1 0,9-3 0,13-7 50,56-31 0,-52 24 27,-1-1 0,-1-2 1,-1 0-1,-1-3 1,-1 0-1,26-32 0,-46 44 5,-9 8 7,-1 6-107,0 1 1,-1-1 0,1 0 0,0 1 0,0-1-1,0 1 1,0 0 0,0-1 0,-1 1 0,1 0-1,0 0 1,1-1 0,-1 1 0,0 0 0,0 0-1,-1 2 1,-6 6 7,0 1 0,0 0-1,1 1 1,1 0-1,0 0 1,0 0 0,-6 20-1,10-26-8,1 1 0,0-1-1,0 0 1,0 1-1,0-1 1,1 1-1,0-1 1,0 1-1,2 5 1,-2-8-2,1 0 1,0 0-1,0-1 1,0 1-1,0 0 0,0-1 1,1 1-1,-1 0 1,1-1-1,0 0 0,0 1 1,0-1-1,0 0 1,0 0-1,0 0 0,0 0 1,5 2-1,-3-2-92,-1 0 0,1-1 0,-1 0-1,1 0 1,-1 0 0,1 0 0,0 0-1,-1-1 1,1 1 0,0-1 0,-1 0-1,1 0 1,0-1 0,0 1 0,-1-1 0,1 1-1,-1-1 1,8-3 0,-1 0-135,-1-1-1,1 0 1,-1-1 0,1 1 0,9-10-1,12-12-353</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3.446"/>
    </inkml:context>
    <inkml:brush xml:id="br0">
      <inkml:brushProperty name="width" value="0.05" units="cm"/>
      <inkml:brushProperty name="height" value="0.05" units="cm"/>
    </inkml:brush>
  </inkml:definitions>
  <inkml:trace contextRef="#ctx0" brushRef="#br0">15 0 16019,'-8'9'1657,"2"2"-1225,9 2-312,5 2 1456,8 5-2944,6-3 1304,5-3-312,4 0-152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4.184"/>
    </inkml:context>
    <inkml:brush xml:id="br0">
      <inkml:brushProperty name="width" value="0.05" units="cm"/>
      <inkml:brushProperty name="height" value="0.05" units="cm"/>
    </inkml:brush>
  </inkml:definitions>
  <inkml:trace contextRef="#ctx0" brushRef="#br0">73 75 15483,'0'0'54,"0"-1"-1,0 1 1,0 0-1,0-1 1,0 1-1,0 0 1,0-1-1,0 1 1,0 0 0,0-1-1,0 1 1,0 0-1,0 0 1,0-1-1,0 1 1,0 0-1,0-1 1,0 1-1,0 0 1,0-1-1,0 1 1,1 0-1,-1 0 1,0-1-1,0 1 1,0 0-1,1 0 1,-1-1-1,0 1 1,0 0 0,0 0-1,1 0 1,-1 0-1,0-1 1,1 1-1,-1 0 1,0 0-1,0 0 1,1 0-1,-1 0 1,0 0-1,1 0 1,-1 0-1,0 0 1,1-1-1,-1 1 1,0 1-1,1-1 1,18 2 251,-35-2-690,15 1 587,15 0 89,-3-3 698,-8 2-899,1 9-149,-2-6 75,-1 0-19,1-1-1,0 1 1,0-1 0,0 1 0,0-1 0,0 0-1,1 0 1,-1 0 0,1 0 0,-1 0 0,1-1-1,0 1 1,0-1 0,0 0 0,0 1 0,0-1-1,4 0 1,1 1 82,-1 0-1,1-1 0,0 0 0,0 0 1,14-1-1,-19 0-9,0 0 1,0-1-1,0 0 1,0 1-1,-1-1 1,1 0-1,0 0 0,-1-1 1,1 1-1,-1 0 1,1-1-1,-1 0 0,0 0 1,0 1-1,1-1 1,-1 0-1,-1-1 1,1 1-1,0 0 0,0 0 1,-1-1-1,1 1 1,-1-1-1,0 0 1,0 1-1,0-1 0,0 0 1,0 1-1,-1-1 1,1-4-1,-1 5-40,1-1-1,-1 1 0,0 0 1,-1-1-1,1 1 1,0 0-1,-1 0 1,1-1-1,-1 1 0,0 0 1,0 0-1,0 0 1,0 0-1,0 0 1,0 0-1,0 0 1,-1 0-1,1 0 0,-1 1 1,1-1-1,-1 0 1,0 1-1,1-1 1,-1 1-1,0 0 0,0 0 1,0-1-1,0 1 1,0 1-1,-1-1 1,1 0-1,0 0 0,0 1 1,0-1-1,-1 1 1,1 0-1,-4 0 1,-1 0-18,0 1 0,0 0 0,0 0 0,0 0 1,1 1-1,-1 0 0,0 1 0,1-1 1,-1 1-1,1 1 0,0-1 0,-11 9 0,-1 2 39,1 0 1,-28 30-1,40-38-30,-1-1-1,1 0 0,0 0 1,1 0-1,0 1 0,-1 0 1,2 0-1,-1 0 0,1 0 1,0 1-1,0-1 0,-2 10 1,5-15-18,-1-1 0,1 1 0,0 0 0,0-1 0,0 1 1,0 0-1,0-1 0,0 1 0,0 0 0,1-1 0,-1 1 1,0 0-1,0-1 0,0 1 0,1-1 0,-1 1 0,0 0 0,1-1 1,-1 1-1,0-1 0,1 1 0,-1-1 0,1 1 0,-1-1 0,1 1 1,-1-1-1,2 1 0,-1-1 0,0 1 1,0-1-1,1 1 1,-1-1 0,0 0-1,1 0 1,-1 0-1,1 0 1,-1 0-1,0 0 1,1 0-1,1-1 1,0 1-23,1-1 0,-1 0 0,-1 0 0,1 0-1,0 0 1,0 0 0,0-1 0,-1 0 0,1 1 0,0-1 0,3-4 0,-4 3-132,0 0 0,-1-1 0,1 1 0,-1-1 1,0 1-1,0-1 0,0 1 0,-1-1 0,1 0 1,-1 1-1,0-5 0,1-6-229</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4.901"/>
    </inkml:context>
    <inkml:brush xml:id="br0">
      <inkml:brushProperty name="width" value="0.05" units="cm"/>
      <inkml:brushProperty name="height" value="0.05" units="cm"/>
    </inkml:brush>
  </inkml:definitions>
  <inkml:trace contextRef="#ctx0" brushRef="#br0">244 363 16860,'11'-8'876,"-1"0"0,1 0 0,16-19 0,-25 25-736,0 0 0,0 0 1,-1 0-1,1 0 0,0-1 1,-1 1-1,0 0 1,1-1-1,-1 1 0,0-1 1,0 1-1,0-1 0,-1 0 1,1 1-1,-1-1 0,1 0 1,-1 1-1,0-1 1,0 0-1,0 1 0,0-1 1,-1 0-1,1 0 0,-1 1 1,-1-6-1,0 6-91,1 0-1,-1 0 0,0 0 1,0 1-1,0-1 1,0 0-1,0 1 1,0-1-1,0 1 1,0-1-1,-1 1 0,1 0 1,-1 0-1,1 0 1,0 1-1,-1-1 1,0 0-1,1 1 0,-1 0 1,1-1-1,-1 1 1,0 0-1,1 1 1,-1-1-1,1 0 1,-4 1-1,-5 1-26,0 0 1,1 1-1,-1 0 0,1 1 0,-12 5 1,6 0-24,0 0 0,0 1 0,1 0 0,-24 22 0,30-23-9,0 0-1,0 1 0,1-1 1,0 2-1,1-1 1,1 1-1,-11 20 0,17-30 9,-1 1 0,0-1 0,1 0 0,-1 0-1,1 0 1,0 1 0,-1-1 0,1 0 0,0 1-1,0-1 1,0 0 0,0 0 0,0 1 0,0-1 0,0 0-1,0 1 1,1-1 0,-1 0 0,0 0 0,1 2-1,0-2 3,0-1-1,-1 1 0,1 0 0,0-1 0,0 1 1,-1-1-1,1 0 0,0 1 0,0-1 0,0 0 0,0 1 1,-1-1-1,1 0 0,0 0 0,0 0 0,0 0 1,0 0-1,0 0 0,0 0 0,0 0 0,1 0 1,7-2-5,-1 0 0,1 0 0,-1-1 0,11-5 0,10-6-12,0-2 0,-2 0-1,0-2 1,0-1 0,37-35-1,-13 4 13,63-81 0,-102 117 19,0 0 0,-2-1 0,1-1 0,-2 0 0,8-19 0,-85 168 62,54-104-155,0 0 1,2 1-1,2 1 1,1 0-1,-9 55 1,17-84-24,1 1 0,0-1 1,0 1-1,0 0 0,0-1 0,0 1 0,0 0 1,1-1-1,0 1 0,-1-1 0,1 1 0,0-1 1,0 1-1,0-1 0,1 1 0,-1-1 0,0 0 0,3 3 1,-3-4 19,1 0 1,0 0 0,0 0 0,0 0 0,0 0-1,-1 0 1,1-1 0,0 1 0,0 0 0,1-1-1,-1 0 1,0 1 0,0-1 0,0 0-1,0 0 1,0 0 0,0 0 0,0-1 0,0 1-1,0-1 1,0 1 0,0-1 0,4-1-1,20-11-706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5.448"/>
    </inkml:context>
    <inkml:brush xml:id="br0">
      <inkml:brushProperty name="width" value="0.05" units="cm"/>
      <inkml:brushProperty name="height" value="0.05" units="cm"/>
    </inkml:brush>
  </inkml:definitions>
  <inkml:trace contextRef="#ctx0" brushRef="#br0">3 100 15691,'0'2'147,"-1"-1"0,1 1 0,-1-1-1,1 1 1,0-1 0,0 1 0,0-1 0,0 1-1,0-1 1,0 1 0,0-1 0,0 1 0,1-1-1,-1 1 1,1-1 0,-1 0 0,1 1-1,-1-1 1,1 1 0,0-1 0,0 0 0,1 2-1,-1-2 16,1 0-1,-1 0 1,1 0 0,0 0-1,0 0 1,-1 0-1,1 0 1,0 0-1,0-1 1,0 1 0,0-1-1,0 1 1,0-1-1,3 0 1,3 0 140,1 0 0,-1-1 0,0 0 0,1 0 0,-1-1 0,15-5 0,-14 3-203,0 0 1,-1 0-1,1-1 1,-1-1-1,0 1 1,10-11-1,-15 13-87,0 1 0,-1-1 0,0 0 0,1 0-1,-1 0 1,0 0 0,-1 0 0,1-1 0,1-3 0,-2 5-10,-1 1 1,0-1-1,1 0 1,-1 0-1,0 0 1,0 1 0,0-1-1,0 0 1,0 0-1,-1 0 1,1 1-1,0-1 1,-1 0-1,1 0 1,-1 1-1,0-1 1,1 1-1,-1-1 1,-2-2 0,2 2-3,0 1 0,-1-1 0,1 1 0,-1 0 0,1-1 0,-1 1 0,0 0 0,0 0 0,1 0 0,-1 0 0,0 0 0,0 0 0,0 0 0,0 1-1,0-1 1,0 1 0,0 0 0,0-1 0,0 1 0,0 0 0,0 0 0,0 0 0,0 0 0,-1 1 0,1-1 0,0 1 0,0-1 0,0 1 0,-2 1 0,-3 0-2,1 1-1,0 0 0,0 0 0,0 0 0,1 1 1,-1 0-1,1 0 0,-5 5 0,4-2-2,0-1-1,1 1 1,0 1 0,0-1-1,1 1 1,-1 0-1,2 0 1,-4 9 0,6-14 3,0 1 0,0-1 1,1 1-1,-1 0 0,1-1 1,-1 1-1,1-1 0,1 1 0,-1 0 1,1 4-1,0-6 1,-1 0 0,1 0 0,0 0 0,0 0 0,0-1 0,0 1 0,0 0 0,0 0 0,1 0 0,-1-1 0,0 1 0,1-1 0,0 1 0,-1-1 0,1 0 0,0 1 0,0-1 0,2 1 0,4 2 0,0-1 0,0-1 0,0 0 0,1 0 0,-1 0 0,1-1 1,-1 0-1,1-1 0,-1 0 0,12-1 0,13-3-7,40-10-1,-71 13 9,55-14-13,-38 9 16,0 1 0,1 1 0,0 0 0,36-1 1,-55 5 9,1 0 0,0 1-1,0-1 1,0 1 0,-1-1 0,1 1 0,0 0 0,0 0 0,-1-1 0,1 1 0,-1 0 0,1 1 0,-1-1 0,1 0 0,-1 0 0,0 1 0,0-1 0,1 1 0,-1-1 0,0 1 0,0-1 0,-1 1 0,1-1 0,1 4 0,-1-2 15,0-1 0,1 0-1,-1 1 1,1-1 0,-1 0 0,1 0-1,0 0 1,0 0 0,0 0 0,0 0 0,0 0-1,4 2 1,1-2 7,1 1 0,-1-1 0,1 0 0,0-1 0,0 1 0,-1-1 0,1-1 0,0 0 0,0 0 0,0-1 0,8-1 0,15-3-113,42-14 0,-58 15 23,34-12-253,-24 7-156,31-6 0,-56 15 447,1 0 0,-1 0 0,0 0 1,1 0-1,-1 0 0,0 0 0,1 0 0,-1 0 0,0 0 0,1 0 0,-1 0 0,0 0 0,1 0 1,-1 0-1,0 0 0,1 0 0,-1 0 0,0 0 0,1 0 0,-1 0 0,0 1 0,0-1 0,1 0 1,-1 0-1,0 0 0,1 0 0,-1 1 0,0-1 0,0 0 0,1 1 0,-4 10-243,-17 19 47,13-21 51,1-2 128,3-2-25</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6.402"/>
    </inkml:context>
    <inkml:brush xml:id="br0">
      <inkml:brushProperty name="width" value="0.05" units="cm"/>
      <inkml:brushProperty name="height" value="0.05" units="cm"/>
    </inkml:brush>
  </inkml:definitions>
  <inkml:trace contextRef="#ctx0" brushRef="#br0">13 100 15859,'-10'6'1673,"7"-1"-1049,23 0-112,17-8 824,16-6-400,8-2-111,10-5-185,7 0-48,5 0-152,-1 1-200,-7 2-528,-4 4-352,-8 5-520,-10 1 928,-17 3-209,-19 4-183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06.845"/>
    </inkml:context>
    <inkml:brush xml:id="br0">
      <inkml:brushProperty name="width" value="0.05" units="cm"/>
      <inkml:brushProperty name="height" value="0.05" units="cm"/>
    </inkml:brush>
  </inkml:definitions>
  <inkml:trace contextRef="#ctx0" brushRef="#br0">0 529 16532,'3'15'1512,"17"-18"-800,7-7-232,16-9 560,9-5-167,14-5-217,11-1-120,8 1-432,-2-1-368,-6 7-752,-4-1 831,-5 2-159,-8 1-168</inkml:trace>
  <inkml:trace contextRef="#ctx0" brushRef="#br0" timeOffset="1">743 0 15995,'0'9'1665,"5"5"-1129,4 4-168,2 2 960,2 1-696,2 5-55,-1 3-113,-4 1-64,-6 7-104,-5 3-80,-12 9-56,-4 1-40,-9 2-144,-3-1-224,-1-6-2065,0-1 2097,9-22-248,11-14-184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6.672"/>
    </inkml:context>
    <inkml:brush xml:id="br0">
      <inkml:brushProperty name="width" value="0.05" units="cm"/>
      <inkml:brushProperty name="height" value="0.05" units="cm"/>
    </inkml:brush>
  </inkml:definitions>
  <inkml:trace contextRef="#ctx0" brushRef="#br0">0 29 17308,'0'-24'1944,"0"19"-1193,0 16-234,5 89 1084,22 121 1,-17-148-1460,-8-59-134,1 18 7,2 0 0,2 0 0,18 55 0,-24-84-15,0-1 0,0 1 0,1-1 0,-1 1 0,0-1 0,1 0 0,0 1 0,0-1 0,0 0 0,0 0 0,0 0 0,4 3 0,-5-5 0,0 1 0,0-1 0,0 0 0,1 1 0,-1-1 0,0 0-1,0 0 1,0 0 0,0 0 0,1 0 0,-1 0 0,0 0 0,0 0-1,0 0 1,0-1 0,0 1 0,0 0 0,0-1 0,1 1 0,-1-1-1,0 1 1,0-1 0,0 0 0,-1 1 0,1-1 0,0 0 0,0 0-1,0 1 1,1-3 0,8-10-5,0 1 0,-1-1 1,-1-1-1,9-18 0,-6 11-22,18-26-1,-25 42 6,0 0 0,1 0 0,-1 0 0,1 0 0,0 1 0,0 0-1,1 0 1,-1 0 0,9-4 0,-12 7 6,1 0 0,0 0 0,-1 0-1,1 0 1,0 1 0,0-1 0,0 1 0,-1-1-1,1 1 1,0 0 0,0 0 0,0 1 0,0-1 0,0 0-1,-1 1 1,5 1 0,-2 0-10,-1 0-1,1 0 1,-1 1-1,0 0 1,0-1 0,0 1-1,0 1 1,-1-1-1,5 5 1,-2 0-6,1 0 0,-1 1 0,0 0 1,-1 0-1,0 0 0,-1 1 0,0-1 0,5 17 1,-7-18 70,-1-1 0,0 1 0,0 0 0,-1 0 1,0 0-1,0-1 0,-1 1 0,0 0 0,0 0 1,-1-1-1,0 1 0,0-1 0,-1 1 0,0-1 1,0 0-1,-1 0 0,1 0 0,-2 0 0,1-1 1,-1 0-1,0 0 0,0 0 0,-1 0 1,1-1-1,-11 7 0,10-7-91,-1 0-1,-1-1 1,1 0-1,-1 0 1,1-1 0,-1 0-1,0 0 1,0-1 0,0 0-1,-1 0 1,1-1 0,0 0-1,-1-1 1,1 0-1,-1 0 1,1-1 0,0 1-1,-1-2 1,1 1 0,0-2-1,0 1 1,0-1 0,-12-5-1,17 6-141,-1 1 0,1-1 0,0 0 0,0 0 0,0 0 0,0 0 0,1 0-1,-1-1 1,1 1 0,-1-1 0,1 0 0,0 0 0,0 0 0,-3-6 0,4 9 167,1 0-1,0-1 1,0 1 0,0 0-1,0-1 1,0 1 0,0 0 0,0-1-1,0 1 1,0 0 0,0-1-1,0 1 1,0-1 0,0 1 0,0 0-1,1 0 1,-1-1 0,0 1-1,0 0 1,0-1 0,0 1 0,1 0-1,-1-1 1,0 1 0,1 0-1,9-5-769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2.605"/>
    </inkml:context>
    <inkml:brush xml:id="br0">
      <inkml:brushProperty name="width" value="0.05" units="cm"/>
      <inkml:brushProperty name="height" value="0.05" units="cm"/>
    </inkml:brush>
  </inkml:definitions>
  <inkml:trace contextRef="#ctx0" brushRef="#br0">3 747 14427,'-1'1'95,"1"-1"0,0 1 0,-1 0 0,1 0 0,0 0 0,0 0 0,-1 0 0,1 0 0,0 0 0,0 0 0,0 0 0,0 0 0,1 0 0,-1 0 0,0 1 0,1-2-57,-1 0 1,0 1-1,0-1 1,1 0-1,-1 0 0,0 0 1,1 0-1,-1 0 1,0 0-1,1 0 1,-1 0-1,0 0 1,1 0-1,-1 0 1,0-1-1,0 1 0,1 0 1,-1 0-1,0 0 1,1 0-1,-1 0 1,0 0-1,0-1 1,1 1-1,-1 0 0,0 0 1,0-1-1,1 1 1,-1 0-1,26-28 1386,143-222 1520,-143 205-2539,-3-1-1,-2-1 1,30-93-1,-46 120-194,-1 0 0,3-30 1,-6 41-144,-1 1 1,0-1 0,-1 1 0,1-1-1,-2 1 1,1-1 0,-1 1 0,-5-13 0,7 19-59,-1 1 0,1-1 0,-1 1 0,0-1 1,1 1-1,-1 0 0,0-1 0,0 1 1,0 0-1,0 0 0,0 0 0,0 0 1,-1-1-1,1 2 0,0-1 0,0 0 0,-1 0 1,1 0-1,-1 1 0,1-1 0,0 0 1,-1 1-1,-2-1 0,2 1-5,1 0 1,-1 1-1,0-1 0,0 0 1,0 1-1,0-1 0,1 1 1,-1 0-1,0 0 0,0 0 1,1 0-1,-1 0 0,1 0 1,-1 0-1,1 0 0,-1 0 1,1 1-1,0-1 0,-2 3 1,-11 13 1,2 1 0,0 1 1,1 0-1,-17 40 1,9-11-5,-11 51 1,25-78-1,0-1 0,2 1 1,0 0-1,1 0 0,1 0 0,1 1 1,5 31-1,-4-45-4,1 0 0,0 1 1,0-1-1,1 0 0,1 0 0,-1-1 1,1 1-1,0-1 0,7 9 0,-7-11 0,1 0-1,-1 0 1,1-1-1,0 0 0,0 0 1,1 0-1,-1-1 1,1 1-1,-1-1 0,1-1 1,0 1-1,0-1 1,10 3-1,-8-4-2,0 1 0,0-1 1,1-1-1,-1 1 0,0-1 1,0-1-1,1 1 0,-1-1 0,0-1 1,15-4-1,-11 1 1,0 0 1,-1 0 0,0-1-1,0 0 1,0-1 0,15-13-1,-9 5 12,-1-1-1,0-1 1,-1 0-1,-1-1 1,-1-1-1,0 0 0,14-30 1,-14 22 89,11-36-1,-36 79 63,6 1-149,1-1 0,1 1-1,0 0 1,1 0 0,0 1 0,2-1-1,0 1 1,2 25 0,-1-40-11,1-1 1,-1 0-1,0 0 0,1 1 1,-1-1-1,1 0 1,-1 0-1,1 0 0,0 0 1,0 0-1,0 0 0,0 0 1,1 0-1,-1 0 0,0-1 1,1 1-1,-1 0 0,1-1 1,2 3-1,-2-3 1,0-1 0,0 1 1,0 0-1,1-1 0,-1 1 0,0-1 0,0 1 0,1-1 0,-1 0 0,0 0 1,0 0-1,1 0 0,-1 0 0,0-1 0,4 0 0,6-3 2,-1-1 1,1 0-1,-1 0 0,0-1 0,14-11 1,27-22 26,-38 27-18,0 1 0,0 1 0,1 0 0,0 1-1,20-9 1,-34 18-10,-1-1 0,1 1-1,0-1 1,0 1 0,0 0-1,0-1 1,-1 1 0,1 0-1,0 0 1,0 0 0,0-1-1,0 1 1,0 0 0,0 0-1,0 0 1,0 0 0,0 1-1,0-1 1,-1 0 0,1 0-1,0 1 1,0-1 0,0 0-1,0 1 1,0-1 0,-1 1-1,1-1 1,0 1 0,1 0-1,-1 1 0,0 0 1,-1 0-1,1 1 0,0-1 0,-1 0 0,0 0 0,1 0 0,-1 1 0,0 3 1,1 9-5,-1-14 4,0 0 1,0 0 0,0 0 0,0-1-1,1 1 1,-1 0 0,0 0-1,1 0 1,-1-1 0,1 1 0,-1 0-1,1-1 1,-1 1 0,1 0-1,-1-1 1,1 1 0,0-1 0,-1 1-1,1-1 1,0 1 0,-1-1-1,1 1 1,0-1 0,0 0 0,-1 1-1,1-1 1,0 0 0,0 0-1,0 0 1,-1 0 0,1 1 0,0-1-1,0 0 1,0 0 0,0-1-1,-1 1 1,1 0 0,0 0 0,0 0-1,0 0 1,0-1 0,7-1 7,-1 0 0,0-1 1,11-5-1,-14 6-3,50-26 29,-41 20-30,1 0 0,0 1 0,0 1 0,1 0-1,-1 0 1,1 2 0,31-6 0,-44 10-4,0 0 0,0 0-1,1 1 1,-1-1 0,0 0 0,0 1-1,0-1 1,0 1 0,1 0 0,-1 0-1,0 0 1,0 0 0,0 0-1,0 0 1,-1 1 0,1-1 0,0 0-1,-1 1 1,1 0 0,0-1 0,-1 1-1,0 0 1,1 0 0,-1 0 0,0 0-1,0 0 1,0 0 0,0 0 0,-1 0-1,1 0 1,0 0 0,-1 0 0,1 1-1,-1-1 1,0 2 0,1 2-49,-1-1 1,0 0-1,0 1 0,0-1 1,0 0-1,-1 0 0,0 1 1,0-1-1,0 0 0,-1 0 1,0 0-1,0 0 1,0 0-1,-3 5 0,4-10 31,1 1-1,0 0 0,-1-1 0,1 1 1,-1 0-1,1-1 0,-1 1 0,1 0 1,-1-1-1,1 1 0,-1-1 0,0 1 1,1-1-1,-1 0 0,0 1 0,1-1 1,-1 1-1,0-1 0,0 0 0,1 0 1,-1 1-1,0-1 0,0 0 0,1 0 1,-1 0-1,0 0 0,0 0 0,0 0 1,1 0-1,-1 0 0,0 0 1,0 0-1,1-1 0,-1 1 0,0 0 1,0-1-1,0 1 0,-4-9-233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3.004"/>
    </inkml:context>
    <inkml:brush xml:id="br0">
      <inkml:brushProperty name="width" value="0.05" units="cm"/>
      <inkml:brushProperty name="height" value="0.05" units="cm"/>
    </inkml:brush>
  </inkml:definitions>
  <inkml:trace contextRef="#ctx0" brushRef="#br0">1 6 19828,'0'7'1785,"3"-1"-1401,2-4-464,5-1 472,5-4-144,0-6-120,10-1-256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3.424"/>
    </inkml:context>
    <inkml:brush xml:id="br0">
      <inkml:brushProperty name="width" value="0.05" units="cm"/>
      <inkml:brushProperty name="height" value="0.05" units="cm"/>
    </inkml:brush>
  </inkml:definitions>
  <inkml:trace contextRef="#ctx0" brushRef="#br0">1 255 19364,'11'-1'392,"1"0"0,0-1 0,-1 0 1,1-1-1,-1 0 0,0-1 0,0-1 0,0 1 0,19-13 0,-14 7-37,0-1 0,0-1-1,-1 0 1,0-1 0,14-17-1,-22 22-217,-1-1 0,0 0 1,0 0-1,-1 0 0,5-11 0,-9 17-97,0 0 1,0 1 0,-1-1-1,1 0 1,0 0 0,-1 1-1,0-1 1,0 0 0,0 0-1,0-5 1,0 7-22,-1 0 0,1 0 0,-1-1 0,1 1 0,-1 0 0,1 0 0,-1 0 0,0 0 0,0 0-1,1 0 1,-1 0 0,0 0 0,0 0 0,0 0 0,0 0 0,0 1 0,0-1 0,0 0 0,0 0 0,0 1 0,-1-1 0,1 1 0,0 0 0,-2-1-1,-1 0 3,-1 0-1,0 1 1,1-1-1,-1 1 0,0 0 1,1 1-1,-1-1 0,1 1 1,-1 0-1,0 0 0,1 0 1,0 0-1,-1 1 0,1 0 1,0 0-1,0 0 0,-5 4 1,-4 3-9,0 0 0,1 1 0,-20 20 0,20-17-39,1-1 0,0 1 0,1 1 0,1 0 0,0 0 0,0 1 0,2 0 0,0 0 0,-9 28 0,15-41-73,1 0 1,-1 0 0,1 0 0,-1 1 0,1-1 0,0 0 0,0 0 0,0 0-1,0 0 1,0 1 0,1-1 0,-1 0 0,1 0 0,-1 0 0,1 0 0,0 0 0,-1 0-1,1 0 1,0 0 0,1 0 0,1 2 0,-1-2-131,1 0 0,0 0-1,0 0 1,0-1 0,0 1 0,0-1 0,0 0 0,0 0-1,0 0 1,0 0 0,1-1 0,-1 1 0,0-1-1,4 0 1,30 1-711,4 0-293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3.829"/>
    </inkml:context>
    <inkml:brush xml:id="br0">
      <inkml:brushProperty name="width" value="0.05" units="cm"/>
      <inkml:brushProperty name="height" value="0.05" units="cm"/>
    </inkml:brush>
  </inkml:definitions>
  <inkml:trace contextRef="#ctx0" brushRef="#br0">168 92 18412,'0'-2'169,"0"0"0,0 0 1,-1 0-1,1 0 0,-1 0 0,1 0 1,-1 1-1,1-1 0,-1 0 0,-2-3 1,3 4-136,-1 1 0,0-1 0,1 1 0,-1-1 0,0 1 0,1-1 0,-1 1 0,0-1 0,0 1 0,1 0 0,-1 0 0,0-1 0,0 1 0,0 0 0,0 0 0,1 0 0,-1 0 0,0 0 0,0 0 0,0 0 0,0 0 0,0 0 0,1 0 0,-1 0 0,0 1 0,0-1 1,0 0-1,-1 1 0,-4 2 156,0 0 1,0 1 0,1-1 0,-1 1 0,1 0-1,0 1 1,0-1 0,0 1 0,1 0 0,0 0-1,0 0 1,-6 10 0,-2 5-30,1 1-1,-10 26 1,17-36-129,0 0 0,0 0 0,1 1 1,-3 17-1,6-26-24,0-1 0,0 1 0,0 0 0,0-1-1,0 1 1,1-1 0,-1 1 0,1-1 0,-1 1 0,1-1-1,0 1 1,1 1 0,-1-2-1,0-1 0,0 0 0,1 1 0,-1-1 0,0 0 0,0 0 0,1 0 0,-1 0 0,0 0 0,1 0 0,-1-1-1,1 1 1,-1 0 0,1-1 0,-1 1 0,1-1 0,0 1 0,-1-1 0,1 0 0,2 0 0,4 1 8,0-2 1,-1 1-1,1-1 0,-1 0 1,1-1-1,-1 0 1,13-5-1,51-25 68,-53 23-60,38-20 35,-36 17-45,0 1-1,0 1 0,1 1 0,0 1 0,33-8 0,-51 16-10,-1-1 0,1 1-1,0 0 1,-1-1 0,1 1-1,-1 0 1,1 1 0,0-1 0,-1 0-1,1 1 1,-1-1 0,1 1 0,-1 0-1,1 0 1,2 1 0,-4 0 2,1-1-1,-1 0 1,0 1 0,1-1 0,-1 1-1,0 0 1,0-1 0,0 1 0,0 0-1,0 0 1,0 0 0,-1-1 0,1 1-1,-1 0 1,1 0 0,-1 0-1,0 0 1,0 0 0,0 4 0,1 5 23,1 23 226,-1-34-246,-1 0 0,0 0-1,0 0 1,0 0 0,0 0 0,0 0 0,1 0 0,-1 0 0,0 0 0,0 0 0,0 0-1,0 0 1,0 0 0,1 0 0,-1 0 0,0 0 0,0 0 0,0 0 0,0 0 0,0 0-1,1 0 1,-1 0 0,0 0 0,0 0 0,0 0 0,0 0 0,0 0 0,1 0 0,-1 0 0,0 0-1,0-1 1,0 1 0,0 0 0,0 0 0,0 0 0,0 0 0,0 0 0,0 0 0,1-1-1,-1 1 1,0 0 0,0 0 0,0 0 0,0 0 0,0 0 0,0-1 0,0 1 0,0 0-1,0 0 1,0 0 0,0-1 0,4-8 171,-1-4-79,0 0-1,-2 0 1,1-1 0,-2 1 0,0 0-1,0-1 1,-1 1 0,-1 0 0,-4-18-1,5 24-81,1 6-18,0 1-1,0-1 1,0 1-1,0-1 1,1 0-1,-1 1 1,0-1-1,0 1 1,1-1-1,-1 1 1,0-1-1,1 1 1,-1-1-1,1 1 1,-1-1-1,0 1 1,1 0-1,-1-1 1,1 1-1,-1 0 1,1-1-1,-1 1 0,1 0 1,-1 0-1,1-1 1,0 1-1,-1 0 1,1 0-1,-1 0 1,1 0-1,1 0 1,26-5-85,-18 4 16,5-1-220,0-2-1,0 0 1,0 0-1,0-1 1,-1-1-1,1-1 1,-1 0-1,-1 0 1,21-16-1,-3-3-238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4.581"/>
    </inkml:context>
    <inkml:brush xml:id="br0">
      <inkml:brushProperty name="width" value="0.05" units="cm"/>
      <inkml:brushProperty name="height" value="0.05" units="cm"/>
    </inkml:brush>
  </inkml:definitions>
  <inkml:trace contextRef="#ctx0" brushRef="#br0">0 223 16187,'8'-2'2213,"15"-9"-1303,-2 0 0,0-2 1,0 0-1,32-27 0,-48 35-825,2 0 7,41-35 464,-44 35-494,0 1-1,0 0 0,-1-1 0,1 0 0,-1 0 0,0 0 0,-1 0 0,4-9 1,-5 13-47,-1 0 0,1 0 0,-1 0 0,0 0 0,1 0 0,-1 0 0,0 0 0,0 0 0,0 0 0,0 0 0,0 0 0,0 0 0,0-1 1,0 1-1,0 0 0,-1 0 0,1 0 0,0 0 0,-1 0 0,1 0 0,0 0 0,-2-1 0,1 1 0,0 0 0,0 1 0,0-1 0,0 1 0,0-1 0,0 1 0,0-1 0,0 1 0,0 0 0,0 0 0,0-1 0,0 1 0,0 0 0,0 0 0,-1 0 0,1 0 0,0 0 0,-1 1 0,-4 0 23,0 0 1,1 0-1,-1 1 1,1 0-1,0 0 1,-1 1-1,-6 4 0,1 1-18,1 0 1,0 1-1,0 0 0,1 1 0,0 0 0,1 0 0,0 1 0,1 0 0,0 1 0,-5 12 0,5-10-18,1 0 1,1 0-1,1 1 0,0 0 0,0 0 0,2 0 0,0 0 0,0 22 0,2-31 1,0-1-1,0 0 0,1 0 1,0 0-1,0 0 0,0 0 0,1-1 1,0 1-1,0 0 0,0-1 0,0 1 1,6 7-1,-5-9-39,-1 0 0,1 0 1,1 0-1,-1 0 0,0-1 1,1 1-1,-1-1 0,1 0 0,-1 0 1,1 0-1,0-1 0,0 0 1,0 1-1,0-1 0,0 0 0,5 0 1,10 1-344,0-2 0,1 0 0,26-3 1,-10-3 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5.230"/>
    </inkml:context>
    <inkml:brush xml:id="br0">
      <inkml:brushProperty name="width" value="0.05" units="cm"/>
      <inkml:brushProperty name="height" value="0.05" units="cm"/>
    </inkml:brush>
  </inkml:definitions>
  <inkml:trace contextRef="#ctx0" brushRef="#br0">30 1 18740,'1'23'1416,"3"20"-1104,1 7-136,-3 12 345,3 3-193,0 4-40,1 0-40,-3-9-264,0-8-200,-3-16-368,-1-9-185,-5-14 2082,-4-7-1409,-10-14-8,-6-6-72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5.667"/>
    </inkml:context>
    <inkml:brush xml:id="br0">
      <inkml:brushProperty name="width" value="0.05" units="cm"/>
      <inkml:brushProperty name="height" value="0.05" units="cm"/>
    </inkml:brush>
  </inkml:definitions>
  <inkml:trace contextRef="#ctx0" brushRef="#br0">0 186 14635,'11'-15'490,"0"0"0,1 1 0,1 1 0,0 0 1,1 1-1,0 0 0,1 1 0,0 1 0,1 0 0,0 1 0,0 1 0,27-10 0,-28 13-311,0 0 0,1 1 0,0 0 0,0 1-1,0 1 1,0 1 0,0 0 0,0 1 0,0 0 0,0 2 0,0 0-1,0 1 1,0 0 0,21 8 0,-32-9-169,-1-1 0,1 1-1,-1 1 1,0-1 0,0 1 0,0-1-1,0 1 1,0 0 0,0 1 0,-1-1-1,0 1 1,0-1 0,6 9 0,-8-9-8,0 0 0,1 0 0,-1 0 0,-1 0 0,1 1 0,0-1 0,-1 0 1,1 1-1,-1-1 0,0 0 0,0 1 0,0-1 0,-1 0 0,1 0 1,-1 1-1,0-1 0,0 0 0,0 0 0,0 0 0,-3 6 0,-3 4 22,-1-1-1,-1 0 0,1 0 0,-2 0 1,0-1-1,-21 19 0,-79 52 139,75-57-168,-50 34-1581,116-75 626,2-2 405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6.037"/>
    </inkml:context>
    <inkml:brush xml:id="br0">
      <inkml:brushProperty name="width" value="0.05" units="cm"/>
      <inkml:brushProperty name="height" value="0.05" units="cm"/>
    </inkml:brush>
  </inkml:definitions>
  <inkml:trace contextRef="#ctx0" brushRef="#br0">8 0 17004,'2'37'1214,"-1"0"1,-7 60 0,2-59-133,3 78 0,2-112-1026,-1 0 0,1 0 0,0 0 1,0 0-1,0 0 0,1 0 0,-1 0 1,1 0-1,3 5 0,-4-8-40,-1-1 0,0 1 0,1 0 1,-1-1-1,1 1 0,0-1 0,-1 1 0,1-1 0,-1 0 0,1 1 0,0-1 0,-1 1 0,1-1 0,0 0 0,-1 0 0,1 1 1,0-1-1,0 0 0,-1 0 0,1 0 0,1 0 0,-1 0 4,1-1 0,-1 1 0,0 0 1,0-1-1,0 0 0,1 1 0,-1-1 0,0 0 0,0 0 0,0 1 1,0-1-1,0 0 0,0 0 0,0 0 0,-1 0 0,2-2 0,2-3 56,-1 0-1,0 0 1,0 0-1,-1 0 0,0 0 1,0 0-1,0-1 1,-1 1-1,0-1 0,0-12 1,0-2 86,-2 0 0,-3-23 1,3 32-126,-1-1 1,-1 1 0,1 0-1,-2-1 1,0 1 0,0 1-1,-11-19 1,7 21-208,6 13-416,3-2 434,-1 0 1,1 0-1,-1 0 1,1-1-1,-1 1 0,1 0 1,0 0-1,0-1 0,2 3 1,-1-2-52,0 0 1,0 0 0,1-1-1,-1 1 1,1-1 0,-1 1-1,1-1 1,0 0-1,-1 0 1,1 0 0,0-1-1,0 1 1,-1-1 0,1 1-1,0-1 1,0 0 0,0 0-1,4-1 1,5 0-384,0-1 0,23-6 0,3-4-367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6.425"/>
    </inkml:context>
    <inkml:brush xml:id="br0">
      <inkml:brushProperty name="width" value="0.05" units="cm"/>
      <inkml:brushProperty name="height" value="0.05" units="cm"/>
    </inkml:brush>
  </inkml:definitions>
  <inkml:trace contextRef="#ctx0" brushRef="#br0">142 0 15195,'-16'14'576,"2"0"-1,-1 1 1,2 1 0,0 0-1,-11 18 1,18-23-407,-1-1 0,2 1-1,0 1 1,0-1 0,1 1 0,0 0 0,1 0 0,0 0 0,-1 18 0,4-26-125,0 0 1,0 0-1,0 0 0,0 0 1,1 0-1,-1 0 1,1 0-1,0 0 1,1 0-1,-1 0 0,1 0 1,-1 0-1,1-1 1,0 1-1,5 5 0,-6-7-9,1-1-1,0 1 1,0-1-1,0 1 0,0-1 1,1 0-1,-1 0 1,0 0-1,1 0 0,-1 0 1,0 0-1,1-1 0,-1 1 1,1-1-1,-1 1 1,1-1-1,-1 0 0,1 0 1,-1 0-1,1-1 0,-1 1 1,1 0-1,-1-1 1,1 0-1,-1 1 0,4-3 1,1 0 77,-1 0 0,1-1 0,-1 0 1,0 0-1,0 0 0,0-1 0,-1 1 1,0-1-1,0-1 0,0 1 0,0-1 1,-1 0-1,0 0 0,0 0 0,-1 0 0,0-1 1,0 0-1,0 1 0,2-10 0,-2 6 5,-1-1-1,1 1 1,-2-1-1,0 0 0,0 1 1,-1-1-1,0 0 1,0 1-1,-2-1 1,1 0-1,-1 1 0,-6-17 1,8 26-152,-1-1-1,1 0 1,-1 1 0,0-1-1,0 1 1,0-1 0,0 1 0,0 0-1,0-1 1,0 1 0,0 0-1,0 0 1,-1-1 0,1 1 0,0 0-1,-1 0 1,1 1 0,-3-2-1,4 2-15,-1 0-1,1 0 1,-1 0-1,1 0 0,-1 0 1,1 0-1,-1 0 1,1 0-1,-1 0 0,0 0 1,1 0-1,-1 0 1,1 0-1,-1 0 0,1 1 1,-1-1-1,1 0 1,-1 0-1,1 1 0,-1-1 1,0 1-1,0 0-67,0 0-1,0 0 1,0 1-1,1-1 1,-1 0-1,0 1 1,0-1-1,1 0 1,-1 1-1,1-1 1,-1 3-1,0-1-41,0 1-1,1 0 0,0-1 0,-1 1 1,1 0-1,0-1 0,1 6 0,-1-8 118,1 1-1,-1 0 0,1-1 0,-1 1 0,1 0 0,-1-1 0,1 1 0,0-1 0,-1 0 0,1 1 1,0-1-1,0 1 0,0-1 0,1 0 0,-1 0 0,0 0 0,0 1 0,3 0 0,13 4-411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6.829"/>
    </inkml:context>
    <inkml:brush xml:id="br0">
      <inkml:brushProperty name="width" value="0.05" units="cm"/>
      <inkml:brushProperty name="height" value="0.05" units="cm"/>
    </inkml:brush>
  </inkml:definitions>
  <inkml:trace contextRef="#ctx0" brushRef="#br0">137 89 16644,'-1'-1'99,"-1"1"0,1-1 0,0 1 0,-1 0 0,1-1 0,0 1 0,-1 0 1,1 0-1,-1 0 0,1 0 0,0 0 0,-1 0 0,1 0 0,0 0 0,-1 1 0,1-1 1,0 0-1,-1 1 0,0 0 0,-2 1 21,1-1 0,0 1 1,0 0-1,1 1 0,-1-1 1,0 0-1,-2 4 0,-4 4 314,1 1 0,-12 22 0,12-18-222,0 0 0,2 1 0,0-1 0,-5 21 0,9-30-170,0 1 0,1-1 0,0 0-1,1 1 1,-1-1 0,1 1 0,0-1 0,1 1-1,0-1 1,0 0 0,0 1 0,1-1 0,4 12-1,-5-17-33,-1 0 0,1 1 0,0-1 0,0 0 0,0 0 0,0 1-1,0-1 1,0 0 0,0 0 0,0 0 0,1 0 0,-1-1 0,0 1-1,1 0 1,-1 0 0,1-1 0,-1 1 0,0-1 0,1 1-1,-1-1 1,1 0 0,0 1 0,-1-1 0,1 0 0,-1 0 0,1 0-1,-1 0 1,1-1 0,-1 1 0,1 0 0,-1-1 0,1 1 0,-1 0-1,1-1 1,-1 0 0,2 0 0,4-3 28,0 1 0,0-1 0,-1-1 0,1 1 0,9-10 0,1-3 83,0-1 1,-2-1-1,0 0 0,-1 0 0,-1-2 0,-1 0 1,-1 0-1,-1-1 0,-1 0 0,-1-1 1,0 0-1,5-34 0,-12 54-105,-1 1 0,0-1 0,0 0 0,0 0 1,0 1-1,0-1 0,0 0 0,-1 1 0,1-1 0,-1 1 0,-1-4 0,2 6-12,0-1-1,0 1 0,0 0 0,0 0 1,-1-1-1,1 1 0,0 0 0,0 0 1,0-1-1,-1 1 0,1 0 0,0 0 1,-1-1-1,1 1 0,0 0 0,0 0 0,-1 0 1,1 0-1,0 0 0,-1-1 0,1 1 1,0 0-1,-1 0 0,1 0 0,0 0 1,-1 0-1,1 0 0,0 0 0,-1 0 0,1 0 1,-2 1-3,1-1-1,0 1 1,0 0 0,0-1 0,0 1 0,0 0 0,0 0 0,0 0 0,0 0 0,0 0 0,0 0-1,-1 2 1,-4 7-11,-1 1 0,2-1-1,0 1 1,0 1-1,1-1 1,-5 20 0,4-7 2,1-1 1,-2 36 0,5-48 8,1 0 1,1 0-1,0 0 1,0 0-1,1 0 1,3 11-1,-4-19 2,-1-1-1,1 0 1,0 1-1,0-1 1,0 0-1,0 0 1,0 0-1,1 1 1,-1-1-1,1-1 1,-1 1-1,1 0 1,0 0-1,-1 0 1,1-1-1,0 1 1,0-1-1,0 0 1,0 0-1,0 1 1,1-1-1,-1 0 1,0-1-1,1 1 1,-1 0-1,0-1 1,1 1-1,-1-1 1,1 0-1,-1 0 0,0 0 1,1 0-1,4-1 1,2-1-1,0-1-1,-1 0 1,1 0-1,-1-1 1,0 0-1,0 0 1,0-1-1,-1 0 1,1-1 0,-1 1-1,0-1 1,11-14-1,0-1 0,0-1 0,25-45 0,-24 31-23,-8 16-23,-16 50 19,5-29 28,-5 23 3,-4 30 0,9-48 6,-1 0-1,1 0 1,0 0-1,0-1 1,1 1 0,0 0-1,0-1 1,0 1-1,1 0 1,0-1 0,3 9-1,-4-13-2,0 0-1,-1 0 1,1 0-1,0 0 1,0 0-1,0 0 0,0 0 1,0 0-1,0 0 1,0 0-1,0-1 1,0 1-1,0 0 1,1-1-1,-1 1 1,0-1-1,0 1 0,1-1 1,-1 1-1,0-1 1,1 0-1,2 0 1,-1 0 4,0 0-1,0-1 1,1 0 0,-1 1 0,0-1 0,0 0-1,0 0 1,0-1 0,4-1 0,4-4 20,1-1 0,-1 0 0,14-15 0,62-69 51,-59 59-134,-28 33 51,0 1 1,0-1-1,0 0 0,0 0 0,0 0 0,0 0 0,0 0 0,0 0 0,0 0 0,0 1 1,1-1-1,-1 0 0,0 0 0,0 0 0,0 0 0,0 0 0,0 0 0,0 0 0,0 0 1,0 0-1,0 1 0,0-1 0,1 0 0,-1 0 0,0 0 0,0 0 0,0 0 0,0 0 1,0 0-1,0 0 0,1 0 0,-1 0 0,0 0 0,0 0 0,0 0 0,0 0 0,0 0 1,0 0-1,1 0 0,-1 0 0,0 0 0,0 0 0,0 0 0,0 0 0,0 0 0,0 0 0,0 0 1,1 0-1,-1-1 0,0 1 0,0 0 0,0 0 0,0 0 0,0 0 0,0 0 0,0 0 1,0 0-1,-2 11-33,-5 10-55,1-6 81,1 1 0,-3 16 0,7-28-43,0 0-1,1 0 1,-1-1-1,1 1 1,0 0-1,0 0 1,1 0-1,-1-1 1,1 1-1,0 0 1,0-1 0,0 1-1,0 0 1,3 4-1,-4-7 43,0-1-1,1 1 1,-1 0-1,1 0 1,-1 0-1,1-1 1,0 1 0,-1 0-1,1-1 1,0 1-1,-1 0 1,1-1-1,0 1 1,0-1-1,0 1 1,-1-1 0,1 1-1,0-1 1,0 0-1,0 1 1,0-1-1,0 0 1,0 0-1,0 0 1,0 0 0,0 0-1,0 0 1,-1 0-1,3 0 1,15-10-177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8.658"/>
    </inkml:context>
    <inkml:brush xml:id="br0">
      <inkml:brushProperty name="width" value="0.05" units="cm"/>
      <inkml:brushProperty name="height" value="0.05" units="cm"/>
    </inkml:brush>
  </inkml:definitions>
  <inkml:trace contextRef="#ctx0" brushRef="#br0">89 1005 14795,'4'-6'395,"0"0"1,0 0-1,0-1 0,-1 0 1,0 0-1,3-11 0,-6 17-300,1-1 0,-1 1 0,1-1-1,-1 0 1,0 1 0,0-1 0,1 0-1,-1 0 1,-1 1 0,1-1 0,0 0-1,0 1 1,0-1 0,-1 0 0,1 1 0,-1-1-1,0 1 1,1-1 0,-1 1 0,0-1-1,0 1 1,0-1 0,0 1 0,0-1-1,0 1 1,0 0 0,0 0 0,-1 0-1,1 0 1,0 0 0,-1 0 0,1 0 0,-1 0-1,-2-1 1,3 2-49,-1-1 0,1 1 0,-1 0 0,1-1 0,0 1 0,-1 0 0,1 0 0,-1 0 0,1 0 0,-1 0 0,1 0 0,-1 0 0,1 1 0,0-1 0,-1 0 0,1 1 0,-1-1 0,1 1 0,-2 1 0,0 0 8,1-1 1,-1 1-1,1 1 0,0-1 0,0 0 0,0 0 0,0 1 0,-3 5 0,0 1 21,0 1-1,1 0 1,0 0 0,-3 16 0,2-5-61,1 0 0,1 1 1,0 32-1,3-43-47,0 0 1,1 0 0,1 0-1,-1 0 1,2 0-1,0-1 1,0 1-1,8 17 1,-10-26 21,0 0 0,0 0 0,0 0-1,0-1 1,0 1 0,1 0 0,-1-1 0,1 1 0,-1-1 0,1 1 0,-1-1 0,1 1 0,0-1 0,-1 0 0,1 0 0,0 0 0,0 0-1,0 0 1,0-1 0,0 1 0,0-1 0,0 1 0,0-1 0,0 0 0,0 1 0,1-1 0,-1 0 0,0 0 0,3-1 0,0 0-7,0-1 1,0 0 0,0 0 0,-1 0 0,1 0 0,0-1 0,-1 0 0,0 0 0,0 0 0,0 0-1,5-5 1,10-12 43,-2 0-1,0-1 0,-1-1 1,-1-1-1,-1 0 1,15-36-1,-9 11 226,-2-1 0,15-68 0,-28 104-171,-3 16-17,1 23 3,-2-10-73,3 13 4,18 113-6,-17-117 4,2-1 1,0 0-1,18 39 0,-22-57 5,0-1 0,0 0 1,0 1-1,9 8 0,-11-13 4,0 0 0,0 0 0,0 0 0,0 0 0,0 0 0,0 0 0,0 0 0,0-1 0,0 1 0,1 0 0,-1-1 0,0 1 0,0-1 0,1 0 0,-1 1 0,0-1 0,1 0-1,-1 0 1,1 0 0,-1 0 0,0 0 0,1 0 0,-1 0 0,0 0 0,1 0 0,-1-1 0,0 1 0,1-1 0,-1 1 0,2-2 0,1-1 15,1 0 0,-1-1 0,0 0 0,0 0 0,0-1 0,0 1 0,-1-1 0,1 1-1,-1-1 1,-1 0 0,1 0 0,-1 0 0,0-1 0,2-5 0,4-15 124,8-42-1,-6-3 282,1-116-1,-9 240-454,3-1-1,1 0 1,3 0-1,31 97 1,-37-141 29,0 0 1,1 0-1,0 0 1,0-1-1,1 1 1,8 10-1,-12-17 5,0 0-1,0 0 1,0 0-1,0 0 1,0 0-1,0 0 1,0 0 0,1 0-1,-1 0 1,0-1-1,0 1 1,1 0-1,-1-1 1,0 1 0,1-1-1,-1 0 1,1 1-1,-1-1 1,0 0-1,1 0 1,-1 0-1,1 0 1,-1 0 0,1 0-1,-1 0 1,1 0-1,-1-1 1,0 1-1,1-1 1,-1 1-1,1-1 1,-1 1 0,0-1-1,0 0 1,1 1-1,-1-1 1,0 0-1,0 0 1,0 0-1,0 0 1,0 0 0,0 0-1,0 0 1,0-1-1,0 1 1,-1 0-1,2-2 1,3-6 35,0 0 1,-1 0-1,0 0 0,0-1 1,-1 0-1,0 1 0,-1-1 1,0 0-1,-1 0 1,0 0-1,0-15 0,-1-1 85,-2 0-1,0 1 0,-9-35 0,11 57-113,-2-5 17,0-1 1,0 1 0,0-1-1,-1 1 1,0 0 0,-1-1-1,0 2 1,-9-15-1,13 22-26,0 0-1,0-1 1,-1 1-1,1-1 0,0 1 1,0 0-1,-1-1 1,1 1-1,0 0 0,-1-1 1,1 1-1,0 0 1,-1 0-1,1-1 0,-1 1 1,1 0-1,0 0 1,-1 0-1,1-1 0,-1 1 1,1 0-1,-1 0 1,1 0-1,-1 0 0,1 0 1,0 0-1,-1 0 1,-3 10-48,7 20-46,-2-22 71,1-1 1,0 0-1,0 1 0,0-1 1,1 0-1,1 0 1,-1 0-1,1 0 0,0-1 1,0 1-1,8 7 1,-10-12 16,0 0 1,0 0 0,0-1-1,0 1 1,1 0 0,-1-1 0,1 1-1,0-1 1,-1 0 0,1 0-1,0 0 1,-1 0 0,1-1 0,0 1-1,0-1 1,0 1 0,0-1 0,0 0-1,0 0 1,-1-1 0,1 1-1,0 0 1,0-1 0,0 0 0,0 1-1,-1-1 1,1 0 0,0-1-1,-1 1 1,1 0 0,-1-1 0,5-3-1,4-3 5,-1-1 0,0 0 0,0-1 0,-1 0-1,0-1 1,-1 0 0,0 0 0,-1 0 0,0-1-1,0 0 1,-2-1 0,1 0 0,-2 0 0,0 0-1,0 0 1,-1 0 0,-1-1 0,1-23 0,-3 34 5,0 0 0,0 0 0,0 0 1,-1 0-1,0 0 0,0 0 0,0 0 1,0 0-1,0 1 0,0-1 0,-3-4 1,4 7-4,0 0 0,-1-1 0,1 1 0,0-1 1,-1 1-1,1-1 0,-1 1 0,1 0 0,-1-1 0,1 1 1,-1 0-1,1 0 0,-1-1 0,1 1 0,-1 0 0,1 0 1,-1 0-1,1 0 0,-1 0 0,1-1 0,-1 1 0,0 0 1,1 0-1,-1 0 0,0 1 0,0-1 0,0 1 1,-1-1-1,1 1 0,0 0 1,0 0-1,0 0 0,0-1 1,0 1-1,0 0 0,0 0 1,0 0-1,0 1 0,0-1 1,1 0-1,-2 2 0,-2 5 0,1 0-1,0 1 0,0 0 1,1 0-1,0 0 0,0 0 1,1 0-1,0 0 1,1 0-1,0 0 0,1 1 1,-1-1-1,2 0 0,-1 0 1,1 0-1,1 0 0,0-1 1,7 17-1,-9-23-1,0 0 0,1 0 1,-1 0-1,1 0 0,-1 0 0,1 0 1,0 0-1,-1-1 0,1 1 0,0-1 1,0 1-1,0-1 0,0 0 0,1 0 0,-1 0 1,0 0-1,1 0 0,-1 0 0,0 0 1,1-1-1,-1 1 0,1-1 0,-1 0 0,1 0 1,-1 0-1,0 0 0,1 0 0,-1 0 1,3-1-1,7-3-16,0 1 1,0-1-1,0-1 1,19-11 0,12-4-282,-38 18 229,0 1 0,0 0-1,0 0 1,0 0 0,0 0-1,0 1 1,0 0 0,0 0 0,0 0-1,0 1 1,0-1 0,0 1-1,0 1 1,0-1 0,-1 1-1,1-1 1,6 5 0,-7-4 20,-1 0 0,1 1 0,-1 0 0,0-1 1,0 1-1,0 1 0,0-1 0,-1 0 0,1 1 1,-1-1-1,0 1 0,0 0 0,0 0 0,0 0 1,-1 0-1,0 0 0,0 0 0,0 0 0,0 0 1,0 9-1,-24-121-169,10 32-952,4 1-1,2-1 0,4-1 1,3 1-1,14-103 0,-1 87 687,-13 92 496,0 0 0,0 0-1,0 0 1,0 0 0,0 1-1,0-1 1,0 0 0,0 0-1,0 0 1,0 0 0,0 0-1,0 0 1,0 0 0,0 0-1,0 0 1,0 0 0,1 0 0,-1 0-1,0 0 1,0 0 0,0 0-1,0 0 1,0 0 0,0 0-1,0 0 1,0 0 0,0 0-1,0 0 1,0 0 0,0 0-1,0 0 1,1 0 0,-1 0 0,0 0-1,0 0 1,0 0 0,0 0-1,0 0 1,0 0 0,0 0-1,0 0 1,0 0 0,0 0-1,0 0 1,0 0 0,0 0-1,0 0 1,0-1 0,0 1 0,0 0-1,0 0 1,1 0 0,-1 0-1,0 0 1,0 0 0,0 0-1,0 0 1,2 8 325,9 115 1886,-5-41-1303,1 1-111,4-1 1,32 120-1,-40-193-753,15 42 223,-17-47-251,1-1 0,0 1 0,0-1 0,0 0-1,0 0 1,0 0 0,1 0 0,-1 0 0,1 0-1,0-1 1,3 4 0,-5-6-22,0 1-1,0-1 1,0 0-1,0 1 1,0-1-1,0 0 1,0 1-1,0-1 1,0 0-1,0 0 1,0 0 0,0 0-1,0 0 1,0 0-1,0 0 1,0-1-1,0 1 1,0 0-1,0 0 1,0-1-1,0 1 1,-1-1 0,1 1-1,0-1 1,0 1-1,0-1 1,0 1-1,-1-1 1,1 0-1,0 1 1,0-1-1,-1 0 1,1 0 0,-1 0-1,1 1 1,-1-1-1,1 0 1,-1 0-1,1 0 1,-1 0-1,0 0 1,1-1 0,1-4 7,0 0 0,0-1 1,0 1-1,0-1 0,0-7 1,-1-16 36,0-1 0,-2 1 0,-2 0 1,0 0-1,-14-52 0,24 98-50,2-1 1,0 1-1,0-1 0,18 19 1,-23-28 5,1-1 0,0 0 1,0 0-1,0 0 1,1-1-1,-1 0 0,1 0 1,0 0-1,0-1 1,1 0-1,-1 0 0,1 0 1,7 1-1,-8-3 15,-1 0 0,1-1 0,-1 1 0,1-1 0,0 0 0,-1-1 0,1 1 0,-1-1 0,1-1-1,-1 1 1,1-1 0,-1 1 0,0-1 0,0-1 0,0 1 0,9-7 0,-3 1 37,-1 0 1,0-1-1,-1 0 0,0-1 1,0 0-1,-1 0 1,0-1-1,-1 0 0,0 0 1,-1-1-1,0 0 1,-1 0-1,0 0 0,-1-1 1,0 0-1,-1 0 0,2-15 1,-5 24-46,0-1 1,-1 0 0,1 1-1,-1-1 1,-2-8 0,3 13-15,0-1 1,0 1-1,0-1 0,0 1 1,0-1-1,-1 1 1,1-1-1,0 1 1,0-1-1,0 1 0,0-1 1,-1 1-1,1 0 1,0-1-1,0 1 1,-1-1-1,1 1 0,0 0 1,-1-1-1,1 1 1,-1 0-1,1-1 0,0 1 1,-1 0-1,1-1 1,-1 1-1,1 0 1,-1 0-1,1 0 0,-1-1 1,1 1-1,-1 0 1,1 0-1,-1 0 1,1 0-1,-1 0 0,1 0 1,-1 0-1,1 0 1,-1 0-1,1 0 1,-1 0-1,1 1 0,-1-1 1,1 0-1,-1 0 1,1 0-1,-1 0 1,1 1-1,0-1 0,-1 0 1,1 1-1,-1-1 1,1 0-1,0 1 1,-1-1-1,1 0 0,0 1 1,-1-1-1,1 1 1,0-1-1,0 1 1,-1-1-1,1 1 0,0 0 1,-4 5-10,1 0 0,0 0 0,0 0 0,1 0 0,0 1 0,0-1 0,0 1 0,1 0 0,-1 8 1,-2 66-80,4-54 58,4 34 0,-3-54 27,0 0 1,1 1-1,0-1 1,0 0-1,0-1 1,1 1-1,0 0 0,0-1 1,8 12-1,-10-16 6,0-1 0,0 0-1,0 0 1,0 1 0,0-1-1,0 0 1,1 0 0,-1 0-1,0 0 1,1-1-1,-1 1 1,0 0 0,1 0-1,-1-1 1,1 1 0,-1-1-1,1 1 1,-1-1-1,1 0 1,-1 0 0,1 1-1,0-1 1,2-1 0,-2 1 6,0-1 1,0 0 0,1 0-1,-1 0 1,0 0 0,0 0-1,0-1 1,0 1-1,0-1 1,0 1 0,0-1-1,-1 0 1,3-3 0,4-5 53,-1-1-1,0 0 1,-1-1 0,7-16 0,4-16 179,-3 0 1,-1-2 0,-2 0-1,7-76 1,-10 30 178,-7-128 0,-1 209-408,-1 0-1,0 0 1,0 0-1,-6-20 1,1 22-36,2 17-3,1 20-12,4 23 13,2 0 0,2-1 0,2 0 0,2 0 0,3 0 0,35 92 0,-38-119-253,0 0 1,2-1 0,0 0 0,18 25 0,-19-39-637,-7-13-145,-9-19-355,-10-10 777,-2 0 0,-1 2 0,-24-33 1,-78-83 4032,121 148-3365,-1 0 1,1 0-1,0 0 0,0-1 1,0 1-1,0 0 1,0 0-1,-1-1 0,1 1 1,0 0-1,0 0 1,0-1-1,0 1 0,0 0 1,0-1-1,0 1 1,0 0-1,0 0 1,0-1-1,0 1 0,0 0 1,0-1-1,0 1 1,0 0-1,0 0 0,0-1 1,1 1-1,-1 0 1,0 0-1,0-1 0,0 1 1,0 0-1,0 0 1,1 0-1,-1-1 0,0 1 1,0 0-1,0 0 1,1 0-1,-1-1 0,0 1 1,0 0-1,1 0 1,-1 0-1,0 0 0,0 0 1,1 0-1,-1 0 1,0 0-1,0 0 1,1-1-1,-1 1 0,0 0 1,1 0-1,-1 0 1,0 1-1,0-1 0,1 0 1,24-3 115,-18 3-51,0-2-385,1 1-1,-1-1 1,0 0 0,1-1 0,-1 0 0,-1 0-1,1 0 1,0-1 0,-1 0 0,0-1 0,0 1 0,0-1-1,0 0 1,6-8 0,2-7-529</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7.485"/>
    </inkml:context>
    <inkml:brush xml:id="br0">
      <inkml:brushProperty name="width" value="0.05" units="cm"/>
      <inkml:brushProperty name="height" value="0.05" units="cm"/>
    </inkml:brush>
  </inkml:definitions>
  <inkml:trace contextRef="#ctx0" brushRef="#br0">6 13 18252,'1'-13'2422,"2"25"-921,3 25 109,-13 194 355,-1-35-1557,8-193-404,-1 2 8,1-1 0,0 0 0,0 0 0,1 1 1,-1-1-1,1 0 0,0 0 0,0 0 0,1 0 1,-1 0-1,1 0 0,4 7 0,-6-10-6,1 0 1,-1 0-1,1-1 0,0 1 0,0-1 0,-1 1 0,1-1 1,0 1-1,0-1 0,-1 1 0,1-1 0,0 1 0,0-1 1,0 0-1,0 0 0,0 1 0,0-1 0,0 0 0,-1 0 0,1 0 1,0 0-1,0 0 0,0 0 0,0 0 0,0 0 0,0-1 1,0 1-1,0 0 0,0 0 0,-1-1 0,1 1 0,0-1 1,0 1-1,0-1 0,-1 1 0,2-1 0,4-4 36,-1 1 0,0-1-1,10-10 1,-12 11-18,53-65 509,90-143 1,-138 199-584,-4 8-68,0-1-1,0 0 1,-1 0-1,0 0 1,0 0-1,0 0 1,-1-1-1,0 1 1,2-13-1,-4 18 61,0 0 1,0 1-1,0-1 0,0 0 0,0 0 1,0 0-1,0 0 0,0 0 1,0 1-1,0-1 0,-1 0 0,1 0 1,0 0-1,-1 0 0,1 1 1,0-1-1,-1 0 0,1 0 0,-1 1 1,0-1-1,1 0 0,-1 1 1,1-1-1,-2 0 0,1 0 0,-1 1-1,0-1 1,1 0 0,-1 1-1,1 0 1,-1-1-1,0 1 1,0 0 0,1 0-1,-1 0 1,0 0 0,-2 0-1,-17 4-649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7.873"/>
    </inkml:context>
    <inkml:brush xml:id="br0">
      <inkml:brushProperty name="width" value="0.05" units="cm"/>
      <inkml:brushProperty name="height" value="0.05" units="cm"/>
    </inkml:brush>
  </inkml:definitions>
  <inkml:trace contextRef="#ctx0" brushRef="#br0">1 1 16708,'10'39'1720,"3"-11"-1032,2-1-272,6-7 728,0-5-191,2-11-777,-2-4-488,2-14 392,2-8-168,-5-8-192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8.250"/>
    </inkml:context>
    <inkml:brush xml:id="br0">
      <inkml:brushProperty name="width" value="0.05" units="cm"/>
      <inkml:brushProperty name="height" value="0.05" units="cm"/>
    </inkml:brush>
  </inkml:definitions>
  <inkml:trace contextRef="#ctx0" brushRef="#br0">59 1 17700,'-13'36'642,"2"0"0,2 1 0,1 0-1,1 1 1,-1 66 0,6-88-482,2-1 0,0 0-1,1 1 1,0-1 0,1 0 0,1 0-1,0 0 1,8 21 0,-10-34-137,-1-1 0,1 0-1,0 1 1,-1-1 0,1 0 0,0 1 0,0-1 0,0 0 0,0 0 0,0 0-1,0 0 1,0 0 0,0 0 0,0 0 0,0 0 0,1 0 0,-1 0-1,3 0 1,-3 0-6,0-1 0,0 0 0,0 0 0,0 0 0,0-1 0,0 1 0,0 0-1,0 0 1,1-1 0,-1 1 0,0 0 0,0-1 0,-1 1 0,1-1 0,0 1 0,0-1-1,0 0 1,0 1 0,1-2 0,2-3 29,0 1 0,0-1 0,0 0 0,-1-1 0,0 1 0,0 0 0,3-8 0,1-6 19,0-1 0,-1 1 1,-2-1-1,0-1 0,0 1 0,-1-33 0,-5 39-67,-2 10-19,3 5 18,1 0-1,-1-1 1,0 1 0,1 0-1,-1 0 1,0 0 0,1 0-1,-1-1 1,1 1 0,-1 0-1,1 0 1,0 0 0,-1 0-1,1 0 1,0 0 0,0 0-1,0 0 1,-1 2 0,0 5-12,1 0 0,-1 0 0,1 0 0,0 0 0,1 0 0,0 0 0,0 0 0,1 0 0,5 15 0,-6-20 12,0 0 0,1 0 0,-1 0 0,1-1 0,0 1 0,-1 0 1,1-1-1,1 1 0,-1-1 0,0 1 0,1-1 0,-1 0 0,1 0 0,-1 0 0,1 0 0,0-1 1,0 1-1,0-1 0,0 0 0,0 0 0,0 0 0,1 0 0,-1 0 0,0-1 0,0 1 0,7-1 1,0-1 2,1 0 0,0-1 0,-1 0 0,0-1 0,1 0 1,-1-1-1,0 0 0,-1 0 0,1-1 0,-1 0 0,12-9 1,5-5 29,0-2 0,30-32 0,-39 34-1,-13 13-14,-9 11-7,-4 5-22,0 1 1,1 0 0,1 0 0,0 0-1,1 1 1,0 0 0,1 1 0,0 0-1,1-1 1,0 1 0,1 1 0,1-1-1,0 0 1,-1 16 0,3-27-45,0-1 1,0 0 0,0 1-1,0-1 1,0 0 0,1 1-1,-1-1 1,0 0-1,0 0 1,1 1 0,-1-1-1,1 0 1,-1 0 0,1 0-1,0 1 1,-1-1-1,1 0 1,1 1 0,-2-2 34,0 0-1,1 0 1,-1 0 0,0 0 0,0 0 0,1 0 0,-1 0 0,0 1 0,0-1 0,1 0 0,-1 0 0,0 0-1,1-1 1,-1 1 0,0 0 0,0 0 0,1 0 0,-1 0 0,0 0 0,0 0 0,0 0 0,1 0 0,-1 0 0,0-1-1,0 1 1,1 0 0,-1 0 0,0 0 0,0-1 0,8-13-149,0-7-236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8.635"/>
    </inkml:context>
    <inkml:brush xml:id="br0">
      <inkml:brushProperty name="width" value="0.05" units="cm"/>
      <inkml:brushProperty name="height" value="0.05" units="cm"/>
    </inkml:brush>
  </inkml:definitions>
  <inkml:trace contextRef="#ctx0" brushRef="#br0">7 1 18820,'-2'9'1720,"1"1"-1320,1-3-472,0 3 921,1 1-721,-1-1-128,-4-1-160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9.089"/>
    </inkml:context>
    <inkml:brush xml:id="br0">
      <inkml:brushProperty name="width" value="0.05" units="cm"/>
      <inkml:brushProperty name="height" value="0.05" units="cm"/>
    </inkml:brush>
  </inkml:definitions>
  <inkml:trace contextRef="#ctx0" brushRef="#br0">121 3 16884,'-3'-1'207,"1"1"0,0-1 0,-1 1 0,1 0 1,0-1-1,-1 1 0,1 0 0,0 0 0,-1 1 1,1-1-1,-1 0 0,1 1 0,0-1 0,0 1 1,-1 0-1,1 0 0,-3 1 0,1 1-4,0 0 0,0 0 0,0 0 0,1 0 0,-1 0 0,1 1 0,-1 0 0,-2 4 0,1 0-47,0 0 0,0 0 1,1 1-1,0 0 0,0 0 1,1 0-1,0 0 0,-2 11 0,5-18-123,0 0-1,-1 0 1,1 0-1,0 0 1,0 0-1,0 0 0,0 0 1,1 0-1,-1 0 1,0 0-1,1 0 1,-1 0-1,1 0 0,0 0 1,0 0-1,2 3 1,-2-4-15,0 0 0,0 0 1,0-1-1,0 1 0,1 0 1,-1-1-1,0 1 0,0 0 1,1-1-1,-1 0 0,1 1 1,-1-1-1,0 0 0,1 0 1,-1 0-1,1 1 0,-1-2 1,0 1-1,1 0 0,-1 0 1,1 0-1,-1-1 0,0 1 1,3-2-1,20-6 114,-2-1-1,1-2 1,38-23-1,32-16 130,-83 46-235,0 0-1,1 1 0,0 0 0,-1 0 1,1 1-1,0 1 0,15-1 1,-23 2-20,-1 0 0,1 0 0,0 0 0,-1 0 0,1 1 0,-1-1 0,1 1 0,-1 0 0,1 0 0,-1 0 0,1 0 0,-1 0 0,0 0 0,0 0 0,0 1 0,1-1 0,-1 1 0,0 0 0,-1 0 0,4 3 0,-1 1 7,-1 0 0,0 0 0,0 1 0,-1-1 1,1 1-1,0 7 0,5 11 26,-8-24-36,0 0-1,1 0 1,-1 0 0,0-1-1,1 1 1,-1 0 0,1 0-1,-1 0 1,1-1 0,-1 1-1,1 0 1,0-1 0,-1 1-1,1 0 1,0-1 0,-1 1-1,1-1 1,0 1 0,0-1-1,0 1 1,-1-1 0,1 0-1,0 1 1,0-1 0,1 0-1,0 0 6,0 0-1,0 0 0,0 0 0,-1 0 1,1-1-1,0 1 0,0-1 1,0 1-1,-1-1 0,1 0 0,3-1 1,3-4-165,1 0 1,-1 0 0,11-12 0,-16 15-55,37-35-2911,-25 29 2385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19.491"/>
    </inkml:context>
    <inkml:brush xml:id="br0">
      <inkml:brushProperty name="width" value="0.05" units="cm"/>
      <inkml:brushProperty name="height" value="0.05" units="cm"/>
    </inkml:brush>
  </inkml:definitions>
  <inkml:trace contextRef="#ctx0" brushRef="#br0">104 1 16868,'-5'1'427,"1"1"0,-1-1 1,1 1-1,-1 0 1,1 1-1,0-1 0,0 1 1,-7 5-1,-29 29 2061,40-37-2465,-2 2 42,0 0 0,0-1 0,1 1 0,-1 0 0,1 0 0,-1 0 0,1 0 0,0 0 0,0 0 0,-1 3 0,2-4-64,0 0 0,0 0 1,0 0-1,0-1 0,0 1 1,1 0-1,-1 0 0,0-1 1,1 1-1,-1 0 0,1-1 1,-1 1-1,0 0 0,1-1 1,-1 1-1,1 0 0,0-1 1,-1 1-1,1-1 0,0 1 1,-1-1-1,1 1 0,0-1 1,-1 0-1,1 1 0,0-1 1,0 0-1,-1 0 0,1 1 1,0-1-1,0 0 0,0 0 1,-1 0-1,2 0 0,48 10-224,-38-8 154,0 0 0,0 1 0,0 0 0,-1 1 0,22 10 0,-31-14 75,-1 0 0,0 1 0,0 0 1,0-1-1,0 1 0,0 0 0,0-1 0,0 1 1,0 0-1,0 0 0,0 0 0,-1 0 0,1 0 0,0 0 1,-1 0-1,1 0 0,0 0 0,-1 0 0,1 0 0,-1 1 1,0-1-1,1 0 0,-1 0 0,0 0 0,0 1 0,0-1 1,0 1-1,0 1 30,-1-1-1,0 0 1,0 0 0,0-1 0,0 1 0,0 0-1,0 0 1,0 0 0,-1-1 0,1 1-1,-1 0 1,1-1 0,-1 0 0,-2 2 0,-3 3 125,-1-1 0,1-1 0,-1 1 0,0-1 0,-1-1 1,-14 5-1,19-7-222,-1 0 1,1-1 0,-1 0-1,1 0 1,0 0-1,-1 0 1,-8-2-1,11 1-3,0 1 0,0-1 0,0 1-1,0-1 1,1 0 0,-1 0-1,0 0 1,0 0 0,0 0-1,1 0 1,-1 0 0,1-1-1,-1 1 1,1-1 0,-1 1-1,1-1 1,0 1 0,0-1-1,-2-2 1,1-9-420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1.009"/>
    </inkml:context>
    <inkml:brush xml:id="br0">
      <inkml:brushProperty name="width" value="0.05" units="cm"/>
      <inkml:brushProperty name="height" value="0.05" units="cm"/>
    </inkml:brush>
  </inkml:definitions>
  <inkml:trace contextRef="#ctx0" brushRef="#br0">1 715 18156,'0'1'66,"0"0"1,0-1 0,0 1-1,0 0 1,0-1 0,0 1-1,0-1 1,0 1-1,0 0 1,1-1 0,-1 1-1,0-1 1,0 1 0,1 0-1,-1-1 1,0 1-1,1-1 1,-1 1 0,0-1-1,1 1 1,-1-1-1,1 0 1,-1 1 0,1-1-1,-1 1 1,1-1 0,-1 0-1,1 1 1,0-1-1,1 0-17,-1 0-1,0 0 0,1-1 0,-1 1 1,1-1-1,-1 1 0,0-1 0,1 1 0,-1-1 1,0 0-1,0 1 0,0-1 0,0 0 0,1 0 1,0-1-1,31-28 437,-1-2 1,-1-1 0,-2-1-1,-1-1 1,-2-2-1,-2 0 1,21-45 0,-31 53-378,-1 0 0,-1-1 0,10-45 0,-18 57-68,-1 0 0,0-1 0,-1 1-1,-1-1 1,-1 1 0,-1-1 0,-4-25-1,4 38-28,0 0-1,-1 0 1,0 0-1,-1 0 1,1 0-1,-7-11 1,8 17-10,1-1-1,-1 0 1,0 0-1,1 0 1,-1 0 0,0 1-1,0-1 1,0 0-1,0 0 1,1 1 0,-1-1-1,0 1 1,0-1-1,0 1 1,0-1 0,0 1-1,0 0 1,-2-1 0,1 1-2,1 1 1,0-1 0,0 0-1,0 1 1,-1-1 0,1 1-1,0-1 1,0 1 0,0-1-1,0 1 1,0 0 0,0 0 0,0-1-1,0 1 1,0 0 0,0 0-1,1 0 1,-1 0 0,0 0-1,-1 2 1,-6 10-10,1 0 1,0 1-1,1 0 0,-7 20 1,-14 65-9,17-62 11,-33 172 1,38-173 7,2 1-1,2-1 1,5 64 0,-3-90-3,1-1 0,0 1 1,0 0-1,1-1 0,0 0 0,1 1 0,0-1 0,1-1 1,-1 1-1,10 11 0,-12-17 1,0-1 0,1 1 0,-1 0 0,1-1 0,-1 0 1,1 1-1,0-1 0,0 0 0,0-1 0,0 1 0,0-1 0,1 1 0,-1-1 0,0 0 1,1 0-1,-1 0 0,1 0 0,-1-1 0,1 0 0,-1 1 0,1-1 0,0-1 0,-1 1 0,1 0 1,-1-1-1,1 0 0,-1 0 0,0 0 0,1 0 0,5-3 0,4-3 1,0-1-1,0 0 1,-1-1-1,-1-1 1,1 0-1,-2 0 1,1-1-1,-2 0 1,1-1-1,10-16 1,-3-1 24,0 0 0,-2 0 0,18-51 0,-28 67-7,0-1-1,-1 1 1,-1-1 0,0 0 0,-1 0 0,-1 0 0,1-17 0,-2 30-15,0-1 1,0 1 0,0 0 0,-1-1 0,1 1 0,0 0 0,-1-1-1,1 1 1,0 0 0,-1-1 0,0 1 0,1 0 0,-1 0 0,0 0-1,1 0 1,-1 0 0,0 0 0,-2-2 0,3 3-1,-1-1-1,0 1 1,0 0 0,0 0 0,1-1 0,-1 1-1,0 0 1,0 0 0,0 0 0,0 0 0,1 0-1,-1 0 1,0 0 0,0 0 0,0 0 0,0 1-1,1-1 1,-1 0 0,0 1 0,0-1-1,-1 1 1,-2 1 0,0 1 0,0 0 0,1 0 0,-1 0 0,1 0 0,-1 0-1,1 1 1,-4 6 0,3-4-5,1 0 0,-1 0 0,1 1-1,0-1 1,1 1 0,0 0 0,0 0 0,-2 14 0,4-19 0,0-1 1,0 1-1,0 0 1,0 0 0,0 0-1,0 0 1,0 0 0,0 0-1,1 0 1,-1 0 0,1 0-1,0 0 1,-1-1-1,1 1 1,0 0 0,0 0-1,0-1 1,0 1 0,1-1-1,-1 1 1,0-1 0,1 1-1,-1-1 1,1 0 0,-1 1-1,1-1 1,0 0-1,-1 0 1,1 0 0,0-1-1,0 1 1,-1 0 0,1-1-1,0 1 1,0-1 0,3 1-1,3 0-3,1 0-1,-1-1 1,1 0 0,-1-1-1,0 1 1,1-2 0,13-3-1,2-2-10,29-14 0,-38 14 14,1 0 1,0 2-1,0 0 0,33-6 0,-46 11 4,-1-1 0,0 1-1,0 0 1,1 0 0,-1 1-1,0-1 1,0 0-1,0 1 1,1-1 0,-1 1-1,0 0 1,0 0-1,0-1 1,0 1 0,0 1-1,0-1 1,2 2-1,-1 0 3,1 1-1,-1 0 0,0 0 0,0 1 0,4 6 0,4 6 20,-10-16-8,1 1 1,0 0-1,-1 0 0,1-1 1,0 1-1,0-1 0,0 0 1,0 1-1,1-1 0,-1 0 1,0 0-1,0-1 1,1 1-1,-1 0 0,0-1 1,1 1-1,-1-1 0,1 0 1,-1 0-1,1 0 1,-1 0-1,0 0 0,1 0 1,-1-1-1,4 0 0,7-3 65,0 1 0,0-2 1,16-7-1,-20 8-33,20-9 70,-18 8-126,-1-1 0,1 2 1,0-1-1,0 2 0,0 0 0,1 0 1,-1 1-1,17-2 0,-27 4-79,0 1 1,1-1-1,-1 0 0,0 0 1,1 1-1,-1-1 0,0 1 1,0-1-1,1 1 0,-1-1 1,0 1-1,0 0 0,0 0 1,0 0-1,0-1 0,0 1 1,0 0-1,0 0 0,0 0 1,0 1-1,-1-1 0,1 0 1,0 0-1,-1 0 0,1 0 1,-1 1-1,1 0 0,0 0-78,0 0 0,0 0 0,0 0 0,0-1 0,0 1 0,0 0 0,0-1 0,1 1 0,-1-1 0,1 1-1,2 1 1,7 2-571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2.015"/>
    </inkml:context>
    <inkml:brush xml:id="br0">
      <inkml:brushProperty name="width" value="0.05" units="cm"/>
      <inkml:brushProperty name="height" value="0.05" units="cm"/>
    </inkml:brush>
  </inkml:definitions>
  <inkml:trace contextRef="#ctx0" brushRef="#br0">63 0 15307,'-2'4'238,"0"0"0,0 1-1,1-1 1,-1 1 0,1-1 0,0 1-1,0-1 1,0 1 0,1 0-1,0 8 1,-2 13 353,-14 85 2234,-15 181-294,30-287-2499,1 0-1,0 0 1,1-1-1,-1 1 1,1 0 0,0-1-1,0 1 1,0-1-1,1 1 1,3 7 0,-4-11-25,0 0 1,0 0 0,-1 0 0,1 0 0,0 0-1,0 0 1,0 0 0,0 0 0,0-1 0,0 1-1,0 0 1,0-1 0,1 1 0,-1-1 0,0 1-1,0-1 1,3 1 0,-2-1-3,0 0 0,0 0 1,1 0-1,-1 0 0,0-1 0,0 1 1,0-1-1,0 1 0,1-1 1,-1 0-1,0 0 0,0 0 0,2-2 1,5-2-5,-1-1 0,0 0 0,0-1 0,-1 0 0,1 0 0,-2 0 0,12-16 0,0-5-96,15-31 0,0 1-445,-35 63 419,0 1-1,1-1 1,-1 1-1,1 0 0,0 9 1,-1 0-13,-1-1 10,1-3 71,0 1-1,0-1 0,1 1 0,1 13 1,0-23 28,0 0 1,0 0 0,0-1-1,0 1 1,0 0 0,1-1-1,-1 1 1,1 0 0,-1-1-1,1 1 1,0 0 0,-1-1-1,1 1 1,0-1 0,0 1-1,0-1 1,0 0 0,1 1-1,-1-1 1,0 0 0,0 0-1,1 0 1,-1 0 0,1 0-1,-1 0 1,1 0 0,-1 0-1,1-1 1,0 1 0,-1 0-1,1-1 1,0 0 0,0 1-1,2-1 1,4 0-176,-1-1 1,0 1-1,0-2 0,1 1 1,-1-1-1,0 0 0,0-1 1,0 1-1,9-6 0,5-4-645,32-23 1,-24 13 135,-2-2-1,0-1 1,-2-1 0,-1-1 0,-1-1-1,-1-1 1,-1-1 0,18-38 0,-24 38 1737,-1 0 0,16-52 1,-38 105 3678,-12 40-3730,7-17-818,2 2 0,3 0 1,1 0-1,3 0 1,2 67-1,2-110-155,0 0 0,0 0 0,1 0 0,0 0 0,0-1 0,0 1 0,0 0 0,1 0 0,0-1 0,0 1 0,3 5 0,-5-10-6,1 0 0,-1 0 0,0 1 0,0-1 0,0 0 0,0 0 0,0 0 0,1 0 0,-1 1 0,0-1 0,0 0 0,0 0 0,1 0 0,-1 0 0,0 0 0,0 0 0,0 0 0,1 0 0,-1 1 0,0-1 0,0 0 0,0 0 0,1 0 0,-1 0 0,0 0 0,0 0 0,1 0 0,-1 0 0,0 0 0,0-1 0,0 1 0,1 0 0,-1 0 0,0 0 1,0 0-1,0 0 0,1 0 0,-1 0 0,0 0 0,0-1 0,6-10-58,-1-15-31,-5 14 82,-1 1 0,0-1 0,-1 1 1,0 0-1,-1-1 0,0 1 0,0 0 0,-2 1 1,1-1-1,-1 1 0,-1-1 0,1 2 0,-2-1 1,-11-14-1,9 17 61,7 10 26,12 14 4,-5-11-76,1 0 0,0-1 0,0 0 0,0 0 0,1-1 0,-1 0 0,1 0 0,0 0 0,1-1 0,-1 0 1,0-1-1,10 3 0,-5-3 1,0 0 0,0-1 1,1 0-1,-1-1 1,0-1-1,0 0 1,16-3-1,-3-2 13,0-1 0,-1-1 0,0-1 0,0-1-1,-1-1 1,40-27 0,31-28 259,-95 67-275,1-1 0,0 0 0,0 0 0,0 0 0,0 1 0,0-1 0,0 0 0,0 0 1,0 0-1,0 1 0,0-1 0,0 0 0,0 0 0,0 1 0,0-1 0,0 0 0,0 0 0,0 0 0,0 1 0,0-1 0,0 0 0,0 0 0,0 0 0,0 1 0,0-1 0,0 0 1,1 0-1,-1 0 0,0 0 0,0 1 0,0-1 0,0 0 0,0 0 0,1 0 0,-1 0 0,0 0 0,0 1 0,0-1 0,0 0 0,1 0 0,-1 0 0,0 0 0,0 0 1,0 0-1,1 0 0,-1 0 0,0 0 0,0 0 0,1 0 0,-1 0 0,0 0 0,0 0 0,0 0 0,1 0 0,-1 0 0,0 0 0,0 0 0,0 0 0,1 0 0,-1 0 1,0 0-1,0 0 0,0-1 0,1 1 0,-1 0 0,0 0 0,0 0 0,0-1 0,-2 10 71,-1-1-1,0 0 1,-1 0-1,0 0 1,-7 9-1,-8 19 170,14-26-162,-23 57 359,26-60-371,0 0-1,0 0 1,0 0 0,1 0 0,0 0 0,1 0 0,0 13-1,0-19-52,0 1 1,0-1-1,1 0 0,-1 1 0,0-1 0,1 0 0,-1 1 0,1-1 0,-1 0 0,1 0 0,0 1 0,-1-1 0,1 0 0,0 0 0,0 0 0,0 0 0,0 0 1,0 0-1,0 0 0,0 0 0,0 0 0,0-1 0,1 1 0,1 1 0,0-2-15,0 1 0,-1-1 1,1 1-1,0-1 0,0 0 0,-1 0 0,1 0 1,0 0-1,0-1 0,0 1 0,4-2 0,1-1-160,-1 1-1,0-1 0,0 0 1,0-1-1,0 0 0,0 0 1,-1-1-1,9-7 1,-8 3 4,0 1 1,0-1-1,-1 0 1,-1-1 0,0 0-1,0 1 1,0-2 0,-2 1-1,1 0 1,-1-1 0,-1 0-1,2-11 1,1-44-557</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2.405"/>
    </inkml:context>
    <inkml:brush xml:id="br0">
      <inkml:brushProperty name="width" value="0.05" units="cm"/>
      <inkml:brushProperty name="height" value="0.05" units="cm"/>
    </inkml:brush>
  </inkml:definitions>
  <inkml:trace contextRef="#ctx0" brushRef="#br0">3 0 18436,'-1'10'1904,"0"0"-1408,1 0-239,5-1 775,2-2-1232,2-1-873,4-2 929,1-1-272,12-2-216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2.777"/>
    </inkml:context>
    <inkml:brush xml:id="br0">
      <inkml:brushProperty name="width" value="0.05" units="cm"/>
      <inkml:brushProperty name="height" value="0.05" units="cm"/>
    </inkml:brush>
  </inkml:definitions>
  <inkml:trace contextRef="#ctx0" brushRef="#br0">59 1 14955,'-17'30'1835,"8"-15"-546,0 1 0,-12 30 1,21-45-1216,-1 0 0,1 0 1,0 0-1,-1 0 0,1 0 1,0 0-1,0 1 0,-1-1 1,1 0-1,0 0 1,0 0-1,0 0 0,0 1 1,1-1-1,-1 0 0,0 0 1,0 0-1,1 0 0,-1 0 1,1 0-1,-1 0 0,1 1 1,-1-1-1,2 1 0,0-1-42,-1 0-1,0 0 0,1-1 0,-1 1 1,1 0-1,-1-1 0,1 1 1,-1-1-1,1 0 0,0 0 1,-1 1-1,1-1 0,-1 0 0,1 0 1,3-1-1,7-1-93,1-1 0,0 0 1,18-7-1,-24 7 150,16-5-110,-6 1 34,0 1 0,1 1 0,0 1 1,32-5-1,-48 9 18,-1 0 0,0 0-1,1 0 1,-1 0 0,0 0 0,1 0 0,-1 1 0,0-1 0,0 0 0,1 1-1,-1-1 1,0 1 0,0-1 0,1 1 0,-1-1 0,0 1 0,0 0-1,0 0 1,0 0 0,0 0 0,0-1 0,0 1 0,0 0 0,-1 1-1,1-1 1,0 0 0,0 0 0,-1 0 0,1 0 0,-1 1 0,1-1-1,-1 0 1,0 0 0,1 1 0,-1-1 0,0 0 0,0 3 0,0-2 42,1 0 0,-1 0 0,1-1 1,-1 1-1,1 0 0,0 0 1,-1-1-1,1 1 0,0 0 0,0-1 1,0 1-1,0-1 0,0 1 1,1-1-1,2 3 0,-2-3-36,0 0 0,0 0 1,1-1-1,-1 1 0,1 0 0,-1-1 0,1 1 0,-1-1 0,1 0 1,-1 0-1,0 0 0,1 0 0,-1-1 0,5 0 0,40-13-16,-27 8-70,-13 4 3,0 0-102,-1 0 1,1 0-1,-1 0 1,1 1-1,0 0 1,0 1 0,-1-1-1,1 1 1,0 1-1,10 1 1,-16-2 143,-1 0 1,1 0 0,-1 0-1,1 0 1,-1 1 0,1-1-1,-1 0 1,1 1 0,-1-1-1,0 0 1,1 1 0,-1-1-1,1 0 1,-1 1-1,0-1 1,1 1 0,-1-1-1,0 1 1,1-1 0,-1 1-1,0-1 1,0 1 0,0-1-1,1 1 1,-1-1 0,0 1-1,0-1 1,0 1 0,0-1-1,0 1 1,0 0-1,0-1 1,0 1 0,0-1-1,0 1 1,0-1 0,-1 1-1,1-1 1,0 1 0,0-1-1,0 1 1,-1-1 0,1 1-1,0-1 1,-1 1-1,1-1 1,0 1 0,-1 0-1,-6 6-284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9.849"/>
    </inkml:context>
    <inkml:brush xml:id="br0">
      <inkml:brushProperty name="width" value="0.05" units="cm"/>
      <inkml:brushProperty name="height" value="0.05" units="cm"/>
    </inkml:brush>
  </inkml:definitions>
  <inkml:trace contextRef="#ctx0" brushRef="#br0">10 161 17868,'-4'22'542,"1"0"0,2 1-1,0-1 1,1 1 0,4 27 0,-3-35-473,2-1 0,0 0 0,0 0 0,2 0 0,-1-1 0,2 1 0,0-1 0,0 0 0,10 14 0,-13-24-56,-1 1 1,1-1 0,0 0 0,0 0 0,0 0-1,0 0 1,0-1 0,1 1 0,-1-1 0,1 1-1,0-1 1,0-1 0,-1 1 0,1 0-1,1-1 1,-1 0 0,0 0 0,0 0 0,0 0-1,0-1 1,1 0 0,-1 0 0,0 0 0,0 0-1,1-1 1,-1 1 0,0-1 0,0 0-1,0 0 1,0-1 0,7-2 0,1-2 60,-1 0 0,0-1 1,0 0-1,-1-1 0,0 0 1,0 0-1,-1-1 0,0 0 1,11-16-1,-7 9 90,-1-1 0,-1 0-1,-1-1 1,0 0 0,-1-1 0,-1 0 0,-1 0 0,-1-1 0,-1 1-1,0-1 1,-1-1 0,-2 1 0,1-33 0,-7 37 34,1 15-92,0 11-44,1 22-64,2 0 0,2 0-1,0 0 1,2 0-1,2-1 1,15 52-1,-19-78 3,16 44-18,-17-46 16,0-1 1,0 0-1,1 1 1,-1-1-1,1 0 1,0 1-1,0-1 1,0 0-1,0 0 1,0-1-1,0 1 1,0 0-1,0-1 1,1 1-1,3 1 0,-5-3 4,0 0 0,1 1 0,-1-1 0,0 0-1,0 0 1,1 0 0,-1 0 0,0-1-1,1 1 1,-1 0 0,0 0 0,0-1-1,1 1 1,-1-1 0,0 1 0,0-1-1,0 1 1,0-1 0,1 0 0,-1 0-1,0 1 1,0-1 0,0 0 0,-1 0 0,1 0-1,0 0 1,0 0 0,0-2 0,3-3 16,0 0 1,0 0 0,4-13 0,3-12 85,-2 0 1,-1 0-1,-2 0 0,-1-1 0,-1 0 0,-2 0 0,-1 0 1,-7-63-1,5 88-88,2 6-13,-1 0-1,0-1 0,0 1 0,0 0 0,-1-1 1,1 1-1,0 0 0,0-1 0,-1 1 0,1 0 1,-1-1-1,1 1 0,-1 0 0,1 0 0,-2-2 1,1 8-19,1 0 0,0 0 1,0 0-1,0 0 0,1 0 1,-1 0-1,3 6 0,0 5-45,2 0-1,0 0 0,1 0 0,1 0 1,0-1-1,11 16 0,-16-27 40,1-1 0,0 1 0,-1-1 0,1 0 0,0 0 0,1 0 1,-1-1-1,0 1 0,1-1 0,-1 0 0,1 1 0,8 2 0,-9-5 7,0 1-1,0-1 1,0 1 0,0-1 0,1 0 0,-1 0-1,0 0 1,0-1 0,0 1 0,1-1 0,-1 0-1,0 0 1,0 0 0,0 0 0,0 0 0,0-1-1,-1 1 1,1-1 0,4-3 0,1-2 10,0 0 0,-1 0 0,1-1 1,-1 0-1,-1 0 0,1-1 0,-2 0 0,1 0 1,-1 0-1,-1-1 0,1 0 0,-2 0 0,1 0 1,-1 0-1,-1 0 0,0-1 0,0 1 0,-1-1 1,-1-20-1,0 29 8,0 0 0,-1 0-1,1 0 1,-1-1 0,1 1 0,-1 0 0,0 0 0,0 0 0,0 0 0,0 1 0,0-1 0,-1 0 0,1 0-1,0 1 1,-1-1 0,-2-1 0,3 2-2,0 0 0,0 1 0,0 0 0,0-1 0,0 1 0,0-1 0,0 1 0,0 0 0,0 0 0,0 0 0,0 0 0,-1 0 0,1 0 0,0 0 0,0 0 0,0 0 0,0 0 0,0 1 0,0-1 0,0 0 0,0 1 0,0-1 0,0 1 0,0-1 0,0 1 0,0-1 0,0 1 0,0 0 0,0 0 0,0-1 0,0 1 0,-1 2 0,-3 3-4,0 1-1,0 0 1,0 0-1,1 0 1,0 1-1,0-1 0,1 1 1,0 0-1,1 0 1,-3 11-1,3-11 0,1-1-1,0 0 0,0 1 1,1-1-1,-1 1 1,2-1-1,-1 1 1,1-1-1,0 0 0,1 1 1,-1-1-1,4 7 1,-4-11-1,1 0-1,0-1 1,-1 1 0,1 0-1,0-1 1,0 0 0,0 1 0,0-1-1,1 0 1,-1 0 0,1 0 0,-1-1-1,1 1 1,0-1 0,-1 1 0,1-1-1,0 0 1,0 0 0,0 0 0,0 0-1,0-1 1,0 1 0,5 0-1,5-1-12,1 0-1,0-1 0,-1-1 0,16-3 0,-5 1-2,3 1-150,0 0-1,1 2 0,-1 1 1,1 1-1,-1 2 0,34 7 1,-60-10 168,0 0 1,0 1-1,0-1 1,0 0 0,0 0-1,0 0 1,0 0-1,0 0 1,0 0-1,0 0 1,0 0-1,0 0 1,0 0-1,0 0 1,0-1 0,0 1-1,0 0 1,0-1-1,0 1 1,0-1-1,0 0 1,0 0 22,-1 1 0,1-1 0,-1 0 0,0 0 0,0 1 0,1-1 0,-1 0 0,0 0 0,0 1 0,0-1 0,0 0 0,0 0 0,0 0 0,0 0 0,0 1 0,0-1 0,0 0 0,0 0 0,0 0 0,-1 0 0,-2-8 234,0 1 0,-1 0 1,-9-14-1,9 15-190,-6-11 120,0-1-320,-1 1 0,0 0 0,-28-31 0,44 51-2690,17 7 1982,1-2 47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3.261"/>
    </inkml:context>
    <inkml:brush xml:id="br0">
      <inkml:brushProperty name="width" value="0.05" units="cm"/>
      <inkml:brushProperty name="height" value="0.05" units="cm"/>
    </inkml:brush>
  </inkml:definitions>
  <inkml:trace contextRef="#ctx0" brushRef="#br0">1 73 16195,'1'2'1529,"9"1"-785,7-3-192,19-2 800,10-1-143,17-5-313,7-2-128,14-3-152,3 0-128,0 1-472,-6 2-232,-18 6-568,-10 1-392,-25 6 896,-12 4-232,-20 2-201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3.651"/>
    </inkml:context>
    <inkml:brush xml:id="br0">
      <inkml:brushProperty name="width" value="0.05" units="cm"/>
      <inkml:brushProperty name="height" value="0.05" units="cm"/>
    </inkml:brush>
  </inkml:definitions>
  <inkml:trace contextRef="#ctx0" brushRef="#br0">5 12 15891,'-4'13'1329,"11"0"-849,6-3-144,14-3 512,5-4-88,8-3-200,4-4-88,7-4-128,-1 0-159,-2-1-570,0 1-119,-8-1 400,-4 2-96,-9 3-136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4.033"/>
    </inkml:context>
    <inkml:brush xml:id="br0">
      <inkml:brushProperty name="width" value="0.05" units="cm"/>
      <inkml:brushProperty name="height" value="0.05" units="cm"/>
    </inkml:brush>
  </inkml:definitions>
  <inkml:trace contextRef="#ctx0" brushRef="#br0">57 30 19844,'1'-2'100,"0"0"-1,0 0 1,0 0 0,0 1-1,1-1 1,-1 0 0,0 1-1,1-1 1,-1 1-1,1-1 1,-1 1 0,1 0-1,0 0 1,0 0 0,-1 0-1,1 0 1,0 0-1,0 0 1,0 0 0,3 0-1,-2 1-15,1 0 0,-1 0 0,0 0 0,0 0 0,1 0-1,-1 1 1,0 0 0,0-1 0,0 1 0,0 0 0,6 3-1,0 1-5,-1 0 0,0 0 0,0 1 0,-1 0-1,1 0 1,-1 1 0,-1 0 0,7 8-1,-5-5-55,-1 1 0,0 1 0,-1-1 0,0 1-1,-1 0 1,0 0 0,-1 1 0,0 0 0,-1 0 0,-1 0-1,0 0 1,0 0 0,-1 0 0,-1 0 0,-1 0-1,1 0 1,-2 1 0,0-1 0,-1 0 0,0-1-1,-1 1 1,0 0 0,-1-1 0,0 0 0,-1 0 0,0-1-1,-10 14 1,-9 8-191,-1-2 0,-2 0 0,-1-2 0,-46 37 0,74-65 185,-15 10 443,16-11-457,-1 0 0,1 0 0,0 1 0,-1-1 0,1 0 0,0 0 0,-1 0 0,1 0 0,0 1-1,-1-1 1,1 0 0,0 0 0,-1 0 0,1 0 0,-1 0 0,1 0 0,0 0 0,-1 0 0,1 0 0,0 0 0,-1 0 0,1 0 0,-1 0 0,1 0 0,0-1 0,-1 1-1,1 0 1,0 0 0,-1 0 0,1 0 0,0-1 0,0 1 0,-1 0 0,1 0 0,0-1 0,-1 1 0,1 0 0,0-1 0,0 1 0,0 0 0,-1 0 0,1-1 0,0 1-1,0-1 1,-1-9-119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7.676"/>
    </inkml:context>
    <inkml:brush xml:id="br0">
      <inkml:brushProperty name="width" value="0.05" units="cm"/>
      <inkml:brushProperty name="height" value="0.05" units="cm"/>
    </inkml:brush>
  </inkml:definitions>
  <inkml:trace contextRef="#ctx0" brushRef="#br0">7 34 17188,'-7'-17'2913,"7"29"-1106,1 2-1578,4 219 996,-1-4-666,-4-229-556,1 5 57,-1 0 0,1 0 0,-1 0 0,2 0-1,1 6 1,-3-10-38,1 0-1,-1 0 0,1 0 0,-1 0 0,0-1 0,1 1 0,0 0 1,-1 0-1,1-1 0,-1 1 0,1 0 0,0-1 0,0 1 0,-1-1 1,1 1-1,0-1 0,0 1 0,0-1 0,-1 1 0,1-1 0,0 0 1,0 0-1,0 1 0,0-1 0,0 0 0,0 0 0,0 0 0,-1 0 1,1 0-1,0 0 0,0 0 0,0 0 0,0-1 0,0 1 0,0 0 1,0 0-1,0-1 0,1 0 0,4-2 79,0 0-1,1 0 1,-1-1 0,-1 0 0,1 0-1,-1-1 1,8-7 0,33-42 367,-39 45-402,56-71 190,-4-3 0,90-171 0,-148 252-347,0 1 0,0 0-1,0-1 1,-1 1 0,1 0 0,0-1 0,-1 1-1,1-1 1,-1 1 0,0-1 0,1 1 0,-1-1-1,0 1 1,0-1 0,0 0 0,0 1-1,0-1 1,-1-1 0,0 2 29,0 0-1,0 1 1,-1-1 0,1 1-1,0 0 1,-1-1-1,1 1 1,0 0 0,-1 0-1,1 0 1,0 0 0,-1 0-1,1 0 1,0 0 0,-1 0-1,1 0 1,0 1 0,-1-1-1,-1 1 1,-22 5-628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8.109"/>
    </inkml:context>
    <inkml:brush xml:id="br0">
      <inkml:brushProperty name="width" value="0.05" units="cm"/>
      <inkml:brushProperty name="height" value="0.05" units="cm"/>
    </inkml:brush>
  </inkml:definitions>
  <inkml:trace contextRef="#ctx0" brushRef="#br0">1 1 17332,'18'20'1496,"1"-9"-1064,3-1-248,5-2 272,1-6-360,5-3-640,0-8 528,2-6-272,-2-4-136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8.480"/>
    </inkml:context>
    <inkml:brush xml:id="br0">
      <inkml:brushProperty name="width" value="0.05" units="cm"/>
      <inkml:brushProperty name="height" value="0.05" units="cm"/>
    </inkml:brush>
  </inkml:definitions>
  <inkml:trace contextRef="#ctx0" brushRef="#br0">133 0 16259,'-6'3'235,"0"1"-1,1-1 0,0 1 0,0 0 0,0 0 0,0 1 0,1 0 0,-1-1 0,1 2 0,-5 7 0,3-4 185,-5 5-62,0 1-1,2 0 0,0 1 0,-14 33 0,22-48-335,1-1-1,-1 1 1,1 0 0,-1 0 0,1 0-1,0 0 1,-1 0 0,1 0 0,0 0-1,0 0 1,0 0 0,0 0 0,0 0-1,0 0 1,0 0 0,0 0 0,0 0-1,0 0 1,1 0 0,-1 0 0,0 0-1,1 0 1,-1 0 0,1 1 0,0-1 0,0-1 1,0 0 0,0 0-1,0 1 1,0-1 0,0 0 0,0 0-1,0 0 1,0 0 0,0 0-1,0 0 1,0 0 0,0 0 0,0-1-1,0 1 1,0 0 0,0 0-1,-1-1 1,3 0 0,9-5 169,-1 0 0,18-13 0,-24 16-145,-3 2-22,10-8 114,1 1 1,0 0-1,23-8 0,-34 14-121,1 1-1,-1 0 1,1 0-1,0 1 1,-1-1-1,1 0 1,0 1-1,0 0 0,-1-1 1,1 1-1,0 0 1,0 1-1,-1-1 1,1 0-1,0 1 0,-1-1 1,1 1-1,0 0 1,-1 0-1,1 0 1,-1 0-1,1 1 1,-1-1-1,0 1 0,1-1 1,-1 1-1,3 3 1,-1 1 35,1 1-1,-1 0 1,0 0 0,-1 0 0,1 1 0,-1-1 0,-1 1 0,0 0-1,2 10 1,3 9 137,-7-26-173,0 1 1,1-1 0,-1 0 0,1 1 0,0-1-1,-1 0 1,1 0 0,0 0 0,0 0 0,-1 1 0,1-1-1,0 0 1,0 0 0,0 0 0,0-1 0,1 1 0,-1 0-1,0 0 1,0-1 0,0 1 0,1 0 0,-1-1-1,0 1 1,1-1 0,-1 0 0,0 1 0,1-1 0,-1 0-1,0 0 1,1 0 0,-1 0 0,1 0 0,-1 0-1,0 0 1,1-1 0,-1 1 0,0 0 0,2-1 0,8-3 25,0 0 0,-1 0 0,0-1 1,10-6-1,1 0-117,-8 5-28,-4 1-490,1 1 0,-1 0 1,21-5-1,-27 9 115,0 3-148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8.837"/>
    </inkml:context>
    <inkml:brush xml:id="br0">
      <inkml:brushProperty name="width" value="0.05" units="cm"/>
      <inkml:brushProperty name="height" value="0.05" units="cm"/>
    </inkml:brush>
  </inkml:definitions>
  <inkml:trace contextRef="#ctx0" brushRef="#br0">120 1 15075,'-13'12'926,"0"0"0,1 1 0,0 1 0,1 0 0,1 0 0,0 1 0,-10 21 0,19-34-935,0 0-1,0 0 0,0 1 1,0-1-1,0 1 0,0-1 1,1 0-1,0 1 0,-1-1 0,1 1 1,0 3-1,1-5-12,-1 0-1,0 1 1,1-1 0,0 0-1,-1 0 1,1 0 0,0 0-1,0 0 1,-1 0 0,1 0 0,0 0-1,0-1 1,0 1 0,0 0-1,0 0 1,0-1 0,0 1-1,0-1 1,1 1 0,-1-1-1,0 1 1,0-1 0,3 1-1,37 8-367,13 4 229,-50-12 152,0 1-1,-1-1 1,1 1 0,-1 0 0,0 0 0,1 0 0,-1 0-1,0 1 1,0-1 0,-1 1 0,5 5 0,-6-7 15,0 0 1,0 0-1,-1 0 1,1 1-1,-1-1 1,1 0-1,-1 0 1,1 1-1,-1-1 1,0 0-1,1 1 1,-1-1-1,0 0 1,0 1-1,0-1 1,0 1-1,0-1 0,0 0 1,-1 1-1,1-1 1,-1 3-1,-1-1 28,1 0 0,-1 0 0,1-1-1,-1 1 1,0 0 0,0-1 0,-1 1-1,-4 3 1,-2 2 120,0-1-1,-1-1 1,0 0-1,-12 6 0,-20 3 215,39-15-455,0 1 0,0 0 0,0-1 0,0 0 0,0 1 0,0-1 0,0-1 0,0 1 0,0 0 0,0-1 0,-6-1 0,8 2 42,0-1-1,1 1 0,-1-1 1,0 1-1,1-1 0,-1 1 1,0-1-1,1 0 0,-1 1 1,1-1-1,-1 0 0,1 1 1,-1-1-1,1 0 1,0 0-1,-1 1 0,1-1 1,0 0-1,0 0 0,-1 0 1,1 1-1,0-1 0,0 0 1,0 0-1,0 0 0,0-1 1,6-26-447,7-5-151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29.504"/>
    </inkml:context>
    <inkml:brush xml:id="br0">
      <inkml:brushProperty name="width" value="0.05" units="cm"/>
      <inkml:brushProperty name="height" value="0.05" units="cm"/>
    </inkml:brush>
  </inkml:definitions>
  <inkml:trace contextRef="#ctx0" brushRef="#br0">92 1 15867,'1'1'121,"-1"0"0,1 0-1,-1 0 1,0 0 0,1 0-1,-1 1 1,0-1 0,0 0-1,1 0 1,-1 0 0,0 1-1,0-1 1,0 0 0,-1 0-1,1 1 1,-1 1-1,-7 24 233,3-12 44,-9 34 927,4 0 0,-9 93 0,16-105-926,3 1-1,1-1 0,2 0 0,11 58 1,-13-91-338,0 0-1,1 0 1,-1 0 0,1-1 0,-1 1 0,6 5 0,-7-8-50,0-1-1,0 0 1,0 0-1,0 1 1,0-1-1,1 0 1,-1 0 0,0 1-1,0-1 1,0 0-1,1 0 1,-1 0-1,0 0 1,0 1-1,1-1 1,-1 0-1,0 0 1,0 0 0,1 0-1,-1 0 1,0 0-1,0 0 1,1 0-1,-1 0 1,0 0-1,1 0 1,-1 0-1,0 0 1,0 0 0,1 0-1,-1 0 1,0 0-1,1 0 1,-1 0-1,1-1 10,-1 0 0,1 0-1,0 0 1,-1 0 0,1 0 0,-1-1-1,0 1 1,1 0 0,-1 0 0,0 0-1,0 0 1,0-1 0,1 1 0,-2-1-1,2-10 35,-2 1-1,1 0 0,-2 0 0,1 0 0,-2 0 0,1 0 0,-7-15 0,-1 1-35,-25-47 0,32 66-24,2 4-1,0 0 1,0 0-1,-1 0 0,1 0 1,0 0-1,-1 0 0,1 0 1,-4-2-1,7 13-107,6 6 73,0-7-59,-1-1 1,2 1-1,-1-1 0,0 0 1,1-1-1,1 0 0,-1-1 1,1 1-1,0-2 0,0 0 1,0 0-1,0 0 1,1-1-1,0-1 0,-1 0 1,1-1-1,0 0 0,0 0 1,14-2-1,-8 1-490,0-2 0,0 0 0,0-1 1,0-1-1,0 0 0,-1-1 0,0-1 0,0-1 0,-1 0 0,1-1 0,23-17 1,-5-3-1099,-32 26 1652,0-1 0,0 1 0,1-1 0,-2 0 0,1 1 0,0-1 0,0 0 0,-1 0 0,0 0 0,2-6 0,-3 9 62,0 0 0,0 0-1,0 0 1,1 0 0,-1 0-1,0 0 1,0-1-1,0 1 1,0 0 0,0 0-1,0 0 1,0 0-1,0 0 1,0 0 0,0 0-1,0 0 1,0-1-1,0 1 1,0 0 0,0 0-1,0 0 1,0 0-1,0 0 1,0 0 0,0 0-1,0 0 1,0-1-1,-1 1 1,1 0 0,0 0-1,0 0 1,0 0 0,0 0-1,0 0 1,0 0-1,0 0 1,0 0 0,0 0-1,0-1 1,0 1-1,-1 0 1,1 0 0,0 0-1,0 0 1,0 0-1,0 0 1,0 0 0,0 0-1,0 0 1,0 0-1,-1 0 1,1 0 0,0 0-1,0 0 1,0 0-1,0 0 1,0 0 0,0 0-1,0 0 1,-1 0 0,-8 7 917,-9 10 421,6 1-435,0-1 0,2 2 0,-1 0 0,2 0 1,-13 39-1,22-57-897,0 0 0,-1 0 1,1 0-1,0-1 0,0 1 1,0 0-1,0 0 0,0 0 0,0 0 1,0-1-1,0 1 0,0 0 1,0 0-1,0 0 0,0 0 1,1-1-1,0 3 0,-1-3-19,0 0-1,0 0 1,1 0 0,-1 1-1,0-1 1,1 0 0,-1 0-1,1 0 1,-1 0 0,0 0-1,1 0 1,-1 0 0,0 0-1,1 0 1,-1 0-1,1 0 1,-1 0 0,0 0-1,1 0 1,-1 0 0,0 0-1,1 0 1,-1-1 0,0 1-1,1 0 1,0-1 0,2-1-10,0 0 0,0 0 1,0 0-1,0-1 1,0 1-1,3-5 1,53-75-666,-66 147 488,6-59 197,0 1 1,0-1-1,1 1 0,0 0 0,1-1 0,2 13 0,-3-18-12,0 1-1,1-1 1,0 1-1,-1-1 1,1 0-1,0 0 1,0 1-1,-1-1 1,1 0-1,0 0 1,0 0-1,0 0 0,1 0 1,-1 0-1,0 0 1,0 0-1,0-1 1,1 1-1,-1 0 1,0-1-1,1 1 1,-1-1-1,1 1 1,-1-1-1,1 0 1,-1 1-1,0-1 0,1 0 1,-1 0-1,1 0 1,-1 0-1,1 0 1,-1-1-1,1 1 1,-1 0-1,3-2 1,16-4-66,-1-1 0,0 0 1,0-2-1,-1 0 0,0-2 1,25-18-1,-43 29 50,0 0 2,-22 19 91,20-18-78,1 0-1,0 0 0,0 1 0,0-1 1,0 1-1,0-1 0,0 1 1,0-1-1,0 1 0,1-1 0,-1 1 1,1 0-1,-1-1 0,1 1 1,0 0-1,-1 0 0,1-1 0,0 1 1,0 3-1,1-4-24,-1-1 1,0 1-1,0-1 0,0 0 1,0 1-1,1-1 0,-1 0 1,0 1-1,1-1 0,-1 0 1,0 1-1,1-1 0,-1 0 1,0 1-1,1-1 0,-1 0 1,0 0-1,1 1 1,-1-1-1,1 0 0,-1 0 1,0 0-1,1 0 0,-1 0 1,1 1-1,-1-1 0,1 0 1,-1 0-1,1 0 0,-1 0 1,1 0-1,-1 0 0,0-1 1,1 1-1,-1 0 0,2 0 1,19-8-850,-13 5 507,8-1-186,1 0-1,0 2 1,-1 0-1,1 0 1,24 2-1,-15 0 138,32-4 0,-53 3 271,0-1-1,0 0 0,0-1 0,0 1 0,0-1 1,0 0-1,-1 0 0,1 0 0,-1-1 1,0 1-1,0-1 0,0 0 0,6-8 1,-6 6 106,18-18-372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0.033"/>
    </inkml:context>
    <inkml:brush xml:id="br0">
      <inkml:brushProperty name="width" value="0.05" units="cm"/>
      <inkml:brushProperty name="height" value="0.05" units="cm"/>
    </inkml:brush>
  </inkml:definitions>
  <inkml:trace contextRef="#ctx0" brushRef="#br0">89 10 14187,'1'-9'1830,"-11"15"-670,4 0-810,0 1 0,1 1 0,0-1 0,0 1 0,1-1 0,0 1 0,1 1 0,-1-1 0,-2 14 0,-2 8 235,-5 42 0,8-40-284,2 1-1,1-1 1,2 1-1,1-1 1,8 54-1,-8-82-266,0-1-1,0 1 0,1-1 1,-1 1-1,1-1 0,3 6 1,-4-8-32,-1-1 0,0 1 0,0-1 1,1 0-1,-1 1 0,0-1 0,1 0 0,-1 1 1,0-1-1,1 0 0,-1 1 0,1-1 0,-1 0 0,0 1 1,1-1-1,-1 0 0,1 0 0,-1 0 0,1 0 1,-1 1-1,1-1 0,-1 0 0,1 0 0,-1 0 1,1 0-1,-1 0 0,0 0 0,1 0 0,-1 0 1,1 0-1,-1 0 0,1-1 0,-1 1 0,1 0 1,-1 0-1,1 0 0,-1-1 0,1 1 0,-1 0 1,0 0-1,1-1 0,-1 1 0,0 0 0,1-1 0,-1 1 1,0 0-1,1-1 0,-1 1 0,0-1 0,0 1 1,1 0-1,-1-1 0,0 1 0,0-1 0,0 1 1,1-1-1,-1 1 0,0-1 0,3-8-7,0 1 0,0 0 1,-1-1-1,0 0 0,-1 0 0,0 0 0,0-15 0,-1 9-10,0-1 0,-2 1-1,-5-25 1,7 39 10,-6-20-23,6 20 26,0 1 0,0-1 0,-1 0 1,1 1-1,0-1 0,0 0 0,-1 1 0,1-1 0,0 0 1,-1 1-1,1-1 0,0 1 0,-1-1 0,1 1 0,-1-1 0,1 1 1,-1-1-1,0 1 0,1-1 0,-1 1 0,1 0 0,-1-1 1,-1 1-1,2 0 0,0 0 1,-1 0 0,1 1-1,0-1 1,-1 0-1,1 1 1,0-1 0,0 0-1,-1 1 1,1-1-1,0 0 1,0 1 0,0-1-1,0 1 1,0-1-1,-1 0 1,1 1 0,0-1-1,0 1 1,0-1-1,0 0 1,0 1 0,0-1-1,0 1 1,0-1-1,1 1 1,-1-1 0,0 0-1,0 1 1,0-1-1,0 0 1,0 1 0,1-1-1,-1 1 1,0-1-1,0 0 1,1 1 0,9 16-13,-7-14 21,0 0-1,0 0 0,0 0 1,0-1-1,1 1 1,-1-1-1,1 0 0,-1 0 1,1 0-1,0-1 1,0 1-1,8 1 1,-5-2 10,1 0 1,0 0 0,-1 0-1,1-1 1,-1-1 0,13-1-1,-2-2 16,0 0-1,-1-1 0,0-1 1,0-1-1,20-11 1,30-22 5,-60 35-52,0 0 0,0-1 0,-1 1-1,0-1 1,0-1 0,0 1 0,4-9 0,-9 15 9,0-1 1,-1 0-1,1 0 1,-1 0-1,0 1 1,1-1-1,-1 0 1,1 0-1,-1 0 0,0 0 1,0 0-1,0 0 1,1 0-1,-1 0 1,0 0-1,0 0 1,-1-1-1,1 2 1,0-1-1,0 1 1,-1 0 0,1-1-1,0 1 1,0 0-1,-1-1 1,1 1 0,0 0-1,-1 0 1,1-1-1,0 1 1,-1 0 0,1 0-1,-1 0 1,1 0 0,0-1-1,-1 1 1,1 0-1,-1 0 1,1 0 0,0 0-1,-1 0 1,1 0-1,-1 0 1,0 0 0,-2 1-8,0-1 0,0 1 1,-1-1-1,1 1 1,0 0-1,0 0 1,0 1-1,0-1 0,-3 3 1,-5 4 36,0 0 1,1 1 0,0 0-1,0 1 1,1 0 0,0 0-1,1 1 1,-9 14 0,14-20 11,0 0 0,0 1 0,0-1 1,1 1-1,-1 0 0,2 0 0,-1 0 0,0 0 1,1 0-1,0 0 0,1 0 0,-1 1 0,1-1 0,0 0 1,1 0-1,0 1 0,0-1 0,0 0 0,4 11 1,-3-13-27,1 0 1,-1 0 0,1-1-1,0 1 1,0-1 0,1 0-1,-1 0 1,1 0 0,-1 0-1,1 0 1,0-1 0,0 0-1,0 0 1,1 0 0,-1 0-1,0-1 1,1 1 0,-1-1-1,1 0 1,-1 0 0,1-1-1,6 1 1,-2-1-96,1 1 0,0-2 0,-1 1 0,1-1 0,0-1 0,-1 0 1,0 0-1,1 0 0,14-8 0,-16 6 38,-1 0 0,0-1 1,11-9-1,18-21-206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0.681"/>
    </inkml:context>
    <inkml:brush xml:id="br0">
      <inkml:brushProperty name="width" value="0.05" units="cm"/>
      <inkml:brushProperty name="height" value="0.05" units="cm"/>
    </inkml:brush>
  </inkml:definitions>
  <inkml:trace contextRef="#ctx0" brushRef="#br0">381 10 18100,'0'0'86,"0"0"1,0-1-1,0 1 0,0 0 1,0-1-1,0 1 1,0 0-1,0-1 0,0 1 1,0-1-1,-1 1 0,1 0 1,0-1-1,0 1 1,0 0-1,0-1 0,-1 1 1,1 0-1,0 0 1,0-1-1,0 1 0,-1 0 1,1 0-1,0-1 0,-1 1 1,1 0-1,0 0 1,0-1-1,-1 1 0,1 0 1,0 0-1,-1 0 1,1 0-1,0 0 0,-1 0 1,0-1-1,-20 1 1687,-25 10-160,43-9-1402,-31 8 99,0 1-1,2 2 0,-1 1 0,2 1 0,0 2 1,-33 23-1,59-36-298,0 1 0,1 0 0,-1 0 0,1 0 0,0 1 0,0-1 0,-3 7 0,6-10-22,0 0 1,1 0-1,-1 0 0,1 0 0,-1 1 0,1-1 0,0 0 1,-1 0-1,1 0 0,0 1 0,0-1 0,0 0 0,0 0 1,0 0-1,0 1 0,0-1 0,0 0 0,0 0 0,1 0 1,-1 1-1,0-1 0,1 0 0,-1 0 0,1 0 0,-1 0 1,1 0-1,0 0 0,-1 0 0,1 0 0,0 0 0,0 0 1,0 0-1,0 0 0,0-1 0,0 1 0,0 0 0,0-1 1,0 1-1,0 0 0,0-1 0,0 0 0,2 1 0,22 9-330,0-1-1,43 8 0,15 6-206,-57-15 369,-1 2 1,25 14-1,-43-20 162,0 0 0,1 1 0,-1-1 0,-1 1-1,1 1 1,-1 0 0,0 0 0,0 0 0,-1 0 0,8 13 0,-11-17 36,-1 0 0,0 0 0,0 1 0,0-1 0,-1 0 0,1 1 0,0-1 1,-1 0-1,0 1 0,1-1 0,-1 1 0,0-1 0,0 1 0,0-1 1,-1 0-1,1 1 0,-1-1 0,1 0 0,-1 1 0,-1 2 0,0-1 35,0-1-1,0 0 1,-1 1-1,1-1 1,-1 0-1,0 0 0,0 0 1,0-1-1,0 1 1,0-1-1,-5 3 1,0 0-36,-1-1 0,1 0 0,-1-1 1,0 1-1,0-2 0,-1 1 0,1-1 1,0-1-1,-16 1 0,22-1-151,-1-2 0,1 1 0,0 0 0,0-1 0,0 1-1,0-1 1,0 0 0,0 0 0,0 0 0,0-1 0,0 1 0,0-1 0,-3-1 0,5 1 79,-1 1 1,1-1 0,0 1 0,-1-1-1,1 0 1,0 0 0,0 0-1,0 1 1,0-1 0,1 0 0,-1 0-1,0 0 1,1 0 0,-1 0 0,1 0-1,0-1 1,0 1 0,0 0 0,0 0-1,0 0 1,1-3 0,7-33-683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30.283"/>
    </inkml:context>
    <inkml:brush xml:id="br0">
      <inkml:brushProperty name="width" value="0.05" units="cm"/>
      <inkml:brushProperty name="height" value="0.05" units="cm"/>
    </inkml:brush>
  </inkml:definitions>
  <inkml:trace contextRef="#ctx0" brushRef="#br0">209 445 18412,'-12'1'320,"1"1"-1,0 0 1,0 1 0,0 1-1,0 0 1,1 0 0,-1 1 0,1 0-1,0 0 1,0 1 0,-13 12-1,17-13-250,0 0-1,1 0 0,-1 1 0,1 0 0,1 0 1,-1 0-1,1 1 0,0-1 0,0 1 0,1 0 0,0 0 1,0 0-1,1 1 0,0-1 0,0 1 0,0-1 1,0 15-1,2-20-64,0 1 0,0 0 0,0 0 0,1-1 0,-1 1 0,0 0 0,1-1 0,0 1 0,0-1 0,0 1 0,0-1 0,0 1 0,0-1 0,3 4 0,-2-4-5,-1-1 0,0 1 0,1-1-1,0 0 1,-1 0 0,1 0-1,0 0 1,-1 0 0,1 0-1,0 0 1,0 0 0,0-1-1,0 1 1,0-1 0,4 1 0,-1-1 1,1 0 0,0-1 0,-1 1 0,1-1 1,0-1-1,-1 1 0,1-1 0,-1 0 1,0 0-1,1 0 0,-1-1 0,7-4 0,7-7 87,0-1 1,-1-1-1,0-1 0,-1-1 0,-1 0 0,-1-1 0,-1 0 0,0-1 0,-2-1 0,18-37 0,-11 11 188,-1-1 0,-2 0 0,-2-1 0,7-54 0,-19 91-223,1-1 11,-1-1-1,0 1 1,0-1-1,-2 1 1,0-1-1,0 1 1,-3-16-1,3 29-61,0 0 0,0 0 0,0 0-1,0 0 1,0-1 0,0 1 0,0 0 0,0 0 0,0 0 0,0-1-1,0 1 1,0 0 0,0 0 0,0 0 0,0 0 0,0-1 0,0 1-1,0 0 1,0 0 0,0 0 0,-1-1 0,1 1 0,0 0 0,0 0-1,0 0 1,0 0 0,0 0 0,0 0 0,-1-1 0,1 1 0,0 0-1,0 0 1,0 0 0,0 0 0,-1 0 0,1 0 0,0 0 0,0 0-1,0 0 1,-1 0 0,1 0 0,0 0 0,0 0 0,0 0 0,-1 0-1,1 0 1,0 0 0,0 0 0,0 0 0,0 0 0,-1 0 0,1 0-1,0 0 1,0 0 0,0 0 0,0 0 0,-1 1 0,-5 12 8,-1 20 11,2 1 1,-2 60-1,12 73-116,-4-154 113,12 112-845,-11-111 634,1-1 1,0 0 0,1 0-1,1 0 1,0 0 0,14 23 0,-17-33 146,0 0 0,0 0 0,0 0-1,1 0 1,0 0 0,-1-1 0,6 4 0,-6-5-24,1 1 0,1-1 0,-1 0 0,0 0 0,0 0 0,5 1 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1.100"/>
    </inkml:context>
    <inkml:brush xml:id="br0">
      <inkml:brushProperty name="width" value="0.05" units="cm"/>
      <inkml:brushProperty name="height" value="0.05" units="cm"/>
    </inkml:brush>
  </inkml:definitions>
  <inkml:trace contextRef="#ctx0" brushRef="#br0">51 2 19876,'0'0'42,"1"-1"1,-1 1-1,0 0 0,1 0 0,-1 0 0,1 0 0,-1 0 0,1 0 1,-1 0-1,1 0 0,-1 0 0,0 0 0,1 0 0,-1 0 0,1 0 1,-1 0-1,1 0 0,-1 1 0,1-1 0,-1 0 0,0 0 0,1 0 1,-1 1-1,0-1 0,1 0 0,-1 1 0,0-1 0,1 0 1,-1 1-1,0-1 0,1 0 0,-1 1 0,0-1 0,0 0 0,0 1 1,1-1-1,-1 1 0,0-1 0,0 1 0,0-1 0,0 0 0,0 1 1,0-1-1,0 1 0,0-1 0,0 1 0,0-1 0,0 1 0,0-1 1,0 0-1,0 1 0,0-1 0,0 1 0,-1 0 0,-6 35 537,4-25-116,-36 178 1354,32-146-1589,3 1 0,0 60 0,4-99-199,0 1-1,1-1 0,-1 1 0,1-1 0,0 1 0,1-1 1,-1 0-1,5 11 0,-5-15-19,-1 0 0,1-1 1,0 1-1,0 0 0,-1 0 0,1 0 1,0 0-1,0-1 0,0 1 0,0 0 0,0-1 1,0 1-1,0-1 0,0 1 0,0-1 1,0 1-1,0-1 0,0 0 0,1 1 0,1-1 5,-1 0-1,0-1 0,1 1 0,-1 0 0,0-1 1,0 1-1,1-1 0,-1 0 0,0 0 0,0 0 1,0 0-1,4-2 0,10-9 50,0-1 1,-1 0-1,0-2 0,-1 1 0,17-24 1,-15 19-15,45-54-127,-4-3 0,48-84 0,-104 157-395,-5 5 560,-5 7 11,-2 5-253,-4 3-50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1.507"/>
    </inkml:context>
    <inkml:brush xml:id="br0">
      <inkml:brushProperty name="width" value="0.05" units="cm"/>
      <inkml:brushProperty name="height" value="0.05" units="cm"/>
    </inkml:brush>
  </inkml:definitions>
  <inkml:trace contextRef="#ctx0" brushRef="#br0">0 0 14275,'20'29'1496,"0"-6"-1080,1-10-536,0-2 953,8-9-553,-1-5-72,2-14-280</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2.111"/>
    </inkml:context>
    <inkml:brush xml:id="br0">
      <inkml:brushProperty name="width" value="0.05" units="cm"/>
      <inkml:brushProperty name="height" value="0.05" units="cm"/>
    </inkml:brush>
  </inkml:definitions>
  <inkml:trace contextRef="#ctx0" brushRef="#br0">189 303 14971,'-16'5'449,"1"1"0,0 0 1,1 1-1,0 1 0,0 0 0,-19 15 0,28-18-313,-1 0 0,1 0 1,-1 0-1,1 0 0,1 1 0,-1 0 0,1 0 0,0 0 0,1 1 1,-1-1-1,1 1 0,0 0 0,1 0 0,0 0 0,0 0 1,-1 9-1,2-14-110,1-1 1,0 1 0,-1 0 0,1 0 0,0-1-1,0 1 1,0 0 0,1-1 0,-1 1 0,0 0-1,1 0 1,-1-1 0,1 1 0,-1-1-1,1 1 1,0 0 0,-1-1 0,1 1 0,0-1-1,0 1 1,0-1 0,0 0 0,1 0-1,-1 1 1,0-1 0,0 0 0,1 0 0,-1 0-1,1 0 1,-1 0 0,1 0 0,-1-1 0,1 1-1,0-1 1,-1 1 0,1-1 0,0 1-1,-1-1 1,1 0 0,2 0 0,3 0 6,0 0 0,-1-1 0,1 1 0,0-2 1,-1 1-1,1-1 0,0 0 0,-1 0 0,9-5 0,9-7-36,0 0 0,0-1 0,-2-2-1,0 0 1,-1-1 0,-1-1 0,0-1 0,-2-1-1,0-1 1,-2 0 0,15-25 0,-31 47 3,0 0 0,-1 0 1,1 0-1,0 0 0,0 0 0,0 0 1,0 0-1,0 0 0,0 0 1,0-1-1,0 1 0,0 0 0,0 0 1,0 0-1,0 0 0,0 0 1,0 0-1,0 0 0,0 0 0,0 0 1,-1 0-1,1 0 0,0 0 1,0 0-1,0 0 0,0 0 1,0 0-1,0 0 0,0 0 0,0 0 1,0-1-1,0 1 0,0 0 1,0 0-1,0 0 0,0 0 0,0 0 1,0 0-1,0 0 0,0 0 1,0 0-1,0 0 0,0 0 0,0 0 1,0 0-1,0 0 0,0-1 1,0 1-1,0 0 0,0 0 1,1 0-1,-1 0 0,-6 5 15,-3 8 75,1 0 0,1 1-1,0 0 1,0 0 0,2 1-1,0-1 1,0 2 0,2-1 0,-1 0-1,2 1 1,-1 24 0,3-36-52,0 0 1,0 0 0,1 0 0,-1 0 0,1 0-1,0 0 1,0 0 0,0 0 0,0-1 0,1 1-1,3 5 1,-4-7-20,0-1-1,0 1 1,1-1 0,-1 1-1,0-1 1,1 0-1,-1 0 1,1 0 0,-1 0-1,1 0 1,0 0 0,0 0-1,-1 0 1,1 0-1,0-1 1,0 1 0,0-1-1,0 0 1,-1 1-1,1-1 1,0 0 0,0 0-1,0 0 1,0 0 0,0-1-1,2 0 1,5-1-2,-1 0 0,0-1 0,0-1 0,0 1 0,-1-1 1,1-1-1,-1 1 0,0-1 0,0 0 0,0-1 0,10-11 0,4-7-7,33-46 0,-27 31-20,-2 0-1,-3-2 1,0 0-1,-3-2 1,22-71-1,-39 107 3,0 0 0,-1 0 0,0-1 0,0-9-1,-1 17 8,0-1 0,1 1 0,-1-1-1,0 0 1,0 1 0,0-1-1,0 0 1,0 1 0,0-1-1,0 0 1,0 1 0,-1-1 0,1 0-1,0 1 1,0-1 0,0 1-1,-1-1 1,1 1 0,0-1 0,-1 0-1,1 1 1,0-1 0,-1 1-1,1-1 1,-1 1 0,1 0-1,-1-1 1,1 1 0,-1-1 0,1 1-1,-1 0 1,0-1 0,1 1-1,-1 0 1,1 0 0,-1-1 0,0 1-1,1 0 1,-1 0 0,1 0-1,-1 0 1,0 0 0,1 0-1,-1 0 1,0 0 0,1 0 0,-1 0-1,0 0 1,1 0 0,-1 1-1,1-1 1,-1 0 0,0 0-1,1 1 1,-1-1 0,1 0 0,-1 1-1,1-1 1,-1 1 0,1-1-1,-2 1 1,-7 6 17,0 0 1,0 1-1,1 0 0,0 0 1,0 0-1,1 1 0,-8 13 1,1 0 92,1 0 0,-12 29 0,17-33-5,1 1 0,1 1 1,-6 31-1,11-45-76,0 1 0,0 0 0,0 0 0,1 0 0,0 0 0,1 0 0,-1-1-1,1 1 1,1 0 0,-1 0 0,1-1 0,0 1 0,1-1 0,3 8 0,-4-11-22,-1-1 1,1 1-1,0-1 1,0 1-1,0-1 0,1 0 1,-1 0-1,1 0 1,-1 0-1,1 0 1,-1 0-1,1-1 1,0 1-1,0-1 1,0 0-1,0 0 0,6 2 1,-4-3-3,0 0 1,-1 0-1,1 0 1,0 0-1,0-1 1,0 1-1,0-1 1,-1-1-1,1 1 1,7-4-1,3-2 7,-1-1-1,0 0 1,-1-1-1,0 0 0,24-23 1,-29 25-5,0-1-1,-1 0 1,0 0 0,0-1-1,-1 1 1,0-2 0,0 1 0,-1-1-1,8-19 1,-13 29-6,0-1 0,1 1 0,-1-1 0,0 0 0,0 1 0,0-1 0,0 0 0,1 1-1,-1-1 1,0 0 0,0 1 0,0-1 0,0 1 0,0-1 0,0 0 0,-1 1 0,1-1 0,0 0 0,0 1 0,0-1 0,-1 0-1,1 1 1,0-1 0,-1 1 0,1-1 0,0 1 0,-1-1 0,1 1 0,-1-1 0,1 1 0,0-1 0,-1 1 0,0-1 0,1 1-1,-1 0 1,1-1 0,-1 1 0,1 0 0,-1 0 0,0-1 0,1 1 0,-1 0 0,1 0 0,-1 0 0,0 0 0,1 0 0,-1 0-1,-1 0 1,-1 0-2,0 0 0,0 1 0,0 0 0,0-1 0,0 1-1,0 0 1,0 0 0,0 1 0,-3 1 0,-3 4 12,-1 0 0,1 0 0,1 1 0,-1 0 0,1 0 0,-12 17 0,16-19 3,0 0-1,0 0 1,1 0 0,-1 0-1,1 0 1,1 1 0,-1 0-1,1-1 1,0 1 0,1 0-1,0 0 1,-1 9 0,2-15-10,0 0 1,0 0 0,0 0-1,0 1 1,0-1 0,1 0-1,-1 0 1,0 0 0,1 0-1,-1 0 1,1 1 0,-1-1-1,1 0 1,-1 0 0,1 0 0,0 0-1,0 0 1,-1-1 0,1 1-1,0 0 1,0 0 0,0 0-1,0-1 1,2 2 0,-1-1-12,0 0 0,1-1 1,-1 1-1,1-1 0,-1 0 0,0 1 1,1-1-1,-1 0 0,1-1 1,-1 1-1,4-1 0,6-2-100,0-1 0,0 0-1,17-9 1,-28 13 100,52-29-468,-39 20 271,0 1 1,1 0 0,0 1 0,0 1 0,29-8-1,-42 14 202,-1-1 0,0 1 0,1 0 0,-1 0 0,0 0 0,1 0 0,-1 1 0,0-1 0,0 0 0,1 0 0,-1 1 0,0-1 0,1 1 0,-1-1-1,0 1 1,0 0 0,0-1 0,0 1 0,0 0 0,0 0 0,0 0 0,0 0 0,0 0 0,1 1 0,2 3 100,-1 0 0,0 1 0,-1-1 0,4 9 0,-5-10 3,1 1 1,0-1 0,0 0 0,0 0-1,1 0 1,5 7 0,-5-8-46,1 0 1,0 0-1,-1-1 1,1 0-1,0 0 1,0 0-1,0 0 1,0-1-1,1 1 1,-1-1-1,0 0 1,1-1-1,-1 1 1,1-1-1,-1 1 1,0-1-1,1-1 1,-1 1-1,1-1 1,6-1-1,10-3-41,-1-1 0,0-1-1,23-11 1,5-2-433,-46 19 380,1 1 0,-1-1 0,0 0 0,0 1 0,1 0 0,-1 0 0,0-1 0,4 2 0,-6-1 18,1 0 1,0 0-1,-1 0 0,1 0 0,0 1 0,-1-1 0,1 0 0,0 0 1,-1 1-1,1-1 0,-1 0 0,1 1 0,-1-1 0,1 1 1,-1-1-1,1 1 0,-1-1 0,1 1 0,-1-1 0,1 2 0,0 0-42,-1 1-1,1 0 0,-1-1 0,1 1 0,-1 0 0,0 0 1,0-1-1,0 1 0,0 0 0,-1 0 0,1-1 0,-2 5 0,1-4-1,1 0-53,0 0-1,-1 0 1,1 0 0,-1-1 0,0 1 0,0 0-1,0 0 1,-1-1 0,1 1 0,0 0 0,-1-1-1,0 1 1,-2 2 0,0-7-135,2-7-71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2.989"/>
    </inkml:context>
    <inkml:brush xml:id="br0">
      <inkml:brushProperty name="width" value="0.05" units="cm"/>
      <inkml:brushProperty name="height" value="0.05" units="cm"/>
    </inkml:brush>
  </inkml:definitions>
  <inkml:trace contextRef="#ctx0" brushRef="#br0">54 168 14963,'0'1'113,"0"-1"-1,-1 0 0,1 1 1,0-1-1,0 1 1,0-1-1,-1 1 0,1-1 1,0 1-1,0-1 1,0 1-1,0-1 0,0 1 1,0-1-1,0 1 0,0-1 1,0 1-1,0-1 1,0 1-1,0-1 0,1 1 1,-1-1-1,0 1 1,0-1-1,0 0 0,1 1 1,-1-1-1,0 1 1,1-1-1,14 7 2126,23-8 371,-27-1-2189,-1-1 0,1 0 0,-1 0 0,1-2 0,-1 1 0,0-1 0,11-8 0,-3 1 12,-1 0 1,28-29-1,-42 39-397,22-27 230,-24 28-255,0 0-1,0-1 1,0 1 0,-1-1-1,1 1 1,0-1 0,-1 0 0,1 1-1,-1-1 1,1 0 0,-1 1-1,0-1 1,1 0 0,-1 1 0,0-1-1,0 0 1,-1 0 0,1-2-1,-1 4-6,1-1-1,-1 0 1,1 0-1,-1 0 1,1 0-1,-1 1 0,0-1 1,1 0-1,-1 0 1,0 1-1,0-1 1,0 1-1,0-1 0,1 1 1,-1-1-1,0 1 1,0-1-1,0 1 1,0 0-1,0-1 0,0 1 1,0 0-1,0 0 1,0 0-1,0 0 1,0 0-1,0 0 0,0 0 1,-2 0-1,-32 7 9,16 0-10,1 0 0,0 1 1,1 0-1,0 2 0,0 0 0,1 1 0,0 1 0,1 0 0,0 1 0,1 1 0,0 0 0,1 1 0,-11 16 0,21-26-2,0 0 1,0 0-1,1 0 0,-1 0 0,1 0 1,0 0-1,1 1 0,-2 6 1,3-11 0,0 1 0,0-1 1,0 0-1,0 1 0,0-1 1,0 1-1,0-1 1,1 0-1,-1 1 0,0-1 1,1 0-1,-1 1 1,1-1-1,0 0 0,-1 0 1,1 0-1,0 1 0,0-1 1,0 0-1,0 0 1,0 0-1,0 0 0,0 0 1,0-1-1,0 1 0,0 0 1,0 0-1,1-1 1,-1 1-1,0-1 0,1 1 1,-1-1-1,0 1 1,1-1-1,-1 0 0,0 0 1,2 1-1,8 0 2,0 0-1,0-1 1,0 0 0,1 0-1,-1-2 1,17-2 0,70-23 13,-45 11 3,-52 16-17,14-4-1,1 0 0,0 1 0,1 0 0,24 0 0,-38 3-4,1 0 0,-1 0 1,1 1-1,0-1 0,-1 1 0,1 0 0,-1 0 0,1 0 1,-1 0-1,0 1 0,1-1 0,-1 1 0,0 0 0,0 0 1,0 0-1,0 0 0,-1 0 0,1 1 0,0 0 1,-1-1-1,0 1 0,0 0 0,0 0 0,0 0 0,0 0 1,2 6-1,-1-1-8,-1 1 0,0-1 1,-1 1-1,1 10 0,-1-11 26,0-1-1,0 1 0,0-1 0,6 15 1,-5-23 115,1-7-66,2-8 11,-2-25-3,-2 0-1,-7-75 0,1 30-1286,5 84 1063,0 1 1,0-1-1,0 0 0,0 1 1,0-1-1,1 0 1,-1 1-1,0-1 0,1 1 1,0-1-1,-1 1 1,1-1-1,0 1 0,0-1 1,0 1-1,0 0 0,0-1 1,0 1-1,0 0 1,0 0-1,0 0 0,1 0 1,-1 0-1,0 0 0,3-1 1,3-1-438,-1 0 1,1 1-1,0 0 0,12-2 0,-1 1 268,12-5-773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3.487"/>
    </inkml:context>
    <inkml:brush xml:id="br0">
      <inkml:brushProperty name="width" value="0.05" units="cm"/>
      <inkml:brushProperty name="height" value="0.05" units="cm"/>
    </inkml:brush>
  </inkml:definitions>
  <inkml:trace contextRef="#ctx0" brushRef="#br0">114 1 18316,'-3'1'159,"1"1"-1,0 0 1,-1 0 0,1 0-1,0 0 1,0 0 0,0 0-1,0 1 1,0-1 0,0 0-1,1 1 1,-1 0 0,1-1-1,-1 4 1,-16 46 588,13-34-113,-11 36 89,2 0 1,3 1 0,3 1-1,-3 61 1,11-107-658,0 0 0,0 0 0,1 1 0,0-1 0,1 0 0,0 0 1,4 13-1,-5-20-57,1 0 0,-1-1 0,1 1 0,-1 0 0,1-1 1,0 1-1,0-1 0,0 1 0,0-1 0,0 0 1,1 0-1,-1 0 0,1 0 0,-1 0 0,1-1 0,0 1 1,0-1-1,-1 0 0,1 1 0,0-1 0,0-1 0,0 1 1,0 0-1,0-1 0,1 1 0,-1-1 0,4 0 0,2-1-15,0 1 0,0-2 0,0 1 0,-1-1 0,1 0 0,-1-1 0,16-7-1,1-2-81,27-20-1,0 1-149,-51 30 229,0 1-1,-1-1 1,1 0-1,0 1 1,0 0-1,0-1 1,0 1-1,0-1 1,0 1-1,0 0 1,0 0-1,0 0 1,0-1-1,0 1 1,0 0-1,0 0 1,0 1-1,1-1 1,0 0-1,-2 0 5,0 1-1,1-1 0,-1 1 0,0-1 1,1 1-1,-1-1 0,0 1 1,0-1-1,1 1 0,-1-1 1,0 1-1,0-1 0,0 1 0,0-1 1,0 1-1,0-1 0,0 1 1,0-1-1,0 1 0,0-1 0,0 1 1,0 0-1,0-1 0,0 1 1,-1 0-1,-1 7-35,-1 0 1,0 0-1,-5 10 1,5-13 31,2-2 5,-11 22-9,-20 32-1,56-99 276,-15 32-211,0 1 1,1 0 0,0 1 0,1 0 0,0 1 0,0 0-1,0 0 1,1 1 0,0 1 0,0 0 0,0 1 0,14-3-1,21-4 131,89-9-1,-135 20-180,47-4-83,29-4-805,-76 8 861,0 0 1,1 0 0,-1 0 0,0 0 0,0-1 0,0 1 0,0 0 0,0-1 0,0 1 0,0-1 0,0 1 0,0-1 0,-1 1 0,1-1 0,0 1 0,0-1 0,0 0 0,-1 0 0,2-1 0,-2 2 26,0-1 1,0 0-1,0 1 0,0-1 0,0 1 0,0-1 0,0 0 0,0 1 1,-1-1-1,1 1 0,0-1 0,0 1 0,-1-1 0,1 1 0,0-1 1,-1 1-1,1-1 0,-1 1 0,1-1 0,0 1 0,-1 0 0,1-1 0,-1 1 1,0-1-1,-6-4-40,-1 1 1,0-1-1,-10-3 1,-25-13-281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3.913"/>
    </inkml:context>
    <inkml:brush xml:id="br0">
      <inkml:brushProperty name="width" value="0.05" units="cm"/>
      <inkml:brushProperty name="height" value="0.05" units="cm"/>
    </inkml:brush>
  </inkml:definitions>
  <inkml:trace contextRef="#ctx0" brushRef="#br0">0 21 17228,'20'7'2008,"5"-6"-1360,12-5-272,4-2 1137,12 3-1113,2-2-616,2 0 328,2 1-128,-2 3-232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4.576"/>
    </inkml:context>
    <inkml:brush xml:id="br0">
      <inkml:brushProperty name="width" value="0.05" units="cm"/>
      <inkml:brushProperty name="height" value="0.05" units="cm"/>
    </inkml:brush>
  </inkml:definitions>
  <inkml:trace contextRef="#ctx0" brushRef="#br0">221 81 16371,'-24'18'1761,"-29"17"-1,27-19-330,-30 26 0,49-37-1234,1 1 0,-1 1-1,1-1 1,1 1 0,-1 0 0,1 1 0,0-1 0,-6 16 0,10-22-188,1-1 0,-1 1 0,1 0 0,0 0 0,-1 0 0,1 0 0,0 0 0,-1 0 0,1 0 0,0 0 0,0 0 0,0 0 0,0 0 0,0 0 0,0 0 0,0 0 0,1 0 0,-1 0 0,0 0 0,0-1 0,1 1 0,-1 0 0,1 0 0,-1 0 0,1 0 0,-1 0 0,1-1 0,-1 1 0,1 0 0,0 0 0,-1-1 1,1 1-1,0 0 0,0-1 0,-1 1 0,1-1 0,0 1 0,0-1 0,0 1 0,0-1 0,0 0 0,0 0 0,0 1 0,0-1 0,0 0 0,0 0 0,1 0 0,3 1 19,0-1 0,1 1 1,-1-1-1,0-1 0,1 1 0,-1-1 0,10-2 0,-4-1-21,-1 0-1,1-1 1,-1 0-1,0-1 0,0 0 1,0 0-1,-1-1 1,0 0-1,0-1 1,-1 0-1,0 0 0,0-1 1,-1 0-1,9-15 1,-15 19 83,-9 12-36,-9 17 9,16-22-68,-1 1 0,1-1 0,0 1 1,0 0-1,1-1 0,-1 1 0,0 0 0,1-1 1,0 1-1,-1 0 0,1 0 0,0 0 0,0-1 1,1 1-1,-1 0 0,1 0 0,-1-1 1,2 4-1,-1-4-60,1-1 0,-1 1 0,1-1 1,-1 1-1,1-1 0,0 0 0,-1 1 1,1-1-1,0 0 0,0 0 1,0 0-1,0 0 0,0-1 0,0 1 1,0 0-1,0-1 0,0 0 0,0 1 1,0-1-1,0 0 0,0 0 0,1 0 1,-1 0-1,3-1 0,8-1-485,0 1-1,-1-2 1,1 0-1,-1 0 0,1-1 1,-1-1-1,-1 0 1,1-1-1,-1 0 1,13-9-1,-11 6 191,-1 0-1,0-1 0,0-1 1,-1 1-1,-1-2 0,0 0 0,-1 0 1,10-16-1,-17 24 468,0 0 0,-1 0 0,1 0 0,-1 1 0,0-1 0,0-5 0,-1 9-66,0 0-1,1-1 1,-1 1 0,0-1 0,0 1-1,0 0 1,0-1 0,0 1-1,0-1 1,0 1 0,0-1 0,0 1-1,0 0 1,0-1 0,0 1 0,0-1-1,0 1 1,0-1 0,0 1-1,0 0 1,-1-1 0,1 1 0,0-1-1,0 1 1,0 0 0,-1-1-1,1 1 1,0 0 0,0-1 0,-1 1-1,1 0 1,0 0 0,-1-1-1,1 1 1,-1 0 0,1 0 0,0-1-1,-1 1 1,1 0 0,0 0-1,-1 0 1,1 0 0,-1 0 0,1 0-1,-1-1 1,1 1 0,0 0-1,-1 0 1,1 0 0,-1 0 0,1 1-1,-1-1 1,1 0 0,0 0 0,-1 0-1,1 0 1,-1 0 0,1 0-1,0 1 1,-1-1 0,1 0 0,0 0-1,-1 1 1,1-1 0,-1 1-1,-2 1 166,-1 0-1,1 1 0,0 0 0,0-1 0,0 1 0,0 0 0,0 0 0,1 1 0,0-1 0,-1 1 0,1-1 1,0 1-1,1 0 0,-1-1 0,1 1 0,-1 0 0,1 0 0,0 0 0,1 0 0,-1 7 0,0-4-111,1 0-1,0 0 1,1-1-1,0 1 0,0 0 1,0 0-1,1-1 0,0 1 1,0-1-1,0 1 1,7 10-1,49 67-1264,-39-60 382,-1 2 0,26 51 0,-40-68 742,0 0 0,-1 1 0,0 0 1,0 0-1,-1 0 0,0 0 0,-1 0 0,0 0 1,-1 0-1,0 1 0,-1-1 0,-3 18 0,2-19 161,0-1-1,-1 0 0,0 0 0,-1 0 0,0 0 0,0-1 1,0 0-1,-1 1 0,0-2 0,-7 8 0,8-9 20,-1 0-1,0-1 1,0 0-1,0 0 0,0 0 1,-1 0-1,1-1 1,-1 0-1,0 0 1,0 0-1,0-1 1,-1 0-1,-10 2 0,15-3-89,0-1-1,0 0 1,-1 1-1,1-1 1,0 0-1,0-1 1,-1 1-1,1 0 1,0 0-1,0-1 1,0 0-1,-1 1 1,1-1-1,0 0 1,0 0-1,0 0 1,0 0-1,0 0 1,0-1-1,1 1 1,-3-2-1,2 1-17,1-1 0,-1 1 0,1-1 0,-1 0-1,1 0 1,0 1 0,0-1 0,0 0 0,0 0 0,1 0 0,-1 0 0,1 0-1,0-6 1,0-1-25,1-1 0,0 0-1,1 0 1,0 1 0,1-1-1,0 1 1,9-18 0,0 4-60,2 0 1,1 1-1,33-39 1,64-55-97,-73 80 225,-2-2 0,53-72 0,-80 96 21,13-27-1,-21 37-65,0 0 0,0 0 0,0 0 1,-1 0-1,0 0 0,0 0 0,0 0 0,-1-1 0,0-9 0,0 14-19,0 0 0,0-1-1,0 1 1,-1 0 0,1 0 0,0 0 0,-1 0-1,1 0 1,-1 0 0,1 0 0,-1 0 0,1 0-1,-1 0 1,0 0 0,1 1 0,-1-1 0,0 0 0,0 0-1,0 0 1,0 1 0,0-1 0,1 1 0,-1-1-1,0 1 1,-1-1 0,1 1 0,0-1 0,0 1-1,0 0 1,0 0 0,0-1 0,0 1 0,0 0-1,0 0 1,0 0 0,-1 0 0,1 0 0,0 0-1,0 1 1,0-1 0,0 0 0,0 1 0,0-1 0,-2 1-1,-3 1 7,0 1 0,-1-1-1,1 1 1,0 1-1,1-1 1,-7 5 0,-1 3 6,1-1 1,0 2 0,1-1-1,-16 24 1,21-27-5,1 0 1,0 1-1,0-1 1,1 1-1,1 0 1,-1 0-1,1 0 1,1 0-1,-2 14 1,3-20-6,1 0 1,0 0 0,0 0 0,0 0-1,0 0 1,1 0 0,-1 0 0,1 0-1,0 0 1,0 0 0,0 0-1,0 0 1,1-1 0,-1 1 0,1 0-1,-1-1 1,5 5 0,-3-4-61,0 0 1,1 0 0,-1 0-1,1-1 1,0 1 0,0-1-1,0 0 1,0 0 0,0 0-1,0-1 1,6 2 0,-4-1-112,1-1 1,0 0-1,-1 0 1,1 0-1,0-1 1,0 0 0,-1-1-1,1 1 1,0-1-1,-1 0 1,1-1 0,-1 0-1,1 0 1,-1 0-1,0-1 1,8-4-1,3-9-388,-8-8-148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4.998"/>
    </inkml:context>
    <inkml:brush xml:id="br0">
      <inkml:brushProperty name="width" value="0.05" units="cm"/>
      <inkml:brushProperty name="height" value="0.05" units="cm"/>
    </inkml:brush>
  </inkml:definitions>
  <inkml:trace contextRef="#ctx0" brushRef="#br0">0 36 19948,'45'-2'1913,"12"-4"-1153,9-1-312,6-1 832,2 3-288,-2 2-992,-9-1-672,-21 4 680,-12 1-144,-22 0-304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35.588"/>
    </inkml:context>
    <inkml:brush xml:id="br0">
      <inkml:brushProperty name="width" value="0.05" units="cm"/>
      <inkml:brushProperty name="height" value="0.05" units="cm"/>
    </inkml:brush>
  </inkml:definitions>
  <inkml:trace contextRef="#ctx0" brushRef="#br0">176 282 13331,'-35'-4'1557,"0"-2"1,-38-11-1,56 12-147,4 4 48,13 1-1434,0 0 1,0 0-1,0 0 1,0 0-1,-1 0 1,1 0-1,0 0 1,0 0-1,0 0 1,0 0-1,0 0 1,0 0-1,0 0 1,0 0-1,0 0 1,0 0-1,0 1 1,-1-1-1,1 0 1,0 0-1,0 0 1,0 0-1,0 0 1,0 0-1,0 0 1,0 0-1,0 0 1,0 0-1,0 0 1,0 0-1,0 1 1,0-1-1,0 0 1,0 0-1,0 0 1,0 0-1,0 0 1,0 0-1,0 0 1,0 0-1,0 0 1,0 1-1,0-1 1,0 0-1,0 0 1,0 0-1,0 0 1,0 0-1,0 0 1,0 0-1,0 0 1,0 0-1,0 0 0,1 0 1,-1 1 0,1 0 80,1 0 1,-1 0-1,1 0 1,-1 0 0,1 0-1,0 0 1,-1 0 0,1-1-1,0 1 1,0-1 0,2 1-1,35 7 340,0-3-1,71 1 1,82-12-59,-180 5-348,468-49 518,-1-27-379,-31 4-178,-437 72-3,335-46-158,-5 21-119,-313 25 246,72 2-125,-88 0 140,0 0-1,0 1 1,0 1 0,0 0-1,21 9 1,-31-12 26,0 1-1,-1 0 1,1 0 0,0 0 0,-1 0-1,1 0 1,-1 0 0,1 0-1,-1 1 1,1-1 0,-1 1 0,0-1-1,0 1 1,0-1 0,0 1-1,0-1 1,2 4 0,-3-4 4,0 1 1,0-1-1,0 0 1,0 0-1,0 0 0,0 0 1,0 1-1,-1-1 1,1 0-1,0 0 1,-1 0-1,1 0 1,-1 0-1,1 0 0,-1 0 1,1 0-1,-1 0 1,0 0-1,1 0 1,-1 0-1,0 0 1,0 0-1,0 0 0,0-1 1,0 1-1,0 0 1,0-1-1,0 1 1,-1 0-1,-1 1-83,-1-1 0,1 1 0,-1-1 0,0 1 1,1-1-1,-1 0 0,0-1 0,0 1 0,0-1 0,1 0 0,-1 1 0,0-2 0,0 1 0,0 0 0,0-1 0,1 0 1,-1 0-1,0 0 0,0 0 0,1 0 0,-1-1 0,1 0 0,0 0 0,-1 0 0,1 0 0,0 0 0,0-1 0,0 1 0,0-1 1,-2-3-1,-3-3-466</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42.966"/>
    </inkml:context>
    <inkml:brush xml:id="br0">
      <inkml:brushProperty name="width" value="0.05" units="cm"/>
      <inkml:brushProperty name="height" value="0.05" units="cm"/>
    </inkml:brush>
  </inkml:definitions>
  <inkml:trace contextRef="#ctx0" brushRef="#br0">0 4956 13043,'1'2'88,"0"-1"-1,0 0 1,1 0 0,-1 0 0,0 0 0,0 0-1,0 0 1,1 0 0,-1-1 0,0 1-1,1 0 1,-1-1 0,0 1 0,1-1 0,-1 1-1,4 0 1,-3-2-5,-1 1 0,1-1-1,-1 0 1,1 1 0,-1-1-1,1 0 1,-1 0 0,0 0-1,1 0 1,-1 0 0,0 0-1,0 0 1,0 0 0,1-1-1,0-1 1,4-3 94,1 0-1,0 0 1,0 0-1,1 1 1,0 1 0,-1-1-1,1 1 1,1 1-1,-1-1 1,15-3 0,-14 5-173,-1-1 1,1 0-1,0-1 1,-1 0-1,0 0 1,0-1-1,0 0 1,0 0-1,-1-1 1,9-8-1,89-128 71,-35 44-37,48-57-4,308-412 62,-419 557-93,420-616 144,67-192 614,-37 99-204,-257 415-484,274-385-23,-400 583-42,77-95 3,70-104 121,-168 220 679,-53 85-807,0 0 0,0 0 0,0-1 0,0 1 1,1 0-1,-1 0 0,0 0 0,0 0 0,0 0 0,0 0 1,0 0-1,0-1 0,0 1 0,0 0 0,0 0 1,0 0-1,0 0 0,0 0 0,0 0 0,0-1 0,0 1 1,0 0-1,0 0 0,0 0 0,0 0 0,0 0 0,0-1 1,0 1-1,0 0 0,0 0 0,0 0 0,0 0 0,0 0 1,0 0-1,0-1 0,0 1 0,0 0 0,0 0 1,0 0-1,0 0 0,0 0 0,-1 0 0,1 0 0,0-1 1,0 1-1,0 0 0,-8 2-244,-7 6-748,-5-1-1169,19-7 2111,1 0 0,-1 0 0,1 0 0,-1 0 0,1 0 0,-1 0 0,1 0 0,-1-1 0,1 1-1,-1 0 1,1 0 0,-1 0 0,1-1 0,-1 1 0,1 0 0,0 0 0,-1-1 0,1 1 0,0 0 0,-1-1 0,1 1 0,0-1-1,-1 1 1,1 0 0,0-1 0,0 1 0,-1-1 0,1 1 0,0-1 0,0 1 0,0 0 0,0-1 0,0 1 0,-1-1 0,1 1-1,0-1 1,0 1 0,0-1 0,0 1 0,0-1 0,1 0 0,1-14-513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5:34.083"/>
    </inkml:context>
    <inkml:brush xml:id="br0">
      <inkml:brushProperty name="width" value="0.05" units="cm"/>
      <inkml:brushProperty name="height" value="0.05" units="cm"/>
    </inkml:brush>
  </inkml:definitions>
  <inkml:trace contextRef="#ctx0" brushRef="#br0">1 1 10258,'28'8'739,"0"0"-1,0-2 1,49 4 0,-49-8-609,-1 2 1,1 1 0,-1 1 0,36 13 0,21 17 204,-22-9 48,103 31 1,-57-33-49,129 12 1,115-7-22,-302-26-285,489 12 130,2-26-112,124 0-19,202 5-2,-354 0-35,500 48 20,-556-15 26,708 23-18,-1-42 396,-369-45 131,-688 28-417,106-5 405,-151 12-229,87 9 0,-134-5-312,-11-2-79,0 0 0,0 0-1,1-1 1,-1 1-1,0-1 1,0 0-1,0 0 1,7-2-1,-10 2 57,0-1 0,-1 1 0,1-1 0,-1 1 0,1-1 0,-1 1 0,1-1 0,-1 0 0,1 1 0,-1-1 0,1 0 0,-1 0 0,0 1 0,1-1-1,-1 0 1,0 0 0,0 1 0,0-1 0,1 0 0,-1 0 0,0 0 0,0-1 0,0-1-1,0 1 1,-1-1-1,1 1 1,0 0-1,-1-1 0,0 1 1,1-1-1,-2-1 1,-17-26-302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31.124"/>
    </inkml:context>
    <inkml:brush xml:id="br0">
      <inkml:brushProperty name="width" value="0.05" units="cm"/>
      <inkml:brushProperty name="height" value="0.05" units="cm"/>
    </inkml:brush>
  </inkml:definitions>
  <inkml:trace contextRef="#ctx0" brushRef="#br0">0 196 15083,'1'4'173,"0"-1"-1,1 1 1,0 0 0,-1-1-1,1 1 1,0-1-1,0 0 1,1 0-1,-1 0 1,1 0 0,-1 0-1,1 0 1,0-1-1,0 1 1,0-1-1,1 0 1,-1 0 0,1 0-1,-1 0 1,1-1-1,-1 0 1,1 1-1,0-1 1,0 0 0,-1-1-1,1 1 1,0-1-1,6 1 1,-4-2-70,1 1 1,0-1-1,-1 0 1,1-1-1,-1 1 1,1-1-1,-1-1 1,0 1-1,0-1 1,0 0-1,0-1 0,-1 1 1,1-1-1,-1 0 1,9-8-1,-8 5-25,0 0 0,-1 0-1,0-1 1,0 0 0,0 0 0,-1 0-1,0 0 1,-1 0 0,0-1-1,3-12 1,-5 16-39,0 1-1,0 0 0,-1-1 1,1 1-1,-1 0 1,0-1-1,0 1 0,-1-1 1,1 1-1,-1 0 1,0-1-1,0 1 0,0 0 1,-1 0-1,0 0 1,0 0-1,0 0 0,0 0 1,0 0-1,-1 1 1,0-1-1,1 1 0,-5-4 1,5 6-22,0-1 0,0 1 1,0-1-1,0 1 0,0 0 0,0 0 1,-1 0-1,1 0 0,0 0 0,-1 1 1,1-1-1,-1 1 0,1-1 1,-1 1-1,1 0 0,-1 0 0,1 0 1,-1 0-1,1 1 0,-1-1 0,1 1 1,-1-1-1,1 1 0,-1 0 1,1 0-1,0 0 0,0 0 0,-1 0 1,1 0-1,0 1 0,0-1 0,-3 4 1,-2 1 1,1 0 1,0 0 0,1 1-1,-1-1 1,1 1 0,1 0-1,-1 1 1,-5 12 0,3 0-26,1 0 1,1 1 0,1-1 0,0 1 0,2 0 0,0 0 0,1 0 0,2 0 0,0 0-1,1 0 1,9 38 0,-10-54 0,1 0 1,-1 1-1,1-1 0,0 0 0,1-1 1,-1 1-1,1 0 0,0-1 1,0 1-1,1-1 0,-1 0 0,5 3 1,-6-5 1,1 0 1,-1-1 0,0 1 0,1-1-1,-1 0 1,1 0 0,0 0 0,-1 0 0,1 0-1,0 0 1,0-1 0,-1 1 0,1-1-1,0 0 1,0 0 0,0 0 0,-1 0-1,1-1 1,0 1 0,0-1 0,-1 1 0,1-1-1,0 0 1,3-2 0,5-2 5,0-2 0,0 1 0,0-1 0,-1-1 1,0 0-1,-1 0 0,14-16 0,54-71 93,-74 90-89,52-76 116,20-26 75,-73 105-193,0 0 0,-1 0 0,1 0 0,0 0 0,0 1 0,0-1 0,1 0 0,2 0 0,-5 1-3,1 1-1,-1 0 0,1 0 1,-1 0-1,1 0 0,-1 0 0,1 0 1,-1 0-1,1 0 0,0 0 0,-1 0 1,1 0-1,-1 0 0,1 0 1,-1 0-1,1 0 0,-1 1 0,1-1 1,-1 0-1,1 0 0,-1 1 1,1-1-1,-1 0 0,1 1 0,-1-1 1,1 1-1,-1-1 0,0 0 1,1 1-1,-1-1 0,0 1 0,1-1 1,-1 1-1,0-1 0,0 1 0,0-1 1,1 1-1,-1-1 0,0 1 1,0 0-1,0-1 0,0 1 0,0-1 1,0 1-1,0 0 0,4 22 26,2 39 0,-4-36 25,5 30 0,-6-54-45,-1-1 0,0 1 1,0-1-1,1 1 1,-1-1-1,0 0 0,1 1 1,0-1-1,-1 0 1,1 1-1,0-1 1,0 0-1,-1 0 0,1 1 1,0-1-1,0 0 1,0 0-1,0 0 0,1 0 1,1 1-1,-2-2 2,0 0 0,0 0 0,0-1 0,0 1-1,0 0 1,0 0 0,0-1 0,0 1 0,0-1 0,0 1-1,0-1 1,0 1 0,0-1 0,0 1 0,0-1 0,-1 0 0,1 0-1,0 1 1,0-1 0,-1 0 0,1 0 0,-1 0 0,1 0-1,-1 0 1,1 0 0,-1 0 0,1 0 0,0-1 0,36-86 377,-4 12-164,-33 74-226,1 0-1,0 1 1,0-1 0,0 0 0,0 1-1,0-1 1,0 1 0,0 0-1,0-1 1,1 1 0,-1 0 0,1 0-1,-1-1 1,1 1 0,1-1 0,-2 2-7,0 0 0,-1 1 0,1-1 0,0 0 0,0 0 1,-1 0-1,1 0 0,0 1 0,0-1 0,-1 0 0,1 1 0,0-1 1,-1 0-1,1 1 0,0-1 0,-1 1 0,1-1 0,-1 1 0,1-1 1,-1 1-1,1 0 0,-1-1 0,1 1 0,-1 0 0,0-1 0,1 1 1,-1 0-1,0-1 0,1 1 0,-1 0 0,0 0 0,0-1 0,0 1 1,0 1-1,10 48-1354,-10-41 693,1 0 0,1-1 0,0 1 0,0-1 0,4 11 0,-6-19 657,0 0 0,0-1 1,0 1-1,0 0 1,0 0-1,0 0 1,0 0-1,0 0 1,0 0-1,0 0 1,0 0-1,0 0 0,0 0 1,0-1-1,0 1 1,0 0-1,0 0 1,0 0-1,0 0 1,1 0-1,-1 0 0,0 0 1,0 0-1,0 0 1,0 0-1,0 0 1,0 0-1,0-1 1,0 1-1,0 0 0,0 0 1,0 0-1,0 0 1,0 0-1,0 0 1,1 0-1,-1 0 1,0 0-1,0 0 0,0 0 1,0 0-1,0 0 1,0 0-1,0 0 1,0 0-1,0 0 1,0 0-1,1 0 0,-1 0 1,0 0-1,0 0 1,0 0-1,0 0 1,0 0-1,0 0 1,0 0-1,0 0 0,3-21-1062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43.383"/>
    </inkml:context>
    <inkml:brush xml:id="br0">
      <inkml:brushProperty name="width" value="0.05" units="cm"/>
      <inkml:brushProperty name="height" value="0.05" units="cm"/>
    </inkml:brush>
  </inkml:definitions>
  <inkml:trace contextRef="#ctx0" brushRef="#br0">20 341 14539,'-1'0'157,"0"-1"1,0 1-1,-1-1 0,1 0 0,0 1 1,0-1-1,0 0 0,0 0 0,0 0 1,0 0-1,0 0 0,0 0 0,0 0 1,1 0-1,-1-1 0,0 1 0,1 0 1,-1 0-1,0-2 0,1 1-43,1 1 0,0-1 0,-1 1-1,1 0 1,0 0 0,0-1 0,0 1 0,0 0 0,0 0-1,0 0 1,0 0 0,0 0 0,0 0 0,0 0 0,1 0-1,-1 1 1,0-1 0,3-1 0,244-126 648,10 20-798,-243 102 58,-6 2-23,23-9-12,0 1-1,58-13 1,-87 25 7,-1-1 0,1 1 0,0-1 0,0 1 0,1 0 0,-1 0 0,0 0 0,0 1 0,0-1 0,-1 1 1,6 1-1,-6-1 2,-1 0 0,1 0 0,-1 0 0,1 0 0,-1 0 0,0 1 1,1-1-1,-1 0 0,0 1 0,0-1 0,0 1 0,0-1 0,0 1 1,0-1-1,-1 1 0,1 0 0,-1-1 0,1 1 0,-1 0 0,1 0 1,-1 2-1,1 14-13,0 0 0,-2 0 1,0 0-1,-1-1 0,-1 1 1,-8 28-1,6-20 12,-82 282 62,21-81-498,62-213 340,-13 64-254,15-70 315,1 0 0,0 0 0,1 0-1,0 1 1,1-1 0,-1 0 0,3 10 0,-2-17 18,-1 1 0,1 0 1,0 0-1,0-1 0,0 1 1,0 0-1,0-1 0,0 1 0,0-1 1,2 2-1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4:56.089"/>
    </inkml:context>
    <inkml:brush xml:id="br0">
      <inkml:brushProperty name="width" value="0.05" units="cm"/>
      <inkml:brushProperty name="height" value="0.05" units="cm"/>
    </inkml:brush>
  </inkml:definitions>
  <inkml:trace contextRef="#ctx0" brushRef="#br0">0 0 13587,'1'2'49,"0"0"1,1-1-1,-1 1 1,0 0 0,1-1-1,-1 1 1,1-1-1,-1 0 1,1 1-1,0-1 1,-1 0-1,1 0 1,0 0-1,0 0 1,0 0-1,0-1 1,0 1-1,0 0 1,0-1 0,0 1-1,3-1 1,55 5-184,-41-5 203,293 1-55,-100-3 28,93 25 14,-23 0-17,327-36 65,-98-1-10,444 29-20,-367-7-66,-1 24 0,-483-22-8,421 32 0,1-25 0,192-55 5,-69 2-2,-104 28 1,469-15 10,186-15 28,-1 45-47,247 99 61,-159-28 73,367-73-190,355-94 297,-1919 81-157,670-37 1014,-753 45-829,-3 0 63,-6-1-74,-14-7-334,-8-2 14,-27 3-63</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5:01.121"/>
    </inkml:context>
    <inkml:brush xml:id="br0">
      <inkml:brushProperty name="width" value="0.05" units="cm"/>
      <inkml:brushProperty name="height" value="0.05" units="cm"/>
    </inkml:brush>
  </inkml:definitions>
  <inkml:trace contextRef="#ctx0" brushRef="#br0">21792 337 11458,'-129'-22'1327,"83"12"-1116,1 3 0,-62-3 0,-198 16 204,17 1 42,-843-44 224,-756-68-514,1345 80-182,-712-13-72,-4 29 51,545 5 39,-91 1 2,-958-17-208,-165-39 172,520 66-21,1165 4 39,-737 21 34,-498-11-148,-501 41-169,311 35 352,1013-17 54,543-57-145,1 4 0,2 5 0,-189 84-1,183-56 72,-156 110 0,251-158-9,2 2 0,-1 0 0,1 0 0,1 2 0,-14 17 0,23-23-19,0 0-1,0 0 1,1 0-1,1 1 1,0 0-1,0 0 1,1 0-1,1 0 1,0 1-1,0 0 1,-1 13-1,2 12-16,0 1-1,3-1 0,1 0 1,1 0-1,2 0 0,2 0 1,2-1-1,15 45 0,-5-33-10,3 0-1,1 0 0,2-2 0,2-2 0,44 55 0,89 87-21,-126-153 34,2-1 1,1-2-1,47 29 0,-14-17-17,2-4 0,137 51 0,165 30-79,-305-99 84,711 162-35,12-56 13,369-12 50,6-73 0,869 5-15,-1386-29 14,1498-34 14,705-195-25,-2495 173 4,669-75-8,-232 28 37,-497 55-24,879-72 23,-298 30 6,589-27 76,436-86-54,-887 19-80,-889 147 27,-2-6 1,214-73-1,-311 88 12,0-1-1,-1-2 0,0-1 1,-1-1-1,-1-2 0,33-28 1,-44 33-8,0-2 0,-2 0 1,0-1-1,0 0 1,-2-1-1,0 0 0,-1 0 1,0-2-1,-2 1 0,12-35 1,-14 33-6,-1-1-1,-1 1 1,-1-1 0,-1 1 0,-1-1 0,0 0 0,-4-29-1,1 34 2,-1-1 0,-1 1-1,0 0 1,-1 0-1,-1 1 1,-1-1-1,0 1 1,-1 1-1,-16-25 1,-17-12 76,-2 2 1,-86-76-1,96 97-28,0 1-1,-2 2 0,0 1 0,-2 2 0,-1 1 0,0 2 0,-2 2 0,0 2 0,0 1 0,-79-16 0,-155 0-12,108 20-48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31.440"/>
    </inkml:context>
    <inkml:brush xml:id="br0">
      <inkml:brushProperty name="width" value="0.05" units="cm"/>
      <inkml:brushProperty name="height" value="0.05" units="cm"/>
      <inkml:brushProperty name="color" value="#E71224"/>
    </inkml:brush>
  </inkml:definitions>
  <inkml:trace contextRef="#ctx0" brushRef="#br0">72 80 13195,'13'-5'1120,"-12"2"-600,-1 0-104,0 2 424,-1-1-63,-3 2-417,-6-3-784,-10-14 632,-6-3-40,1-6-240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41.453"/>
    </inkml:context>
    <inkml:brush xml:id="br0">
      <inkml:brushProperty name="width" value="0.05" units="cm"/>
      <inkml:brushProperty name="height" value="0.05" units="cm"/>
      <inkml:brushProperty name="color" value="#E71224"/>
    </inkml:brush>
  </inkml:definitions>
  <inkml:trace contextRef="#ctx0" brushRef="#br0">1 6 12067,'63'0'7528,"9"-2"-5756,93-1-1936,-155 3 181,1 1 0,0 0-1,0 0 1,-1 1 0,16 5-1,-26-7-27,0 0 0,1 0 0,-1 0 0,0 0 1,0 0-1,0 0 0,0 0 0,0 0 0,0 1 0,1-1 0,-1 0 0,0 0 0,0 0 0,0 0 0,0 0 0,0 0 0,0 0 0,1 0 0,-1 0 0,0 0 1,0 0-1,0 0 0,0 1 0,0-1 0,0 0 0,0 0 0,0 0 0,0 0 0,0 0 0,0 0 0,0 0 0,0 1 0,0-1 0,1 0 0,-1 0 0,0 0 1,0 0-1,0 0 0,0 0 0,0 1 0,0-1 0,0 0 0,-1 0 0,1 0 0,0 0 0,-6 5-513,-9 1 80,0-3 199,-3 0-58</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42.200"/>
    </inkml:context>
    <inkml:brush xml:id="br0">
      <inkml:brushProperty name="width" value="0.05" units="cm"/>
      <inkml:brushProperty name="height" value="0.05" units="cm"/>
      <inkml:brushProperty name="color" value="#E71224"/>
    </inkml:brush>
  </inkml:definitions>
  <inkml:trace contextRef="#ctx0" brushRef="#br0">1 7 13987,'9'0'4883,"25"-3"-3472,-7 0-1100,17 3-98,73 8 0,8 0-1115,-125-8 881,0 0 1,0 0-1,0 0 0,-1 0 0,1 0 0,0 0 0,0 0 0,0 0 0,0 0 0,0 0 1,0 0-1,0-1 0,0 1 0,0 0 0,0 0 0,0 0 0,0 0 0,0 0 0,0 0 0,0 0 1,0 0-1,0 0 0,0 0 0,0 0 0,0 0 0,0 0 0,0 0 0,0-1 0,0 1 1,0 0-1,0 0 0,0 0 0,0 0 0,0 0 0,0 0 0,0 0 0,0 0 0,0 0 1,0 0-1,0 0 0,0 0 0,1 0 0,-10-3-122,-6 2-184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54.842"/>
    </inkml:context>
    <inkml:brush xml:id="br0">
      <inkml:brushProperty name="width" value="0.05" units="cm"/>
      <inkml:brushProperty name="height" value="0.05" units="cm"/>
      <inkml:brushProperty name="color" value="#E71224"/>
    </inkml:brush>
  </inkml:definitions>
  <inkml:trace contextRef="#ctx0" brushRef="#br0">222 110 12923,'-5'-3'279,"1"1"-1,-1 0 1,0 1 0,0-1 0,0 1-1,0 0 1,0 0 0,0 1 0,0-1 0,0 1-1,0 0 1,-1 0 0,1 1 0,0 0 0,0 0-1,0 0 1,0 0 0,0 1 0,1 0 0,-1 0-1,-7 4 1,3 1-163,0 1 0,1-1 0,0 1 0,0 1 0,1 0 0,0 0 0,1 0 0,0 1 0,0 0 0,1 0-1,0 0 1,1 1 0,0 0 0,-3 16 0,5-17-114,0 0 0,1 0 0,0 1 0,0-1-1,1 0 1,1 0 0,2 14 0,-2-18-6,1 1 0,-1-1 1,1 0-1,1 0 0,-1 0 0,1 0 0,0 0 1,1 0-1,-1-1 0,1 1 0,9 8 0,-10-11 1,0 0 0,0-1 1,1 1-1,-1-1 0,1 0 0,0 0 0,-1 0 0,1 0 0,0-1 0,0 1 0,1-1 0,-1 0 0,7 1 0,-3-2 5,0 1 0,-1-2 0,1 1 0,0-1 0,0 0 0,14-4 0,-1-2 68,-1-1-1,-1 0 1,1-2-1,26-17 1,-27 15 106,-1-1 1,0-1 0,-1-1 0,28-30 0,-39 38-85,0-1-1,0 1 1,0-1 0,-1-1 0,-1 1 0,1-1 0,-1 0 0,-1 0 0,0 0 0,0 0 0,-1 0 0,0-1 0,1-16 0,-3 21-58,0 0-1,0-1 1,-1 1 0,0 0 0,0 0 0,0 0 0,0 0 0,-1 0 0,0 0 0,0 1 0,-1-1 0,1 0 0,-1 1-1,0 0 1,0 0 0,0-1 0,-1 2 0,1-1 0,-1 0 0,0 1 0,0 0 0,0 0 0,-1 0 0,-7-4-1,-8-2-655,0 1-1,-1 0 0,0 2 0,-34-7 0,17 5-2326,27 5 1873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55.868"/>
    </inkml:context>
    <inkml:brush xml:id="br0">
      <inkml:brushProperty name="width" value="0.05" units="cm"/>
      <inkml:brushProperty name="height" value="0.05" units="cm"/>
      <inkml:brushProperty name="color" value="#E71224"/>
    </inkml:brush>
  </inkml:definitions>
  <inkml:trace contextRef="#ctx0" brushRef="#br0">320 31 11578,'0'-1'123,"0"-1"-1,-1 1 0,1 0 1,0-1-1,-1 1 1,1 0-1,-1 0 0,1-1 1,-1 1-1,0 0 0,0 0 1,1 0-1,-1 0 0,0 0 1,0 0-1,0 0 0,0 0 1,0 0-1,0 0 0,0 1 1,0-1-1,0 0 0,-1 1 1,1-1-1,0 1 0,0-1 1,-1 1-1,1 0 0,0-1 1,-2 1-1,-3-1 81,1 0-1,0 1 1,0-1-1,-1 1 1,1 0-1,-8 1 1,1 2-141,-1 0 0,0 1-1,1 0 1,-1 1 0,1 0 0,0 1 0,1 1-1,0-1 1,0 2 0,0 0 0,1 0 0,0 1 0,0 0-1,-9 12 1,11-12-62,1 0-1,0 1 1,1 0-1,0 1 1,1-1-1,0 1 0,0 0 1,1 0-1,1 1 1,0-1-1,0 1 1,1-1-1,1 1 1,0 0-1,1 23 1,0-31 3,0 0 1,1-1-1,0 1 1,-1 0-1,1 0 0,1-1 1,-1 1-1,0-1 1,1 1-1,0-1 1,0 1-1,0-1 0,0 0 1,1 0-1,4 5 1,-4-6 6,-1 0 0,1 0 0,0-1-1,0 1 1,0-1 0,0 0 0,0 0 0,0 0 0,0 0 0,0 0 0,1-1 0,-1 1 0,0-1 0,0 0 0,1 0 0,-1 0-1,0 0 1,0-1 0,6-1 0,4-2 78,1 0 0,-1-1 0,0-1 0,0 0 0,-1-1 0,0 0 1,20-16-1,-12 7 130,0-1 0,-2-1 0,24-28 0,-35 37-120,0-1 0,0 1 1,-1-1-1,0-1 1,-1 1-1,8-20 1,-12 27-133,-1 0 1,1 1 0,0-1-1,-1 0 1,0 1 0,1-1 0,-1 0-1,0 0 1,0 0 0,-1 1-1,1-1 1,-1 0 0,1 0 0,-1 1-1,0-1 1,0 1 0,0-1-1,0 0 1,0 1 0,-1 0-1,1-1 1,-1 1 0,0 0 0,1 0-1,-1 0 1,0 0 0,0 0-1,-1 0 1,1 0 0,0 1 0,0-1-1,-1 1 1,-3-2 0,-39-14-533,22 11 177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49.828"/>
    </inkml:context>
    <inkml:brush xml:id="br0">
      <inkml:brushProperty name="width" value="0.05" units="cm"/>
      <inkml:brushProperty name="height" value="0.05" units="cm"/>
      <inkml:brushProperty name="color" value="#E71224"/>
    </inkml:brush>
  </inkml:definitions>
  <inkml:trace contextRef="#ctx0" brushRef="#br0">127 55 9826,'-4'-6'1409,"-10"-9"2190,2 6 2274,18 19-4131,-6-9-1720,1 0 1,-1 0-1,0 0 0,1 0 1,-1 0-1,1 0 1,-1 0-1,1 0 1,-1 0-1,1 0 1,0-1-1,-1 1 0,1 0 1,0 0-1,0-1 1,1 2-1,4 0 105,0 0 1,0-1-1,0 0 0,0 0 0,0 0 1,1-1-1,-1 0 0,0 0 0,0-1 1,11-1-1,-4-1-59,-1 0 0,1-1-1,0 0 1,11-6 0,-4-1-17,-16 8-31,0 1 0,1-1 0,-1 1-1,1 0 1,-1 0 0,1 0 0,0 1 0,8-2 0,-13 3 129,-16 4 36,-85 34 52,55-20-228,-79 21 0,120-38-16,5-1 7,0 0-1,0 0 0,0 0 0,-1 0 0,1 0 0,0 0 1,0 0-1,0 0 0,0 0 0,0 0 0,-1 0 0,1 0 1,0 0-1,0-1 0,0 1 0,0 0 0,0 0 1,0 0-1,-1 0 0,1 0 0,0 0 0,0 0 0,0 0 1,0-1-1,0 1 0,0 0 0,0 0 0,0 0 0,0 0 1,0 0-1,0-1 0,0 1 0,0 0 0,-1 0 0,1 0 1,0 0-1,0 0 0,0-1 0,0 1 0,0 0 0,0 0 1,1 0-1,-1 0 0,0 0 0,0-1 0,0 1 1,0 0-1,0 0 0,0 0 0,0 0 0,0 0 0,0-1 1,0 1-1,0 0 0,0 0 0,1 0 0,-1 0 0,0 0 1,0 0-1,0 0 0,0 0 0,0 0 0,0-1 0,1 1 1,-1 0-1,0 0 0,0 0 0,0 0 0,0 0 0,9-7-14,-9 7 12,5-4 2,1 1 0,0 1-1,0-1 1,1 1-1,-1 0 1,0 0 0,1 1-1,11-2 1,59 1 1,-38 2-8,-24 0 1,-10 1 7,0-1 0,0 0 0,0 0 0,-1-1 0,1 1 0,0-1 1,0 0-1,5-3 0,-10 4 0,0 0 0,0 0 0,0 0 0,1 0 0,-1 0 0,0 0 0,0 0 1,0 0-1,0 0 0,0 0 0,1 0 0,-1 0 0,0 0 0,0-1 0,0 1 0,0 0 1,0 0-1,0 0 0,1 0 0,-1 0 0,0 0 0,0-1 0,0 1 0,0 0 0,0 0 1,0 0-1,0 0 0,0 0 0,0-1 0,0 1 0,0 0 0,0 0 0,0 0 0,0 0 1,0-1-1,0 1 0,0 0 0,0 0 0,0 0 0,0 0 0,0 0 0,0-1 0,0 1 1,0 0-1,0 0 0,0 0 0,-1 0 0,1 0 0,0-1 0,0 1 0,0 0 0,0 0 1,0 0-1,0 0 0,0 0 0,-1 0 0,1 0 0,0 0 0,0-1 0,0 1 0,0 0 1,-1 0-1,1 0 0,0 0 0,0 0 0,0 0 0,-10-3 15,10 3-15,-35-8 17,0 2 0,0 1 0,-1 2 0,1 1 0,-47 4 0,81-2-19,1 0 1,-1 0 0,0 0 0,0 0-1,1 0 1,-1 0 0,0 0-1,0 1 1,1-1 0,-1 0-1,0 0 1,1 1 0,-1-1-1,0 0 1,1 1 0,-1-1-1,0 1 1,1-1 0,-1 1 0,1-1-1,-1 1 1,0 0 0,1 0-1,0-1 1,0 1 0,0 0-1,0-1 1,0 1 0,0-1-1,1 1 1,-1-1 0,0 1-1,0-1 1,0 1 0,1 0-1,-1-1 1,0 1 0,1-1-1,-1 0 1,0 1 0,1-1-1,-1 1 1,0-1 0,2 1-1,1 2-5,0-1 0,0 1 0,1-1 0,-1 0 0,1 0 0,0 0 0,4 1 0,9 1 1,-1-1 0,1 0 0,-1-2 0,1 0 0,26-2 0,-10-2-61,62-13 0,-76 9-126,-17 3 22,-13 1 101,-24 3 65,-1 1 1,-62 10 0,-18 1 19,90-7-12,25-5-3,1 0-1,0 0 1,0 0-1,0 0 0,-1 1 1,1-1-1,0 0 1,0 0-1,0 0 1,-1 0-1,1 1 1,0-1-1,0 0 1,0 0-1,0 0 0,0 1 1,-1-1-1,1 0 1,0 0-1,0 1 1,0-1-1,0 0 1,0 0-1,0 0 1,0 1-1,0-1 1,0 0-1,0 0 0,0 1 1,0-1-1,0 1 1,10 10-22,-2-6 19,0 0 0,0 0 0,1-1-1,-1 0 1,1-1 0,0 0-1,0 0 1,0-1 0,1 0 0,-1-1-1,13 1 1,-8-2-107,0 0-1,0-1 0,0 0 1,0-1-1,0-1 0,26-8 1,-36 10 17,0-1-1,0 1 1,-1-1 0,1 0-1,0-1 1,-1 1 0,1-1 0,-1 1-1,0-1 1,0 0 0,0 0 0,0 0-1,4-7 1,3-10-264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51.135"/>
    </inkml:context>
    <inkml:brush xml:id="br0">
      <inkml:brushProperty name="width" value="0.05" units="cm"/>
      <inkml:brushProperty name="height" value="0.05" units="cm"/>
      <inkml:brushProperty name="color" value="#E71224"/>
    </inkml:brush>
  </inkml:definitions>
  <inkml:trace contextRef="#ctx0" brushRef="#br0">111 78 12547,'1'-11'1291,"0"7"-917,0 0-1,-1 0 1,1 0-1,-1 0 1,0 0-1,0 0 1,-1 0 0,1 0-1,-1 0 1,0 1-1,0-1 1,0 0-1,0 0 1,-3-5-1,3 8-317,1 1 0,-1 0-1,1-1 1,-1 1-1,1 0 1,-1 0 0,1 0-1,-1-1 1,1 1-1,-1 0 1,1 0 0,-1 0-1,0 0 1,1 0-1,-1 0 1,1 0-1,-1 0 1,1 0 0,-1 0-1,1 0 1,-1 1-1,0-1 1,1 0 0,-1 0-1,1 0 1,-1 1-1,1-1 1,0 0-1,-1 1 1,1-1 0,-1 0-1,1 1 1,-1-1-1,1 1 1,0-1 0,-1 0-1,1 1 1,0-1-1,-1 1 1,1-1 0,0 2-1,-16 23 573,15-22-557,-12 24-11,2 0-1,2 0 0,0 1 0,2 1 0,1-1 0,1 1 0,1 0 0,2 0 0,1 1 0,5 57 0,-2-71-43,0 0 1,7 22-1,-8-35-11,0 0-1,0 0 1,0 0-1,0 0 1,0 0-1,1 0 1,-1 0-1,1-1 1,0 1 0,0 0-1,0-1 1,0 0-1,0 1 1,0-1-1,1 0 1,-1 0-1,1 0 1,0-1-1,5 4 1,-6-5 9,0 0 0,1 1 0,-1-1 0,1 0 1,-1-1-1,1 1 0,-1 0 0,1-1 0,-1 1 0,1-1 0,-1 0 1,0 0-1,1 0 0,-1 0 0,0 0 0,0 0 0,0-1 0,0 1 0,0-1 1,0 1-1,0-1 0,0 0 0,0 0 0,-1 0 0,2-2 0,5-6 88,-1-1 1,0 1-1,8-17 0,-8 14 68,-1-1 0,0 1-1,-1-1 1,0-1 0,-1 1 0,3-25-1,-6 38-150,-1 0 0,0 0 0,0 0-1,0 0 1,0 0 0,0 0-1,0-1 1,0 1 0,0 0-1,0 0 1,-1 0 0,1 0 0,0 0-1,-1 0 1,1 0 0,-1-1-1,1 1 1,-1 0 0,1 1 0,-1-1-1,0 0 1,0 0 0,0-1-1,0 2 0,0 0 1,0-1-1,0 1 0,0 0 0,0 0 0,-1 0 0,1 0 0,0 0 1,0 0-1,0 0 0,0 0 0,0 0 0,0 0 0,0 1 0,0-1 1,0 0-1,0 1 0,0-1 0,-1 1 0,-6 4 26,1-1 0,0 1 0,0 0 1,-9 9-1,-16 26-1653,31-38 1321,1-1-88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31.541"/>
    </inkml:context>
    <inkml:brush xml:id="br0">
      <inkml:brushProperty name="width" value="0.05" units="cm"/>
      <inkml:brushProperty name="height" value="0.05" units="cm"/>
    </inkml:brush>
  </inkml:definitions>
  <inkml:trace contextRef="#ctx0" brushRef="#br0">1 0 21245,'11'20'1456,"-9"12"-1240,-2 8-112,0 12 512,0 5-320,-2 6-192,2 2-24,2-4-448,-1-5-360,5-6 648,1-7-104,1-13-88</inkml:trace>
  <inkml:trace contextRef="#ctx0" brushRef="#br0" timeOffset="1">247 988 23341,'-11'43'1536,"4"-20"-1480,1-7-144,3-19-80,3-7-584,10-9 632,0-8-184,4-18-160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52.391"/>
    </inkml:context>
    <inkml:brush xml:id="br0">
      <inkml:brushProperty name="width" value="0.05" units="cm"/>
      <inkml:brushProperty name="height" value="0.05" units="cm"/>
      <inkml:brushProperty name="color" value="#E71224"/>
    </inkml:brush>
  </inkml:definitions>
  <inkml:trace contextRef="#ctx0" brushRef="#br0">72 75 14131,'-15'-4'1802,"10"3"-533,8 0 426,-2 2-1586,-1-1 0,1 0-1,0 0 1,0 0-1,-1 0 1,1-1 0,0 1-1,-1 0 1,1 0-1,0 0 1,0 0 0,-1-1-1,1 1 1,0 0-1,-1-1 1,1 1 0,-1 0-1,1-1 1,-1 1-1,1-1 1,0 1-1,-1-1 1,0 1 0,1-1-1,-1 0 1,1 1-1,-1-1 1,1-1 15,-1 1-1,0 0 1,0 0-1,0 0 1,0-1-1,0 1 1,0 0-1,0 0 1,0 0-1,0 0 1,-1-1-1,1 1 1,0 0-1,-1 0 1,0-1-1,0-1-35,0 1-1,0 0 0,0 0 1,-1 0-1,1 0 0,-1 0 1,1 0-1,-1 0 0,0 0 1,1 0-1,-1 1 0,0-1 0,-1 1 1,1-1-1,0 1 0,-3-1 1,4 1-80,0 1 1,0 0 0,0 0-1,-1 0 1,1-1 0,0 1-1,0 1 1,0-1-1,0 0 1,0 0 0,0 0-1,0 0 1,-1 1-1,1-1 1,0 1 0,0-1-1,0 1 1,0-1 0,0 1-1,0-1 1,1 1-1,-1 0 1,0 0 0,0-1-1,-1 2 1,1 0 1,0 0 1,0 1-1,0-1 0,0 0 1,0 0-1,0 1 1,0-1-1,1 1 0,-1-1 1,1 1-1,-1 3 0,1-3-8,0 1-1,0 0 1,0 0 0,0 0-1,1-1 1,-1 1-1,1 0 1,0 0-1,0-1 1,1 1-1,-1-1 1,1 1 0,-1-1-1,1 0 1,4 6-1,-5-8-2,0 0-1,-1-1 1,1 1 0,0 0-1,0-1 1,0 1 0,0-1-1,0 1 1,0-1-1,0 1 1,0-1 0,0 0-1,0 1 1,0-1 0,0 0-1,0 0 1,0 0-1,0 0 1,0 0 0,0 0-1,0 0 1,0 0-1,0 0 1,0 0 0,0-1-1,2 0 1,-2 0 6,1 0 0,0 0 0,0-1 0,-1 1-1,1-1 1,-1 1 0,1-1 0,-1 0 0,0 0 0,1 0 0,-1 1 0,1-4-1,1-3 66,1 0-1,-2 0 0,1 0 0,-1-1 0,2-14 1,-6 1 166,2 21-225,-1 1 0,1-1 0,0 1 0,0-1 0,-1 1 0,1-1 0,0 1 0,-1-1 0,1 1 0,0-1 0,-1 1 0,1 0 0,-1-1 0,1 1 0,-1 0 0,1-1 0,-1 1 0,1 0 0,-1 0 0,1-1 0,-1 1 0,0 0 0,-1 0 2,0 0-1,0 1 0,0-1 0,0 1 0,0-1 0,0 1 0,0-1 0,1 1 1,-1 0-1,0 0 0,0 0 0,1 0 0,-1 0 0,0 1 0,1-1 0,-1 0 1,0 3-1,0-3-12,-2 2-8,0 0 0,1 1-1,0-1 1,-1 1-1,1 0 1,1 0 0,-1 0-1,-4 8 1,8-13-40,-1 0-1,0 1 1,1-1 0,-1 0-1,1 1 1,-1-1-1,1 1 1,-1-1 0,1 1-1,-1-1 1,1 1-1,-1-1 1,1 1 0,0 0-1,-1-1 1,1 1-1,0 0 1,-1-1 0,1 1-1,0 0 1,-1 0-1,1 0 1,0 0 0,0-1-1,-1 1 1,1 0 0,1 1-1,1-2-61,-1 1 0,1 1 1,0-1-1,0 0 0,0 1 0,0-1 0,3 2 0,9 4-258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11.650"/>
    </inkml:context>
    <inkml:brush xml:id="br0">
      <inkml:brushProperty name="width" value="0.05" units="cm"/>
      <inkml:brushProperty name="height" value="0.05" units="cm"/>
      <inkml:brushProperty name="color" value="#E71224"/>
    </inkml:brush>
  </inkml:definitions>
  <inkml:trace contextRef="#ctx0" brushRef="#br0">17 27 12427,'-16'-27'3987,"32"41"-2613,-9-6-950,0 0 1,0 0-1,0 0 1,-1 1-1,0 0 1,4 10-1,-3-7-328,0-1 0,0 0 0,12 13 0,7 1-79,0-1-1,2-1 0,1-2 1,0-1-1,2-1 0,41 19 1,-35-20-15,0 2 0,-2 2 0,0 1 0,-1 1 0,44 44 0,-43-30 4,57 82 0,-69-88-3,9 9 5,1-2 0,61 56 0,87 55 16,-136-113-12,60 64 0,30 51 57,-81-89-65,-16-23 116,53 43-1,4 3-1,33 31 53,-85-81-154,-1 2 1,-2 1-1,62 80 0,-74-83-15,2-2-1,2 0 1,43 35 0,-7-6-7,136 104 31,-74-67 5,90 110-221,12 11-694,106 72-1933,-326-283 2826,7 8 7,1 0 1,-2 1 0,-1 1 0,26 38 0,-35-47 3,0 0 0,1-1 0,0 0-1,1-1 1,15 13 0,-14-14 0,-1 1 0,0 1 1,-1-1-1,1 2 0,10 16 0,-6-8 68,1-1-1,0 0 1,2-1 0,-1-1 0,2 0-1,23 15 1,22 20 1162,-50-41-973,-10-8-238,0 0 0,-1 0 0,1 0 0,-1 0 0,1 1 0,-1-1 0,0 0 0,0 1 0,3 4 0,-5-6-47,-1-1-45,1 0-1,-1 0 1,0 0 0,0 0-1,0 0 1,0 0-1,0 0 1,0 0-1,0 0 1,0-1 0,0 1-1,0 0 1,1-1-1,-1 1 1,0-1 0,0 1-1,0-1 1,1 1-1,-1-1 1,-1 0 0,-6-6-193</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16.758"/>
    </inkml:context>
    <inkml:brush xml:id="br0">
      <inkml:brushProperty name="width" value="0.05" units="cm"/>
      <inkml:brushProperty name="height" value="0.05" units="cm"/>
      <inkml:brushProperty name="color" value="#E71224"/>
    </inkml:brush>
  </inkml:definitions>
  <inkml:trace contextRef="#ctx0" brushRef="#br0">10 0 16500,'3'6'364,"-1"0"0,0-1 1,0 1-1,-1 0 1,0 0-1,0 0 1,0 1-1,-1-1 0,0 8 1,1 5 1,4 44 155,5 142 429,-10-201-1091,0 0 1,-1 0 0,1 0-1,-1 0 1,-2 7 0,3-11 116,-1 1 1,1 0 0,0-1 0,0 1 0,-1-1-1,1 1 1,0 0 0,-1-1 0,1 1 0,-1-1-1,1 1 1,-1-1 0,1 1 0,-1-1 0,1 1 0,-1-1-1,1 0 1,-1 1 0,0-1 0,1 0 0,-1 1-1,0-1 1,1 0 0,-1 0 0,0 0 0,1 1-1,-1-1 1,0 0 0,1 0 0,-1 0 0,0 0-1,0 0 1,1 0 0,-1-1 0,0 1 0,1 0 0,-1 0-1,0 0 1,0-1 0,-10-6-392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17.202"/>
    </inkml:context>
    <inkml:brush xml:id="br0">
      <inkml:brushProperty name="width" value="0.05" units="cm"/>
      <inkml:brushProperty name="height" value="0.05" units="cm"/>
      <inkml:brushProperty name="color" value="#E71224"/>
    </inkml:brush>
  </inkml:definitions>
  <inkml:trace contextRef="#ctx0" brushRef="#br0">0 200 14683,'2'-13'638,"0"1"-1,1-1 1,1 1-1,0 0 1,0 0-1,1 0 1,7-11-1,-10 20-529,1-3 38,0-1 1,1 1-1,0 0 1,1 0-1,-1 0 0,1 0 1,0 1-1,1 0 1,-1 0-1,1 0 1,9-5-1,-11 8-117,-1 0 1,1 0-1,0 1 1,0-1-1,1 1 1,-1 0-1,0 0 1,0 0-1,0 0 1,1 1-1,-1 0 1,0 0-1,1 0 1,-1 1-1,0-1 1,1 1-1,-1 0 1,0 0-1,0 0 1,7 4-1,-8-4-8,-1 1-1,0-1 1,0 1-1,0 0 1,0-1-1,-1 1 1,1 0-1,0 0 1,-1 0-1,1 1 0,-1-1 1,0 0-1,0 0 1,0 1-1,0-1 1,0 1-1,0-1 1,0 1-1,-1-1 0,0 1 1,1-1-1,-1 1 1,0 0-1,-1 4 1,1 5 71,-2 0 0,1 0-1,-2 0 1,-3 12 0,1-7-3,-1 1-1,-1-1 1,0-1 0,-13 20-1,17-30-80,0 0 0,-1-1 1,0 0-1,0 0 0,-1 0 0,1 0 0,-1-1 0,0 1 1,0-1-1,-1 0 0,1-1 0,-1 1 0,0-1 0,0 0 1,-7 2-1,12-5-78,0 0 0,0 1 0,0-1 1,0 0-1,0 0 0,0 0 1,0 0-1,0 0 0,0 0 0,0 0 1,-1 0-1,1 0 0,0-1 0,0 1 1,0 0-1,0-1 0,0 1 0,0-1 1,0 1-1,0-1 0,0 1 0,0-1 1,1 0-1,-1 1 0,0-1 0,0 0 1,0 0-1,1 1 0,-2-2 0,2 1 55,0 1 0,0 0-1,0 0 1,0 0-1,0 0 1,0-1 0,0 1-1,0 0 1,0 0 0,0 0-1,1 0 1,-1-1 0,0 1-1,0 0 1,0 0 0,0 0-1,0 0 1,0 0-1,0-1 1,0 1 0,0 0-1,1 0 1,-1 0 0,0 0-1,0 0 1,0 0 0,0 0-1,0-1 1,0 1-1,1 0 1,-1 0 0,0 0-1,0 0 1,0 0 0,0 0-1,1 0 1,-1 0 0,0 0-1,0 0 1,0 0-1,0 0 1,1 0 0,-1 0-1,0 0 1,0 0 0,0 0-1,0 0 1,1 0 0,-1 0 7,8 0-523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17.629"/>
    </inkml:context>
    <inkml:brush xml:id="br0">
      <inkml:brushProperty name="width" value="0.05" units="cm"/>
      <inkml:brushProperty name="height" value="0.05" units="cm"/>
      <inkml:brushProperty name="color" value="#E71224"/>
    </inkml:brush>
  </inkml:definitions>
  <inkml:trace contextRef="#ctx0" brushRef="#br0">1 1 13795,'0'3'448,"0"0"0,1 0 0,0-1 0,-1 1-1,1 0 1,0 0 0,0-1 0,1 1 0,-1 0 0,1-1 0,-1 1 0,1-1 0,0 0 0,0 1 0,0-1 0,0 0-1,0 0 1,3 2 0,7 5-176,0-1-1,21 10 1,-13-7 236,86 49-1582,-103-57 1743,-7-3-818,-6-1-8</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18.137"/>
    </inkml:context>
    <inkml:brush xml:id="br0">
      <inkml:brushProperty name="width" value="0.05" units="cm"/>
      <inkml:brushProperty name="height" value="0.05" units="cm"/>
      <inkml:brushProperty name="color" value="#E71224"/>
    </inkml:brush>
  </inkml:definitions>
  <inkml:trace contextRef="#ctx0" brushRef="#br0">64 10 14459,'0'-1'135,"-1"1"0,0-1 1,1 0-1,-1 0 0,0 1 0,0-1 0,0 0 0,1 1 0,-1-1 1,0 1-1,0-1 0,0 1 0,0-1 0,0 1 0,0 0 1,0 0-1,0-1 0,0 1 0,0 0 0,-1 0 0,1 0 1,0 0-1,0 0 0,0 0 0,0 0 0,-1 1 0,0 0-8,1 0 0,-1 0 0,1 0 0,-1 0-1,1 0 1,0 1 0,-1-1 0,1 0 0,0 1 0,0-1 0,0 1-1,0 0 1,-1 2 0,-2 4-10,1 0 0,1 1 1,-1-1-1,1 0 0,-1 13 0,2-15-96,1 0-1,0 0 1,0 0 0,0 0-1,1 0 1,0 0-1,0 0 1,1-1 0,-1 1-1,1 0 1,1-1 0,-1 1-1,1-1 1,0 1 0,0-1-1,5 6 1,-8-10 11,1 0 0,-1-1 0,1 1 0,0 0 0,-1-1 0,1 1 0,0 0 0,0-1 0,-1 1 0,1-1 0,0 1 0,0-1 0,0 0 0,0 1 0,-1-1 0,1 0 0,0 1 0,0-1 0,0 0 0,0 0 0,0 0 0,0 0 0,0 0 0,0 0 0,0 0 0,0 0 0,0 0 0,0-1 0,0 1 0,-1 0 1,1 0-1,0-1 0,0 1 0,0-1 0,0 1 0,-1-1 0,1 1 0,0-1 0,0 1 0,-1-1 0,1 0 0,0 1 0,-1-1 0,1 0 0,-1 0 0,1 0 0,-1 1 0,1-1 0,-1 0 0,0 0 0,1 0 0,-1-1 0,3-3 175,-1 0 0,0 0 0,0 0 0,-1-1 1,0 1-1,0-1 0,1-8 0,-2 8-45,-1-1 0,1 0 1,-2 0-1,1 1 0,-1-1 0,-3-8 0,5 14-230,0-1-1,-1 1 0,1 0 0,-1 0 0,1-1 0,-1 1 0,0 0 1,1 0-1,-1 0 0,0 0 0,0 0 0,0 0 0,0 0 0,0 0 0,0 0 1,0 0-1,0 0 0,0 1 0,0-1 0,0 0 0,-1 1 0,1-1 1,0 1-1,0 0 0,-1-1 0,1 1 0,0 0 0,-1 0 0,1-1 0,0 1 1,-1 0-1,1 0 0,0 1 0,-1-1 0,1 0 0,0 0 0,0 1 1,-1-1-1,-1 1 0,-3 3-511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18.583"/>
    </inkml:context>
    <inkml:brush xml:id="br0">
      <inkml:brushProperty name="width" value="0.05" units="cm"/>
      <inkml:brushProperty name="height" value="0.05" units="cm"/>
      <inkml:brushProperty name="color" value="#E71224"/>
    </inkml:brush>
  </inkml:definitions>
  <inkml:trace contextRef="#ctx0" brushRef="#br0">1 1 13331,'2'2'227,"-1"1"0,1-1 0,0 1 1,-1-1-1,0 1 0,0 0 0,0 0 0,0 0 1,0-1-1,-1 1 0,1 0 0,-1 0 0,1 6 1,0 5 777,10 49 466,-6-28-868,1 0 0,15 43 1,-21-77-586,0-1 0,0 1-1,0 0 1,0-1 0,1 1 0,-1-1 0,0 1 0,0 0 0,0-1 0,1 1-1,-1-1 1,0 1 0,1 0 0,-1-1 0,1 1 0,-1-1 0,1 1 0,-1-1 0,1 0-1,-1 1 1,1-1 0,-1 1 0,1-1 0,-1 0 0,1 0 0,-1 1 0,1-1-1,0 0 1,-1 0 0,1 1 0,0-1 0,-1 0 0,1 0 0,0 0 0,-1 0-1,1 0 1,0 0 0,-1 0 0,1 0 0,0-1 0,-1 1 0,1 0 0,-1 0 0,1 0-1,0-1 1,-1 1 0,2-1 0,2-2 18,1-1 1,-1 0-1,0 0 1,0 0-1,3-5 0,14-12-5,-20 21-37,-1-1 0,1 1 0,0-1 0,-1 1 0,1 0 0,0 0 0,0-1 0,0 1 0,-1 0 1,1 0-1,0 0 0,0 0 0,0 0 0,-1 0 0,1 0 0,0 0 0,0 0 0,0 0 0,-1 0 0,1 1 1,0-1-1,0 0 0,-1 0 0,2 2 0,0-1-6,-1 0 0,0 0 0,1 0 1,-1 1-1,0-1 0,0 1 0,0-1 0,0 1 1,0-1-1,1 4 0,1 3-46,-1 0 1,0 0-1,2 15 1,-3-18 42,3 47 230,-4-49-127,0 1 0,0-1 1,0 0-1,-1 0 1,1 0-1,-1 0 0,0 0 1,0 0-1,0 0 1,0 0-1,0 0 0,-1 0 1,-3 4-1,4-6-34,0 0 0,0 0 0,0-1 0,0 1 0,0 0 0,0-1 0,0 1 0,0-1 0,-1 1 0,1-1 0,0 0 0,0 0 0,-1 1 0,1-1 0,0 0 0,0 0 0,-1 0 0,1 0 0,0 0 0,0-1 0,-1 1 0,1 0 0,0-1 0,-2 0 0,-27-13-428,24 11 599,4 2-227,5 1-109,5 2-46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19.002"/>
    </inkml:context>
    <inkml:brush xml:id="br0">
      <inkml:brushProperty name="width" value="0.05" units="cm"/>
      <inkml:brushProperty name="height" value="0.05" units="cm"/>
      <inkml:brushProperty name="color" value="#E71224"/>
    </inkml:brush>
  </inkml:definitions>
  <inkml:trace contextRef="#ctx0" brushRef="#br0">0 0 14259,'18'76'4272,"2"8"-2181,-20-83-2067,0-1-1,0 1 1,0-1 0,1 0 0,-1 1 0,0-1-1,0 0 1,0 0 0,1 1 0,-1-1 0,0 0 0,1 1-1,-1-1 1,0 0 0,1 0 0,-1 0 0,0 1 0,1-1-1,-1 0 1,0 0 0,1 0 0,-1 0 0,0 0-1,1 0 1,-1 0 0,1 0 0,-1 0 0,0 0 0,1 0-1,-1 0 1,0 0 0,1 0 0,-1 0 0,1 0-1,-1 0 1,0 0 0,1 0 0,-1 0 0,0-1 0,1 1-1,0 0 1,20-13 626,-3 2-336,-17 10-316,1 1-1,-1 0 1,0-1-1,1 1 1,-1 0-1,1 0 1,-1 0-1,1 0 1,-1 0-1,1 0 0,-1 0 1,0 1-1,1-1 1,-1 0-1,1 1 1,-1-1-1,0 1 1,1-1-1,-1 1 1,0 0-1,0 0 1,1 0-1,-1-1 1,0 1-1,0 0 1,0 1-1,0-1 1,0 0-1,0 0 1,0 0-1,1 3 1,9 8-58,-11-12 60,0 0-1,1 1 0,-1-1 1,1 0-1,-1 0 1,0 0-1,1 0 0,-1 0 1,1 0-1,-1 0 1,1 0-1,-1-1 1,0 1-1,1 0 0,-1 0 1,1 0-1,-1 0 1,0-1-1,1 1 1,-1 0-1,0 0 0,1 0 1,-1-1-1,0 1 1,1 0-1,-1-1 1,0 1-1,1 0 0,-1-1 1,0 1-1,0 0 1,0-1-1,1 1 0,-1-1 1,0 1-1,0 0 1,0-1-1,0 1 1,0-1-1,0 0 0,12-26 88,-8 17-54,-4 9-28,1 0 0,-1 0 0,1 0-1,-1 0 1,1 0 0,-1 0 0,1 0 0,-1 1 0,1-1-1,0 0 1,-1 0 0,1 1 0,0-1 0,0 0-1,-1 1 1,1-1 0,0 1 0,0-1 0,1 0 0,0 1-106,-1 0 1,0 1 0,1-1-1,-1 0 1,0 1 0,1-1-1,-1 1 1,0-1 0,0 1-1,0 0 1,0-1 0,1 1-1,0 1 1,-7 2-451,-2-3 216</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19.404"/>
    </inkml:context>
    <inkml:brush xml:id="br0">
      <inkml:brushProperty name="width" value="0.05" units="cm"/>
      <inkml:brushProperty name="height" value="0.05" units="cm"/>
      <inkml:brushProperty name="color" value="#E71224"/>
    </inkml:brush>
  </inkml:definitions>
  <inkml:trace contextRef="#ctx0" brushRef="#br0">1 0 15067,'3'9'1312,"-1"-2"-1015,0-1-329,-2 1 944,0-2-456,0 0-384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19.792"/>
    </inkml:context>
    <inkml:brush xml:id="br0">
      <inkml:brushProperty name="width" value="0.05" units="cm"/>
      <inkml:brushProperty name="height" value="0.05" units="cm"/>
      <inkml:brushProperty name="color" value="#E71224"/>
    </inkml:brush>
  </inkml:definitions>
  <inkml:trace contextRef="#ctx0" brushRef="#br0">103 13 19628,'0'0'75,"1"-1"0,-1 1 0,0-1 0,0 1 0,0-1 0,0 1 0,0-1 0,0 1 0,-1-1 0,1 1-1,0-1 1,0 1 0,0 0 0,0-1 0,0 1 0,-1-1 0,1 1 0,0-1 0,-1 1 0,1 0 0,0-1 0,0 1 0,-1-1 0,1 1-1,-1 0 1,1 0 0,0-1 0,-1 1 0,0-1 0,0 1 6,0 0-1,0 0 1,0 0 0,0 0-1,0 1 1,1-1 0,-1 0-1,0 0 1,0 0-1,0 1 1,0-1 0,0 1-1,1-1 1,-2 1 0,-3 2 22,1 0 1,0 0-1,1 0 0,-1 1 1,-3 3-1,0 3-107,0 0-1,1 0 1,0 1-1,1 0 1,0 0-1,1 0 0,0 1 1,1 0-1,0-1 1,1 1-1,-2 22 1,4-33 3,0 0 0,0-1 0,0 1 0,1 0 0,-1-1 0,0 1 0,0 0 0,0-1 0,1 1 0,-1 0 0,0-1 0,1 1 0,-1-1 0,1 1 0,-1-1 0,0 1 0,1-1 0,-1 1 0,1-1 0,-1 1 0,1-1 0,0 1 0,-1-1 0,1 0 0,-1 1 0,1-1 0,0 0 0,-1 0 0,1 0 0,0 1 0,-1-1 0,1 0 0,0 0 0,0 0 0,-1 0 0,1 0 0,0 0 0,35-4-73,-16 1 30,-16 3 38,0 1 1,0-1-1,0 1 1,0 0-1,-1 0 1,1 0-1,0 0 1,-1 1-1,1 0 1,-1-1-1,1 1 1,-1 0 0,0 1-1,5 4 1,-7-6 15,0 0 0,0 0 0,0 0 1,0 0-1,0 0 0,0 0 0,0 1 0,-1-1 1,1 0-1,0 1 0,-1-1 0,1 1 1,-1-1-1,0 0 0,0 1 0,1-1 1,-1 1-1,0-1 0,0 1 0,0-1 0,0 1 1,-1-1-1,1 1 0,0-1 0,0 0 1,-1 1-1,1-1 0,-1 1 0,0-1 1,1 0-1,-1 1 0,0-1 0,0 0 0,0 0 1,0 0-1,0 0 0,0 0 0,0 0 1,0 0-1,-2 2 0,-6 4 123,0 0 1,0-1-1,-18 9 0,22-13-345,1 1 0,-1-1 0,0-1 1,0 1-1,0-1 0,0 0 0,0 0 0,0 0 0,0 0 0,-7-1 0,7-1-298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32.538"/>
    </inkml:context>
    <inkml:brush xml:id="br0">
      <inkml:brushProperty name="width" value="0.05" units="cm"/>
      <inkml:brushProperty name="height" value="0.05" units="cm"/>
    </inkml:brush>
  </inkml:definitions>
  <inkml:trace contextRef="#ctx0" brushRef="#br0">286 1116 14339,'-50'23'675,"0"-2"0,-2-2-1,-82 19 1,152-39-393,0 1 0,0 1 0,21 3-1,9 0-170,83 3-108,0-7 1,0-5-1,148-25 0,588-133 486,-290 49 14,1643-380 75,-1910 410-575,360-94-367,11 30-837,-591 133 916</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20.274"/>
    </inkml:context>
    <inkml:brush xml:id="br0">
      <inkml:brushProperty name="width" value="0.05" units="cm"/>
      <inkml:brushProperty name="height" value="0.05" units="cm"/>
      <inkml:brushProperty name="color" value="#E71224"/>
    </inkml:brush>
  </inkml:definitions>
  <inkml:trace contextRef="#ctx0" brushRef="#br0">2 1 14603,'1'0'75,"-1"0"0,1 0-1,-1 0 1,1 0 0,-1 0 0,1 0-1,-1 1 1,1-1 0,-1 0 0,1 0-1,-1 0 1,1 1 0,-1-1 0,0 0 0,1 0-1,-1 1 1,0-1 0,1 0 0,-1 1-1,0-1 1,1 1 0,-1-1 0,0 0-1,1 1 1,-1-1 0,0 1 0,0-1-1,0 1 1,1-1 0,-1 1 0,0-1-1,0 1 1,0-1 0,0 0 0,0 1-1,0-1 1,0 1 0,0-1 0,0 1 0,0-1-1,0 1 1,-1 0 0,-1 30 860,1-23-777,-8 133 2986,9-140-3093,0 0-1,0-1 1,0 1-1,-1 0 1,1 0-1,0-1 1,1 1-1,-1 0 1,0 0-1,0-1 1,0 1-1,0 0 1,1 0-1,-1-1 0,0 1 1,1 0-1,-1-1 1,0 1-1,1 0 1,-1-1-1,1 1 1,0 0-1,-1-1-22,1 0 0,0 0 0,-1 0 0,1 0 0,-1 0 0,1-1 0,0 1-1,-1 0 1,1 0 0,-1-1 0,1 1 0,-1 0 0,1-1 0,-1 1 0,1 0 0,-1-1 0,0 1-1,1-1 1,-1 1 0,1-1 0,-1 0 0,24-34 304,-22 31-310,4-7 33,15-24 80,-20 34-129,-1-1 0,1 1 1,0 0-1,0 0 1,0 0-1,0 0 1,1 0-1,-1 0 1,0 0-1,0 0 1,1 0-1,-1 0 0,0 1 1,1-1-1,-1 0 1,1 1-1,-1-1 1,1 1-1,2-1 1,-3 2-4,0-1 0,1 0 0,-1 0 0,0 1 0,0-1 1,0 1-1,0-1 0,0 1 0,0-1 0,0 1 0,0 0 1,0-1-1,0 1 0,0 0 0,0 0 0,0 0 0,-1 0 1,1 0-1,1 1 0,11 27 21,-12-26-24,0 0 0,1 1 0,-1-1 0,1 0-1,0 0 1,-1 0 0,1 0 0,5 5 0,-7-8 1,1 0 1,-1 1-1,0-1 0,1 0 0,-1 0 0,1 0 0,-1 0 0,0 0 1,1 0-1,-1 1 0,1-1 0,-1 0 0,1 0 0,-1 0 1,0 0-1,1 0 0,-1-1 0,1 1 0,-1 0 0,1 0 1,-1 0-1,0 0 0,1 0 0,-1-1 0,0 1 0,1 0 0,-1 0 1,1-1-1,-1 1 0,0 0 0,1 0 0,-1-1 0,14-15 46,-13 14-39,0 0 1,0 0-1,1 1 1,-1-1-1,0 1 1,1-1-1,-1 1 1,1-1-1,2 0 1,-3 1-7,1 1 0,-1 1 0,0-1 0,0 0 0,0 0 0,1 0 1,-1 1-1,0-1 0,0 0 0,0 1 0,0-1 0,0 1 1,1-1-1,-1 1 0,0 0 0,0 0 0,0-1 0,-1 1 0,1 0 1,0 0-1,0 0 0,0 0 0,-1 0 0,1 0 0,0 0 0,0 2 1,17 32-22,-17-31 21,7 8 28,-6-9-374,-4-4-824,1 0 923,-1 1-71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36.475"/>
    </inkml:context>
    <inkml:brush xml:id="br0">
      <inkml:brushProperty name="width" value="0.05" units="cm"/>
      <inkml:brushProperty name="height" value="0.05" units="cm"/>
      <inkml:brushProperty name="color" value="#004F8B"/>
    </inkml:brush>
  </inkml:definitions>
  <inkml:trace contextRef="#ctx0" brushRef="#br0">10 0 15675,'-10'10'480,"10"-3"-432,6 0 24,8-2-504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39.584"/>
    </inkml:context>
    <inkml:brush xml:id="br0">
      <inkml:brushProperty name="width" value="0.05" units="cm"/>
      <inkml:brushProperty name="height" value="0.05" units="cm"/>
      <inkml:brushProperty name="color" value="#004F8B"/>
    </inkml:brush>
  </inkml:definitions>
  <inkml:trace contextRef="#ctx0" brushRef="#br0">18 0 14475,'-1'0'166,"0"0"-1,0 0 1,1 0-1,-1 0 1,0 1-1,0-1 1,0 0-1,1 0 1,-1 0-1,0 1 1,0-1-1,0 0 0,1 1 1,-1-1-1,0 0 1,1 1-1,-1-1 1,0 1-1,1-1 1,-1 1-1,1 0 1,-2 0-1,3 0-21,-1-1 1,0 1-1,1 0 0,-1-1 0,1 1 0,-1-1 0,1 1 0,-1-1 0,1 1 0,-1-1 0,1 1 0,-1-1 0,1 0 0,0 1 0,-1-1 0,1 0 1,0 1-1,-1-1 0,2 0 0,43 15 1811,-43-15-2056,32 8 332,0-2 1,1-2-1,54 1 1,104-13-91,-192 8-287,0-1 0,0 1 0,0 0 1,0 0-1,0 0 0,0-1 0,0 1 0,0 0 1,0-1-1,0 1 0,0-1 0,0 1 0,1-2 1,6-2-701,0 2 325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40.592"/>
    </inkml:context>
    <inkml:brush xml:id="br0">
      <inkml:brushProperty name="width" value="0.05" units="cm"/>
      <inkml:brushProperty name="height" value="0.05" units="cm"/>
      <inkml:brushProperty name="color" value="#004F8B"/>
    </inkml:brush>
  </inkml:definitions>
  <inkml:trace contextRef="#ctx0" brushRef="#br0">12 0 10690,'-12'8'5769,"23"-7"-167,5 1-5604,244 28-330,-250-29-38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47.172"/>
    </inkml:context>
    <inkml:brush xml:id="br0">
      <inkml:brushProperty name="width" value="0.05" units="cm"/>
      <inkml:brushProperty name="height" value="0.05" units="cm"/>
      <inkml:brushProperty name="color" value="#004F8B"/>
    </inkml:brush>
  </inkml:definitions>
  <inkml:trace contextRef="#ctx0" brushRef="#br0">67 56 13427,'31'2'8771,"11"3"-5123,-4 0-3720,0-2 0,69-3-1,-100-1 85,-1 0 0,1-1 0,-1 0 0,0-1 0,1 1 0,-1-1 0,0 0 0,-1-1 0,11-7 0,-4 3 2,-18 9-18,0 0 0,-1 0 0,1 0 0,-1-1 0,1 0 1,-7 0-1,-13 0 16,-12 1 1,-93 9 49,117-8-42,0 1 0,0 0 0,1 1-1,-1 1 1,1 0 0,0 0 0,-14 10 0,24-13-15,0 0 0,0 0 0,0 1 0,1-1 0,-1 1 0,1 0 0,0-1 0,0 1 0,0 0 0,-3 6 0,-3 5 178,9-16-169,1 1 0,0-1-1,-1 0 1,1 1 0,0-1-1,0 1 1,0 0 0,1 0-1,-1-1 1,0 1 0,0 1-1,3-2 1,35-8 65,-24 6-57,79-17 6,-31 8-17,101-36-1,-160 47-10,3-2-12,1 1 1,0 0 0,-1 0 0,1 1 0,0 1 0,12-2 0,-225 12-61,-7 1-92,201-11 161,-19 1-10,28 0 12,0 0-1,0 0 1,0 0 0,0 0-1,0 0 1,0 0-1,0 1 1,0-1-1,0 0 1,0 1 0,0-1-1,0 1 1,0-1-1,0 1 1,0-1-1,0 1 1,1-1-1,-1 1 1,-1 1 0,2-2-1,1 1 1,-1 0-1,0-1 1,0 1-1,1 0 1,-1-1-1,0 1 1,1-1-1,-1 1 0,0-1 1,1 1-1,-1-1 1,1 1-1,-1-1 1,1 1-1,-1-1 1,1 0-1,-1 1 1,1-1-1,0 0 1,-1 1-1,1-1 1,0 0-1,-1 0 1,1 1-1,-1-1 1,1 0-1,1 0 1,20 6-26,-7-3 20,0-1-1,1 0 1,-1-1 0,0-1 0,23-3-1,77-17 9,-80 12 12,1 1 1,45-1-1,-49 8-31,1 2 1,42 7-1,-145-7-21,20-2-17,0 2-1,1 3 1,-1 2-1,-95 26 0,130-27-42,15-6 97,0-1 1,0 1-1,0 0 1,0 0-1,1 0 1,-1 0-1,0 0 1,0 0-1,0 0 1,0 0-1,0 0 1,0 0-1,0 0 0,0 0 1,0 0-1,0 0 1,0 0-1,0 0 1,1 0-1,-1 0 1,0 0-1,0 0 1,0 0-1,0 0 1,0 0-1,0 0 0,0 0 1,0 1-1,0-1 1,0 0-1,0 0 1,0 0-1,0 0 1,0 0-1,0 0 1,1 0-1,-1 0 1,0 0-1,0 0 0,0 0 1,0 0-1,0 0 1,0 0-1,0 0 1,0 0-1,0 1 1,0-1-1,0 0 1,0 0-1,0 0 1,0 0-1,0 0 1,0 0-1,0 0 0,0 0 1,0 0-1,0 0 1,0 0-1,0 0 1,0 1-1,0-1 1,0 0-1,0 0 1,0 0-1,-1 0 1,1 0-1,0 0 0,0 0 1,29 0-139,-19-1 140,110-6-150,39 0-2966,-159 7 3100,0 0 0,0 0 0,1 0 1,-1 0-1,0 0 0,0 0 0,0 0 0,0 0 0,0 0 0,1 0 1,-1 0-1,0 0 0,0 0 0,0 0 0,0 0 0,0 0 0,1 0 1,-1 0-1,0 0 0,0 0 0,0 0 0,0 0 0,0 0 0,1 0 0,-1 0 1,0-1-1,0 1 0,0 0 0,0 0 0,0 0 0,0 0 0,0 0 1,0 0-1,1 0 0,-1-1 0,0 1 0,0 0 0,0 0 0,0 0 1,0 0-1,0 0 0,0-1 0,0 1 0,0 0 0,0 0 0,0 0 1,0 0-1,0 0 0,0-1 0,0 1 0,0 0 0,0 0 0,0 0 0,0 0 1,0 0-1,0-1 0,-6-4-558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52.386"/>
    </inkml:context>
    <inkml:brush xml:id="br0">
      <inkml:brushProperty name="width" value="0.05" units="cm"/>
      <inkml:brushProperty name="height" value="0.05" units="cm"/>
      <inkml:brushProperty name="color" value="#004F8B"/>
    </inkml:brush>
  </inkml:definitions>
  <inkml:trace contextRef="#ctx0" brushRef="#br0">11 65 12811,'-1'-1'191,"1"1"-1,-1 0 1,0 0 0,1-1 0,-1 1 0,0-1-1,1 1 1,-1 0 0,1-1 0,-1 1 0,1-1-1,-1 0 1,1 1 0,-1-1 0,1 1 0,-1-1-1,1-1 1,0 2-74,0 0 0,0-1-1,0 1 1,0 0 0,0-1 0,0 1-1,0 0 1,0-1 0,0 1-1,0 0 1,1 0 0,-1-1 0,0 1-1,0 0 1,0 0 0,1-1 0,-1 1-1,0 0 1,0 0 0,1-1-1,-1 1 1,0 0 0,0 0 0,1 0-1,-1 0 1,1-1 0,23-5 1596,28 4-1523,130-14-1755,-172 14 875,-1 0 1,0 0-1,0-1 1,13-6-1,-11 3-290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53.380"/>
    </inkml:context>
    <inkml:brush xml:id="br0">
      <inkml:brushProperty name="width" value="0.05" units="cm"/>
      <inkml:brushProperty name="height" value="0.05" units="cm"/>
      <inkml:brushProperty name="color" value="#004F8B"/>
    </inkml:brush>
  </inkml:definitions>
  <inkml:trace contextRef="#ctx0" brushRef="#br0">5 2 12411,'-3'2'1432,"2"1"-512,2-3 216,5 0-311,3 0-65,5-3-144,2 1-88,8 1-152,1 1-48,2 0-136,0 1-144,3 2-512,-1 0-176,-6 0 520,-5-3-128,-2 0-72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9:00.045"/>
    </inkml:context>
    <inkml:brush xml:id="br0">
      <inkml:brushProperty name="width" value="0.05" units="cm"/>
      <inkml:brushProperty name="height" value="0.05" units="cm"/>
      <inkml:brushProperty name="color" value="#004F8B"/>
    </inkml:brush>
  </inkml:definitions>
  <inkml:trace contextRef="#ctx0" brushRef="#br0">44 138 9570,'-15'-106'5044,"9"74"-1557,10 57-3131,11 70 13,4 146 0,-19-202-344,-7 150 355,4-180 632,0-20-582,-1-19-114,4-197 269,3 102-526,-5 121-50,-1 10-12,-2 13-7,-9 66-7,-3 135 1,15-198 18,1-35 3,-1-37 5,4-140 19,0 154-31,2 0 0,2 1 0,13-47 0,-19 81 0,0 0-1,1 0 1,-1 0-1,0 0 1,0 0-1,1 0 1,-1 0-1,1 0 1,-1 0-1,1 1 1,-1-1-1,1 0 1,-1 0-1,1 0 1,0 1-1,0-1 1,1-1-1,-2 2 2,1 0 0,-1 1 0,1-1 0,-1 0 0,1 0 0,-1 1 0,0-1 0,1 1 0,-1-1 0,0 0 0,1 1 0,-1-1 0,0 1 0,1-1 0,-1 1 0,0-1 0,0 0 0,0 1 0,1-1 0,-1 1 0,0-1 0,0 1 0,0 1 0,8 45-19,-7-41 15,7 78-31,-4-39-63,15 69-1,-16-142-201,-11-70 25,-1-16 238,12 185-277,-35 134 99,5-51 247,39-242-307,22-254 189,-34 328 87,1 9-1,-1 1 0,0-1 0,0 0 0,0 0 0,-1 1 0,1-1 0,-1 0 0,-3-7 0,4 12 0,0 0 0,0-1 0,0 1 0,0 0 0,0 0 0,0 0 0,0 0 0,0 0 0,0-1 0,0 1 0,0 0 0,0 0-1,0 0 1,0 0 0,0 0 0,0 0 0,0-1 0,0 1 0,-1 0 0,1 0 0,0 0 0,0 0 0,0 0 0,0 0 0,0 0 0,0 0 0,0 0 0,-1 0 0,1-1 0,0 1 0,0 0 0,0 0 0,0 0 0,0 0 0,-1 0 0,1 0 0,0 0-1,0 0 1,0 0 0,0 0 0,0 0 0,-1 0 0,1 0 0,0 0 0,0 0 0,0 1 0,0-1 0,0 0 0,-1 0 0,1 0 0,0 0 0,-5 10-59,0 14-33,-1 248-233,8-169 24,-5-155-315,6 24 446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9:06.852"/>
    </inkml:context>
    <inkml:brush xml:id="br0">
      <inkml:brushProperty name="width" value="0.05" units="cm"/>
      <inkml:brushProperty name="height" value="0.05" units="cm"/>
      <inkml:brushProperty name="color" value="#004F8B"/>
    </inkml:brush>
  </inkml:definitions>
  <inkml:trace contextRef="#ctx0" brushRef="#br0">11 16 9402,'-1'-3'6215,"-1"0"-4429,-2-1-1664,0-2 2795,5 6-2888,1 0-25,1 1-4,-1-1-1,1 1 1,-1-1 0,0 1 0,1 0-1,-1 0 1,0 0 0,0 0-1,1 1 1,-1-1 0,0 1 0,2 1-1,1 0 0,53 29 111,-43-24-100,-1 0 0,25 19 0,-29-20-8,1-1 0,0 0 0,0 0 0,1-2 0,-1 1 0,1-2 1,14 4-1,37 13-17,-39-10 24,31 15 14,-3 4-24,-31-18 2,0 1 0,-1 0-1,25 21 1,66 48 24,-83-57-19,-6-4 4,0-2 0,34 22 0,-20-21-23,43 17 0,28 15 8,66 38 36,-26-1-78,-39-31 55,133 51-1,-235-106-8,43 22-1,0 2 0,53 37 0,22 14 33,-98-63-30,1-1 0,55 18 0,12 0-13,116 57 0,-153-59-27,64 46 0,5 3-30,72 22-29,29 16 31,109 41-13,-133-69 46,-106-41 29,123 54-14,-174-83 19,104 44-24,-122-48 22,-1 0 0,-1 2 0,31 24 0,-8-3 15,93 53-1,60 14 13,-128-68 21,118 66 126,84 41-113,-202-106-59,129 90 0,-143-85-5,2-2 0,132 60 0,-51-39 14,200 118 0,-57-23-13,7 5-8,-164-93 12,140 53 1,-16-9 4,-42-16 3,143 75-8,-247-116-8,130 46 0,-10-5 8,23 14 8,9 5-38,-93-28-44,-101-50 26,1-3 0,104 36 0,136 42-25,31 8 41,-271-100 23,-1 3-1,-1 3 1,98 55 0,-45-13 11,244 102 1,-244-124-49,248 92-433,-311-117 411,-1 2 1,0 2-1,-2 2 1,93 68-1,130 77 11,-107-72 41,-138-84 2,47 20 1,-48-24 29,-1 1 0,26 17 0,-52-30 419,-22 2-1118,13-4 504,0 0-70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9:33.092"/>
    </inkml:context>
    <inkml:brush xml:id="br0">
      <inkml:brushProperty name="width" value="0.05" units="cm"/>
      <inkml:brushProperty name="height" value="0.05" units="cm"/>
      <inkml:brushProperty name="color" value="#004F8B"/>
    </inkml:brush>
  </inkml:definitions>
  <inkml:trace contextRef="#ctx0" brushRef="#br0">74 0 16163,'2'3'159,"1"0"-1,-1 0 1,0 0-1,0 0 1,0 1-1,-1-1 1,1 1-1,-1-1 1,0 1-1,0-1 1,0 1-1,0 0 1,0 5-1,0 7 121,-2 31 0,0-17-48,2 24 597,-3 1-1,-2 0 1,-14 68 0,18-122-854,0-1 0,0 1 0,0-1 0,0 1 0,0 0 0,0-1 0,-1 1 0,1-1 0,0 1 0,0-1-1,-1 1 1,1-1 0,0 1 0,0-1 0,-1 1 0,1-1 0,-1 1 0,1-1 0,0 0 0,-1 1 0,1-1 0,-1 0 0,1 1 0,-1-1 0,1 0-1,-1 1 1,0-1 0,0 0-16,0 0-1,0-1 1,0 1-1,1 0 1,-1-1-1,0 1 1,0 0-1,1-1 1,-1 1-1,0-1 1,1 1-1,-1-1 1,0 0-1,1 1 1,-1-1-1,0-1 0,-24-38-916,20 31 911,-14-22-458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6:47.144"/>
    </inkml:context>
    <inkml:brush xml:id="br0">
      <inkml:brushProperty name="width" value="0.05" units="cm"/>
      <inkml:brushProperty name="height" value="0.05" units="cm"/>
    </inkml:brush>
  </inkml:definitions>
  <inkml:trace contextRef="#ctx0" brushRef="#br0">1862 406 10234,'-22'-13'493,"2"-1"0,0-2 0,1 0 0,1 0 0,-27-32 0,18 20-361,-37-32 0,45 45-97,-1 2 1,0 0-1,0 2 0,-1 0 0,-1 1 0,0 1 0,-34-9 0,24 11 44,-1 1-1,0 1 1,0 2-1,-58 1 1,24 8 109,0 2 1,1 3-1,1 4 1,-113 38 0,123-32-152,1 1 0,0 3 0,2 2 0,1 3 0,2 2 0,0 1 0,3 3 0,-82 81 0,96-83-66,0 1 0,3 1 0,-42 68 0,62-89 30,1 1 0,0-1-1,1 1 1,1 0 0,1 1-1,0 0 1,1-1-1,1 2 1,1-1 0,0 0-1,1 0 1,1 1 0,3 21-1,2-13 6,1 0 0,1 0-1,2 0 1,1-1 0,0 0-1,2-1 1,1 0 0,1-1-1,33 41 1,-20-32 0,1-1-1,1-1 1,2-2 0,1-1-1,61 40 1,-34-32 25,3-3 0,68 26 1,137 35 137,-93-44-38,3-7 0,1-8 1,1-7-1,2-9 0,286-7 1,-364-17-138,0-5 0,-2-5-1,0-4 1,-1-4 0,-1-5 0,-1-4 0,161-79 0,-229 97 4,114-60-5,-119 61 1,-1-2 0,-1-1 0,35-31 1,-51 40 10,0 1 1,-1-1 0,1 0 0,-2-1-1,1 1 1,-1-1 0,0 0 0,-1-1-1,0 1 1,0-1 0,-1 0 0,-1 0-1,2-10 1,-2 3 55,-1 0 1,-1 1-1,0-1 1,-1 0-1,-1 1 1,-1-1-1,-6-21 1,-21-58 193,-4 1 1,-68-131-1,72 164-273,-4 2 0,-2 1 0,-2 1 0,-66-74-1,75 101-1,-1 1-1,-1 2 1,-1 1-1,-2 1 1,0 2-1,-2 1 0,0 2 1,-61-25-1,38 25 9,-1 2-1,0 3 0,-114-14 0,60 19-51,-138 4 1,-197 40-11,-1 29 622,305-40-612,-100 13 110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9:33.530"/>
    </inkml:context>
    <inkml:brush xml:id="br0">
      <inkml:brushProperty name="width" value="0.05" units="cm"/>
      <inkml:brushProperty name="height" value="0.05" units="cm"/>
      <inkml:brushProperty name="color" value="#004F8B"/>
    </inkml:brush>
  </inkml:definitions>
  <inkml:trace contextRef="#ctx0" brushRef="#br0">1 85 16900,'4'-1'1528,"6"-2"-976,3 0-144,10-1 704,6-2-159,9-3-289,7-1-112,2 0-128,2 0-72,-3 0-176,-3 0-176,-8 4-504,-3 3-336,-12 3-593,-6 0 1113,-4 0-248,-4 0-232</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9:33.921"/>
    </inkml:context>
    <inkml:brush xml:id="br0">
      <inkml:brushProperty name="width" value="0.05" units="cm"/>
      <inkml:brushProperty name="height" value="0.05" units="cm"/>
      <inkml:brushProperty name="color" value="#004F8B"/>
    </inkml:brush>
  </inkml:definitions>
  <inkml:trace contextRef="#ctx0" brushRef="#br0">0 87 17724,'13'0'1984,"6"-1"-1296,8-9-232,3-3 865,10-3-457,0 1-112,5 2-344,-4 1-232,-2 6-776,-2 5-480,-8 5 888,-2 6-192,-6 2-136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9:34.337"/>
    </inkml:context>
    <inkml:brush xml:id="br0">
      <inkml:brushProperty name="width" value="0.05" units="cm"/>
      <inkml:brushProperty name="height" value="0.05" units="cm"/>
      <inkml:brushProperty name="color" value="#004F8B"/>
    </inkml:brush>
  </inkml:definitions>
  <inkml:trace contextRef="#ctx0" brushRef="#br0">2 0 15131,'11'132'4560,"-10"-99"-4169,-1-13 373,4 35-1,-1-103 174,-3 43-932,0-10 6,0 0 0,0 0-1,-2-1 1,0 1 0,0 0-1,-9-24 1,8 35-21,3 13-7,4 14-16,-3-21 30,0 0 1,0 0-1,0 0 1,0 0-1,1 0 0,-1 0 1,1 0-1,-1-1 0,1 1 1,-1 0-1,1-1 0,0 0 1,0 1-1,0-1 0,0 0 1,0 0-1,0 0 0,4 1 1,-3-1 0,1 0-1,0 0 1,0-1 0,-1 0 0,1 0-1,0 0 1,0 0 0,0 0 0,-1-1-1,7-1 1,-4 0 1,1 0-1,-1 0 1,0-1-1,0 1 1,-1-1-1,1-1 1,-1 1-1,1-1 1,-1 0-1,0 0 0,0-1 1,8-9-1,-5-8 39,-8 12 8,0 10-44,0 0 1,0 0-1,0-1 1,0 1-1,0 0 1,0 0-1,-1 0 1,1 0-1,0 0 1,0 0-1,0-1 1,0 1-1,0 0 1,-1 0 0,1 0-1,0 0 1,0 0-1,0 0 1,0 0-1,-1 0 1,1 0-1,0 0 1,0 0-1,0 0 1,0 0-1,-1 0 1,1 0-1,0 0 1,0 0-1,0 0 1,0 0-1,-1 0 1,1 0-1,0 0 1,0 0-1,0 0 1,0 1-1,0-1 1,-1 0-1,1 0 1,0 0-1,0 0 1,0 0-1,0 0 1,-1 1-1,-1 1 5,1 0 0,-1 0 0,0 0 0,0 0 0,1 0 0,-1 0 0,1 1 0,-1-1 0,1 1 0,0-1 0,0 1 0,0-1 0,0 6 0,-7 37 12,8-44-18,-1 7-4,-2 36 2,3-42 0,-1 0 1,2 0 0,-1 0 0,0 0 0,0 1 0,1-1-1,-1 0 1,1 0 0,0 0 0,0 0 0,-1 0 0,1 0 0,0-1-1,1 1 1,-1 0 0,0 0 0,2 1 0,-2-3-1,-1 1 1,1-1-1,0 0 1,0 1-1,-1-1 1,1 0-1,0 0 1,0 1-1,0-1 0,0 0 1,-1 0-1,1 0 1,0 0-1,0 0 1,0 0-1,-1-1 1,1 1-1,0 0 1,0 0-1,0-1 0,-1 1 1,1 0-1,0-1 1,0 1-1,-1 0 1,1-1-1,0 1 1,0-2-1,20-17-11,-20 17 11,9-10 0,-1 0 1,-1 0 0,9-18-1,0 0 65,-17 30-61,0 0-1,0 0 0,0 0 1,0 0-1,0-1 1,0 1-1,0 0 0,1 0 1,-1 0-1,0 0 0,0 0 1,0 0-1,0 0 1,0 0-1,0 0 0,0-1 1,0 1-1,0 0 1,0 0-1,0 0 0,1 0 1,-1 0-1,0 0 1,0 0-1,0 0 0,0 0 1,0 0-1,0 0 0,0 0 1,0 0-1,1 0 1,-1 0-1,0 0 0,0 0 1,0 0-1,0 0 1,0 0-1,0 0 0,0 0 1,1 0-1,-1 0 1,0 0-1,0 0 0,0 0 1,0 0-1,0 0 1,0 0-1,0 0 0,0 0 1,1 1-1,-1-1 0,0 0 1,0 0-1,0 0 1,4 10 44,0 20-3,-3-21-26,1 0 12,0 0-1,0 0 1,1 0 0,3 8-1,-5-15-73,0 0 0,0 0 0,0 0 1,1 0-1,-1 0 0,0 0 0,1 0 0,-1-1 0,1 1 0,0 0 0,-1-1 0,1 1 0,0-1 0,0 0 0,0 0 0,0 0 0,0 0 0,0 0 0,0 0 0,1 0 0,1 0 0,-2-1-9,-1 0 0,0-1 0,1 1 0,-1 0 0,1-1 0,-1 1 0,0-1 0,1 1 0,-1-1 0,0 0 0,1 1 0,-1-1 0,0 0-1,0 0 1,0 0 0,0 0 0,0 0 0,0 0 0,0 0 0,0 0 0,0-1 0,0 1 0,-1 0 0,1 0 0,1-3 0,9-20-384</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9:34.758"/>
    </inkml:context>
    <inkml:brush xml:id="br0">
      <inkml:brushProperty name="width" value="0.05" units="cm"/>
      <inkml:brushProperty name="height" value="0.05" units="cm"/>
      <inkml:brushProperty name="color" value="#004F8B"/>
    </inkml:brush>
  </inkml:definitions>
  <inkml:trace contextRef="#ctx0" brushRef="#br0">1 6 15235,'0'-6'1386,"2"8"-361,4 18 199,6 31-279,-11-45-879,11 63 498,3-1-1,26 71 0,-31-118-390,-10-21-164,0 1 0,0 0-1,1-1 1,-1 1-1,0-1 1,1 1 0,-1 0-1,0-1 1,1 1-1,-1-1 1,1 1 0,-1-1-1,1 0 1,-1 1-1,1-1 1,-1 1 0,1-1-1,0 0 1,-1 0-1,1 1 1,-1-1 0,1 0-1,0 0 1,-1 0 0,1 1-1,1-1 1,-2-1-6,1 0 1,0 0 0,-1 0 0,1 0-1,-1 0 1,1 0 0,-1 0 0,1 0 0,-1 0-1,0 0 1,1 0 0,-1 0 0,0 0-1,0 0 1,0 0 0,0 0 0,0 0-1,0-1 1,0 1 0,0 0 0,0 0-1,-1 0 1,0-2 0,-6-27-2,2 18-9,0 1 1,0 0-1,-11-16 1,14 23 5,0 1 0,0 0 0,-1 0 0,1 0 1,-1 0-1,0 0 0,0 0 0,0 1 0,0 0 0,0-1 0,-1 1 1,1 0-1,-1 0 0,-6-2 0,11 4 4,-1 1-1,0-1 0,0 0 1,0 0-1,0 0 1,0 0-1,1 0 1,-1 0-1,0 0 1,0 1-1,0-1 1,0 0-1,0 0 1,0 0-1,0 0 1,0 0-1,0 1 1,0-1-1,1 0 1,-1 0-1,0 0 0,0 0 1,0 1-1,0-1 1,0 0-1,0 0 1,0 0-1,0 0 1,0 1-1,0-1 1,0 0-1,-1 0 1,1 0-1,0 0 1,0 1-1,0-1 1,0 0-1,0 0 1,0 0-1,0 0 0,0 0 1,0 1-1,0-1 1,-1 0-1,1 0 1,0 0-1,0 0 1,0 0-1,0 0 1,0 0-1,-1 0 1,1 0-1,0 1 1,0-1-1,0 0 1,0 0-1,-1 0 1,1 0-1,0 0 1,0 0-1,0 0 0,0 0 1,-1 0-1,1 0 1,0 0-1,0 0 1,9 11 128,-4-8-148,0-1 0,0 1 0,1-1 0,-1 0-1,1 0 1,-1 0 0,1-1 0,0 0-1,0 0 1,0 0 0,10-1 0,8-1-786,36-6 0,-47 5 662,7 0-325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9:35.506"/>
    </inkml:context>
    <inkml:brush xml:id="br0">
      <inkml:brushProperty name="width" value="0.05" units="cm"/>
      <inkml:brushProperty name="height" value="0.05" units="cm"/>
      <inkml:brushProperty name="color" value="#004F8B"/>
    </inkml:brush>
  </inkml:definitions>
  <inkml:trace contextRef="#ctx0" brushRef="#br0">57 5 14955,'-2'1'153,"1"-1"-1,-1 0 0,1 1 0,-1-1 1,1 1-1,0 0 0,-1-1 1,1 1-1,0 0 0,-1 0 1,1 0-1,0 0 0,0 0 1,0 0-1,0 0 0,0 0 1,0 1-1,0-1 0,0 0 1,0 0-1,1 1 0,-1-1 1,0 3-1,-13 38 1000,12-35-876,-10 51 921,12-53-1096,0-1 1,-1 1-1,1 0 0,1-1 0,-1 1 1,1 0-1,-1-1 0,2 1 1,-1-1-1,3 7 0,-4-10-83,0-1 0,1 1 1,-1 0-1,0-1 0,1 1 0,-1 0 0,1-1 1,-1 1-1,1-1 0,-1 1 0,1-1 0,0 1 1,-1-1-1,1 1 0,0-1 0,-1 0 0,1 1 1,0-1-1,-1 0 0,1 0 0,0 1 0,0-1 0,-1 0 1,1 0-1,0 0 0,1 0 0,-1 0-1,1-1 0,0 1 1,0 0-1,-1-1 0,1 0 0,0 0 0,-1 1 0,1-1 0,-1 0 0,1 0 0,1-2 0,5-4-6,0 0-1,0-1 1,6-10-1,-9 12 7,33-43-19,-25 31 17,1 0 0,26-27 0,-39 45-15,-1-1 0,0 1 0,1-1 0,-1 1 0,1 0 0,-1-1 0,1 1 0,-1-1 0,1 1 0,-1 0 0,1-1 0,-1 1 0,1 0 0,-1 0 0,1 0 1,0-1-1,-1 1 0,1 0 0,-1 0 0,1 0 0,0 0 0,-1 0 0,1 0 0,-1 0 0,1 0 0,0 0 0,-1 0 0,1 0 0,-1 1 0,1-1 0,0 0 0,0 1 0,0 0-1,0 1 1,0-1-1,-1 0 1,1 0-1,0 0 1,-1 1-1,1-1 1,-1 0-1,1 0 1,-1 1-1,0-1 1,1 3-1,0 8-8,0 0-1,-2 18 1,1-27 5,0 23-128,0-26 122,0 0 0,0 0 0,0-1 0,0 1 1,0 0-1,0 0 0,0 0 0,1 0 0,-1 0 0,0 0 1,0 0-1,0 0 0,0 0 0,0 0 0,0 0 0,0 0 1,0 0-1,0 0 0,0 0 0,0 0 0,0 0 0,0 0 1,0 1-1,0-1 0,0 0 0,0 0 0,1 0 0,-1 0 1,0 0-1,0 0 0,0 0 0,0 0 0,0 0 0,0 0 1,0 0-1,0 0 0,0 0 0,0 0 0,0 0 0,0 0 1,0 0-1,0 0 0,0 0 0,0 0 0,0 0 0,0 1 1,0-1-1,0 0 0,0 0 0,0 0 0,0 0 0,0 0 1,0 0-1,0 0 0,4-15-892,-2 4 68,1 0 0,1-1 0,5-11 0,-8 20 559,1-1-1,0 1 0,0-1 1,0 1-1,0 0 1,0 0-1,0 0 1,1 0-1,0 0 1,-1 1-1,1-1 1,0 1-1,5-4 1,-6 6 287,-1 0-1,0 0 1,0-1 0,1 1 0,-1 0 0,0 0-1,0 0 1,1 0 0,-1 1 0,0-1 0,0 0 0,0 0-1,1 1 1,-1-1 0,0 1 0,0-1 0,0 1-1,0-1 1,0 1 0,0 0 0,0 0 0,0-1-1,0 1 1,0 0 0,0 0 0,0 0 0,-1 0 0,2 2-1,22 36 3755,-19-30-3589,35 64 521,-18-30-508,43 61-1,-57-94-111,-2 0-1,1 1 1,-2 0 0,1 0-1,6 19 1,-11-26-13,0 0 0,0 1 0,-1-1 0,1 0 0,-1 0 0,0 1 0,0-1 0,-1 8 0,1-10 1,-1 0 1,0 1 0,0-1-1,1 0 1,-1 0 0,0 0 0,-1 0-1,1 0 1,0 0 0,-1 0-1,1 0 1,-1-1 0,1 1 0,-1 0-1,0-1 1,0 0 0,-2 2-1,3-2-5,-1 0 0,0 0 0,0 0-1,0 0 1,1-1 0,-1 1 0,0-1-1,0 1 1,0-1 0,0 0 0,0 0-1,0 0 1,0 0 0,0 0 0,0 0-1,0 0 1,1-1 0,-4 0 0,1 0 30,1-1 0,-1 1 0,0-1 0,0 0 1,1-1-1,0 1 0,-1-1 0,-3-3 0,1 0 44,0-1 0,0 0-1,1 0 1,0 0 0,0 0 0,0-1-1,-5-12 1,9 15-89,-1 1 0,1-1-1,0 1 1,0-1 0,1 1 0,-1-1 0,1 1-1,0-1 1,0 1 0,1-1 0,-1 0 0,1 1-1,0-1 1,0 1 0,1 0 0,-1-1 0,1 1-1,0 0 1,3-6 0,5-4-309,0 1 1,1 0-1,0 0 1,15-12 0,-13 13-151,0-1 1,-1 0 0,13-19-1,-5-6-240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9:48.182"/>
    </inkml:context>
    <inkml:brush xml:id="br0">
      <inkml:brushProperty name="width" value="0.05" units="cm"/>
      <inkml:brushProperty name="height" value="0.05" units="cm"/>
      <inkml:brushProperty name="color" value="#E71224"/>
    </inkml:brush>
  </inkml:definitions>
  <inkml:trace contextRef="#ctx0" brushRef="#br0">132 137 19036,'-6'-9'1184,"-6"-1"-1056,-9-3-56,7 5 8,0-2 56,1 1-160,0 3-360,-1-12 384,-1-5-56,5-7-80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0:09.578"/>
    </inkml:context>
    <inkml:brush xml:id="br0">
      <inkml:brushProperty name="width" value="0.05" units="cm"/>
      <inkml:brushProperty name="height" value="0.05" units="cm"/>
      <inkml:brushProperty name="color" value="#E71224"/>
    </inkml:brush>
  </inkml:definitions>
  <inkml:trace contextRef="#ctx0" brushRef="#br0">229 164 7442,'0'-4'374,"-1"0"0,1 0 1,-1-1-1,-1 1 1,1 0-1,0 0 1,-1 0-1,0 0 1,0 1-1,0-1 1,0 0-1,-1 1 0,1-1 1,-5-3-1,5 5-276,0 1 0,0-1 0,0 1 1,0 0-1,0 0 0,0 0 0,-1 0 0,1 0 0,0 1 0,-1-1 0,1 1 0,0-1 0,-1 1 0,1 0 0,0 0 0,-1 0 0,1 0 0,-1 0 0,1 0 0,0 1 0,-1-1 0,1 1 0,0 0 0,-1 0 0,1 0 0,0 0 0,-2 1 0,-6 3-74,1 0 0,0 1 0,1 0-1,0 0 1,0 1 0,0 0 0,0 0-1,1 1 1,1 0 0,-1 0 0,1 0-1,1 1 1,-1 0 0,2 0 0,-1 1-1,1 0 1,0-1 0,1 1 0,1 0-1,-4 17 1,5-12-12,0-1 0,1 1 0,0 0 0,1-1 0,1 0 0,0 1 0,1-1 0,0 0 0,1 0 0,1 0 0,0 0 0,1-1 0,0 0 0,12 16 0,-8-14-11,0 0 0,1-1 0,0-1 0,2 0 0,23 20-1,-32-29-2,0-1 0,1 0 0,-1 0 0,1 0 0,0-1 0,-1 1 0,1-1 0,0 0 0,1-1 0,-1 1 0,0-1 0,0 0 0,0-1 0,1 1 0,-1-1 0,0 0 0,1 0-1,-1-1 1,0 1 0,1-1 0,-1 0 0,0-1 0,8-2 0,-8 1 5,0 0 0,0 0 1,0-1-1,-1 0 0,1 0 0,-1 0 0,0-1 0,0 1 0,0-1 0,-1 0 0,1 0 0,-1 0 1,-1 0-1,4-8 0,1-5 60,0 0-1,-1 0 1,3-24 0,-3 7 51,-1 0 1,-2-1 0,-2 1 0,-1-1 0,-2 1 0,-1-1-1,-2 1 1,-15-58 0,17 84-101,0 0 1,0 0-1,-1 1 0,-1-1 0,1 1 1,-8-10-1,11 17-18,0-1 0,0 1 0,0 0 1,0 0-1,0-1 0,0 1 0,0 0 0,0 0 0,0 0 1,-1 0-1,1 1 0,0-1 0,-1 0 0,1 0 1,-1 1-1,1-1 0,-1 1 0,1-1 0,-1 1 0,1 0 1,-1-1-1,1 1 0,-1 0 0,0 0 0,1 0 1,-1 0-1,1 1 0,-1-1 0,1 0 0,-1 1 0,1-1 1,-1 1-1,1-1 0,-1 1 0,1 0 0,0-1 0,-1 1 1,1 0-1,0 0 0,-1 0 0,1 0 0,0 0 1,0 0-1,0 1 0,-1 1 0,-4 4 173,2 0 0,-1 0 1,1 0-1,0 0 0,-4 13 0,7-13-45,3-2 64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3:10.010"/>
    </inkml:context>
    <inkml:brush xml:id="br0">
      <inkml:brushProperty name="width" value="0.05" units="cm"/>
      <inkml:brushProperty name="height" value="0.05" units="cm"/>
    </inkml:brush>
  </inkml:definitions>
  <inkml:trace contextRef="#ctx0" brushRef="#br0">1 147 17396,'1'-5'161,"0"0"1,0 1 0,0-1 0,1 0-1,0 1 1,0 0 0,0-1-1,0 1 1,1 0 0,0 0 0,0 1-1,0-1 1,0 0 0,0 1-1,1 0 1,0 0 0,-1 0-1,1 0 1,5-2 0,5-3 53,0 0 0,1 1 1,0 1-1,21-6 0,-16 5-143,1 2 0,-1 0 0,1 2 1,0 0-1,0 1 0,1 1 0,-1 1 0,37 5 0,-56-4-71,0-1-1,0 0 0,-1 1 0,1-1 0,0 1 0,0 0 0,-1 0 1,1-1-1,0 1 0,-1 0 0,1 0 0,-1 1 0,0-1 0,1 0 0,-1 0 1,0 1-1,1-1 0,-1 1 0,0-1 0,0 1 0,1 2 0,-1-2 3,-1 1-1,0-1 0,1 0 0,-1 0 0,0 0 0,0 0 1,0 0-1,-1 0 0,1 1 0,0-1 0,-1 0 0,1 0 0,-1 0 1,0 0-1,0 0 0,0 0 0,0 0 0,-2 2 0,-8 12 19,-1-1 0,0-1 0,-1 0-1,-16 13 1,15-15 5,2 0 0,0 1 0,0 0 0,-19 29 0,30-41-28,1 0 0,-1 0 0,1 0-1,-1 0 1,1-1 0,0 1 0,-1 0 0,1 0 0,0 0 0,0 0 0,-1 0 0,1 0 0,0 0 0,0 0-1,0 0 1,0 0 0,1 0 0,-1 0 0,0 0 0,0 0 0,0 0 0,1-1 0,-1 1 0,0 0-1,1 0 1,-1 0 0,1 0 0,-1 0 0,1-1 0,0 1 0,-1 0 0,1-1 0,0 1 0,-1 0 0,1-1-1,0 1 1,0-1 0,1 2 0,4 1-20,0-1 0,-1 0 0,1 0 0,12 3 1,-9-3-7,4 1 0,-1 2 0,0-1 0,0 2-1,0-1 1,-1 2 0,1-1 0,-2 2 0,1-1-1,-1 1 1,0 1 0,16 17 0,-22-21 19,0 0 1,-1 0-1,1 1 0,-1-1 1,0 1-1,0-1 1,-1 1-1,0 0 0,0 0 1,0 0-1,-1 0 0,1 1 1,-2-1-1,1 0 1,-1 1-1,0-1 0,0 0 1,0 1-1,-1-1 1,0 0-1,-1 0 0,1 0 1,-1 0-1,0 0 1,0 0-1,-4 6 0,1-3 100,-1-1 1,0-1-1,0 1 0,0-1 0,-1 0 0,0 0 0,0-1 0,0 0 0,-1 0 1,0-1-1,-1 0 0,1-1 0,-1 1 0,1-2 0,-1 1 0,-1-1 0,-15 3 0,17-4-151,0 0-1,0-1 0,0 0 0,0-1 0,-1 0 0,1 0 0,0 0 0,0-1 0,-1 0 1,1-1-1,0 0 0,0 0 0,0-1 0,1 0 0,-1 0 0,1-1 0,0 0 0,-1 0 1,2-1-1,-12-9 0,7 4-230,1 1-98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16.340"/>
    </inkml:context>
    <inkml:brush xml:id="br0">
      <inkml:brushProperty name="width" value="0.05" units="cm"/>
      <inkml:brushProperty name="height" value="0.05" units="cm"/>
    </inkml:brush>
  </inkml:definitions>
  <inkml:trace contextRef="#ctx0" brushRef="#br0">308 56 12027,'-1'-4'289,"0"0"1,0 0 0,-1 1-1,1-1 1,-1 0 0,0 1-1,0-1 1,-1 1 0,1 0 0,-5-5-1,6 7-171,-1-1 0,1 1 1,-1 0-1,1 0 0,-1 0 0,0 1 0,0-1 0,1 0 0,-1 1 0,0-1 0,0 1 0,0-1 1,0 1-1,1 0 0,-1 0 0,0 0 0,0 0 0,0 0 0,0 0 0,0 0 0,0 1 0,1-1 1,-1 1-1,0-1 0,-2 2 0,-14 6 183,1 1 1,0 0-1,1 1 1,0 1-1,1 0 1,-21 20-1,25-21-179,1 1 0,0 0-1,1 1 1,0 0 0,1 0 0,0 1-1,1 0 1,-11 26 0,15-27-105,0-1-1,1 1 1,1 0-1,0-1 1,1 1 0,0 0-1,0 0 1,1 0 0,1-1-1,0 1 1,1 0-1,5 16 1,8 14-55,42 78 0,-39-81 37,14 28-10,34 64-34,-51-104 15,1 0 0,32 38 0,-44-59 19,0-1 0,0 0 0,0 0 0,0-1 1,1 0-1,0 1 0,0-2 0,0 1 0,7 2 0,-10-5 8,-1 0-1,0 0 1,1-1 0,-1 1 0,0-1-1,1 0 1,-1 1 0,0-1 0,1 0-1,-1-1 1,1 1 0,-1 0 0,0-1-1,1 1 1,-1-1 0,0 0 0,0 1-1,1-1 1,-1 0 0,0-1 0,0 1 0,0 0-1,0-1 1,0 1 0,-1-1 0,1 1-1,0-1 1,-1 0 0,3-3 0,3-4 10,-1-1 0,0-1 1,-1 1-1,0-1 1,-1 0-1,0 0 1,4-22-1,9-83 174,-16 109-171,3-48 92,-2-1-1,-3 0 1,-2 1 0,-3-1-1,-14-64 1,-33-113-190,53 230 32,-1 1 1,1 0-1,-1-1 1,0 1-1,0 0 1,0 0-1,0-1 1,0 1 0,-1 0-1,1 0 1,-1 0-1,1 0 1,-1 1-1,0-1 1,0 0-1,1 1 1,-1-1-1,0 1 1,0 0-1,-4-2 1,5 2-29,-1 1 0,0 0 1,0 0-1,0 0 0,0 0 0,0 0 0,0 0 1,0 0-1,0 1 0,1-1 0,-1 1 0,0-1 1,0 1-1,0 0 0,1 0 0,-1-1 0,0 1 1,1 0-1,-1 1 0,1-1 0,-1 0 0,1 0 1,0 1-1,-1-1 0,1 1 0,-1 1 0,-6 8-405</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7:03.329"/>
    </inkml:context>
    <inkml:brush xml:id="br0">
      <inkml:brushProperty name="width" value="0.05" units="cm"/>
      <inkml:brushProperty name="height" value="0.05" units="cm"/>
      <inkml:brushProperty name="color" value="#004F8B"/>
    </inkml:brush>
  </inkml:definitions>
  <inkml:trace contextRef="#ctx0" brushRef="#br0">1 1 8314,'0'1'104,"-1"0"0,1 1 0,1-1 0,-1 0 1,0 1-1,0-1 0,0 0 0,1 1 0,-1-1 0,1 0 1,-1 1-1,1-1 0,-1 0 0,1 0 0,0 0 0,-1 1 1,1-1-1,0 0 0,0 0 0,0 0 0,0 0 0,0 0 1,1 0-1,1 0 501,-1 0 0,1 0 0,-1 0 0,1 0 0,0-1 0,-1 1 0,1-1 0,0 0 0,-1 1 0,4-2 0,-4 2-459,1-1-1,-1 1 0,1 0 1,-1 0-1,0 0 1,0 0-1,1 0 1,-1 0-1,0 1 1,3 2-1,14 7 227,4-2-162,0 1 0,-1 2-1,0 0 1,39 29 0,-16-21 130,113 72 13,-136-76-315,33 30 0,-36-28 35,39 27 0,5-9 211,93 39 0,8 4-35,-97-41-178,78 56-1,-118-75-62,0-1-1,2-2 1,33 15-1,93 29 17,-144-56-20,58 24 49,111 65 1,-119-58-3,1-4 1,84 31-1,116 32 71,-183-60-70,93 52 0,-91-44-37,117 42 1,50 25 11,-167-70-25,2-4 1,155 44-1,9 9 5,-26-8 1,-213-77-8,208 68 10,-152-47 0,81 44 0,-67-30-11,111 37 0,-112-47 11,126 65 0,-127-52-10,2-3 0,2-3 0,129 37 0,-141-50 6,-1 2 0,-1 4 0,63 36 0,84 40-12,91 53 22,-199-98-3,3-5 0,123 44 0,-17-6-20,57 20-2,-158-69 13,173 92 0,64 28-4,-122-61 0,-34-16 7,-84-39 6,196 116-1,182 117 3,-412-238-14,392 219 1,-352-196-3,-10-4-7,31 18-4,167 70-1,198 38-28,-357-129-11,149 81 0,-157-69-88,167 58 0,-175-82 112,-28-8-75,184 41 0,-38-13-228,-243-65 338,0 1-1,-1-1 0,1 1 1,-1-1-1,1 1 1,-1 0-1,0 1 0,0-1 1,0 1-1,0-1 0,0 1 1,0 0-1,-1 0 0,0 0 1,1 0-1,2 6 0,-2-7 12,0 1 1,0-1-1,0 1 0,1-1 0,-1 0 0,1 0 0,5 2 0,4 3 40,-12-7-51,7 6 48,1 0 0,0-1 0,14 6 0,-17-6 833,-13-1-698,-11 0-1516,15-3 1186,0-1 1,0 0-1,0 0 1,0 0-1,0 0 1,0-1-1,1 1 1,-1-1 0,0 0-1,0 0 1,-4-2-1,-10-8-415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45.080"/>
    </inkml:context>
    <inkml:brush xml:id="br0">
      <inkml:brushProperty name="width" value="0.05" units="cm"/>
      <inkml:brushProperty name="height" value="0.05" units="cm"/>
    </inkml:brush>
  </inkml:definitions>
  <inkml:trace contextRef="#ctx0" brushRef="#br0">0 205 12683,'0'0'19,"0"1"0,0-1 0,0 1 0,1-1 0,-1 1 0,0-1 0,0 0 0,0 1 0,0-1 0,1 1 0,-1-1 0,0 0 0,0 1 0,1-1 0,-1 0 0,0 1 0,1-1 0,-1 0 0,0 1 0,1-1 0,-1 0 0,0 0 0,1 0 0,-1 1 0,1-1 0,-1 0 0,0 0 0,1 0 0,-1 0 0,1 0 0,-1 0 0,1 0 0,-1 0 0,1 0 0,-1 0 0,0 0 0,1 0 0,-1 0 0,1 0 0,0 0 0,26-1-146,-24 1 180,125-10-153,-39 3 157,115 4 0,512 9 213,-409-25-231,451-22 26,1385 1 2,-1551 36-64,1037 3 521,-189-24-211,-67 19-280,-170-5-17,-204-4-6,-598 12-4,154-14-3,-76 1 62,0 22 340,51 26 592,-517-31-790,-13-1-143,-1-7-316,-9-2 178</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7:43.334"/>
    </inkml:context>
    <inkml:brush xml:id="br0">
      <inkml:brushProperty name="width" value="0.05" units="cm"/>
      <inkml:brushProperty name="height" value="0.05" units="cm"/>
      <inkml:brushProperty name="color" value="#004F8B"/>
    </inkml:brush>
  </inkml:definitions>
  <inkml:trace contextRef="#ctx0" brushRef="#br0">5 40 12051,'1'2'96,"-1"0"1,0 1 0,0-1-1,0 0 1,0 0 0,0 0 0,0 0-1,0 0 1,-1 1 0,-1 2-1,2-3-38,-1 0 0,1 0-1,-1 0 1,1 0-1,0-1 1,-1 1 0,1 0-1,0 0 1,0 0-1,1 0 1,0 3 0,-1-4-25,0-1 1,0 0-1,1 1 1,-1-1-1,0 1 1,0-1 0,1 0-1,-1 1 1,1-1-1,-1 0 1,0 0-1,1 1 1,-1-1-1,1 0 1,-1 0 0,0 0-1,1 1 1,-1-1-1,1 0 1,-1 0-1,1 0 1,-1 0-1,1 0 1,-1 0 0,0 0-1,1 0 1,0 0-1,19-3 828,-4 1-133,-9 3-596,0 0 1,1 1-1,-1 0 0,0 1 1,10 4-1,-10-3-106,1-1 0,0 0-1,0-1 1,13 3 0,-5-4 20,-1-1 1,0-1-1,1 0 0,-1-1 0,0 0 1,0-2-1,0 1 0,19-9 1,21-5 234,-39 15-241,0 0 0,1 1 0,-1 1 0,0 0 0,0 1 1,0 1-1,0 0 0,19 6 0,54 5-25,-14-12 4,118-13 0,36-2 1,-191 15-15,458-2 28,240-13 9,-226 25-47,53-1 10,-163-36 10,245-7 14,-160 56-50,-333-6 26,1-7 1,204-12-1,-6-30-5,309-14 1,-160 55 27,-139 0-30,127 1 38,-157-2-27,56 14-8,170-2 53,-358-31-47,239-1 11,-182 40 25,-112-11-9,-125-15 17,-13-2 13,0 0-1,1 1 1,-1-1-1,1 1 1,-1 1-1,0-1 1,0 1 0,8 4-1,-5 7-210,-8-10-171,-5-10 218,-6-7-67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7:44.998"/>
    </inkml:context>
    <inkml:brush xml:id="br0">
      <inkml:brushProperty name="width" value="0.05" units="cm"/>
      <inkml:brushProperty name="height" value="0.05" units="cm"/>
      <inkml:brushProperty name="color" value="#004F8B"/>
    </inkml:brush>
  </inkml:definitions>
  <inkml:trace contextRef="#ctx0" brushRef="#br0">0 140 10906,'2'-53'1766,"-3"40"-1001,1-1-1,1 1 1,0 0 0,4-14 0,-5 27-727,-1 0 0,1-1 1,0 1-1,0 0 1,0 0-1,0-1 1,0 1-1,0 0 1,0 0-1,0 0 0,0-1 1,0 1-1,1 0 1,-1 0-1,0 0 1,0-1-1,0 1 1,0 0-1,0 0 1,0 0-1,0-1 0,0 1 1,1 0-1,-1 0 1,0 0-1,0 0 1,0-1-1,0 1 1,1 0-1,-1 0 1,0 0-1,0 0 0,0 0 1,1 0-1,-1 0 1,0-1-1,0 1 1,0 0-1,1 0 1,-1 0-1,0 0 1,0 0-1,1 0 0,4 11 703,1 20-178,1 63 179,-7 177-1,-5-99-389,5-170-339,0 1 0,0-1 0,1 1 0,-1-1 0,0 1 0,1-1 0,0 1 0,-1-1 0,3 4 0,-3-6-12,0 0 1,0 0-1,0 1 0,0-1 1,0 0-1,0 0 1,0 0-1,1 0 1,-1 0-1,0 0 0,0 0 1,0 0-1,0 1 1,0-1-1,0 0 1,0 0-1,1 0 0,-1 0 1,0 0-1,0 0 1,0 0-1,0 0 1,0 0-1,1 0 0,-1 0 1,0 0-1,0 0 1,0 0-1,0 0 1,0 0-1,0 0 0,1 0 1,-1 0-1,0 0 1,0 0-1,0 0 1,0 0-1,0 0 0,0-1 1,1 1-1,-1 0 1,0 0-1,0 0 1,0 0-1,0 0 0,0 0 1,0 0-1,6-16 29,4-38 6,-3 0 1,0-101-1,-5 86-5,4-152 150,-16 302-191,2 44-16,7 125 1,3-242 31,0-17 2,0-17 7,-1-6-52,-1 6-82,1 0 0,1 0-1,1 1 1,8-34 0,-8 40-412,-3 19 519,0 0-1,1 0 1,-1-1-1,0 1 1,0 0-1,0-1 1,0 1-1,0 0 1,0 0-1,0-1 1,0 1-1,0 0 1,0-1-1,0 1 1,0 0-1,0-1 1,0 1-1,0 0 1,0 0-1,0-1 1,0 1-1,0 0 1,-1-1-1,1 1 1,0 0-1,0 0 1,0-1-1,-1 1 1,1 0-1,0 0 1,0-1-1,0 1 1,-1 0-1,1 0 1,0 0-1,0 0 1,-1-1-1,1 1 1,0 0-1,-1 0 1,1 0-1,0 0 1,0 0-1,-1 0 1,1 0-1,0 0 1,-1 0-1,1 0 1,0 0-1,-1 0 1,1 0-1,0 0 1,-1 0-1,0 1-9,0 0 0,0 0-1,0 0 1,0 0 0,0 0 0,1 0-1,-1 0 1,0 0 0,1 0-1,-1 1 1,1-1 0,-1 0 0,1 0-1,-1 1 1,1-1 0,0 0-1,0 3 1,-3 27-124,3-22 98,0 26-96,1-27 50,-1-1-1,1 1 0,-2-1 1,1 1-1,-1 0 0,-3 10 1,4-18 90,0-1 0,0 1 1,0 0-1,0 0 1,0 0-1,0-1 0,0 1 1,0 0-1,0 0 1,0 0-1,0-1 0,0 1 1,0 0-1,0 0 1,-1 0-1,1-1 0,0 1 1,0 0-1,0 0 0,0 0 1,0 0-1,-1 0 1,1-1-1,0 1 0,0 0 1,0 0-1,-1 0 1,1 0-1,0 0 0,0 0 1,0 0-1,-1 0 1,1 0-1,0 0 0,0 0 1,0 0-1,-1 0 0,1 0 1,0 0-1,0 0 1,-1 0-1,1 0 0,0 0 1,0 0-1,0 0 1,-1 0-1,1 0 0,0 0 1,0 0-1,0 0 1,0 0-1,-1 1 0,1-1 1,0 0-1,0 0 1,0 0-1,0 0 0,-1 0 1,1 1-1,0-1 0,0 0 1,0 0-1,0 0 1,0 1-1,0-1 0,0 0 1,-1 0-1,-5-16-117</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03.535"/>
    </inkml:context>
    <inkml:brush xml:id="br0">
      <inkml:brushProperty name="width" value="0.05" units="cm"/>
      <inkml:brushProperty name="height" value="0.05" units="cm"/>
      <inkml:brushProperty name="color" value="#E71224"/>
    </inkml:brush>
  </inkml:definitions>
  <inkml:trace contextRef="#ctx0" brushRef="#br0">48 344 6881,'0'10'955,"0"-1"-1,-1 0 1,0 1-1,0-1 0,-1 0 1,0 0-1,-5 12 0,3-8 2445,1-3-1256,2-20-750,12-162 1807,-1 45-2947,-4 16-129,-5 101-155,0 12-77,0 18 22,-24 306-432,23-325 518,0 1 0,0-1 0,0 0 0,0 1 0,0-1 0,-1 0 0,1 0 0,0 1 0,-1-1 0,1 0 0,-1 0-1,0 0 1,0 2 0,0-3-1,1 0 0,0 0 0,-1 0 0,1 0 0,0 0 0,0 0-1,-1 0 1,1 0 0,0 0 0,-1 0 0,1 0 0,0 0 0,0 0 0,-1-1-1,1 1 1,0 0 0,0 0 0,-1 0 0,1 0 0,0-1 0,0 1-1,0 0 1,-1 0 0,1 0 0,0-1 0,0 1 0,0 0 0,0 0 0,-1-1-1,1 1 1,0 0 0,0 0 0,0-1 0,0 1 0,-3-6-16,1 1-1,0 0 1,0-1 0,-1-9 0,-2-33-28,3 1 0,6-88 0,0 18 9,8 240-904,-9-70 1008,5 140-475,-8-193 359,-1-9-32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8:04.954"/>
    </inkml:context>
    <inkml:brush xml:id="br0">
      <inkml:brushProperty name="width" value="0.05" units="cm"/>
      <inkml:brushProperty name="height" value="0.05" units="cm"/>
      <inkml:brushProperty name="color" value="#E71224"/>
    </inkml:brush>
  </inkml:definitions>
  <inkml:trace contextRef="#ctx0" brushRef="#br0">213 73 10922,'-1'-6'1374,"0"1"0,1-1 0,0 0 0,0 1 0,1-8 0,0-6 1601,-1 19-2908,-1-1 1,1 0-1,0 1 1,0-1 0,-1 0-1,1 1 1,0-1-1,-1 1 1,1-1 0,-1 0-1,1 1 1,-1-1-1,1 1 1,-1-1-1,0 1 1,1 0 0,-1-1-1,1 1 1,-1 0-1,0-1 1,1 1 0,-1 0-1,0 0 1,1-1-1,-1 1 1,0 0-1,0 0 1,1 0 0,-1 0-1,0 0 1,-1 0-1,-27 0 470,25 0-489,-4 1-16,1-1 0,-1 1 0,1 1 1,-1-1-1,1 1 0,-1 0 0,1 1 0,0 0 0,0 0 1,1 0-1,-1 1 0,0 0 0,1 1 0,-11 9 0,12-9-4,1 0 0,0 0 0,0 0 0,1 0 0,-1 1 0,1 0 0,0-1 0,1 1 0,-1 0 0,1 1 0,1-1 0,-1 0 0,1 1 0,0-1 0,0 0 0,1 1 0,0 11 0,1-12-22,-1 0 1,1 0 0,0-1 0,1 1 0,-1 0 0,1-1 0,0 1 0,5 8 0,-7-13-13,1 0 1,0 0 0,0 1 0,0-1 0,-1 0 0,1 0 0,1 0 0,-1 0 0,0 0-1,0 0 1,0 0 0,0-1 0,1 1 0,-1 0 0,0-1 0,1 1 0,-1-1-1,0 1 1,1-1 0,-1 1 0,1-1 0,-1 0 0,1 0 0,-1 0 0,1 0-1,-1 0 1,0 0 0,1 0 0,-1-1 0,1 1 0,-1 0 0,1-1 0,-1 1 0,0-1-1,1 0 1,-1 1 0,0-1 0,0 0 0,3-1 0,4-4-24,0 0 0,-1-1 1,1 0-1,-1 0 0,-1 0 1,1-1-1,-1 0 0,-1 0 1,8-14-1,-1-2-67,0-1 1,8-31-1,-20 56 90,0-1 0,0 1 0,0 0 1,0 0-1,0 0 0,0 0 0,0-1 0,0 1 0,0 0 0,0 0 0,0 0 0,1 0 0,-1 0 0,0-1 0,0 1 0,0 0 0,0 0 0,0 0 0,0 0 0,0 0 0,0-1 0,0 1 0,0 0 0,1 0 0,-1 0 0,0 0 0,0 0 0,0 0 0,0 0 0,0-1 0,0 1 0,1 0 0,-1 0 0,0 0 0,0 0 1,0 0-1,0 0 0,1 0 0,-1 0 0,0 0 0,0 0 0,0 0 0,0 0 0,0 0 0,1 0 0,-1 0 0,0 0 0,4 10-156,3 22 19,-6-25 102,6 31-89,13 38-1,-16-63 161,1 0 0,0-1 0,1 1 0,1-1 0,0 0 0,12 15 1,-16-23 35,0-1 0,-1 1 0,1 0 1,-1 0-1,0 0 0,0 0 0,0 0 1,0 0-1,-1 1 0,3 8 0,-4-11-14,0 0 0,0 0 0,-1 0 0,1 0-1,0 0 1,-1 0 0,1 0 0,-1 0 0,1 0 0,-1 0 0,0 0-1,0 0 1,0 0 0,0-1 0,0 1 0,0 0 0,-1-1-1,1 1 1,-1-1 0,1 1 0,-1-1 0,1 0 0,-1 1-1,0-1 1,0 0 0,-2 1 0,-6 3 166,1-1 0,-1 0 0,-1-1 0,1 1 0,-1-2 0,-14 2 0,-67 4 838,76-8-893,-46 1-37,65-7-1745,9-6 1370,-3 4 2,1-6-153,0-2-113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7:52.034"/>
    </inkml:context>
    <inkml:brush xml:id="br0">
      <inkml:brushProperty name="width" value="0.05" units="cm"/>
      <inkml:brushProperty name="height" value="0.05" units="cm"/>
      <inkml:brushProperty name="color" value="#E71224"/>
    </inkml:brush>
  </inkml:definitions>
  <inkml:trace contextRef="#ctx0" brushRef="#br0">65 126 10074,'3'-40'1989,"-1"26"-303,0-1-1,-2 0 1,-1-27-1,-5 88 1731,-21 223-2380,-10 252-593,65-1065 169,-24 511-586,1-23-212,-4 52 116,-1 7-2,-3 28-68,-6 89 24,8 131-1,1-237 111,1-1 0,6 25-1,-7-37 7,0-1-1,0 0 1,0 0-1,0 0 1,-1 0-1,1 1 1,0-1-1,0 0 1,0 0-1,0 0 1,1 0-1,-1 1 1,0-1-1,0 0 1,0 0-1,0 0 1,0 0-1,0 1 1,0-1-1,0 0 1,0 0-1,0 0 1,0 0-1,0 0 1,1 1-1,-1-1 1,0 0-1,0 0 1,0 0-1,0 0 1,0 0-1,1 0 1,-1 0-1,0 0 1,0 1-1,0-1 1,0 0-1,0 0 1,1 0-1,-1 0 1,0 0-1,0 0 1,0 0-1,1 0 1,-1 0-1,0 0 1,0 0-1,0 0 1,0 0-1,1 0 1,-1 0-1,0 0 1,0-1-1,0 1 1,0 0-1,1 0 1,-1 0-1,0 0 1,0 0-1,0 0 1,0 0-1,0 0 1,0-1-1,1 1 1,4-12-16,5-44-5,-2 1 0,-3-1 0,-3-62 0,-1 94 20,0-28 4,1-9 7,-3 0 0,-8-61 0,7 117-4,0 13-7,0 15-6,10 277-62,0-56 46,-6-206-86,-1-22-217,0-1 1,-1 0-1,-1 0 1,-2 18-1,3-33 320,0 0 0,0 0 0,0 0 1,0 0-1,0 0 0,-1 0 0,1 0 0,0-1 0,0 1 0,0 0 0,0 0 0,0 0 0,0 0 0,0 0 0,0 0 0,0 0 0,0 0 0,0 0 0,-1 0 0,1 0 0,0 0 1,0 0-1,0 0 0,0 0 0,0 0 0,0 0 0,0 0 0,0 0 0,0 0 0,0 0 0,-1 0 0,1 0 0,0 0 0,0 0 0,0 0 0,0 0 0,0 1 0,0-1 0,0 0 1,0 0-1,0 0 0,0 0 0,0 0 0,0 0 0,0 0 0,0 0 0,-1 0 0,-5-24-376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7:53.152"/>
    </inkml:context>
    <inkml:brush xml:id="br0">
      <inkml:brushProperty name="width" value="0.05" units="cm"/>
      <inkml:brushProperty name="height" value="0.05" units="cm"/>
      <inkml:brushProperty name="color" value="#E71224"/>
    </inkml:brush>
  </inkml:definitions>
  <inkml:trace contextRef="#ctx0" brushRef="#br0">120 133 14771,'-3'-2'217,"1"0"0,-1 0 0,0 0 0,0 0 0,1-1-1,0 1 1,-1-1 0,1 0 0,0 1 0,0-1 0,0 0 0,1 0-1,-1 0 1,1-1 0,0 1 0,0 0 0,0 0 0,0-1 0,0 1 0,1-1-1,-1 1 1,1-1 0,0 1 0,1-6 0,-2 7-146,1 0 0,0 0-1,1 0 1,-1-1 0,0 1 0,1 0 0,-1 0-1,1 0 1,-1 0 0,1 0 0,0 0 0,0 0-1,0 0 1,0 0 0,1 0 0,-1 0 0,0 0-1,1 1 1,-1-1 0,1 0 0,-1 1 0,1 0-1,0-1 1,0 1 0,0 0 0,0 0 0,0 0-1,0 0 1,0 0 0,0 0 0,0 1 0,0-1-1,0 1 1,0-1 0,1 1 0,-1 0 0,0 0-1,3 0 1,1 2-31,0-1-1,0 1 1,-1 0 0,1 0-1,0 1 1,-1 0 0,1 0-1,-1 0 1,0 0-1,0 1 1,0 0 0,0 0-1,-1 1 1,5 5 0,-4-5-33,0 1 1,-1-1 0,0 1 0,0 0 0,-1 0 0,1 1 0,-1-1 0,-1 0 0,1 1 0,-1 0 0,0 0 0,1 9 0,-3-14-5,0 1 0,0 0 0,0-1 0,-1 1 0,1-1 0,-1 1 0,1-1 1,-1 1-1,0-1 0,0 1 0,0-1 0,0 0 0,0 0 0,-1 1 0,1-1 0,-1 0 0,0 0 1,1 0-1,-1-1 0,0 1 0,0 0 0,0-1 0,0 1 0,-5 1 0,-3 3 12,-1-1 0,0-1 0,-1 0 0,-13 3 0,0 0 2,18-2-20,12-1-29,15 2-64,-19-6 84,30 6-146,-17-4 76,1 1 0,-1 0 0,0 1 0,0 1 1,0 0-1,0 1 0,19 12 0,-32-18 83,1 1 0,-1 0 0,0 0 0,0 0 0,0 0 0,0 0 0,-1 0-1,1 0 1,0 0 0,0 1 0,-1-1 0,1 0 0,0 0 0,-1 1 0,1-1 0,-1 0 0,0 0 0,1 1 0,-1-1 0,0 1 0,0-1 0,0 0 0,0 1 0,0-1 0,0 1 0,0-1-1,0 0 1,-1 1 0,1-1 0,-1 0 0,1 1 0,-1-1 0,1 0 0,-2 3 0,-3 2 43,1 1-1,-1-1 1,0 0 0,-12 11-1,11-11-15,-19 18 189,-1-1 1,-2-2-1,0 0 1,-1-2 0,-49 25-1,72-41-142,0-1 0,0 1-1,0-1 1,-1-1 0,-12 3 0,18-4-78,0 0 1,0 0-1,0 0 0,0 0 1,0 0-1,0 0 1,0-1-1,0 1 1,0 0-1,0 0 1,0-1-1,0 1 1,1-1-1,-1 1 1,0-1-1,0 1 1,0-1-1,-1 0 1,1 0-44,1 0 0,-1 0 0,1 0 0,-1-1 1,1 1-1,0 0 0,0 0 0,-1 0 0,1 0 1,0 0-1,0-1 0,0 1 0,0 0 0,0 0 1,0 0-1,0 0 0,1 0 0,-1-1 0,0 1 1,1-2-1,1-2-168,1 0 0,-1 0 1,1 0-1,0 0 0,4-6 1,2-2-64,5-9-255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7:53.834"/>
    </inkml:context>
    <inkml:brush xml:id="br0">
      <inkml:brushProperty name="width" value="0.05" units="cm"/>
      <inkml:brushProperty name="height" value="0.05" units="cm"/>
      <inkml:brushProperty name="color" value="#E71224"/>
    </inkml:brush>
  </inkml:definitions>
  <inkml:trace contextRef="#ctx0" brushRef="#br0">128 64 14451,'2'-8'791,"7"-20"601,-9 27-1248,1-1 1,-1 1-1,0-1 0,0 1 0,0-1 0,0 1 0,0 0 0,0-1 0,0 1 0,0-1 1,0 1-1,-1-1 0,1 1 0,-1 0 0,0-3 0,1 4-89,-1-1 1,1 1-1,0 0 1,0 0-1,-1 0 0,1 0 1,0-1-1,-1 1 1,1 0-1,0 0 0,-1 0 1,1 0-1,0 0 1,-1 0-1,1 0 0,0 0 1,-1 0-1,1 0 1,0 0-1,-1 0 0,1 0 1,0 0-1,-1 0 1,1 0-1,0 0 0,-1 1 1,1-1-1,0 0 1,-1 0-1,1 0 0,0 1 1,0-1-1,-1 0 1,1 0-1,0 0 0,0 1 1,-1-1-1,1 0 1,0 1-1,0-1 0,-12 15 881,11-14-866,-16 25 277,1 1 0,1 1 0,2 0-1,0 0 1,2 2 0,-13 55 0,23-79-342,0-1-1,1 0 1,-1 0 0,1 0-1,1 0 1,0 7-1,-1-11-4,0-1 1,0 1-1,0-1 0,0 1 0,0-1 1,1 1-1,-1-1 0,0 0 0,0 1 1,0-1-1,1 1 0,-1-1 0,0 1 0,1-1 1,-1 0-1,0 1 0,1-1 0,-1 0 1,0 1-1,1-1 0,-1 0 0,1 0 0,-1 1 1,0-1-1,1 0 0,-1 0 0,2 1 1,-1-2-1,0 1 0,0 0 0,0-1 0,0 1 0,1-1 0,-1 1 0,0-1 0,0 0 0,0 0 1,0 1-1,0-1 0,0 0 0,0 0 0,-1 0 0,1 0 0,1-2 0,29-41 2,-25 33-2,1 1-1,0-1 1,16-16-1,-23 27-1,1-1 0,0 1 0,-1-1 0,1 1 0,0 0 0,-1-1 0,1 1 0,0 0 0,0-1 0,-1 1 0,1 0 0,0 0 0,0 0 0,0 0 0,-1 0 0,1 0 0,0 0 0,0 0 1,0 0-1,-1 0 0,1 0 0,0 1 0,0-1 0,-1 0 0,1 0 0,0 1 0,0-1 0,-1 1 0,1-1 0,0 1 0,-1-1 0,1 1 0,-1-1 0,1 1 0,-1-1 0,1 1 0,-1 0 0,1-1 0,-1 1 0,1 0 0,-1-1 0,1 2 0,19 38-62,-17-33 48,6 13 7,0-2-6,-1 2 1,-1-1-1,0 1 0,5 27 1,-11-41 57,0 0 0,-1 1 0,0-1 1,0 0-1,-1 1 0,1-1 0,-1 0 0,0 0 1,-1 1-1,0-1 0,0 0 0,0 0 0,-1-1 1,1 1-1,-2 0 0,1-1 0,0 0 0,-8 9 1,8-11 27,0 1 0,0-1-1,0 0 1,-1-1 0,1 1 0,-1 0 0,1-1 0,-1 0 0,0 0 0,0 0 0,0 0 0,0-1-1,0 1 1,-1-1 0,-5 1 0,1-2 86,0 1-1,1-2 1,-1 1-1,0-1 1,1-1-1,-14-3 1,16 4-176,10 2-779,-3 0 722,0-1 1,0 0 0,1 0 0,-1 0-1,0 0 1,0 0 0,1 0 0,-1 0-1,0-1 1,0 1 0,0 0 0,0-1-1,1 1 1,1-2 0,9-8-283,1-7-110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11.808"/>
    </inkml:context>
    <inkml:brush xml:id="br0">
      <inkml:brushProperty name="width" value="0.05" units="cm"/>
      <inkml:brushProperty name="height" value="0.05" units="cm"/>
      <inkml:brushProperty name="color" value="#E71224"/>
    </inkml:brush>
  </inkml:definitions>
  <inkml:trace contextRef="#ctx0" brushRef="#br0">62 72 8818,'-7'8'1805,"7"-7"-1706,0 0 0,-1 0 1,1-1-1,-1 1 0,0-1 0,1 1 0,-1 0 0,1-1 0,-1 1 0,0-1 1,1 1-1,-1-1 0,0 0 0,0 1 0,1-1 0,-1 0 0,0 1 1,0-1-1,1 0 0,-1 0 0,0 0 0,0 0 0,0 0 0,0 0 0,1 0 1,-1 0-1,0 0 0,0 0 0,0 0 0,-1-1 0,0 1 95,0 0 0,0-1 0,0 1 0,1 0 0,-1 0 0,0 1 0,0-1 0,0 0 0,0 0 0,0 1 0,1 0 0,-3 0 1,3 0-151,1-1 1,-1 1 0,1-1 0,-1 1 0,1-1 0,0 1-1,-1 0 1,1-1 0,0 1 0,-1-1 0,1 1 0,0 0-1,0-1 1,0 1 0,0 0 0,0 0 0,0-1 0,0 1 0,0 0-1,0-1 1,0 1 0,0 0 0,0-1 0,0 1 0,0 0-1,1-1 1,-1 1 0,0 0 0,1-1 0,-1 1 0,0-1-1,1 1 1,-1 0 0,1-1 0,-1 1 0,1-1 0,0 1 0,1 2-9,0-1 0,0 0 0,0 1 0,1-1 0,-1 0 0,1-1 0,-1 1 0,1 0 0,0-1 0,-1 1 0,1-1 1,0 0-1,5 1 0,44 8 431,-19-4-121,11 4 706,74 8 0,-21-9-627,0-5 0,140-10 0,-213 2-404,0-1 0,-1-1 0,25-9 0,-1 0-5,-22 10-5,0 1 1,1 1 0,-1 2-1,1 0 1,30 4 0,8-2 3,300 1-15,-165 7 2,-86-2 1,181-11 0,416-41 61,-6 48-57,-381 3-10,-75-4 6,342 54 45,-496-45-45,0-4 1,1-5 0,98-9-1,-129 1-4,-4 0-5,113 2 0,-92 5 8,0-3 1,139-23-1,-153 15-1,600-36 32,-269 14-35,-137 7 19,-205 21-20,408-24-5,0 40 19,418 58-4,-225-34-21,-549-34 29,116-12-1,-155 6-12,197 7-7,-180 2 27,-49-5 105,-65 2-194,21-1-472,-1 0 0,0-1-1,0 0 1,1 0-1,-1-1 1,0 0 0,0 0-1,-10-3 1,0-3-365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12.292"/>
    </inkml:context>
    <inkml:brush xml:id="br0">
      <inkml:brushProperty name="width" value="0.05" units="cm"/>
      <inkml:brushProperty name="height" value="0.05" units="cm"/>
      <inkml:brushProperty name="color" value="#E71224"/>
    </inkml:brush>
  </inkml:definitions>
  <inkml:trace contextRef="#ctx0" brushRef="#br0">1 593 12515,'101'33'2000,"159"45"589,-209-66-2336,0-2-1,0-2 0,60 1 0,-94-8-119,0-2 0,0 0 0,1-1 0,-1 0 0,-1-1 0,20-7 0,-31 8-45,0 0-1,0 0 1,0-1-1,0 1 1,0-1-1,0-1 1,-1 1-1,0-1 1,8-7-1,-10 8-11,0 0 0,1 0 0,-1-1 0,0 1 0,-1-1 0,1 1 0,-1-1-1,0 0 1,1 0 0,-2 0 0,1 1 0,0-1 0,-1 0 0,0 0 0,0-6 0,-1-2 73,-1 0 1,0 0-1,-1 1 1,-1-1-1,0 0 0,0 1 1,-1 0-1,-1 0 1,0 0-1,-12-16 1,-10-11 187,-45-46 1,68 79-318,-250-245 324,159 159-503,95 90 41,0 0-1,0-1 1,-1 1-1,1 0 1,0 0-1,-1 0 1,1 0-1,0 0 1,-1 0-1,1 1 0,-1-1 1,1 0-1,-1 1 1,0-1-1,1 1 1,-1 0-1,0-1 1,1 1-1,-1 0 1,0 0-1,1 0 1,-1 0-1,0 1 0,1-1 1,-3 1-1,-2-1-493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15.097"/>
    </inkml:context>
    <inkml:brush xml:id="br0">
      <inkml:brushProperty name="width" value="0.05" units="cm"/>
      <inkml:brushProperty name="height" value="0.05" units="cm"/>
      <inkml:brushProperty name="color" value="#E71224"/>
    </inkml:brush>
  </inkml:definitions>
  <inkml:trace contextRef="#ctx0" brushRef="#br0">0 17 12179,'3'-14'2570,"-2"14"-2497,-1 0-1,0-1 0,0 1 0,0 0 1,1 0-1,-1 0 0,0-1 0,0 1 1,1 0-1,-1 0 0,0 0 0,1 0 0,-1 0 1,0 0-1,0 0 0,1 0 0,-1 0 1,0 0-1,1 0 0,-1 0 0,0 0 1,1 0-1,-1 0 0,0 0 0,0 0 0,1 0 1,0 0-1,1 2 133,1-1-1,0 1 1,0 0 0,-1 0-1,1 0 1,-1 0 0,3 3-1,22 23 910,-11-11-561,0 0 0,26 19 0,-23-23-327,58 46 506,-67-50-587,-2-1 0,1 1 0,-1 0 0,-1 1 0,13 20 0,104 164 1049,-108-173-1117,0-1 0,1-1 0,1 0 1,1-1-1,1-2 0,0 0 0,37 22 0,-13-10 1,42 36 0,7 5 229,-61-45-263,0 2 0,-2 1 1,35 42-1,49 43 60,-32-40-90,-39-33 9,2-2 0,97 62 0,-120-86 17,0 2 0,-1 0 0,24 22 0,50 60 148,31 27 38,143 109-1,-219-188-200,54 63 0,-71-70-1,3-1 1,1-2-1,66 49 1,14-10-11,81 59-19,-169-111 10,-2 1-1,-1 1 1,-1 2-1,38 49 1,-33-33 0,2-1 0,2-1 0,2-2 1,1-1-1,2-2 0,46 31 0,315 255 19,-116-109-17,-183-141-15,-72-52 1,43 34 14,-65-47-7,0 0 0,0 1 0,-1 0 0,0 0 0,0 1 0,0 0 0,4 9 0,-9-17-9,-1 1-1,1 0 1,-1 0 0,1 0 0,0 0 0,-1 0 0,1 0 0,-1 0 0,0 0 0,1 1-1,-1-1 1,0 0 0,0 0 0,0 0 0,0 0 0,0 0 0,0 0 0,0 1-1,0-1 1,0 0 0,0 0 0,-1 0 0,1 0 0,0 0 0,-1 0 0,0 1 0,0-1-92,0-1 1,0 0 0,1 1 0,-1-1 0,0 0-1,0 0 1,0 0 0,0 0 0,0 0-1,0 0 1,0 0 0,0 0 0,0 0 0,0 0-1,0 0 1,1 0 0,-1-1 0,0 1 0,0-1-1,0 1 1,0 0 0,0-1 0,1 1 0,-2-2-1,-37-23-1005,7 7 395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50.917"/>
    </inkml:context>
    <inkml:brush xml:id="br0">
      <inkml:brushProperty name="width" value="0.05" units="cm"/>
      <inkml:brushProperty name="height" value="0.05" units="cm"/>
    </inkml:brush>
  </inkml:definitions>
  <inkml:trace contextRef="#ctx0" brushRef="#br0">1 247 12051,'0'1'35,"1"0"1,0 0 0,0 0-1,0 0 1,1 0 0,-1-1 0,0 1-1,0 0 1,0-1 0,1 1-1,-1-1 1,0 1 0,0-1 0,1 0-1,-1 1 1,0-1 0,1 0-1,-1 0 1,1 0 0,-1 0 0,0 0-1,1 0 1,-1 0 0,2-1 0,35-9-200,-36 9 181,177-67-630,-116 41 452,2 2-1,131-30 1,43 31 705,-126 15-257,-85 7-226,393-30 384,-295 28-370,171 18 0,-66 11 45,420 36 264,-36 2-54,-281-22-155,-194-30-85,216-12 0,139-39-40,-284 20-49,-35 6 42,0 9-1,346 34 1,-17 45 141,-277-40-59,2-10 0,411-10 0,-241-35-4,180-7 7,427-21-97,-175 5-14,533 15 7,139 6-29,-790-1-35,0 46 35,142 36 161,2-45-103,-680-18-48,430-14 30,-602 19-35,378-13 80,-259 14 17,133 18-1,-142-3 4,228 22 302,-341-38-312,3 0 6,-8-2-292,-9-7-33,-4-4 73,-7-10-103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28.305"/>
    </inkml:context>
    <inkml:brush xml:id="br0">
      <inkml:brushProperty name="width" value="0.05" units="cm"/>
      <inkml:brushProperty name="height" value="0.05" units="cm"/>
    </inkml:brush>
  </inkml:definitions>
  <inkml:trace contextRef="#ctx0" brushRef="#br0">41 744 13083,'-9'3'1111,"7"-3"-970,1 0-1,-1 1 0,1-1 0,0 0 0,-1 1 1,1-1-1,-1 1 0,1 0 0,0-1 1,0 1-1,-1 0 0,1 0 0,0 0 0,0 0 1,0 0-1,0 0 0,0 0 0,0 0 0,0 0 1,0 1-1,0-1 0,1 0 0,-1 0 1,0 1-1,1-1 0,-1 1 0,1-1 0,0 0 1,-1 1-1,1-1 0,0 3 0,11-5 3159,31-13-2566,-12 4-597,66-15-73,-31 9-41,0-3-1,-1-3 1,64-31-1,23-29 53,61-30 119,280-111 592,-250 121-709,-190 83-57,1 4 0,94-17 0,-101 29 91,-58-11-879,-13 12-1379,23 2 2019,-1 0 1,1 1 0,-1-1-1,1-1 1,0 1 0,-1 0-1,1-1 1,0 1-1,-1-1 1,1 1 0,0-1-1,-3-1 1,-7-9-551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14.705"/>
    </inkml:context>
    <inkml:brush xml:id="br0">
      <inkml:brushProperty name="width" value="0.05" units="cm"/>
      <inkml:brushProperty name="height" value="0.05" units="cm"/>
    </inkml:brush>
  </inkml:definitions>
  <inkml:trace contextRef="#ctx0" brushRef="#br0">2 164 16123,'-1'0'143,"9"-2"-49,29-2-11,60-5-41,-88 8-26,516-23 172,-92 7-161,-209-10 49,-123 12 210,-100 15-224,1 0 0,-1 0 0,1 0-1,-1 0 1,1 0 0,-1-1-1,1 1 1,-1-1 0,1 1 0,-1-1-1,0 1 1,1-1 0,-1 0 0,0 0-1,1 0 1,1-1 0,-5-1-151,1 0-1,-1 1 1,1-1-1,-1 1 1,0-1 0,0 1-1,0 0 1,0-1 0,-1 1-1,1 0 1,0 0 0,-1 1-1,-4-4 1,1 2-2,-17-14-179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33.570"/>
    </inkml:context>
    <inkml:brush xml:id="br0">
      <inkml:brushProperty name="width" value="0.05" units="cm"/>
      <inkml:brushProperty name="height" value="0.05" units="cm"/>
    </inkml:brush>
  </inkml:definitions>
  <inkml:trace contextRef="#ctx0" brushRef="#br0">134 61 10002,'-1'5'8833,"6"7"-6249,10 16-3633,-13-24 1884,3 5-454,-6-11 298,-10-14 106,5 9-501,-1 0 0,0 0 0,0 1-1,-15-10 1,20 15-268,1 0 0,0 0 0,-1 0 0,1 0 0,-1 1 0,0-1 0,1 1 0,-1-1 0,1 1 0,-1 0 0,0-1 0,1 1 0,-1 0 0,0 0 0,1 0 0,-1 0 0,0 0 0,1 1 0,-1-1 0,0 1 0,1-1-1,-1 1 1,1-1 0,-1 1 0,1 0 0,-1 0 0,1-1 0,-1 1 0,1 0 0,0 0 0,-1 1 0,1-1 0,0 0 0,0 0 0,-1 2 0,-3 5-9,0 0 0,0 0 0,1 1 0,0 0 0,1-1 0,0 1 0,0 0 0,1 1 0,0-1 0,1 0 0,0 1 0,1-1 0,-1 0 0,3 18 0,-2-26-7,0-1 0,0 1 0,0 0-1,0-1 1,1 1 0,-1 0 0,0-1-1,0 1 1,1 0 0,-1-1 0,0 1-1,1 0 1,-1-1 0,0 1 0,1-1-1,-1 1 1,1 0 0,-1-1 0,1 1-1,-1-1 1,1 0 0,0 1-1,-1-1 1,1 1 0,0-1 0,-1 0-1,1 0 1,0 1 0,-1-1 0,1 0-1,0 0 1,0 0 0,2 0 0,-1 0-1,0-1 1,0 1 0,0-1-1,0 0 1,0 1 0,0-1-1,-1 0 1,1 0 0,0 0-1,2-2 1,6-5 3,-1 0 1,15-17-1,-21 22 2,8-8 13,-1 0 1,-1 0-1,0-1 1,-1 0-1,0 0 1,-1-1 0,10-23-1,-17 35-14,1 0-1,-1 1 1,0-1-1,0 0 1,0 0 0,1 1-1,-1-1 1,0 0-1,0 0 1,0 0 0,0 1-1,0-1 1,0 0-1,0 0 1,-1 1 0,1-1-1,0 0 1,0 0-1,0 1 1,-1-1 0,1 0-1,0 1 1,-1-1-1,1 0 1,-1 1-1,1-1 1,-1 1 0,1-1-1,-1 1 1,0-2-1,-1 2 3,1-1 0,-1 1 0,0-1 0,1 1 0,-1 0 0,1 0-1,-1 0 1,0-1 0,1 2 0,-1-1 0,0 0 0,1 0 0,-3 1-1,-3 1 12,-1 0 0,1 0-1,0 1 1,0 0 0,-9 5-1,10-4-11,0 1-1,1 0 0,-1 0 0,1 0 0,0 1 0,0 0 0,0 0 0,-5 9 0,9-12-5,-1 0-1,1-1 1,-1 1-1,1 0 0,0 0 1,0 0-1,0 1 1,0-1-1,1 0 1,-1 0-1,1 0 1,0 1-1,0-1 1,0 0-1,0 0 1,0 1-1,1-1 0,0 0 1,-1 0-1,1 0 1,0 0-1,2 3 1,-2-4-1,0-1 0,0 0 0,1 1 1,-1-1-1,0 0 0,1 0 0,-1 0 0,0 0 1,1 0-1,-1 0 0,1-1 0,0 1 1,-1 0-1,1-1 0,0 0 0,-1 1 0,1-1 1,0 0-1,-1 1 0,1-1 0,0 0 0,0 0 1,-1-1-1,1 1 0,0 0 0,-1 0 0,1-1 1,0 1-1,-1-1 0,3-1 0,4-1 5,0 0-1,-1 0 1,1-1 0,-1 0-1,7-6 1,-4 3 26,-1 0-1,-1-1 1,1 0 0,-1-1 0,-1 0 0,9-13-1,-14 19-10,0 0 1,-1 0-1,1 0 0,-1 0 0,1-1 0,-1 1 0,0 0 0,-1-1 0,1 1 0,-1-1 0,1-4 0,-1 6-3,-1 0-1,1 0 0,0 0 0,-1 0 1,0 0-1,1 0 0,-1 0 0,0 0 1,0 1-1,0-1 0,0 0 0,0 0 0,-1 1 1,1-1-1,0 1 0,-1-1 0,1 1 1,-1-1-1,0 1 0,-2-2 0,-1 0-10,1 1 0,-1-1 0,1 1 0,-1 0 0,0 0-1,0 0 1,0 0 0,0 1 0,0 0 0,0 0 0,-1 1-1,1-1 1,0 1 0,0 0 0,0 1 0,-1-1 0,1 1-1,0 0 1,0 0 0,0 1 0,0-1 0,0 1 0,0 0 0,1 1-1,-1-1 1,0 1 0,1 0 0,0 0 0,0 0 0,0 1-1,0-1 1,0 1 0,1 0 0,0 0 0,0 0 0,0 0 0,0 1-1,0 0 1,1-1 0,0 1 0,0 0 0,-2 10 0,2-7-11,1 0 1,0 1-1,0-1 1,1 0-1,0 1 1,0-1 0,1 1-1,0-1 1,1 0-1,3 10 1,-4-15 0,-1 0 1,2-1-1,-1 1 1,0 0-1,0-1 0,1 1 1,-1-1-1,1 0 1,0 1-1,0-1 1,0 0-1,0 0 0,0 0 1,0-1-1,0 1 1,1 0-1,-1-1 1,1 1-1,-1-1 0,1 0 1,0 0-1,-1 0 1,1 0-1,0 0 0,0-1 1,0 1-1,-1-1 1,1 0-1,0 0 1,0 0-1,0 0 0,5-1 1,0-1-6,1 0 0,-1-1 0,0 0 0,0 0 1,-1-1-1,1 0 0,-1 0 0,1-1 0,-1 0 0,7-6 0,-10 8 18,-1 0 0,0 0 0,0 0 0,0 0 0,0-1 0,0 1 0,0-1 0,-1 0-1,0 0 1,0 0 0,0 0 0,0 0 0,-1 0 0,1 0 0,-1-1 0,0 1 0,0 0-1,-1-1 1,0 1 0,1-1 0,-2-4 0,1 7 0,-1-1 0,1 1 0,-1-1 0,0 1 0,0 0 0,0-1 0,-1 1-1,1 0 1,0 0 0,-1 0 0,1 0 0,-1 0 0,0 0 0,0 0 0,0 1 0,1-1 0,-2 1 0,1-1 0,0 1 0,0 0 0,0 0 0,-1 0 0,1 0 0,0 0 0,-1 0 0,1 1-1,-1-1 1,1 1 0,-4-1 0,2 1-5,0 0 0,1 0 0,-1 0 0,0 0 0,0 1-1,1-1 1,-1 1 0,0 0 0,1 0 0,-1 1 0,1-1-1,-1 1 1,1-1 0,0 1 0,0 0 0,0 0 0,0 0 0,0 1-1,-4 3 1,2 1-6,1 0-1,0 0 1,0 0-1,0 0 1,1 1-1,0-1 1,1 1-1,-3 11 1,3-14-1,1 0 1,1 0 0,-1 1-1,1-1 1,0 0-1,0 0 1,0 0 0,0 0-1,1 0 1,0 0-1,0 0 1,1 0-1,-1 0 1,4 6 0,-4-10 0,-1 1 1,1-1 0,0 0 0,0 0-1,0 0 1,0 0 0,0-1 0,0 1-1,0 0 1,0 0 0,0 0-1,0-1 1,0 1 0,0-1 0,0 1-1,1-1 1,-1 1 0,0-1 0,0 1-1,1-1 1,1 0 0,0 0-2,0 0 1,0-1-1,0 1 0,-1-1 1,1 1-1,0-1 0,0 0 1,-1 0-1,5-2 0,2-3-7,0 1 0,-1-1 0,0-1 0,12-10 0,-10 6 0,0 1 1,-1-2-1,14-20 0,-21 28 17,1 0 0,-1 0-1,0 0 1,0 0-1,-1 0 1,1-1-1,-1 1 1,0 0-1,0-1 1,-1 1-1,1-1 1,-1 1-1,0-1 1,0 1 0,0-1-1,-2-6 1,1 8 0,-1 1 0,1-1 0,0 1 0,-1-1 0,0 1 0,0-1 0,1 1 1,-1 0-1,-1 0 0,1 0 0,0 0 0,0 0 0,-1 1 0,1-1 0,-1 1 0,1-1 1,-1 1-1,0 0 0,0 0 0,1 0 0,-1 0 0,0 1 0,0-1 0,0 1 0,-4 0 0,1-1 2,-1 1 0,1 0 0,-1 0-1,1 0 1,-1 1 0,1 0-1,0 0 1,-1 1 0,1 0 0,-11 5-1,11-4-4,0 1-1,1 0 1,-1 1-1,1-1 1,0 1-1,0 0 1,1 0 0,0 0-1,-1 1 1,2 0-1,-1 0 1,-3 8-1,4-9-3,2-1 1,-1 1-1,0-1 0,1 1 0,0 0 1,0 0-1,0 0 0,1 0 0,-1 0 1,1 0-1,0 0 0,1-1 0,-1 1 1,1 0-1,0 0 0,0 0 0,1 0 1,2 5-1,-3-8-2,0 0 0,0 0 0,1 1 0,-1-1 0,1 0 0,0 0 0,-1 0 0,1-1 0,0 1 0,0 0 0,0-1 0,0 1 0,1-1 0,-1 1 0,0-1 0,0 0 0,1 0 0,2 0 0,0 0-6,-1 0-1,1 0 1,-1-1 0,1 0 0,-1 0-1,1 0 1,-1 0 0,1-1 0,8-2-1,-6 1-1,1 0 1,0-1-1,-1 0 0,0-1 0,0 1 0,0-2 0,0 1 0,-1-1 0,1 0 0,-1 0 0,9-10 1,-12 12 12,-1-1 0,0 1 0,0 0 0,-1-1 0,1 1 0,-1-1 1,1 0-1,-1 1 0,0-1 0,-1 0 0,1 0 0,-1 1 0,1-1 1,-1 0-1,0 0 0,-1 0 0,1 0 0,-1 0 0,1 1 0,-1-1 1,0 0-1,-1 0 0,1 1 0,-1-1 0,-2-3 0,1 2 4,0 0-1,0 0 0,0 0 0,-1 1 1,0-1-1,0 1 0,0 0 1,-1 0-1,1 1 0,-1-1 0,0 1 1,0 0-1,0 0 0,0 1 1,-1 0-1,-6-3 0,10 5-5,0-1 0,0 1 0,0-1 0,0 1 0,0 0 0,0 0-1,0 0 1,0 0 0,0 0 0,0 0 0,0 0 0,0 1 0,0-1 0,0 1-1,0-1 1,0 1 0,0 0 0,0 0 0,1 0 0,-1 0 0,0 0 0,1 0-1,-1 1 1,1-1 0,-1 0 0,1 1 0,-1-1 0,1 1 0,0 0 0,0-1-1,0 1 1,0 0 0,0 0 0,0 0 0,0 0 0,1 0 0,-2 3 0,0 5-7,0 0 1,0 0-1,1 1 1,0-1-1,1 0 1,1 11 0,0-7-9,0 0 1,1 0-1,1 0 1,4 14 0,-6-25 3,0 0 0,-1 0 1,2 0-1,-1 0 1,0 0-1,1-1 0,-1 1 1,1 0-1,0-1 0,0 1 1,0-1-1,0 1 0,0-1 1,1 0-1,-1 0 1,1 0-1,-1 0 0,1-1 1,0 1-1,0-1 0,-1 1 1,1-1-1,6 2 0,-7-3 2,0 0 0,0 0 0,0 0 0,1 0-1,-1 0 1,0 0 0,0-1 0,0 1-1,0-1 1,-1 1 0,1-1 0,0 0-1,0 0 1,0 0 0,0 0 0,-1 0-1,4-2 1,-2 0-1,0 0 0,-1 0 0,0 0 0,1 0 0,-1 0 0,0 0 0,0-1 0,-1 1 0,2-5 0,0 1-39,-1 1-1,0-1 0,-1 0 0,0 0 1,0 0-1,0 0 0,-1 0 0,0 0 1,-2-14-1,2 18 2,-1 0 0,0 0 0,0 1 0,0-1 0,0 0 0,0 1 0,-1-1 0,1 1 0,-1-1 0,0 1 0,0-1 0,0 1 0,0 0 0,0 0 0,0 0 0,0 0 0,-1 1 0,1-1 0,-1 1 0,1-1 0,-1 1 0,0 0 0,-4-2 0,-16 0-234</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44.125"/>
    </inkml:context>
    <inkml:brush xml:id="br0">
      <inkml:brushProperty name="width" value="0.05" units="cm"/>
      <inkml:brushProperty name="height" value="0.05" units="cm"/>
    </inkml:brush>
  </inkml:definitions>
  <inkml:trace contextRef="#ctx0" brushRef="#br0">2106 27 12075,'-12'-5'178,"0"0"1,0 1-1,0 1 1,-1 0-1,1 0 1,-1 1-1,0 1 1,0 0-1,0 1 1,-25 3-1,-8 4-51,-77 21 0,66-13-33,-149 35 97,-271 68 502,401-97-648,1 3 0,0 3-1,-75 40 1,112-47-48,2 2 0,0 1 0,1 2 0,2 1 0,1 1 0,1 2 0,-41 48 0,30-21-16,2 1 0,2 2 0,3 2 0,3 1 0,2 2 0,3 0 0,4 2 0,2 1 0,2 1 0,-14 117 1,30-141 5,2 0 1,1 1 0,3-1-1,2 0 1,2 0 0,1 0 0,3-1-1,1-1 1,33 76 0,-19-63 23,2-1 0,2-1-1,3-1 1,2-2 0,2-2 0,70 71 0,-68-83-3,2-1 0,2-2 0,1-2 1,1-2-1,1-2 0,2-2 0,0-2 0,2-2 0,0-2 0,98 21 1,-56-22-5,0-5 0,1-4 0,0-3 0,1-5 0,131-15 1,110-29 31,367-95 1,-643 124-25,-1-2 0,-1-4 0,0-1 0,55-31 0,-91 40-1,0 0 0,0-1 1,-1-2-1,-1 0 0,-1-1 0,0-1 0,-1 0 0,-1-1 1,0-1-1,-2-1 0,0 0 0,20-40 0,-18 22 12,-3 0-1,-1-2 0,-1 1 1,-2-1-1,-3-1 0,0 1 1,-3-1-1,-2-44 0,-4 18 69,-2 1 1,-4-1-1,-2 1 0,-25-76 1,19 86 39,-3 0 0,-2 2 1,-3 1-1,-1 0 0,-4 2 1,-1 1-1,-2 2 0,-3 1 1,-2 2-1,-51-48 0,24 34-110,-3 4 0,-2 3-1,-2 2 1,-2 4 0,-106-48 0,27 27-569,-298-86 0,299 113 350,-1 6-31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06.476"/>
    </inkml:context>
    <inkml:brush xml:id="br0">
      <inkml:brushProperty name="width" value="0.05" units="cm"/>
      <inkml:brushProperty name="height" value="0.05" units="cm"/>
    </inkml:brush>
  </inkml:definitions>
  <inkml:trace contextRef="#ctx0" brushRef="#br0">1 102 13043,'10'-1'1632,"-3"-2"-944,-7 0-304,-1-1 1641,4-2-1953,4-14 184,-6-10-120,11 37-184,8-48-184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09.307"/>
    </inkml:context>
    <inkml:brush xml:id="br0">
      <inkml:brushProperty name="width" value="0.05" units="cm"/>
      <inkml:brushProperty name="height" value="0.05" units="cm"/>
    </inkml:brush>
  </inkml:definitions>
  <inkml:trace contextRef="#ctx0" brushRef="#br0">1 31 15347,'10'-24'1851,"-4"17"-854,-6 8-931,1-1-1,-1 0 1,0 0 0,1 1 0,-1-1-1,0 1 1,0-1 0,0 0-1,1 1 1,-1-1 0,0 0-1,0 1 1,0-1 0,0 1-1,1-1 1,-1 1 0,0-1-1,0 0 1,0 1 0,0-1-1,0 1 1,0-1 0,0 1 0,0-1-1,-1 1 1,5 153 2282,5 77-2374,-1-120-918,-8-110 913,0-1 1,0 1-1,0 0 1,0 0-1,0 0 1,0-1-1,0 1 1,0 0 0,0 0-1,0 0 1,0-1-1,-1 1 1,1 0-1,0 0 1,-1-1 0,1 1-1,-1 0 1,1-1-1,-1 1 1,1 0-1,-1-1 1,1 1 0,-1-1-1,0 1 1,1-1-1,-1 1 1,0-1-1,1 1 1,-1-1-1,0 1 1,1-1 0,-1 0-1,0 0 1,0 1-1,0-1 1,1 0-1,-1 0 1,0 0 0,0 0-1,0 0 1,1 0-1,-1 0 1,0 0-1,-1-1 1,-15-3-397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09.710"/>
    </inkml:context>
    <inkml:brush xml:id="br0">
      <inkml:brushProperty name="width" value="0.05" units="cm"/>
      <inkml:brushProperty name="height" value="0.05" units="cm"/>
    </inkml:brush>
  </inkml:definitions>
  <inkml:trace contextRef="#ctx0" brushRef="#br0">0 130 12795,'0'-9'3520,"0"6"-2487,10 3-313,5-1-272,9-3 1512,9-1-935,14-2-361,6-2-120,8-3-208,3-1-56,-1-2-48,-3 2-80,-7 2-424,-5 0-248,-14 3-488,-10 3 856,-9 2-200,-14 3-113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0.526"/>
    </inkml:context>
    <inkml:brush xml:id="br0">
      <inkml:brushProperty name="width" value="0.05" units="cm"/>
      <inkml:brushProperty name="height" value="0.05" units="cm"/>
    </inkml:brush>
  </inkml:definitions>
  <inkml:trace contextRef="#ctx0" brushRef="#br0">1 12 16091,'0'-1'83,"1"0"0,-1 1-1,1-1 1,-1 0 0,1 0-1,-1 1 1,1-1 0,-1 1-1,1-1 1,0 0-1,-1 1 1,1-1 0,0 1-1,0 0 1,-1-1 0,1 1-1,0 0 1,0-1 0,0 1-1,0 0 1,-1 0-1,1 0 1,0-1 0,0 1-1,0 0 1,0 0 0,0 0-1,-1 0 1,1 1 0,0-1-1,0 0 1,0 0-1,0 1 1,-1-1 0,1 0-1,0 1 1,0-1 0,-1 0-1,1 1 1,0-1 0,0 1-1,-1 0 1,1-1 0,-1 1-1,1-1 1,0 1-1,-1 0 1,1-1 0,-1 1-1,0 0 1,1 1 0,3 5 210,0 1 1,-1 0 0,1 0-1,1 11 1,-2-11-316,24 104 305,-19-71 104,-9-98 2139,-6-32-1757,7 88-771,0 1 0,0 0 0,0-1 0,0 1 0,0 0 0,0-1 0,0 1-1,1 0 1,-1 0 0,0-1 0,0 1 0,0 0 0,0-1 0,0 1 0,1 0 0,-1 0 0,0-1-1,0 1 1,0 0 0,1 0 0,-1-1 0,0 1 0,1 0 0,-1 0 0,0 0 0,0 0 0,1-1 0,-1 1-1,0 0 1,1 0 0,-1 0 0,0 0 0,1 0 0,-1 0 0,0 0 0,1 0 0,-1 0 0,0 0 0,1 0-1,-1 0 1,0 0 0,0 0 0,1 0 0,17 3-221,-14-2 123,12 1-426,0-1 0,-1-1-1,1-1 1,0 0 0,20-4-1,76-23-2504,-106 27 2943,26-8-808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0.934"/>
    </inkml:context>
    <inkml:brush xml:id="br0">
      <inkml:brushProperty name="width" value="0.05" units="cm"/>
      <inkml:brushProperty name="height" value="0.05" units="cm"/>
    </inkml:brush>
  </inkml:definitions>
  <inkml:trace contextRef="#ctx0" brushRef="#br0">59 1 13235,'1'0'198,"-1"1"1,0-1-1,1 1 1,-1-1-1,0 1 0,0-1 1,0 1-1,1 0 1,-1-1-1,0 1 1,0-1-1,0 1 0,0-1 1,0 1-1,0 0 1,0-1-1,0 1 1,0-1-1,-1 1 1,1-1-1,0 1 0,0 0 1,0-1-1,-1 1 1,1-1-1,0 1 1,-1-1-1,1 1 0,0-1 1,-1 0-1,1 1 1,-1 0-1,-16 26 1239,12-19-767,1-2-421,-18 34 299,21-37-543,0-1 0,-1 1 0,1 0 0,1-1 0,-1 1 0,0 0 0,1-1 0,-1 1 1,1 0-1,0 0 0,0 0 0,1 5 0,-1-8-2,0 1 0,1 0 1,-1-1-1,0 1 0,1 0 1,-1-1-1,1 1 0,-1-1 0,1 1 1,-1-1-1,1 1 0,-1-1 0,1 1 1,0-1-1,-1 1 0,1-1 1,0 0-1,-1 1 0,1-1 0,0 0 1,-1 0-1,1 0 0,0 1 1,0-1-1,-1 0 0,1 0 0,0 0 1,-1 0-1,1 0 0,0 0 1,0-1-1,-1 1 0,1 0 0,0 0 1,1-1-1,27-10 79,-28 10-77,50-27 127,-38 19-112,1 1 0,0 1-1,0 0 1,16-5 0,-29 12-22,-1 0 1,1-1-1,0 1 1,0 0-1,0 0 1,0 0-1,0 0 1,0 0-1,0 0 1,0 0-1,0 0 1,0 0-1,0 0 0,0 0 1,0 1-1,0-1 1,-1 0-1,1 1 1,0-1-1,0 1 1,0-1-1,0 1 1,-1-1-1,1 1 1,0 0-1,-1-1 1,2 2-1,11 25-51,-13-25 56,1 1-1,0-1 1,-1 1 0,1-1 0,0 1 0,1-1 0,-1 0 0,0 0 0,1 0 0,-1 1 0,1-1 0,-1 0 0,1-1 0,0 1 0,0 0 0,0-1 0,0 1 0,3 1 0,0-2 20,0 0 1,1 0 0,-1 0-1,1-1 1,-1 0-1,0 0 1,1 0-1,-1-1 1,11-2-1,-12 2-59,0 0 1,1 0-1,-1 0 0,1 1 1,-1-1-1,1 1 0,0 0 1,-1 1-1,1-1 0,-1 1 0,0 0 1,1 0-1,-1 0 0,1 1 1,5 2-1,-6-2-112,-1-1 0,1 1 0,-1-1 0,1 0 0,-1 0 0,1-1 0,-1 1 0,1-1 0,0 0 0,-1 0 0,1 0 1,0 0-1,-1-1 0,1 1 0,4-3 0,16-3-374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1.309"/>
    </inkml:context>
    <inkml:brush xml:id="br0">
      <inkml:brushProperty name="width" value="0.05" units="cm"/>
      <inkml:brushProperty name="height" value="0.05" units="cm"/>
    </inkml:brush>
  </inkml:definitions>
  <inkml:trace contextRef="#ctx0" brushRef="#br0">61 0 17956,'1'1'206,"-1"0"0,0 0 0,0 1 0,0-1 0,0 0 0,0 0 0,0 0 1,0 0-1,0 0 0,0 1 0,0-1 0,-1 0 0,1 0 0,0 0 0,-1 0 0,1 0 0,-1 0 1,1 0-1,-2 1 0,2-1-205,-1 0 0,0 0 1,1 0-1,-1 0 1,1 0-1,-1 0 0,1 0 1,-1 0-1,1 0 1,0 0-1,0 0 0,-1 0 1,1 0-1,0 0 1,0 0-1,0 0 0,0 1 1,0-1-1,0 0 0,1 0 1,-1 0-1,0 0 1,1 0-1,-1 0 0,0 0 1,1 0-1,-1 0 1,1 0-1,0 0 0,0 1 1,7 5-133,-1-1 0,1 0 0,0-1 0,14 8 0,13 8 114,-34-21 32,-1 1 0,1-1 1,0 1-1,-1-1 0,1 1 1,-1 0-1,1-1 0,-1 1 1,1 0-1,-1-1 0,1 1 1,-1 0-1,0 0 0,1-1 1,-1 1-1,0 0 0,0 0 1,0 0-1,1 0 0,-1-1 1,0 1-1,0 0 0,0 0 0,0 0 1,-1 0-1,1-1 0,0 1 1,0 0-1,0 0 0,-1 0 1,1-1-1,0 1 0,-1 0 1,1 0-1,0-1 0,-1 1 1,1 0-1,-1-1 0,0 1 1,1-1-1,-1 1 0,1 0 1,-2 0-1,-4 4 206,0 1 0,0-1-1,-12 6 1,12-7-58,-1 1-23,1 0 1,-1 0-1,0-1 1,0 0 0,-1 0-1,1-1 1,-1 0-1,0 0 1,0-1-1,-13 2 1,21-4-159,-1 1 1,1-1 0,0 0 0,-1 0 0,1 0-1,0 0 1,-1 0 0,1-1 0,0 1 0,-1 0-1,1 0 1,0 0 0,-1 0 0,1 0 0,0 0-1,-1 0 1,1-1 0,0 1 0,0 0 0,-1 0-1,1 0 1,0-1 0,0 1 0,-1 0 0,1 0 0,0-1-1,0 1 1,0 0 0,-1-1 0,6-9-226,3 3-12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59.174"/>
    </inkml:context>
    <inkml:brush xml:id="br0">
      <inkml:brushProperty name="width" value="0.05" units="cm"/>
      <inkml:brushProperty name="height" value="0.05" units="cm"/>
    </inkml:brush>
  </inkml:definitions>
  <inkml:trace contextRef="#ctx0" brushRef="#br0">1889 52 8050,'-20'-9'464,"0"1"1,-1 1 0,0 1-1,0 1 1,0 0 0,-26-1-1,-132 0 933,150 6-1207,-29 2-63,-1 2 1,1 2-1,1 3 0,-1 3 0,2 2 0,0 3 0,1 2 0,0 2 0,2 3 0,1 2 0,1 2 0,1 3 0,2 1 0,-72 63 0,-18 33-127,-134 158 0,241-250-4,2 2 0,1 1 0,-38 70 0,56-89 2,1 1-1,0 0 1,2 1 0,0-1-1,2 1 1,0 1-1,2-1 1,0 0 0,1 44-1,3-56 2,1-1 0,-1 0 0,1 0 0,1 0 0,0-1 1,0 1-1,1-1 0,-1 1 0,2-1 0,-1 0 0,2 0 0,-1-1 0,1 0 0,0 0 0,0 0 0,0-1 0,1 1 0,0-2 0,12 9 0,12 5 45,1-1 0,1-2 0,53 19 0,-77-31-34,191 67 101,4-9 0,2-8 0,2-9 0,1-10 1,323 13-1,-469-45-79,553 17 139,-3-42-104,-253-26-53,-309 38-13,1-3 0,-2-2 0,0-3 0,87-42 0,-106 43 10,-1-1 0,-1-2 0,-1-1 1,0-1-1,-2-1 0,-1-1 0,-1-1 0,29-38 0,-23 22 2,-2-2-1,-2 0 1,24-56 0,-36 67 3,-2 0 1,-2 0 0,-1-1-1,-1-1 1,5-57 0,-11 61 82,-1 0 1,-2-1-1,0 1 1,-8-41-1,4 51-11,0-1 0,-2 0 0,0 1 0,-1 0 0,-1 1-1,0 0 1,-14-20 0,1 9-6,0 1 0,-2 1-1,-1 1 1,-2 2 0,-35-29 0,21 23-63,-2 3 1,0 0 0,-60-25 0,45 28-23,-1 3 0,-1 3 0,-61-12 1,-193-21-409,-55 11-111,253 29 417,-67-7-93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1.940"/>
    </inkml:context>
    <inkml:brush xml:id="br0">
      <inkml:brushProperty name="width" value="0.05" units="cm"/>
      <inkml:brushProperty name="height" value="0.05" units="cm"/>
    </inkml:brush>
  </inkml:definitions>
  <inkml:trace contextRef="#ctx0" brushRef="#br0">88 20 15899,'0'-2'128,"1"1"0,0-1 0,0 1-1,-1-1 1,1 1 0,0-1 0,0 1-1,1 0 1,-1 0 0,0-1 0,0 1-1,2-1 1,-3 2-93,1 0 1,-1 0-1,0 0 1,1 0-1,-1 0 0,0 0 1,1 0-1,-1 0 0,0 0 1,1 0-1,-1 0 0,0 0 1,1 0-1,-1 0 1,0 0-1,0 1 0,1-1 1,-1 0-1,0 0 0,1 0 1,-1 0-1,0 1 0,0-1 1,1 0-1,-1 0 1,0 1-1,0-1 0,1 0 1,-1 0-1,0 1 0,0-1 1,0 0-1,0 1 0,1-1 1,1 7 229,0-1 0,0 0-1,-1 0 1,0 1 0,1 6 0,31 590 3447,-32-542-3511,0-18-100,-4-39 22,-3-8-65,-3-8 9,-116-216 305,123 225-372,-9-24 21,11 26-21,0 0 1,0 1 0,0-1-1,0 1 1,0-1-1,0 0 1,0 1 0,0-1-1,0 1 1,0-1 0,0 1-1,1-1 1,-1 0 0,0 1-1,0-1 1,1 1 0,-1-1-1,0 1 1,1-1-1,-1 1 1,1-1 0,-1 1-1,1 0 1,-1-1 0,1 1-1,-1 0 1,1-1 0,-1 1-1,1 0 1,-1-1 0,1 1-1,-1 0 1,1 0 0,0 0-1,-1 0 1,1-1-1,-1 1 1,1 0 0,0 0-1,-1 0 1,1 0 0,0 1-1,245-14-1865,-184 9 1115,-38 4 245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3.032"/>
    </inkml:context>
    <inkml:brush xml:id="br0">
      <inkml:brushProperty name="width" value="0.05" units="cm"/>
      <inkml:brushProperty name="height" value="0.05" units="cm"/>
    </inkml:brush>
  </inkml:definitions>
  <inkml:trace contextRef="#ctx0" brushRef="#br0">195 28 18948,'0'-1'50,"1"0"0,-1 0 0,0 0-1,0 1 1,0-1 0,0 0 0,1 0 0,-1 0 0,0 0 0,-1 1-1,1-1 1,0 0 0,0 0 0,0 0 0,0 0 0,-1 1 0,1-1-1,0 0 1,-1 0 0,1 0 0,0 1 0,-1-1 0,1 0 0,-1 1-1,1-1 1,-1 0 0,0 1 0,1-1 0,-1 1 0,0-1 0,1 1-1,-1-1 1,0 1 0,0 0 0,1-1 0,-1 1 0,0 0-1,0-1 1,0 1 0,1 0 0,-1 0 0,0 0 0,-2 0 0,0-1 15,0 1 1,0 1-1,0-1 1,-1 0 0,1 1-1,0-1 1,0 1-1,0 0 1,0 0 0,0 0-1,-3 2 1,-5 4-15,1 0 0,0 0 1,0 1-1,1 0 0,0 1 0,0 0 1,1 0-1,-10 16 0,13-17-40,0 0 0,0 0-1,0 1 1,1 0 0,1 0-1,0 0 1,0 1 0,1-1-1,0 0 1,0 1 0,0 13-1,2-22-4,0 0-1,0 1 1,0-1 0,0 0-1,0 1 1,0-1 0,1 0-1,-1 1 1,0-1-1,1 0 1,-1 1 0,1-1-1,-1 0 1,1 0-1,0 1 1,0-1 0,-1 0-1,1 0 1,0 0 0,0 0-1,0 0 1,2 1-1,-1-1 7,0 0 0,0 0-1,0-1 1,0 1 0,0-1-1,-1 0 1,1 1-1,0-1 1,0 0 0,0 0-1,0 0 1,0-1-1,0 1 1,2-1 0,3-1 44,0 0 0,0 0 1,0-1-1,0 0 1,-1 0-1,1-1 1,7-6-1,-8 6 35,-1-1 1,0-1-1,0 1 0,0-1 1,-1 1-1,1-1 0,-2-1 0,1 1 1,-1-1-1,4-8 0,-6 12-29,0 0-1,0 0 0,0-1 0,0 1 0,0-1 0,-1 1 1,0-1-1,0 1 0,0-1 0,0 0 0,0 1 0,-1-1 1,1 1-1,-1-1 0,0 1 0,0 0 0,0-1 0,-1 1 0,1 0 1,-1 0-1,1 0 0,-6-6 0,7 8-39,-1 0 0,0 0-1,-1-1 1,1 1 0,0 0-1,0 1 1,0-1 0,-1 0-1,1 0 1,0 0 0,-1 1 0,1-1-1,0 1 1,-1-1 0,1 1-1,-1-1 1,1 1 0,-3 0-1,4 0-21,-1 0 0,0 0 0,0 1 0,1-1-1,-1 0 1,0 1 0,1-1 0,-1 0-1,0 1 1,1-1 0,-1 1 0,1-1 0,-1 1-1,0-1 1,1 1 0,0 0 0,-1-1-1,1 1 1,-1 0 0,1-1 0,0 1-1,-1 0 1,1-1 0,0 1 0,0 0 0,-1 0-1,1-1 1,0 1 0,0 0 0,0 0-1,0 0 1,0-1 0,0 1 0,0 0-1,1 0 1,-1 0 4,0-1 0,0 0-1,0 0 1,0 1 0,0-1-1,1 0 1,-1 0 0,0 0-1,0 1 1,0-1 0,1 0 0,-1 0-1,0 0 1,0 0 0,0 0-1,1 1 1,-1-1 0,0 0-1,0 0 1,1 0 0,-1 0-1,0 0 1,0 0 0,1 0-1,-1 0 1,0 0 0,0 0 0,1 0-1,-1 0 1,0 0 0,0 0-1,1 0 1,-1 0 0,0 0-1,0-1 1,1 1 0,-1 0-1,0 0 1,14-4 80,-12 3-60,33-8-66,-1 3-1,1 0 1,40 0-1,45-7-612,-100 9 530,-7 1 48,-1 1 0,1 0 0,0 0 0,-1 2 0,1-1 0,14 3 0,-26-2 75,0 1 0,1-1 0,-1 1 0,0-1 1,0 1-1,1 0 0,-1 0 0,0 0 0,0-1 1,0 1-1,0 0 0,0 0 0,0 0 1,0 1-1,0-1 0,-1 0 0,1 0 0,0 0 1,-1 1-1,1-1 0,-1 0 0,1 1 0,-1-1 1,1 0-1,-1 1 0,0-1 0,0 1 0,0-1 1,0 0-1,0 1 0,0-1 0,0 3 0,-1 3 0,0 0 0,0 0 0,0 0 0,-5 13 0,-5 5 10,8-20 0,1-1 0,-1 1 0,1 0 0,0 0 0,0 1 0,1-1 0,0 0 0,-2 11 0,4-16-6,-1 0 1,0 0-1,1 1 0,-1-1 0,0 0 0,0 0 0,1 0 0,-1 0 0,0 0 0,1 0 1,-1 1-1,1-1 0,-1 0 0,0 0 0,1 0 0,-1 0 0,0 0 0,1 0 1,-1 0-1,0-1 0,1 1 0,-1 0 0,0 0 0,1 0 0,-1 0 0,0 0 0,1 0 1,-1-1-1,0 1 0,1 0 0,-1 0 0,0-1 0,0 1 0,1 0 0,-1 0 1,0-1-1,1 1 0,15-12 24,-15 11-21,54-41 59,41-28-15,-83 62-48,0 0 0,1 1 0,0 0 0,0 2 0,22-7 0,-33 11-3,0 0 0,0 1-1,0-1 1,0 1 0,0 0 0,0 0 0,0 0-1,0 0 1,0 0 0,0 1 0,0-1-1,0 1 1,0 0 0,-1 0 0,4 2 0,-4-2 0,0 0 0,0 1 0,0-1 0,0 1 0,0 0 1,-1-1-1,1 1 0,-1 0 0,1 0 0,-1 0 0,0 0 1,0 0-1,0 1 0,0-1 0,0 0 0,0 0 1,-1 1-1,1-1 0,0 4 0,-1-3 1,0 0 1,0 0-1,1 0 1,0-1-1,-1 1 1,1 0-1,0 0 1,0-1-1,1 1 1,-1-1-1,1 1 1,-1-1-1,1 0 0,0 1 1,2 1-1,-2-2 3,1-1-1,0 1 0,-1-1 0,1 0 0,0 0 1,0 0-1,0 0 0,0-1 0,0 1 0,0-1 1,1 0-1,-1 0 0,0 0 0,4-1 0,159-11-114,-160 11 111,0 0 0,0-1-1,0 0 1,0 0 0,-1 0 0,1-1 0,-1 0-1,1 0 1,6-5 0,-8 5-4,0 0 1,1 0-1,-1 0 0,1 1 0,0 0 1,0 0-1,0 0 0,0 0 1,0 1-1,0 0 0,0 0 1,7-1-1,-11 3 1,0-1 0,0 0 1,0 1-1,0-1 0,0 1 0,0-1 1,0 1-1,0-1 0,0 1 0,-1-1 1,1 1-1,0 0 0,0-1 0,-1 1 1,1 0-1,0 0 0,-1 0 0,1 0 1,-1-1-1,1 1 0,-1 0 0,1 0 1,-1 0-1,0 0 0,0 0 0,1 0 1,-1 0-1,0 0 0,0 2 0,2 37-57,-2-25 52,0-13-39,1 0 0,-1 0 0,0 0 0,1-1 0,-1 1 0,1 0 0,0 0 0,-1-1 0,1 1 0,0-1 0,0 1 0,2 2 0,-3-4 21,1 0-1,-1 0 1,0 1-1,0-1 1,1 0-1,-1 0 1,0 1-1,1-1 1,-1 0-1,0 0 1,1 0-1,-1 0 1,1 0-1,-1 0 1,0 1-1,1-1 1,-1 0-1,0 0 1,1 0-1,-1 0 1,1 0-1,-1-1 1,0 1-1,1 0 1,-1 0-1,1 0 8,0-1-1,0 0 1,0 1-1,0-1 1,0 0-1,0 0 1,0 1-1,-1-1 1,1 0-1,0 0 1,-1 0-1,1 0 1,0-1-1,8-21-275</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4.145"/>
    </inkml:context>
    <inkml:brush xml:id="br0">
      <inkml:brushProperty name="width" value="0.05" units="cm"/>
      <inkml:brushProperty name="height" value="0.05" units="cm"/>
    </inkml:brush>
  </inkml:definitions>
  <inkml:trace contextRef="#ctx0" brushRef="#br0">124 241 16355,'2'-3'386,"1"0"-1,0 0 1,-1 0-1,0-1 1,0 1-1,3-6 0,-5 8-331,1 0 0,-1 1 0,0-1 0,0 1 0,0-1 0,1 1 0,-1-1-1,0 0 1,0 1 0,0-1 0,0 0 0,0 1 0,0-1 0,0 1 0,0-1-1,-1 0 1,1 1 0,0-1 0,-1 0 0,1 0 7,-1 1 0,1-1-1,-1 1 1,1 0 0,-1-1 0,0 1 0,1 0 0,-1 0 0,1-1-1,-1 1 1,0 0 0,1 0 0,-1 0 0,0 0 0,1 0-1,-1 0 1,0 0 0,1 0 0,-1 0 0,0 0 0,1 1 0,-1-1-1,-1 0 1,-3 2 81,0 0-1,-1 1 1,1-1 0,0 1-1,0 0 1,0 0-1,1 0 1,-1 1-1,1 0 1,-5 4-1,-1 3-29,0 0-1,-14 21 0,21-27-96,0 0 1,0 0-1,0 1 0,1-1 0,0 0 0,0 1 0,0 0 0,1-1 0,-1 1 0,1 11 1,1-16-13,0 1 1,0-1 0,0 1-1,0 0 1,1-1 0,-1 1 0,0-1-1,1 1 1,0-1 0,-1 1-1,1-1 1,0 0 0,0 1-1,0-1 1,0 0 0,0 0 0,1 2-1,0-1 2,0-1-1,0 0 0,0 0 0,1 0 1,-1 0-1,0 0 0,0 0 1,1-1-1,-1 1 0,0-1 1,1 1-1,-1-1 0,1 0 0,4 0 1,2-1 4,0-1 0,0 1 0,0-1 1,0-1-1,-1 0 0,1 0 0,-1-1 0,1 0 0,-1 0 1,0-1-1,12-9 0,-3 1 16,-1-1 0,0-1 0,25-31 0,-34 38-12,-4 5-9,-1 0 1,1 0-1,0 0 0,-1-1 1,0 1-1,1-1 1,-2 1-1,1-1 0,0 0 1,-1 0-1,1 0 0,0-5 1,-2 9-5,-1 0 0,1 0 1,0 0-1,-1 0 0,1 0 0,0 0 1,-1 0-1,1 0 0,0 1 1,0-1-1,-1 0 0,1 0 0,0 0 1,-1 0-1,1 0 0,0 0 0,0 1 1,-1-1-1,1 0 0,0 0 0,0 1 1,-1-1-1,1 0 0,0 0 1,0 0-1,0 1 0,0-1 0,-1 0 1,1 1-1,0-1 0,0 0 0,0 0 1,0 1-1,0-1 0,0 1 1,-10 14 5,6-9-11,2 1-1,-1-1 1,1 1 0,0 0 0,1 0 0,-1 0-1,1 0 1,0 11 0,1-17-5,0 0 0,0 1 0,0-1 0,1 0 0,-1 0 0,0 1 0,1-1 0,-1 0 0,0 0 1,1 1-1,0-1 0,-1 0 0,1 0 0,0 0 0,-1 0 0,1 0 0,0 0 0,0 0 0,0 0 0,1 1 0,0-1-17,0-1 1,0 1-1,0-1 0,0 1 0,0-1 1,-1 0-1,1 0 0,0 0 0,0 0 0,0 0 1,0 0-1,0 0 0,0-1 0,0 1 1,0-1-1,0 1 0,-1-1 0,4-1 1,3-2-113,1-1 0,-1 0 0,0 0 0,0 0 1,-1-1-1,1 0 0,-1-1 0,-1 0 0,9-10 1,-1-2-192,0 0 0,17-34 0,-24 41 237,-1-1 0,-1 0 0,1 0 0,-2 0 0,0-1-1,-1 0 1,0 0 0,1-26 0,-4 39 95,1 0-1,-1 0 1,0 1 0,0-1-1,0 0 1,0 0-1,-1 0 1,1 1 0,0-1-1,0 0 1,0 0-1,-1 1 1,1-1 0,0 0-1,-1 0 1,1 1-1,0-1 1,-1 0 0,1 1-1,-2-2 1,2 2 0,-1 0 0,1 0 0,-1 0 0,1 0 1,-1 1-1,1-1 0,0 0 0,-1 0 0,1 0 1,-1 0-1,1 1 0,-1-1 0,1 0 0,0 0 1,-1 1-1,1-1 0,-1 0 0,1 1 0,0-1 1,-1 0-1,1 1 0,0-1 0,-1 1 0,-17 31 118,8-7 34,1 1 1,1 0 0,-8 51-1,14-64-103,1 1 0,0 0 0,1 0 0,0 0 0,1 0 0,1 0 0,0 0 0,1-1 0,6 20 0,-8-31-52,0 1 0,0-1-1,0 0 1,0 0 0,0 1 0,1-1 0,-1 0-1,1 0 1,0-1 0,0 1 0,1 2 0,-2-4-4,0 1 1,0 0-1,1-1 1,-1 1-1,0-1 1,0 1-1,0-1 1,0 0-1,0 1 1,1-1-1,-1 0 1,0 0-1,0 0 1,0 0-1,1 0 1,-1 0-1,2 0 1,-1-1-6,1 0 0,0-1 1,-1 1-1,1 0 0,-1-1 1,1 1-1,-1-1 0,0 0 1,0 0-1,1 0 0,-1 0 1,-1 0-1,1-1 0,0 1 1,0 0-1,-1-1 0,2-3 1,3-5 0,-1 0 0,6-22 0,-9 28 23,-1 0 1,0 1-1,0-1 1,-1 0 0,1 0-1,-1 0 1,0 0-1,0 0 1,-1 0-1,-1-5 1,2 9-10,0 1-1,0-1 1,0 1 0,0-1 0,0 1-1,-1-1 1,1 1 0,0-1-1,0 1 1,-1-1 0,1 1 0,0-1-1,-1 1 1,1 0 0,0-1-1,-1 1 1,1 0 0,-1-1 0,1 1-1,-1-1 1,-6 5 129,6-3-127,1 0-1,-1 0 1,0 0-1,1 1 1,-1-1 0,1 0-1,0 0 1,-1 0-1,1 1 1,0-1 0,0 0-1,0 0 1,0 1 0,0-1-1,0 0 1,0 0-1,1 3 1,0-2-4,0 0 0,1 0 0,-1 0 0,1 0 0,-1 0 1,1 0-1,0-1 0,0 1 0,-1 0 0,1-1 0,0 0 0,1 1 0,-1-1 0,0 0 0,0 0 0,1 0 0,-1 0 1,0-1-1,1 1 0,-1-1 0,0 1 0,5-1 0,4 1-41,0 0-1,0-1 1,19-1-1,-13-2-67,0-1 0,0-1 0,0 0 0,-1-1-1,21-11 1,-12 6-100,-35 41 739,8-26-460,1 0 0,0 0 1,0 0-1,0 0 0,0 1 0,1-1 1,0 0-1,0 0 0,0 1 1,0-1-1,1 0 0,2 8 1,-3-10-55,1 0 1,0 0 0,0-1-1,0 1 1,0 0-1,1-1 1,-1 1 0,0-1-1,1 1 1,-1-1 0,1 1-1,0-1 1,-1 0-1,1 0 1,0 0 0,0 0-1,-1 0 1,1 0-1,0-1 1,0 1 0,0-1-1,0 1 1,0-1-1,0 0 1,0 0 0,0 0-1,0 0 1,0 0 0,3 0-1,0 0-155,0-1 1,0 0-1,0 0 0,0 0 1,0 0-1,0-1 0,0 1 0,-1-1 1,1-1-1,0 1 0,-1-1 0,0 1 1,1-1-1,-1-1 0,4-3 0,-2 1-127,-1-1 0,1 1 0,-1-1-1,-1 0 1,1-1 0,-1 1 0,-1-1-1,6-13 1,3-21-634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4.550"/>
    </inkml:context>
    <inkml:brush xml:id="br0">
      <inkml:brushProperty name="width" value="0.05" units="cm"/>
      <inkml:brushProperty name="height" value="0.05" units="cm"/>
    </inkml:brush>
  </inkml:definitions>
  <inkml:trace contextRef="#ctx0" brushRef="#br0">2 19 20788,'-1'3'1993,"7"-4"-1809,7-1 200,-2-1-728,9-2 368,6-1-144,5 2-192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4.950"/>
    </inkml:context>
    <inkml:brush xml:id="br0">
      <inkml:brushProperty name="width" value="0.05" units="cm"/>
      <inkml:brushProperty name="height" value="0.05" units="cm"/>
    </inkml:brush>
  </inkml:definitions>
  <inkml:trace contextRef="#ctx0" brushRef="#br0">114 1 16972,'-17'9'1107,"-39"26"1154,52-32-2072,0 0-1,0 0 1,1 1 0,-1 0-1,1-1 1,0 1 0,0 0-1,0 1 1,0-1 0,-2 6-1,5-10-175,-1 1-1,1-1 0,0 1 1,0-1-1,0 1 0,-1-1 1,1 1-1,0-1 0,0 1 1,0-1-1,0 1 0,0-1 1,0 1-1,0-1 0,0 1 1,0-1-1,0 1 0,0-1 1,1 1-1,-1-1 0,0 1 1,0-1-1,0 1 0,1-1 1,-1 0-1,0 1 0,0-1 1,1 1-1,-1-1 0,1 1 1,16 3 46,19-10-318,-13 0 36,115-27-1117,-134 32 1305,0 1-1,-1 0 1,1 0-1,0 1 1,0-1 0,0 1-1,-1 0 1,1 0-1,5 2 1,-5-2-78,0 1-1,-1-1 1,1 0-1,0 0 1,0-1 0,-1 1-1,1-1 1,0 0-1,0 0 1,4-1-1,41-15-370,-16 4 171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5.310"/>
    </inkml:context>
    <inkml:brush xml:id="br0">
      <inkml:brushProperty name="width" value="0.05" units="cm"/>
      <inkml:brushProperty name="height" value="0.05" units="cm"/>
    </inkml:brush>
  </inkml:definitions>
  <inkml:trace contextRef="#ctx0" brushRef="#br0">102 0 19012,'-18'8'2443,"3"-4"-1700,11-1-661,-1-1 0,1 1 0,0 0 0,0 1 0,0-1 0,1 1 0,-1-1-1,1 1 1,0 0 0,0 0 0,0 1 0,-3 6 0,5-9-117,1-1 1,-1 1-1,1-1 0,-1 1 0,1-1 1,0 1-1,0 0 0,-1-1 0,1 1 1,0-1-1,1 1 0,-1 0 0,0-1 1,0 1-1,1-1 0,-1 1 1,1 2-1,0-3-41,1 1 1,-1 0 0,0-1-1,1 1 1,-1-1 0,0 1-1,1-1 1,0 0 0,-1 0-1,1 0 1,0 0 0,0 0 0,-1 0-1,1 0 1,0 0 0,0-1-1,3 1 1,35 8-1442,-29-7 1056,0 0 1,0 1-1,0 0 0,-1 0 1,17 9-1,-26-12 491,0 1 0,0-1 1,0 1-1,0-1 0,0 1 0,-1-1 0,1 1 1,0-1-1,0 1 0,0 0 0,-1 0 0,1-1 1,0 1-1,-1 0 0,1 0 0,-1 0 0,1 0 1,-1 0-1,1 0 0,-1 0 0,0 0 1,1 0-1,-1 0 0,0 0 0,0 0 0,0 0 1,0 0-1,0 0 0,0 0 0,0 0 0,0 0 1,0 0-1,0 0 0,0 0 0,-1 0 0,1 0 1,0 0-1,-1 0 0,1 0 0,-1 0 0,1 0 1,-1 0-1,0-1 0,1 1 0,-1 0 0,0 0 1,1-1-1,-1 1 0,0 0 0,0-1 0,-1 1 1,-3 4 422,0-1 0,-1 0 1,0-1-1,0 1 0,0-1 0,-12 4 1,11-5-187,0 0 0,0-1 0,0 1 1,-1-2-1,1 1 0,-8-1 0,10 0-215,1-1 1,0 1-1,-1-1 0,1 0 1,0 0-1,-1 0 0,1 0 0,0-1 1,0 0-1,0 0 0,-5-3 1,1-3-155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5.714"/>
    </inkml:context>
    <inkml:brush xml:id="br0">
      <inkml:brushProperty name="width" value="0.05" units="cm"/>
      <inkml:brushProperty name="height" value="0.05" units="cm"/>
    </inkml:brush>
  </inkml:definitions>
  <inkml:trace contextRef="#ctx0" brushRef="#br0">67 26 17068,'1'-1'296,"0"-1"0,0 0 1,0 0-1,0 0 1,-1 0-1,1 0 0,-1 0 1,1 0-1,-1 0 1,1 0-1,-1-3 0,-1 6-125,0 0 0,0 0 0,1 0 0,-1 0 0,0 1 0,1-1 1,-1 0-1,1 0 0,-1 0 0,1 0 0,0 1 0,-1-1 0,1 0 0,0 0 0,0 2 0,0-2-151,-64 495 1844,63-489-1833,0 0-1,1 0 0,0-1 1,0 1-1,1 0 0,2 13 0,-3-19-20,1-1 0,-1 1 0,0 0 0,1 0 0,-1 0 0,1 0 0,-1 0 0,1 0 0,-1-1 0,1 1 0,0 0 0,0 0 0,-1-1 0,1 1-1,0 0 1,0-1 0,0 1 0,-1-1 0,1 1 0,0-1 0,2 1 0,-1-1 8,0 0 0,0 0 0,0 0 0,0 0-1,0 0 1,0-1 0,0 1 0,0-1 0,0 1 0,0-1 0,0 0 0,0 0-1,0 0 1,3-2 0,7-4 73,0-1 0,-1-1 0,0 0 0,15-17 0,38-49 264,-51 59-285,11-13-152,0-2 1,-2-1-1,-2-1 0,-1-1 0,-1-1 0,13-37 0,-30 70-24,-1 0 0,1 1 0,0-1 0,-1 0 0,0 0 0,1 0 0,-1 0 0,0 1 0,0-1 0,0 0 0,0 0 0,0 0 0,0 0 0,0 1 0,-1-1 0,1 0 0,-2-3 0,-1 3-464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6.293"/>
    </inkml:context>
    <inkml:brush xml:id="br0">
      <inkml:brushProperty name="width" value="0.05" units="cm"/>
      <inkml:brushProperty name="height" value="0.05" units="cm"/>
    </inkml:brush>
  </inkml:definitions>
  <inkml:trace contextRef="#ctx0" brushRef="#br0">5 167 16019,'0'0'11,"-2"6"389,1 0-1,0 1 1,1-1-1,-1 0 0,1 1 1,1 6-1,-1-12-264,1 1 1,-1 0-1,1 0 0,0 0 0,-1 0 0,1-1 0,0 1 1,0 0-1,0-1 0,1 1 0,-1-1 0,0 1 0,0-1 0,1 1 1,-1-1-1,1 0 0,-1 0 0,1 0 0,0 0 0,0 0 1,-1 0-1,1 0 0,3 1 0,4 0-99,0 1-1,0-1 0,0-1 1,0 0-1,1 0 1,-1-1-1,0 0 1,0 0-1,0-1 1,1 0-1,-1-1 1,0 0-1,0-1 1,-1 1-1,1-2 1,-1 1-1,1-1 1,-1-1-1,14-9 1,2-3-179,-1-1 0,-1-2 0,-1 0 0,36-45 0,-44 51 235,-2-1 0,18-30 0,-27 38 84,-7 10-63,-8 10 2,0 4-75,2 0 1,0 1-1,1 0 1,1 0-1,0 1 1,2 1-1,-10 34 1,17-51-32,-1 0 0,1 0 0,-1 0 0,1 0-1,0 0 1,0 0 0,0 1 0,1-1 0,-1 0 0,1 0 0,0 0 0,0 0 0,0 0 0,0 0 0,0 0-1,3 3 1,-3-4 0,1 0 1,-1-1-1,1 1 0,0-1 0,0 1 0,0-1 0,0 0 0,0 1 0,0-1 0,0 0 0,0-1 0,1 1 0,-1 0 0,0 0 0,0-1 1,1 0-1,-1 1 0,0-1 0,1 0 0,-1 0 0,1 0 0,3-1 0,3-1 9,1 0 0,-1 0 0,0-1 0,0 0 0,0-1 0,0 0 0,-1 0 0,1-1 0,-1 0 0,0 0 0,-1-1 0,10-9 1,-2 1 80,-1-1 1,0 0-1,-1 0 1,20-34-1,-20 19 201,-13 25-53,-9 20-71,3-3-161,1 0 0,0 0 0,1 1 0,0 0 0,1 0-1,1 0 1,-2 17 0,4-23-13,0-1 0,0 1 0,0-1 1,1 0-1,0 1 0,1-1 0,3 11 0,-4-14 2,1 1 0,0-1-1,-1 0 1,1 0 0,1 0 0,-1 0 0,0 0 0,1 0-1,-1-1 1,1 1 0,0-1 0,0 0 0,0 1 0,4 1-1,-5-3-21,0 0 0,-1 0 0,1 0 0,0-1 0,-1 1 0,1 0 0,0-1 0,0 1 0,0-1 0,0 0 0,-1 0 0,1 0 0,0 0-1,0 0 1,0 0 0,0 0 0,0 0 0,0-1 0,-1 1 0,1-1 0,0 1 0,0-1 0,-1 0 0,1 0 0,0 0 0,-1 0 0,1 0 0,-1 0 0,1 0-1,-1-1 1,1 1 0,-1 0 0,0-1 0,0 1 0,0-1 0,0 1 0,0-1 0,0 0 0,0 1 0,0-1 0,-1 0 0,1 0 0,0 1 0,-1-1 0,1-4 0,-1 5-9,0-1 0,0 1 0,1 0 1,-1-1-1,0 1 0,1 0 1,-1-1-1,1 1 0,0 0 1,-1-1-1,1 1 0,0 0 1,0 0-1,0 0 0,0 0 1,1-2-1,8-6-257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18.161"/>
    </inkml:context>
    <inkml:brush xml:id="br0">
      <inkml:brushProperty name="width" value="0.05" units="cm"/>
      <inkml:brushProperty name="height" value="0.05" units="cm"/>
    </inkml:brush>
  </inkml:definitions>
  <inkml:trace contextRef="#ctx0" brushRef="#br0">0 134 16508,'3'-4'1149,"-2"0"-715,1 1 0,0 0 0,0 0-1,0-1 1,0 2 0,1-1 0,-1 0 0,1 0 0,4-2-1,-6 7-364,0 0 0,-1 0 0,1 1 0,0-1 0,-1 1 0,1-1 0,-1 0 0,0 1 0,0-1 0,0 1 0,0-1-1,-1 4 1,1-2-24,-5 33 1512,3-39-241,2 2-1312,0 0 1,0 0-1,-1 0 1,1 0 0,0 0-1,0-1 1,0 1 0,0 0-1,0 0 1,0 0 0,-1 0-1,1-1 1,0 1 0,0 0-1,0 0 1,0 0 0,0 0-1,0-1 1,0 1 0,0 0-1,0 0 1,0 0 0,0-1-1,0 1 1,0 0-1,0 0 1,0 0 0,0-1-1,0 1 1,0 0 0,0 0-1,0 0 1,0 0 0,0-1-1,1 1 1,-1 0 0,0 0-1,0 0 1,0 0 0,0-1-1,0 1 1,0 0 0,0 0-1,1 0 1,-1 0-1,0 0 1,0 0 0,0 0-1,0-1 1,1 1 0,-1 0-1,0 0 1,0 0 0,0 0-1,1 0 1,-1 0 0,0 0-1,0 0 1,0 0 0,1 0-1,7-3 18,1 0 0,0 0 0,0 1 0,0 0-1,1 0 1,-1 1 0,0 1 0,0-1 0,1 2 0,-1-1 0,0 1-1,15 3 1,-21-3-25,1 0 0,0 0 1,0 0-1,-1 0 0,1 1 0,-1 0 0,1-1 0,-1 1 0,0 0 0,0 1 0,1-1 0,-2 0 0,1 1 1,0 0-1,0 0 0,-1 0 0,0 0 0,1 0 0,-1 0 0,0 1 0,-1-1 0,1 0 0,0 1 0,-1 0 1,0-1-1,0 1 0,0 0 0,0 0 0,-1 0 0,0-1 0,1 1 0,-2 4 0,0 3 1,-1 0 0,-1 0-1,0 0 1,0-1-1,-1 1 1,0-1 0,-1 0-1,0-1 1,-1 1 0,0-1-1,-1 0 1,-8 10 0,15-19 3,0 0 1,0 0 0,0 0 0,0 0-1,-1 0 1,1 0 0,0 0 0,0 0 0,0 1-1,0-1 1,0 0 0,0 0 0,0 0-1,-1 0 1,1 0 0,0 0 0,0 0 0,0 0-1,0 0 1,0 0 0,0 0 0,-1 0-1,1 0 1,0 0 0,0 0 0,0 0 0,0 0-1,0-1 1,0 1 0,0 0 0,-1 0-1,1 0 1,0 0 0,0 0 0,0 0 0,0 0-1,0 0 1,0 0 0,0 0 0,0 0-1,0-1 1,0 1 0,-1 0 0,1 0-1,0 0 1,0 0 0,0 0 0,0 0 0,0-1-1,0 1 1,0 0 0,0 0 0,0 0-1,0 0 1,0 0 0,0 0 0,0 0 0,0-1-1,0 1 1,0 0 0,0 0 0,0 0-1,0 0 1,1-1 0,-2-7 28,14-112 98,-3 37-69,-10 80-65,0 1 1,0-1 0,1 0 0,-1 0-1,1 1 1,0-1 0,0 1 0,0-1-1,2-3 1,-2 4 0,0 1 0,0 0 0,0 0 0,1 0 0,-1 0 0,1 0 1,-1 0-1,0 1 0,1-1 0,-1 0 0,1 1 0,0-1 0,-1 1 0,1-1 0,-1 1 0,1 0 0,2 0 0,181-29-641,-176 28 625,-1 0 1,1 1 0,-1 0 0,1 0 0,-1 1-1,1 0 1,-1 1 0,1-1 0,14 7 0,-20-7 15,0 0 0,0 0 1,-1 1-1,1-1 1,0 1-1,-1 0 0,1 0 1,-1 0-1,0 0 1,0 0-1,0 0 1,0 0-1,0 1 0,0-1 1,-1 1-1,1 0 1,-1-1-1,0 1 0,1 0 1,-1 0-1,-1 0 1,1 0-1,0 0 1,-1 0-1,1 0 0,-1 0 1,0 0-1,0 0 1,0 0-1,-1 4 0,-1 4 0,-1-1 0,0 0 0,-9 19 0,9-22 4,-1 1-1,2 0 1,-1-1-1,1 1 1,0 0-1,0 0 1,0 9-1,2-16 3,0 0-1,0 0 0,0 0 0,0 0 0,0 0 0,1 0 0,-1 0 0,0 0 0,0 0 0,1 0 1,-1 0-1,1 0 0,-1-1 0,1 1 0,-1 0 0,1 0 0,-1 0 0,1 0 0,0-1 0,-1 1 0,1 0 1,0-1-1,0 1 0,0-1 0,-1 1 0,1-1 0,0 1 0,0-1 0,0 1 0,0-1 0,0 0 1,0 0-1,0 1 0,0-1 0,0 0 0,0 0 0,0 0 0,0 0 0,0 0 0,0 0 0,0 0 1,0 0-1,0-1 0,2 0 0,4 0 2,0-1-1,0 0 1,0-1 0,11-5 0,-5 1 4,-1 0 1,-1-1 0,1 0 0,-1-1-1,-1 0 1,0-1 0,0 0-1,11-15 1,-15 18-3,-1 0 0,0-1 0,-1 0 0,1 1 0,-2-1-1,1-1 1,-1 1 0,0-1 0,0 1 0,-1-1 0,-1 0 0,1 1 0,-1-1 0,-1-9-1,0 17-3,0-1-1,0 1 0,0 0 1,0 0-1,0 0 0,0 0 1,-1 0-1,1 0 0,0 0 1,-1 0-1,1 0 0,-1 0 1,1 0-1,-1 0 0,0 1 1,0-2-1,0 1 0,1 1 0,-1 0 0,1 0 0,-1-1 0,1 1 0,-1 0 0,1 0-1,0 0 1,-1 0 0,1 0 0,-1 0 0,1 0 0,-1 0 0,1 0 0,-1 0 0,1 0 0,-1 0 0,1 0 0,-1 0 0,1 0 0,-1 0 0,1 0 0,-1 1 0,0-1-1,-1 1-1,0 1-1,1-1 1,-1 0-1,0 1 1,0-1-1,1 1 0,-1 0 1,1-1-1,0 1 1,-1 0-1,1 0 1,0 0-1,-2 3 0,2-2 3,0 0-1,0 0 0,0 0 0,1 0 0,-1 0 0,0 0 0,1 0 0,0 0 0,0 0 0,0 0 0,0 0 0,0 0 0,1 0 1,-1 0-1,1 0 0,0 0 0,0 0 0,0-1 0,0 1 0,1 0 0,-1 0 0,3 3 0,-2-4 4,0 0 0,1 0-1,-1 0 1,1 0-1,-1 0 1,1-1 0,0 1-1,0-1 1,0 0 0,0 1-1,0-1 1,0-1 0,0 1-1,0 0 1,0-1 0,0 0-1,0 1 1,0-1 0,0 0-1,0-1 1,6 0-1,8-2 8,0-1-1,-1-1 0,1 0 0,-1-1 0,0-1 0,-1-1 0,18-10 0,1-4 14,60-52-1,-48 26-23,-62 62-50,-35 23 1,-20 16 56,65-48-1,0 1 0,0 0 1,0 1-1,1-1 1,0 1-1,0 0 0,1 0 1,-4 9-1,7-13-4,0 0-1,0 0 1,1 1 0,-1-1-1,1 0 1,0 1 0,0-1-1,0 0 1,0 1 0,1-1-1,-1 0 1,1 1 0,0-1-1,0 0 1,0 0 0,0 0-1,1 0 1,-1 0 0,1 0-1,0 0 1,0 0 0,0-1-1,0 1 1,0-1 0,4 4-1,-2-2 2,-1-1-1,1 0 1,0 0-1,0 0 1,0 0-1,0 0 1,1-1-1,-1 0 1,1 0-1,-1 0 1,1-1-1,0 1 1,0-1-1,0 0 1,0-1-1,-1 1 1,7-1-1,5-4 0,0 0 0,0-1 0,-1-1 0,1 0 0,-2-1-1,28-18 1,-15 10-11,-8 4 7,35-17-6,-49 26-1,0 0 0,0 0 0,1 0 0,-1 1 0,0 0 0,0 0 0,1 0 0,8 1 0,-13 0 6,-1 0 0,1 1 1,0-1-1,-1 0 0,1 0 0,0 1 1,0-1-1,-1 1 0,1-1 0,-1 1 1,1-1-1,-1 1 0,1-1 1,0 1-1,-1 0 0,0-1 0,1 1 1,-1 0-1,1-1 0,-1 1 0,0 0 1,0-1-1,1 1 0,-1 0 0,0 0 1,0-1-1,0 1 0,0 0 1,0 0-1,0 0 0,0-1 0,0 1 1,0 0-1,0 0 0,0 1 0,-1-1-6,1 0-1,0 0 0,0 0 0,0 0 0,0 0 0,0 0 0,0 0 0,0 0 1,0 0-1,0 0 0,0 0 0,1 0 0,-1 0 0,0 0 0,1-1 0,-1 1 1,1 0-1,-1 0 0,1 0 0,-1 0 0,1 0 0,-1-1 0,1 1 0,0 0 1,0-1-1,-1 1 0,1 0 0,0-1 0,0 1 0,0-1 0,0 1 1,0-1-1,-1 1 0,1-1 0,0 0 0,0 0 0,2 1 0,2-1-32,-1-1 0,0 0-1,0 1 1,1-1 0,-1-1-1,0 1 1,0-1 0,0 1-1,0-1 1,-1 0 0,8-5 0,-7 4 2,1 0 0,-1 1 1,0-1-1,1 1 1,0 0-1,-1 1 1,1-1-1,8-1 1,-12 3 34,0 0 0,0 1 0,-1-1 1,1 0-1,0 0 0,0 1 0,-1-1 1,1 0-1,0 1 0,0-1 0,-1 1 1,1-1-1,0 1 0,-1-1 0,1 1 1,-1-1-1,1 1 0,-1-1 0,1 1 1,-1 0-1,1-1 0,-1 1 0,0 0 1,1 0-1,-1-1 0,0 1 0,1 0 1,-1 0-1,0 0 0,0-1 0,0 1 1,0 0-1,0 0 0,0 0 0,0-1 0,0 2 1,-2 40-61,1-26-82,1-16 135,-1 7-250,1-7 262,0 0-1,0 0 0,0 0 0,0 0 0,0 0 0,0 0 1,0-1-1,0 1 0,0 0 0,0 0 0,0 0 1,-1 0-1,1 0 0,0 0 0,0 0 0,0 0 0,0 0 1,0 0-1,0 0 0,0 0 0,0 0 0,0 0 1,0 0-1,0 0 0,0 0 0,-1 0 0,1 0 0,0-1 1,0 1-1,0 0 0,0 0 0,0 0 0,0 0 0,0 0 1,0 1-1,0-1 0,-1 0 0,1 0 0,0 0 1,0 0-1,0 0 0,0 0 0,0 0 0,0 0 0,0 0 1,0 0-1,0 0 0,0 0 0,0 0 0,0 0 1,-1 0-1,1 0 0,0 0 0,0 0 0,0 1 0,0-1 1,0 0-1,0 0 0,0 0 0,0 0 0,0 0 1,0 0-1,0 0 0,0 0 0,0 0 0,-5-12-110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21.377"/>
    </inkml:context>
    <inkml:brush xml:id="br0">
      <inkml:brushProperty name="width" value="0.05" units="cm"/>
      <inkml:brushProperty name="height" value="0.05" units="cm"/>
    </inkml:brush>
  </inkml:definitions>
  <inkml:trace contextRef="#ctx0" brushRef="#br0">32 75 10938,'6'-10'664,"0"-2"227,1 1-1,0-1 1,17-18 0,-30 65 1366,0-22-2142,2 1-1,0-1 1,0 1-1,1 0 1,1 1 0,1-1-1,0 26 1,6 1 266,-4-32 957,-1-12 781,-2 6-2102,0 0 1,-1 0 0,1 0-1,0 0 1,0 1 0,1-1-1,-1 1 1,1-1 0,0 1-1,-2 6 1,-4 44 213,5-25-180,-5 42-100,4 1 1,12 138-1,-8-159 18,-2 0-1,-9 69 1,-1 6 15,7 514-104,11-480 48,50 288 0,-38-354 41,74 375-186,-32 6-207,-33 434-221,-16-276-548,-34 701 1093,-57 440 100,72-1585-20,-1 667 40,18-662-26,12 456 4,-66 707-37,18-603-118,30 1 3,0-391 137,-2-106 4,-9 918 3,-2-989 6,-4 182 30,19-288 26,-6-81-54,0 0 0,0 0-1,0 0 1,0 0 0,0 0 0,0 0 0,0 0 0,0 0 0,0 0-1,0 0 1,0 1 0,0-1 0,0 0 0,0 0 0,0 0 0,0 0 0,0 0-1,0 0 1,0 0 0,0 0 0,0 0 0,-1 0 0,1 0 0,0 0-1,0 1 1,0-1 0,0 0 0,0 0 0,0 0 0,0 0 0,0 0 0,0 0-1,0 0 1,0 0 0,0 0 0,0 0 0,0 0 0,-1 0 0,1 0-1,0 0 1,0 0 0,0 0 0,0 0 0,0 0 0,0 0 0,0 0 0,0 0-1,0 0 1,0 0 0,-1 0 0,1 0 0,0 0 0,0 0 0,0 0-1,0 0 1,0 0 0,0 0 0,-7-5-443,-3-7 44,6-1 239,0-4-53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43.966"/>
    </inkml:context>
    <inkml:brush xml:id="br0">
      <inkml:brushProperty name="width" value="0.05" units="cm"/>
      <inkml:brushProperty name="height" value="0.05" units="cm"/>
    </inkml:brush>
  </inkml:definitions>
  <inkml:trace contextRef="#ctx0" brushRef="#br0">466 134 10298,'1'-6'231,"0"0"-1,0-1 1,-1 1-1,1 0 1,-1 0 0,-1-1-1,1 1 1,-1 0-1,0 0 1,0 0-1,-1 0 1,0 0 0,-3-6-1,4 9-153,0 0 0,-1 0-1,0 1 1,0-1 0,1 1-1,-1 0 1,0-1 0,-1 1-1,1 0 1,0 0 0,-1 0-1,1 1 1,-1-1 0,0 1-1,1-1 1,-1 1 0,0 0 0,0 0-1,0 0 1,0 0 0,0 1-1,0-1 1,0 1 0,0-1-1,0 1 1,0 0 0,0 1-1,-4-1 1,-3 2 23,1 1-1,-1-1 1,1 2 0,-1-1 0,1 1-1,0 1 1,0-1 0,1 2 0,-1-1-1,1 1 1,1 0 0,-1 1-1,-8 9 1,-3 5 36,0 1 0,2 1-1,-20 34 1,20-26-45,1 1 0,1 1 1,2 0-1,-12 50 0,-21 142 85,35-155-144,3 0 0,1 75 0,7-115-30,2 0-1,1 0 0,1-1 1,2 1-1,0-1 0,2 0 1,19 43-1,-25-66-7,1 0 0,0-1 1,1 1-1,-1-1 0,1 1 0,0-1 0,1 0 1,7 7-1,-10-11 4,-1 0 1,1 0 0,-1 0-1,1 0 1,0-1 0,-1 1-1,1 0 1,0-1 0,-1 1-1,1-1 1,0 0-1,0 0 1,-1 1 0,1-1-1,0 0 1,0 0 0,-1-1-1,1 1 1,0 0 0,0-1-1,-1 1 1,1-1-1,0 1 1,-1-1 0,1 0-1,0 1 1,-1-1 0,1 0-1,-1 0 1,0 0-1,1-1 1,-1 1 0,0 0-1,1 0 1,-1-1 0,2-2-1,9-11 14,-1 0 0,-1-1 0,0 0-1,15-34 1,23-78 146,-33 85-111,156-522 427,-163 530-456,-1 0 0,-2-1 0,-2 0 0,-1 0 0,-4-42 0,1 72-27,1 1 0,-1-1 0,0 1 0,-1-1 0,0 1 0,1 0 0,-2 0 0,1 0 0,-1 0 0,1 0 0,-1 0 0,-5-5 0,6 8-17,0 0 0,0 1 0,0-1 0,0 1 0,0 0-1,0-1 1,-1 1 0,1 0 0,0 0 0,-1 0 0,1 1 0,-1-1 0,1 1 0,0-1 0,-1 1 0,0 0-1,1 0 1,-1 0 0,1 0 0,-1 0 0,1 1 0,-1-1 0,1 1 0,-1 0 0,1-1 0,0 1-1,-1 0 1,-3 3 0,-5 2 176,0 2-1,1-1 0,-1 2 1,2-1-1,-1 1 0,1 1 1,0 0-1,-13 20 1,1 2 44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23.799"/>
    </inkml:context>
    <inkml:brush xml:id="br0">
      <inkml:brushProperty name="width" value="0.05" units="cm"/>
      <inkml:brushProperty name="height" value="0.05" units="cm"/>
    </inkml:brush>
  </inkml:definitions>
  <inkml:trace contextRef="#ctx0" brushRef="#br0">1 0 13323,'27'9'3742,"86"18"-3707,-6-18 0,-78-8-24,1 2 0,0 0-1,44 13 1,-25-1-8,1-2-1,1-2 1,0-2-1,55 2 0,416-27 51,-356 7-54,1544-11 133,-1321 33-76,246 11-49,327 22 9,-408-25 34,555 12 16,-528-48-41,137 2 11,-347 29 12,123 3-2,1027-49 11,-1179 11-46,758-23 46,236 9 10,-923 27-67,454 51 1,161 5 438,-50-15-119,11-14-279,-533-20-27,1114-1 44,-714-39 256,-476-4-13,-21 1-190,-89 47-133,-87 2 15,8-5 5,183-4 77,-214 11 661,-150-7-935,-12-1-811,1-1 932,-1 0 0,1-1 0,0 1 0,0 0 0,0-1 0,0 1 1,-1-1-1,1 1 0,0-1 0,0 1 0,0-1 0,0 0 0,0 1 0,-2-3 0,-2-4-371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24.420"/>
    </inkml:context>
    <inkml:brush xml:id="br0">
      <inkml:brushProperty name="width" value="0.05" units="cm"/>
      <inkml:brushProperty name="height" value="0.05" units="cm"/>
    </inkml:brush>
  </inkml:definitions>
  <inkml:trace contextRef="#ctx0" brushRef="#br0">65 14 13211,'-3'-1'498,"-34"-10"2523,20 9-1711,16 2-1266,1 0 0,0 0 1,-1 0-1,1 1 0,0-1 0,-1 0 0,1 0 0,0 0 0,-1 0 0,1 0 0,0 1 0,0-1 0,-1 0 0,1 0 0,0 0 1,0 1-1,-1-1 0,1 0 0,0 0 0,0 1 0,-1-1 0,1 0 0,0 0 0,0 1 0,0-1 0,0 0 0,0 1 0,-1-1 0,1 0 1,0 1-1,0-1 0,0 0 0,0 1 0,0 0-18,1 0 1,-1 0-1,0 0 0,0-1 1,1 1-1,-1 0 1,0 0-1,1-1 0,-1 1 1,1 0-1,-1-1 1,1 1-1,0 0 0,-1-1 1,1 1-1,0-1 1,-1 1-1,1-1 0,0 1 1,-1-1-1,1 1 0,0-1 1,0 0-1,0 1 1,-1-1-1,1 0 0,0 0 1,0 0-1,0 0 1,0 1-1,-1-1 0,3-1 1,32 1 164,-31 0-133,50-6 202,-19 2-121,1 2 1,48 2 0,-74 0-136,0 2 1,0-1-1,0 1 1,0 1-1,0-1 1,-1 2-1,1-1 1,-1 2 0,0-1-1,0 1 1,0 0-1,15 13 1,-20-15-3,-1 0 0,0 0 0,0 0 0,0 1 0,0-1 0,-1 1 0,0 0 0,1 0 0,-1-1 0,0 1 0,-1 1 0,1-1 0,-1 0 0,0 0 0,0 1 0,0-1 0,0 0 0,-1 1 0,0 7 0,-1-4 6,0 0 0,-1 0 0,0 0 0,-1 0 0,0 0 0,0 0 0,-1-1 0,1 0 0,-10 13 0,-13 16 64,-2-1 0,-1-1 0,-2-2 0,-2-1 1,0-1-1,-2-2 0,-56 35 0,72-53-100,13-6 35,-1-1 0,1 0 1,0 1-1,0 0 0,0 1 0,-4 5 1,9-9-33,0 0 1,0 0 0,0 0 0,1 0 0,-1 0 0,0 0-1,1 0 1,-1 1 0,1-1 0,0 0 0,-1 1 0,1-1-1,0 0 1,0 0 0,0 1 0,0-1 0,0 0-1,0 1 1,0-1 0,0 0 0,0 1 0,1-1 0,-1 0-1,0 1 1,1-1 0,-1 0 0,1 0 0,0 0 0,-1 0-1,1 1 1,0-1 0,0 0 0,0 0 0,0 0 0,-1 0-1,2-1 1,-1 1 0,2 1 0,-1 1-48,1-1 0,0 0 1,0 0-1,1 0 0,-1-1 1,0 1-1,1-1 0,-1 0 0,1 0 1,-1 0-1,1 0 0,-1 0 1,1-1-1,0 0 0,-1 1 0,1-1 1,4-1-1,25-6-287</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25.603"/>
    </inkml:context>
    <inkml:brush xml:id="br0">
      <inkml:brushProperty name="width" value="0.05" units="cm"/>
      <inkml:brushProperty name="height" value="0.05" units="cm"/>
    </inkml:brush>
  </inkml:definitions>
  <inkml:trace contextRef="#ctx0" brushRef="#br0">1 865 16756,'2'-1'143,"-1"0"0,1 0 0,0 0 0,-1 0 0,1 0 0,-1 0 0,1-1 0,-1 1 0,0 0 1,1-1-1,-1 1 0,0-1 0,1-2 0,1 1 70,272-351 2461,-217 269-2356,-4-2 1,59-128-1,-77 118 139,-36 97-455,0-1 1,0 1-1,0 0 0,1 0 0,-1 0 0,0 0 0,0 0 0,0-1 0,0 1 1,0 0-1,0 0 0,0 0 0,0 0 0,0 0 0,0-1 0,0 1 0,1 0 1,-1 0-1,0 0 0,0 0 0,0 0 0,0 0 0,0 0 0,0 0 0,1 0 1,-1 0-1,0-1 0,0 1 0,0 0 0,0 0 0,0 0 0,1 0 0,-1 0 1,0 0-1,0 0 0,0 0 0,0 0 0,0 0 0,1 0 0,-1 0 0,0 0 1,0 1-1,0-1 0,0 0 0,0 0 0,1 0 0,-1 0 0,6 10 42,4 21-41,-8-23-1,63 153-65,-7-23-62,-51-118 22,-1 0-1,-1 1 1,-1-1-1,3 41 0,-6-48-10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28.153"/>
    </inkml:context>
    <inkml:brush xml:id="br0">
      <inkml:brushProperty name="width" value="0.05" units="cm"/>
      <inkml:brushProperty name="height" value="0.05" units="cm"/>
    </inkml:brush>
  </inkml:definitions>
  <inkml:trace contextRef="#ctx0" brushRef="#br0">7 13 14539,'0'-1'117,"0"1"0,0-1 0,0 0 0,1 1 0,-1-1-1,0 1 1,0-1 0,0 0 0,0 1 0,1-1 0,-1 1 0,0-1 0,1 1 0,-1-1 0,0 1-1,1-1 1,-1 1 0,1-1 0,-1 1 0,1-1 0,-1 1 0,2-1 0,5 9 1928,2 23-476,0 51-1533,-3-1 1,-4 1-1,-4 0 1,-14 94-1,16-170-230,-6 27-443,6-32 601,0 0 0,-1 1 0,1-1 1,-1 0-1,1 0 0,-1 1 0,1-1 0,-1 0 0,1 0 0,-1 0 0,0 0 0,0 0 0,0 0 0,0 0 0,0 0 0,0 0 1,0-1-1,0 1 0,0 0 0,-2 0 0,-4-4-511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28.584"/>
    </inkml:context>
    <inkml:brush xml:id="br0">
      <inkml:brushProperty name="width" value="0.05" units="cm"/>
      <inkml:brushProperty name="height" value="0.05" units="cm"/>
    </inkml:brush>
  </inkml:definitions>
  <inkml:trace contextRef="#ctx0" brushRef="#br0">1 20 16299,'14'-3'1369,"8"5"-865,6 5-160,14-4 576,4 0-216,11-3-128,2-3 25,3-4-137,-2 0-104,-9-1-128,-3 1-64,-14 7-192,-2 2-168,-14 11-520,-5 2-249,-13 10 745,-3 0-152,-8 3-168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28.955"/>
    </inkml:context>
    <inkml:brush xml:id="br0">
      <inkml:brushProperty name="width" value="0.05" units="cm"/>
      <inkml:brushProperty name="height" value="0.05" units="cm"/>
    </inkml:brush>
  </inkml:definitions>
  <inkml:trace contextRef="#ctx0" brushRef="#br0">1 156 16692,'13'7'1920,"2"-4"-1248,7-6-184,5-5 817,10-5-401,5-1-80,2-5-232,2-3-248,3 0-640,-3-1-576,-7 5 768,-7 4-160,-7 4-152</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29.995"/>
    </inkml:context>
    <inkml:brush xml:id="br0">
      <inkml:brushProperty name="width" value="0.05" units="cm"/>
      <inkml:brushProperty name="height" value="0.05" units="cm"/>
    </inkml:brush>
  </inkml:definitions>
  <inkml:trace contextRef="#ctx0" brushRef="#br0">86 16 16876,'2'-15'1671,"-4"18"-68,-5 25-335,-35 197-955,6-33-321,36-185 131,5-10-14,4-10 46,10-19 197,1 1 1,2 1-1,30-32 0,-37 47-361,0 0 0,1 2-1,0 0 1,1 1 0,0 0 0,1 2-1,25-12 1,-31 17 67,-2 1-776,1-1 1,-1 0 0,13-9 0,-21 12 428,1 0-1,0 0 1,0-1 0,-1 1-1,1-1 1,-1 0 0,0 0-1,0 0 1,0 0 0,0 0-1,-1 0 1,1-1 0,-1 1-1,2-6 1,0-6-970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30.413"/>
    </inkml:context>
    <inkml:brush xml:id="br0">
      <inkml:brushProperty name="width" value="0.05" units="cm"/>
      <inkml:brushProperty name="height" value="0.05" units="cm"/>
    </inkml:brush>
  </inkml:definitions>
  <inkml:trace contextRef="#ctx0" brushRef="#br0">1 0 14155,'14'17'1528,"0"0"-976,5 2-119,3 1 663,9 0-312,-2 0-64,1 0-152,1 0-48,-5-2-328,-1-1-288,-7-3-2312,2-2 2200,-4-10-280,-2-3-224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1.196"/>
    </inkml:context>
    <inkml:brush xml:id="br0">
      <inkml:brushProperty name="width" value="0.05" units="cm"/>
      <inkml:brushProperty name="height" value="0.05" units="cm"/>
    </inkml:brush>
  </inkml:definitions>
  <inkml:trace contextRef="#ctx0" brushRef="#br0">0 1 12699,'3'62'4469,"0"15"-4267,-2 68 268,4 125 94,-5-262-559,0-5-31,0 0 1,0 1-1,1-1 1,-1 1-1,1-1 0,-1 0 1,1 1-1,0-1 1,2 4-1,-3-7 19,0 0-1,0 0 0,0 0 1,0-1-1,0 1 0,0 0 1,0 0-1,0 0 0,0 0 1,0 0-1,0 0 0,0 0 1,0-1-1,0 1 1,0 0-1,0 0 0,0 0 1,0 0-1,0 0 0,0 0 1,0 0-1,0 0 0,1-1 1,-1 1-1,0 0 0,0 0 1,0 0-1,0 0 1,0 0-1,0 0 0,0 0 1,0 0-1,0 0 0,1 0 1,-1 0-1,0 0 0,0 0 1,0 0-1,0 0 0,0 0 1,0 0-1,0 0 1,0 0-1,1 0 0,-1 0 1,0 0-1,0 0 0,0 0 1,0 0-1,0 0 0,0 0 1,0 0-1,1 0 0,-1 0 1,0 0-1,0 0 0,0 0 1,0 0-1,0 0 1,0 0-1,0 0 0,0 0 1,0 0-1,0 1 0,1-1 1,-1 0-1,0 0 0,0 0 1,1-8-75,-1 1-98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2.559"/>
    </inkml:context>
    <inkml:brush xml:id="br0">
      <inkml:brushProperty name="width" value="0.05" units="cm"/>
      <inkml:brushProperty name="height" value="0.05" units="cm"/>
    </inkml:brush>
  </inkml:definitions>
  <inkml:trace contextRef="#ctx0" brushRef="#br0">1 80 10586,'3'-19'1257,"-1"0"-1,0-23 0,-2 125 446,4 298-95,-3-347-1578,1 0-1,2 0 1,1-1 0,14 50 0,-18-82-35,-1 0-3,0 0 0,1 1-1,-1-1 1,1 0 0,-1 1 0,1-1 0,-1 0-1,1 1 1,0-1 0,0 0 0,0 0-1,0 0 1,0 0 0,2 2 0,5-6-99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9:04.499"/>
    </inkml:context>
    <inkml:brush xml:id="br0">
      <inkml:brushProperty name="width" value="0.05" units="cm"/>
      <inkml:brushProperty name="height" value="0.05" units="cm"/>
    </inkml:brush>
  </inkml:definitions>
  <inkml:trace contextRef="#ctx0" brushRef="#br0">336 28 12355,'-1'-2'96,"0"0"-1,-1 0 1,1 0 0,-1 0 0,0 0 0,1 1 0,-1-1 0,0 1 0,0-1 0,0 1 0,0 0 0,0 0-1,0-1 1,-1 2 0,1-1 0,0 0 0,-1 0 0,1 1 0,0-1 0,-1 1 0,1 0 0,-1 0-1,1 0 1,0 0 0,-1 0 0,1 0 0,-1 0 0,1 1 0,0 0 0,-3 0 0,-2 1 41,0 0 1,0 1-1,0-1 1,1 1-1,-1 1 0,1-1 1,0 1-1,0 0 1,-7 6-1,4 0-34,0 1-1,1 0 1,0 0-1,0 1 1,1 0-1,1 0 0,-6 13 1,-29 96 271,34-98-319,-17 64 29,5 0 0,3 2 1,4-1-1,4 2 1,5 120-1,15-1-42,43 236-1,-46-384-56,2 0 0,3-2 0,32 88 0,-42-139 3,0 1 1,0 0-1,1-1 1,0 0-1,0 0 1,1-1-1,0 1 1,13 11-1,-16-17 6,0 1-1,0-1 1,0 0-1,0-1 1,1 1-1,-1 0 1,1-1-1,-1 0 1,1 0-1,-1 0 1,1 0-1,-1-1 1,1 1 0,0-1-1,0 0 1,-1 0-1,1 0 1,0-1-1,-1 1 1,1-1-1,0 0 1,-1 0-1,1 0 1,-1 0-1,6-4 1,10-5 2,0-1 1,0-1-1,-2-1 0,1-1 0,-2 0 1,0-1-1,0-1 0,24-34 1,-12 10 3,-2 0 1,-2-2 0,20-47-1,-14 17-5,-3-2-1,35-151 1,-41 108 18,9-155 0,-27 219-2,-2 1 1,-2-1 0,-3 1 0,-2-1 0,-18-74 0,17 100-5,-2-1 0,-1 1 1,-2 0-1,0 1 1,-1 1-1,-2 0 0,-1 0 1,0 2-1,-2 0 1,-1 1-1,-32-30 1,36 39-44,-1 0 1,-1 1 0,1 1-1,-2 1 1,0 0 0,0 1 0,-1 1-1,0 1 1,0 1 0,-1 0-1,1 1 1,-31-3 0,19 6-57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3.926"/>
    </inkml:context>
    <inkml:brush xml:id="br0">
      <inkml:brushProperty name="width" value="0.05" units="cm"/>
      <inkml:brushProperty name="height" value="0.05" units="cm"/>
    </inkml:brush>
  </inkml:definitions>
  <inkml:trace contextRef="#ctx0" brushRef="#br0">0 48 9698,'2'-16'1266,"-1"12"-677,0 0 0,-1-1 0,1 1 0,0 0 0,3-7 0,-4 51 1224,1-15-1466,-4 170 1157,2 133-591,1-320-902,0-6-8,0 1-1,0 0 1,0 0 0,0 0 0,0-1-1,1 1 1,-1 0 0,1-1 0,0 1-1,0 0 1,1 3 0,-1-8-88,0 0-1,1 0 1,-2 0 0,1-1 0,0 1-1,0 0 1,-1 0 0,1 0 0,-1-1-1,1-2 1,6-47-288,-2 17 121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5.292"/>
    </inkml:context>
    <inkml:brush xml:id="br0">
      <inkml:brushProperty name="width" value="0.05" units="cm"/>
      <inkml:brushProperty name="height" value="0.05" units="cm"/>
    </inkml:brush>
  </inkml:definitions>
  <inkml:trace contextRef="#ctx0" brushRef="#br0">1 95 9162,'20'-62'2551,"-13"30"2106,16 679-2135,-22-640-2671,-1-5 86,0-1 0,1 1 0,-1 0 0,0 0 0,0-1 0,0 1 0,0 0 0,0 0 0,0-1 0,0 1 0,-1 0 0,1 0 0,-1-1 0,1 1 0,-1 0 0,0-1 0,1 1 0,-2 2 0,-1-4-263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6.652"/>
    </inkml:context>
    <inkml:brush xml:id="br0">
      <inkml:brushProperty name="width" value="0.05" units="cm"/>
      <inkml:brushProperty name="height" value="0.05" units="cm"/>
    </inkml:brush>
  </inkml:definitions>
  <inkml:trace contextRef="#ctx0" brushRef="#br0">9 152 13667,'-2'5'638,"-4"12"291,7-13-279,6-7 512,26-21 83,28-29-1,28-22-171,-84 72-1040,-1 0 1,1 0-1,0 0 0,-1 1 0,1-1 0,0 1 0,6-1 0,-10 3-31,0 0 1,0-1-1,1 1 0,-1 0 1,0 0-1,1 0 0,-1 0 0,0 0 1,0 1-1,0-1 0,1 0 1,-1 0-1,0 1 0,0-1 1,0 1-1,1-1 0,-1 1 1,0 0-1,0-1 0,0 1 0,0 0 1,0 0-1,0 0 0,0-1 1,-1 1-1,1 0 0,0 0 1,0 0-1,-1 0 0,1 1 1,-1-1-1,1 0 0,-1 0 1,1 2-1,4 15-15,-1 1 0,-1-1 1,0 1-1,-2 0 0,-1 34 1,0-21 0,0-19-2,1 20-16,-1 0 1,-2-1 0,-9 54 0,11-138-1016,2 12 871,5-6-74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7.040"/>
    </inkml:context>
    <inkml:brush xml:id="br0">
      <inkml:brushProperty name="width" value="0.05" units="cm"/>
      <inkml:brushProperty name="height" value="0.05" units="cm"/>
    </inkml:brush>
  </inkml:definitions>
  <inkml:trace contextRef="#ctx0" brushRef="#br0">8 4 14531,'2'-3'907,"-2"4"-206,0 11 206,-5 18-214,5-29-674,-2 14-7,0-1-1,2 1 1,-1 0-1,2 0 0,0 0 1,1 0-1,0 0 1,1 0-1,1-1 0,6 18 1,-7-26 11,-1 0 1,1 0-1,0 0 0,0 0 1,1 0-1,0-1 0,0 0 1,0 1-1,1-2 0,-1 1 1,1 0-1,0-1 0,1 0 1,-1 0-1,1 0 0,0-1 1,0 0-1,0 0 0,0-1 1,0 1-1,0-1 0,1 0 1,-1-1-1,1 0 0,7 1 1,-7-2 82,0-1 0,1 0 0,-1 0 0,0 0 0,0-1 0,0 0 0,0 0 0,0-1 0,0 0 0,-1 0 0,1 0 0,-1-1 0,0 0 0,0-1 0,9-7 0,-10 7 57,1 0 0,-1-1 0,0 0 0,0 0 0,0 0 0,-1 0 0,0-1 0,0 0 0,-1 1 1,0-1-1,0-1 0,-1 1 0,0 0 0,3-15 0,-5 19-120,0 1 1,0 0-1,0 0 1,0-1-1,-1 1 1,1 0-1,0 0 1,-1 0-1,0-1 1,0 1-1,1 0 0,-1 0 1,0 0-1,-1 0 1,1 0-1,0 0 1,-1 0-1,-2-2 1,0 0-19,1 1 1,-1 1 0,0-1-1,-1 0 1,1 1 0,0 0-1,-1 0 1,-6-2 0,-8-1-352,0 1 0,0 1 0,-28-1 0,46 3 274,-52 2-553,36 2 209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7.942"/>
    </inkml:context>
    <inkml:brush xml:id="br0">
      <inkml:brushProperty name="width" value="0.05" units="cm"/>
      <inkml:brushProperty name="height" value="0.05" units="cm"/>
    </inkml:brush>
  </inkml:definitions>
  <inkml:trace contextRef="#ctx0" brushRef="#br0">25 120 14363,'-2'-9'517,"0"1"0,0-1-1,1 0 1,0 1 0,1-1-1,0-11 1,0 17-373,1 0 0,-1-1 0,1 1 0,0 0 0,0 0 0,0 0 0,0 0 1,0 1-1,3-5 0,-4 6-87,1 0 1,0 0 0,0 0-1,0 0 1,0 0 0,0 0-1,0 0 1,0 1 0,0-1-1,0 0 1,0 1 0,0-1-1,0 1 1,1-1 0,-1 1-1,0 0 1,0-1 0,1 1-1,-1 0 1,0 0 0,0 0-1,3 0 1,-1 0-46,-1 1-1,0-1 1,1 1-1,-1 0 1,0 0-1,0 0 1,0 0-1,1 0 1,-1 0-1,0 0 1,0 1 0,-1-1-1,1 1 1,0-1-1,0 1 1,-1 0-1,1 0 1,-1 0-1,1 0 1,-1 0-1,0 0 1,0 0-1,0 0 1,0 1 0,0-1-1,-1 0 1,1 1-1,0 2 1,0 2-18,0 0 1,0-1 0,0 1 0,-1 0 0,0 0 0,0 0-1,-1-1 1,0 1 0,-1 7 0,-3-1 2,-1 1 1,0-2-1,0 1 0,-1-1 1,-17 23-1,12-19-5,-19 35 0,31-50-3,-1 0 1,0 1-1,1-1 1,-1 1-1,1-1 1,-1 0-1,1 1 1,-1-1-1,1 1 1,0-1-1,0 1 0,0-1 1,0 1-1,0-1 1,0 1-1,0-1 1,1 1-1,-1-1 1,0 1-1,1-1 1,-1 1-1,1-1 1,1 3-1,0-3-50,-1 1-1,1 0 0,0-1 1,0 1-1,0-1 1,0 0-1,0 0 1,0 1-1,0-1 0,0 0 1,0-1-1,1 1 1,2 0-1,9 2-443,-1-1 0,0-1-1,1-1 1,15 0 0,-13-1-68,0-1 0,-1 0 0,1-1 0,-1 0 0,20-8 0,2-5-343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8.344"/>
    </inkml:context>
    <inkml:brush xml:id="br0">
      <inkml:brushProperty name="width" value="0.05" units="cm"/>
      <inkml:brushProperty name="height" value="0.05" units="cm"/>
    </inkml:brush>
  </inkml:definitions>
  <inkml:trace contextRef="#ctx0" brushRef="#br0">48 31 12059,'-3'2'125,"-1"1"0,1-1 0,-1 1 1,1 0-1,0 0 0,0 0 0,0 1 1,0-1-1,1 1 0,0-1 0,-1 1 1,1 0-1,1 0 0,-1 0 0,0 0 1,1 0-1,0 1 0,0-1 0,0 0 1,1 1-1,-1-1 0,1 0 0,0 1 1,0-1-1,1 1 0,-1-1 0,1 0 1,0 0-1,0 1 0,2 3 0,-2-4-75,1 0-1,-1 0 0,1 0 0,0 0 0,0 0 1,0 0-1,1-1 0,-1 1 0,1-1 0,0 0 1,0 0-1,0 0 0,6 4 0,-6-5 19,0 0 0,-1-1 0,1 0 0,0 1 0,0-1 0,0 0 0,1-1 0,-1 1 0,0 0 0,0-1 0,0 0 0,1 0 0,-1 0-1,0 0 1,0 0 0,0-1 0,1 1 0,-1-1 0,6-2 0,-1-1 142,0 1 0,0-1 0,0-1 0,-1 0 0,1 0 0,-1 0-1,0-1 1,-1 0 0,10-12 0,-11 14-50,-1-1-1,-1 0 0,1-1 1,-1 1-1,0-1 1,0 1-1,0-1 1,-1 0-1,0 0 0,0 0 1,0 0-1,-1 0 1,0-1-1,0-7 0,-1 11-138,0 1 0,0-1-1,0 1 1,-1-1-1,1 1 1,-1-1-1,0 1 1,0 0 0,0-1-1,0 1 1,0 0-1,0 0 1,-1-1-1,1 1 1,-1 0-1,1 0 1,-1 1 0,0-1-1,0 0 1,0 0-1,0 1 1,0 0-1,0-1 1,0 1 0,0 0-1,-1 0 1,1 0-1,0 0 1,-1 0-1,1 1 1,-1-1-1,1 1 1,-1-1 0,1 1-1,-6 0 1,0 0-288,-1 0 1,1 1 0,-1 0 0,1 0 0,-1 1 0,1 0-1,0 0 1,0 1 0,-12 6 0,6-2-360</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0:16.979"/>
    </inkml:context>
    <inkml:brush xml:id="br0">
      <inkml:brushProperty name="width" value="0.05" units="cm"/>
      <inkml:brushProperty name="height" value="0.05" units="cm"/>
    </inkml:brush>
  </inkml:definitions>
  <inkml:trace contextRef="#ctx0" brushRef="#br0">163 106 11106,'-3'-10'800,"-1"-1"0,1 0 0,-2-22 0,-2-3 321,3 32 41,-2 10-668,-3 11-205,9-16-216,-7 12 111,-1 0 0,-1 0 1,0-1-1,-18 20 0,3-4 165,19-21-341,0 0 1,1 0-1,0 0 1,1 1-1,0 0 1,0-1-1,0 1 1,1 1-1,0-1 0,1 0 1,0 0-1,0 0 1,1 1-1,0-1 1,2 15-1,0-3-100,1 0 0,2 0-1,0 0 1,1 0-1,10 22 1,-7-20-61,0 0 8,22 39-1,-28-56 131,0-1 0,0 0 0,0 1 0,1-1 1,-1 0-1,1-1 0,0 1 0,0 0 0,0-1 0,0 0 0,1 0 0,-1-1 0,1 1 0,6 2 0,-8-5 9,0 1 1,1-1 0,-1 1 0,0-1-1,0 0 1,0 0 0,0 0-1,0-1 1,0 1 0,1-1-1,-1 0 1,0 0 0,0 0 0,5-3-1,3-2-26,0 0 0,15-12 0,-12 8-8,-10 6 32,1 0 1,-1-1-1,1 1 1,-1-1 0,-1 0-1,1 0 1,-1 0-1,0-1 1,0 1-1,0-1 1,-1 1 0,0-1-1,0 0 1,0 0-1,0-6 1,3-14 0,-2 0 1,0-32-1,-3 44 11,2-25 31,0 15 25,0 1 0,-2-1-1,-1 0 1,-1 1 0,-9-42-1,11 63-30,-1 0-1,0 1 0,1-1 0,-1 0 0,0 1 0,0-1 0,0 1 0,0-1 1,0 1-1,0 0 0,-1-1 0,1 1 0,0 0 0,-1 0 0,1 0 0,-1 0 1,1 0-1,-1 0 0,1 0 0,-1 1 0,0-1 0,1 1 0,-1-1 0,0 1 1,0-1-1,1 1 0,-1 0 0,0 0 0,0 0 0,1 0 0,-1 0 0,0 0 1,0 1-1,0-1 0,1 0 0,-1 1 0,0-1 0,-2 2 0,0 0-11,0-1-1,-1 1 1,1 0-1,0 0 0,0 1 1,0-1-1,1 1 1,-1 0-1,0 0 0,1 0 1,0 1-1,0-1 1,0 1-1,-3 4 0,-12 40 9,15-38-207,0 0 1,-1 0-1,-10 17 1,13-25 138,0-1 0,0 0 0,0 0 0,0 1 1,0-1-1,0 0 0,-1 0 0,1 0 0,0 0 0,-1-1 0,1 1 1,-1 0-1,1-1 0,-1 1 0,1 0 0,-1-1 0,1 0 0,-1 1 1,0-1-1,1 0 0,-3 0 0,-11 0-258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0:19.031"/>
    </inkml:context>
    <inkml:brush xml:id="br0">
      <inkml:brushProperty name="width" value="0.05" units="cm"/>
      <inkml:brushProperty name="height" value="0.05" units="cm"/>
    </inkml:brush>
  </inkml:definitions>
  <inkml:trace contextRef="#ctx0" brushRef="#br0">142 50 8306,'1'-1'173,"-1"-1"0,0 0 1,0 1-1,0-1 0,-1 1 0,1-1 1,0 0-1,-1 1 0,1-1 1,-1 1-1,1-1 0,-1 1 0,0-1 1,1 1-1,-1 0 0,0-1 0,0 1 1,0 0-1,-2-2 0,2 2-56,-1 0 0,0 1 0,1-1 0,-1 0 0,0 1 0,1 0 0,-1-1 0,0 1 0,1 0 0,-1 0 0,0 0 0,0 0 0,0 0 0,1 0 0,-1 0 0,0 1 0,1-1 0,-3 1 0,-1 1-69,0-1 0,0 1 0,0 0 0,0 0 0,0 0 0,1 1 0,-1 0 0,1 0 0,-1 0 0,1 0 0,0 1 0,1 0 1,-1 0-1,1 0 0,-1 0 0,1 0 0,0 1 0,1-1 0,-1 1 0,1 0 0,0-1 0,0 1 0,0 0 0,-1 6 0,1-1-48,1-1 0,0 1 0,0 0 0,1 0 0,0 0 0,1 0 0,0-1 0,0 1 0,1 0 0,1-1 0,-1 1 0,5 8 0,3 6-3,1-1-1,13 22 1,-20-38 1,1-1 1,-1 0 0,1 1-1,0-1 1,1-1 0,-1 1-1,1-1 1,0 0 0,1 0-1,12 6 1,-18-10 0,1 0-1,-1 0 1,1-1 0,0 1 0,-1-1-1,1 1 1,0-1 0,-1 0 0,1 0-1,0 0 1,-1 1 0,1-2 0,0 1 0,0 0-1,-1 0 1,1 0 0,0-1 0,-1 1-1,1-1 1,-1 0 0,1 1 0,2-2-1,-2 0 2,1 0 1,-1-1-1,0 1 0,1 0 0,-1-1 0,0 0 0,0 1 1,-1-1-1,1 0 0,-1 0 0,2-3 0,2-8 15,-1 1 0,0-1 0,-1 0 0,1-19 0,0-7 93,-2-51 0,-3 74-51,0 0-1,-1-1 0,-1 1 1,0 0-1,-10-25 1,12 40-53,1 0 0,-1 0 0,0 1 0,0-1 1,0 0-1,0 0 0,0 1 0,0-1 0,-1 0 0,1 1 1,-2-2-1,2 3-11,1-1 0,-1 1 0,0 0 1,1-1-1,-1 1 0,1 0 0,-1 0 0,0 0 1,1-1-1,-1 1 0,1 0 0,-1 0 0,0 0 1,1 0-1,-1 0 0,0 0 0,1 0 0,-1 0 1,0 1-1,1-1 0,-1 0 0,1 0 0,-2 1 1,-1 1-28,-1 1 1,1 0-1,-1 0 0,1 0 1,0 0-1,0 1 1,-4 5-1,7-8 36,-12 13-112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0:20.780"/>
    </inkml:context>
    <inkml:brush xml:id="br0">
      <inkml:brushProperty name="width" value="0.05" units="cm"/>
      <inkml:brushProperty name="height" value="0.05" units="cm"/>
    </inkml:brush>
  </inkml:definitions>
  <inkml:trace contextRef="#ctx0" brushRef="#br0">218 78 9490,'-1'-5'320,"-1"0"0,-1 0-1,1 0 1,-1 0 0,0 1 0,0-1 0,0 1-1,-1 0 1,0 0 0,1 0 0,-1 0 0,-1 1-1,1-1 1,-9-4 0,9 6-172,0 1-1,1 0 1,-1-1-1,0 1 1,0 1-1,0-1 1,0 1-1,0-1 1,0 1 0,0 0-1,0 1 1,0-1-1,0 1 1,0-1-1,1 1 1,-1 0-1,0 1 1,0-1-1,1 1 1,-1-1 0,-4 4-1,4-2-97,-1 1 0,1-1 1,-1 1-1,1 0 0,1 1 0,-1-1 0,0 0 1,1 1-1,0 0 0,0 0 0,0 0 0,1 0 1,0 0-1,0 1 0,-2 8 0,-1 6-44,1 1 0,-2 40-1,5-40-61,1 0 0,1 0 0,1 0 0,1-1 0,11 40 0,-12-50 28,1-1 0,0 0 0,1 0-1,0 0 1,0 0 0,1-1-1,0 0 1,1 0 0,0 0 0,0-1-1,0 0 1,1 0 0,0 0 0,1-1-1,8 6 1,-13-11 19,-1 1-1,1 0 1,1-1-1,-1 0 1,0 0 0,0 0-1,0 0 1,1 0-1,-1-1 1,0 1-1,1-1 1,-1 0 0,0 0-1,1 0 1,-1-1-1,0 1 1,1-1-1,4-1 1,-3 0 3,-1-1 0,1 1 0,0-1 0,-1 0 0,0 0 0,0 0 0,0-1 0,0 1 0,0-1 0,5-8 0,1-2 25,-1 0-1,0-1 1,-1-1-1,-1 1 1,-1-1 0,6-21-1,-5 10 98,7-44-1,-13 59-70,0-1 1,0 1-1,-1-1 0,-1 1 0,0 0 0,-4-14 0,5 23-33,-1 1-1,1-1 1,-1 0-1,0 1 0,0-1 1,0 1-1,0-1 1,-1 1-1,1 0 1,-1-1-1,1 1 1,-1 0-1,0 0 1,0 0-1,0 0 0,0 0 1,0 1-1,0-1 1,0 0-1,-1 1 1,1 0-1,-1 0 1,1-1-1,-1 2 0,1-1 1,-6-1-1,4 2-35,0 0 0,0 0 0,0 0 0,0 0 0,0 1 0,0 0 0,0 0 0,0 0 0,1 0 0,-1 1 0,0 0 0,1-1 0,-1 1 0,1 1 0,-1-1 0,1 0 0,-5 6 0,2-2-82,0-1-1,0 2 1,1-1-1,0 1 1,1 0-1,-5 8 1,2-1-131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0:22.039"/>
    </inkml:context>
    <inkml:brush xml:id="br0">
      <inkml:brushProperty name="width" value="0.05" units="cm"/>
      <inkml:brushProperty name="height" value="0.05" units="cm"/>
    </inkml:brush>
  </inkml:definitions>
  <inkml:trace contextRef="#ctx0" brushRef="#br0">98 50 9394,'-1'-3'170,"0"1"0,0-1 0,0 1 0,0 0 0,0-1 0,-1 1 0,1 0 0,-1 0 0,0 0 0,1 0 0,-1 0 0,0 0 1,0 0-1,0 1 0,0-1 0,0 1 0,-1-1 0,1 1 0,0 0 0,-1 0 0,1 0 0,-5-1 0,5 2-124,1 0 0,-1-1 0,0 1 0,0 0 1,1 0-1,-1 1 0,0-1 0,0 0 0,1 1 0,-1-1 0,0 1 0,0-1 1,1 1-1,-1 0 0,1 0 0,-1-1 0,1 1 0,-1 0 0,1 1 0,-1-1 0,1 0 1,0 0-1,0 0 0,-1 1 0,1-1 0,0 1 0,0-1 0,1 1 0,-1-1 1,0 1-1,0 0 0,1-1 0,-1 1 0,0 2 0,0 3-11,-1 1 0,1 0 0,0 0 0,1 0 0,0 0-1,0 0 1,1 0 0,0 0 0,0 0 0,1 0 0,0 0 0,1 0-1,-1-1 1,1 1 0,1-1 0,-1 0 0,9 12 0,-6-10-24,0-1 1,0 0-1,0 0 1,1-1-1,1 1 1,-1-2-1,1 1 1,0-1-1,0 0 0,1-1 1,0 1-1,0-2 1,16 7-1,-21-10-9,-1 0-1,0 0 1,0 0 0,0-1-1,1 1 1,-1-1-1,0 0 1,1 0-1,-1 0 1,0-1-1,1 1 1,-1-1 0,0 0-1,0 1 1,1-1-1,-1-1 1,0 1-1,0 0 1,5-4 0,-5 2 15,1 0 0,-1-1 0,0 1 0,0-1 1,0 0-1,0 0 0,-1 0 0,1 0 0,-1 0 1,0 0-1,0-1 0,1-6 0,1-1 48,-2 0 0,1-1 0,-2 1 0,0-1 0,0 0 0,-1 1 0,-1-1 0,0 0 0,-5-20 0,5 28-44,-13-38 197,14 41-214,-1 0 0,0 0 0,0 0 0,0 0-1,-1 0 1,1 0 0,0 0 0,-1 0 0,1 1 0,-1-1 0,1 0 0,-1 1 0,0-1 0,0 1 0,0 0 0,-2-2 0,3 3-27,0 0 1,-1 0-1,1 0 0,0 0 0,0 0 0,-1 1 0,1-1 0,0 0 0,0 0 0,0 1 1,0-1-1,-1 1 0,1-1 0,0 1 0,0 0 0,0-1 0,0 1 0,0 0 1,0 0-1,1-1 0,-1 1 0,0 0 0,0 0 0,0 0 0,1 0 0,-1 0 0,0 0 1,1 0-1,-1 0 0,1 2 0,-15 37-384,10-20 168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9:14.785"/>
    </inkml:context>
    <inkml:brush xml:id="br0">
      <inkml:brushProperty name="width" value="0.05" units="cm"/>
      <inkml:brushProperty name="height" value="0.05" units="cm"/>
    </inkml:brush>
  </inkml:definitions>
  <inkml:trace contextRef="#ctx0" brushRef="#br0">1 38 11458,'78'11'599,"1"-2"0,135-4 0,160-30-129,-122 5-335,563 19 113,-255 8-92,-48-19-68,375 0 19,-253 30-86,346 4-18,-169-27 40,172 1 202,-450 34 333,-516-29-443,-11-1-53,0 1-1,0-1 1,-1 1-1,1 0 1,0 1-1,-1-1 1,1 1-1,-1 0 1,1 0-1,6 5 1,-11-7-56,-1 1 0,1-1 0,-1 0 1,0 1-1,1-1 0,-1 1 0,1-1 0,-1 0 0,0 1 1,1-1-1,-1 1 0,0-1 0,0 1 0,0 0 0,1-1 1,-1 1-1,0-1 0,0 1 0,0-1 0,0 1 0,0-1 1,0 1-1,0 0 0,0-1 0,0 1 0,0-1 0,0 2 1,-12 14 246,-21 7-380,33-23 107,-20 10-64,-15-3-52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42.689"/>
    </inkml:context>
    <inkml:brush xml:id="br0">
      <inkml:brushProperty name="width" value="0.05" units="cm"/>
      <inkml:brushProperty name="height" value="0.05" units="cm"/>
    </inkml:brush>
  </inkml:definitions>
  <inkml:trace contextRef="#ctx0" brushRef="#br0">0 1 11891,'6'45'1096,"-2"3"-792,-1-1-216,-1-3 920,-1-1-776,-1-8-208,2-4-48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43.107"/>
    </inkml:context>
    <inkml:brush xml:id="br0">
      <inkml:brushProperty name="width" value="0.05" units="cm"/>
      <inkml:brushProperty name="height" value="0.05" units="cm"/>
    </inkml:brush>
  </inkml:definitions>
  <inkml:trace contextRef="#ctx0" brushRef="#br0">0 1 3369,'5'230'8453,"-4"-39"-6684,8-77-1714,3 68-468,-12-157 327</inkml:trace>
  <inkml:trace contextRef="#ctx0" brushRef="#br0" timeOffset="1">14 885 9794,'6'84'799,"-2"-37"573,-4 92 1,0-138-1271,0 0 0,0 0 0,0 0 1,0 1-1,0-1 0,0 0 1,-1 0-1,1 0 0,0 0 0,-1 0 1,1 0-1,-1 0 0,-1 2 1,2-3-62,0 0 0,0 0 0,-1 0 0,1 0 0,0 0 0,0 0-1,-1 0 1,1 0 0,0 0 0,0 0 0,-1 0 0,1 0 0,0-1 0,0 1 0,0 0 0,-1 0 0,1 0 0,0 0 0,0 0 0,0-1 0,0 1 0,-1 0 0,1 0 0,0 0 0,0-1 0,0 1 0,0 0 0,0 0 0,0-1 0,-1 1 0,1 0 0,0 0 0,0-1 0,0 1 0,0 0 0,0-1 0,0-1 14,-1 0 0,0 0 0,1 0 0,0 0 0,-1-1 0,1 1-1,0 0 1,0 0 0,1-1 0,-1 1 0,0 0 0,1 0 0,-1 0 0,1 0 0,1-4 0,5-5-72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43.967"/>
    </inkml:context>
    <inkml:brush xml:id="br0">
      <inkml:brushProperty name="width" value="0.05" units="cm"/>
      <inkml:brushProperty name="height" value="0.05" units="cm"/>
    </inkml:brush>
  </inkml:definitions>
  <inkml:trace contextRef="#ctx0" brushRef="#br0">9 265 15595,'-4'17'1912,"3"-14"-1592,0-1-1,1 1 1,-1 0-1,0-1 1,1 1-1,0 0 1,0 3-1,2-5 1013,3-7-775,4-9-46,39-114 722,-9 23-756,-37 100-458,1 1 0,-1-1 0,1 1 0,0-1 0,1 1 0,4-6 0,-7 10-18,-1 0 1,1 1 0,0-1 0,-1 1 0,1-1-1,0 1 1,0-1 0,-1 1 0,1-1 0,0 1-1,0 0 1,0-1 0,0 1 0,-1 0 0,1 0-1,0 0 1,0-1 0,0 1 0,2 0 0,-2 1-2,0-1 1,1 1 0,-1 0 0,0-1 0,0 1 0,0 0 0,1-1 0,-1 1-1,0 0 1,0 0 0,0 0 0,0 0 0,0 0 0,-1 0 0,1 1-1,0-1 1,0 1 0,10 20 9,-1 0 0,-1 0 0,-2 1 0,0 0 0,4 25-1,-4-18 6,9 38 247,13 118 1,-35-224-2546,7-7 1315,4 25 315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44.383"/>
    </inkml:context>
    <inkml:brush xml:id="br0">
      <inkml:brushProperty name="width" value="0.05" units="cm"/>
      <inkml:brushProperty name="height" value="0.05" units="cm"/>
    </inkml:brush>
  </inkml:definitions>
  <inkml:trace contextRef="#ctx0" brushRef="#br0">0 0 16796,'6'0'1576,"-3"3"-1072,3 6-192,1 8 728,1 6-248,1 6-231,1 1-185,0 3-336,-4-3-216,1-16-633,-6-11 753,-1-25-160,0-11-80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44.800"/>
    </inkml:context>
    <inkml:brush xml:id="br0">
      <inkml:brushProperty name="width" value="0.05" units="cm"/>
      <inkml:brushProperty name="height" value="0.05" units="cm"/>
    </inkml:brush>
  </inkml:definitions>
  <inkml:trace contextRef="#ctx0" brushRef="#br0">1 128 12651,'2'3'536,"0"0"0,-1 0 0,1 0 0,-1 0 0,1 0 0,-1 0 0,0 1 1,0-1-1,0 0 0,-1 1 0,1 3 0,1 2 158,34 128 2277,-36-135-2967,0-1 0,1 1 0,-1 0 0,1-1 1,-1 1-1,1-1 0,-1 1 0,1-1 0,0 1 0,0-1 1,0 1-1,0-1 0,0 0 0,0 1 0,0-1 0,1 0 0,-1 0 1,0 0-1,1 0 0,-1 0 0,0 0 0,3 1 0,-1-2-7,0 0 0,-1 1-1,1-1 1,0-1-1,-1 1 1,1 0 0,0-1-1,-1 1 1,1-1-1,0 0 1,-1 0 0,1 0-1,2-1 1,6-2-43,0 0 0,0 0 0,0 1 0,1 1 1,13-2-1,-22 4 32,-1 0 0,1 0 1,0 0-1,0 0 0,0 0 0,0 1 1,0 0-1,0-1 0,0 1 0,0 0 1,4 2-1,-6-2 11,0 0 1,1 0-1,-1 1 1,0-1-1,1 0 1,-1 0-1,0 1 1,0-1-1,0 1 0,0-1 1,0 1-1,-1-1 1,1 1-1,0 0 1,-1-1-1,1 1 1,-1 0-1,0-1 0,1 1 1,-1 0-1,0 2 1,0-1 44,-1 0 1,1 1-1,-1-1 0,0 0 1,0 0-1,0 0 1,0 0-1,-1 0 1,1 0-1,-1 0 1,1-1-1,-1 1 0,0 0 1,0-1-1,-1 1 1,1-1-1,0 0 1,-1 0-1,-2 2 0,-4 3 47,0-1 0,-1 0 0,1-1-1,-15 7 1,19-10-208,-1 0 0,1 0-1,-1 0 1,0-1 0,0 0 0,0 0-1,0 0 1,1-1 0,-1 0 0,0 0-1,-8-1 1,11 0 12,0 0 0,0 1 0,1-2 0,-1 1 0,0 0 0,1 0 0,-1-1 0,1 0 0,-1 1 0,1-1 1,0 0-1,0 0 0,0 0 0,0 0 0,0-1 0,0 1 0,0-1 0,1 1 0,-1-1 0,1 1 0,0-1 0,0 0 0,0 0 0,-1-5 0,-2-17-577</inkml:trace>
  <inkml:trace contextRef="#ctx0" brushRef="#br0" timeOffset="1">16 148 17372,'9'-10'1856,"1"0"-1288,3 0-224,3 0 977,1-3-633,1 2-168,1-1-224,-2 2-80,-1 3-312,0-3-312,-8 1 360,0-7-64,-7-4-48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2.660"/>
    </inkml:context>
    <inkml:brush xml:id="br0">
      <inkml:brushProperty name="width" value="0.05" units="cm"/>
      <inkml:brushProperty name="height" value="0.05" units="cm"/>
    </inkml:brush>
  </inkml:definitions>
  <inkml:trace contextRef="#ctx0" brushRef="#br0">28 0 14011,'-3'2'554,"-1"0"1,1 1-1,0-1 0,0 0 0,1 1 1,-6 4-1,8-6-491,0-1 0,0 0 0,-1 1-1,1-1 1,0 0 0,0 1 0,0-1 0,0 1 0,0-1 0,-1 0 0,1 1 0,0-1 0,0 0 0,0 1-1,0-1 1,0 1 0,0-1 0,0 0 0,0 1 0,0-1 0,0 1 0,0-1 0,1 0 0,-1 1-1,0-1 1,0 1 0,1 0-3,0-1 0,-1 1 0,1-1 0,0 1 0,0 0 0,0-1 0,0 0 0,0 1 0,0-1 0,0 1 0,0-1 0,-1 0 0,1 0-1,0 0 1,2 1 0,23 1 596,1-1 0,-1 0-1,46-7 1,-49 3-307,0 1 0,0 1 1,0 1-1,0 1 0,32 6 1,-37-4-57,-15-3-208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3.541"/>
    </inkml:context>
    <inkml:brush xml:id="br0">
      <inkml:brushProperty name="width" value="0.05" units="cm"/>
      <inkml:brushProperty name="height" value="0.05" units="cm"/>
    </inkml:brush>
  </inkml:definitions>
  <inkml:trace contextRef="#ctx0" brushRef="#br0">1 290 15811,'19'-80'4927,"-13"61"-4478,1-8 48,1 0-1,1 0 0,1 1 1,28-50-1,-38 76-493,0 0 0,0-1-1,0 1 1,1-1 0,-1 1 0,0 0 0,0-1-1,0 1 1,0 0 0,1-1 0,-1 1 0,0 0-1,0-1 1,1 1 0,-1 0 0,0 0 0,0-1-1,1 1 1,-1 0 0,0 0 0,1 0 0,-1-1 0,0 1-1,1 0 1,-1 0 0,0 0 0,1 0 0,-1 0-1,1 0 1,-1-1 0,0 1 0,1 0 0,-1 0-1,0 0 1,1 0 0,-1 1 0,1-1 0,-1 0-1,0 0 1,1 0 0,-1 0 0,0 0 0,1 0-1,-1 1 1,0-1 0,1 0 0,-1 0 0,0 0-1,1 1 1,-1-1 0,0 0 0,1 0 0,-1 1-1,0-1 1,0 0 0,0 1 0,1-1 0,-1 0-1,0 1 1,0-1 0,0 0 0,0 1 0,0-1-1,1 0 1,-1 1 0,7 30 37,-7-28-36,6 59 43,-2 67-1,0 0-55,-4-126-41,0 0-1,1 0 0,-1 0 1,1-1-1,-1 1 0,1 0 1,0 0-1,1 2 0,-2-4 24,0-1 1,1 0-1,-1 0 1,0 0-1,0 0 0,0 1 1,1-1-1,-1 0 0,0 0 1,0 0-1,0 0 0,1 0 1,-1 0-1,0 0 1,0 0-1,0 0 0,1 0 1,-1 0-1,0 0 0,0 0 1,0 0-1,1 0 1,-1 0-1,0 0 0,0 0 1,1 0-1,-1 0 0,0 0 1,0 0-1,0 0 0,1 0 1,-1 0-1,0-1 1,0 1-1,0 0 0,0 0 1,1 0-1,-1 0 0,0 0 1,0-1-1,0 1 0,0 0 1,0 0-1,1 0 1,-1-1-1,0 1 0,0 0 1,0 0-1,0 0 0,0-1 1,4-6-348,0-1-1,-1 0 1,4-15 0,5-17-182,2-4-203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3.961"/>
    </inkml:context>
    <inkml:brush xml:id="br0">
      <inkml:brushProperty name="width" value="0.05" units="cm"/>
      <inkml:brushProperty name="height" value="0.05" units="cm"/>
    </inkml:brush>
  </inkml:definitions>
  <inkml:trace contextRef="#ctx0" brushRef="#br0">29 0 15491,'-3'8'365,"0"0"-1,1 0 1,-1 0-1,2 1 1,-1-1-1,1 0 1,1 1 0,-1-1-1,1 1 1,2 13-1,0-8-324,1-1-1,-1 1 1,2-1 0,0 1-1,10 20 1,-11-29-40,0 1 1,0-1-1,0 0 1,1 0 0,0 0-1,0 0 1,0-1-1,1 1 1,0-1-1,6 4 1,-8-6 23,-1-1 0,0 1 0,1-1 0,-1 0 1,1 0-1,-1 0 0,1-1 0,0 1 0,-1 0 1,1-1-1,0 0 0,-1 0 0,1 0 0,0 0 0,0 0 1,-1 0-1,1-1 0,0 1 0,-1-1 0,1 0 1,-1 1-1,1-1 0,-1-1 0,1 1 0,-1 0 0,3-2 1,2-3 149,0-1 0,-1 1 0,0-1 1,0 0-1,-1 0 0,0-1 0,0 0 0,-1 0 1,0 0-1,0 0 0,-1-1 0,0 1 1,0-1-1,-1 0 0,0 0 0,-1 0 0,0 0 1,0 0-1,-1 0 0,0 0 0,-2-13 1,1 18-111,0 1 1,1 0-1,-2 0 1,1 0 0,0 0-1,-1 0 1,1 1 0,-1-1-1,0 0 1,0 1 0,0-1-1,0 1 1,0-1 0,-1 1-1,1 0 1,-4-2 0,1 1-56,0 0 0,0 1 1,0 0-1,0 0 1,0 0-1,-1 1 0,1 0 1,-11-2-1,-5 3-432,0 0-1,-1 1 1,-38 7-1,52-7 236,-9 0-259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53.980"/>
    </inkml:context>
    <inkml:brush xml:id="br0">
      <inkml:brushProperty name="width" value="0.05" units="cm"/>
      <inkml:brushProperty name="height" value="0.05" units="cm"/>
    </inkml:brush>
  </inkml:definitions>
  <inkml:trace contextRef="#ctx0" brushRef="#br0">78 75 7490,'0'-6'703,"0"0"0,-1 1 1,0-1-1,1 0 0,-2 0 1,1 1-1,-1-1 1,0 1-1,0-1 0,0 1 1,-5-6-1,7 10-76,-7 39 327,2 2 0,2-1 0,1 47 0,2-33-752,4 173-214,-5-232 4,0 0-1,0 1 1,0-1 0,-4-10 0,-3-14 4,3 6-80,2 0 0,1-1 0,0 1 0,2-1 1,1 1-1,8-48 0,-6 60-181,-4 16 170,-4 22 66,-17 397-10,40-871-31,-22 487 79,-5 93 2,11 38 624,-2-167-500,-1-2-110,1 0-1,0 1 1,0-1-1,0 0 0,0 0 1,1 1-1,-1-1 0,0 0 1,0 0-1,1 1 1,-1-1-1,2 2 0,3 0 152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55.092"/>
    </inkml:context>
    <inkml:brush xml:id="br0">
      <inkml:brushProperty name="width" value="0.05" units="cm"/>
      <inkml:brushProperty name="height" value="0.05" units="cm"/>
    </inkml:brush>
  </inkml:definitions>
  <inkml:trace contextRef="#ctx0" brushRef="#br0">1 153 12883,'5'-8'5984,"7"3"-3420,22 3-2354,-19 2 326,21-5-360,0-1 1,0-2-1,-1-2 0,0-1 1,-1-2-1,63-32 1,-90 41-173,2-2 0,1 1 1,0 1 0,0-1 0,0 2 0,0-1 0,0 1 0,21-2-1,-31 5-6,0 0-1,1-1 0,-1 1 0,0 0 1,0 0-1,1 0 0,-1 0 0,0 1 1,1-1-1,-1 0 0,0 0 0,0 0 1,1 0-1,-1 0 0,0 0 0,0 0 1,1 0-1,-1 0 0,0 1 0,0-1 1,0 0-1,1 0 0,-1 0 0,0 1 1,0-1-1,0 0 0,1 0 0,-1 0 1,0 1-1,0-1 0,0 0 0,0 0 1,0 1-1,0-1 0,0 0 0,0 0 1,1 1-1,-1-1 0,0 0 0,0 1 1,0-1-1,0 0 0,0 0 0,0 1 1,-1-1-1,1 0 0,0 0 0,0 1 1,0-1-1,0 0 0,0 0 0,0 1 1,0-1-1,0 0 0,-1 0 0,1 1 1,0-1-1,0 0 0,-1 1 0,-9 12-1012,-16 5 463,9-12 195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6:27.756"/>
    </inkml:context>
    <inkml:brush xml:id="br0">
      <inkml:brushProperty name="width" value="0.05" units="cm"/>
      <inkml:brushProperty name="height" value="0.05" units="cm"/>
    </inkml:brush>
  </inkml:definitions>
  <inkml:trace contextRef="#ctx0" brushRef="#br0">0 126 13107,'26'6'160,"0"-1"1,0-2-1,0 0 1,0-2-1,0-1 1,27-3-1,157-30-237,-48 6 151,241 6-2,-291 18-57,324-25-10,-7 0 30,296 55-14,-577-17-9,5 0-3,861 36 55,-3-33 64,114-10 108,-522-8-153,223-3-51,319 2 24,-145 31-16,-944-23-37,336 1 88,-386-3-74,34 0 198,-38 1-150,0-1 0,0 1 1,0-1-1,0 1 1,0 0-1,0 0 1,0 0-1,0 0 0,-1 0 1,1 0-1,0 1 1,0-1-1,-1 0 1,1 1-1,2 3 1,-4-5-77,0 1 0,1-1 0,-1 1 0,1-1 0,-1 1 0,1-1 0,-1 0 0,1 1 0,-1-1 0,1 1 0,-1-1 0,1 0 0,0 0 0,-1 1 0,1-1 0,0 0 0,-1 0 0,1 0 1,0 0-1,-1 1 0,1-1 0,0 0 0,-1 0 0,1 0 0,0-1 0,-1 1 0,1 0 0,-1 0 0,1 0 0,0 0 0,-1-1 0,1 1 0,0 0 0,-1 0 0,1-1 0,-1 1 1,1-1-1,-1 1 0,1 0 0,-1-1 0,1 1 0,-1-1 0,1 1 0,-1-1 0,0 1 0,1-1 0,-1 0 0,0 1 0,1-1 0,-1 1 0,0-1 0,0 0 0,0 1 0,1-1 1,-1 0-1,0 1 0,0-2 0,2-22-191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9:22.853"/>
    </inkml:context>
    <inkml:brush xml:id="br0">
      <inkml:brushProperty name="width" value="0.05" units="cm"/>
      <inkml:brushProperty name="height" value="0.05" units="cm"/>
    </inkml:brush>
  </inkml:definitions>
  <inkml:trace contextRef="#ctx0" brushRef="#br0">932 26 11362,'-47'18'362,"0"-2"-1,-2-2 0,1-2 0,-1-2 0,-52 3 1,85-12-306,0 0 1,1 2 0,-1 0 0,1 0 0,0 2-1,0 0 1,0 0 0,0 1 0,1 1 0,0 1-1,1 0 1,0 1 0,0 0 0,0 1 0,1 0-1,-11 13 1,0 3-6,1 0 0,0 2 1,3 1-1,0 1 0,-20 43 0,29-51-42,1 1 0,0 0-1,2 1 1,1 0 0,1 0-1,1 1 1,1-1 0,0 36 0,4-40-8,1 0 1,1 0-1,0 0 1,2 0 0,1-1-1,0 1 1,1-1-1,1-1 1,1 1 0,0-1-1,2-1 1,0 0 0,25 29-1,-7-14-6,2-2 0,1-1 0,2-2 1,0-1-1,56 32 0,303 157-19,-127-72 55,-57-32 10,278 105 0,-337-164-31,2-7 0,3-6 0,231 27 0,483-10 22,-623-57-65,368-49-1,233-114-45,503-233-166,-1182 337 209,187-96 0,-279 117 18,-3-4-1,-1-2 0,-2-4 1,101-93-1,-149 122 26,-2-2-1,0 0 1,-2-1 0,0 0-1,26-49 1,-39 62 11,0 0 0,-1 0-1,0-1 1,0 1 0,-1-1 0,-1 0 0,0 0 0,0 0-1,-1-1 1,0 1 0,-1 0 0,-1 0 0,0-1 0,0 1-1,-1 0 1,0 0 0,-1 0 0,-6-14 0,-1 5 18,0 0 0,-2 0 0,-1 1-1,0 1 1,-1 0 0,-1 0 0,-33-28 0,2 8 12,-93-60 1,88 68-34,-1 1 0,-1 4 0,-96-33 0,66 33-7,-164-26 0,-94 19-14,3 23-3,318 9 9,-1214 8-141,59 2 72,908-14 81,-592 2 91,594 13-49,-324 57-1,315-15 438,2 13 0,-422 160 0,358-73 234,185-66-346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56.169"/>
    </inkml:context>
    <inkml:brush xml:id="br0">
      <inkml:brushProperty name="width" value="0.05" units="cm"/>
      <inkml:brushProperty name="height" value="0.05" units="cm"/>
    </inkml:brush>
  </inkml:definitions>
  <inkml:trace contextRef="#ctx0" brushRef="#br0">82 68 11731,'3'-9'1012,"0"1"1,-1-1 0,3-13 0,-4 2 4044,-17 34-3946,7-3-1079,0 0 1,1 0-1,1 1 0,-1 0 1,2 1-1,-8 20 0,10-23-13,0 1 0,1-1-1,1 1 1,0 0-1,0 0 1,1 0-1,0 0 1,2 20-1,-1-28-15,1-1-1,-1 1 0,1-1 0,0 0 0,0 1 1,-1-1-1,2 0 0,-1 0 0,3 5 0,-4-7-2,0 0 0,1 1-1,-1-1 1,1 1 0,-1-1-1,1 0 1,-1 1 0,1-1-1,-1 0 1,1 0 0,-1 1-1,1-1 1,-1 0-1,1 0 1,-1 0 0,1 0-1,0 0 1,-1 0 0,1 0-1,-1 0 1,1 0 0,0 0-1,-1 0 1,1 0 0,-1 0-1,1 0 1,-1 0 0,1-1-1,-1 1 1,1 0-1,0 0 1,-1-1 0,1 1-1,-1 0 1,0-1 0,1 1-1,-1 0 1,1-1 0,-1 1-1,0-1 1,1 1 0,-1-1-1,0 1 1,1-1 0,-1 1-1,1-2 1,5-8-8,0 0 1,-1-1 0,0 0 0,0 0-1,-1 0 1,0-1 0,-1 1-1,2-20 1,9-26 42,-14 57-34,0-1-1,0 1 1,0 0-1,0-1 1,0 1 0,0 0-1,0-1 1,0 1-1,1 0 1,-1-1 0,0 1-1,0 0 1,0 0-1,0-1 1,1 1 0,-1 0-1,0 0 1,0-1-1,1 1 1,-1 0 0,0 0-1,0 0 1,1-1-1,-1 1 1,0 0-1,1 0 1,-1 0 0,0 0-1,0 0 1,1 0-1,-1 0 1,0 0 0,1 0-1,-1 0 1,1 0-1,9 8 9,10 26-1,-17-28-3,29 54-10,-14-24 136,24 34 0,-39-66-24,0-1-1,0 2 1,-1-1-1,0 0 1,0 0-1,0 1 1,2 5-1,-4-8-47,0 1-1,0 0 1,0-1-1,0 1 0,-1 0 1,1-1-1,-1 1 1,0-1-1,1 1 1,-1-1-1,0 1 0,-1-1 1,1 1-1,-2 2 1,-4 5 80,0 0 1,0-1-1,-1 0 1,0-1-1,-1 1 1,0-1-1,0-1 1,-1 0-1,0 0 0,0-1 1,0 0-1,-1-1 1,0 0-1,-12 3 1,5-5-156,16-7-241,9-5-272,-1 0 126,1-1 0,-1 1 0,-1-1-1,1 0 1,-2-1 0,5-13-1,4-12-237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3:16.427"/>
    </inkml:context>
    <inkml:brush xml:id="br0">
      <inkml:brushProperty name="width" value="0.05" units="cm"/>
      <inkml:brushProperty name="height" value="0.05" units="cm"/>
    </inkml:brush>
  </inkml:definitions>
  <inkml:trace contextRef="#ctx0" brushRef="#br0">18 57 13211,'-18'-9'8059,"25"13"-5919,-5-3-2073,0 0-1,0-1 0,0 1 0,0 0 1,0-1-1,0 0 0,0 1 0,0-1 0,0 0 1,0 0-1,0 0 0,0 0 0,0-1 1,0 1-1,3-1 0,33-14 247,-21 9-155,-3 1-103,0 1 0,0 1-1,0 0 1,0 1-1,1 1 1,15 0 0,85 11 29,-85-6-77,1-1 0,-1-1 0,35-3 0,-19-4 1,-30 2 9,1 1 0,0 1 0,0 0 0,0 1-1,33 5 1,-44-4-14,0-1 0,-1 0-1,1 0 1,0 0 0,0-1-1,0 0 1,-1 0 0,1-1-1,0 1 1,-1-1-1,7-3 1,-8 3 0,0 0 0,1 0 0,-1 0 0,1 1 0,0 0 1,-1 0-1,1 0 0,0 0 0,0 1 0,0 0 0,-1 0 0,1 0 0,0 1 0,0-1 0,-1 1 0,8 2 0,0 3 8,-9-4 34,0 0 0,1-1 1,-1 1-1,0-1 0,0 0 0,1 0 0,5 1 1,-24 11-3633,7-6 2995,0 1-195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3:17.624"/>
    </inkml:context>
    <inkml:brush xml:id="br0">
      <inkml:brushProperty name="width" value="0.05" units="cm"/>
      <inkml:brushProperty name="height" value="0.05" units="cm"/>
    </inkml:brush>
  </inkml:definitions>
  <inkml:trace contextRef="#ctx0" brushRef="#br0">1 0 12683,'0'5'1336,"0"-1"-776,0 3-208,1 3 800,-1 2-351,3 2-177,1 4-72,0 4-200,1 1-72,0 3-216,-2-2-272,2 2 256,-3-2-32,-2-1-88,-4 0-64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3:18.042"/>
    </inkml:context>
    <inkml:brush xml:id="br0">
      <inkml:brushProperty name="width" value="0.05" units="cm"/>
      <inkml:brushProperty name="height" value="0.05" units="cm"/>
    </inkml:brush>
  </inkml:definitions>
  <inkml:trace contextRef="#ctx0" brushRef="#br0">1 1 13043,'7'34'960,"0"-2"-1016,-3-4 712,2-2-312,-2-4 8,1-4-160</inkml:trace>
  <inkml:trace contextRef="#ctx0" brushRef="#br0" timeOffset="1">62 398 11002,'3'48'1249,"0"4"-841,-2-2-192,1-3 1008,1-6-880,-3-6-88,3-7-160,-2-5-88,0-9-128,1-1-104,-1-5-224,1 2 336,-2 5-64,0 1-40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3:18.452"/>
    </inkml:context>
    <inkml:brush xml:id="br0">
      <inkml:brushProperty name="width" value="0.05" units="cm"/>
      <inkml:brushProperty name="height" value="0.05" units="cm"/>
    </inkml:brush>
  </inkml:definitions>
  <inkml:trace contextRef="#ctx0" brushRef="#br0">1 1 9674,'4'16'856,"-3"-3"-872,-1 1-48,3 5 800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3:18.884"/>
    </inkml:context>
    <inkml:brush xml:id="br0">
      <inkml:brushProperty name="width" value="0.05" units="cm"/>
      <inkml:brushProperty name="height" value="0.05" units="cm"/>
    </inkml:brush>
  </inkml:definitions>
  <inkml:trace contextRef="#ctx0" brushRef="#br0">1 1 8554,'16'154'2920,"10"116"-1630,-9 66-2466,3 35 3254,-15-339-1956,2 0 1,12 34-1,-10-35-30,-1 1-1,5 36 0,-9-13-239,-3 1 0,-7 61-1,2-56-37,4 79 0,2-131 132,-1 0 1,2 0 0,-1 0 0,6 12 0,-5-13-608,0 1 1,0-1-1,-1 1 0,2 13 1,-4-13 21</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3:19.300"/>
    </inkml:context>
    <inkml:brush xml:id="br0">
      <inkml:brushProperty name="width" value="0.05" units="cm"/>
      <inkml:brushProperty name="height" value="0.05" units="cm"/>
    </inkml:brush>
  </inkml:definitions>
  <inkml:trace contextRef="#ctx0" brushRef="#br0">54 0 10130,'-23'39'1092,"16"-28"-48,1 0 1,0 0 0,-5 14 0,11-21-210,1-8-882,-1 1-19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3:20.276"/>
    </inkml:context>
    <inkml:brush xml:id="br0">
      <inkml:brushProperty name="width" value="0.05" units="cm"/>
      <inkml:brushProperty name="height" value="0.05" units="cm"/>
    </inkml:brush>
  </inkml:definitions>
  <inkml:trace contextRef="#ctx0" brushRef="#br0">24 174 15363,'-1'0'230,"1"1"0,-1 0 0,0 0-1,0 0 1,1 0 0,-1-1 0,0 1 0,0-1-1,0 1 1,0 0 0,0-1 0,0 1 0,0-1-1,0 0 1,0 1 0,0-1 0,-2 0 0,3 0-130,-1-1 0,1 1 1,-1-1-1,1 1 0,-1-1 1,1 0-1,0 1 1,-1-1-1,1 1 0,0-1 1,-1 0-1,1 1 0,0-1 1,0 0-1,0 0 0,0 1 1,-1-1-1,1 0 1,0 1-1,0-1 0,0 0 1,1 0-1,-1 1 0,0-1 1,0 0-1,0 1 0,0-1 1,1-1-1,1-9 140,0-1-1,1 1 0,1-1 1,0 1-1,0 0 0,1 1 1,1-1-1,0 1 1,0 0-1,1 0 0,15-17 1,-21 26-229,0-1 0,1 1 0,-1 0 1,0-1-1,1 1 0,-1 0 0,1 0 0,-1 0 0,1 0 1,0 0-1,-1 0 0,1 0 0,0 1 0,0-1 1,0 0-1,-1 1 0,1 0 0,0-1 0,0 1 1,0 0-1,0 0 0,0 0 0,0 0 0,0 1 1,-1-1-1,1 0 0,0 1 0,0-1 0,0 1 1,0 0-1,-1-1 0,1 1 0,0 0 0,-1 0 0,1 0 1,-1 0-1,1 1 0,1 1 0,1 1 13,-1 0 0,1 0 1,-1 1-1,0 0 0,-1-1 0,1 1 0,-1 0 0,0 0 0,0 0 0,0 1 0,-1-1 0,1 9 0,-1-4 51,0 0 0,-1-1 0,-1 1 0,0-1 0,0 1 0,-1-1 0,-5 19 0,-4 0 260,-16 32 1,25-56-304,2-3-31,-1 0 0,0 1 0,0-1 0,1 0 0,-1 0 0,1 1 0,0-1 0,-1 0 0,1 0 0,0 1 0,-1-1-1,1 0 1,0 1 0,0-1 0,0 0 0,0 1 0,1-1 0,-1 0 0,0 1 0,0-1 0,1 0 0,-1 1 0,1-1 0,-1 0 0,1 0 0,0 0 0,-1 1 0,1-1-1,0 0 1,0 0 0,0 0 0,0 0 0,0 0 0,0 0 0,0-1 0,0 1 0,0 0 0,0 0 0,0-1 0,0 1 0,1-1 0,1 1 0,7 2-78,0 0 0,0-1-1,0 0 1,19 0 0,-2 0-38,-23-1 94,0-1 0,0 1 0,0 0-1,0 0 1,0 0 0,0 1 0,0 0 0,0-1 0,-1 1 0,1 0-1,4 4 1,-6-4 21,0 0-1,-1 0 0,1 1 1,-1-1-1,0 0 0,0 0 1,0 1-1,0-1 0,0 1 1,0-1-1,-1 1 1,1-1-1,-1 1 0,0-1 1,1 1-1,-1-1 0,0 1 1,-1-1-1,0 6 0,-2 13 148,-2 1-1,-1-1 0,0 0 0,-2-1 0,0 0 0,-1 0 1,-1 0-1,-1-2 0,-1 1 0,0-1 0,-2-1 1,-21 23-1,31-36-121,0 0 0,0 0 0,-1-1 0,1 1-1,-1-1 1,0 0 0,0 0 0,0-1 0,0 0 0,-1 1 0,1-2 0,0 1 0,-1-1 0,0 1 0,1-2 0,-8 2 0,13-2-69,-1-1 0,1 1 0,0 0-1,-1 0 1,1 0 0,-1 0 0,1 0 0,-1 0 0,1-1 0,0 1 0,-1 0 0,1 0 0,0 0 0,-1-1-1,1 1 1,0 0 0,-1-1 0,1 1 0,0 0 0,-1-1 0,1 1 0,0 0 0,0-1 0,-1 1-1,1-1 1,0 1 0,0 0 0,0-1 0,0 1 0,0-1 0,0 1 0,0-1 0,0 1 0,0-1-1,0 1 1,0 0 0,0-1 0,0 0 0,5-22-848,-2 11 745,2-19-406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5.018"/>
    </inkml:context>
    <inkml:brush xml:id="br0">
      <inkml:brushProperty name="width" value="0.05" units="cm"/>
      <inkml:brushProperty name="height" value="0.05" units="cm"/>
    </inkml:brush>
  </inkml:definitions>
  <inkml:trace contextRef="#ctx0" brushRef="#br0">1 23 16283,'1'2'192,"-1"-1"-1,1 0 0,0 0 1,0 0-1,0 0 0,0 1 1,0-1-1,0 0 0,0-1 0,0 1 1,0 0-1,1 0 0,-1 0 1,0-1-1,0 1 0,1-1 0,-1 1 1,1-1-1,-1 1 0,0-1 1,1 0-1,2 1 0,34 0 1378,-34-1-1383,40-3 942,49-10-1,0-1-848,-54 8-944,14-1-1197,-51 7 1358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5.726"/>
    </inkml:context>
    <inkml:brush xml:id="br0">
      <inkml:brushProperty name="width" value="0.05" units="cm"/>
      <inkml:brushProperty name="height" value="0.05" units="cm"/>
    </inkml:brush>
  </inkml:definitions>
  <inkml:trace contextRef="#ctx0" brushRef="#br0">0 1 18836,'2'0'2104,"1"1"-1439,-2 1-321,0 3 1128,4 7-640,-1 2-200,2 9-344,-2 2-152,2 3-136,0 2-104,-1-1-384,0-3-248,-1-10-512,2-9-112,-1-14 919,1-11-319,0-9-200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9:57.474"/>
    </inkml:context>
    <inkml:brush xml:id="br0">
      <inkml:brushProperty name="width" value="0.05" units="cm"/>
      <inkml:brushProperty name="height" value="0.05" units="cm"/>
    </inkml:brush>
  </inkml:definitions>
  <inkml:trace contextRef="#ctx0" brushRef="#br0">550 471 10522,'-126'12'540,"28"-4"-745,82-5 289,1 0 0,-1 2 0,1-1 0,0 2 1,1 0-1,-1 0 0,1 2 0,0-1 0,1 2 0,-21 17 0,19-13 28,0 0 0,1 1 0,1 0 0,1 1 0,0 1 1,1 0-1,0 1 0,-10 22 0,17-30-99,0 1 1,1 0 0,1 1 0,-1-1-1,2 0 1,-1 1 0,1-1 0,1 1-1,0-1 1,2 19 0,4 5 5,19 64 1,-1-11 51,-17-52-2,1 0 1,3-1-1,26 63 1,-30-84-55,1 1 0,0-1 0,1-1 0,0 1 1,1-2-1,0 1 0,1-1 0,0-1 1,1 0-1,0 0 0,25 13 0,3-2-5,1-3 0,1-1 0,1-2 0,0-1 0,87 13 0,230 7 16,-190-26-14,538 46-36,-370-3 3,409 49-21,-489-75 23,786 65-15,-176-83 128,-596-26 2,316-64 0,-364 33-139,-3-10 0,289-120 0,-343 116-21,190-83-129,-300 120 126,-1-3 0,-2-3 1,-2-2-1,52-43 0,-86 62 41,-1 0 0,0-2 0,-1 1 0,-2-2 0,1 0 1,-2-1-1,15-28 0,-24 39 40,0 1 0,0-1 0,-1 0 0,0 0 0,-1 0 0,0-1 0,0 1 0,-1 0 0,0-1 0,-1 1 0,0-1 1,0 1-1,-1-1 0,0 1 0,-1 0 0,0-1 0,-1 1 0,0 0 0,0 0 0,-9-16 0,1 8 58,-1 0-1,0 1 0,-2 0 1,0 1-1,0 1 1,-1 0-1,-32-21 0,-130-69 71,142 86-180,-83-43-314,-4 5 0,-1 6 0,-2 5 0,-3 6 1,-1 5-1,-160-20 0,-379-3 903,-6 42 614,563 14-1038,-438-4 298,-347-5-414,416-4-538,-369-5-1049,552 19 1210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6.158"/>
    </inkml:context>
    <inkml:brush xml:id="br0">
      <inkml:brushProperty name="width" value="0.05" units="cm"/>
      <inkml:brushProperty name="height" value="0.05" units="cm"/>
    </inkml:brush>
  </inkml:definitions>
  <inkml:trace contextRef="#ctx0" brushRef="#br0">9 0 16027,'2'6'345,"0"-1"-1,-1 1 0,0 0 0,0-1 1,-1 1-1,0 0 0,0 0 0,0 0 0,-1-1 1,-1 12-1,0 0 474,0-1-423,1-4-173,0 1 0,0-1-1,1 1 1,2 15-1,-1-27-218,-1 0-1,1-1 0,-1 1 1,1 0-1,-1 0 0,1 0 1,-1 0-1,1 0 0,0-1 1,-1 1-1,1 0 0,0-1 1,0 1-1,0 0 0,-1-1 1,1 1-1,0-1 0,0 1 1,0-1-1,0 0 0,0 1 1,0-1-1,0 0 0,0 0 1,0 1-1,0-1 0,0 0 1,0 0-1,0 0 0,0 0 1,2-1-1,39-5-42,-29 3 33,-5 2-1,0 1 0,0 0 0,-1 0 0,1 0 0,0 1 0,-1 0 0,1 0 0,0 1 0,-1 0 0,12 5 0,-17-6 12,1 0 0,-1 1 0,0-1 0,1 0 0,-1 1 0,0 0 0,0-1 0,0 1 0,-1 0 0,1 0 0,0 0 0,-1 0 0,1 1 0,-1-1 0,0 0 0,1 1 0,-1-1 0,0 1 0,-1-1 0,1 1 0,0-1 0,-1 1 0,1-1 0,-1 1 0,0 0 0,0-1 0,0 1 0,0 0 0,0-1 0,-1 1 0,1 0 0,-1-1 0,0 1 0,-1 2 0,1 0 116,-1 0 0,0-1 0,-1 1 0,1-1 0,-1 0 0,1 1 0,-1-1 0,0 0 0,-1 0-1,1-1 1,-1 1 0,0-1 0,0 0 0,0 0 0,0 0 0,0 0 0,-1-1 0,1 0-1,-1 1 1,0-2 0,1 1 0,-1-1 0,-9 2 0,10-2-167,0-1 0,-1 1 0,1-1 0,0 0 1,-1-1-1,1 1 0,0-1 0,0 0 0,0 0 0,-1 0 0,1 0 0,0-1 0,0 0 0,1 0 1,-1 0-1,0 0 0,1 0 0,-1-1 0,1 0 0,0 0 0,0 0 0,0 0 0,0 0 1,0 0-1,1-1 0,-1 1 0,1-1 0,-2-4 0,-7-20-398,4-2-158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6.545"/>
    </inkml:context>
    <inkml:brush xml:id="br0">
      <inkml:brushProperty name="width" value="0.05" units="cm"/>
      <inkml:brushProperty name="height" value="0.05" units="cm"/>
    </inkml:brush>
  </inkml:definitions>
  <inkml:trace contextRef="#ctx0" brushRef="#br0">0 100 17100,'11'-6'1968,"1"-1"-1088,-3-3-328,7 1 1209,0-1-561,2-1-472,4 2-136,-2 2-592,-2 1-408,-2 3 376,4-5-128,-5-5-32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4:01.754"/>
    </inkml:context>
    <inkml:brush xml:id="br0">
      <inkml:brushProperty name="width" value="0.05" units="cm"/>
      <inkml:brushProperty name="height" value="0.05" units="cm"/>
    </inkml:brush>
  </inkml:definitions>
  <inkml:trace contextRef="#ctx0" brushRef="#br0">53 52 12195,'-6'4'1240,"-16"9"7322,29-13-5029,13 4-3020,-9-2-273,11 0-148,-1-1 0,1-1-1,-1-1 1,32-6 0,-21 3 117,32 0-1,-58 4-193,0 0-1,1 1 0,-1-1 1,0 2-1,0-1 1,0 1-1,0-1 1,0 2-1,0-1 0,7 5 1,-38-6 345,-131 8 73,35-1-381,115-8-26,0 0-1,0-1 0,0 0 0,1 1 0,-7-3 1,10 2-12,1 1 0,-1 0 0,1-1 0,0 1 1,-1-1-1,1 1 0,-1-1 0,1 0 0,0 0 0,0 0 1,-1 0-1,1 0 0,0 0 0,0 0 0,0 0 1,0 0-1,0 0 0,0 0 0,0-1 0,1 1 1,-1 0-1,0-1 0,1 1 0,-1-1 0,0-1 0,2 2-9,-1 0-1,0 0 0,1 0 1,-1 0-1,1 0 0,-1 0 1,1 0-1,-1 0 0,1 0 1,0 0-1,0 0 0,-1 0 1,1 0-1,0 0 0,0 1 1,0-1-1,0 0 0,0 1 1,0-1-1,0 1 0,0-1 1,0 1-1,0-1 0,0 1 1,2-1-1,31-7-9,192-28 4,-219 35-5,1 1 0,0-1 0,0 1 0,0 1-1,0 0 1,-1 0 0,1 0 0,0 1 0,-1 1 0,1-1-1,-1 1 1,9 4 0,-16-7 6,0 0 1,0 0-1,0 0 0,0 0 1,1 0-1,-1 0 0,0 0 1,0 0-1,0 0 0,0 0 1,0 1-1,0-1 0,0 0 1,0 0-1,1 0 0,-1 0 1,0 0-1,0 0 0,0 0 1,0 0-1,0 0 0,0 0 1,0 0-1,0 0 0,0 0 1,0 1-1,0-1 0,0 0 1,0 0-1,0 0 0,0 0 1,0 0-1,1 0 0,-1 0 0,0 0 1,0 1-1,0-1 0,0 0 1,0 0-1,0 0 0,0 0 1,-1 0-1,1 0 0,0 0 1,0 0-1,0 1 0,0-1 1,0 0-1,0 0 0,0 0 1,0 0-1,0 0 0,0 0 1,0 0-1,0 0 0,0 0 1,0 0-1,0 1 0,0-1 1,-1 0-1,1 0 0,0 0 1,0 0-1,0 0 0,0 0 1,0 0-1,-12 3 22,-16 1-18,-41-1-194,40-3-3,1 1 0,-1 2 0,-47 10-1,74-12 192,-7 1-42,12-1-19,13 1 0,35 14-24,-33-10-311,0 0 0,1-2 0,30 5 0,-48-9 336,0 1 0,1-1 0,-1 0-1,0 0 1,1 0 0,-1 0 0,0 0 0,1 0-1,-1 0 1,0 0 0,0-1 0,1 1 0,-1 0-1,0-1 1,0 1 0,1-1 0,-1 1 0,0-1-1,0 0 1,0 1 0,0-1 0,0 0 0,0 0 0,0 0-1,0 0 1,0 0 0,0 0 0,-1 0 0,1 0-1,0 0 1,-1 0 0,2-2 0,0-16-609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4:02.670"/>
    </inkml:context>
    <inkml:brush xml:id="br0">
      <inkml:brushProperty name="width" value="0.05" units="cm"/>
      <inkml:brushProperty name="height" value="0.05" units="cm"/>
    </inkml:brush>
  </inkml:definitions>
  <inkml:trace contextRef="#ctx0" brushRef="#br0">1 35 15915,'0'-5'322,"0"-21"3383,1 23-1703,0 17-888,14 216-157,-9-110-308,-6-113-177,1 10-1952,-3-15 396,-2-12 491,1-1 59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4:03.136"/>
    </inkml:context>
    <inkml:brush xml:id="br0">
      <inkml:brushProperty name="width" value="0.05" units="cm"/>
      <inkml:brushProperty name="height" value="0.05" units="cm"/>
    </inkml:brush>
  </inkml:definitions>
  <inkml:trace contextRef="#ctx0" brushRef="#br0">43 17 15923,'0'-1'145,"1"0"0,0 1 0,-1-1-1,1 0 1,0 1 0,-1-1 0,1 0-1,-1 0 1,1 0 0,-1 1-1,0-1 1,1 0 0,-1 0 0,0-1-1,0-1 1080,-3 8-435,-7 21-406,1 0 0,2 1 1,0 0-1,2 0 0,1 0 0,1 1 1,2-1-1,0 1 0,2 0 0,8 51 1,-6-67-330,0-1 1,0 0-1,1 0 1,0 0-1,1 0 1,0-1-1,1 1 1,8 9-1,-12-17-49,0 0 0,0-1-1,0 1 1,0-1 0,1 0 0,-1 0 0,1 0 0,0 0-1,0 0 1,0 0 0,0-1 0,0 1 0,0-1-1,0 0 1,0 0 0,0 0 0,0 0 0,1-1 0,-1 1-1,0-1 1,1 0 0,-1 0 0,0 0 0,1 0-1,-1-1 1,0 1 0,1-1 0,-1 0 0,0 0 0,0 0-1,0 0 1,4-3 0,1 0 43,0-2 0,0 1-1,-1-1 1,0 0 0,0 0 0,0-1 0,-1 0 0,0 0-1,10-16 1,-9 12 116,-1 0-1,0 0 1,0-1-1,-1 0 1,-1 0-1,5-22 1,-8 32-101,-1-1 0,1 1 0,-1-1 1,1 1-1,-1-1 0,0 1 0,0-1 0,-1 1 0,1-1 0,0 1 1,-1-1-1,1 1 0,-1 0 0,0-1 0,0 1 0,0 0 1,-2-4-1,2 4-23,-1 1 1,0 0-1,1 0 0,-1 0 1,0 0-1,0 0 1,0 0-1,0 0 1,0 0-1,0 1 0,0-1 1,0 1-1,0-1 1,0 1-1,0 0 1,0 0-1,0 0 0,-1 0 1,1 0-1,-4 1 1,-2 0-79,0 1 0,0-1 0,0 2 0,0-1 1,0 1-1,0 0 0,1 0 0,-1 1 0,1 0 1,-10 7-1,16-10-88,1 1 1,-1-1-1,1 0 0,-1 0 1,1 0-1,0 1 1,-1-1-1,1 0 1,0 1-1,0-1 0,0 0 1,0 1-1,0-1 1,0 0-1,0 0 1,0 1-1,0-1 0,1 0 1,-1 1-1,1-1 1,-1 0-1,1 0 1,-1 0-1,2 2 0,6 8-558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25.154"/>
    </inkml:context>
    <inkml:brush xml:id="br0">
      <inkml:brushProperty name="width" value="0.05" units="cm"/>
      <inkml:brushProperty name="height" value="0.05" units="cm"/>
    </inkml:brush>
  </inkml:definitions>
  <inkml:trace contextRef="#ctx0" brushRef="#br0">108 46 12435,'0'-1'122,"-1"0"1,0 0 0,1 0-1,-1 1 1,0-1-1,0 0 1,0 0 0,0 1-1,1-1 1,-1 1-1,0-1 1,0 0 0,0 1-1,0 0 1,0-1-1,0 1 1,-1 0 0,1-1-1,0 1 1,0 0 0,0 0-1,0 0 1,0 0-1,0 0 1,0 0 0,0 0-1,0 1 1,-1-1-1,1 0 1,0 1 0,0-1-1,-1 1 1,-1 2 130,0 0 0,-1 0 0,2 0 0,-1 0-1,0 1 1,1-1 0,-3 6 0,5-9-253,-8 12 137,2 2 1,-1-1-1,2 1 1,0 0-1,0 0 1,1 0-1,1 1 1,1-1-1,-2 22 1,3-9-111,1 0 1,2 0 0,0 0 0,8 34 0,5 1-32,2-2 1,3 0 0,2-1 0,51 96 0,-69-148-13,0-1 0,0 1 0,1-1 0,-1 0 0,1 0 0,1 0 0,-1-1 0,1 0 0,11 8 1,-13-11 6,-1 0 0,1-1 0,-1 1 1,1-1-1,0 0 0,0 0 0,-1 0 1,1 0-1,0-1 0,0 0 0,0 0 1,0 0-1,0 0 0,0 0 0,0-1 1,-1 1-1,1-1 0,0 0 0,0-1 1,6-2-1,0-1 56,-1-1-1,-1 0 1,1 0 0,-1 0 0,0-1-1,0-1 1,-1 1 0,0-1 0,0 0 0,-1-1-1,0 1 1,-1-1 0,7-13 0,1-8 218,-1 1 0,-1-2 1,8-32-1,-12 32-50,-1 1-1,-2-1 0,0 0 1,-3 0-1,0 0 1,-7-53-1,3 60-158,-1 0 1,-2 0-1,0 1 1,-2 0-1,0 0 1,-2 1-1,0 0 1,-2 1 0,-16-24-1,24 38-28,-1 1 1,0-1-1,0 1 1,-1 1-1,0-1 1,0 1-1,0 0 1,-1 0-1,1 1 1,-10-5-1,11 7-6,0 0 0,0 1 0,0 0 0,0-1 1,-1 2-1,1-1 0,-1 0 0,1 1 0,0 0 0,-1 1 0,1-1 0,0 1 0,-1 0 1,1 0-1,-9 4 0,4-2-157,1 0 0,0 1 0,0 1 0,-16 9 0,23-12 128,-1 0 0,1 0 0,-1 0 0,1 0 0,0 1 0,0-1 0,0 1 0,0 0 1,0-1-1,1 1 0,-1 0 0,1 0 0,-1 0 0,1 0 0,0 0 0,1 0 0,-1 1 0,0 4 0,0 21-158,4 6-30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9.296"/>
    </inkml:context>
    <inkml:brush xml:id="br0">
      <inkml:brushProperty name="width" value="0.05" units="cm"/>
      <inkml:brushProperty name="height" value="0.05" units="cm"/>
    </inkml:brush>
  </inkml:definitions>
  <inkml:trace contextRef="#ctx0" brushRef="#br0">78 109 15331,'0'-3'214,"1"-7"543,1 0 0,0 0 1,1 0-1,0 0 1,7-14-1,-9 21-687,0 1 0,1 0 0,-1 0 0,0 0 0,1 1-1,0-1 1,-1 0 0,1 0 0,0 1 0,0-1 0,0 1 0,0 0-1,0-1 1,0 1 0,1 0 0,-1 0 0,0 1 0,0-1-1,1 0 1,-1 1 0,1-1 0,-1 1 0,0 0 0,1 0-1,-1 0 1,1 0 0,-1 0 0,0 0 0,4 1 0,-3 0-59,1 1 1,0-1-1,0 0 1,-1 1-1,1 0 1,-1 0-1,1 0 1,-1 0-1,0 0 1,0 1-1,0 0 1,0-1-1,-1 1 1,1 0-1,-1 0 1,1 1-1,-1-1 1,0 0-1,2 4 0,-3-3-9,1-1-1,-1 0 1,0 0-1,1 1 1,-1-1-1,-1 1 1,1-1-1,0 1 0,-1-1 1,0 1-1,0-1 1,0 1-1,0-1 1,0 1-1,-1-1 1,0 1-1,0-1 0,0 1 1,0-1-1,-3 7 1,3-9 2,0 0 0,0 0 1,0 0-1,0 0 0,0 0 1,0 0-1,0 0 0,0-1 1,-1 1-1,1 0 0,0-1 1,0 1-1,-1-1 0,1 1 1,-1-1-1,1 1 0,-3-1 1,-10 4-74,14-3 47,0-1 0,0 0 0,0 1 0,0-1-1,1 0 1,-1 1 0,0-1 0,0 0 0,0 1 0,0-1 0,0 0-1,0 1 1,1-1 0,-1 0 0,0 1 0,0-1 0,0 0 0,1 0 0,-1 1-1,0-1 1,0 0 0,1 0 0,-1 1 0,0-1 0,1 0 0,-1 0-1,0 0 1,0 0 0,1 0 0,-1 1 0,0-1 0,1 0 0,-1 0-1,0 0 1,1 0 0,-1 0 0,1 0 0,15 7-442,-5-3 148,-2-1 141,-1 0 0,1 1 1,-1 0-1,0 0 0,0 1 0,7 6 1,-14-11 181,-1 0 0,0 1 0,1-1 0,-1 1 0,1-1 0,-1 0 1,0 1-1,0-1 0,1 1 0,-1-1 0,0 1 0,0-1 1,1 1-1,-1-1 0,0 1 0,0-1 0,0 1 0,0-1 0,0 1 1,0-1-1,0 1 0,0-1 0,0 1 0,0-1 0,0 1 1,0-1-1,0 1 0,0-1 0,0 1 0,-1-1 0,1 1 0,-16 14 379,-29 6 399,41-19-716,-36 14 549,-139 50 1499,171-64-3507,9-3 509,16-7 75,-5 3 482,12-7-340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6:59.667"/>
    </inkml:context>
    <inkml:brush xml:id="br0">
      <inkml:brushProperty name="width" value="0.05" units="cm"/>
      <inkml:brushProperty name="height" value="0.05" units="cm"/>
    </inkml:brush>
  </inkml:definitions>
  <inkml:trace contextRef="#ctx0" brushRef="#br0">72 1 14187,'-3'0'154,"0"0"0,1 1 0,-1-1 0,0 1 0,1 0 0,-1 0 0,1 0 0,-1 0 0,1 0 0,-1 0 0,1 1 0,0-1 0,0 1 0,-1 0 0,1 0 0,1-1 0,-1 1 0,0 1 0,0-1 0,1 0 0,-1 0 0,1 1 0,-2 3 0,0 1-84,0-1 1,0 1-1,1 0 0,0 0 0,1-1 1,-1 2-1,0 12 0,3-9 24,-1-1-1,2 1 0,-1 0 0,2-1 1,-1 0-1,2 0 0,-1 0 1,1 0-1,1 0 0,-1-1 0,12 17 1,-13-23-48,0 1 0,0 0 1,0-1-1,0 1 0,1-1 1,0 0-1,-1 0 0,1 0 0,0-1 1,1 0-1,-1 1 0,7 1 1,-8-3 0,1 0 1,-1-1-1,1 1 1,-1-1 0,1 0-1,0 0 1,-1 0-1,1-1 1,-1 1 0,1-1-1,-1 0 1,1 0 0,-1 0-1,1 0 1,-1 0-1,0-1 1,0 0 0,5-2-1,-2 0 75,-1-1-1,1 1 1,0-1 0,-1 0-1,0 0 1,-1-1 0,1 1-1,-1-1 1,0 0 0,0 0-1,0-1 1,-1 1 0,0-1-1,3-10 1,-5 13-73,0 0 0,0 1 0,-1-1 0,1 0 0,-1 1 0,0-1 0,0 0 0,0 0 0,-1 1 0,1-1 0,-1 0 0,0 1 0,0-1 0,0 1 0,-1-1 0,1 1 0,-1-1 0,0 1 0,1 0 0,-2 0 0,1 0 0,0 0 0,-1 0 0,1 0 0,-1 1 0,0-1 0,1 1 0,-1 0 1,-5-3-1,0 1-161,0 0 0,-1 1 1,1 1-1,-1-1 1,1 1-1,-1 0 0,0 1 1,0 0-1,0 1 0,0 0 1,0 0-1,1 1 1,-1 0-1,0 0 0,-8 3 1,-1 2-281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27.053"/>
    </inkml:context>
    <inkml:brush xml:id="br0">
      <inkml:brushProperty name="width" value="0.05" units="cm"/>
      <inkml:brushProperty name="height" value="0.05" units="cm"/>
    </inkml:brush>
  </inkml:definitions>
  <inkml:trace contextRef="#ctx0" brushRef="#br0">293 99 14331,'-2'-6'332,"-1"-3"208,0 0 1,0 1-1,-1-1 1,0 1-1,-6-11 1,7 17-388,1-1 0,0 1 0,0-1-1,-1 1 1,1 0 0,-1 0 0,0 0 0,0 0-1,0 1 1,0-1 0,0 1 0,0 0 0,0 0 0,0 0-1,0 0 1,0 0 0,-1 1 0,-5-1 0,1 0-81,0 1 0,1 0 0,-1 1 0,0 0 0,1 0 0,-1 0 0,1 1 0,-1 0 0,1 0 0,0 1 0,-1 0 0,1 1 0,1-1 0,-1 1 1,1 0-1,-1 1 0,1 0 0,0 0 0,-6 7 0,6-4-55,0 0-1,0 0 1,1 0 0,0 1 0,0 0-1,1 0 1,0 0 0,1 0 0,0 1-1,0-1 1,1 1 0,1 0 0,-1 0-1,1 15 1,2-6-1,0 0 0,2 0 0,0 0 0,1 0 0,1-1 0,0 1 0,2-1 0,0-1 1,12 23-1,1-6 4,0-1 1,3 0 0,39 43 0,-47-59-19,0-1 0,21 16 0,-31-28-3,0-1 1,-1 1-1,2-1 1,-1 0-1,0 0 1,1-1-1,-1 1 0,1-1 1,0 0-1,-1-1 1,1 1-1,11 0 1,-13-3 10,0 1-1,-1-1 1,1 0 0,0 0-1,0 0 1,-1-1 0,1 1-1,-1-1 1,0 0 0,1 0 0,-1 0-1,0-1 1,0 1 0,0-1-1,0 1 1,-1-1 0,1 0-1,-1 0 1,1 0 0,2-6 0,3-4 42,-1 0 0,-1 0 1,0-1-1,5-16 0,-4 6 69,-1 0 0,-1-1 0,-2 1 0,0-1 0,-1 0 0,-2 0-1,-4-43 1,2 53-94,0 1 1,-1-1-1,0 1 0,-1 0 0,-1 0 0,0 0 0,-1 1 0,0-1 0,-1 1 0,-1 1 1,0 0-1,0 0 0,-1 0 0,-15-13 0,20 21-202,-1 0-1,1 0 1,-1 1 0,0 0 0,-8-4 0,13 7 147,-1-1 0,0 1 0,0 0 0,1-1 0,-1 1 0,0 0 0,0 0 0,0 0 0,0-1 0,0 1 0,1 0 0,-1 0 0,0 0 0,0 0 0,0 0 0,0 1 0,0-1 0,1 0 0,-1 0 0,0 1 0,0-1 0,0 0 0,1 1 0,-1-1 0,0 0 0,0 1 0,1 0 0,-1-1 0,0 1 0,1-1 0,-1 1 0,1 0 0,-1-1 0,1 1 0,-1 0 0,1-1 0,-1 1 0,1 0 0,0 0 0,-1 0 0,1 1 0,-3 14-492</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28.138"/>
    </inkml:context>
    <inkml:brush xml:id="br0">
      <inkml:brushProperty name="width" value="0.05" units="cm"/>
      <inkml:brushProperty name="height" value="0.05" units="cm"/>
    </inkml:brush>
  </inkml:definitions>
  <inkml:trace contextRef="#ctx0" brushRef="#br0">1 299 10986,'3'-7'1073,"0"-2"-537,-1-1-112,1-1 592,-1-2-120,1 1-120,1-1-79,-1-4-113,0-1-184,0-8-504,1-4 1904,-3-8-1624,1-5 72,1-8 16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4.033"/>
    </inkml:context>
    <inkml:brush xml:id="br0">
      <inkml:brushProperty name="width" value="0.05" units="cm"/>
      <inkml:brushProperty name="height" value="0.05" units="cm"/>
    </inkml:brush>
  </inkml:definitions>
  <inkml:trace contextRef="#ctx0" brushRef="#br0">9532 485 11971,'-841'-51'1120,"447"20"-2712,-312-28 80,-452-34 3270,1085 89-1671,-1176-69 961,1213 70-1038,-825-65 217,-2 26-73,784 39-143,-617-7-14,1 50 150,507-13-22,-242 66 0,-168 101 87,340-86-222,204-81 6,1 2 1,-79 59-1,114-74 6,0 1 0,1 0 1,0 2-1,1 0 0,1 1 0,-23 36 1,34-46-2,0-1-1,0 2 1,1-1 0,0 0 0,0 1 0,1-1 0,0 1 0,1 0 0,-1 9 0,2-11-1,0-1 0,1 1 0,0 0 0,0 0 0,0-1 0,1 1 0,0 0 0,0-1 0,1 0 0,0 0 0,0 1 0,1-2 0,3 7 0,2-1-4,1 0-1,0-1 1,0 0 0,1-1-1,0 0 1,0-1-1,1 0 1,0 0-1,1-2 1,0 1-1,15 4 1,21 6-16,84 18-1,-129-34 21,506 94-9,-154-32 75,542 147 331,-644-152-290,3-10-1,310 17 0,424-38-60,-682-24-55,1053 2-151,-2-56-40,-566-13 68,-5-30 48,-457 35-84,-3-14 0,511-185 0,-805 245 170,105-41 14,-120 44 11,0 0 1,0-1-1,-1-1 1,24-20-1,-40 30-12,1-1 1,-1 0-1,0-1 1,0 1-1,0 0 0,0-1 1,0 0-1,-1 0 1,0 1-1,0-1 0,0-1 1,0 1-1,-1 0 1,1 0-1,-1-1 1,1-6-1,-2 7 4,0-1-1,-1 0 1,0 0-1,1 0 1,-2 0-1,1 0 1,0 0-1,-1 1 1,0-1-1,0 1 1,0-1-1,-1 1 1,0 0-1,-5-7 1,-9-9 17,0 2 1,-2 0-1,0 1 1,0 0-1,-2 2 0,-33-20 1,0 5-76,-90-36 0,-160-38-200,-9 19 40,145 40 123,-520-157-199,424 119 247,-22-3-16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28.558"/>
    </inkml:context>
    <inkml:brush xml:id="br0">
      <inkml:brushProperty name="width" value="0.05" units="cm"/>
      <inkml:brushProperty name="height" value="0.05" units="cm"/>
    </inkml:brush>
  </inkml:definitions>
  <inkml:trace contextRef="#ctx0" brushRef="#br0">0 919 15331,'0'-14'856,"0"-1"-1152,0-2-24,2-1 504,1-2-200,-1-5-208</inkml:trace>
  <inkml:trace contextRef="#ctx0" brushRef="#br0" timeOffset="1">38 238 14507,'1'-20'1096,"-1"-6"-920,1 2-176,1-6 88,1-3-240,-2-1 192,2-1-136,-2-1-120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28.946"/>
    </inkml:context>
    <inkml:brush xml:id="br0">
      <inkml:brushProperty name="width" value="0.05" units="cm"/>
      <inkml:brushProperty name="height" value="0.05" units="cm"/>
    </inkml:brush>
  </inkml:definitions>
  <inkml:trace contextRef="#ctx0" brushRef="#br0">52 826 11995,'1'-20'1080,"-1"1"-848,0 2-128,-1-2 488,-1 3-352,1-1-112,1 0-216,-2 1-88,1-2-896,0-1 944,-2-3-120,0 0-120</inkml:trace>
  <inkml:trace contextRef="#ctx0" brushRef="#br0" timeOffset="1">70 304 12419,'0'-14'1264,"-1"-4"-824,-1 0-192,-3-7 1000,0 1-864,-2-3-272,0-2-136,0 2-232,-2 0-104,4 2-264,-4 0 424,3 2-96,-1 1-48</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29.412"/>
    </inkml:context>
    <inkml:brush xml:id="br0">
      <inkml:brushProperty name="width" value="0.05" units="cm"/>
      <inkml:brushProperty name="height" value="0.05" units="cm"/>
    </inkml:brush>
  </inkml:definitions>
  <inkml:trace contextRef="#ctx0" brushRef="#br0">8 118 11634,'1'-9'1497,"1"3"-825,-2-4-312,-2 0 1552,1 0-1439,-1-1 1719,0-2-1800,0 3-8,1-4 40</inkml:trace>
  <inkml:trace contextRef="#ctx0" brushRef="#br0" timeOffset="1">24 5 13371,'0'5'1584,"0"1"-1056,-2-2 953,2-5-2178,-1-6 497,-1-5-200</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32.238"/>
    </inkml:context>
    <inkml:brush xml:id="br0">
      <inkml:brushProperty name="width" value="0.05" units="cm"/>
      <inkml:brushProperty name="height" value="0.05" units="cm"/>
    </inkml:brush>
  </inkml:definitions>
  <inkml:trace contextRef="#ctx0" brushRef="#br0">53 1 14659,'-8'20'720,"-4"-4"-712,-4-8-16,-1-2 560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32.655"/>
    </inkml:context>
    <inkml:brush xml:id="br0">
      <inkml:brushProperty name="width" value="0.05" units="cm"/>
      <inkml:brushProperty name="height" value="0.05" units="cm"/>
    </inkml:brush>
  </inkml:definitions>
  <inkml:trace contextRef="#ctx0" brushRef="#br0">1927 23 5809,'-33'15'-440,"-7"6"136,-2 2 448,-5 2 1008,1-4-1096,-1-4 128,2-1 457,1-7 839,-2-4 64,-3-5-272,-1-1-367,-4-6-1505,-4 0 840,1-3-224,-2 1-152</inkml:trace>
  <inkml:trace contextRef="#ctx0" brushRef="#br0" timeOffset="1">483 21 11026,'-54'-3'1185,"-1"-2"-809,-2 3-248,-2-1 1288,-2-2-1024,-4 2-352,1 3-40,-4 3-80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0.246"/>
    </inkml:context>
    <inkml:brush xml:id="br0">
      <inkml:brushProperty name="width" value="0.05" units="cm"/>
      <inkml:brushProperty name="height" value="0.05" units="cm"/>
    </inkml:brush>
  </inkml:definitions>
  <inkml:trace contextRef="#ctx0" brushRef="#br0">70 1 12507,'-37'6'3258,"34"-5"-2845,0-1 0,1 1-1,-1 0 1,1 0 0,-1 0 0,1 0-1,-1 1 1,1-1 0,0 1-1,0-1 1,-3 4 0,5-5-354,0 0 0,0 1 0,0-1 1,0 0-1,0 1 0,0-1 0,0 0 0,0 1 1,0-1-1,0 0 0,0 0 0,0 1 1,0-1-1,1 0 0,-1 1 0,0-1 0,0 0 1,0 0-1,0 1 0,1-1 0,-1 0 0,0 0 1,0 1-1,1-1 0,-1 0 0,0 0 1,1 0-1,-1 0 0,0 1 0,0-1 0,1 0 1,-1 0-1,0 0 0,1 0 0,-1 0 0,0 0 1,1 0-1,-1 0 0,0 0 0,1 0 1,-1 0-1,0 0 0,1 0 0,-1 0 0,1 0 1,16 2 563,25-1 49,220 18 461,-251-18-900,-8 0-514,1 0 0,0-1 0,-1 1 0,1-1 0,0 0 0,5-1-1,-9 1 222,1 0 0,0-1 0,-1 1-1,1 0 1,0 0 0,-1-1-1,1 1 1,0-1 0,-1 1 0,1-1-1,-1 1 1,1-1 0,-1 1-1,1-1 1,-1 1 0,0-1 0,1 0-1,-1 1 1,1-1 0,-1 0-1,0 1 1,0-1 0,1 0-1,-1 1 1,0-1 0,0 0 0,0 1-1,0-1 1,0 0 0,0 0-1,0 1 1,0-1 0,0 0 0,0 0-1,0 1 1,-1-2 0,-2-15-712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1.280"/>
    </inkml:context>
    <inkml:brush xml:id="br0">
      <inkml:brushProperty name="width" value="0.05" units="cm"/>
      <inkml:brushProperty name="height" value="0.05" units="cm"/>
    </inkml:brush>
  </inkml:definitions>
  <inkml:trace contextRef="#ctx0" brushRef="#br0">30 1 17772,'1'3'336,"1"0"-1,0 0 1,-1 0 0,1 0 0,-1 0 0,0 0 0,0 0-1,0 1 1,-1-1 0,1 0 0,-1 5 0,4 13 461,17 71 101,-14-58-809,-7-33-91,0 0-1,0 0 0,0 0 0,1 0 1,-1 0-1,0 0 0,1 0 0,-1 0 1,1 0-1,-1 0 0,1 0 1,-1-1-1,1 1 0,0 0 0,-1 0 1,1 0-1,0-1 0,0 1 0,-1 0 1,1-1-1,0 1 0,0-1 0,0 1 1,0-1-1,0 1 0,0-1 1,0 0-1,1 1 0,2-1-18,0 0 0,-1 0 0,1 0 0,0-1 0,0 1 0,5-3 0,18 0-47,-20 3 52,0 1 1,0 0-1,-1 0 1,1 1 0,0 0-1,-1 0 1,0 1-1,1 0 1,-1 0 0,0 0-1,0 1 1,-1-1-1,1 1 1,-1 1-1,0-1 1,0 1 0,0 0-1,-1 0 1,1 1-1,-1-1 1,-1 1 0,6 10-1,-6-11 75,-1 0-1,0 1 1,0-1-1,0 1 1,-1-1-1,1 1 1,-1-1-1,-1 1 0,1 0 1,-1-1-1,0 1 1,-1 0-1,1 0 1,-1-1-1,0 1 1,0-1-1,-1 1 1,0-1-1,0 1 1,0-1-1,0 0 1,-1 0-1,0 0 1,0 0-1,0-1 1,-1 1-1,-5 5 1,2-3 30,-1-1 0,1 0 0,-2-1 0,1 1 1,0-2-1,-1 1 0,0-1 0,0 0 1,0-1-1,-1 0 0,1-1 0,-1 0 1,1 0-1,-1-1 0,0 0 0,0 0 0,1-2 1,-1 1-1,0-1 0,-12-2 0,19 2-292,1 0-1,-1-1 0,0 1 1,1 0-1,-1-1 0,1 1 0,-1-1 1,1 0-1,0 0 0,0 0 1,-1 0-1,1 0 0,1 0 1,-1-1-1,0 1 0,1-1 0,-1 1 1,1-1-1,0 0 0,-2-4 1,0-4-873,0-1 0,1 1 1,-2-23-1,3 24 994,-2-29-1413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1.665"/>
    </inkml:context>
    <inkml:brush xml:id="br0">
      <inkml:brushProperty name="width" value="0.05" units="cm"/>
      <inkml:brushProperty name="height" value="0.05" units="cm"/>
    </inkml:brush>
  </inkml:definitions>
  <inkml:trace contextRef="#ctx0" brushRef="#br0">7 222 17196,'-4'-23'1840,"1"2"-1024,3 4-304,9 1 889,4 0-193,8 2-424,5 1-200,3 0-264,2 4-88,4-1-144,-2 2-88,-2 1-216,-4-2-160,-5 0-704,-5-1 928,4-2-160,-3-3-136</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0:56.061"/>
    </inkml:context>
    <inkml:brush xml:id="br0">
      <inkml:brushProperty name="width" value="0.05" units="cm"/>
      <inkml:brushProperty name="height" value="0.05" units="cm"/>
    </inkml:brush>
  </inkml:definitions>
  <inkml:trace contextRef="#ctx0" brushRef="#br0">37 38 10802,'1'-1'401,"0"-1"-1,0 1 0,0-1 1,-1 1-1,1-1 0,0 1 1,-1-1-1,1 1 0,-1-1 1,1 0-1,-1 1 0,0-1 1,0 1-1,0-1 0,0 0 1,0 1-1,0-1 0,0 0 1,0 1-1,-1-1 0,0-2 1,1 4-229,-5 19 770,-8 36-274,-7 70 0,17-98-612,2 1 0,1-1 0,1 1 1,7 44-1,-8-71-57,1 7 2,1-1 0,-1 0 0,1-1 0,0 1 0,1 0 0,0 0 0,4 7-1,-7-14-14,0-1-425,0 0 232,0 0 0,0 0 0,0 0 0,0 0 0,0 1 0,0-1 0,0 0 0,0 0 0,-1 0 0,1 0 0,0 0 0,-1 0 0,1 0 0,-1 0 0,1 1 0,-1-1 0,-1-1 0,-2-3-501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0:56.513"/>
    </inkml:context>
    <inkml:brush xml:id="br0">
      <inkml:brushProperty name="width" value="0.05" units="cm"/>
      <inkml:brushProperty name="height" value="0.05" units="cm"/>
    </inkml:brush>
  </inkml:definitions>
  <inkml:trace contextRef="#ctx0" brushRef="#br0">1 18 11843,'8'41'5369,"4"63"-4583,-5-51-113,-3-35-378,4-12 184,-6-6-433,0-1-1,0 1 1,0-1 0,0 0-1,0 0 1,0 0-1,-1 0 1,1 0-1,0-1 1,0 1-1,-1 0 1,2-2 0,17-15-100,-1-1 0,-2-1 1,0-1-1,17-26 1,-29 41 144,-2 0 1,1 1 0,-1-2 0,0 1 0,0 0 0,0-1 0,-1 1 0,0-1 0,2-11-1,-2-8-135</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56.569"/>
    </inkml:context>
    <inkml:brush xml:id="br0">
      <inkml:brushProperty name="width" value="0.05" units="cm"/>
      <inkml:brushProperty name="height" value="0.05" units="cm"/>
    </inkml:brush>
  </inkml:definitions>
  <inkml:trace contextRef="#ctx0" brushRef="#br0">17318 1 12883,'-380'49'1640,"147"-23"-1607,8 2-11,-81 10-85,-473 49-663,0 0 519,-736 183 918,1305-229-834,-637 97-221,-8-28 331,849-109 14,-1181 132 260,439-52-133,-308 72 47,631-85-78,-360 18 577,-3-46-342,-909 81 145,749-32-34,-20 1-396,769-63-157,1 8 0,2 8 0,-245 88 1,242-62 88,-475 169 119,402-118-42,217-91-55,3 2 0,-90 69 0,127-87-26,0 1-1,1 0 1,0 1 0,1 1 0,1 0 0,0 0-1,1 1 1,1 1 0,-7 18 0,13-28-1,1 0 0,0 0 1,1 0-1,0 1 1,0-1-1,1 1 0,0-1 1,0 1-1,1-1 1,0 1-1,0-1 0,1 1 1,1 0-1,-1-1 0,1 0 1,1 1-1,-1-1 1,1 0-1,1 0 0,0-1 1,0 1-1,0-1 1,8 10-1,-2-6 4,1 0 1,0 0-1,0-1 1,1-1-1,0 0 1,21 11-1,86 38-42,-88-44 47,72 32-9,564 246-43,-59-81-111,-450-167 145,2-7 1,203 19-1,334-2-71,-536-45 100,558 16 9,822-77 1,-977-11-12,-4-21-1,-411 61 19,312-28 42,-324 45-7,189 18 1,-33 20-5,153 11 2,116-36 114,35 1 155,-66 61-83,-67-5-168,-252-52-50,225-18 0,215-45 1,-542 41-9,708-90 9,-305 33-13,269-28 31,60-52-71,-252-19-34,98-5-9,-463 122 70,0-7 29,275-108 0,-388 117-16,-2-5 0,135-86-1,185-163-2,-295 192 0,-4-7 0,-6-5-1,128-160 1,-219 239-25,-1-2 1,48-86 0,-64 97 12,-2 0 0,-1-1 0,-2-1 0,-1 0 0,6-40 0,-10 35 18,-2 1 1,-1-1 0,-2 0-1,-2 0 1,-2 0-1,-9-54 1,7 72 6,-1 0 1,-1 1-1,-1-1 0,-1 1 0,-1 1 1,-1 0-1,-1 0 0,0 1 0,-2 0 1,0 1-1,-1 0 0,-29-28 0,17 24-1,-1 2-1,-1 1 0,-1 0 0,0 3 1,-1 0-1,-1 2 0,0 1 0,-51-13 1,-29-2-14,-131-14 0,213 37 3,-1534-178-242,1402 167 187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41.583"/>
    </inkml:context>
    <inkml:brush xml:id="br0">
      <inkml:brushProperty name="width" value="0.05" units="cm"/>
      <inkml:brushProperty name="height" value="0.05" units="cm"/>
    </inkml:brush>
  </inkml:definitions>
  <inkml:trace contextRef="#ctx0" brushRef="#br0">44 33 10018,'-6'-2'910,"5"1"-575,-1 1 0,0-1 0,1 0 0,-1 1 0,0-1 0,1 0 0,-1 0 0,1 0 0,-1 0 0,1 0 0,0-1 0,-1 1 0,1 0 0,0 0 0,0-1 0,0 1 0,0-1 0,0 1 0,-1-4 0,2 5-258,0 0 0,0-1 1,0 1-1,0 0 1,0 0-1,0-1 0,0 1 1,0 0-1,0 0 0,-1 0 1,1-1-1,0 1 0,0 0 1,0 0-1,0 0 0,0-1 1,0 1-1,-1 0 1,1 0-1,0 0 0,0 0 1,0-1-1,-1 1 0,1 0 1,0 0-1,0 0 0,0 0 1,-1 0-1,1 0 0,0 0 1,0 0-1,0 0 0,-1 0 1,1 0-1,0 0 1,0 0-1,-1 0 0,-2 9 1481,3 14-342,0-22-1183,0 0-1,1 0 1,-1-1-1,1 1 1,-1 0-1,1 0 1,-1 0-1,1 0 1,0-1-1,0 1 1,-1 0 0,1-1-1,0 1 1,0 0-1,-1-1 1,1 1-1,0-1 1,0 0-1,1 1 1,25 10 719,-6-4-303,-13-2-341,1 0 0,0-1 0,0 0 0,17 4-1,-22-7-100,1 0-1,0-1 0,-1 1 0,1-1 1,0 0-1,0-1 0,-1 1 0,1-1 1,0 0-1,-1 0 0,1 0 0,4-2 1,10-3 4,0 1 0,0 1 0,1 1 0,-1 0 1,1 2-1,36 1 0,-42 0-17,-11 0 2,0 0 1,0-1 0,0 0 0,0 1 0,0-1-1,0 0 1,-1 0 0,1-1 0,0 1 0,-1-1 0,1 1-1,2-3 1,-13 8 566,-32 13-2659,22-13 1638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42.299"/>
    </inkml:context>
    <inkml:brush xml:id="br0">
      <inkml:brushProperty name="width" value="0.05" units="cm"/>
      <inkml:brushProperty name="height" value="0.05" units="cm"/>
    </inkml:brush>
  </inkml:definitions>
  <inkml:trace contextRef="#ctx0" brushRef="#br0">1 1 15083,'3'10'1521,"1"0"-1121,2 0-184,0 2 584,2 4-320,-1 0-88,-1 6-296,4 2-152,-6 3-288,4 5-152,-7 3-224,0 4-577,-1 1 945,-4-1-216,4 4-104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30.501"/>
    </inkml:context>
    <inkml:brush xml:id="br0">
      <inkml:brushProperty name="width" value="0.05" units="cm"/>
      <inkml:brushProperty name="height" value="0.05" units="cm"/>
    </inkml:brush>
  </inkml:definitions>
  <inkml:trace contextRef="#ctx0" brushRef="#br0">0 35 14227,'5'4'864,"3"-2"-816,2 2-48,6-5 8,4-5-88,7 0-40,5-1-48,5 0 80,-1 1 16,-3 0-40,-2 1-16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30.888"/>
    </inkml:context>
    <inkml:brush xml:id="br0">
      <inkml:brushProperty name="width" value="0.05" units="cm"/>
      <inkml:brushProperty name="height" value="0.05" units="cm"/>
    </inkml:brush>
  </inkml:definitions>
  <inkml:trace contextRef="#ctx0" brushRef="#br0">0 0 11707,'42'3'936,"-4"3"-800,1-2-96,1 2 264,-3 0-184,2-1-80,-4-2-240,-2-3 176,-3 0-16,1-6-40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31.312"/>
    </inkml:context>
    <inkml:brush xml:id="br0">
      <inkml:brushProperty name="width" value="0.05" units="cm"/>
      <inkml:brushProperty name="height" value="0.05" units="cm"/>
    </inkml:brush>
  </inkml:definitions>
  <inkml:trace contextRef="#ctx0" brushRef="#br0">0 0 4817,'56'13'240,"-10"2"-176,-1-3 16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31.729"/>
    </inkml:context>
    <inkml:brush xml:id="br0">
      <inkml:brushProperty name="width" value="0.05" units="cm"/>
      <inkml:brushProperty name="height" value="0.05" units="cm"/>
    </inkml:brush>
  </inkml:definitions>
  <inkml:trace contextRef="#ctx0" brushRef="#br0">0 0 9522,'42'9'960,"-2"-3"-936,0 4-1192,3-3 2032,-1 0-880,1 0-232</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33.060"/>
    </inkml:context>
    <inkml:brush xml:id="br0">
      <inkml:brushProperty name="width" value="0.05" units="cm"/>
      <inkml:brushProperty name="height" value="0.05" units="cm"/>
    </inkml:brush>
  </inkml:definitions>
  <inkml:trace contextRef="#ctx0" brushRef="#br0">552 116 15075,'-49'-2'1585,"-1"-2"-1153,-7-5-352,1-1 1256,-3-4-1648,0-2-256,5-1-1361,-4 0 1569,3 2-312,0 4-272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33.680"/>
    </inkml:context>
    <inkml:brush xml:id="br0">
      <inkml:brushProperty name="width" value="0.05" units="cm"/>
      <inkml:brushProperty name="height" value="0.05" units="cm"/>
    </inkml:brush>
  </inkml:definitions>
  <inkml:trace contextRef="#ctx0" brushRef="#br0">7689 194 11250,'-51'11'995,"-1"-2"-1,-1-2 0,-54-1 1,-158-12-62,237 5-1148,-137 0-372,92 2-271,-128-14 0,60-14 107,-27-4 369,138 27 449,0 2-1,-1 1 1,-49 5-1,-109 31 214,116-19-118,-82 6 0,-132-21 567,-15 2 204,165 11-392,-77 6 355,160-17-705,-107-11 0,2-13-378,54 5 216,-209-4 1,115 28 29,-278-4-721,267-20 484,-333-29-1907,123-21 1743,122 15 672,-5 23-322,-281 48 792,471-12-282,-155-8 1665,83-2-872,52 14-1005,86-6-424,-59 0-1,92-6 58,-1-1 0,1 0 0,-1-1 0,1-1 1,0 0-1,0-1 0,0 0 0,-17-9 0,-1-4-91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39.385"/>
    </inkml:context>
    <inkml:brush xml:id="br0">
      <inkml:brushProperty name="width" value="0.05" units="cm"/>
      <inkml:brushProperty name="height" value="0.05" units="cm"/>
    </inkml:brush>
  </inkml:definitions>
  <inkml:trace contextRef="#ctx0" brushRef="#br0">1 0 18964,'0'22'1450,"2"0"1,0-1-1,7 32 4232,-9-52-5722,8 10-1370,-3-10 1035,-3-8-127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40.841"/>
    </inkml:context>
    <inkml:brush xml:id="br0">
      <inkml:brushProperty name="width" value="0.05" units="cm"/>
      <inkml:brushProperty name="height" value="0.05" units="cm"/>
    </inkml:brush>
  </inkml:definitions>
  <inkml:trace contextRef="#ctx0" brushRef="#br0">1 90 16460,'0'1'116,"0"0"0,1 0 0,-1 0 0,1 0 0,-1 0 0,1 0 0,-1 0 0,1 0 0,0 0 1,0 0-1,-1-1 0,1 1 0,0 0 0,0 0 0,0-1 0,0 1 0,0-1 0,0 1 0,0-1 1,0 1-1,0-1 0,2 1 0,-2-1 3,0 0 0,0-1-1,0 1 1,-1 0 0,1-1 0,0 1 0,0 0 0,0-1 0,0 1-1,0-1 1,-1 0 0,1 1 0,0-1 0,-1 0 0,1 1 0,0-1-1,-1 0 1,1 0 0,-1 1 0,1-3 0,2 0 132,-1-1 1,-1 0 0,1 0-1,-1-1 1,1 1-1,-1 0 1,0 0-1,-1-1 1,1 1 0,-1-9-1,0 11-140,0-1 0,-1 1 0,1 0 0,-1-1 1,1 1-1,-1 0 0,0-1 0,0 1 0,0 0 0,0 0 0,-1 0 0,1 0 0,-1 0 0,1 0 0,-1 0 0,1 1 0,-3-3 0,3 4 287,1 5-435,-1 1 1,0-1 0,0 0-1,0 1 1,-1-1 0,0 0-1,-3 7 1,-2-8-385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02.550"/>
    </inkml:context>
    <inkml:brush xml:id="br0">
      <inkml:brushProperty name="width" value="0.05" units="cm"/>
      <inkml:brushProperty name="height" value="0.05" units="cm"/>
    </inkml:brush>
  </inkml:definitions>
  <inkml:trace contextRef="#ctx0" brushRef="#br0">10490 23 8178,'-1072'15'4602,"-134"3"-3571,-100 64-1015,132 47-21,7 46 189,-273 28 220,1001-157-356,-450 59-42,637-63 41,-368 110 0,381-71 259,-242 121 0,469-196-283,-90 46 139,94-46-148,-1-1 1,1 1 0,0 1-1,1-1 1,-1 1-1,1 1 1,1-1-1,-11 17 1,15-21-23,0 1 0,0-1-1,1 1 1,0 0 0,-1 0 0,1 0 0,1 0-1,-1 0 1,1-1 0,-1 1 0,1 1 0,0-1-1,0 0 1,1 0 0,-1-1 0,1 1 0,0 0-1,0 0 1,0 0 0,1 0 0,-1-1 0,1 1-1,0 0 1,0-1 0,0 0 0,1 1-1,-1-1 1,6 5 0,2 3-36,2-1 0,-1 0 0,1-1 0,1 0-1,-1-1 1,19 9 0,22 8-46,0-2-1,79 21 0,119 19 25,-194-50 61,315 65 7,2-17 0,585 20 0,1646-162 92,-2257 50-73,602-56 13,-2-22-11,11-13 350,8 39 483,-641 66-692,577-35-598,-4-48-258,-497 15 636,-337 66 87,-2-3 0,0-3-1,-2-3 1,64-38 0,-99 50 14,-1-2 0,38-34 0,-51 41-28,-1-1 0,0 0 1,-1 0-1,0-1 1,-1 0-1,14-28 0,-21 35-32,0 1-1,0-1 1,0 0-1,-1 0 1,0 0-1,0 0 0,0 0 1,-1 0-1,0 0 1,0 0-1,-1 0 1,1 0-1,-1 0 1,-1 1-1,1-1 1,-1 0-1,0 0 0,0 1 1,-1-1-1,0 1 1,0 0-1,0 0 1,-6-8-1,-8-7-42,0 2 0,-1 0 1,-1 0-1,-26-17 0,37 29 57,-77-56 22,-2 4-1,-3 4 1,-2 4-1,-2 4 1,-2 4 0,-2 5-1,-131-33 1,-26 11-131,-283-27 1,315 64 76,-412 13 1,-221 93-10,148 24-59,470-77 82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48.702"/>
    </inkml:context>
    <inkml:brush xml:id="br0">
      <inkml:brushProperty name="width" value="0.05" units="cm"/>
      <inkml:brushProperty name="height" value="0.05" units="cm"/>
    </inkml:brush>
  </inkml:definitions>
  <inkml:trace contextRef="#ctx0" brushRef="#br0">16 2702 10554,'-6'-60'3566,"9"26"-1961,0 8-1332,-16-1116 1366,10 970-1980,8 0 0,29-195 0,22-354 1676,-58 714-1794,-2 8 93,-4 10 24,5-5 100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6:49.121"/>
    </inkml:context>
    <inkml:brush xml:id="br0">
      <inkml:brushProperty name="width" value="0.05" units="cm"/>
      <inkml:brushProperty name="height" value="0.05" units="cm"/>
    </inkml:brush>
  </inkml:definitions>
  <inkml:trace contextRef="#ctx0" brushRef="#br0">15 569 11570,'-15'17'3278,"19"-31"-170,3-6-3080,76-302 2004,-37 128-1801,-44 185-202,5-15 176,-6 24-203,-1-1 1,0 1 0,0 0 0,0 0-1,0 0 1,0 0 0,0 0-1,1-1 1,-1 1 0,0 0 0,0 0-1,0 0 1,0 0 0,1 0-1,-1 0 1,0 0 0,0 0 0,0 0-1,0 0 1,1 0 0,-1 0 0,0 0-1,0 0 1,0 0 0,1 0-1,-1 0 1,0 0 0,0 0 0,0 0-1,0 0 1,1 0 0,-1 0-1,0 0 1,0 0 0,0 0 0,1 0-1,8 13 47,31 71-74,42 125 1,-66-157-320,-2 1 0,-2 1 0,8 99 0,-19-98 115,-6-13-95</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49.968"/>
    </inkml:context>
    <inkml:brush xml:id="br0">
      <inkml:brushProperty name="width" value="0.05" units="cm"/>
      <inkml:brushProperty name="height" value="0.05" units="cm"/>
    </inkml:brush>
  </inkml:definitions>
  <inkml:trace contextRef="#ctx0" brushRef="#br0">1 9715 14035,'0'1'103,"0"-1"-1,0 1 1,-1 0 0,1 0 0,0 0-1,0-1 1,0 1 0,0 0 0,0 0-1,0 0 1,1-1 0,-1 1 0,0 0-1,0 0 1,1 0 0,-1-1 0,0 1-1,1 0 1,-1-1 0,0 1 0,1 0-1,-1-1 1,1 1 0,-1 0-1,2 0 1,-1-1-1,1-1-1,-1 0 0,0 0 1,0 0-1,0 1 0,0-1 1,0 0-1,0 0 0,0 0 1,0-1-1,0 1 0,0 0 1,-1 0-1,1 0 1,0-1-1,0-1 0,9-16 459,-1 0-1,-1-1 1,12-42-1,7-67-117,-23 111-410,96-633 202,-24-3-28,40-1195-581,0-66 81,-52 1056 212,-1 23 44,22 2 28,-41 479 29,105-776-10,-142 1082-20,4-14-251,-4 1 0,1-76 1,-8 135 234,0-1 1,0 0 0,0 0 0,-1 1-1,1-1 1,-1 0 0,0 1 0,0-1 0,0 0-1,0 1 1,-4-7 0,-3 7-181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0.791"/>
    </inkml:context>
    <inkml:brush xml:id="br0">
      <inkml:brushProperty name="width" value="0.05" units="cm"/>
      <inkml:brushProperty name="height" value="0.05" units="cm"/>
    </inkml:brush>
  </inkml:definitions>
  <inkml:trace contextRef="#ctx0" brushRef="#br0">10 1 15219,'-1'0'134,"0"1"-1,1 0 0,-1 0 1,0-1-1,1 1 1,-1 0-1,0 0 0,1 0 1,-1 0-1,1 0 1,-1 0-1,1 0 1,0 0-1,-1 0 0,1 0 1,0 0-1,0 0 1,0 0-1,0 0 0,0 0 1,0 0-1,0 0 1,0 0-1,0 0 0,0 0 1,0 1-1,1 0 1,13 37 652,-6-18-455,15 69 484,10 97 0,5 18 359,-37-199-1122,1 4 64,0-1-1,1 1 1,8 16 0,-11-24-93,1 0 0,0-1 0,0 1 0,0 0 0,0-1 0,1 1 0,-1-1 0,0 1 0,1-1 0,-1 0 1,1 1-1,-1-1 0,1 0 0,-1 0 0,1 0 0,0 0 0,0 0 0,-1-1 0,1 1 0,0-1 0,0 1 0,0-1 0,0 1 0,0-1 0,3 0 0,0-1 19,0 1 0,0-1 0,-1-1 0,1 1 0,0-1 0,-1 0 0,1 0 0,-1 0 0,0 0 0,7-6 0,38-34 269,-44 37-275,144-159 744,-19 19-413,-106 120-681,2 2 0,0 1 0,47-30 1,-53 41-367,1 1 0,23-8 0,28-13-832,-50 16 617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25.563"/>
    </inkml:context>
    <inkml:brush xml:id="br0">
      <inkml:brushProperty name="width" value="0.05" units="cm"/>
      <inkml:brushProperty name="height" value="0.05" units="cm"/>
    </inkml:brush>
  </inkml:definitions>
  <inkml:trace contextRef="#ctx0" brushRef="#br0">0 2511 13699,'1'-3'186,"-1"-1"0,1 1 0,0 0 0,0-1 0,0 1 0,0 0 0,3-7 0,2-3 65,254-531 3342,-156 341-3074,301-584-154,-130 258-236,-255 491-141,59-125-227,-65 131 109,-1-2 1,15-67-1,-24 70-548,-5 31 658,1 0 0,0 0 0,0-1-1,0 1 1,0 0 0,0 0 0,0 0 0,0 0-1,0 0 1,0-1 0,0 1 0,-1 0-1,1 0 1,0 0 0,0 0 0,0 0 0,0 0-1,0 0 1,-1 0 0,1-1 0,0 1 0,0 0-1,0 0 1,0 0 0,0 0 0,-1 0 0,1 0-1,0 0 1,0 0 0,0 0 0,0 0 0,-1 0-1,1 0 1,0 0 0,0 0 0,0 0 0,0 0-1,-1 0 1,1 1 0,0-1 0,0 0 0,0 0-1,0 0 1,0 0 0,-1 0 0,1 0 0,0 0-1,0 0 1,0 0 0,0 1 0,0-1 0,0 0-1,0 0 1,0 0 0,-1 0 0,1 0 0,0 1-1,0-1 1,0 0 0,0 0 0,0 0 0,0 0-1,0 1 1,-26 44-1404,7-4 864,-6 11-6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26.043"/>
    </inkml:context>
    <inkml:brush xml:id="br0">
      <inkml:brushProperty name="width" value="0.05" units="cm"/>
      <inkml:brushProperty name="height" value="0.05" units="cm"/>
    </inkml:brush>
  </inkml:definitions>
  <inkml:trace contextRef="#ctx0" brushRef="#br0">0 1 12979,'3'8'1128,"5"28"-775,-3 0-1,-1 0 1,-1 0 0,-4 57-1,1-43-85,-2 88 384,0-20 115,15 148 0,-12-261-743,2 20 85,7 28 0,-8-47-92,-1 0 0,1 0 0,1 0 0,-1 0 0,1 0 0,0-1 0,0 1 0,0-1 0,1 0 0,5 6 0,-7-10-5,0 1 0,-1-1 1,1 0-1,0 0 0,0 0 1,0 0-1,0 0 1,1 0-1,-1 0 0,0-1 1,0 1-1,1-1 0,-1 1 1,0-1-1,0 0 0,1 0 1,-1 0-1,0 0 1,0 0-1,1-1 0,-1 1 1,0-1-1,0 0 0,4-1 1,4-2 62,0-1 1,0 0-1,16-11 1,-24 15-67,128-86 530,158-99-2348,-235 151 1466,-8-3-129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29.014"/>
    </inkml:context>
    <inkml:brush xml:id="br0">
      <inkml:brushProperty name="width" value="0.05" units="cm"/>
      <inkml:brushProperty name="height" value="0.05" units="cm"/>
    </inkml:brush>
  </inkml:definitions>
  <inkml:trace contextRef="#ctx0" brushRef="#br0">314 326 17332,'2'-4'231,"0"0"0,-1 0 1,1 0-1,-1 0 0,1 0 1,-1 0-1,-1-1 0,1 1 0,-1 0 1,1-1-1,-1 1 0,0 0 1,-2-9-1,1 11-151,1 0-1,-1 0 1,0 1-1,0-1 1,0 0-1,0 0 1,-1 0 0,1 1-1,0-1 1,-1 1-1,1-1 1,-1 1-1,0-1 1,1 1 0,-1 0-1,0 0 1,0 0-1,0 0 1,1 0 0,-1 0-1,0 0 1,-1 1-1,1-1 1,0 1-1,0 0 1,0-1 0,0 1-1,0 0 1,0 0-1,-4 1 1,-2-1-23,-1 1 0,1 1 0,0 0-1,0 0 1,0 0 0,0 1 0,1 0 0,-1 1 0,1 0 0,-1 0 0,1 0 0,1 1 0,-8 6-1,-4 5-35,0 0 0,2 1-1,-21 26 1,34-39-17,-38 53 54,38-52-52,0 0 0,0 0 0,1 0 1,-1 0-1,1 0 0,0 0 0,1 1 0,-1-1 1,0 10-1,2-15-6,0 0 0,0 1 0,0-1 0,0 0 1,0 0-1,0 1 0,0-1 0,0 0 0,0 1 0,0-1 0,0 0 1,0 1-1,0-1 0,0 0 0,1 1 0,-1-1 0,0 0 0,0 0 1,0 1-1,1-1 0,-1 0 0,0 0 0,0 1 0,0-1 0,1 0 1,-1 0-1,0 0 0,1 0 0,-1 1 0,0-1 0,0 0 0,1 0 1,-1 0-1,1 0 0,12-3-2,11-10-13,20-25-8,-26 21 16,26-18 0,-39 32 3,0 0-1,0 0 1,0 0-1,0 0 0,0 1 1,0 0-1,1 0 1,-1 1-1,1 0 1,10-2-1,-13 3 3,0 1-1,0-1 1,0 1-1,0 0 1,0 0-1,0 0 1,0 0-1,0 0 1,-1 1-1,1-1 1,-1 1 0,1-1-1,-1 1 1,0 0-1,1 0 1,-1 0-1,0 1 1,0-1-1,0 0 1,-1 1-1,3 2 1,4 8-19,-1 1 1,11 25-1,-17-35 16,13 32-30,-1 1 0,-3 0 0,9 50 0,-15-59 79,-1 0 1,-1 0 0,-2 0-1,0 0 1,-7 36 0,6-56 10,-1 0 0,0 0 0,-1 0 0,0-1 0,0 1 0,-7 11 0,10-18-39,-1 1 1,0-1-1,0 1 0,0-1 0,0 0 1,0 1-1,0-1 0,0 0 1,0 0-1,0 0 0,-1 0 0,1 0 1,-1 0-1,1 0 0,0 0 1,-1 0-1,1-1 0,-1 1 0,0 0 1,1-1-1,-1 0 0,1 1 1,-1-1-1,0 0 0,1 0 0,-1 0 1,0 0-1,1 0 0,-1 0 1,0 0-1,1-1 0,-1 1 1,0-1-1,1 1 0,-1-1 0,1 1 1,-4-3-1,0 0 3,0-2 0,0 1 0,1 0 0,-1-1 0,1 0 0,0 0 0,0 0 1,1 0-1,-1-1 0,1 1 0,0-1 0,1 0 0,-3-8 0,0-1-27,1 1 0,1-1 1,0 0-1,-1-25 0,4 26-7,0 1 0,1-1 1,1 1-1,0-1 0,1 1 0,1 0 0,0 0 1,0 1-1,1-1 0,1 1 0,12-21 0,7-4-45,2 1-1,38-40 0,1 0-15,-34 35 38,32-54 0,-53 76 37,-1-1 1,0 0-1,-2 0 0,0-1 1,7-32-1,-14 46 5,0-1 0,0 1 0,-1 0 0,0-1-1,0 1 1,-1-8 0,1 14-3,0 0-1,0 0 1,0 0 0,-1 0-1,1 0 1,0 0 0,0 0-1,-1 0 1,1 0 0,0 0-1,-1 0 1,1 0 0,-1 0-1,1 0 1,-1 0-1,0 1 1,1-1 0,-1 0-1,0 0 1,0 1 0,1-1-1,-1 0 1,0 1 0,0-1-1,0 1 1,0-1 0,0 1-1,0-1 1,0 1-1,0 0 1,0-1 0,0 1-1,0 0 1,0 0 0,0 0-1,0 0 1,0 0 0,0 0-1,0 0 1,0 0 0,0 0-1,0 0 1,0 1-1,0-1 1,0 0 0,0 1-1,0-1 1,0 1 0,0-1-1,0 1 1,-5 3-2,1-1-1,0 1 1,1 0-1,-1 0 1,1 0 0,0 1-1,0-1 1,0 1-1,1 0 1,-1 0 0,1 0-1,-3 7 1,-4 11-6,-12 36 0,21-57 7,-6 18-6,1 0-1,1 0 1,0 1 0,2 0-1,0 0 1,2 0 0,0 30-1,2-48 3,-1-1 0,0 1 0,1 0 0,-1 0 0,1-1 0,0 1 0,0-1 0,0 1 0,0-1 0,0 1 0,1-1 0,-1 0 0,1 1 0,0-1 0,2 3 0,-2-4 0,-1 0 1,1 0 0,0 0-1,-1 0 1,1-1-1,0 1 1,0 0-1,0-1 1,-1 0-1,1 1 1,0-1-1,0 0 1,0 0-1,0 0 1,0 0-1,0 0 1,-1 0-1,1-1 1,0 1-1,0 0 1,0-1-1,0 0 1,1 0-1,13-6-9,-1-1 0,0-1-1,0 0 1,-1-1 0,-1-1 0,20-18-1,-17 15 19,0 0 0,0 1 0,36-20 0,-50 32-6,0-1 0,0 1 0,0 1 0,0-1 0,0 0 0,0 0 1,1 1-1,-1 0 0,0-1 0,0 1 0,0 0 0,0 0 0,1 0 0,-1 0 0,0 0 0,0 1 0,0-1 1,0 0-1,3 2 0,-3-1-2,0 1 1,0-1 0,0 1-1,0 0 1,0-1 0,0 1-1,0 0 1,-1 0-1,1 0 1,-1 1 0,1-1-1,-1 0 1,0 0 0,0 1-1,1 4 1,1 1-9,-2-3 2,1 0 0,0 0 0,0 0 1,5 9-1,-6-14 8,-1 1 1,1 0-1,-1-1 0,1 1 1,-1 0-1,1-1 1,-1 1-1,1-1 0,0 1 1,-1-1-1,1 1 0,0-1 1,0 1-1,-1-1 1,1 0-1,0 1 0,0-1 1,0 0-1,0 0 0,-1 0 1,1 1-1,0-1 1,0 0-1,0 0 0,0 0 1,-1-1-1,1 1 0,0 0 1,0 0-1,0 0 1,0 0-1,-1-1 0,1 1 1,0 0-1,0-1 0,-1 1 1,2-1-1,9-7-4,-1-1 0,0 0 0,0 0 0,-1-1 0,15-20 0,13-14-21,-33 39 21,0 1-1,0 0 0,1 0 1,-1 1-1,1 0 1,0-1-1,9-3 0,-13 7 4,0-1 0,0 1 0,1 0-1,-1-1 1,0 1 0,0 0-1,0 0 1,0 0 0,1 0 0,-1 0-1,0 0 1,0 0 0,0 1 0,1-1-1,-1 0 1,0 1 0,2 0 0,-2 0 0,1 0-1,-1 0 1,0 0 0,0 0 0,1 1 0,-1-1 0,0 1 0,0-1 0,0 0 0,0 1 0,0 0 0,-1-1 0,1 1 0,0-1 0,0 4-1,2 6 3,-1 1-1,0 0 0,1 23 0,3 21 125,-6-55-119,0-1 1,0 0 0,0 1 0,0-1-1,0 0 1,0 1 0,0-1 0,0 0-1,0 1 1,0-1 0,0 0 0,1 0-1,-1 1 1,0-1 0,0 0 0,0 0-1,0 1 1,1-1 0,-1 0 0,0 0-1,0 1 1,1-1 0,-1 0 0,0 0 0,0 0-1,1 0 1,-1 0 0,0 1 0,1-1-1,-1 0 1,0 0 0,1 0 0,9-6 137,10-19 46,-18 21-162,10-12 56,-2 0-16,1 1 0,0 0 0,1 1 0,1 0 0,27-23 0,-38 36-67,-1 0 0,0 0 0,0 0 0,1 0 0,-1 0 0,0 0 0,1 1 0,-1-1 0,1 0 0,-1 1-1,1 0 1,-1-1 0,1 1 0,-1 0 0,1 0 0,0-1 0,-1 1 0,1 0 0,-1 1 0,1-1 0,-1 0 0,1 0-1,-1 1 1,3 0 0,-2 0 0,0 1-1,-1-1 0,1 1 0,-1-1 1,1 1-1,-1 0 0,0 0 0,0-1 1,0 1-1,0 0 0,0 0 0,0 0 1,0 0-1,-1 0 0,2 4 0,0 5-11,0 1 0,-1-1-1,0 1 1,-1 0 0,-2 15-1,2-23-57,0 0-1,-1-1 1,0 1-1,0 0 1,0 0-1,-2 3 0,2-6 54,1 0 0,-1 0-1,1 0 1,-1 0-1,0 0 1,1 0-1,-1 0 1,0 0 0,0-1-1,1 1 1,-1 0-1,0-1 1,0 1-1,0 0 1,0-1 0,0 1-1,0-1 1,0 0-1,0 1 1,0-1 0,0 0-1,0 1 1,0-1-1,-2 0 1,-10-1-170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0.012"/>
    </inkml:context>
    <inkml:brush xml:id="br0">
      <inkml:brushProperty name="width" value="0.05" units="cm"/>
      <inkml:brushProperty name="height" value="0.05" units="cm"/>
    </inkml:brush>
  </inkml:definitions>
  <inkml:trace contextRef="#ctx0" brushRef="#br0">35 251 17420,'1'0'122,"1"-1"1,0 1 0,-1 0-1,1 0 1,-1-1 0,1 1-1,-1-1 1,1 1 0,-1-1-1,0 0 1,1 1 0,-1-1-1,0 0 1,1 0 0,-1 0-1,0 0 1,0 0 0,0 0-1,2-3 1,21-28 546,-20 26-235,6-8 69,-1-1 0,-1 0-1,9-21 1,-15 31-423,0 0 0,0 0 0,0 0 0,-1 0 0,0 0 0,0 0 0,-1-1 0,1 1 0,-1 0 0,0-1 0,0 1 0,-1-1 0,0 1 0,-2-10-1,2 14-65,1-1-1,-1 1 0,1 0 1,-1-1-1,1 1 0,-1-1 1,0 1-1,0 0 0,1-1 0,-1 1 1,0 0-1,0 0 0,-1 0 1,1 0-1,0 0 0,0 0 0,0 0 1,-1 0-1,1 0 0,0 0 1,-1 1-1,1-1 0,-1 1 0,1-1 1,-1 1-1,1-1 0,-1 1 1,1 0-1,-1 0 0,1 0 0,-1 0 1,1 0-1,-1 0 0,0 0 1,1 0-1,-1 1 0,1-1 0,-1 1 1,1-1-1,-1 1 0,1-1 1,0 1-1,-1 0 0,0 1 0,-3 1 0,0 0-1,0 1 1,0 0-1,1 0 1,0 0-1,0 0 1,0 1-1,0-1 0,1 1 1,-4 6-1,0 5-14,1 1 0,0-1 1,1 1-1,1 0 0,1 0 0,0 0 0,2 0 0,0 1 0,0-1 0,4 27 0,-3-40-2,1 0 1,-1-1-1,1 1 0,0 0 0,0-1 1,1 1-1,-1-1 0,1 1 1,-1-1-1,1 1 0,3 3 0,-4-6 3,0 0-1,0 0 0,0-1 1,0 1-1,0 0 0,1 0 1,-1-1-1,0 1 0,0-1 1,1 1-1,-1-1 0,0 0 1,1 1-1,-1-1 0,0 0 1,1 0-1,-1 0 0,0 0 1,1 0-1,-1 0 0,1 0 1,-1 0-1,0-1 0,1 1 1,-1 0-1,0-1 0,0 1 1,1-1-1,-1 0 0,0 1 1,0-1-1,0 0 0,2-1 1,11-9-6,0 0 1,-1-1-1,-1-1 1,0 0-1,-1 0 1,11-18-1,-8 12 21,0 1-1,23-22 0,-35 38-13,0 0 1,0 1-1,0-1 0,0 1 0,0-1 0,0 1 0,0 0 1,0 0-1,0 0 0,1 0 0,4-1 0,-6 2 0,0 0 0,0 0 0,0 0 0,0 0 0,0 1 0,0-1 0,0 0-1,0 0 1,0 1 0,0-1 0,0 0 0,0 1 0,0-1 0,0 1 0,0-1 0,0 1-1,-1 0 1,1-1 0,1 2 0,2 3-1,-1 0-1,0 0 1,0 1-1,0-1 1,-1 1 0,0-1-1,3 10 1,-3-8-1,-2-6 2,2 5-3,1 1 1,-1-1-1,1 0 0,0 0 1,0 0-1,5 7 1,-7-12 3,0 0 0,1 0 0,-1 0 0,0 0 0,0 0 0,0 0 0,1 0 0,-1-1 0,0 1 1,1 0-1,-1-1 0,1 1 0,-1-1 0,1 1 0,-1-1 0,1 0 0,-1 0 0,1 1 0,-1-1 0,1 0 1,-1-1-1,1 1 0,-1 0 0,1 0 0,-1 0 0,1-1 0,-1 1 0,1-1 0,-1 0 0,0 1 0,1-1 0,-1 0 1,3-1-1,11-9 30,0 0 1,-1 0 0,23-24 0,-26 23-5,1 1 1,1 0-1,0 0 1,0 2-1,16-10 1,-27 18-25,0 0 1,0 0 0,0 0-1,0 0 1,0 1 0,0-1-1,0 0 1,0 1 0,0 0-1,1-1 1,-1 1-1,0 0 1,0 0 0,0 0-1,0 1 1,0-1 0,1 0-1,-1 1 1,0-1 0,0 1-1,0 0 1,0 0 0,0 0-1,0 0 1,-1 0-1,1 0 1,0 0 0,0 1-1,-1-1 1,1 0 0,-1 1-1,1 0 1,-1-1 0,0 1-1,1 0 1,0 2 0,4 8 3,0 0 0,-1 1 1,0 0-1,5 24 0,1-1 23,-11-36-29,0 0 0,0 0 0,0 0 0,0 0-1,0 0 1,0 1 0,0-1 0,0 0 0,0 0 0,0 0 0,0 0 0,0 0-1,0 1 1,0-1 0,0 0 0,0 0 0,0 0 0,0 0 0,0 0 0,1 0-1,-1 0 1,0 1 0,0-1 0,0 0 0,0 0 0,0 0 0,0 0 0,0 0-1,0 0 1,1 0 0,-1 0 0,0 0 0,0 0 0,0 0 0,0 0-1,0 0 1,0 0 0,1 0 0,-1 0 0,0 0 0,0 0 0,0 0 0,0 0-1,0 0 1,1 0 0,-1 0 0,0 0 0,0 0 0,0 0 0,0 0 0,0 0-1,0 0 1,1 0 0,-1 0 0,4-10-177,1-13-848,2-37-545,-3 39 1043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0.429"/>
    </inkml:context>
    <inkml:brush xml:id="br0">
      <inkml:brushProperty name="width" value="0.05" units="cm"/>
      <inkml:brushProperty name="height" value="0.05" units="cm"/>
    </inkml:brush>
  </inkml:definitions>
  <inkml:trace contextRef="#ctx0" brushRef="#br0">18 21 19044,'-12'-13'1888,"8"9"-1287,2 1-265,5 3 1080,3 0-1088,7 1-1208,1 2 872,6 4-336,2 0-144</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0.831"/>
    </inkml:context>
    <inkml:brush xml:id="br0">
      <inkml:brushProperty name="width" value="0.05" units="cm"/>
      <inkml:brushProperty name="height" value="0.05" units="cm"/>
    </inkml:brush>
  </inkml:definitions>
  <inkml:trace contextRef="#ctx0" brushRef="#br0">161 1 16484,'-3'0'363,"0"0"1,0 0 0,0 1-1,1-1 1,-1 1 0,0 0-1,0 0 1,-3 1 0,1 0 131,-6 2 288,0 0 0,0 1 1,0 0-1,-18 13 0,24-15-730,1 0 1,-1 1-1,1-1 1,0 1-1,0 1 1,0-1 0,0 0-1,1 1 1,0 0-1,0 0 1,0 0-1,-3 6 1,6-10-56,0 0 0,-1 0 0,1-1 0,0 1 0,0 0 0,0 0 0,0-1 0,0 1 0,0 0 0,0 0 1,0-1-1,0 1 0,0 0 0,0 0 0,0 0 0,0-1 0,1 1 0,-1 0 0,0-1 0,1 1 0,-1 0 0,0-1 0,1 1 0,-1 0 0,1-1 0,-1 1 0,1 0 0,-1-1 0,1 1 0,-1-1 1,1 1-1,0-1 0,-1 0 0,1 1 0,0-1 0,-1 0 0,1 1 0,0-1 0,0 0 0,-1 0 0,1 1 0,0-1 0,0 0 0,-1 0 0,1 0 0,0 0 0,0 0 0,0 0 0,7 0-48,0 0-1,0-1 1,14-2-1,-16 2 25,21-3-92,71-8-263,-88 11 345,1 1 0,-1 0 0,1 0 0,0 2 0,-1-1 0,20 6 0,-29-6 45,1-1 0,-1 0 0,1 1-1,-1-1 1,1 1 0,-1 0 0,0-1 0,1 1 0,-1 0-1,0 0 1,0 0 0,0 0 0,0 0 0,1 0-1,-1 0 1,-1 0 0,1 0 0,0 1 0,0-1 0,0 0-1,-1 1 1,1-1 0,0 3 0,-1-3 16,0 1 1,0 0-1,0-1 0,-1 1 0,1 0 1,0-1-1,-1 1 0,0 0 1,1-1-1,-1 1 0,0-1 1,0 1-1,0-1 0,0 1 1,0-1-1,0 0 0,-1 2 1,-6 4 107,1-1 1,-1 1 0,0-1-1,0-1 1,-15 8 0,10-7-262,-1 0-1,1-1 1,-1 0 0,0-2 0,0 1 0,0-2-1,-17 2 1,30-4 122,0 0-1,1 0 1,-1 1-1,1-1 1,-1 0-1,1 0 1,-1 0-1,1 0 1,-1 0-1,1 0 1,-1 0-1,1 0 1,-1-1-1,0 1 1,1 0-1,-1 0 0,1 0 1,-1 0-1,1-1 1,-1 1-1,1 0 1,0-1-1,-1 1 1,1 0-1,-1-1 1,1 1-1,-1 0 1,1-1-1,0 1 1,-1-1-1,1 1 1,0-1-1,0 1 1,-1-1-1,1 1 1,0-1-1,0 1 1,0-1-1,0 1 1,-1-1-1,1 1 1,0-1-1,0 1 1,0-1-1,0 1 1,0-1-1,0 0 1,0 1-1,1-1 1,-1 0-1,4-12-401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37.041"/>
    </inkml:context>
    <inkml:brush xml:id="br0">
      <inkml:brushProperty name="width" value="0.05" units="cm"/>
      <inkml:brushProperty name="height" value="0.05" units="cm"/>
    </inkml:brush>
  </inkml:definitions>
  <inkml:trace contextRef="#ctx0" brushRef="#br0">5209 430 6545,'0'-4'234,"0"1"-1,0 0 0,-1-1 1,1 1-1,-1 0 0,0 0 1,0-1-1,0 1 0,0 0 1,0 0-1,-1 0 0,1 0 1,-1 0-1,0 0 0,0 1 1,0-1-1,0 1 0,0-1 1,-1 1-1,1 0 0,-1 0 1,1 0-1,-1 0 0,0 0 1,0 0-1,0 1 1,0-1-1,-5-1 0,-95-37 802,-109-27-1,23 8-804,-151-44-156,238 80-63,-145-15 0,-449 16 73,505 22-64,45 0-18,0 7 0,1 5-1,-176 40 1,-201 86-7,58-13 26,-115 8-118,308-54 6,216-58 93,1 2 0,-90 53-1,126-64 2,0 1 0,0 0-1,1 1 1,1 1 0,0 1-1,2 1 1,-1-1 0,-14 26-1,19-27-25,2 1 0,0-1-1,1 2 1,0-1 0,1 1 0,1 0-1,1 1 1,0-1 0,2 1 0,-2 31-1,5-10-98,1 1 1,14 63-1,27 79-221,-22-103 239,-3-3 29,44 161-27,-40-165 125,39 86-1,-42-117-15,1-2 1,3 0-1,1-1 0,2-2 1,1 0-1,2-2 0,2-1 1,0-2-1,2 0 0,2-3 1,52 35-1,-29-31-62,2-2 1,0-3-1,2-2 0,1-3 0,97 20 1,-15-15-578,208 13 0,554-10-2281,-647-33 2773,-1-11 0,-1-11-1,-1-11 1,292-80 0,-303 48 242,245-103 1,-353 113 233,-3-6 0,-3-6-1,145-103 1,-207 123 129,68-66-1,-104 85-134,-3-2-1,0-1 1,45-68-1,-66 87-239,-1-1-1,-1 1 1,0-1-1,-1-1 1,-1 1-1,0-1 1,-2 0-1,0 0 1,0-1-1,-2 1 1,0-1-1,-1 0 1,-1 1 0,-1-1-1,0 0 1,-1 1-1,-1-1 1,-1 1-1,0 0 1,-2 0-1,1 0 1,-10-16-1,-5-4-89,-1 2 1,-2 0-1,-1 1 0,-2 1 0,-1 2 0,-50-45 0,18 25-117,-2 3-1,-111-66 0,-3 20-22,-18 13-19,177 75 146</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1.233"/>
    </inkml:context>
    <inkml:brush xml:id="br0">
      <inkml:brushProperty name="width" value="0.05" units="cm"/>
      <inkml:brushProperty name="height" value="0.05" units="cm"/>
    </inkml:brush>
  </inkml:definitions>
  <inkml:trace contextRef="#ctx0" brushRef="#br0">149 8 17412,'0'0'48,"0"0"1,0-1 0,0 1 0,0 0-1,0 0 1,0-1 0,0 1 0,0 0-1,0 0 1,0-1 0,0 1-1,0 0 1,0 0 0,0 0 0,0-1-1,0 1 1,0 0 0,0 0-1,0-1 1,-1 1 0,1 0 0,0 0-1,0 0 1,0-1 0,0 1 0,0 0-1,-1 0 1,1 0 0,0-1-1,0 1 1,0 0 0,0 0 0,-1 0-1,1 0 1,0 0 0,0 0-1,-1-1 1,1 1 0,0 0 0,0 0-1,-1 0 1,1 0 0,0 0 0,-16 4 760,-14 14 461,21-10-1057,0 0-1,0 0 1,1 1-1,0 0 1,0 0-1,1 1 0,0 0 1,1 1-1,0-1 1,1 1-1,0 0 1,-3 12-1,8-21-200,-1-1 0,0 1 0,1-1 1,0 1-1,-1 0 0,1-1 0,0 1 0,0 0 0,0-1 0,0 1 0,0 0 0,1-1 0,-1 1 0,0 0 0,1-1 0,-1 1 0,1 0 1,-1-1-1,1 1 0,0-1 0,1 2 0,-1-2-6,1 0 0,-1 0 0,0 0 0,0-1 0,1 1-1,-1 0 1,1-1 0,-1 1 0,1-1 0,-1 0 0,1 1 0,-1-1 0,1 0 0,-1 0 0,1 0 0,-1 0 0,1 0 0,1-1 0,7 0 1,-1-2 0,0 1 0,-1-1 0,1-1 0,0 1 0,8-6 0,130-87 101,-145 95-108,-1 0 0,0 1 0,0-1 0,1 0 0,-1 1-1,0-1 1,1 1 0,-1-1 0,0 1 0,1 0 0,-1 0 0,1 0-1,-1-1 1,1 1 0,-1 1 0,0-1 0,3 0 0,-3 1 0,-1-1 0,1 1 0,0 0 0,0-1-1,-1 1 1,1 0 0,0-1 0,-1 1 0,1 0 0,0 0 0,-1 0 0,1 0 0,-1 0 0,0 0 0,1 0 0,-1 0 0,0 0 0,1 0 0,-1 0 0,0 0-1,0 0 1,0 0 0,0 2 0,1 29 65,1 15 130,-2-46-186,0 0 0,1-1-1,-1 1 1,0 0 0,0 0-1,0-1 1,0 1-1,1 0 1,-1-1 0,0 1-1,1-1 1,-1 1 0,1 0-1,-1-1 1,1 1 0,-1-1-1,1 1 1,-1-1-1,1 1 1,-1-1 0,1 1-1,-1-1 1,1 0 0,0 1-1,-1-1 1,1 0-1,0 1 1,-1-1 0,1 0-1,0 0 1,0 0 0,-1 0-1,1 0 1,0 0 0,0 0-1,-1 0 1,1 0-1,0 0 1,-1 0 0,1 0-1,0 0 1,0 0 0,-1-1-1,1 1 1,0 0-1,-1-1 1,1 1 0,-1 0-1,2-1 1,5-3 48,0 0 0,-1-1-1,11-8 1,-10 7-25,6-4 11,46-32 38,-53 38-95,0 0 0,1 1 0,-1 0-1,0 1 1,1-1 0,0 1 0,-1 1-1,9-2 1,-13 3 6,-1-1 0,1 1-1,0 0 1,0 0 0,0 0 0,0 0 0,0 0-1,0 1 1,-1-1 0,1 0 0,0 1-1,0-1 1,0 1 0,-1 0 0,1 0-1,0 0 1,-1 0 0,1 0 0,-1 0-1,1 0 1,-1 0 0,1 0 0,1 3-1,-1 0 1,0 0-1,0 0 1,0 0-1,-1 1 0,1-1 1,-1 1-1,1 6 1,5 17 150,-6-27-132,-1-1 0,0 1 0,1-1 0,-1 0 0,0 1 0,1-1 0,-1 1 0,1-1 0,-1 0 0,1 1 0,-1-1 0,1 0 0,-1 1 0,1-1-1,-1 0 1,1 0 0,-1 1 0,1-1 0,-1 0 0,1 0 0,-1 0 0,1 0 0,0 0 0,-1 0 0,1 0 0,-1 0 0,1 0 0,0 0 0,-1 0 0,1 0 0,-1 0 0,1-1 0,-1 1 0,1 0 0,-1 0-1,1-1 1,-1 1 0,1 0 0,-1-1 0,1 1 0,25-18 173,-22 15-136,11-8 54,81-55 52,-86 60-212,0 0 1,0 1-1,1 0 0,0 1 1,0 1-1,0-1 1,21-2-1,-30 6 46,-1 0 0,1-1 0,-1 1 1,1 0-1,0 0 0,-1 0 0,1 1 0,-1-1 0,1 0 0,-1 0 1,1 1-1,0-1 0,-1 1 0,0 0 0,1-1 0,-1 1 0,1 0 1,-1 0-1,0 0 0,1 0 0,-1 0 0,0 0 0,0 0 0,0 0 1,0 0-1,0 1 0,0-1 0,0 0 0,0 2 0,1 2 59,-1 0-1,1 0 0,-1 0 1,0 1-1,-1-1 1,0 0-1,0 8 0,0-13-34,0 0-1,0 0 1,0 1-1,0-1 1,0 0-1,1 0 0,-1 1 1,0-1-1,0 0 1,0 0-1,0 1 1,0-1-1,0 0 1,0 0-1,1 0 1,-1 1-1,0-1 1,0 0-1,0 0 0,0 0 1,1 1-1,-1-1 1,0 0-1,0 0 1,1 0-1,-1 0 1,0 0-1,0 0 1,0 0-1,1 0 1,-1 1-1,0-1 0,0 0 1,1 0-1,-1 0 1,0 0-1,0 0 1,1 0-1,-1 0 1,1 0-34,-1-1-1,0 1 1,1 1 0,-1-1 0,0 0 0,1 0 0,-1 0-1,0 0 1,1 0 0,-1 0 0,0 0 0,1 0 0,-1 0 0,0 1-1,0-1 1,1 0 0,-1 0 0,0 0 0,0 1 0,1-1-1,-1 0 1,0 0 0,0 1 0,1-1 0,-1 0 0,0 0-1,0 1 1,0-1 0,0 0 0,0 1 0,1-1 0,-1 0 0,0 1-1,0-1 1,0 17-1733,0-14 1253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1.950"/>
    </inkml:context>
    <inkml:brush xml:id="br0">
      <inkml:brushProperty name="width" value="0.05" units="cm"/>
      <inkml:brushProperty name="height" value="0.05" units="cm"/>
    </inkml:brush>
  </inkml:definitions>
  <inkml:trace contextRef="#ctx0" brushRef="#br0">7 132 12627,'0'0'106,"0"0"0,0 0 1,-1 0-1,1 0 0,0 0 0,0 0 1,-1 0-1,1 0 0,0 0 1,-1 0-1,1 0 0,0-1 0,0 1 1,-1 0-1,1 0 0,0 0 1,0 0-1,-1 0 0,1-1 1,0 1-1,0 0 0,0 0 0,0 0 1,-1-1-1,1 1 0,0 0 1,0 0-1,0-1 0,0 1 0,0 0 1,-1 0-1,1-1 0,0 1 1,0 0-1,0-1 0,0 1 0,0-1 1,4-14 2679,10-12 103,-7 17-2262,0 0 0,1 1 1,0 0-1,15-13 1,-20 19-533,1 0 1,0 1-1,0-1 0,0 1 1,0 0-1,8-3 1,-10 4-86,0 1 1,0 0 0,0-1-1,0 1 1,-1 0 0,1 0-1,0 0 1,0 0 0,0 0-1,0 0 1,0 1 0,-1-1-1,1 1 1,0-1 0,0 1-1,-1 0 1,3 1 0,-2-1-15,-1 0 0,1 0 1,-1 0-1,1 0 0,-1 0 0,0 1 1,0-1-1,0 0 0,0 1 1,0-1-1,0 1 0,0-1 1,0 1-1,-1 0 0,1-1 0,0 1 1,-1 0-1,0-1 0,1 1 1,-1 0-1,0 0 0,0-1 1,0 4-1,-1 3 9,0 1 1,0-1-1,-5 16 1,4-19-151,0 1 0,1-1 1,0 0-1,0 1 0,0-1 0,1 8 0,2-10-1909,3-7 1343,2-7 193,-7 10 374,6-7-666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2.477"/>
    </inkml:context>
    <inkml:brush xml:id="br0">
      <inkml:brushProperty name="width" value="0.05" units="cm"/>
      <inkml:brushProperty name="height" value="0.05" units="cm"/>
    </inkml:brush>
  </inkml:definitions>
  <inkml:trace contextRef="#ctx0" brushRef="#br0">125 152 12403,'0'1'146,"1"-1"1,-1 1 0,1 0-1,0-1 1,-1 1 0,1 0-1,0-1 1,-1 1 0,1-1-1,0 1 1,0-1 0,0 0-1,-1 1 1,1-1-1,0 0 1,0 1 0,0-1-1,0 0 1,-1 0 0,1 0-1,0 0 1,0 0 0,0 0-1,2 0 1,-1-1 113,0 0 0,1 1 0,-1-1-1,0 0 1,0 0 0,0-1 0,0 1 0,0 0 0,3-3 0,1-1 320,0-1 0,0-1 0,0 1 0,6-9 1,-9 10-361,0 0 1,-1 0 0,1 1 0,-1-2 0,0 1 0,0 0 0,-1 0 0,0 0-1,1-1 1,-1-5 0,-1 9-183,0 0-1,0 0 0,0 0 0,0 1 1,0-1-1,-1 0 0,1 0 1,0 1-1,-1-1 0,0 0 1,1 1-1,-1-1 0,0 0 1,0 1-1,0-1 0,0 1 1,0 0-1,0-1 0,0 1 0,0 0 1,-1-1-1,1 1 0,-1 0 1,1 0-1,0 0 0,-1 0 1,0 1-1,1-1 0,-1 0 1,0 1-1,1-1 0,-1 1 0,0-1 1,-2 1-1,-2-1-14,1 1 0,-1 0 0,0 0 0,0 0 0,0 1 0,1 0-1,-1 0 1,0 1 0,1 0 0,-1 0 0,1 0 0,0 0 0,-1 1 0,1 0 0,0 0 0,1 0 0,-1 1 0,1-1-1,-1 1 1,1 0 0,0 1 0,-4 5 0,0 0-18,0 0 0,1 0 0,1 1 0,0 0 0,0 0 0,1 0-1,0 1 1,1 0 0,-4 18 0,6-23 2,1 1 0,0 0 0,1 1 0,0-1 0,2 16 0,-2-22-4,1 1 0,-1 0-1,1-1 1,0 1 0,0 0 0,0-1 0,0 1 0,0-1 0,1 1 0,-1-1 0,1 0 0,0 0-1,-1 0 1,1 1 0,0-2 0,0 1 0,0 0 0,1 0 0,-1-1 0,0 1 0,3 1 0,0-2-39,1 1 0,-1 0 1,1-1-1,0 0 1,-1 0-1,1-1 1,0 0-1,-1 0 1,1 0-1,0 0 0,-1-1 1,1 0-1,10-3 1,7-4-730,42-20 0,-52 22 659,24-11-237,-7 1-121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3.088"/>
    </inkml:context>
    <inkml:brush xml:id="br0">
      <inkml:brushProperty name="width" value="0.05" units="cm"/>
      <inkml:brushProperty name="height" value="0.05" units="cm"/>
    </inkml:brush>
  </inkml:definitions>
  <inkml:trace contextRef="#ctx0" brushRef="#br0">35 1 18052,'-1'3'274,"0"-1"0,0 1 1,1 0-1,-1 0 0,1 0 0,-1 0 1,1 0-1,0 0 0,1 3 1,-1-1 63,3 254 3401,26 130-2952,-24-361-827,-3-20-316,-4-16-994,-42-164-2936,20 101 3335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3.488"/>
    </inkml:context>
    <inkml:brush xml:id="br0">
      <inkml:brushProperty name="width" value="0.05" units="cm"/>
      <inkml:brushProperty name="height" value="0.05" units="cm"/>
    </inkml:brush>
  </inkml:definitions>
  <inkml:trace contextRef="#ctx0" brushRef="#br0">24 145 16363,'-14'-9'1785,"5"4"-961,9-2-280,17-2 936,12-1-103,12-3-217,5-3-200,9-2-336,2 0-56,5 1-167,-5 4-153,-4 8-504,-6 0-353,-8 7-847,-5 3 1200,-9 8-248,-4 3-200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3.907"/>
    </inkml:context>
    <inkml:brush xml:id="br0">
      <inkml:brushProperty name="width" value="0.05" units="cm"/>
      <inkml:brushProperty name="height" value="0.05" units="cm"/>
    </inkml:brush>
  </inkml:definitions>
  <inkml:trace contextRef="#ctx0" brushRef="#br0">0 1 19060,'4'14'621,"-1"0"-1,-1 0 1,0 0-1,-1 1 1,-1 16-1,2 15 133,4 30-308,16 80 1,-21-151-417,1-1 1,-1 1-1,1-1 1,0 0-1,2 6 1,-3-9-19,-1-1 1,0 1 0,1-1 0,-1 1-1,0-1 1,1 0 0,-1 1 0,1-1 0,-1 1-1,1-1 1,-1 0 0,1 1 0,-1-1-1,1 0 1,-1 1 0,1-1 0,-1 0 0,1 0-1,0 1 1,0-2 3,0 1 0,-1 0-1,1 0 1,0 0 0,-1-1 0,1 1-1,-1 0 1,1-1 0,-1 1 0,1-1 0,-1 1-1,1-1 1,-1 1 0,1-1 0,-1 1-1,1-1 1,-1 1 0,0-1 0,1 1-1,-1-1 1,0 0 0,1 0 0,1-5 59,0 0 1,0 0 0,-1 0 0,1 0-1,-1-1 1,-1 1 0,1-8 0,-3-50 319,1 45-270,-1-8-44,-1 0 1,-1 0-1,-1 0 0,-15-42 0,16 61-122,2 10 9,5 12-30,-1-11-4,0 0 1,0 0-1,0 0 1,1-1-1,-1 1 0,1-1 1,0 0-1,-1 1 1,1-1-1,0 0 1,0-1-1,1 1 1,-1-1-1,0 1 1,0-1-1,1 0 0,-1 0 1,1 0-1,-1-1 1,1 1-1,-1-1 1,1 0-1,0 0 1,5 0-1,7-2-470,0 1-1,-1-2 1,1 0 0,16-6-1,5-3-116,0-4-127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4.560"/>
    </inkml:context>
    <inkml:brush xml:id="br0">
      <inkml:brushProperty name="width" value="0.05" units="cm"/>
      <inkml:brushProperty name="height" value="0.05" units="cm"/>
    </inkml:brush>
  </inkml:definitions>
  <inkml:trace contextRef="#ctx0" brushRef="#br0">146 32 15451,'-11'11'744,"0"1"-1,0 0 0,1 1 1,0 0-1,1 0 0,-12 26 1,9-12 17,0 0 0,-13 51 0,23-71-675,-8 45 338,9-49-394,1 0 1,0 1-1,0-1 0,0 0 1,0 1-1,0-1 0,1 0 1,0 0-1,-1 1 1,1-1-1,1 0 0,-1 0 1,2 3-1,-3-5-21,1 0 1,0 0-1,-1-1 0,1 1 0,0 0 0,-1 0 1,1-1-1,0 1 0,0 0 0,0-1 1,0 1-1,0-1 0,-1 1 0,1-1 1,0 0-1,0 1 0,0-1 0,0 0 0,0 0 1,0 0-1,0 1 0,2-1 0,0-1 4,-1 1-1,1 0 0,0-1 0,0 0 1,-1 0-1,1 0 0,0 0 0,3-2 1,4-3 25,1-1 0,17-15 1,-26 21-31,69-67 163,-50 46-131,0 2 0,2 0-1,24-16 1,-43 33-38,0 1-1,0 0 0,0 0 1,0 0-1,0 0 0,0 1 1,1 0-1,-1 0 0,7-1 1,-10 2-2,1 0 0,0 0 1,-1 0-1,1 0 0,-1 0 0,1 1 0,0-1 1,-1 1-1,1-1 0,-1 1 0,1-1 1,-1 1-1,1 0 0,-1 0 0,0 0 1,1 0-1,-1 0 0,0 0 0,0 0 0,1 0 1,-1 0-1,0 1 0,0-1 0,-1 0 1,1 1-1,0-1 0,1 3 0,0 3 24,1 1 0,-1 0 0,0 0 0,-1-1 0,0 1 0,0 10 0,-1-8 64,1-1 1,1 1-1,3 15 1,-5-25-80,0 1 1,1-1 0,-1 1-1,0-1 1,0 1-1,0-1 1,1 1-1,-1-1 1,0 0 0,1 1-1,-1-1 1,0 1-1,1-1 1,-1 0 0,0 1-1,1-1 1,-1 0-1,1 0 1,-1 1 0,0-1-1,1 0 1,-1 0-1,1 0 1,-1 1 0,1-1-1,-1 0 1,1 0-1,0 0 1,16-6 195,14-19 29,-28 23-216,12-13 51,52-42 83,-59 50-164,1 1-1,-1 0 0,1 1 0,1 0 1,18-7-1,-26 11 3,1 0 1,-1 1-1,0-1 1,0 1-1,0 0 0,0 0 1,1 0-1,-1 0 1,0 0-1,0 0 1,0 0-1,0 1 0,1-1 1,-1 1-1,0 0 1,0-1-1,0 1 1,0 0-1,0 0 0,0 0 1,-1 1-1,1-1 1,0 0-1,0 1 1,-1-1-1,1 1 0,-1-1 1,1 1-1,-1 0 1,0 0-1,0 0 1,0 0-1,0 0 0,0 0 1,0 0-1,0 0 1,0 3-1,3 8-37,-1 1 0,0-1 0,-1 1 1,1 21-1,-3-32 38,4 24-278,-4-27 269,1 1 0,-1-1-1,0 0 1,0 0 0,0 1 0,0-1 0,0 0-1,0 0 1,1 1 0,-1-1 0,0 0 0,0 0-1,0 0 1,0 1 0,1-1 0,-1 0-1,0 0 1,0 0 0,1 0 0,-1 1 0,0-1-1,0 0 1,1 0 0,-1 0 0,0 0 0,0 0-1,1 0 1,-1 0 0,0 0 0,10-10-819,39-78-2958,-24 41 1683,2 1 1,43-55-1,-64 94 1987,-4 4 303,0 0 1,0-1 0,0 1 0,1 0 0,-1 1 0,1-1 0,0 0-1,0 1 1,0 0 0,4-4 0,-7 8-40,0-1 0,0 0 1,0 0-1,-1 0 0,1 0 0,0 0 0,-1 0 1,1 0-1,-1 0 0,0 0 0,1 0 0,-1 0 1,0 0-1,1 0 0,-2 1 0,-28 27 2369,23-23-2005,1 0 0,0 0 0,0 0-1,0 1 1,1 0 0,0 0 0,-7 12 0,12-18-498,0 0 0,0 0 0,0 0 0,0 0 0,0 0 0,0 0 0,0 0-1,0 0 1,0-1 0,0 1 0,1 0 0,-1 0 0,0 0 0,1 0 0,-1 0 0,0-1 0,1 1 0,-1 0 0,1 0 0,-1-1 0,1 1 0,0 0 0,-1-1 0,1 1 0,0 0 0,-1-1 0,1 1 0,0-1-1,0 1 1,0-1 0,1 1 0,34 16-393,-23-12 324,0 1 13,0 0 0,-1 1 0,0 1 0,0 0-1,-1 0 1,16 16 0,-24-21 66,0 0 1,-1-1-1,0 1 1,1 0-1,-1 0 0,0 0 1,-1 1-1,1-1 0,-1 0 1,1 1-1,-1-1 1,0 1-1,0-1 0,0 1 1,-1 0-1,1-1 1,-1 1-1,0 0 0,0-1 1,0 1-1,-1 0 1,1-1-1,-1 1 0,0 0 1,0-1-1,0 1 1,0-1-1,-1 0 0,1 1 1,-4 3-1,2-1 56,-2 0-1,1-1 1,-1 1 0,0-1-1,0 0 1,0-1-1,0 1 1,-1-1 0,0 0-1,0 0 1,0-1 0,-1 0-1,1 0 1,-1 0-1,1-1 1,-1 0 0,0 0-1,-10 1 1,12-3-349,-1 1 0,1-1 0,-1-1 1,1 1-1,0-1 0,-1 0 0,1 0 0,0 0 1,-7-3-1,10 3 194,0 0 1,0 0-1,-1 0 1,1 0-1,1 0 1,-1-1 0,0 1-1,0-1 1,0 1-1,1-1 1,-1 0-1,1 1 1,-1-1-1,1 0 1,0 0-1,-2-3 1,-7-18-795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5.532"/>
    </inkml:context>
    <inkml:brush xml:id="br0">
      <inkml:brushProperty name="width" value="0.05" units="cm"/>
      <inkml:brushProperty name="height" value="0.05" units="cm"/>
    </inkml:brush>
  </inkml:definitions>
  <inkml:trace contextRef="#ctx0" brushRef="#br0">190 12 14379,'0'-1'65,"0"1"1,-1-1-1,1 0 0,0 1 1,0-1-1,-1 1 0,1-1 1,0 1-1,-1-1 0,1 1 0,0-1 1,-1 1-1,1 0 0,-1-1 1,1 1-1,-1-1 0,1 1 1,-1 0-1,1-1 0,-1 1 1,1 0-1,-1 0 0,0 0 1,1-1-1,-1 1 0,1 0 0,-1 0 1,0 0-1,1 0 0,-1 0 1,1 0-1,-2 0 0,1 1 28,0 0 1,0-1-1,-1 1 0,1 0 0,0 0 0,0 0 1,0 0-1,1 0 0,-1 1 0,0-1 0,0 0 0,1 0 1,-2 3-1,-2 6 465,0 0 1,-5 21 0,-1 24 111,2 0 1,3 0-1,2 1 1,5 57-1,30 223 1096,14-50-1064,-57-322-382,-2 0 1,-31-61-1,19 44-382,-76-151-959,100 202 1029,1 0 0,-1 0 0,1 1 0,0-1 0,-1 0 0,1 0 0,0 0-1,0 0 1,0 0 0,1 0 0,-1 1 0,0-1 0,1 0 0,-1 0 0,1 0 0,-1 1-1,1-1 1,0 0 0,0 1 0,0-1 0,0 0 0,0 1 0,0-1 0,2-1 0,4-4 76,0 0 0,0 0 1,11-7-1,-9 6-9,4-2-201,0 0-1,1 1 1,0 0 0,1 1 0,0 1-1,0 0 1,0 1 0,1 1 0,0 0-1,0 1 1,0 1 0,1 1 0,-1 0-1,29 1 1,-26 1-390</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6.072"/>
    </inkml:context>
    <inkml:brush xml:id="br0">
      <inkml:brushProperty name="width" value="0.05" units="cm"/>
      <inkml:brushProperty name="height" value="0.05" units="cm"/>
    </inkml:brush>
  </inkml:definitions>
  <inkml:trace contextRef="#ctx0" brushRef="#br0">142 0 18164,'-5'0'150,"0"0"0,0 1 1,0-1-1,0 1 0,1 0 0,-1 1 1,0-1-1,0 1 0,1 0 0,-1 0 1,1 0-1,-1 1 0,1 0 0,0-1 1,0 1-1,0 1 0,0-1 0,1 1 1,-1-1-1,1 1 0,0 0 0,0 0 1,1 0-1,-1 1 0,1-1 1,-3 8-1,-1-1-19,1 0 0,1 1 1,0 0-1,1 0 1,0 0-1,0 1 0,2-1 1,-1 1-1,2-1 0,-1 1 1,4 22-1,-3-33-111,0 0 0,1-1 1,-1 1-1,1 0 0,-1-1 0,1 1 0,-1-1 0,1 1 0,0-1 1,0 1-1,0-1 0,0 1 0,0-1 0,0 0 0,0 1 1,1-1-1,-1 0 0,0 0 0,1 0 0,-1 0 0,0 0 0,1 0 1,2 0-1,-2 0-4,1-1 0,-1 0 0,1 0 0,0 0 1,-1 0-1,1 0 0,-1 0 0,1-1 0,0 1 1,-1-1-1,1 1 0,-1-1 0,5-2 0,3-3 13,1 0 0,0 0 0,-1-1 0,-1-1 0,13-11 0,8-12 199,-1-3-1,30-43 1,-58 76-217,-1 0 0,1 0 0,-1 0 0,1 0 0,-1 0 0,1 1 0,0-1 0,-1 0 0,1 0 0,0 1 0,0-1 0,0 0 0,-1 1-1,1-1 1,0 1 0,0-1 0,0 1 0,0-1 0,0 1 0,0 0 0,0 0 0,0-1 0,0 1 0,0 0 0,0 0 0,0 0 0,0 0 0,0 0 0,0 0 0,2 1 0,0 0 10,-1 1 0,1 0 0,-1 0 0,1 0 0,-1 0 0,0 0 0,1 1 0,1 3 1,-2-3-24,0-1 0,1 1 1,-1-1-1,1 1 1,-1-1-1,1 0 0,0 1 1,0-1-1,5 2 1,-4-2-1,0-1 0,1-1 0,-1 1 0,0-1 0,0 1 0,0-1 0,1-1 0,-1 1 0,0 0 0,5-2 0,43-15-8,-43 13 10,0 1 0,0 0 0,0 1 0,0 0 0,18-2 0,-24 4 1,0 0-1,0 0 0,0 1 1,1-1-1,-1 1 0,0 0 1,0 0-1,0 0 0,0 1 1,-1-1-1,1 0 0,0 1 1,0 0-1,-1 0 0,1 0 1,-1 0-1,0 0 0,0 0 1,0 1-1,0-1 0,4 6 1,4 10-2,-8-14 7,-1-1-1,1 1 1,0-1-1,0 0 1,0 0-1,1 1 1,-1-2-1,1 1 0,-1 0 1,1 0-1,3 1 1,-5-3-1,1-1 0,-1 0-1,0 0 1,0 0 0,0 0 0,1 0 0,-1 0 0,0 0-1,0-1 1,0 1 0,1 0 0,-1-1 0,0 1 0,0-1-1,0 1 1,0-1 0,0 1 0,0-1 0,0 0-1,0 0 1,0 1 0,0-1 0,0 0 0,1-1 0,22-26 55,-23 26-57,8-11-275,1 1 0,0 1-1,23-20 1,-28 27-98,-1 1 0,1 0-1,0 0 1,1 0 0,-1 1 0,0 0 0,1 0-1,0 0 1,-1 1 0,1-1 0,0 1-1,0 1 1,9-1 0,3 0-540,2-2-55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6.535"/>
    </inkml:context>
    <inkml:brush xml:id="br0">
      <inkml:brushProperty name="width" value="0.05" units="cm"/>
      <inkml:brushProperty name="height" value="0.05" units="cm"/>
    </inkml:brush>
  </inkml:definitions>
  <inkml:trace contextRef="#ctx0" brushRef="#br0">185 1 11546,'-25'14'7953,"10"-4"-6772,-25 22 1,21-14-550,-25 30-1,39-41-567,0 0 0,0 0-1,1 1 1,0-1 0,0 1-1,0 0 1,1 0 0,-3 12-1,6-20-60,0 1-1,0-1 1,-1 0-1,1 0 1,0 1-1,0-1 1,0 0-1,0 0 1,0 1-1,0-1 0,0 0 1,0 1-1,0-1 1,0 0-1,0 0 1,0 1-1,0-1 1,0 0-1,0 0 1,0 1-1,0-1 1,0 0-1,0 1 0,0-1 1,0 0-1,0 0 1,0 1-1,1-1 1,-1 0-1,0 0 1,0 1-1,0-1 1,0 0-1,1 0 1,-1 0-1,0 0 0,0 1 1,1-1-1,-1 0 1,0 0-1,0 0 1,1 0-1,-1 0 1,0 1-1,0-1 1,1 0-1,-1 0 1,17-9 22,15-20-105,-6 0-117,-2 0 1,30-48-1,-61 89 314,1 0 1,1 1-1,-1 0 1,2 0 0,0 1-1,1-1 1,0 1-1,1 0 1,0 0 0,1 14-1,1-27-106,0 1-1,0-1 1,0 1 0,0-1-1,0 1 1,0-1-1,0 0 1,1 1-1,-1-1 1,1 1 0,-1-1-1,1 0 1,-1 1-1,1-1 1,0 0-1,-1 0 1,1 0 0,0 1-1,0-1 1,0 0-1,0 0 1,0 0-1,0 0 1,0 0 0,0-1-1,0 1 1,1 0-1,-1 0 1,0-1-1,1 1 1,-1-1 0,0 1-1,1-1 1,-1 0-1,0 1 1,1-1-1,-1 0 1,1 0 0,-1 0-1,1 0 1,-1 0-1,0 0 1,1-1-1,-1 1 1,2-1 0,4-1 3,0 0 1,-1 0-1,1-1 1,0 0-1,-1-1 1,0 1-1,10-9 1,20-22-322,-25 23-627,0 1-1,14-11 1,-18 16 325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7.365"/>
    </inkml:context>
    <inkml:brush xml:id="br0">
      <inkml:brushProperty name="width" value="0.05" units="cm"/>
      <inkml:brushProperty name="height" value="0.05" units="cm"/>
    </inkml:brush>
  </inkml:definitions>
  <inkml:trace contextRef="#ctx0" brushRef="#br0">0 263 17196,'5'-6'1280,"3"-8"-1016,9-4-96,15-5 360,15-4-136,12-3-176,5-3-48,8 3-80,-3 6-32,-3 2-96,-6 6-152,-11 6-368,-11 3-136,-12 4 544,-10 3-144,-10 3-80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7.096"/>
    </inkml:context>
    <inkml:brush xml:id="br0">
      <inkml:brushProperty name="width" value="0.05" units="cm"/>
      <inkml:brushProperty name="height" value="0.05" units="cm"/>
    </inkml:brush>
  </inkml:definitions>
  <inkml:trace contextRef="#ctx0" brushRef="#br0">71 0 20692,'-1'12'380,"0"-1"0,-1 0 0,-1 0 0,1 0 0,-7 14 0,-4 17 241,-1 19 75,-8 96 1,19-120-519,2 1 0,2 0 1,10 68-1,-10-102-159,-1 3 22,1-1 0,0 1 0,1-1 0,0 1-1,0-1 1,0 0 0,0 0 0,1 0-1,0 0 1,7 9 0,-10-14-36,0-1 0,1 0 0,-1 0 1,0 0-1,0 1 0,0-1 0,1 0 0,-1 0 0,0 0 1,0 1-1,1-1 0,-1 0 0,0 0 0,1 0 0,-1 0 0,0 0 1,0 0-1,1 0 0,-1 0 0,0 0 0,1 0 0,-1 0 1,0 0-1,0 0 0,1 0 0,-1 0 0,0 0 0,1 0 1,-1 0-1,0 0 0,0 0 0,1 0 0,-1 0 0,0 0 0,1-1 1,-1 1-1,0 0 0,0 0 0,0 0 0,1-1 0,-1 1 1,0 0-1,0 0 0,0-1 0,1 1 0,-1 0 0,0 0 1,0-1-1,0 1 0,0 0 0,0 0 0,0-1 0,1 1 0,-1 0 1,0-1-1,0 1 0,0 0 0,0 0 0,0-1 0,0 0 1,3-22 163,-3 23-162,0-19 97,0 0 0,-4-28 1,3 40-115,0 1 0,0 0 1,0 0-1,-1 0 0,0 1 0,0-1 1,-1 0-1,1 1 0,-1-1 0,-1 1 0,-5-9 1,9 14 5,-1 0 0,1-1 0,0 1 0,0 0 0,0-1 0,-1 1 0,1 0 0,0 0 1,0-1-1,-1 1 0,1 0 0,0 0 0,-1-1 0,1 1 0,0 0 0,-1 0 0,1 0 0,0-1 0,-1 1 0,1 0 1,0 0-1,-1 0 0,1 0 0,0 0 0,-1 0 0,1 0 0,-1 0 0,1 0 0,0 0 0,-1 0 0,1 0 1,0 0-1,-1 0 0,1 0 0,0 0 0,-1 1 0,1-1 0,-1 0 0,1 0 0,0 0 0,0 0 0,-1 1 0,1-1 1,0 0-1,-1 0 0,1 1 0,0-1 0,0 0 0,-1 1 0,1-1 0,0 0 0,0 1 0,0-1 0,-1 0 0,1 1 1,0-1-1,0 0 0,0 1 0,-1 1-13,1 0 0,0 0 0,-1 0 0,1 0 0,0 0 0,0 0 0,0 0 0,0 0 1,1 3-1,0-2 10,0-1 0,0 0 0,0 0 0,0 0-1,0 0 1,0 0 0,1 0 0,-1-1 0,1 1 0,-1 0 0,1-1 0,0 1 0,0-1 0,-1 1 0,1-1 0,3 2 0,0-1 2,-1 0 1,0-1-1,1 1 0,-1-1 1,1 0-1,0-1 0,8 2 0,-2-2 17,1-1-1,0 0 0,-1 0 0,1-1 0,20-7 0,-14 3 62,0-2 0,-1 0-1,0-1 1,-1-1 0,1 0 0,-2-1 0,0-1-1,0 0 1,17-20 0,-23 27 97,-7 13-101,-8 25-77,2-13 25,4-17-27,-2 10 22,1-1 0,1 1 1,2 22-1,-2-33-14,1 0 0,-1 0 1,1 0-1,-1 0 0,1 0 0,0 0 0,0 1 1,0-2-1,0 1 0,0 0 0,0 0 1,3 3-1,-3-4-7,0-1 1,0 1-1,0 0 1,0-1-1,1 1 1,-1-1-1,0 1 1,0-1-1,0 0 1,1 1-1,-1-1 1,0 0-1,0 0 1,1 0-1,-1 0 1,0 0 0,1 0-1,-1 0 1,0 0-1,0-1 1,1 1-1,-1 0 1,2-2-1,2 0-136,0 0 0,-1-1 0,0 1 0,1-1 0,-1 0 0,0-1-1,-1 1 1,1-1 0,0 0 0,-1 1 0,6-10 0,-1 1-403,-1-1 1,0 0-1,6-16 1,-3 0 43,-2 0 0,7-39 1,-4-3-506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7.531"/>
    </inkml:context>
    <inkml:brush xml:id="br0">
      <inkml:brushProperty name="width" value="0.05" units="cm"/>
      <inkml:brushProperty name="height" value="0.05" units="cm"/>
    </inkml:brush>
  </inkml:definitions>
  <inkml:trace contextRef="#ctx0" brushRef="#br0">28 1 15403,'-8'1'2185,"2"17"-1145,-1 2-472,4 1 2169,0 4-1481,3-3-1016,1-1-552,4-3 288,0-2-144,4 1-136</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7.967"/>
    </inkml:context>
    <inkml:brush xml:id="br0">
      <inkml:brushProperty name="width" value="0.05" units="cm"/>
      <inkml:brushProperty name="height" value="0.05" units="cm"/>
    </inkml:brush>
  </inkml:definitions>
  <inkml:trace contextRef="#ctx0" brushRef="#br0">34 30 16764,'0'4'574,"-1"1"1,0 0 0,0-1 0,-1 1 0,0-1 0,1 1 0,-2-1 0,-3 7-1,4-8-365,0 0 0,0 0-1,1 0 1,-1 0-1,1 0 1,0 0-1,-1 0 1,2 1-1,-1-1 1,0 0-1,1 1 1,-1-1 0,1 1-1,0-1 1,0 1-1,1 3 1,-1-7-195,1 1-1,-1 0 1,1-1 0,-1 1-1,1 0 1,-1-1 0,1 1 0,0 0-1,-1-1 1,1 1 0,0-1-1,0 1 1,-1-1 0,1 0 0,0 1-1,0-1 1,0 0 0,0 0-1,-1 1 1,1-1 0,0 0 0,0 0-1,0 0 1,0 0 0,0 0 0,0 0-1,0 0 1,-1 0 0,1-1-1,0 1 1,0 0 0,0 0 0,0-1-1,0 0 1,33-12 178,-31 11-168,56-31 115,8-4-123,-67 36-16,1 1-1,-1 0 1,1-1 0,-1 1 0,1 0 0,-1 0 0,1 0 0,0-1 0,-1 1 0,1 0 0,-1 0 0,1 0 0,0 0 0,-1 0 0,1 0-1,0 0 1,-1 0 0,1 0 0,-1 1 0,1-1 0,0 0 0,0 1 0,-1-1 0,0 0 0,0 1-1,1-1 1,-1 1 0,0-1 0,0 0 0,0 1-1,1-1 1,-1 1 0,0-1 0,0 1 0,0-1 0,0 1-1,0-1 1,0 1 0,0-1 0,0 1 0,0-1 0,0 1-1,0 0 1,-12 34-8,7-20 6,3-8-5,1 0 1,0 0 0,0 1 0,0-1 0,1 0-1,0 0 1,0 1 0,3 12 0,-2-19 2,-1 1 1,0-1-1,1 0 1,0 1-1,-1-1 1,1 1-1,0-1 1,0 0 0,0 1-1,0-1 1,0 0-1,0 0 1,0 0-1,0 0 1,0 0-1,0 0 1,1 0 0,1 1-1,-1-1-1,1-1 0,-1 1 0,0-1 0,0 0 0,1 0 0,-1 0-1,0 0 1,1 0 0,-1 0 0,0 0 0,0-1 0,1 1 0,-1-1 0,0 0 0,0 1 0,3-3 0,6-2-389,0-1 0,-1 0 0,0-1 0,0 0 1,16-16-1,13-10-5205,-31 26 4735</inkml:trace>
  <inkml:trace contextRef="#ctx0" brushRef="#br0" timeOffset="1">527 58 12323,'7'-5'924,"-4"4"-523,0-1 0,0 0 1,0 0-1,0 0 0,0 0 1,-1-1-1,1 1 0,-1-1 1,0 0-1,0 1 0,0-1 1,0 0-1,0 0 1,0-1-1,1-5 0,-2 9-324,-1 0 0,0-1 1,0 1-1,0 0 0,0 0 0,0-1 0,0 1 0,0 0 0,0 0 1,0 0-1,0-1 0,0 1 0,0 0 0,0 0 0,-1-1 0,1 1 1,0 0-1,0 0 0,0 0 0,0-1 0,0 1 0,0 0 0,-1 0 1,1 0-1,0 0 0,0-1 0,0 1 0,0 0 0,-1 0 0,1 0 1,0 0-1,0 0 0,0-1 0,-1 1 0,1 0 0,0 0 0,0 0 1,0 0-1,-1 0 0,1 0 0,0 0 0,0 0 0,-1 0 0,1 0 1,-15 5 1565,-12 13-406,0 7-852,27-24-387,-1 0-1,0-1 1,1 1 0,-1 0-1,1-1 1,-1 1 0,1 0-1,0 0 1,-1-1 0,1 1-1,0 0 1,-1 0 0,1 0-1,0-1 1,0 1 0,0 0-1,0 0 1,0 0 0,0 0 0,0 0-1,0-1 1,0 1 0,0 0-1,0 0 1,0 0 0,1 0-1,-1-1 1,0 1 0,1 0-1,-1 0 1,1 0 0,-1-1-1,0 1 1,1 0 0,0-1 0,-1 1-1,1 0 1,-1-1 0,2 2-1,9 4-172,0 0 0,0-1 0,23 8 0,-26-11 91,0 1-1,0 0 1,0 0 0,0 1 0,0 0-1,-1 1 1,1 0 0,-1 0 0,13 12-1,-19-16 96,1 1 0,-1 0-1,0 0 1,1 0 0,-1 0 0,0 0-1,0 0 1,0 1 0,-1-1-1,1 0 1,0 1 0,-1-1 0,0 0-1,1 1 1,-1-1 0,0 0-1,0 1 1,0-1 0,0 0 0,-1 1-1,1-1 1,-2 3 0,1-1 20,0-1 0,-1 1 1,0-1-1,0 0 0,0 1 0,0-1 1,-1 0-1,1 0 0,-1-1 0,0 1 1,1 0-1,-7 3 0,6-4-28,0 0 0,-1 0-1,1 0 1,-1 0 0,1-1-1,-1 1 1,0-1 0,0 0 0,1 0-1,-1-1 1,0 1 0,-5-1-1,7 0-38,0 0 0,-1 0 0,1 0 0,0-1 0,0 1 0,1-1 0,-1 1 0,0-1-1,0 0 1,0 0 0,0 0 0,1 0 0,-1 0 0,0 0 0,1-1 0,-1 1-1,1 0 1,-1-1 0,1 1 0,0-1 0,-1 0 0,1 1 0,-2-4 0,-2-12-270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8.460"/>
    </inkml:context>
    <inkml:brush xml:id="br0">
      <inkml:brushProperty name="width" value="0.05" units="cm"/>
      <inkml:brushProperty name="height" value="0.05" units="cm"/>
    </inkml:brush>
  </inkml:definitions>
  <inkml:trace contextRef="#ctx0" brushRef="#br0">5 68 19076,'-4'0'2089,"11"1"-1185,7-2-360,12-5 1480,3-3-703,6-1-617,4 0-288,6 2-544,0-1-456,-4 3 528,-7 3-128,-10-4-120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39.270"/>
    </inkml:context>
    <inkml:brush xml:id="br0">
      <inkml:brushProperty name="width" value="0.05" units="cm"/>
      <inkml:brushProperty name="height" value="0.05" units="cm"/>
    </inkml:brush>
  </inkml:definitions>
  <inkml:trace contextRef="#ctx0" brushRef="#br0">0 39 16436,'0'0'30,"0"0"1,0 0 0,1 0 0,-1 0 0,0 0 0,0 0 0,0-1 0,0 1-1,0 0 1,0 0 0,0 0 0,0 0 0,0 0 0,0 0 0,0 0 0,0 0 0,0 0-1,1 0 1,-1 0 0,0 0 0,0 0 0,0 0 0,0 0 0,0 0 0,0 0-1,0 0 1,0-1 0,1 1 0,-1 0 0,0 0 0,0 0 0,0 1 0,0-1-1,0 0 1,0 0 0,0 0 0,0 0 0,1 0 0,-1 0 0,0 0 0,0 0 0,0 0-1,0 0 1,0 0 0,0 0 0,0 0 0,0 0 0,0 0 0,0 0 0,0 0-1,1 0 1,-1 1 0,0-1 0,0 0 0,0 0 0,0 0 0,0 0 0,0 0 0,0 0-1,0 0 1,0 1 0,7 10 651,3 13 109,10 46 521,-4 0 0,11 96-1,-19-105-813,1 3-39,-5-22-35,3-2-1,21 77 1,-28-115-397,1 0 0,0 0 0,-1 0 0,1 0 0,0 0 0,0 0 0,0-1 0,0 1 0,1 0 0,-1 0 0,0-1 0,1 1 0,-1-1 0,1 1 0,0-1 0,-1 0 0,1 1 0,2 0 0,-2-2-4,0 0 0,0 0 0,0 0 1,0 0-1,-1 0 0,1 0 0,0-1 1,0 1-1,0-1 0,-1 1 0,1-1 1,0 0-1,0 0 0,-1 1 0,1-1 0,-1 0 1,1-1-1,-1 1 0,1 0 0,-1 0 1,0-1-1,0 1 0,2-2 0,29-36 216,-1-1 0,-2-1 0,30-60 0,-35 61-132,177-338-217,-196 368-5,11-27-378,-15 35 374,0 0 0,0 1 0,-1-1-1,1 0 1,-1 1 0,0-1-1,1 0 1,-1 0 0,0 1-1,0-1 1,0 0 0,0 0 0,-1 1-1,1-1 1,0 0 0,-2-2-1,2 3 85,-1 1-1,0 0 0,1 0 0,-1 0 1,0 0-1,1 0 0,-1 0 0,0 0 0,1 0 1,-1 0-1,0 0 0,1 0 0,-1 0 1,0 0-1,1 0 0,-1 0 0,0 1 1,1-1-1,-1 0 0,1 1 0,-1-1 0,0 0 1,1 1-1,-1-1 0,1 1 0,-1-1 1,1 1-1,-1-1 0,1 1 0,-1-1 0,1 1 1,0-1-1,-1 2 0,-13 16-724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8:41.173"/>
    </inkml:context>
    <inkml:brush xml:id="br0">
      <inkml:brushProperty name="width" value="0.05" units="cm"/>
      <inkml:brushProperty name="height" value="0.05" units="cm"/>
    </inkml:brush>
  </inkml:definitions>
  <inkml:trace contextRef="#ctx0" brushRef="#br0">0 295 17100,'5'16'887,"-1"2"-145,1-1 1,0 0-1,2 0 0,0-1 1,0 0-1,18 27 1,-24-42-703,1 1 0,-1-1 1,0 1-1,1-1 0,-1 0 1,1 0-1,0 0 0,-1 0 1,1 0-1,0 0 0,-1 0 1,1 0-1,0-1 0,0 1 1,0-1-1,0 1 0,0-1 1,3 1-1,-1-2-12,0 1 1,0 0-1,0-1 1,0 0-1,-1 0 1,1 0-1,0 0 1,6-4-1,4-3-17,0 0 1,-1-1-1,19-16 0,-31 23-1,27-21 9,-2-2-1,-1-1 0,0-1 1,28-44-1,-43 48-43,-11 16 7,-9 15 1,0 4 8,0 1 0,1 1-1,1-1 1,0 2-1,1-1 1,-6 17 0,9-21 10,0 0 0,1 1 0,1 0 0,0-1 0,0 1 0,1 0 0,0 0 0,1 0 0,2 19 1,-2-28 0,0 0 0,1 1 0,-1-1 1,1 1-1,0-1 0,-1 0 1,1 1-1,0-1 0,1 0 0,-1 0 1,0 0-1,0 0 0,1 0 1,0 0-1,-1 0 0,1 0 1,0-1-1,0 1 0,0-1 0,0 1 1,0-1-1,0 0 0,0 0 1,0 1-1,0-2 0,1 1 0,-1 0 1,0 0-1,1-1 0,-1 1 1,1-1-1,-1 0 0,1 0 1,-1 0-1,0 0 0,1 0 0,-1 0 1,1-1-1,2 0 0,4-1 6,0-1 0,0 1 0,-1-2 0,0 1 0,1-1 0,-1-1 0,-1 1-1,1-1 1,11-10 0,5-9 52,0-2-1,-2-1 0,-1-1 1,-1-1-1,-1 0 0,-2-2 1,23-55-1,-48 113 33,0-1 0,2 1 0,0 0 0,2 0 0,1 0 0,2 1 0,1 28 0,1-50-74,0 0-1,0 0 1,0 0-1,1-1 1,0 1-1,0 0 1,1-1-1,0 1 1,0-1 0,0 0-1,0 1 1,1-2-1,0 1 1,6 6-1,-8-9-10,0 0-1,0-1 1,1 1 0,-1 0-1,0-1 1,1 0 0,-1 0-1,1 1 1,-1-1-1,1-1 1,0 1 0,-1 0-1,1-1 1,0 1-1,0-1 1,-1 0 0,1 0-1,0 0 1,0 0 0,-1 0-1,1-1 1,0 1-1,-1-1 1,1 0 0,0 0-1,-1 0 1,1 0 0,-1 0-1,1-1 1,-1 1-1,0-1 1,0 1 0,3-3-1,1-2 25,0 0 1,0 0-1,-1 0 0,0-1 1,0 0-1,-1 0 0,4-8 0,24-56 207,-30 67-223,10-30 69,-1-2-1,7-42 1,-19 78-86,1-2-5,10-9 1,-9 10 10,0 1-1,0-1 1,0 1 0,0-1-1,0 1 1,1-1-1,-1 1 1,0 0 0,0 0-1,0 0 1,1 0 0,-1 0-1,0 0 1,0 0-1,0 0 1,0 0 0,1 0-1,0 1 1,11 0 6,-1-3-9,-1 1 0,0 0 0,1 1 0,-1 0 0,15 2 0,-22-1-2,0 0 0,0 0 0,0 0 0,-1 0-1,1 1 1,0-1 0,0 1 0,-1 0 0,1 1-1,-1-1 1,0 0 0,1 1 0,-1 0 0,0 0 0,-1 0-1,1 0 1,0 0 0,2 5 0,0 2 5,0 1 0,0 0 1,-2 0-1,1 0 0,-1 0 1,-1 1-1,0-1 0,0 1 1,-1-1-1,-1 1 0,-2 22 1,-2 6 153,-3-1-1,-11 42 1,16-62 47,2-19-200,0 0-1,0 0 1,0 0 0,0 0-1,0 1 1,0-1 0,0 0 0,0 0-1,0 0 1,1 0 0,-1 0-1,0 0 1,0 0 0,0 1-1,0-1 1,0 0 0,0 0-1,0 0 1,1 0 0,-1 0-1,0 0 1,0 0 0,0 0-1,0 0 1,0 0 0,0 0 0,1 0-1,-1 0 1,0 0 0,0 0-1,0 0 1,0 0 0,0 0-1,1 0 1,-1 0 0,0 0-1,0 0 1,0 0 0,0 0-1,0 0 1,1 0 0,-1 0-1,0 0 1,0 0 0,0-1 0,0 1-1,0 0 1,0 0 0,0 0-1,0 0 1,1 0 0,-1 0-1,2-3 28,0 1 0,0 0 0,0-1 0,-1 1 0,1-1 0,-1 1 0,1-1-1,1-5 1,3-11 61,-2 0-1,0 0 0,0-1 1,-2 1-1,-1-1 0,0 0 1,-2 1-1,-3-30 0,-5 21-64,7 24-24,0 0 1,1 0-1,-1 0 1,1 1-1,-1-9 1,2 9-5,-8-16-3,-1 11 167,9 7-163,0 1 0,0-1 0,0 1 0,0 0 0,0-1 0,0 1 0,0-1 0,0 1 0,0-1 0,0 1 0,0 0 0,0-1 0,0 1 0,0-1 0,0 1 0,1 0 0,-1-1 0,0 1 0,0 0 0,1-1 0,-1 1 0,0 0 0,0-1 0,1 1 0,-1 0 0,0 0 0,1-1 0,-1 1 0,1 0 0,13-9-18,-10 7 20,9-5-16,0 0 0,0 0-1,0 1 1,1 1 0,0 0-1,1 1 1,-1 1 0,0 0-1,1 1 1,0 1 0,0 0-1,24 2 1,-36-1 6,0 0 0,0 1 0,0-1 0,0 1 0,-1 0 0,1 0 0,0 0 0,0 0 0,-1 1 0,1-1 0,-1 1 0,0-1 0,1 1 0,-1 0 0,0 0 1,2 3-1,-1-2-2,0 1 1,-1 0 0,0 0-1,0 0 1,0 0 0,0 0-1,0 0 1,-1 1 0,1 6 0,1 8-11,-2 0-1,0 0 1,-1 0 0,-3 19 0,2-19 6,-2 9 7,2-20 5,0 1-1,0-1 1,1 0-1,0 1 1,0-1-1,1 0 1,0 0-1,3 10 0,-4-18 2,0 1 0,0-1 0,0 1 0,0-1 0,1 1 0,-1-1 0,0 1 0,0-1 0,1 0 0,-1 1 0,0-1-1,1 1 1,-1-1 0,0 0 0,1 1 0,-1-1 0,1 0 0,-1 1 0,1-1 0,-1 0 0,1 0 0,-1 0 0,1 1-1,-1-1 1,1 0 0,-1 0 0,1 0 0,-1 0 0,1 0 0,15-8-3,11-21-1,-26 28 4,27-37 33,-2-2 0,-2-1 0,-1-1-1,26-69 1,-37 68 10,-12 38-19,-3 7-11,-3 8-9,5-7-5,0 0 0,0 1 0,0-1 0,0 0 0,1 1 0,0-1 0,-1 0 0,1 1 0,1-1 0,-1 0 0,0 1 1,1-1-1,-1 0 0,1 1 0,0-1 0,0 0 0,1 0 0,-1 0 0,2 3 0,-1-3 0,0-1 1,0 0-1,0 0 1,0 0-1,1 0 1,-1 0-1,0 0 1,1-1-1,-1 1 1,1-1-1,0 0 1,-1 0-1,1 0 1,0 0-1,0 0 1,0 0-1,0-1 1,0 1-1,0-1 1,0 0-1,4 0 1,8-1 9,-1-1 0,0-1 1,-1 0-1,1 0 0,0-2 0,-1 1 1,0-2-1,0 0 0,-1 0 1,19-13-1,-8 3 8,0-2 1,-2 0-1,0-1 1,24-29-1,-14 9-12,-29 35-6,0 1 0,0 0 0,0-1 0,0 1 0,-1-1 0,0 0 0,0 1 0,0-1 0,0 0 1,0-6-1,-1 9 0,1 1 1,-1-1 0,0 1 0,0 0-1,0-1 1,0 1 0,-1-1 0,1 1 0,0-1-1,0 1 1,0 0 0,0-1 0,0 1 0,0-1-1,-1 1 1,1 0 0,0-1 0,0 1 0,0 0-1,-1-1 1,1 1 0,0 0 0,-1-1-1,1 1 1,0 0 0,-1 0 0,1-1 0,0 1-1,-1 0 1,1 0 0,-1 0 0,1-1 0,-1 1-1,-16 4-16,-16 17-14,20-10 24,0 1 1,0 1-1,2 0 1,-1 1-1,2 0 1,0 1-1,0 0 1,1 0 0,1 1-1,-11 33 1,15-38 7,1 1 1,0-1-1,1 1 1,1 0-1,0 0 1,0-1-1,2 21 1,0-24 2,1 0 1,-1 0 0,1 0 0,1 0 0,0-1-1,0 1 1,0-1 0,1 1 0,0-1 0,0 0-1,10 11 1,-10-14-44,-1 0-1,1 0 1,0 0 0,1-1-1,-1 0 1,0 0 0,1 0-1,0 0 1,0-1 0,0 0-1,0 0 1,10 2 0,-11-3-1,0 0 1,-1-1 0,1 1-1,0-1 1,0 0 0,0-1-1,0 1 1,0-1 0,-1 1-1,1-1 1,0 0 0,0-1-1,-1 1 1,1 0 0,-1-1-1,1 0 1,-1 0 0,5-4-1,16-19-178,-1-3-73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9.702"/>
    </inkml:context>
    <inkml:brush xml:id="br0">
      <inkml:brushProperty name="width" value="0.05" units="cm"/>
      <inkml:brushProperty name="height" value="0.05" units="cm"/>
    </inkml:brush>
  </inkml:definitions>
  <inkml:trace contextRef="#ctx0" brushRef="#br0">2 363 16916,'0'0'106,"0"1"1,-1 0-1,1 0 0,0 0 1,0 0-1,0 0 1,0 0-1,0 0 1,0 0-1,0 0 1,0 0-1,0-1 1,0 1-1,0 0 1,1 0-1,-1 0 1,0 0-1,1 0 1,-1 0-1,0-1 0,1 1 1,-1 0-1,1 0 1,0 0-1,-1-1 1,1 1-1,-1 0 1,1-1-1,0 1 1,0-1-1,-1 1 1,1-1-1,0 1 1,0-1-1,0 1 1,0-1-1,-1 0 0,1 0 1,0 1-1,2-1 1,1 1 157,0-1 0,0 0 0,0 0 1,1 0-1,-1 0 0,0-1 0,0 1 0,8-3 0,5-4 207,0 0-1,0-1 1,-1-1-1,0 0 1,0-1-1,21-18 1,4-7 239,35-39-1,-45 38-336,0-2-1,33-55 1,-42 59-285,-22 34-90,0 0 0,0 0 0,0 0 0,0 0 0,0 0 0,0 0-1,0 0 1,1 0 0,-1 0 0,0 0 0,0 0 0,0 0 0,0 0 0,0 0 0,0 0 0,0 0 0,0 0 0,0 0 0,0 0-1,0 0 1,0 0 0,0 0 0,0 0 0,0 0 0,1 0 0,-1 0 0,0 0 0,0 0 0,0 0 0,0 0 0,0 0 0,0 0-1,0 0 1,0 0 0,0 0 0,0 0 0,0 0 0,0 0 0,0 0 0,0 0 0,0 0 0,0 0 0,1 0 0,-3 8-58,-53 196-438,11-44-772,42-155 1030,1-1 0,1 1 0,-1 0 0,1-1 1,-1 1-1,2 5 0,-1-10 210,0 1 0,0-1 0,0 0 0,0 0 0,0 1 0,0-1-1,0 0 1,0 0 0,0 1 0,0-1 0,0 0 0,0 0 0,0 1 0,1-1 0,-1 0 0,0 0 0,0 1 0,0-1 0,0 0 0,1 0 0,-1 0 0,0 1 0,0-1 0,1 0 0,-1 0 0,0 0 0,0 0 0,0 0 0,1 0 0,-1 0 0,0 1-1,1-1 1,-1 0 0,0 0 0,0 0 0,1 0 0,0-1-27,1 1 0,-1-1-1,0 0 1,1 0 0,-1 1 0,0-1-1,0 0 1,0 0 0,1 0-1,-1 0 1,1-3 0,20-23-782</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0.085"/>
    </inkml:context>
    <inkml:brush xml:id="br0">
      <inkml:brushProperty name="width" value="0.05" units="cm"/>
      <inkml:brushProperty name="height" value="0.05" units="cm"/>
    </inkml:brush>
  </inkml:definitions>
  <inkml:trace contextRef="#ctx0" brushRef="#br0">94 1 15363,'8'0'1897,"-15"14"-1089,-4 8-384,-4 13 2369,1 7-1849,-2 8-632,0 3-144,5 4-96,4-2 0,2-6-24,5-6-24,3-13-64,3-4-112,-2-11-272,4-5-296,-4-14 576,-3-7-112,-1-12-105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0.503"/>
    </inkml:context>
    <inkml:brush xml:id="br0">
      <inkml:brushProperty name="width" value="0.05" units="cm"/>
      <inkml:brushProperty name="height" value="0.05" units="cm"/>
    </inkml:brush>
  </inkml:definitions>
  <inkml:trace contextRef="#ctx0" brushRef="#br0">58 20 17340,'1'-5'2080,"9"2"-1096,4 1-344,11-1 1217,6 2-353,14 0-528,2-1-239,7 2-441,2 0-240,-3 0-504,-4-1-337,-7 1 1506,-11-2-857,-12 2-65,-6 3-103</inkml:trace>
  <inkml:trace contextRef="#ctx0" brushRef="#br0" timeOffset="1">0 359 19380,'19'2'1977,"10"-10"-1185,3-2-312,10-2 816,2 1-232,4-2-824,-4 2-712,1-4 520,-5 1-168,-9-2-232</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1.776"/>
    </inkml:context>
    <inkml:brush xml:id="br0">
      <inkml:brushProperty name="width" value="0.05" units="cm"/>
      <inkml:brushProperty name="height" value="0.05" units="cm"/>
    </inkml:brush>
  </inkml:definitions>
  <inkml:trace contextRef="#ctx0" brushRef="#br0">31 73 16756,'-3'-19'1649,"3"19"-1618,0 0 0,0 0 0,0 0 0,0 0 0,0 0 0,0 0 0,0 0 0,0-1 0,0 1 0,-1 0-1,1 0 1,0 0 0,0 0 0,0 0 0,0 0 0,0 0 0,0 0 0,-1 0 0,1 0 0,0 0 0,0 0 0,0 0 0,0 0 0,0 0 0,0 0 0,-1 0-1,1 0 1,0 0 0,0 0 0,0 0 0,0 0 0,0 0 0,0 0 0,-1 0 0,1 0 0,0 0 0,0 0 0,0 1 0,0-1 0,0 0 0,0 0-1,0 0 1,0 0 0,0 0 0,-1 0 0,1 0 0,0 0 0,0 1 0,0-1 0,0 0 0,0 0 0,0 0 0,0 0 0,0 0 0,0 1 0,-2 3 319,0 1 1,0-1-1,0 1 1,1 0-1,-2 6 1,-1 15-101,0-1 0,2 0 0,1 1 0,1-1 0,1 1 1,9 49-1,-9-71-176,0 0 1,1 1-1,-1-1 1,1 0-1,0 0 1,0 0-1,0 0 1,1 0-1,3 4 1,-6-7-38,1-1-1,0 1 1,0 0-1,0 0 1,0-1-1,0 1 1,-1 0-1,1-1 1,0 1 0,0-1-1,0 0 1,0 1-1,0-1 1,1 0-1,-1 1 1,0-1-1,0 0 1,0 0 0,0 0-1,0 0 1,0 0-1,0 0 1,0 0-1,0-1 1,1 1-1,-1 0 1,0 0-1,0-1 1,0 1 0,0-1-1,0 1 1,0-1-1,0 1 1,-1-1-1,1 0 1,0 1-1,0-1 1,0 0 0,-1 0-1,1 0 1,1-1-1,4-5 185,0-1-1,-1 0 0,0 0 1,0-1-1,-1 1 0,0-1 1,0 0-1,4-18 0,-3 8-36,-1-1 0,-1 0-1,1-24 1,-4 28-162,-1 24-106,2 25-119,0-32 197,-1 1 1,0-1 0,1 0-1,-1 0 1,1 1 0,-1-1-1,1 0 1,0 0-1,-1 0 1,1 0 0,0 1-1,0-1 1,0 0-1,0-1 1,0 1 0,0 0-1,0 0 1,0 0 0,0-1-1,0 1 1,1 0-1,1 0 1,-1-1 1,0 1 0,0-1 0,1 0 0,-1 0 0,0 0 0,0 0-1,1-1 1,-1 1 0,0-1 0,0 1 0,0-1 0,3-1 0,6-3 4,-1 0 0,0-1 0,0 0 0,9-8-1,8-8 44,24-23 0,-41 35-48,0-1 0,-1 1 0,-1-2 0,0 1-1,9-16 1,-15 19-103,-7 9 16,-7 10-4,-12 14 17,2 1 0,1 1 0,0 1 0,-22 44 0,41-69 80,1-1-1,-1 1 1,1 0-1,0-1 0,0 1 1,0 0-1,1 0 1,-1-1-1,1 1 0,-1 0 1,1 0-1,0 0 1,1 4-1,-1-5 0,1-1 1,-1 1-1,1 0 1,0-1-1,0 1 0,0-1 1,0 1-1,0-1 0,0 0 1,0 1-1,0-1 1,1 0-1,-1 0 0,1 0 1,-1 0-1,1 0 1,-1 0-1,1 0 0,-1 0 1,1-1-1,0 1 1,2 0-1,27 8 3,1-1 1,32 4-1,21 5 14,-50-8-2,48 10 62,-82-19-69,0 0 1,0 0 0,0 0-1,0-1 1,0 1 0,0 0 0,0 0-1,0-1 1,0 1 0,0-1-1,0 1 1,0-1 0,0 1 0,0-1-1,0 0 1,0 1 0,0-1-1,0 0 1,-1 0 0,1 0 0,0 1-1,-1-1 1,1 0 0,0 0-1,-1 0 1,1 0 0,-1 0 0,0 0-1,1 0 1,-1 0 0,0-1-1,1 1 1,-1-1 0,6-43 178,-5 38-150,1-21-52,0 0 0,-2-1 0,-1 1 0,-1 0 1,-2 0-1,-1 0 0,-10-36 0,13 60-88,-1-7-1410,6 13-841,-2 0 2103,1 0-1,0-1 0,0 1 0,0-1 0,0 0 0,0 0 1,0 1-1,0-1 0,3 1 0,8 0-822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7.768"/>
    </inkml:context>
    <inkml:brush xml:id="br0">
      <inkml:brushProperty name="width" value="0.05" units="cm"/>
      <inkml:brushProperty name="height" value="0.05" units="cm"/>
    </inkml:brush>
  </inkml:definitions>
  <inkml:trace contextRef="#ctx0" brushRef="#br0">10 261 15235,'-10'13'1257,"12"-9"-737,11-5-144,21-12 488,13-4-88,19-9-200,7-6-40,9-1-200,3-1-192,-5 5-600,-1 2-240,-15 4 544,-12 3-152,-19-3-112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2.240"/>
    </inkml:context>
    <inkml:brush xml:id="br0">
      <inkml:brushProperty name="width" value="0.05" units="cm"/>
      <inkml:brushProperty name="height" value="0.05" units="cm"/>
    </inkml:brush>
  </inkml:definitions>
  <inkml:trace contextRef="#ctx0" brushRef="#br0">0 6 14779,'6'-1'351,"-1"-1"1,1 1-1,0 0 0,-1 1 1,1 0-1,0-1 0,-1 2 0,1-1 1,0 1-1,5 1 0,-9-1-240,1 0 0,-1 0-1,0 0 1,0 0 0,0 0-1,1 1 1,-1-1 0,-1 1 0,1-1-1,0 1 1,0 0 0,0 0 0,-1 0-1,1 0 1,-1 0 0,0 0-1,0 0 1,1 0 0,-1 1 0,-1-1-1,1 0 1,0 1 0,0-1-1,-1 1 1,1 3 0,0 3 26,-1-1 1,0 1 0,0 0-1,-1 0 1,0 0-1,-1 0 1,0 0-1,-5 14 1,-31 68 395,28-69-348,-2 2-4,7-15-25,1 0-1,0 0 1,0 0 0,1 1 0,-5 18-1,8-27-122,0 0 0,0 0 1,0 0-1,0 0 0,0-1 0,0 1 0,0 0 0,1 0 0,-1 0 0,0-1 0,0 1 1,1 0-1,-1 0 0,0 0 0,1-1 0,-1 1 0,1 0 0,-1-1 0,1 1 0,-1 0 1,1-1-1,-1 1 0,1-1 0,0 1 0,0 0 0,1 0 25,0 0 1,0 0-1,0-1 0,0 1 1,1 0-1,-1-1 1,0 0-1,0 1 0,4-1 1,6-1 140,-1 0 0,23-5 0,-28 5-142,8-1-454,0-1 0,0-1-1,-1 0 1,1 0-1,-1-2 1,23-11-1,-35 16 374,-1 0-1,1 0 0,0 1 1,-1-1-1,1 0 0,0 0 1,-1 0-1,1 0 0,-1 0 1,0 0-1,1 0 0,-1 0 0,0 0 1,1 0-1,-1 0 0,0 0 1,0 0-1,0 0 0,0 0 1,0 0-1,0 0 0,0 0 1,-1 0-1,1 0 0,0 0 0,0 0 1,-1 0-1,1 0 0,-1 0 1,1 0-1,-1 0 0,1 0 1,-1 0-1,0 0 0,1 0 1,-2-1-1,-11-11-543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2.690"/>
    </inkml:context>
    <inkml:brush xml:id="br0">
      <inkml:brushProperty name="width" value="0.05" units="cm"/>
      <inkml:brushProperty name="height" value="0.05" units="cm"/>
    </inkml:brush>
  </inkml:definitions>
  <inkml:trace contextRef="#ctx0" brushRef="#br0">15 343 14947,'-14'-4'1722,"20"7"-70,25 5-79,-18-6-1654,-1-1 1,1-1-1,-1 0 1,1-1-1,-1 0 0,0-1 1,1 0-1,-1-1 1,0 0-1,0-1 1,21-10-1,-18 6-613,-2-1 1,1 0-1,-1-1 0,0 0 0,-1-1 0,0-1 0,-1 1 1,15-22-1,-23 29 545,10-11 695,-10 14 328,-5 11 282,-12 35 2193,6-24-2566,1 1 1,1 0-1,1 1 1,1-1-1,-2 35 1,7-53-837,-1 0 0,1 1 0,0-1 0,0 0 0,1 1 0,-1-1 0,4 7 0,-5-11 2,1 1-1,-1 0 1,0-1-1,0 1 1,1 0-1,-1-1 0,0 1 1,1-1-1,-1 1 1,1-1-1,-1 1 1,1-1-1,-1 1 0,1-1 1,-1 1-1,1-1 1,-1 0-1,1 1 1,0-1-1,-1 0 0,1 1 1,0-1-1,-1 0 1,1 0-1,0 0 1,-1 1-1,1-1 0,0 0 1,-1 0-1,1 0 1,0 0-1,-1 0 1,1 0-1,0-1 0,0 1 1,-1 0-1,1 0 1,0 0-1,-1-1 0,1 1 1,-1 0-1,1-1 1,0 1-1,-1 0 1,1-1-1,-1 1 0,1-1 1,-1 1-1,1-1 1,-1 1-1,1-1 1,-1 1-1,0-1 0,1 0 1,-1 1-1,0-1 1,1 0-1,-1 0 1,11-21-636,-2-8-236</inkml:trace>
  <inkml:trace contextRef="#ctx0" brushRef="#br0" timeOffset="1">392 7 16700,'-2'-5'1944,"-1"4"-1336,3 2-360,5 2 1393,2 3-1689,2 0-49,6-1 17,7 3-200,6-1-128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3.124"/>
    </inkml:context>
    <inkml:brush xml:id="br0">
      <inkml:brushProperty name="width" value="0.05" units="cm"/>
      <inkml:brushProperty name="height" value="0.05" units="cm"/>
    </inkml:brush>
  </inkml:definitions>
  <inkml:trace contextRef="#ctx0" brushRef="#br0">130 175 16708,'-15'11'726,"1"0"0,0 1 0,1 1 0,1 0 0,-15 18 0,23-26-601,0 1 0,0-1 0,1 1 0,0 0 1,0 0-1,1 0 0,-1 0 0,1 0 0,1 1 1,-1-1-1,1 0 0,0 1 0,0-1 0,1 1 0,0 0 1,0-1-1,2 13 0,-1-17-98,-1 1 0,1 0 0,0-1 0,0 1 1,0-1-1,0 1 0,0-1 0,1 0 0,-1 1 0,1-1 0,-1 0 0,1 0 0,0 0 1,0 0-1,0 0 0,0 0 0,0-1 0,0 1 0,1-1 0,-1 1 0,0-1 1,1 0-1,-1 0 0,1 0 0,-1 0 0,1 0 0,0-1 0,-1 1 0,1-1 0,0 0 1,-1 0-1,1 0 0,0 0 0,0 0 0,-1 0 0,1-1 0,0 1 0,-1-1 1,1 0-1,-1 0 0,1 0 0,-1 0 0,1 0 0,3-4 0,5-2 60,-1-2 0,0 1 0,-1-1 0,0-1 0,-1 0 0,0 0 0,0 0-1,-1-1 1,8-17 0,-2 3 1,-3 0-1,0-1 1,9-38-1,-13 42-37,3-35 0,-8 52-45,-1 0-1,1-1 1,-1 1 0,0 0-1,-1-1 1,0 1 0,1 0-1,-2 0 1,1 0-1,0 0 1,-1 0 0,-4-8-1,5 11-6,0 1 1,-1-1-1,1 0 0,0 1 0,-1-1 0,1 1 1,-1 0-1,0 0 0,1-1 0,-1 1 0,0 0 1,0 0-1,1 1 0,-1-1 0,0 0 0,0 0 1,0 1-1,-3-1 0,1 1 2,1 0 0,-1 0 0,0 0 0,1 0 0,-1 1 0,0-1 0,1 1 0,-1 0 0,-6 2 0,5-1-13,1 0 0,-1 1-1,0-1 1,1 1-1,-1 0 1,1 0-1,0 0 1,0 1-1,0 0 1,1-1-1,-1 1 1,1 1-1,0-1 1,-4 6-1,6-8-38,1 0 0,0 0 0,-1 0 0,1-1 0,0 1 0,0 0 0,-1 0 0,2 0 0,-1 0 0,0 0 0,0-1 0,0 1 0,1 0 0,-1 0 0,1 0 0,0-1 0,-1 1 0,1 0 0,0-1 0,0 1 0,0-1 0,0 1 0,0-1 0,1 1 0,-1-1 0,2 2 0,5 4-437,1 1 1,0-1-1,13 8 0,2 0-391,-19-10 728,0-1 0,0 1 0,0 0 0,-1 0 0,1 0 1,-1 0-1,0 1 0,-1 0 0,1 0 0,-1 0 0,2 7 1,-2-4 130,-1 1 1,0-1 0,-1 0-1,1 1 1,-2-1 0,0 1-1,-1 12 1,0-10-34,0-9-28,1 0 1,-1 1-1,1-1 0,0 0 1,0 0-1,0 0 0,0 0 1,1 0-1,1 5 0,-2-8 65,0 0-1,1 1 0,-1-1 1,1 0-1,-1 0 1,1 1-1,-1-1 0,1 0 1,-1 0-1,1 0 1,0 0-1,-1 0 0,1 0 1,-1 0-1,1 0 1,-1 0-1,1 0 0,-1 0 1,1 0-1,-1 0 0,1 0 1,-1-1-1,1 1 1,-1 0-1,1 0 0,-1-1 1,1 1-1,-1 0 1,1 0-1,-1-1 0,1 1 1,-1-1-1,0 1 0,1 0 1,-1-1-1,19-15-255,3-8-129</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3.901"/>
    </inkml:context>
    <inkml:brush xml:id="br0">
      <inkml:brushProperty name="width" value="0.05" units="cm"/>
      <inkml:brushProperty name="height" value="0.05" units="cm"/>
    </inkml:brush>
  </inkml:definitions>
  <inkml:trace contextRef="#ctx0" brushRef="#br0">90 0 16163,'-11'16'627,"1"1"0,0 0-1,1 1 1,1 0-1,1 0 1,-7 24-1,8-18-346,1-1 1,1 1-1,1 1 0,2-1 0,0 0 0,1 1 0,8 46 0,0-38-279,-8-32-5,1-1 0,-1 1-1,0-1 1,0 1-1,0-1 1,1 1 0,-1-1-1,0 0 1,0 1-1,1-1 1,-1 1 0,0-1-1,1 0 1,-1 1 0,0-1-1,1 0 1,-1 0-1,1 1 1,-1-1 0,0 0-1,1 0 1,-1 1-1,1-1 1,-1 0 0,1 0-1,-1 0 1,1 0-1,-1 0 1,1 0 0,-1 0-1,1 0 1,-1 0-1,1 0 1,-1 0 0,1 0-1,-1 0 1,1 0-1,-1 0 1,0 0 0,1-1-1,-1 1 1,1 0 0,-1 0-1,1-1 1,-1 1-1,0 0 1,1-1 0,-1 1-1,0 0 1,1-1-1,-1 1 1,0 0 0,1-1-1,-1 1 1,0-1-1,0 1 1,1 0 0,-1-1-1,0 1 1,0-2-1,6-7-104,0-1-1,-1 0 0,0 0 0,-1-1 0,5-17 0,10-56-440,-16 71 466,-3 25 165,-1 8 41,2-15-91,-1 0 1,1 0-1,0 0 1,0 1 0,1-1-1,-1 0 1,1 0 0,0-1-1,0 1 1,1 0 0,0-1-1,5 8 1,-6-10-22,-1-1 0,1 1 0,-1-1 0,1 0-1,0 0 1,0 1 0,-1-1 0,1-1 0,0 1 0,0 0 0,0 0 0,0-1 0,0 1 0,0-1 0,0 1 0,0-1 0,1 0 0,-1 0 0,0 0-1,0 0 1,0 0 0,0-1 0,0 1 0,0-1 0,0 1 0,0-1 0,0 0 0,0 1 0,0-1 0,0 0 0,0-1 0,-1 1 0,1 0-1,2-2 1,3-3 43,1 0-1,-1 0 1,-1-1-1,1 0 1,-1 0-1,0-1 1,-1 0-1,0 0 1,0 0-1,0 0 1,-1-1-1,-1 1 1,1-1-1,-2 0 1,1-1-1,1-13 1,-3 22-46,-1 1 1,0-1-1,0 0 1,0 1-1,0-1 1,0 0-1,0 1 1,0-1-1,0 1 1,-1-1-1,1 0 1,0 1-1,0-1 1,0 0-1,-1 1 1,1-1-1,0 1 1,-1-1-1,1 1 1,-1-2-1,0 2-3,1 0 1,0 0-1,-1 0 0,1 0 0,-1 0 0,1 0 1,-1 0-1,1 0 0,0 0 0,-1 0 0,1 0 1,-1 0-1,1 0 0,-1 0 0,1 0 0,0 0 1,-1 1-1,1-1 0,0 0 0,-1 0 0,1 0 1,-1 1-1,-2 1 9,1 0 0,-1 0 0,1 0 0,0 0 0,0 1 0,-4 4 0,-1 5 36,1 0 0,0 1 0,1 0 0,-6 21 0,9-26 3,0 1 0,0-1 0,1 1 1,0-1-1,1 1 0,0-1 0,0 1 1,3 13-1,-3-21-38,0 1 0,0-1 1,1 0-1,-1 0 0,1 0 1,-1 0-1,1 1 0,-1-1 0,1 0 1,-1 0-1,1 0 0,0 0 1,0 0-1,-1 0 0,1 0 1,0-1-1,0 1 0,0 0 0,0 0 1,0-1-1,0 1 0,0 0 1,1 0-1,0-1 1,0 0 0,0 0 0,-1 0 0,1 0 0,0 0 0,0 0 0,-1 0 0,1 0 0,0-1 0,0 1 1,-1-1-1,1 1 0,-1-1 0,3-1 0,5-3 25,-1 0 1,1-1-1,-1 0 0,9-8 1,17-19-14,-1-1 1,-1-2 0,-3 0 0,0-3 0,-3 0 0,26-50-1,-38 52-41,-13 36 13,-1 0 1,0 0-1,0 0 0,0 0 0,0 0 1,0 0-1,0 0 0,0 0 1,0 0-1,0 0 0,0 0 0,0 0 1,-1 0-1,1-1 0,-1 2 1,1-1 0,-1 1 0,1 0-1,-1-1 1,1 1 0,0 0 0,-1-1 0,1 1-1,-1 0 1,1 0 0,-1 0 0,1 0-1,-1 0 1,1-1 0,-1 1 0,1 0 0,-1 0-1,0 0 1,1 0 0,-1 0 0,1 1-1,-1-1 1,1 0 0,-1 0 0,1 0 0,-1 0-1,1 0 1,-1 1 0,1-1 0,-1 1-1,-2 0 4,-1 1 0,1 0 0,0 1 0,0-1-1,0 1 1,0-1 0,1 1 0,-1 0 0,1 0-1,0 0 1,-1 0 0,1 0 0,1 1 0,-1-1-1,-2 7 1,-2 5 10,1-1-1,-4 25 1,3 6-89,1 1-1,3-1 0,2 1 1,10 83-1,-4-102-83,-2-20-136,-1-17-600,-2-4 573,-1 0 0,-1 0 0,0 0 1,-1 0-1,-6-22 0,-27-70-638,16 52 873,10 28 251,-8-20 403,16 42-449,0 0-1,1 1 1,-1-1-1,1 0 1,-1 0 0,1 1-1,0-1 1,1 0-1,0-6 1,0 9-67,-1 0 1,1 0-1,0-1 0,-1 1 1,1 0-1,0 0 1,0 0-1,0 0 0,0 0 1,0 0-1,0 0 0,0 0 1,0 0-1,1 0 0,-1 0 1,0 1-1,0-1 0,1 1 1,-1-1-1,0 1 0,1-1 1,-1 1-1,0 0 0,1-1 1,2 1-1,40 0 497,-35 1-526,145 20-1299,-118-13 966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8.110"/>
    </inkml:context>
    <inkml:brush xml:id="br0">
      <inkml:brushProperty name="width" value="0.05" units="cm"/>
      <inkml:brushProperty name="height" value="0.05" units="cm"/>
    </inkml:brush>
  </inkml:definitions>
  <inkml:trace contextRef="#ctx0" brushRef="#br0">0 84 14099,'21'-78'5911,"-16"73"-3380,-3 12-1575,0 18-198,-17 145 312,3-46-413,11-117-553,1 1 0,0-1 0,0 1 0,1-1 0,2 12 0,-3-18-76,0 1 0,1-1-1,-1 0 1,1 0 0,-1 0 0,1 1 0,-1-1 0,1 0 0,0 0 0,-1 0 0,1 0 0,0 0-1,0 0 1,0 0 0,0 0 0,0 0 0,0-1 0,0 1 0,0 0 0,0-1 0,0 1 0,0 0 0,1-1-1,-1 0 1,0 1 0,0-1 0,1 0 0,-1 1 0,0-1 0,0 0 0,1 0 0,-1 0 0,0 0-1,1 0 1,-1 0 0,0-1 0,0 1 0,1 0 0,1-1 0,4-2 93,1 0 1,-1 0-1,0-1 1,0 1-1,0-2 1,0 1-1,6-7 1,45-42 535,-27 24-334,163-169-237,-187 188-1004,-8 7 414,-6 4 93,-4 5-166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8.530"/>
    </inkml:context>
    <inkml:brush xml:id="br0">
      <inkml:brushProperty name="width" value="0.05" units="cm"/>
      <inkml:brushProperty name="height" value="0.05" units="cm"/>
    </inkml:brush>
  </inkml:definitions>
  <inkml:trace contextRef="#ctx0" brushRef="#br0">0 0 16940,'5'12'2336,"5"1"-1424,6 0-408,2-1 1641,2 6-1217,2 0-408,-2-2-1192,1-4 688,-5-11-248,-2-4-128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9.386"/>
    </inkml:context>
    <inkml:brush xml:id="br0">
      <inkml:brushProperty name="width" value="0.05" units="cm"/>
      <inkml:brushProperty name="height" value="0.05" units="cm"/>
    </inkml:brush>
  </inkml:definitions>
  <inkml:trace contextRef="#ctx0" brushRef="#br0">327 22 17420,'0'-1'103,"0"1"1,-1-1-1,1 0 1,0 0-1,-1 0 1,1 0-1,0 0 1,-1 1-1,1-1 1,-1 0-1,1 0 0,-1 1 1,0-1-1,1 0 1,-1 1-1,1-1 1,-1 0-1,0 1 1,0-1-1,0 1 1,1-1-1,-1 1 1,0 0-1,0-1 1,0 1-1,0 0 1,1 0-1,-1-1 1,0 1-1,0 0 1,0 0-1,0 0 1,-1 0-1,-38-3 1032,36 3-750,-14 0-101,1 0 1,-1 2-1,0 0 0,0 1 1,1 0-1,0 2 0,0 0 0,0 1 1,0 0-1,1 2 0,-17 9 1,8 5-240,24-22-47,0 1 1,0 0-1,0 0 1,0 0-1,0 1 1,0-1-1,1 0 1,-1 0-1,0 0 1,1 0-1,-1 1 1,1-1-1,0 0 1,-1 1-1,1-1 1,0 0-1,0 1 1,-1-1-1,1 0 1,0 1-1,1 1 1,0-2 0,0 0 1,0 0 0,0 0 0,0 0 0,1 0 0,-1-1 0,0 1 0,0 0 0,1-1 0,-1 1 0,0-1 0,1 0 0,-1 1 0,1-1 0,-1 0 0,1 0 0,-1 0 0,0 0 0,1 0 0,-1 0 0,1 0 0,1-1 0,4 1-2,30 1 9,53 9-1,-80-8-32,1 0-1,0 1 0,-1 0 0,1 1 0,-1 0 0,0 1 1,0 0-1,0 0 0,12 10 0,-21-14 18,1-1 0,-1 1 1,0 0-1,0 0 0,0 0 0,0 0 0,0 0 1,0 0-1,0 0 0,-1 1 0,1-1 0,0 0 0,-1 0 1,1 1-1,0-1 0,-1 0 0,0 1 0,1-1 0,-1 0 1,0 1-1,0-1 0,1 3 0,-2-3 6,1 1 0,-1-1 0,0 0 0,1 1 0,-1-1 0,0 0 0,0 0 0,0 0 0,0 0-1,0 0 1,0 0 0,0 0 0,0 0 0,0 0 0,-1 0 0,1 0 0,-2 1 0,-6 1 31,0 1-1,0-1 1,0 0 0,0-1-1,-13 2 1,7-1-28,1-2 1,-1 0-1,0 0 0,0-2 0,0 0 1,1 0-1,-1-1 0,0-1 0,1-1 1,-19-6-1,31 9-135,0 0 0,0 0 1,0 0-1,1 0 0,-1 0 0,0 0 1,1 0-1,-1-1 0,1 1 0,-1-1 1,1 1-1,0-1 0,0 0 0,0 1 1,0-1-1,0 0 0,0 0 1,0 1-1,-1-4 0,2 3 28,0 1 0,0-1 0,0 1 0,1-1-1,-1 1 1,0-1 0,1 1 0,-1 0 0,0-1 0,1 1 0,0-1 0,-1 1-1,1 0 1,0 0 0,0-1 0,0 1 0,0 0 0,0 0 0,0 0 0,0 0 0,0 0-1,0 0 1,0 0 0,0 0 0,1 1 0,-1-1 0,0 0 0,3 0 0,20-9-1031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30.034"/>
    </inkml:context>
    <inkml:brush xml:id="br0">
      <inkml:brushProperty name="width" value="0.05" units="cm"/>
      <inkml:brushProperty name="height" value="0.05" units="cm"/>
    </inkml:brush>
  </inkml:definitions>
  <inkml:trace contextRef="#ctx0" brushRef="#br0">142 20 19372,'0'0'70,"0"-1"0,0 0 0,0 1 0,0-1 0,0 0 0,0 0 0,0 1 0,0-1 0,0 0 0,0 1 0,-1-1 0,1 0 0,0 1 0,0-1-1,-1 0 1,1 1 0,0-1 0,-1 0 0,1 1 0,-1-1 0,1 1 0,-1-1 0,1 1 0,-1-1 0,1 1 0,-1-1 0,1 1 0,-1 0 0,0-1 0,1 1 0,-1 0 0,0-1 0,1 1 0,-1 0 0,0 0 0,1 0-1,-1-1 1,0 1 0,1 0 0,-1 0 0,0 0 0,0 0 0,1 0 0,-2 1 0,-1-1 16,1 1-1,-1 0 0,0 0 1,1 0-1,-1 0 1,1 0-1,-1 0 0,1 1 1,-1 0-1,-2 1 1,-4 6-51,0 0 1,1 1 0,0 0 0,0 0 0,1 0-1,0 1 1,1 0 0,0 1 0,1-1 0,0 1 0,1 0-1,-3 15 1,6-26-23,1 1-1,0-1 1,0 0-1,-1 0 1,1 1-1,0-1 1,0 0-1,0 1 1,0-1 0,0 0-1,1 1 1,-1-1-1,0 0 1,1 0-1,-1 1 1,0-1-1,1 0 1,0 0-1,-1 0 1,2 2-1,-1-3 6,0 1-1,-1 0 1,1-1-1,0 1 0,0-1 1,0 1-1,1-1 0,-1 1 1,0-1-1,0 0 0,0 0 1,0 1-1,0-1 0,0 0 1,0 0-1,1 0 1,-1 0-1,1-1 0,5 0 56,0 0 1,-1-1-1,1 0 0,-1 0 0,0-1 0,10-5 1,12-10 207,-1-2 0,-1 0 0,34-35 1,-9 8 98,-50 46-375,-1 1-1,0 0 1,0-1-1,1 1 1,-1 0-1,0 0 0,1-1 1,-1 1-1,0 0 1,1 0-1,-1-1 1,0 1-1,1 0 0,-1 0 1,0 0-1,1 0 1,-1-1-1,1 1 1,-1 0-1,0 0 1,1 0-1,-1 0 0,1 0 1,-1 0-1,1 0 1,-2 10 22,-13 25-55,10-26 49,0 1-7,1-6 22,2 1 1,-1-1-1,0 1 0,1-1 0,0 1 0,-1 7 0,2-12-28,0 1 0,0-1 0,0 0 0,0 1 0,0-1 0,0 0 0,0 1 0,1-1 0,-1 1 0,0-1 0,0 0 0,0 1 1,1-1-1,-1 0 0,0 0 0,0 1 0,1-1 0,-1 0 0,0 1 0,1-1 0,-1 0 0,0 0 0,1 0 0,-1 1 0,0-1 0,1 0 0,-1 0 0,0 0 0,1 0 0,-1 0 0,1 0 0,-1 0 0,0 0 0,1 0 0,-1 0 0,1 0 0,-1 0 0,0 0 0,1 0 0,-1 0 0,0 0 0,1 0 1,0-1-1,17-4 180,-18 5-184,71-34 435,-51 23-426,2 1 1,-1 1-1,1 0 1,31-6-1,-52 14-23,1 1-1,0 0 0,-1-1 1,1 1-1,0 0 1,0 0-1,-1 0 0,1 0 1,0 1-1,-1-1 0,1 0 1,0 1-1,-1-1 0,1 1 1,2 0-1,-4 0 0,1 0 0,0 0 0,0-1 1,0 1-1,-1 0 0,1 0 0,0 0 0,-1 0 0,1 0 0,-1-1 0,1 1 0,-1 0 0,1 0 0,-1 1 0,0-1 0,0 0 1,1 0-1,-1 1 0,0 6-31,0-1 0,-1 0 1,0 0-1,0 1 0,-4 12 0,0-1 106,5-18-56,0-1-1,0 1 0,-1-1 1,1 0-1,0 1 0,0-1 0,0 1 1,0-1-1,0 1 0,0-1 1,0 0-1,0 1 0,0-1 1,0 1-1,0-1 0,0 0 1,1 1-1,-1-1 0,0 1 1,0-1-1,0 0 0,1 1 1,-1-1-1,0 0 0,0 1 1,1-1-1,-1 0 0,0 1 1,0-1-1,1 0 0,-1 0 1,0 1-1,1-1 0,-1 0 1,1 0-1,-1 0 0,0 1 1,1-1-1,-1 0 0,1 0 1,-1 0-1,0 0 0,1 0 1,-1 0-1,1 0 0,-1 0 1,0 0-1,1 0 0,-1 0 1,1 0-1,-1 0 0,0 0 1,1 0-1,-1-1 0,1 1 1,-1 0-1,1 0 0,24-12 275,20-16 94,-29 17-315,1 0 0,0 2 0,27-12 0,-44 21-65,1-1 0,-1 1 0,1 0 0,0 0 0,0-1-1,-1 1 1,1 0 0,0 0 0,0 0 0,-1 0 0,1 0 0,0 0 0,0 0-1,-1 0 1,1 0 0,0 0 0,0 0 0,-1 0 0,1 0 0,0 1 0,-1-1-1,1 0 1,0 1 0,1 0 0,-2 0-1,0-1 0,1 1 0,-1 0 0,0 0 0,1 0 0,-1-1 0,0 1 0,0 0 0,0 0 0,0 0 0,0 0 0,0 0 0,0 0 0,0-1 0,0 1 0,0 0 0,-1 2 0,-1 6-22,-1 0 0,-1 0 0,-4 9 0,4-10 21,3-5 5,1-1-66,-1-1-1,1 1 1,-1-1-1,0 1 1,1-1-1,-1 1 1,0-1-1,0 0 0,0 1 1,0-1-1,0 0 1,0 0-1,0 1 1,0-1-1,0 0 1,-1 0-1,1 0 1,-2 0-1,3-2-88,0-1 0,1 0 0,-1 0 0,0 0 0,1 1 0,0-1 0,-1 0 0,1 1 0,0-1 0,0 1 0,-1-1 0,4-2 0,7-8-470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30.546"/>
    </inkml:context>
    <inkml:brush xml:id="br0">
      <inkml:brushProperty name="width" value="0.05" units="cm"/>
      <inkml:brushProperty name="height" value="0.05" units="cm"/>
    </inkml:brush>
  </inkml:definitions>
  <inkml:trace contextRef="#ctx0" brushRef="#br0">50 0 17564,'-3'15'3363,"-16"33"-267,-6 24-1879,25-72-1200,-1 1-1,1 0 1,0 0-1,0 0 1,-1-1-1,1 1 1,0 0-1,0 0 1,0 0 0,0 0-1,0-1 1,0 1-1,0 0 1,0 0-1,0 0 1,1-1-1,-1 1 1,0 0 0,1 0-1,-1 0 1,0-1-1,1 1 1,0 1-1,-1-2-6,1 0 0,0 1-1,0-1 1,-1 0 0,1 0-1,0 0 1,0 0 0,-1 1-1,1-1 1,0 0 0,0 0-1,-1 0 1,1-1 0,0 1 0,0 0-1,-1 0 1,1 0 0,0 0-1,1-1 1,7-3 12,-1 0 0,0-1 1,10-6-1,-13 7-8,6-3-3,30-19-104,49-22 0,-66 41-65,-18 11 60,-9 8 39,-17 17 92,-8 17 425,28-46-446,0 0 0,0 0 0,0 0 0,-1 0 0,1 0 0,0 1 0,0-1 0,0 0 0,0 0-1,0 0 1,0 0 0,0 0 0,0 0 0,0 1 0,0-1 0,0 0 0,0 0 0,0 0 0,0 0 0,0 0 0,0 0 0,0 1 0,0-1 0,0 0 0,0 0 0,0 0 0,0 0 0,0 0 0,0 0 0,1 1 0,-1-1 0,0 0 0,0 0-1,0 0 1,0 0 0,0 0 0,0 0 0,0 0 0,0 0 0,0 0 0,1 0 0,-1 0 0,0 1 0,0-1 0,0 0 0,0 0 0,0 0 0,0 0 0,1 0 0,-1 0 0,0 0 0,0 0 0,0 0 0,0 0 0,0 0 0,0 0 0,1 0-1,-1 0 1,0 0 0,0 0 0,0 0 0,0 0 0,0-1 0,16-3 314,15-12-81,-19 9-163,3-2-117,1 1-1,-1 0 1,1 1-1,1 0 1,20-4-1,-36 10 22,0 1 0,0 0 0,0 0 0,0 0 0,0-1 0,0 1 0,0 0 0,0 0 0,-1 0 0,1 0 0,0 0 0,0 1 0,0-1 0,0 0 0,0 0 0,0 1 0,0-1 0,0 0 0,-1 1 0,1-1 0,0 1 0,0-1 0,0 1 0,-1-1 0,2 2 0,-1-1 3,-1 1 0,1-1 0,-1 0-1,0 1 1,0-1 0,1 0 0,-1 1 0,0-1-1,0 0 1,0 1 0,0-1 0,0 0-1,-1 1 1,1-1 0,-1 3 0,-3 6 4,0 1 0,-1-1 0,-7 14 1,9-20 16,-3 5 209,1 1-1811,15-15 317,-2-2 756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30.982"/>
    </inkml:context>
    <inkml:brush xml:id="br0">
      <inkml:brushProperty name="width" value="0.05" units="cm"/>
      <inkml:brushProperty name="height" value="0.05" units="cm"/>
    </inkml:brush>
  </inkml:definitions>
  <inkml:trace contextRef="#ctx0" brushRef="#br0">90 53 17756,'-1'0'179,"0"1"0,0-1-1,0 1 1,0-1 0,0 1 0,0 0 0,1 0 0,-1-1 0,0 1 0,0 0-1,0 0 1,1 0 0,-1 0 0,1 0 0,-1 0 0,1 0 0,-1 0-1,1 0 1,-1 0 0,1 0 0,0 0 0,-1 2 0,1-3-116,1 1 0,-1-1 0,0 0 0,0 1 0,0-1 0,0 0 0,1 0 0,-1 1 0,0-1 0,0 0 0,1 0 1,-1 1-1,0-1 0,0 0 0,1 0 0,-1 0 0,0 0 0,1 1 0,-1-1 0,0 0 0,0 0 0,1 0 0,-1 0 0,0 0 0,1 0 0,-1 0 0,18-2 570,-13 0-576,0 0 1,-1 0-1,1 0 0,-1-1 1,1 1-1,-1-1 0,0 0 0,0-1 1,0 1-1,0 0 0,-1-1 0,1 0 1,-1 0-1,0 0 0,0 0 0,3-7 1,-6 11-59,0 0 1,0-1 0,1 1-1,-1 0 1,0-1-1,0 1 1,0-1 0,1 1-1,-1 0 1,0-1-1,0 1 1,0-1 0,0 1-1,0 0 1,0-1-1,0 1 1,0-1 0,0 1-1,0-1 1,0 1-1,0 0 1,0-1 0,0 1-1,0-1 1,0 1-1,-1 0 1,1-1 0,0 1-1,0-1 1,0 1-1,-1 0 1,1-1 0,0 1-1,0 0 1,-1-1-1,1 1 1,0 0 0,-1 0-1,1-1 1,0 1-1,-1 0 1,1 0 0,-1 0-1,1-1 1,0 1-1,-1 0 1,1 0 0,-1 0-1,1 0 1,0 0-1,-1 0 1,1 0 0,-1 0-1,1 0 1,-1 0-1,1 0 1,0 0 0,-1 0-1,1 0 1,-1 1-1,-3-1-5,1 1-1,-1 0 0,1 0 0,0 0 0,-1 0 1,-3 3-1,-7 5 22,1 0 1,0 2 0,1-1 0,0 2-1,1 0 1,0 0 0,1 1-1,-16 26 1,25-38-6,0 0-1,0 1 1,1-1-1,-1 0 1,1 0 0,-1 0-1,1 1 1,-1-1-1,1 0 1,0 1-1,-1-1 1,1 0 0,0 1-1,0-1 1,0 0-1,0 3 1,0-4-15,1 1 1,-1-1-1,0 1 1,1-1-1,-1 1 1,0-1-1,1 0 0,-1 1 1,1-1-1,-1 1 1,1-1-1,-1 0 1,0 1-1,1-1 1,-1 0-1,1 0 0,0 0 1,-1 1-1,1-1 1,-1 0-1,1 0 1,-1 0-1,1 0 1,-1 0-1,2 0 1,3 0-143,0 0 0,0-1 0,0 0 1,-1 0-1,1 0 0,0 0 0,5-3 0,7-4-312,0 0-1,-1-1 0,22-16 0,-8 3-150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8.123"/>
    </inkml:context>
    <inkml:brush xml:id="br0">
      <inkml:brushProperty name="width" value="0.05" units="cm"/>
      <inkml:brushProperty name="height" value="0.05" units="cm"/>
    </inkml:brush>
  </inkml:definitions>
  <inkml:trace contextRef="#ctx0" brushRef="#br0">2 57 14067,'0'-3'118,"1"0"-1,0 1 1,-1-1 0,1 0 0,0 1-1,0-1 1,1 0 0,-1 1 0,0-1-1,1 1 1,0 0 0,-1 0-1,1-1 1,0 1 0,0 0 0,0 0-1,1 1 1,-1-1 0,3-1-1,-1 1 15,-1 1 0,1 0 0,0 0 0,-1 0 0,1 0 0,0 0 0,-1 1 0,1 0-1,0 0 1,0 0 0,0 0 0,6 2 0,1 1 6,1 0 0,-1 1 1,-1 0-1,1 0 0,-1 1 0,1 1 1,-1 0-1,14 12 0,-18-13-119,0 0 0,0 1 1,-1-1-1,0 1 0,0 1 0,0-1 0,-1 1 0,0 0 1,0 0-1,-1 0 0,5 15 0,-5-11-5,-1 0 0,0 0-1,-1 0 1,0 0 0,-1 0 0,0 1-1,-3 17 1,-3 0-45,0-1 0,-2 0 0,-2 0 1,0-1-1,-24 43 0,-11 11-220,-59 80 0,62-105 134</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31.573"/>
    </inkml:context>
    <inkml:brush xml:id="br0">
      <inkml:brushProperty name="width" value="0.05" units="cm"/>
      <inkml:brushProperty name="height" value="0.05" units="cm"/>
    </inkml:brush>
  </inkml:definitions>
  <inkml:trace contextRef="#ctx0" brushRef="#br0">127 0 17484,'-4'26'1411,"-2"-1"1,0 1-1,-20 47 1,7-21-438,11-27-598,-6 12 246,2 2 0,2-1-1,-11 80 1,21-116-607,0 1 0,-1-1 0,1 1 0,0-1 0,0 1 0,0-1 0,1 0 0,-1 1 0,0-1 0,1 0-1,0 1 1,-1-1 0,1 0 0,0 1 0,0-1 0,1 0 0,-1 0 0,0 0 0,1 0 0,-1 0 0,1 0 0,-1-1 0,1 1 0,0 0 0,0-1 0,0 1 0,0-1-1,0 0 1,0 0 0,0 0 0,0 0 0,1 0 0,-1 0 0,0 0 0,1-1 0,-1 1 0,0-1 0,1 0 0,-1 1 0,1-1 0,-1 0 0,1-1 0,3 0 0,7 0-32,0-1 0,-1-1 0,1 0 0,-1 0 0,0-1 0,0-1 1,0 0-1,12-8 0,-6 3-105,-1-1 0,0-1 1,0 0-1,19-20 0,-42 37 112,1 0-1,1 1 0,-1-1 1,1 1-1,0 1 0,0-1 1,0 0-1,-3 11 0,7-17 16,0 1-1,0-1 1,0 0-1,0 1 0,0-1 1,0 1-1,0-1 0,0 0 1,1 1-1,-1-1 1,0 1-1,0-1 0,0 0 1,0 1-1,1-1 1,-1 0-1,0 1 0,0-1 1,1 0-1,-1 1 1,0-1-1,0 0 0,1 0 1,-1 1-1,0-1 0,1 0 1,-1 0-1,1 0 1,-1 1-1,0-1 0,1 0 1,-1 0-1,0 0 1,1 0-1,-1 0 0,1 0 1,-1 0-1,0 0 1,1 0-1,-1 0 0,1 0 1,-1 0-1,1 0 0,-1 0 1,0 0-1,1 0 1,-1 0-1,0-1 0,1 1 1,-1 0-1,1 0 1,24-8 48,22-16-119,-35 18-43,0-1 0,0 1 0,0 1 0,1 0-1,0 1 1,0 1 0,15-3 0,-28 6 105,0-1 0,1 1 0,-1 0 0,1 0 0,-1 0 0,1 0 1,-1 0-1,1 0 0,-1 0 0,1 0 0,-1 1 0,0-1 0,1 0 0,-1 0 0,1 0 0,-1 0 0,1 0 0,-1 1 1,0-1-1,1 0 0,-1 0 0,1 1 0,-1-1 0,0 0 0,1 1 0,-1-1 0,0 0 0,0 1 0,1-1 0,-1 1 1,0-1-1,0 0 0,1 1 0,-1-1 0,0 1 0,0-1 0,0 1 0,0-1 0,0 1 0,0-1 0,0 0 0,0 1 1,0-1-1,0 1 0,0-1 0,0 1 0,-9 26 298,4-8 433,6-18-678,1-1-1,-1 0 0,1 0 1,0 0-1,-1 0 1,1-1-1,-1 1 0,1 0 1,-1-1-1,1 1 0,-1-1 1,1 1-1,-1-1 0,0 0 1,2 0-1,-1 0-27,-1 0-47,-1 1 0,1-1 0,0 1 0,0-1 0,0 1 0,0-1 0,0 1 0,0 0 0,0-1 0,0 1 0,0 0 0,0 0 0,0 0 0,0 0 0,0 0 0,0 0 0,0 0 0,0 0 0,0 0 0,0 0 0,0 1 0,0-1 0,0 0 0,0 1 0,0-1 0,0 0 0,0 1 0,-1 0 0,1-1 0,0 1 0,1 0 0,-2 1-73,1 0 0,-1-1 1,1 1-1,-1 0 0,0 0 0,0-1 1,0 1-1,0 0 0,0 0 0,-1-1 1,1 1-1,0 0 0,-1-1 0,1 1 1,-1 0-1,0-1 0,1 1 0,-3 2 1,-10 26-1852,12-26 1502</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3.672"/>
    </inkml:context>
    <inkml:brush xml:id="br0">
      <inkml:brushProperty name="width" value="0.05" units="cm"/>
      <inkml:brushProperty name="height" value="0.05" units="cm"/>
    </inkml:brush>
  </inkml:definitions>
  <inkml:trace contextRef="#ctx0" brushRef="#br0">28 9 16099,'0'0'51,"0"-1"1,0 1-1,0 0 0,0-1 0,0 1 0,0-1 0,0 1 0,0 0 0,-1-1 0,1 1 0,0 0 0,0-1 0,0 1 0,-1 0 0,1-1 0,0 1 0,0 0 0,-1 0 0,1-1 0,0 1 0,-1 0 0,1 0 0,0-1 1,-1 1-1,1 0 0,0 0 0,-1 0 0,1 0 0,0 0 0,-1-1 0,1 1 0,-1 0 0,-6 12 807,1 23-11,1 31-345,3 0-1,9 93 1,-6-153-401,0 0 1,0 0-1,0 0 1,1 0-1,0 0 1,4 7-1,-6-12-67,0 0-1,1-1 1,0 1-1,-1 0 0,1 0 1,-1 0-1,1 0 1,0-1-1,0 1 0,-1 0 1,1-1-1,0 1 1,0-1-1,0 1 0,0-1 1,0 1-1,0-1 1,0 1-1,-1-1 0,1 0 1,0 0-1,0 1 1,1-1-1,-1 0 0,0 0 1,0 0-1,0 0 1,0 0-1,0 0 0,0-1 1,0 1-1,0 0 1,0 0-1,0-1 0,0 1 1,-1-1-1,1 1 1,0-1-1,0 1 0,0-1 1,0 1-1,0-1 1,-1 0-1,1 1 0,0-1 1,1-1-1,12-13 304,0-1 1,-2 1-1,1-2 0,-2 0 0,0 0 0,15-34 0,3-3 87,-29 53-418,0 0 1,1 0 0,-1 0-1,1 1 1,-1-1 0,1 0 0,0 0-1,-1 0 1,1 1 0,0-1-1,0 0 1,-1 1 0,1-1-1,0 0 1,1 0 0,-1 1-6,-1 0-1,0 0 1,1 1 0,-1-1-1,0 0 1,1 0 0,-1 0 0,0 0-1,1 0 1,-1 1 0,0-1-1,0 0 1,1 0 0,-1 1 0,0-1-1,0 0 1,0 0 0,1 1-1,-1-1 1,0 0 0,0 0 0,0 1-1,0-1 1,0 0 0,1 1-1,-1-1 1,0 0 0,0 1-1,0-1 1,0 1 0,3 38-81,-2-27 49,0 9-50,0-2-27,0 1 1,1-1 0,2 0 0,8 30 0,-12-47 101,1-1 0,-1 0 0,1 1-1,0-1 1,-1 0 0,1 0 0,0 1 0,0-1 0,-1 0 0,1 0 0,0 0 0,0 0 0,0 0 0,1 0-1,-1 0 1,0-1 0,0 1 0,0 0 0,1-1 0,-1 1 0,0 0 0,1-1 0,-1 0 0,3 1 0,-2-1 12,1 0 1,0 0 0,0 0 0,0-1-1,0 1 1,0-1 0,0 0 0,0 0-1,-1 0 1,1 0 0,3-2 0,6-5 93,0 1-1,-1-1 1,20-20 0,-12 10 37,0-2 1,-2 0 0,0-1-1,-2 0 1,0-2-1,-1 0 1,-2 0 0,0-1-1,-1-1 1,10-37 0,-19 46-362,-2 14 94,0 0 1,0 0-1,1 0 1,-1 0-1,0 0 1,1 0-1,0 0 1,-1 0-1,1 0 1,0 0-1,1-1 1,2 1-285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4.399"/>
    </inkml:context>
    <inkml:brush xml:id="br0">
      <inkml:brushProperty name="width" value="0.05" units="cm"/>
      <inkml:brushProperty name="height" value="0.05" units="cm"/>
    </inkml:brush>
  </inkml:definitions>
  <inkml:trace contextRef="#ctx0" brushRef="#br0">54 30 14619,'2'1'311,"-1"0"0,1-1-1,-1 1 1,1 0 0,-1 0-1,1-1 1,-1 1 0,1-1 0,-1 0-1,1 1 1,0-1 0,-1 0 0,1 0-1,2 0 1,-3 0-239,-1-1-1,1 1 1,0 0-1,-1 0 1,1-1-1,-1 1 1,1 0-1,-1-1 1,1 1-1,-1 0 1,1-1-1,-1 1 0,1-1 1,-1 1-1,0-1 1,1 1-1,-1-1 1,0 1-1,0-1 1,1 0-1,-1 1 1,0-1-1,0 1 1,0-1-1,1 0 1,-1 1-1,0-1 1,0 1-1,0-1 1,0 0-1,0 1 1,0-1-1,0 0 1,-1 1-1,1-1 1,0 1-1,0-1 1,0 0-1,-1 1 1,1-2-1,-1 2-30,1-1-1,0 0 0,0 1 1,0-1-1,0 0 0,-1 1 1,1-1-1,0 0 0,0 1 0,-1-1 1,1 1-1,-1-1 0,1 0 1,0 1-1,-1-1 0,1 1 0,-1-1 1,0 1-1,1 0 0,-1-1 1,1 1-1,-1 0 0,1-1 1,-1 1-1,0 0 0,1-1 0,-1 1 1,0 0-1,1 0 0,-1 0 1,0 0-1,1 0 0,-1 0 1,0 0-1,1 0 0,-1 0 0,0 0 1,0 0-1,1 0 0,-1 0 1,0 1-1,1-1 0,-1 0 1,1 0-1,-1 1 0,0-1 0,1 0 1,-1 1-1,0 0 0,-2 1 16,0 0-1,0 0 0,0 1 1,0-1-1,1 1 1,-1 0-1,-3 5 0,0 3-44,0 0 0,1 0 0,-7 20 0,11-26-16,-1 0 0,1 0-1,0 0 1,0 0-1,1 1 1,-1-1-1,1 0 1,1 0-1,-1 1 1,0-1-1,3 7 1,-3-12 5,0 1 0,1 0 0,-1 0 0,0 0 0,1-1 0,-1 1 0,1 0-1,-1-1 1,1 1 0,-1 0 0,1-1 0,0 1 0,-1-1 0,1 1 0,0-1 0,-1 1 0,1-1 0,0 1 0,0-1 0,-1 0 0,1 1 0,0-1 0,0 0 0,0 0-1,-1 0 1,1 0 0,0 0 0,0 1 0,0-1 0,0-1 0,0 1 0,-1 0 0,1 0 0,0 0 0,0 0 0,0-1 0,-1 1 0,1 0 0,0-1 0,0 1 0,0 0-1,-1-1 1,2 0 0,5-3 15,0-1-1,-1 1 0,10-9 0,-14 11-9,24-23 57,-19 17-21,1 1-1,0 0 1,1 0-1,-1 0 1,19-9-1,-27 15-38,1 1 0,-1 0 0,1-1-1,0 1 1,-1 0 0,1 0 0,0-1 0,-1 1 0,1 0 0,0 0 0,-1 0-1,1 0 1,0 0 0,-1 0 0,1 0 0,0 0 0,-1 0 0,1 0 0,0 1-1,-1-1 1,1 0 0,0 0 0,-1 0 0,1 1 0,-1-1 0,1 0 0,0 1-1,-1-1 1,1 1 0,-1-1 0,1 1 0,-1-1 0,1 1 0,9 25-23,-2-1 4,-7-24 19,-1 0 0,0-1 0,1 1 0,-1 0 0,1-1 0,-1 1 0,1 0 0,0-1 1,-1 1-1,1-1 0,0 1 0,-1-1 0,1 1 0,0-1 0,-1 1 0,1-1 0,0 0 0,0 1 0,0-1 0,-1 0 0,1 0 0,0 0 0,0 0 0,1 1 0,3-2 28,0 0 1,0 0-1,1 0 0,-1-1 0,0 0 0,0 0 0,-1 0 0,6-4 1,26-8 117,-33 12-145,0 2-1,0-1 0,0 0 0,0 1 0,0-1 0,0 1 0,0 0 1,0 0-1,1 0 0,-1 0 0,0 1 0,0-1 0,0 1 0,0 0 0,0 0 1,0 0-1,0 0 0,0 0 0,0 1 0,0-1 0,-1 1 0,1 0 1,-1 0-1,1 0 0,-1 0 0,0 0 0,0 1 0,0-1 0,0 1 0,0-1 1,0 1-1,-1 0 0,1 0 0,1 3 0,-3-5-3,0 0 0,0-1 0,1 1 1,-1 0-1,1 0 0,-1 0 0,1-1 0,-1 1 0,1 0 0,-1 0 0,1-1 0,0 1 0,-1 0 1,1-1-1,0 1 0,-1-1 0,1 1 0,0-1 0,0 1 0,0-1 0,-1 0 0,1 1 0,0-1 1,0 0-1,0 0 0,0 0 0,0 1 0,0-1 0,-1 0 0,2 0 0,1-1 5,-1 0-1,0-1 0,1 1 0,-1 0 1,0-1-1,0 1 0,0-1 1,3-3-1,-4 3-4,1 1-1,-1-1 1,1 1-1,-1-1 1,1 1-1,0 0 1,-1 0-1,1-1 0,0 1 1,0 1-1,0-1 1,0 0-1,0 0 1,0 1-1,0-1 1,0 1-1,0-1 1,3 1-1,-4 0-15,0 1 0,0-1-1,0 1 1,0-1 0,0 1-1,0 0 1,-1-1 0,1 1-1,0 0 1,0 0 0,-1 0-1,1-1 1,0 1 0,-1 0-1,1 0 1,-1 0 0,1 0-1,-1 0 1,0 0 0,1 0-1,-1 0 1,0 0 0,0 0-1,0 0 1,1 2-1,1 28-1957,-2-29 1461,-3 5-497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4.820"/>
    </inkml:context>
    <inkml:brush xml:id="br0">
      <inkml:brushProperty name="width" value="0.05" units="cm"/>
      <inkml:brushProperty name="height" value="0.05" units="cm"/>
    </inkml:brush>
  </inkml:definitions>
  <inkml:trace contextRef="#ctx0" brushRef="#br0">2 0 17044,'0'0'49,"0"1"1,0-1 0,0 0-1,0 0 1,0 0 0,0 1-1,0-1 1,0 0 0,0 0-1,0 0 1,0 1 0,0-1-1,0 0 1,0 0 0,0 0-1,0 0 1,0 1 0,0-1-1,0 0 1,0 0 0,0 0-1,0 0 1,1 1 0,-1-1-1,0 0 1,0 0 0,0 0-1,0 0 1,0 0 0,0 1-1,1-1 1,-1 0 0,0 0-1,0 0 1,0 0 0,0 0-1,1 0 1,-1 0 0,0 0-1,0 0 1,0 0 0,1 0-1,-1 0 1,0 0 0,0 0-1,0 0 1,1 0 0,-1 0-1,0 0 1,0 0 0,0 0 0,1 0-1,-1 0 1,0 0 0,0 0-1,0 0 1,0 0 0,1 0-1,-1 0 1,0 0 0,0-1-1,0 1 1,0 0 0,0 0-1,1 0 1,-1 0 0,0 0-1,0-1 1,-1 20 1250,1-18-1042,-3 25 726,1-16-791,1-1 0,0 0 0,0 1 0,1-1 0,2 16 0,-2-24-183,0-1 1,0 0 0,1 1 0,-1-1 0,0 0 0,1 1 0,-1-1-1,0 0 1,1 0 0,-1 1 0,1-1 0,-1 0 0,0 0 0,1 0-1,-1 0 1,1 1 0,-1-1 0,1 0 0,-1 0 0,0 0 0,1 0-1,-1 0 1,1 0 0,-1 0 0,1 0 0,-1 0 0,1 0 0,-1-1-1,0 1 1,1 0 0,-1 0 0,1 0 0,-1 0 0,0-1 0,1 1 0,-1 0-1,0 0 1,1-1 0,-1 1 0,1-1 0,19-11 142,-19 11-125,16-13 128,17-12 63,-33 25-218,1 0 1,0 0 0,-1 0 0,1 1-1,0-1 1,0 0 0,-1 1-1,1-1 1,0 1 0,0-1 0,0 1-1,0 0 1,0 0 0,-1 0 0,1 0-1,0 0 1,3 1 0,-4-1-4,0 1 1,0 0-1,0 0 1,0-1 0,0 1-1,0 0 1,0 0-1,0 0 1,0 0-1,-1 0 1,1 0 0,0 0-1,-1 0 1,1 0-1,-1 1 1,1-1 0,-1 0-1,1 0 1,-1 0-1,0 1 1,1 1-1,1 28-2247,-2-28 1860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5.391"/>
    </inkml:context>
    <inkml:brush xml:id="br0">
      <inkml:brushProperty name="width" value="0.05" units="cm"/>
      <inkml:brushProperty name="height" value="0.05" units="cm"/>
    </inkml:brush>
  </inkml:definitions>
  <inkml:trace contextRef="#ctx0" brushRef="#br0">23 53 17596,'0'-5'442,"0"-1"1,1 0 0,-1 1-1,1-1 1,0 1-1,1-1 1,2-7 0,-4 13-415,0 0 0,0 0 0,0 0 0,0 0 1,0 0-1,0 0 0,0 0 0,0 0 0,0 0 1,0 0-1,0 0 0,0 0 0,0 0 0,0 0 1,0 0-1,1 0 0,-1 0 0,0 0 1,0-1-1,0 1 0,0 0 0,0 0 0,0 0 1,0 0-1,0 0 0,0 0 0,0 0 0,0 0 1,0 0-1,0 0 0,0 0 0,1 0 0,-1 0 1,0 0-1,0 0 0,0 0 0,0 0 0,0 0 1,0 0-1,0 1 0,0-1 0,0 0 1,0 0-1,0 0 0,0 0 0,0 0 0,0 0 1,0 0-1,0 0 0,0 0 0,1 0 0,-1 0 1,0 0-1,0 0 0,0 0 0,0 0 0,0 0 1,0 0-1,0 0 0,0 1 0,0-1 1,0 0-1,0 0 0,0 0 0,0 0 0,0 0 1,0 0-1,0 0 0,0 0 0,2 9 751,1 10-232,1 79-560,-11 115 0,7-207-205,-5 19-1501,5-25 1672,-1 0 1,1 0-1,0 0 1,-1 1-1,1-1 0,0 0 1,-1 0-1,1 0 0,0 0 1,-1 0-1,1 0 0,0 0 1,-1 0-1,1 0 1,0 0-1,-1 0 0,1-1 1,0 1-1,-1 0 0,1 0 1,0 0-1,-1 0 0,1 0 1,0-1-1,-1 1 0,1 0 1,0 0-1,0 0 1,-1-1-1,1 1 0,0 0 1,0 0-1,0-1 0,-1 1 1,1 0-1,0-1 0,0 1 1,0 0-1,0-1 0,0 1 1,-1-1-1,-9-14-472,0-10-345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5.810"/>
    </inkml:context>
    <inkml:brush xml:id="br0">
      <inkml:brushProperty name="width" value="0.05" units="cm"/>
      <inkml:brushProperty name="height" value="0.05" units="cm"/>
    </inkml:brush>
  </inkml:definitions>
  <inkml:trace contextRef="#ctx0" brushRef="#br0">0 209 14667,'1'-8'397,"-1"-1"1,2 0-1,-1 0 0,1 0 0,0 1 0,1-1 1,0 1-1,0 0 0,1 0 0,0 0 1,1 0-1,0 1 0,0-1 0,0 1 0,1 1 1,0-1-1,0 1 0,1 0 0,10-8 1,-9 8-222,1 1 1,-1-1-1,1 2 1,0-1 0,0 2-1,0-1 1,1 1 0,-1 0-1,1 1 1,0 0-1,0 1 1,-1 0 0,1 0-1,0 1 1,0 0 0,0 1-1,14 2 1,-18-1-173,0-1 0,0 1 0,-1 0 0,1 1 0,-1-1-1,1 1 1,-1 0 0,0 0 0,0 1 0,0-1 0,0 1 0,-1 0 0,1 1 0,-1-1 0,0 1 0,-1 0 0,1 0 0,-1 0 0,0 0 0,0 1 0,0-1 0,-1 1-1,0-1 1,0 1 0,0 0 0,-1 0 0,0 0 0,1 11 0,-2 1 3,0 0 0,0-1 0,-2 1 0,0 0-1,-1-1 1,-1 0 0,-1 0 0,-11 29 0,-78 157 376,92-199-381,0 0 0,0 0 1,1 1-1,0-1 0,0 0 1,0 1-1,0-1 0,1 1 1,0-1-1,0 1 1,1 8-1,-1-11-23,1-1 0,0 1 0,0 0-1,0 0 1,0-1 0,0 1 0,0 0 0,0-1 0,1 1 0,-1-1 0,1 0 0,-1 1-1,1-1 1,-1 0 0,1 0 0,0 0 0,-1 0 0,1 0 0,0 0 0,0-1-1,0 1 1,0-1 0,0 1 0,0-1 0,0 1 0,0-1 0,0 0 0,3 0 0,19 0-472,0-1 1,1 0 0,-1-2 0,37-9 0,-54 11 399,29-6-442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6.230"/>
    </inkml:context>
    <inkml:brush xml:id="br0">
      <inkml:brushProperty name="width" value="0.05" units="cm"/>
      <inkml:brushProperty name="height" value="0.05" units="cm"/>
    </inkml:brush>
  </inkml:definitions>
  <inkml:trace contextRef="#ctx0" brushRef="#br0">168 55 19940,'-5'-2'174,"0"0"-1,1 1 1,-1-1-1,0 1 1,0 0-1,0 1 1,0-1-1,0 1 1,0 0-1,1 0 1,-1 1-1,0-1 1,0 1-1,0 0 1,0 1-1,1-1 1,-1 1-1,0 0 1,1 0-1,-1 0 1,1 0-1,-7 6 1,7-5-142,0 0 1,0 0-1,1 0 1,-1 1-1,1-1 1,-1 1-1,1 0 1,0 0-1,1 0 1,-1 0-1,1 1 1,0-1-1,0 1 1,0-1-1,0 1 1,1 0 0,0 0-1,0-1 1,0 1-1,1 0 1,0 0-1,0 8 1,0-11-16,1 0 1,-1 1-1,1-1 1,0 0-1,0 0 1,0 0-1,0 0 1,0 0-1,0 0 0,1 0 1,-1 0-1,1-1 1,-1 1-1,1-1 1,0 1-1,-1-1 1,1 1-1,0-1 1,0 0-1,0 0 1,0 0-1,0 0 1,0 0-1,1 0 1,-1-1-1,0 1 1,0-1-1,0 1 1,1-1-1,-1 0 1,3 0-1,2 1 77,1-1-1,0-1 1,-1 1-1,1-1 1,0 0 0,-1-1-1,0 0 1,9-3-1,-9 2 23,0-1 0,0 0 0,-1 0-1,0 0 1,0-1 0,0 0 0,0 0-1,-1 0 1,0-1 0,8-11 0,-11 15-108,0 0 1,-1-1 0,1 1 0,-1-1-1,1 0 1,-1 0 0,0 1-1,0-1 1,0 0 0,-1 0 0,1 0-1,-1 0 1,1 0 0,-1 0-1,0 0 1,0 0 0,0 0 0,-1 0-1,1 0 1,-1 1 0,0-1-1,1 0 1,-1 0 0,0 0 0,-1 1-1,1-1 1,0 0 0,-1 1 0,-3-5-1,3 5-228,0 0 0,0 0-1,-1 1 1,1-1-1,0 1 1,-1 0 0,-4-2-1,5 2 85,1 1 1,-1-1-1,1 1 0,-1-1 0,0 0 0,1 0 0,-1 0 0,1 0 0,0 0 0,-1 0 0,1 0 1,0 0-1,0-1 0,-1 1 0,1 0 0,0-1 0,0 1 0,1-1 0,-3-3 0,2-12-729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6.578"/>
    </inkml:context>
    <inkml:brush xml:id="br0">
      <inkml:brushProperty name="width" value="0.05" units="cm"/>
      <inkml:brushProperty name="height" value="0.05" units="cm"/>
    </inkml:brush>
  </inkml:definitions>
  <inkml:trace contextRef="#ctx0" brushRef="#br0">2 3 17524,'0'-1'31,"0"1"0,0 0 0,0 0 0,0 0 0,0 0 0,0 0 0,0 0 0,0 0 0,0 0 0,1 0 0,-1 0 0,0-1 0,0 1 0,0 0 0,0 0 0,0 0 0,0 0 0,0 0 0,0 0 0,1 0 0,-1 0 0,0 0 0,0 0 0,0 0 0,0 0 0,0 0 0,0 0 0,0 0 0,0 0 0,1 0 0,-1 0 0,0 0 0,0 0 0,0 0 0,0 0 0,0 0 1,0 0-1,0 0 0,0 0 0,1 0 0,-1 1 0,0-1 0,0 0 0,0 0 0,0 0 0,0 0 0,0 0 0,0 0 0,0 0 0,0 0 0,0 0 0,0 0 0,0 1 0,0-1 0,1 0 0,-1 0 0,0 0 0,0 0 0,0 0 0,0 0 0,3 13 649,1 13 176,-3 183 1738,-1-207-2574,0 0 0,0 0 0,0 0 0,0 0 0,0 0 0,1 0 0,-1 0-1,1 0 1,-1 0 0,1 0 0,0 0 0,-1 0 0,1 0 0,0 0 0,1-1-1,-1 1 1,2 2 0,-1-3-11,0 0-1,0 0 0,0 0 1,0 0-1,0-1 0,0 1 1,0-1-1,1 1 0,-1-1 1,0 0-1,0 0 1,0 0-1,1 0 0,-1 0 1,0 0-1,2-1 0,1 0-11,4 0-91,0 0-1,0 0 1,-1 1-1,1 0 1,11 2-1,-18-1 59,0-1 0,1 1 0,-1 0 0,0-1 0,0 1-1,0 0 1,0 0 0,0 0 0,0 1 0,-1-1 0,1 0 0,0 1 0,-1-1-1,1 1 1,0-1 0,-1 1 0,0 0 0,1 0 0,-1 0 0,0-1 0,0 1-1,0 0 1,0 1 0,-1-1 0,1 0 0,0 3 0,0 0 96,-1-1 1,1 1-1,-1-1 1,0 1-1,-1-1 1,1 1-1,-1-1 1,0 1-1,0-1 1,0 0-1,-1 0 1,1 1-1,-1-1 1,0 0 0,0 0-1,-1 0 1,1-1-1,-1 1 1,0-1-1,0 1 1,0-1-1,0 0 1,-1 0-1,-4 3 1,4-3 1,0 0 1,0 0-1,0-1 1,-1 1-1,1-1 1,-1 0-1,1-1 1,-1 1-1,0-1 0,1 0 1,-1 0-1,0 0 1,0 0-1,0-1 1,0 0-1,0 0 1,0-1-1,0 1 1,0-1-1,0 0 1,1 0-1,-6-3 1,-6-7-2059,16 10 1960,0 1-1,-1 0 0,1 0 1,0 0-1,0-1 0,-1 1 1,1 0-1,0-1 1,0 1-1,-1 0 0,1 0 1,0-1-1,0 1 1,0 0-1,0-1 0,0 1 1,0 0-1,0-1 1,-1 1-1,1 0 0,0-1 1,0 1-1,0 0 0,0-1 1,1 1-1,-1 0 1,0-1-1,0 1 0,0 0 1,0-1-1,0 1 1,0 0-1,0-1 0,0 1 1,1 0-1,-1-1 1,0 1-1,0 0 0,1 0 1,-1-1-1,0 1 0,0 0 1,1 0-1,-1-1 1,0 1-1,0 0 0,1 0 1,-1 0-1,1-1 1,9 0-921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6.980"/>
    </inkml:context>
    <inkml:brush xml:id="br0">
      <inkml:brushProperty name="width" value="0.05" units="cm"/>
      <inkml:brushProperty name="height" value="0.05" units="cm"/>
    </inkml:brush>
  </inkml:definitions>
  <inkml:trace contextRef="#ctx0" brushRef="#br0">34 0 19788,'0'12'654,"-1"0"0,0 1 0,0-1 0,-1 0-1,-1-1 1,-4 14 0,-3 14 293,8-27-775,0-5-83,0 0 1,1 0-1,0 0 0,0 0 1,1 13-1,1-19-86,-1-1-1,0 1 0,0 0 1,0-1-1,1 1 0,-1-1 1,0 1-1,0-1 0,1 1 1,-1-1-1,1 1 0,-1-1 1,0 1-1,1-1 0,-1 0 1,1 1-1,-1-1 0,1 0 1,-1 1-1,1-1 0,-1 0 1,1 1-1,-1-1 1,1 0-1,0 0 0,-1 0 1,1 0-1,-1 0 0,1 0 1,0 1-1,-1-1 0,1 0 1,-1-1-1,1 1 0,0 0 1,0 0-1,22-7 1,-22 7-2,16-8 3,-1-1-1,28-18 1,-34 19-16,1 1 0,0 0 0,0 1 0,1 0 0,0 1 0,0 0 0,20-5 0,-30 10 4,-1-1 0,0 1 0,1 0 0,-1 0 1,0 0-1,1 0 0,-1 0 0,1 0 0,-1 0 0,0 1 1,1-1-1,-1 0 0,0 1 0,1-1 0,-1 1 1,0-1-1,0 1 0,0 0 0,1-1 0,-1 1 1,0 0-1,1 1 0,0 1-12,0-1 0,-1 1 0,1 0 0,-1 0 0,1 0 0,-1-1 0,1 6 0,7 14-65,-8-22 90,0 1-1,-1-1 1,1 0-1,0 1 0,0-1 1,0 0-1,-1 0 0,1 0 1,0 1-1,0-1 0,0 0 1,-1 0-1,1 0 0,0-1 1,0 1-1,0 0 0,-1 0 1,1 0-1,0 0 0,0-1 1,-1 1-1,1 0 0,0-1 1,0 1-1,-1-1 1,1 1-1,1-1 0,21-14 88,-16 10-112,0 0 1,0 1-1,0 0 0,0 1 1,1 0-1,-1 0 0,1 0 1,0 1-1,13-2 1,-18 3-46,-1 1 0,0 0 1,1 0-1,-1 0 1,0 1-1,1-1 1,-1 0-1,0 1 0,0-1 1,1 1-1,-1 0 1,0 0-1,0 0 1,0 0-1,0 0 0,0 0 1,0 1-1,0-1 1,0 1-1,-1-1 1,1 1-1,-1 0 0,1 0 1,-1-1-1,1 1 1,-1 0-1,0 0 1,0 0-1,0 1 0,0-1 1,0 0-1,-1 0 1,1 0-1,-1 1 1,1-1-1,-1 0 1,0 3-1,0 9-969,0-14 1021,0-1-1,0 1 1,0 0-1,0 0 1,0 0-1,0 0 1,0 0-1,-1 0 1,1 0-1,0 0 1,0 0-1,0 0 1,0 0 0,0 0-1,0 0 1,0 0-1,-1 0 1,1 0-1,0 0 1,0 0-1,0 0 1,0 0-1,0 0 1,0 0 0,-1 0-1,1 0 1,0 0-1,0 0 1,0 0-1,0 0 1,0 0-1,0 0 1,0 0-1,-1 0 1,1 0-1,0 0 1,0 0 0,0 0-1,0 0 1,0 1-1,0-1 1,0 0-1,0 0 1,0 0-1,0 0 1,-1 0-1,1 0 1,0 0-1,0 0 1,0 1 0,0-1-1,0 0 1,0 0-1,0 0 1,0 0-1,0 0 1,0 0-1,0 1 1,0-1-1,0 0 1,-4-9-453</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7.385"/>
    </inkml:context>
    <inkml:brush xml:id="br0">
      <inkml:brushProperty name="width" value="0.05" units="cm"/>
      <inkml:brushProperty name="height" value="0.05" units="cm"/>
    </inkml:brush>
  </inkml:definitions>
  <inkml:trace contextRef="#ctx0" brushRef="#br0">1 1 14395,'1'6'1392,"2"4"-1072,1 1-464,2 0 2881,5-2-2385,2-2 88,4-2-24</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1.663"/>
    </inkml:context>
    <inkml:brush xml:id="br0">
      <inkml:brushProperty name="width" value="0.05" units="cm"/>
      <inkml:brushProperty name="height" value="0.05" units="cm"/>
    </inkml:brush>
  </inkml:definitions>
  <inkml:trace contextRef="#ctx0" brushRef="#br0">500 13 14131,'-5'-2'106,"0"0"1,-1 0-1,1 0 0,0 1 1,-1-1-1,1 2 0,-1-1 1,1 0-1,-1 1 0,1 0 1,-1 0-1,1 1 0,-1-1 1,1 1-1,0 1 0,-1-1 0,1 1 1,0 0-1,-6 2 0,-10 6 162,1 0-1,0 1 0,-22 16 0,13-6 42,1 1-1,1 1 1,1 2-1,-25 30 1,35-35-124,0 0 0,1 2 1,1 0-1,2 0 0,0 1 0,-12 34 1,21-48-160,0 0 0,1 0 1,0 1-1,0-1 1,1 1-1,0-1 0,1 1 1,0 0-1,1-1 1,0 1-1,0-1 0,1 1 1,0-1-1,1 0 1,0 0-1,0 0 0,1 0 1,0 0-1,1-1 1,0 0-1,0 0 0,1 0 1,0 0-1,0-1 1,1 0-1,0 0 0,0-1 1,14 10-1,-11-10 15,1 0 1,0-1-1,0 0 0,0-1 1,0 0-1,1 0 0,0-2 1,0 1-1,0-1 0,0-1 1,0 0-1,0-1 0,13-1 1,-16 0 52,0 0 1,0 0 0,0-1-1,0 0 1,-1 0-1,1-1 1,-1 0 0,0-1-1,0 0 1,0 0 0,0-1-1,0 0 1,-1 0-1,0 0 1,0-1 0,-1-1-1,0 1 1,7-9 0,-11 13-27,-1-1 0,1 1 0,-1 0 0,0-1 0,1 1 0,-1-1 0,0 0 0,-1 1 0,1-1 0,0 0 0,-1 1 0,0-1 1,1 0-1,-1 0 0,-1-4 0,1 5-31,-1 0 1,1 0-1,-1 1 0,0-1 1,1 0-1,-1 1 1,0-1-1,0 1 0,0-1 1,0 1-1,-1 0 1,1-1-1,0 1 1,0 0-1,-1 0 0,1 0 1,-1 0-1,1 0 1,-1 0-1,0 0 0,1 0 1,-1 1-1,0-1 1,-2 0-1,-2 0 10,-1 0 1,1 0-1,-1 1 0,1 0 0,-1 0 0,1 1 1,-1 0-1,1 0 0,0 0 0,-1 1 0,1 0 1,0 0-1,0 0 0,0 1 0,-9 5 1,11-6-48,0 1 0,-1-1 0,1 1 0,0 0 0,0 0 0,1 1 0,-1-1 0,1 1 0,0 0 1,-1 0-1,2 0 0,-1 0 0,0 0 0,1 0 0,0 1 0,0 0 0,0-1 0,1 1 0,-1 0 0,0 9 1,1-13-6,1 0 0,0 1 0,0-1 0,0 1 0,1-1 0,-1 1 1,0-1-1,0 1 0,1-1 0,-1 1 0,1-1 0,-1 1 0,1-1 1,0 0-1,0 1 0,-1-1 0,1 0 0,0 0 0,0 0 1,0 0-1,0 0 0,2 2 0,-1-2-2,0 0-1,0 0 1,0-1-1,0 1 1,0 0 0,1-1-1,-1 1 1,0-1-1,0 0 1,1 0 0,-1 0-1,0 0 1,3 0 0,4-1-16,0-1 1,0 0 0,0-1 0,0 0 0,16-7 0,0-4-21,42-32 1,-25 16 34,-40 29 11,0-1-1,0 1 1,0 0-1,0 0 0,0 0 1,0 0-1,0 0 0,0 1 1,1-1-1,2 0 0,-4 1 0,0 0 0,0 1 0,0-1-1,-1 0 1,1 0 0,0 0 0,0 1-1,0-1 1,0 1 0,0-1 0,-1 0-1,1 1 1,0-1 0,0 1 0,-1 0-1,1-1 1,0 1 0,-1 0 0,1-1 0,-1 1-1,1 0 1,-1 0 0,1-1 0,-1 1-1,1 0 1,-1 0 0,0 0 0,1 0-1,-1 1 1,4 18 16,-1-1-1,0 1 0,-2 0 1,0-1-1,-2 1 1,-3 26-1,1 6 7,3-34-53,-1-11-86,0 1 0,1-1 0,0 1 1,0-1-1,1 0 0,0 1 0,0-1 0,0 0 0,5 13 0,-5-19 50,-1-1 0,1 1 0,-1 0 0,1 0-1,-1-1 1,1 1 0,-1 0 0,1-1 0,0 1 0,-1 0 0,1-1 0,0 1 0,0-1 0,-1 1 0,1-1 0,0 0-1,0 1 1,0-1 0,-1 0 0,1 0 0,0 1 0,0-1 0,0 0 0,0 0 0,1 0 0,0 0-19,0-1 1,0 1 0,0-1 0,0 0 0,0 0-1,-1 1 1,1-1 0,0 0 0,0-1 0,-1 1-1,3-1 1,2-4-101,0 0 0,-1 0 1,1 0-1,6-12 0,11-24-618,-1-7-150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7.802"/>
    </inkml:context>
    <inkml:brush xml:id="br0">
      <inkml:brushProperty name="width" value="0.05" units="cm"/>
      <inkml:brushProperty name="height" value="0.05" units="cm"/>
    </inkml:brush>
  </inkml:definitions>
  <inkml:trace contextRef="#ctx0" brushRef="#br0">112 1 17116,'-46'32'2021,"33"-24"-1400,-1 1 0,-21 20 0,35-28-634,-1-1-1,1 0 1,0 0-1,0 0 0,-1 1 1,1-1-1,0 0 0,0 0 1,0 0-1,-1 1 0,1-1 1,0 0-1,0 0 0,0 1 1,0-1-1,0 0 0,0 1 1,-1-1-1,1 0 0,0 0 1,0 1-1,0-1 0,0 0 1,0 1-1,0-1 0,0 0 1,0 1-1,0-1 0,0 0 1,1 0-1,-1 1 0,0-1 1,0 0-1,0 1 0,0-1 1,13 6-374,25-3 45,-30-3 384,-7 0-39,62 8 11,-58-8 54,0 1 0,-1 0 0,1 1 0,-1-1 0,1 1 0,-1 0 0,0 0 0,1 0 0,-1 1 0,0 0 0,5 4 0,-9-7-22,1 1 0,-1-1 0,1 1-1,-1 0 1,1-1 0,-1 1 0,1 0 0,-1 0 0,0-1 0,1 1-1,-1 0 1,0 0 0,0-1 0,1 1 0,-1 0 0,0 0-1,0 0 1,0-1 0,0 1 0,0 0 0,0 0 0,0 0 0,0 0-1,0-1 1,-1 1 0,1 0 0,0 0 0,0-1 0,-1 2 0,-1 0 69,1 0 1,-1 0-1,0 0 1,0 0-1,0 0 1,0 0-1,0-1 1,0 1-1,-3 1 1,-5 3 301,0-1 0,0-1 0,-17 5 1,18-6-545,-1-1 0,1 0 0,0 0 0,-1-1 0,1-1 0,-1 0 1,-14-1-1,24 1 117,-1 0 0,0 0 0,1 0 0,-1 0 1,0 0-1,0-1 0,1 1 0,-1 0 0,0 0 0,1-1 0,-1 1 1,0 0-1,1-1 0,-1 1 0,1-1 0,-1 1 0,0-1 1,1 1-1,-1-1 0,1 1 0,-1-1 0,1 1 0,0-1 0,-1 0 1,1 1-1,0-1 0,-1 0 0,1 1 0,0-1 0,0 0 0,0 1 1,-1-1-1,1 0 0,0 0 0,0 1 0,0-1 0,0 0 1,1-1-1,4-6-473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8.176"/>
    </inkml:context>
    <inkml:brush xml:id="br0">
      <inkml:brushProperty name="width" value="0.05" units="cm"/>
      <inkml:brushProperty name="height" value="0.05" units="cm"/>
    </inkml:brush>
  </inkml:definitions>
  <inkml:trace contextRef="#ctx0" brushRef="#br0">127 0 16227,'-14'7'1084,"1"1"0,0 1 1,-19 16-1,26-20-764,0 1 0,1-1 0,0 1 0,0 0 0,0 0 0,1 0 1,0 1-1,0 0 0,-3 7 0,6-13-282,1 0 1,-1-1-1,1 1 1,0 0-1,-1 0 0,1 0 1,0 0-1,0 0 0,0 0 1,0 0-1,0-1 0,0 1 1,0 0-1,0 0 1,0 0-1,0 0 0,0 0 1,1 0-1,-1 0 0,0 0 1,1-1-1,-1 1 0,0 0 1,1 0-1,0 1 1,0-1-8,0-1 1,1 1 0,-1-1 0,0 1-1,0-1 1,0 0 0,0 1 0,1-1 0,-1 0-1,0 0 1,0 0 0,1 1 0,-1-2 0,0 1-1,0 0 1,2 0 0,8-2 93,-1-1 1,1 0-1,13-6 0,-20 8-67,32-15 218,-27 11-247,0 0 1,1 1 0,-1 1 0,1-1 0,-1 1 0,1 1 0,0 0 0,0 0-1,19 0 1,-28 3-30,1-1 0,-1 0 0,1 0 0,-1 1 0,1-1-1,-1 1 1,0-1 0,1 1 0,-1 0 0,0 0 0,1-1-1,-1 1 1,0 0 0,0 0 0,0 0 0,0 0 0,0 0 0,0 1-1,0-1 1,0 0 0,1 3 0,11 11 130,-12-14-114,0-1 0,0 0 0,0 1 0,0-1 0,0 0 1,0 0-1,0 1 0,0-1 0,0 0 0,0 0 0,0 0 0,0 0 0,0 0 0,0-1 0,0 1 0,0 0 0,0 0 1,0-1-1,0 1 0,2-1 0,22-12 197,-15 8-129,0-1-11,47-19 147,-52 24-233,0-1-1,-1 1 0,1 0 1,0 0-1,0 1 1,0-1-1,0 1 1,0 0-1,0 1 0,6 0 1,-9 0-38,0 0 0,1 0-1,-1 0 1,0 0 0,0 1 0,0-1 0,0 0 0,-1 1 0,1 0-1,0-1 1,-1 1 0,1 0 0,-1 0 0,1 0 0,-1 0 0,0 0 0,0 0-1,0 0 1,0 0 0,1 5 0,-1-5-19,0 0-1,-1 0 1,1 0 0,-1 0-1,1 0 1,-1 1 0,0-1 0,0 0-1,0 0 1,0 0 0,0 0-1,0 1 1,-1-1 0,1 0-1,-1 0 1,1 0 0,-1 0 0,0 0-1,0 0 1,0 0 0,-2 3-1,-3-5-301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19.156"/>
    </inkml:context>
    <inkml:brush xml:id="br0">
      <inkml:brushProperty name="width" value="0.05" units="cm"/>
      <inkml:brushProperty name="height" value="0.05" units="cm"/>
    </inkml:brush>
  </inkml:definitions>
  <inkml:trace contextRef="#ctx0" brushRef="#br0">222 297 19036,'-5'-6'470,"-1"1"1,0-1-1,0 2 0,-1-1 0,1 1 1,-1-1-1,0 2 0,-9-4 0,13 6-393,0 0-1,-1 0 1,1 0-1,-1 0 1,1 1-1,-1 0 1,1 0-1,-1 0 1,1 0-1,-1 0 1,1 1-1,-1-1 1,1 1-1,0 0 1,-1 0-1,1 1 1,0-1-1,0 1 1,0-1-1,-4 3 1,0 2-42,0-1 1,1 1-1,-1 0 0,1 1 1,1-1-1,-1 1 1,1 0-1,-6 12 1,7-13-21,2 0 1,-1-1 0,0 1 0,1 0 0,0 0 0,1 1 0,-1-1 0,1 0 0,0 1-1,1-1 1,-1 0 0,2 9 0,-1-14-10,0 0 0,1 0-1,-1 0 1,0 1 0,1-1 0,-1 0-1,1 0 1,0 0 0,-1 0 0,1 0-1,0 0 1,0 0 0,-1 0-1,1 0 1,0-1 0,0 1 0,0 0-1,0 0 1,0-1 0,0 1 0,0-1-1,0 1 1,0-1 0,0 1 0,1-1-1,-1 0 1,0 1 0,0-1 0,0 0-1,1 0 1,-1 0 0,0 0 0,0 0-1,0 0 1,1 0 0,1-1 0,5 0 16,-1 0 1,1-1 0,-1 0 0,12-5 0,-3-1 19,0 0 0,0-1 0,-1 0-1,27-23 1,47-53 108,-67 63-156,-25 38-218,0-5 198,0 0-1,0 1 0,2-1 1,-1 1-1,1 23 0,2-34 34,-1 0-1,0 0 1,1 0-1,-1 0 1,1 0-1,0 0 1,-1 0-1,1 0 1,0 0-1,-1 0 1,1 0-1,0 0 1,0-1-1,0 1 1,0 0-1,0 0 1,0-1-1,0 1 1,0-1 0,0 1-1,0-1 1,0 1-1,0-1 1,1 0-1,-1 0 1,0 1-1,0-1 1,0 0-1,1 0 1,-1 0-1,0 0 1,0 0-1,0-1 1,0 1-1,1 0 1,-1 0-1,0-1 1,0 1-1,0-1 1,0 1-1,1-1 1,5-2 38,0-1 0,0 1 1,-1-1-1,12-9 0,-3 1 17,0-1-1,-1 0 1,-1-1 0,16-22-1,-34 47-136,1-1 0,1 2 0,0-1 0,0 0 0,1 0 0,-1 23 0,3-33 80,0-1 0,0 1 0,0-1 0,0 1 0,0-1 0,0 1 0,0-1 0,1 1 0,-1-1 1,0 0-1,0 1 0,1-1 0,-1 1 0,0-1 0,1 1 0,-1-1 0,0 0 0,1 1 0,-1-1 0,1 0 0,-1 1 0,1-1 0,-1 0 0,0 0 0,1 1 1,-1-1-1,1 0 0,-1 0 0,1 0 0,-1 0 0,1 0 0,-1 0 0,1 0 0,0 0 0,-1 0 0,1 0 0,-1 0 0,1 0 0,-1 0 0,1 0 1,-1 0-1,1 0 0,-1 0 0,1-1 0,-1 1 0,1 0 0,-1 0 0,0-1 0,1 1 0,-1 0 0,1-1 0,24-19 164,-13 6-53,0 0-1,18-29 1,-1 0-108,-29 43-16,0-1-1,0 1 1,0 0 0,0-1 0,0 1 0,1-1 0,-1 1 0,0 0 0,0-1 0,1 1-1,-1 0 1,0 0 0,0-1 0,1 1 0,-1 0 0,0 0 0,1-1 0,-1 1-1,0 0 1,1 0 0,-1 0 0,1-1 0,-1 1 0,0 0 0,1 0 0,-1 0 0,1 0-1,-1 0 1,0 0 0,1 0 0,-1 0 0,1 0 0,0 0 0,2 15-184,-7 34-52,2-41 182,-3 57-114,5-65 176,0 1-1,0-1 1,0 0-1,0 1 1,0-1 0,0 0-1,0 1 1,0-1-1,0 0 1,0 1-1,0-1 1,0 0 0,0 1-1,0-1 1,0 0-1,1 1 1,-1-1-1,0 0 1,0 1 0,0-1-1,1 0 1,-1 0-1,0 1 1,0-1-1,0 0 1,1 0 0,-1 1-1,0-1 1,1 0-1,-1 0 1,0 0-1,1 1 1,11-6-10,10-16-2,19-29-52,-3-1 1,-1-2-1,39-79 0,-73 127 48,13-27-48,-15 31 56,0-1 0,0 1 0,-1-1 0,1 1 0,-1-1 0,1 1 0,-1-1 0,0 1 0,1-1 0,-1 1-1,0-1 1,0 1 0,0-1 0,0 0 0,0 1 0,-1-3 0,-1 5 1,1 0 0,0-1 0,-1 1 0,1 0 0,0 0 0,0 0 1,-1 0-1,1 0 0,0 1 0,0-1 0,0 0 0,1 0 0,-1 1 0,-1 1 0,-13 24 23,0 0 1,2 1-1,1 1 1,1 0-1,2 1 0,1-1 1,1 2-1,-3 36 0,1 36 9,6 116-1,1-51-56,0-107 121,2-61-85,0 0-1,0 0 1,0 0-1,0 0 0,0 0 1,0 1-1,0-1 1,0 0-1,0 0 0,0 0 1,0 0-1,0 0 1,0 0-1,0 1 0,0-1 1,0 0-1,0 0 1,0 0-1,0 0 0,0 0 1,0 0-1,0 1 1,0-1-1,0 0 0,0 0 1,0 0-1,0 0 1,0 0-1,0 0 0,0 0 1,0 1-1,0-1 1,-1 0-1,1 0 0,0 0 1,0 0-1,0 0 1,0 0-1,0 0 0,0 0 1,0 0-1,0 0 1,-1 0-1,1 0 0,0 1 1,0-1-1,0 0 1,0 0-1,0 0 0,0 0 1,-1 0-1,1 0 1,0 0-1,0 0 0,0 0 1,0 0-1,0 0 1,-4-6 83,-3-17 119,1-1 1,-6-42 0,4 21-22,2 15-131,1 0 1,1 0-1,2-1 1,2-47-1,0 75-170,1-1 0,-1 1 0,1-1-1,0 1 1,0 0 0,0-1 0,0 1 0,0 0 0,1 0-1,-1 0 1,1 0 0,0 0 0,0 0 0,0 0 0,0 1 0,1-1-1,-1 1 1,1-1 0,0 1 0,-1 0 0,7-3 0,-1 1-396,1 1 0,0 1 1,-1-1-1,1 2 1,0-1-1,0 1 1,12 0-1,21-1-703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4.782"/>
    </inkml:context>
    <inkml:brush xml:id="br0">
      <inkml:brushProperty name="width" value="0.05" units="cm"/>
      <inkml:brushProperty name="height" value="0.05" units="cm"/>
    </inkml:brush>
  </inkml:definitions>
  <inkml:trace contextRef="#ctx0" brushRef="#br0">0 1 17220,'2'1'112,"-1"0"0,0 0 0,0 0 0,0 0 1,1 0-1,-1 1 0,0-1 0,0 1 0,-1-1 1,1 0-1,0 1 0,0 0 0,-1-1 1,1 1-1,-1-1 0,1 1 0,-1 0 0,0-1 1,0 4-1,3 39 456,-3-34-170,-2 113 1061,3 62-98,-1-182-1316,5 34 343,-5-36-363,0 0 1,0-1-1,1 1 0,-1 0 0,0 0 0,0 0 0,0 0 0,1 0 0,-1-1 0,1 1 0,-1 0 0,0 0 0,1-1 0,0 1 0,-1 0 0,1 0 0,-1-1 0,1 1 0,0-1 0,-1 1 0,1-1 1,0 1-1,0-1 0,-1 1 0,1-1 0,0 1 0,0-1 0,0 0 0,-1 0 0,1 1 0,0-1 0,0 0 0,0 0 0,0 0 0,1 0 0,1-1 39,1-1 0,-1 1 0,0-1 0,0 0-1,0 0 1,0 0 0,0 0 0,0-1 0,0 1 0,-1-1 0,3-3-1,27-36 408,-26 35-393,149-245 395,-145 235-716,-6 9-11,-2 6 155,0-1 0,-1 1 1,1-1-1,-1 1 0,0-1 0,0 0 0,0 0 1,0 0-1,0 0 0,0-4 0,-1 3-325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5.218"/>
    </inkml:context>
    <inkml:brush xml:id="br0">
      <inkml:brushProperty name="width" value="0.05" units="cm"/>
      <inkml:brushProperty name="height" value="0.05" units="cm"/>
    </inkml:brush>
  </inkml:definitions>
  <inkml:trace contextRef="#ctx0" brushRef="#br0">1 0 13339,'4'33'1936,"8"2"-1104,5-8-383,6 0 1735,-2-4-1744,2-3-312,1-10 104,-2-4-136,4-15-232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5.634"/>
    </inkml:context>
    <inkml:brush xml:id="br0">
      <inkml:brushProperty name="width" value="0.05" units="cm"/>
      <inkml:brushProperty name="height" value="0.05" units="cm"/>
    </inkml:brush>
  </inkml:definitions>
  <inkml:trace contextRef="#ctx0" brushRef="#br0">203 0 15771,'-15'4'400,"0"0"0,0 2-1,0-1 1,1 2-1,0 0 1,-23 16 0,30-19-322,1 0 0,0 1 1,1 0-1,-1 1 1,1-1-1,0 1 0,0 0 1,1 0-1,0 1 1,0-1-1,0 1 0,1 0 1,0 0-1,0 0 1,-3 13-1,6-19-62,0 0-1,-1 0 1,1 1-1,0-1 1,0 0 0,0 0-1,0 1 1,0-1-1,0 0 1,0 1 0,0-1-1,0 0 1,1 0-1,-1 1 1,0-1 0,1 0-1,0 0 1,-1 0 0,1 0-1,1 2 1,-2-2-5,1-1 0,0 1 0,0 0 0,0-1 1,0 0-1,0 1 0,0-1 0,0 0 0,0 1 0,1-1 1,-1 0-1,0 0 0,0 0 0,0 0 0,0 0 1,0 0-1,0 0 0,0 0 0,1-1 0,7-1 34,0-1 0,-1 0 0,1-1-1,11-6 1,-16 7-31,57-33 155,-44 25-131,0 1 0,1 0 0,0 1 0,29-10 0,-45 18-33,0 1 0,0-1 0,0 1 1,1-1-1,-1 1 0,0 0 0,0 0 0,1 0 0,-1 0 0,0 0 0,1 0 0,-1 1 0,0-1 0,0 1 0,0 0 1,1-1-1,-1 1 0,0 0 0,0 0 0,0 1 0,0-1 0,-1 0 0,1 1 0,0-1 0,0 1 0,-1-1 1,1 1-1,1 3 0,2 3 49,0 1-1,-1-1 1,0 1 0,-1 0 0,4 16 0,-4-16 77,0 1 1,0-1-1,7 13 0,-9-21-102,-1 0-1,1 0 1,0 0-1,0 0 1,0-1-1,0 1 1,0 0-1,0 0 1,0-1-1,0 1 1,0 0 0,0-1-1,0 1 1,0-1-1,0 0 1,0 1-1,0-1 1,1 0-1,-1 0 1,0 1-1,0-1 1,1 0-1,-1 0 1,0-1-1,0 1 1,0 0-1,1 0 1,-1 0-1,0-1 1,0 1-1,0-1 1,0 1-1,0-1 1,0 1-1,0-1 1,0 0-1,2-1 1,5-3 110,0-1 0,0 0 0,11-12 1,-13 12-35,6-5 24,-7 5-113,1 0-1,0 0 0,0 1 0,0-1 0,1 2 0,0-1 1,0 1-1,0 0 0,1 0 0,10-3 0,-17 6-26,1 1 1,-1 0-1,0 0 0,0 0 0,1-1 0,-1 1 0,0 0 1,0 1-1,1-1 0,-1 0 0,0 0 0,0 1 1,1-1-1,-1 0 0,0 1 0,0-1 0,0 1 1,0 0-1,1-1 0,-1 1 0,0 0 0,0 0 1,0-1-1,-1 1 0,1 0 0,0 0 0,0 0 1,1 2-1,0 1-34,0 1 1,0 0 0,0 0-1,-1 0 1,2 10 0,-3-12 59,1 1-1,-1-1 1,1 1 0,0-1 0,0 0 0,0 1 0,1-1-1,-1 0 1,1 0 0,0 0 0,2 3 0,-4-5 1,1-1 1,0 0 0,0 1-1,0-1 1,-1 0-1,1 1 1,0-1 0,0 0-1,0 0 1,0 0-1,-1 0 1,1 0 0,0 0-1,0 0 1,0 0-1,0 0 1,0 0 0,-1 0-1,1-1 1,0 1-1,0 0 1,0-1 0,-1 1-1,1 0 1,0-1 0,0 1-1,-1-1 1,2 0-1,23-20 270,-20 16-205,-1 0-34,1 1-88,-1-1 0,1 1 0,-1 0 0,1 0 0,1 0 0,-1 1 0,0 0 0,1 0 0,0 0 0,0 0 0,11-2-1,-16 5 18,0 0-1,0 0 0,0 0 0,0 0 0,0 0 0,0 1 0,0-1 0,0 0 0,0 1 0,0-1 1,0 1-1,0-1 0,0 1 0,0-1 0,-1 1 0,1-1 0,0 1 0,0 0 0,-1 0 0,1-1 1,0 1-1,-1 0 0,1 0 0,-1 0 0,1 0 0,-1 0 0,0 0 0,1-1 0,-1 3 0,1-2 26,-1 0 0,1 1 0,-1-1 0,0 1 0,1-1 0,-1 1 0,0-1-1,0 1 1,0-1 0,0 0 0,0 1 0,-1-1 0,1 1 0,0-1 0,-1 1-1,1-1 1,-1 0 0,1 1 0,-2 1 0,-6 3-149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6.007"/>
    </inkml:context>
    <inkml:brush xml:id="br0">
      <inkml:brushProperty name="width" value="0.05" units="cm"/>
      <inkml:brushProperty name="height" value="0.05" units="cm"/>
    </inkml:brush>
  </inkml:definitions>
  <inkml:trace contextRef="#ctx0" brushRef="#br0">49 0 18020,'1'5'387,"-1"0"1,0 0 0,-1 1-1,1-1 1,-1 0-1,0 0 1,0 0-1,-1-1 1,1 1 0,-1 0-1,-5 8 1,-2 10 518,3-1-477,0 0 1,1 0-1,-2 25 1,7-46-418,0 0 1,0-1 0,0 1-1,0 0 1,0-1 0,0 1-1,0 0 1,0-1 0,0 1-1,0 0 1,0-1 0,0 1-1,0 0 1,1-1 0,-1 1-1,0-1 1,0 1 0,1 0-1,-1-1 1,1 1-1,-1-1 1,0 1 0,1-1-1,-1 1 1,1-1 0,-1 1-1,1 0 1,1-1-5,-1 0 0,0 0 0,0 0-1,0 0 1,0 0 0,0 0 0,0 0 0,0 0 0,0 0-1,0 0 1,0-1 0,0 1 0,0 0 0,0-1 0,2 0-1,7-5-36,0 1-1,16-14 0,-15 11-8,-1 1-12,2-2-63,1 1 1,1 0-1,18-7 1,-30 13 84,1 1-1,-1 0 1,1 0 0,0 0 0,-1 1 0,1-1-1,0 1 1,0-1 0,-1 1 0,1 0-1,0 0 1,0 0 0,-1 1 0,1-1 0,0 0-1,0 1 1,-1 0 0,1 0 0,0 0 0,-1 0-1,1 0 1,-1 0 0,0 1 0,1-1-1,2 3 1,-3-1 28,0 0 1,0 0-1,0 0 0,0 0 0,0 0 0,-1 1 0,0-1 0,1 0 0,-1 1 1,-1-1-1,1 1 0,0-1 0,-1 1 0,0 0 0,0 4 0,0-5-56,0 0 0,0 0 0,0 0 0,-1 0-1,1 0 1,-1 0 0,0 0 0,0 0 0,0 0-1,0 0 1,-1 0 0,1-1 0,-1 1 0,1 0-1,-1-1 1,0 1 0,0-1 0,-2 2 0,-2-3-110,1-9-75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26.811"/>
    </inkml:context>
    <inkml:brush xml:id="br0">
      <inkml:brushProperty name="width" value="0.05" units="cm"/>
      <inkml:brushProperty name="height" value="0.05" units="cm"/>
    </inkml:brush>
  </inkml:definitions>
  <inkml:trace contextRef="#ctx0" brushRef="#br0">1 219 15059,'0'4'293,"0"-1"0,0 1 0,0-1 0,1 0 1,-1 1-1,1-1 0,0 1 0,0-1 0,0 0 0,1 1 0,2 5 0,-2-8-158,-1 0 1,0 1-1,1-1 1,-1 0-1,0 0 1,1 0-1,0 0 0,-1 0 1,1 0-1,0 0 1,-1 0-1,1-1 1,0 1-1,0-1 1,-1 1-1,1-1 0,0 0 1,0 1-1,0-1 1,0 0-1,0 0 1,0-1-1,-1 1 1,4-1-1,9-2 237,-1 0 0,1-1 0,-1-1 0,0 0 0,0-1 0,-1 0 0,14-9 0,10-10 247,33-27 0,-67 50-596,20-16 289,21-22 0,-38 35-244,-1 0 0,1 0-1,-1 0 1,-1 0-1,1-1 1,-1 0 0,0 0-1,0 1 1,0-2 0,3-10-1,-6 16-58,0 0-1,0 1 1,0-1 0,0 0-1,0 0 1,0 0-1,0 1 1,0-1-1,0 0 1,0 0 0,0 0-1,0 1 1,0-1-1,-1 0 1,1 0-1,0 1 1,-1-1 0,1 0-1,-1 1 1,1-1-1,0 0 1,-1 1-1,0-1 1,1 1 0,-1-1-1,1 0 1,-1 1-1,0-1 1,1 1-1,-1 0 1,0-1 0,1 1-1,-1 0 1,0-1-1,0 1 1,1 0-1,-1 0 1,0 0 0,0-1-1,0 1 1,1 0-1,-1 0 1,0 0-1,0 0 1,0 0 0,1 1-1,-1-1 1,-1 0-1,-4 1 7,1 0 1,-1 0-1,1 1 0,-1-1 0,-9 6 0,4-1-13,0 0 0,0 2 0,0-1 0,1 1 0,-18 18 0,24-22-2,0 1-1,0-1 1,0 1-1,1-1 1,0 1-1,0 0 1,0 0-1,1 1 1,-1-1-1,1 0 1,0 1-1,1 0 1,-1-1-1,1 1 1,0 8-1,1-13 2,0 0 0,0 0 0,0 1 0,0-1 1,1 0-1,-1 0 0,1 0 0,-1 0 0,0 0 0,1 0 0,0 0 0,-1 0 1,1 0-1,0 0 0,-1 0 0,1-1 0,0 1 0,0 0 0,0 0 0,0-1 0,0 1 1,0 0-1,0-1 0,0 1 0,0-1 0,0 0 0,0 1 0,0-1 0,0 0 1,0 1-1,0-1 0,0 0 0,0 0 0,1 0 0,-1 0 0,0 0 0,0 0 0,2-1 1,6 0 5,1 0 0,-1-1 0,14-5 0,-19 6-3,26-8 23,-1-1-83,-1 2 1,1 1-1,0 1 0,30-2 1,-51 8 14,1 0 0,-1 0 0,0 1 1,0 0-1,0 0 0,0 1 0,0 0 0,9 4 0,-12-3 3,0-1 0,0 1-1,0 0 1,0 1-1,0-1 1,-1 1-1,1 0 1,-1 0-1,0 0 1,-1 1-1,1-1 1,5 10-1,-2-1-95,-5-10 177,-1 1 0,1 0 1,0-1-1,1 0 0,-1 1 0,1-1 0,3 4 1,-6-7-27,1 0 0,-1 0 0,0 1 0,1-1 0,-1 0 0,1 0 0,-1 0 0,1 1 0,-1-1 0,1 0 0,-1 0 0,1 0 0,-1 0 0,1 0 1,-1 0-1,1 0 0,-1 0 0,1 0 0,-1 0 0,0 0 0,1 0 0,-1 0 0,1-1 0,-1 1 0,1 0 0,1-1 29,-1 0 0,0 0 0,0-1 0,1 1 0,-1 0 0,0 0 0,0-1 0,0 1 0,0-1 0,0 1 0,0-2 0,6-15 166,0 0 0,-1 0 1,-1 0-1,-1 0 0,-1-1 0,-1 0 0,1-32 1,-3 44-256,1 6-33,-1 1 0,0-1-1,0 0 1,0 1 0,0-1 0,1 0 0,-1 1-1,0-1 1,1 1 0,-1-1 0,0 0 0,1 1-1,-1-1 1,1 1 0,-1-1 0,1 1 0,-1 0-1,1-1 1,-1 1 0,1-1 0,0 1 0,-1 0-1,1-1 1,-1 1 0,1 0 0,0 0-1,-1 0 1,1-1 0,0 1 0,-1 0 0,1 0-1,0 0 1,-1 0 0,2 0 0,31 3-1416,-17-1 1102,16-1-397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55.013"/>
    </inkml:context>
    <inkml:brush xml:id="br0">
      <inkml:brushProperty name="width" value="0.05" units="cm"/>
      <inkml:brushProperty name="height" value="0.05" units="cm"/>
    </inkml:brush>
  </inkml:definitions>
  <inkml:trace contextRef="#ctx0" brushRef="#br0">1 105 16908,'0'-3'242,"0"-1"0,0 1 0,1-1 0,0 1 0,-1 0 1,1 0-1,0-1 0,0 1 0,1 0 0,-1 0 0,1 0 1,0 0-1,-1 0 0,1 0 0,0 1 0,3-4 0,0 2 74,-1 0-1,1 1 1,0-1-1,0 1 1,1 0-1,-1 0 0,0 0 1,9-2-1,0 1 27,0 0 0,1 1-1,-1 0 1,0 2 0,1 0-1,26 1 1,-40 0-329,0 0 0,1 0 0,-1 0 0,1 0 0,-1 0-1,1 0 1,-1 0 0,0 1 0,1-1 0,-1 1 0,0-1 0,1 1 0,-1-1 0,0 1 0,1 0 0,-1 0 0,0-1 0,0 1-1,0 0 1,0 0 0,0 0 0,0 0 0,1 2 0,-2-1-7,0-1-1,0 1 1,0-1-1,0 1 1,0-1 0,0 0-1,-1 1 1,1-1-1,-1 1 1,1-1 0,-1 0-1,1 1 1,-1-1-1,0 0 1,0 1 0,0-1-1,1 0 1,-1 0-1,0 0 1,-1 0 0,1 0-1,-2 1 1,-77 72 121,45-44-31,-47 53-1,79-80-86,0 0-1,1 1 0,-1-1 0,1 1 0,-3 6 0,5-10-7,0 1 0,-1-1 0,1 1 1,0-1-1,0 1 0,0 0 0,0-1 0,0 1 0,0-1 1,0 1-1,0-1 0,0 1 0,0 0 0,0-1 0,0 1 1,1-1-1,-1 1 0,0-1 0,0 1 0,0-1 0,1 1 1,-1-1-1,0 1 0,1-1 0,-1 1 0,1-1 0,-1 0 0,0 1 1,1-1-1,-1 0 0,1 1 0,-1-1 0,1 0 0,-1 1 1,1-1-1,-1 0 0,1 0 0,-1 0 0,1 1 0,-1-1 1,1 0-1,0 0 0,-1 0 0,1 0 0,-1 0 0,1 0 1,-1 0-1,2 0 0,13 0 1,0 0 0,0 0 0,20-4 0,-18 1-14,1 2 1,26 0-1,-39 1 6,0 1 0,0 0 0,0 0 0,0 0 0,0 0 0,-1 1 0,1 0-1,0 0 1,-1 0 0,1 0 0,-1 1 0,0 0 0,5 3 0,-8-5 2,1 1 1,0 0-1,-1-1 0,1 1 1,-1 0-1,1-1 1,-1 1-1,0 0 1,0 0-1,0 0 1,0 0-1,0 1 0,0-1 1,-1 0-1,1 0 1,-1 0-1,0 1 1,1-1-1,-1 0 0,0 0 1,0 1-1,0-1 1,-1 0-1,1 0 1,0 1-1,-1-1 0,0 0 1,1 0-1,-1 0 1,0 0-1,0 0 1,0 0-1,0 0 0,-1 0 1,1 0-1,0 0 1,-2 1-1,-3 3 22,1 0 1,0-1-1,-1 0 1,0 0-1,0 0 0,-1 0 1,0-1-1,1 0 0,-13 4 1,7-3-54,0-1 0,-1-1 0,1 0 0,-1-1 0,0 0-1,-17-1 1,30-1-16,0 0 0,1 0 0,-1 0 0,0 0 0,0-1 0,1 1 0,-1 0 0,0 0 0,0 0 0,0-1 0,1 1 0,-1 0 0,0 0 0,0-1 0,0 1 0,0 0-1,0-1 1,0 1 0,0 0 0,0 0 0,1-1 0,-1 1 0,0 0 0,0-1 0,0 1 0,0 0 0,-1 0 0,1-1 0,0 1 0,0 0 0,0-1 0,0 1 0,0 0 0,0 0 0,0-1-1,0 1 1,-1 0 0,1 0 0,0-1 0,0 1 0,0 0 0,0 0 0,-1-1 0,1 1 0,0 0 0,0 0 0,-1 0 0,1 0 0,0-1 0,0 1 0,-1 0 0,1 0 0,0 0 0,-1 0-1,1 0 1,0 0 0,0 0 0,-1 0 0,1 0 0,0 0 0,-1 0 0,1 0 0,-1 0 0,8-3-733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55.418"/>
    </inkml:context>
    <inkml:brush xml:id="br0">
      <inkml:brushProperty name="width" value="0.05" units="cm"/>
      <inkml:brushProperty name="height" value="0.05" units="cm"/>
    </inkml:brush>
  </inkml:definitions>
  <inkml:trace contextRef="#ctx0" brushRef="#br0">37 484 13531,'-27'34'2095,"18"-22"-499,18-23 2228,25-27-2531,1 2 0,50-40 0,90-54-304,-14 33-369,-32 21-1242,-47 18-2640,-82 57 3220,1 0-49,0 1 1,0-1 0,-1 1-1,1-1 1,0 0 0,0 1-1,0-1 1,0 1 0,0 0-1,-1-1 1,1 1 0,0 0-1,0-1 1,2 1 0,4 1-791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38.599"/>
    </inkml:context>
    <inkml:brush xml:id="br0">
      <inkml:brushProperty name="width" value="0.05" units="cm"/>
      <inkml:brushProperty name="height" value="0.05" units="cm"/>
    </inkml:brush>
  </inkml:definitions>
  <inkml:trace contextRef="#ctx0" brushRef="#br0">244 209 10714,'7'-13'632,"-5"6"-343,-6 6-48,2 4-201,0-1 0,0 1 0,0 0 1,1-1-1,-1 1 0,1 0 0,-1 0 0,1 0 0,0 0 1,0 0-1,0 0 0,1 0 0,-1 0 0,1 4 1,-2 0 9,-13 85 102,4 1-1,2 118 0,2-45-65,0-46-24,-17 460 211,26-335-196,-13 405 29,-32-162-61,-15 286-18,41-79 32,3-65 69,9-490-83,-3 387 95,15-403-98,-5-110-39,1 0-1,0 0 0,0 0 1,2 0-1,0 0 0,10 19 1,-11-26-5,1-1 0,0 1 0,0-2 0,1 1 0,-1 0 0,1-1 0,0 0 0,1 0 0,-1-1 0,1 0 0,0 0 0,0 0 0,0-1 0,1 0 0,-1-1 0,14 4 0,8-1-2,0 0 1,0-2-1,34 0 1,28-2 16,126-13 1,-172 6-13,0-2-1,-1-2 1,0-2 0,76-31-1,-5-15-15,120-81 0,-155 90 16,-51 31-3,187-109 14,-164 100-5,2 2 0,68-21 0,-47 24-6,29-9-1,-101 30 3,0 0 0,0 0 0,0-1-1,0 1 1,0-1 0,0 0 0,0 0 0,-1 0 0,1 0 0,-1 0 0,1-1-1,-1 1 1,0-1 0,0 1 0,0-1 0,2-4 0,-2 2 3,0-1 1,0 0 0,-1 1 0,0-1-1,0 0 1,0 0 0,-1 0 0,0-10-1,-5-125 46,-1-106-29,41-376-23,-9 223 16,-12 143-8,23-517-123,-28-1-147,-51-74 66,24 684 183,-8 2 0,-6 1 1,-62-179-1,91 330 17,-35-89 14,33 89-2,-1-1 1,0 1 0,0 0-1,-2 1 1,1-1 0,-11-9 0,13 16 2,0 0 0,0 0 0,0 1 0,-1 0 0,0 0 0,1 0 0,-1 1 0,0 0 1,0 0-1,-1 1 0,1-1 0,0 1 0,-13 0 0,-8 0 55,-50 5 0,69-3-64,-210 29 152,129-15-65,-138 6 0,-136-39 41,223 7-123,104 10 11,6-1-48,-48-7 1,69 7 11,0 0 0,1 0 0,-1-1 0,1-1-1,0 1 1,-1-1 0,1-1 0,1 1 0,-14-12 0,11 7 4,1 0 0,1-1 0,-9-13 0,-25-41-13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2.744"/>
    </inkml:context>
    <inkml:brush xml:id="br0">
      <inkml:brushProperty name="width" value="0.05" units="cm"/>
      <inkml:brushProperty name="height" value="0.05" units="cm"/>
    </inkml:brush>
  </inkml:definitions>
  <inkml:trace contextRef="#ctx0" brushRef="#br0">0 208 13507,'4'-4'1047,"1"0"0,-1 1 0,1 0 0,8-5 0,43-14 1189,-23 10-1273,-22 7-734,13-4 419,45-26-1,-63 32-599,0-1 1,-1 0-1,1 0 0,-1 0 1,0-1-1,0 0 0,-1 0 1,1 0-1,-1-1 0,0 0 1,0 1-1,4-11 0,-8 15-40,1-1-1,0 1 0,-1 0 1,0-1-1,1 1 0,-1 0 1,0-1-1,0 1 0,1 0 1,-1-1-1,0 1 0,0-1 1,-1 1-1,1 0 0,0-2 1,-1 2-4,1 1 0,0-1 0,-1 1-1,1-1 1,0 1 0,-1-1 0,1 1 0,0 0 0,-1-1 0,1 1 0,-1 0 0,1-1 0,-1 1 0,1 0 0,-1-1 0,1 1 0,-1 0 0,0 0 0,1 0-1,-1-1 1,1 1 0,-1 0 0,1 0 0,-2 0 0,-1 0 4,0 1 0,-1-1-1,1 1 1,0-1 0,-1 1 0,1 0 0,0 1-1,0-1 1,0 0 0,0 1 0,-3 2 0,-12 9-1,1 1 1,0 1-1,1 0 1,1 1 0,0 1-1,1 0 1,1 1-1,1 1 1,0 0-1,2 0 1,0 1 0,-12 37-1,20-50-8,0 0-1,0 1 0,1-1 1,0 1-1,1-1 1,0 1-1,0-1 0,1 11 1,0-15 0,-1-1 1,0 0-1,1 0 1,0 0-1,-1 0 1,1 0-1,0 0 1,0 0-1,0 0 1,1 0-1,-1 0 1,0 0-1,1 0 1,-1-1-1,1 1 1,-1-1-1,1 1 1,0-1-1,0 0 1,0 1-1,0-1 1,0 0-1,0 0 1,0 0-1,0-1 1,0 1-1,0 0 1,0-1-1,0 0 1,1 1-1,3-1 1,2 0-1,0-1 1,0 0 0,0-1 0,-1 0 0,1 0 0,-1 0-1,1-1 1,-1 0 0,0-1 0,0 0 0,0 0 0,6-5-1,11-8 6,40-38-1,-39 29 52,-1-1-1,-1-1 1,-1-1 0,-1 0-1,-2-2 1,29-62 0,-44 80 45,-10 19-61,-10 18-25,6-4-2,2 0 0,-8 27 0,13-37-9,0 1 0,1-1 0,0 1 0,1 0-1,1-1 1,0 20 0,0-28-4,1 1-1,-1-1 0,1 0 0,-1 1 0,1-1 1,0 0-1,-1 0 0,1 1 0,1-1 0,-1 0 0,0 0 1,0 0-1,1 0 0,-1 0 0,1-1 0,-1 1 1,1 0-1,0-1 0,4 3 0,-3-2 0,0 0 0,1-1 0,-1 0 1,1 0-1,0 0 0,-1 0 0,1-1 0,0 1 0,-1-1 0,1 0 0,6 0 0,3-2 6,-1 0-1,1-1 1,-1 0 0,0-1-1,0 0 1,18-9 0,-9 1 29,0-1 1,-1-1 0,20-17-1,-32 24 12,0 0-1,0-1 1,0 1-1,-1-1 1,0-1-1,-1 1 1,7-12-1,-17 31-47,1 0 0,0 0 0,1 1 0,0-1-1,1 0 1,0 1 0,1-1 0,1 1 0,-1-1-1,2 1 1,4 20 0,-4-25 1,0-1 1,0 0-1,1 0 0,0-1 1,0 1-1,0 0 0,0-1 1,1 0-1,0 0 0,5 6 1,-6-9 3,1 1 0,-1 0 1,1-1-1,0 1 0,0-1 1,-1 0-1,1 0 0,1-1 1,-1 1-1,0-1 1,0 0-1,0 0 0,1 0 1,-1 0-1,9-1 0,-8 0 18,-1 0 0,1-1 0,-1 1-1,0-1 1,1 0 0,-1-1 0,0 1-1,1-1 1,-1 1 0,0-1 0,0-1-1,0 1 1,-1 0 0,5-4-1,-3 1 23,0 0-1,0 0 0,0-1 0,-1 0 1,1 1-1,-1-2 0,-1 1 0,5-8 1,-4 3 19,0 1 0,0-1 0,-1 1 1,-1-1-1,0 0 0,0 0 0,-1-1 0,0 1 1,-1 0-1,0 0 0,-2-14 0,1 22-56,0 1 1,1 0-1,-1 0 1,0 0-1,0 0 0,0 0 1,-1 0-1,1 0 0,0 0 1,-1 0-1,1 0 0,-1 0 1,0 1-1,1-1 1,-1 1-1,0-1 0,0 1 1,0 0-1,-2-1 0,3 1-6,0 1-1,0-1 0,0 1 0,0 0 1,0 0-1,0 0 0,0-1 0,-1 1 1,1 0-1,0 0 0,0 0 1,0 0-1,0 1 0,0-1 0,0 0 1,0 0-1,0 1 0,0-1 0,0 0 1,0 1-1,0-1 0,0 1 0,1-1 1,-1 1-1,0 0 0,0-1 0,0 1 1,1 0-1,-1 0 0,0 0 0,1-1 1,-1 1-1,0 0 0,1 0 0,-1 0 1,1 0-1,0 0 0,-1 0 0,1 0 1,0 0-1,-1 0 0,1 0 1,0 1-1,0-1-3,-1 0 0,1 0 0,0 0 1,0 0-1,-1 0 0,1-1 0,0 1 0,0 0 1,0 0-1,0 0 0,0 0 0,0 0 0,1 0 1,-1 0-1,0 0 0,0 0 0,1-1 0,-1 1 1,0 0-1,1 0 0,-1 0 0,1-1 0,-1 1 1,1 0-1,-1 0 0,1-1 0,0 1 0,0 1 1,1-2-4,0 1 0,0 0 1,0 0-1,0-1 0,-1 1 1,1-1-1,0 1 1,0-1-1,0 0 0,0 0 1,1 0-1,1 0 0,4-1-16,0 0 0,0-1 0,0 0 0,0 0 0,11-5 0,-8 0 6,-8 5 5,0 1-1,0-1 0,0 0 1,0 1-1,0 0 0,5-2 1,-7 3 8,-1 0 0,1 0 1,0 0-1,-1 0 0,1 0 1,-1 0-1,1 0 0,0 1 1,-1-1-1,1 0 0,-1 0 0,1 0 1,-1 1-1,1-1 0,-1 0 1,1 1-1,-1-1 0,1 0 1,-1 1-1,1-1 0,-1 1 1,1-1-1,-1 1 0,0-1 1,1 1-1,-1-1 0,0 1 1,0-1-1,1 1 0,-1-1 1,0 1-1,0 0 0,0-1 0,0 1 1,1-1-1,-1 1 0,0 0 1,0-1-1,0 1 0,0-1 1,-1 2-1,2 4-7,0 1 1,0-1-1,0 0 0,0 1 1,1-1-1,0 0 0,1 0 0,0 0 1,-1 0-1,2-1 0,4 8 1,-5-10 8,0 0 1,0 1 0,1-1 0,-1-1-1,1 1 1,0 0 0,0-1 0,0 0-1,0 0 1,0 0 0,1 0 0,-1-1 0,0 0-1,1 0 1,-1 0 0,9 1 0,1-2 1,-1 1-1,0-2 1,1 0 0,-1 0 0,0-1 0,14-5 0,76-28 25,-71 23-9,54-14 0,-84 25-14,0 1 0,0-1 0,0 1 0,0 0 0,0 0 0,0 0 0,0 0 0,-1 0 0,1 0 1,0 0-1,0 1 0,0-1 0,0 1 0,0-1 0,0 1 0,0 0 0,-1 0 0,1 0 0,0 0 0,-1 0 0,1 0 1,0 0-1,-1 0 0,0 1 0,1-1 0,-1 1 0,0-1 0,0 1 0,1 0 0,0 1 0,3 3 7,-3-4-2,0 0 0,0-1 0,0 1 0,0-1 0,0 0 1,0 0-1,0 0 0,1 0 0,-1 0 0,1 0 0,-1 0 0,0-1 0,1 1 0,-1-1 0,1 0 0,-1 0 0,1 0 1,-1 0-1,1 0 0,-1 0 0,1-1 0,-1 1 0,1-1 0,-1 0 0,1 1 0,-1-1 0,3-2 0,7-2-108,0-1-1,0-1 1,17-12-1,-26 18-18,-2 0 1,1-1-1,0 1 0,0-1 1,0 1-1,-1-1 0,1 0 1,-1 0-1,1 1 0,-1-1 1,0 0-1,2-3 1,-3 4 63,0-1 0,0 1 0,0 0 0,0 0 0,0 0 0,0 0 0,0-1 0,0 1 0,0 0 0,0 0 0,-1 0 0,1 0 0,-1-1 0,1 1 0,-1 0 0,1 0 0,-1 0 0,1 0 0,-1 0 0,0 0 0,0 0 0,0 1 0,1-1 0,-1 0 0,-2-1 0,-7-8-583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1:55.818"/>
    </inkml:context>
    <inkml:brush xml:id="br0">
      <inkml:brushProperty name="width" value="0.05" units="cm"/>
      <inkml:brushProperty name="height" value="0.05" units="cm"/>
    </inkml:brush>
  </inkml:definitions>
  <inkml:trace contextRef="#ctx0" brushRef="#br0">1 234 15499,'4'-8'584,"1"1"1,0 0-1,0 0 0,0 1 0,1 0 0,11-9 0,3-5 819,5-4-777,1 1-1,1 1 1,1 1-1,0 2 0,35-18 1,-60 35-585,0 0-1,0 1 1,0 0 0,1 0-1,-1 0 1,0 0 0,0 0-1,0 1 1,1-1 0,-1 1-1,0 0 1,1 0 0,-1 0-1,0 0 1,4 1 0,-5 0-32,0 0 1,-1 0 0,1 0-1,-1 0 1,0 0-1,1 0 1,-1 0 0,0 0-1,0 0 1,1 1 0,-1-1-1,0 0 1,0 1-1,0-1 1,-1 1 0,1-1-1,0 1 1,-1 0 0,1-1-1,-1 1 1,1-1 0,-1 1-1,0 0 1,1 0-1,-1-1 1,0 1 0,0 0-1,0-1 1,-1 1 0,1 0-1,-1 1 1,0 9-1,-2 0-1,1-1 1,-2 1 0,1-1 0,-1 0-1,-1 0 1,0 0 0,-1-1 0,0 1-1,-12 14 1,-10 9 58,-47 47-1,55-61-27,-17 14 11,25-24-29,1 0 0,0 1 0,0 1 0,-15 21 0,25-32-22,1 0 1,-1 0 0,1-1 0,-1 1 0,1 0 0,0 0-1,-1 0 1,1 0 0,0 0 0,-1-1 0,1 1 0,0 0-1,0 0 1,0 0 0,0 0 0,0 0 0,0 0 0,0 0-1,0 0 1,0 0 0,1 0 0,-1 0 0,0 0 0,0-1-1,1 1 1,-1 0 0,1 1 0,1 0-2,-1-1 0,1 0 0,-1 0 0,1 0 0,-1 0 0,1 0 0,0 0 0,-1 0 0,1-1 0,0 1 0,0-1 0,0 1 0,1 0 0,9 0-11,-1 0 0,0 0-1,20-2 1,34-7-576,124-31 1,-129 24-67,-38 11 332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0.044"/>
    </inkml:context>
    <inkml:brush xml:id="br0">
      <inkml:brushProperty name="width" value="0.05" units="cm"/>
      <inkml:brushProperty name="height" value="0.05" units="cm"/>
    </inkml:brush>
  </inkml:definitions>
  <inkml:trace contextRef="#ctx0" brushRef="#br0">0 1 17300,'2'2'217,"-1"-1"0,0 2 1,0-1-1,0 0 0,0 0 1,0 0-1,0 0 0,-1 1 0,1-1 1,-1 0-1,1 0 0,-1 1 1,0-1-1,0 4 0,1 4 661,1 5-192,0-2-194,0 1 0,1-1-1,1 0 1,7 20 0,-10-31-440,0 1 0,1-1 0,-1 1 0,1 0 0,-1-1 0,1 0 0,0 1 0,0-1 0,0 0 0,0 0 0,0 0 0,0-1 0,1 1 0,-1 0 0,1-1 0,-1 1 0,1-1 0,0 0 0,-1 0 1,1 0-1,0 0 0,0-1 0,0 1 0,0-1 0,0 1 0,0-1 0,2 0 0,6-1 24,-1-1 1,1 0 0,-1-1-1,0 0 1,0 0-1,0-1 1,16-8 0,67-45 180,-61 36-178,-6 3-23,28-17 7,-49 32-64,0 1 1,0 0-1,0 0 1,0 0-1,1 0 0,-1 1 1,0 0-1,11-1 1,-14 2-1,-1 0-1,0 0 1,0 1 0,1-1 0,-1 0-1,0 1 1,0-1 0,0 1 0,0-1-1,1 1 1,-1-1 0,0 1 0,0 0-1,0 0 1,0-1 0,-1 1 0,1 0-1,0 0 1,0 0 0,0 0 0,-1 0-1,1 0 1,0 0 0,-1 0 0,1 0-1,-1 1 1,1-1 0,-1 0 0,0 0-1,1 0 1,-1 1 0,0 1 0,1 6 0,0 0 0,-1 0 1,-1 15-1,0-11 11,-1 14 32,1 15 158,1-41-193,-1-1 0,1 1 0,0-1 0,0 1 0,0-1 0,1 1 0,-1-1 0,0 1 1,0-1-1,0 1 0,0-1 0,0 1 0,0-1 0,1 0 0,-1 1 0,0-1 0,0 1 0,1-1 0,-1 0 0,0 1 0,1-1 1,-1 1-1,0-1 0,1 0 0,-1 0 0,1 1 0,-1-1 0,0 0 0,1 0 0,-1 1 0,1-1 0,0 0 0,0 0 4,0 0 0,0 0 0,0-1 1,0 1-1,0 0 0,0-1 0,0 1 0,0-1 0,0 1 0,0-1 0,0 0 0,0 1 0,1-2 0,24-25-62,-14 10-258,-8 12-226,0-1-1,0 0 0,1 1 1,-1 0-1,1 0 1,11-8-1,-12 12-196,1 3-168</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0.664"/>
    </inkml:context>
    <inkml:brush xml:id="br0">
      <inkml:brushProperty name="width" value="0.05" units="cm"/>
      <inkml:brushProperty name="height" value="0.05" units="cm"/>
    </inkml:brush>
  </inkml:definitions>
  <inkml:trace contextRef="#ctx0" brushRef="#br0">145 1 16476,'-3'0'191,"0"0"1,0 0 0,0 1-1,0-1 1,0 1 0,0 0-1,0 0 1,0 0 0,1 0-1,-1 0 1,-4 3 0,4-2 29,-6 2 128,1 1 0,-1 0-1,1 1 1,1 0 0,-1 1-1,1-1 1,-10 13 0,13-15-262,1 0 1,1-1 0,-1 1-1,0 1 1,1-1-1,0 0 1,0 0 0,0 1-1,1-1 1,-1 1-1,1 0 1,0-1 0,0 1-1,1 0 1,0 0-1,-1-1 1,2 9 0,-1-11-63,1 0 0,-1-1 0,1 1 0,0-1 0,-1 1 0,1-1 0,0 1 0,0-1 0,0 0 0,0 1 0,0-1 0,0 0 0,0 0 0,0 1 0,1-1 0,-1 0 0,0 0 0,1 0 0,-1-1 0,1 1 0,-1 0 0,1-1 0,-1 1 0,1 0-1,-1-1 1,1 0 0,0 1 0,-1-1 0,1 0 0,0 0 0,-1 0 0,1 0 0,3-1 0,1 1 18,0-1 0,0 0 0,0 0 0,0-1-1,0 0 1,-1 0 0,1 0 0,5-3 0,1-2 52,-1-1 0,1 0 0,-2 0 1,17-17-1,-23 21-62,0-1 0,0 1 0,0-1 1,-1 1-1,0-1 0,0 0 0,0 0 0,-1 0 0,0-1 0,0 1 0,0-1 1,0 1-1,1-10 0,-3 15-30,0 0 0,0-1 1,0 1-1,0-1 0,0 1 1,0 0-1,0-1 0,0 1 0,0-1 1,0 1-1,0-1 0,0 1 1,0 0-1,0-1 0,0 1 0,0-1 1,0 1-1,0 0 0,-1-1 1,1 1-1,0-1 0,0 1 0,0 0 1,-1-1-1,1 1 0,0 0 1,-1-1-1,1 1 0,0 0 0,-1 0 1,1-1-1,0 1 0,-1 0 1,1 0-1,0-1 0,-1 1 0,1 0 1,-1 0-1,1 0 0,0 0 1,-1 0-1,1 0 0,-1 0 0,1 0 1,-1 0-1,1 0 0,0 0 1,-1 0-1,1 0 0,-1 0 0,1 0 1,0 0-1,-1 0 0,1 0 1,-1 1-1,1-1 0,0 0 0,-1 0 1,1 1-1,0-1 0,-1 0 1,1 0-1,-1 1 0,-2 1 7,0 0 0,0 0 0,0 1 0,1-1 0,-1 1 0,-3 3 0,3-1-49,0 0 1,0 0-1,0 1 0,1-1 1,0 1-1,0 0 1,0 0-1,1-1 0,0 1 1,0 0-1,0 0 1,1 0-1,0 0 0,1 10 1,-1-13-47,1 0 0,-1-1 0,1 1 0,0 0 0,0-1 0,0 1 0,0-1 0,0 1 0,0-1-1,1 1 1,-1-1 0,1 0 0,0 0 0,0 0 0,0 0 0,0 0 0,0 0 0,0 0 0,0-1 0,1 1 0,-1-1 0,1 1 0,-1-1 0,1 0 0,-1 0 0,1 0 0,0 0 0,-1-1 0,1 1 0,0-1 0,0 0 0,-1 0 0,4 0 0,5 0-169,-1-1 1,1-1-1,-1 0 1,0-1-1,0 1 1,0-2-1,0 0 1,0 0-1,-1 0 1,17-12-1,20-16-574</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1.096"/>
    </inkml:context>
    <inkml:brush xml:id="br0">
      <inkml:brushProperty name="width" value="0.05" units="cm"/>
      <inkml:brushProperty name="height" value="0.05" units="cm"/>
    </inkml:brush>
  </inkml:definitions>
  <inkml:trace contextRef="#ctx0" brushRef="#br0">72 384 11530,'-10'14'936,"1"1"-1,0 0 1,2 0-1,-1 0 1,2 1-1,0 0 1,0 0-1,-4 27 1,10-41-865,0 0 1,0-1-1,-1 1 1,1 0-1,1 0 1,-1 0-1,0 0 1,0 0-1,1 0 1,-1 0-1,1 0 1,-1-1-1,1 1 1,0 0-1,-1 0 1,1-1-1,0 1 1,0 0-1,1-1 1,1 3-1,-2-3-29,1 0 0,0 0 0,0 0 1,0 0-1,0 0 0,0-1 0,0 1 0,0-1 0,0 1 0,0-1 0,0 0 1,1 0-1,-1 1 0,0-2 0,0 1 0,0 0 0,0 0 0,3-1 0,9-3 10,0 0 0,-1-1 0,0 0 0,0-1 0,0 0 0,-1-1 0,0-1 0,0 0 0,-1 0 0,0-1 0,0-1 1,15-17-1,-6 4-6,-2-1 0,0-1 1,-2 0-1,26-53 1,-28 45-8,19-60 1,-28 76-20,-1-1 1,-1 1 0,-1-1-1,0 1 1,-1-26-1,-1 40-15,0 0 0,-1 0-1,1 1 1,0-1-1,-1 0 1,0 0 0,1 0-1,-1 0 1,0 0-1,-1 1 1,1-1 0,0 1-1,-1-1 1,1 1 0,-1-1-1,-3-3 1,3 5 2,1 0 0,-1 0 0,1 1 1,-1-1-1,0 0 0,1 0 0,-1 1 0,0-1 1,0 1-1,0 0 0,0-1 0,1 1 1,-1 0-1,0 0 0,0 0 0,0 0 0,0 1 1,1-1-1,-4 1 0,-4 2 38,1 0 0,0 1 1,0 0-1,0 0 0,1 1 0,-1 0 0,1 1 1,-13 11-1,1 2 134,1 0-1,-30 43 1,43-54-137,0-1 0,0 1 0,1-1 0,0 1 0,1 1 0,0-1 0,0 0 1,1 1-1,0-1 0,0 1 0,1 0 0,-1 14 0,3-19-46,0 0 1,0 0 0,0 0-1,0 0 1,1 0-1,-1 0 1,1 0 0,0-1-1,0 1 1,1-1-1,-1 1 1,1-1 0,-1 0-1,1 0 1,0 0-1,0 0 1,1 0 0,-1-1-1,1 1 1,3 1-1,9 5-145,1-1 0,-1-1-1,24 7 1,-23-7 27,-13-6 88,25 9-263,0 1 1,34 20-1,-55-27 168,0 1 0,0 1 0,-1-1 0,0 1 0,0 1 0,0-1 0,-1 1 0,0 0 0,0 1 1,-1-1-1,9 17 0,-1 3-262,-9-20 182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3.467"/>
    </inkml:context>
    <inkml:brush xml:id="br0">
      <inkml:brushProperty name="width" value="0.05" units="cm"/>
      <inkml:brushProperty name="height" value="0.05" units="cm"/>
    </inkml:brush>
  </inkml:definitions>
  <inkml:trace contextRef="#ctx0" brushRef="#br0">2 0 19356,'-2'29'1552,"2"10"-1135,2 5-169,8 3 408,0 13-144,4 9-120,2 4-80,2-4-200,0-2-104,-3-6-184,1-10-152,-6-8-352,-6-10-152,-6-18-305,-10-10 769,-11-19-200,-3-12-160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3.902"/>
    </inkml:context>
    <inkml:brush xml:id="br0">
      <inkml:brushProperty name="width" value="0.05" units="cm"/>
      <inkml:brushProperty name="height" value="0.05" units="cm"/>
    </inkml:brush>
  </inkml:definitions>
  <inkml:trace contextRef="#ctx0" brushRef="#br0">12 392 15419,'-3'-8'241,"1"0"1,0 0-1,0-1 0,1 1 0,0 0 0,1-1 0,0 1 0,0 0 0,1-1 1,0 1-1,0 0 0,1 0 0,0 0 0,0 0 0,1 0 0,0 0 1,0 0-1,1 1 0,0 0 0,6-8 0,6-5 47,0 2 0,1 0 0,1 1 1,1 1-1,0 1 0,1 0 0,0 2 0,2 0 0,-1 1 1,1 1-1,1 1 0,0 1 0,1 2 0,38-9 0,-47 14-263,0 0 0,0 1-1,0 0 1,0 1 0,0 1 0,26 5-1,-35-5-30,0 1-1,1-1 0,-1 2 0,0-1 1,0 1-1,0 0 0,0 0 1,-1 1-1,1-1 0,-1 1 0,0 1 1,0-1-1,0 1 0,-1 0 0,1 0 1,-1 0-1,6 10 0,-6-6 6,0 1 0,0 0 0,-1-1 0,-1 1 0,1 0 0,-1 1 0,-1-1-1,0 0 1,-1 0 0,0 1 0,0-1 0,-1 0 0,0 1 0,-4 14 0,-1-3 53,-1 1 1,0-1-1,-2-1 1,0 0-1,-18 28 1,20-37-52,0-1 0,-1 1 0,-1-2-1,0 1 1,0-1 0,-1-1 0,0 0 0,0 0 0,-1-1 0,-24 14-1,34-21-66,0-1 0,0 1 0,0-1 0,-1 1-1,1-1 1,0 1 0,0-1 0,0 0 0,-1 0 0,1 0-1,0 1 1,0-1 0,-1 0 0,1-1 0,0 1-1,0 0 1,-1 0 0,1 0 0,0-1 0,0 1-1,0 0 1,-1-1 0,1 0 0,-2 0 0,2 0 27,1 0 0,-1 0 1,1 0-1,-1 0 0,1 0 1,0 0-1,-1 0 1,1 0-1,0 0 0,0 0 1,0 0-1,-1 0 0,1 0 1,0 0-1,0 0 0,0 0 1,1 0-1,-1 0 1,0 0-1,0 0 0,1 0 1,-1 0-1,0 0 0,1 0 1,-1 0-1,1 0 0,-1 0 1,1 0-1,0 0 0,14-17-627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4.355"/>
    </inkml:context>
    <inkml:brush xml:id="br0">
      <inkml:brushProperty name="width" value="0.05" units="cm"/>
      <inkml:brushProperty name="height" value="0.05" units="cm"/>
    </inkml:brush>
  </inkml:definitions>
  <inkml:trace contextRef="#ctx0" brushRef="#br0">50 52 17212,'4'10'396,"1"0"1,-1 0 0,-1 0-1,0 1 1,-1-1 0,0 1 0,0 0-1,0 18 1,4 25 946,-2-30-902,-3-16-317,0 1 1,0-1-1,1 1 1,0-1-1,1 1 1,0-1-1,0 0 1,8 14-1,-10-22-107,-1 1-1,0-1 1,1 1 0,-1-1-1,1 1 1,-1-1-1,1 1 1,-1-1-1,1 1 1,-1-1-1,1 1 1,0-1-1,-1 0 1,1 0 0,-1 1-1,1-1 1,0 0-1,-1 0 1,2 1-1,-1-2-1,-1 1 0,0 0-1,1 0 1,-1 0 0,1 0 0,-1-1-1,0 1 1,1 0 0,-1 0 0,0-1-1,1 1 1,-1 0 0,0-1 0,0 1-1,1 0 1,-1-1 0,0 1-1,0 0 1,0-1 0,1 1 0,-1-1-1,0 1 1,0-1 0,1-2 58,0 0 0,-1-1 1,1 1-1,-1 0 0,0-1 1,0 1-1,-1-5 0,-3-14 129,-1 1 0,-1-1 0,-1 1 0,-1 1-1,-1-1 1,0 1 0,-2 1 0,-25-36 0,11 33-156,13 19-45,12 3-1,0 0-1,-1 1 1,1-1 0,0 0-1,0 1 1,-1-1-1,1 0 1,0 1 0,0-1-1,0 0 1,0 1 0,0-1-1,-1 1 1,1-1 0,0 1-1,0-1 1,0 0-1,0 1 1,0-1 0,0 1-1,1-1 1,-1 0 0,0 1-1,0-1 1,0 1 0,0-1-1,0 0 1,1 1-1,-1-1 1,0 1 0,1 2-9,0 0-1,1 0 1,-1 0 0,0-1 0,1 1 0,-1 0 0,1-1 0,0 1 0,0-1-1,0 1 1,0-1 0,1 0 0,-1 0 0,1 0 0,-1 0 0,1 0-1,3 1 1,-1-1-20,0 0 1,0 0-1,1-1 0,-1 0 0,0 0 0,1 0 0,-1-1 0,1 1 1,6-2-1,7 0-311,0-2-1,0-1 1,0 0 0,28-11 0,-44 14 278,20-6-1154,0-1 0,-1-2 0,0 0-1,35-22 1,-46 20 263,-3-2-3</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4.739"/>
    </inkml:context>
    <inkml:brush xml:id="br0">
      <inkml:brushProperty name="width" value="0.05" units="cm"/>
      <inkml:brushProperty name="height" value="0.05" units="cm"/>
    </inkml:brush>
  </inkml:definitions>
  <inkml:trace contextRef="#ctx0" brushRef="#br0">47 0 13043,'1'1'145,"0"0"1,0 0-1,0 1 1,0-1-1,0 0 1,0 0-1,0 1 1,0-1-1,-1 0 1,1 1-1,0-1 1,-1 1-1,1-1 1,-1 1-1,0-1 1,1 1-1,-1-1 1,0 1-1,0 0 1,0-1-1,0 1 0,0-1 1,0 1-1,-1 1 1,-1 6 290,0-1 0,-1 0 1,-5 11-1,1 0 207,-3 12 714,-12 61 1,20-80-1129,1 1 1,0-1 0,1 0-1,0 1 1,1-1-1,0 1 1,1-1 0,3 14-1,-4-22-189,1-1-1,-1 1 1,0-1-1,1 1 1,0-1-1,0 0 0,0 1 1,0-1-1,0 0 1,1 0-1,-1-1 1,1 1-1,0 0 1,0-1-1,0 0 1,0 0-1,0 0 1,1 0-1,-1 0 1,0 0-1,1-1 1,6 2-1,-5-2-14,1 0-1,0 0 1,0-1-1,0 0 0,0 0 1,0-1-1,0 1 1,0-1-1,0-1 1,0 1-1,0-1 1,-1 0-1,1 0 1,5-3-1,1-2 30,-1-1 1,0 1-1,0-2 1,-1 1-1,0-2 1,0 1-1,-1-1 1,0-1-1,-1 1 0,0-1 1,9-20-1,-13 24 5,0 0-1,-1-1 1,-1 0 0,1 0-1,-1 0 1,0 0-1,-1 0 1,1-17 0,-2 20-23,-1 0-1,1 0 1,-1 0 0,0 0 0,0 0 0,-1 0 0,1 0 0,-1 0 0,0 0 0,-1 0 0,1 1-1,-1-1 1,0 1 0,0 0 0,-4-4 0,3 4-11,0 1-1,0 0 1,0 0 0,0 0-1,0 0 1,-1 1 0,1 0-1,-1 0 1,0 0 0,1 0-1,-1 1 1,0 0-1,0 0 1,0 0 0,0 0-1,0 1 1,-9 0 0,10 0-48,-1 1 0,1-1 0,0 1 0,-1 0 0,1 0 1,0 0-1,0 0 0,0 1 0,0 0 0,0 0 0,0 0 1,1 0-1,-1 0 0,1 1 0,-1 0 0,1-1 0,0 1 1,0 1-1,0-1 0,-4 7 0,3-1-1483,7-19 761,2-13 314,4-7-141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5.500"/>
    </inkml:context>
    <inkml:brush xml:id="br0">
      <inkml:brushProperty name="width" value="0.05" units="cm"/>
      <inkml:brushProperty name="height" value="0.05" units="cm"/>
    </inkml:brush>
  </inkml:definitions>
  <inkml:trace contextRef="#ctx0" brushRef="#br0">104 342 11642,'5'-26'1270,"0"7"-3,-1-1 1,-1 0-1,-1 0 0,-1 0 1,-1-21-1,0 40-1210,0 1 0,1-1 1,-1 0-1,-1 0 0,1 0 0,0 1 0,0-1 0,0 0 0,0 0 0,-1 1 0,1-1 0,0 0 0,0 1 0,-1-1 0,1 0 0,-1 1 0,1-1 0,-1 0 0,1 1 0,-1-1 1,1 1-1,-1-1 0,1 1 0,-1-1 0,0 1 0,1-1 0,-1 1 0,0 0 0,1-1 0,-1 1 0,0 0 0,0 0 0,1-1 0,-1 1 0,0 0 0,0 0 0,1 0 0,-3 0 0,1 0 19,0 1-1,1 0 0,-1-1 0,0 1 0,0 0 0,0 0 0,0 0 0,1 0 0,-1 1 0,0-1 0,1 0 0,-1 1 1,1-1-1,-2 4 0,-6 7 48,0 2 0,2-1 0,0 1 0,0 0 1,1 1-1,1-1 0,-6 28 0,5-12-87,1 0-1,2 0 0,0 33 1,3-48-22,1 1 1,3 16 0,-4-28-3,1 0 1,0 0-1,0 0 0,0 0 0,1 0 1,-1 0-1,1-1 0,0 1 0,0-1 1,1 1-1,-1-1 0,1 0 0,2 4 1,-4-6-3,1-1 1,-1 1 0,0 0 0,1 0-1,-1 0 1,0-1 0,1 1-1,-1-1 1,1 1 0,-1-1-1,1 1 1,-1-1 0,1 0 0,-1 0-1,1 0 1,-1 0 0,1 0-1,-1 0 1,1 0 0,-1-1-1,1 1 1,-1 0 0,1-1 0,-1 1-1,1-1 1,-1 0 0,1 1-1,1-3 1,3 0 28,-1-1 1,0 0-1,0-1 1,0 1-1,8-11 1,6-10 77,-2 0 1,-1-2 0,-1 0-1,-1 0 1,15-43 0,-15 29 41,-1-1 1,-3-1-1,7-54 1,-15 82-105,-1 1 0,0-1 0,-1 1 0,-4-29 0,4 41-50,0 1 1,0 0 0,0-1 0,-1 1 0,1 0 0,0 0 0,-1-1-1,1 1 1,-1 0 0,0 0 0,1 0 0,-1 0 0,0 0 0,0-1-1,0 1 1,0 1 0,1-1 0,-3-2 0,2 3-3,0 0 1,1 0 0,-1 0-1,0 0 1,0 0-1,1 0 1,-1 0-1,0 0 1,1 0-1,-1 0 1,0 1-1,1-1 1,-1 0 0,0 0-1,1 1 1,-1-1-1,0 0 1,1 1-1,-1-1 1,1 1-1,-1-1 1,1 0-1,-1 1 1,0 0 0,-2 3 3,0 0 0,0 0 1,0 0-1,0 0 1,1 0-1,0 1 0,0-1 1,-3 8-1,-1 13-3,1 0-1,1 0 0,2 0 1,0 1-1,1-1 0,2 1 1,0 0-1,2-1 0,7 28 1,-9-47-2,1 0 1,0-1 0,0 1 0,0-1 0,1 1 0,0-1-1,0 0 1,0 0 0,1-1 0,0 1 0,4 4 0,-5-7-1,-1 0 1,0 0 0,1-1 0,-1 0-1,1 1 1,-1-1 0,1 0 0,-1 0-1,1 0 1,0 0 0,0-1 0,0 1-1,-1-1 1,1 0 0,0 1 0,0-1-1,0-1 1,0 1 0,-1 0 0,1-1-1,0 1 1,0-1 0,0 0-1,3-1 1,4-3 7,0 0 1,0-1-1,0 0 0,0-1 0,-1 1 0,0-2 0,-1 1 1,0-1-1,10-12 0,0-3 24,-1-1 0,20-35 0,-29 48-24,-8 10-10,0 1 0,0 0 0,0 0 0,0 0 0,1 0 0,-1 0 0,0 0 0,0 0 0,0 0 0,0 0 0,0 0 0,0 0 0,0 0 0,0 0 0,1 0 0,-1 0 0,0 0 0,0 0 0,0 0 0,0 0 0,0 0 0,0 0 0,0 0 0,0 0 0,1 0 0,-1 0 0,0 0 0,0 0 0,0 0 0,0 0 0,0 0 0,0 0 0,0 0 0,0 0 0,0 0 0,1 0 0,-1 1 0,0-1 0,0 0 0,0 0 0,0 0 0,0 0 0,0 0 0,0 0 0,0 0 0,0 0 0,0 0 0,0 1 0,0-1 0,2 22-17,-2-12 10,0-1 6,0 4-7,0 1 0,1-1 0,0 1 0,2-1 0,-1 0 0,7 19 1,-9-31 9,1 0 1,-1 0 0,1 0 0,-1 0 0,1 0-1,-1 0 1,1 0 0,-1 0 0,1 0 0,0 0 0,0 0-1,-1 0 1,1 0 0,0 0 0,0-1 0,0 1-1,0 0 1,0-1 0,0 1 0,0-1 0,0 1-1,0-1 1,1 1 0,1 0 0,-2-2 4,1 1 0,-1 0 1,1-1-1,-1 1 0,1-1 0,-1 1 1,0-1-1,1 1 0,-1-1 0,0 0 1,1 0-1,-1 0 0,0 0 0,0 0 1,0 0-1,2-1 0,4-7 37,-1 1-1,1-1 1,-1-1 0,4-9 0,53-117 321,-63 135-365,0 0-1,1 0 0,-1 0 1,1 0-1,-1 0 1,1 0-1,0 0 1,-1 0-1,1 0 0,0 1 1,0-1-1,0 0 1,-1 0-1,1 1 0,0-1 1,0 0-1,1 0 1,-1 1-2,-1 0 1,1 0-1,-1 0 0,1 1 1,-1-1-1,1 0 1,-1 0-1,0 0 0,1 1 1,-1-1-1,1 0 1,-1 0-1,0 1 0,1-1 1,-1 0-1,0 1 1,1-1-1,-1 0 0,0 1 1,1-1-1,-1 0 1,0 1-1,0-1 0,0 1 1,1-1-1,-1 1 1,0-1-1,3 8-21,-1 0 0,0-1-1,2 13 1,-3-12 18,1 4-15,-1-2-3,1 0 0,0 0 0,1 0 1,0 0-1,0-1 0,1 0 0,0 1 0,6 8 0,-9-17-16,-1 0 0,1 0 0,-1-1 0,1 1 0,0 0 0,-1 0 0,1-1 0,0 1 0,-1-1 0,1 1 0,0 0 0,0-1 0,0 0 0,0 1 0,-1-1 0,1 1 0,0-1 0,0 0 0,0 0 0,0 1 0,0-1 0,0 0 0,0 0 0,0 0-1,0 0 1,0 0 0,0 0 0,1-1 0,0 0-56,0 0-1,0 0 0,-1 0 1,1 0-1,0 0 0,0-1 0,-1 1 1,1-1-1,-1 1 0,1-1 1,-1 0-1,1-1 0,4-7-169,0 1 0,-1-1 0,7-19 0,-2-3-305,-3 0-50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5.921"/>
    </inkml:context>
    <inkml:brush xml:id="br0">
      <inkml:brushProperty name="width" value="0.05" units="cm"/>
      <inkml:brushProperty name="height" value="0.05" units="cm"/>
    </inkml:brush>
  </inkml:definitions>
  <inkml:trace contextRef="#ctx0" brushRef="#br0">1 0 17876,'3'1'2121,"-2"6"-1482,-2 10-149,-3 36 1622,5 93 1,2-116-1959,0 1 0,2-1-1,2-1 1,15 46 0,-21-74-151,-1 0 1,0 1-1,1-1 0,-1 0 0,1 0 1,-1 0-1,1 0 0,-1 0 0,1 0 0,0-1 1,-1 1-1,1 0 0,0 0 0,0 0 1,0-1-1,-1 1 0,3 1 0,-2-2 0,-1 0-1,1 0 0,0 0 1,-1 0-1,1 0 0,-1 0 1,1 0-1,-1-1 0,1 1 1,-1 0-1,1 0 0,-1-1 1,1 1-1,-1 0 0,1 0 1,-1-1-1,1 1 0,-1 0 1,0-1-1,1 1 0,-1-1 1,1 1-1,-1-1 0,0 1 1,1-1-1,3-6 16,0 0 0,-1 0 0,5-14 0,-6 15-19,11-30-121,1 1 0,2 1 0,1 0 0,37-52 0,-48 75-2892,-13 15 247,1 3 1772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3.174"/>
    </inkml:context>
    <inkml:brush xml:id="br0">
      <inkml:brushProperty name="width" value="0.05" units="cm"/>
      <inkml:brushProperty name="height" value="0.05" units="cm"/>
    </inkml:brush>
  </inkml:definitions>
  <inkml:trace contextRef="#ctx0" brushRef="#br0">0 1 16852,'1'5'148,"1"1"1,0-1-1,-1 0 1,1 0 0,1 0-1,-1 0 1,1 0 0,0-1-1,0 1 1,1-1-1,-1 0 1,8 7 0,2 0-1342,0-1 0,28 15 0,4 3-3014,-43-26 4327,0-1 0,0 1-1,0-1 1,-1 1 0,1 0 0,-1 0-1,1 0 1,-1 0 0,2 4-1,0 0 873,-2-1-1,1 1 0,-1 0 0,1-1 1,-1 8-1,-1-8-478,1 0 1,0-1-1,0 1 0,0 0 1,0 0-1,1-1 1,-1 1-1,1-1 1,5 8-1,-5-8-373,1-1 1,0 0-1,0 0 0,0 0 1,1-1-1,-1 1 0,0-1 1,1 1-1,0-1 0,0 0 1,-1-1-1,1 1 0,6 1 0,-1-1-39,-1 0 0,1-1 0,-1 0 0,1-1-1,-1 0 1,11-1 0,7-2-38,0-2 0,-1-1 0,34-12 0,48-26 81,-15 5-81,-90 38-57,-1 0 0,1 0 0,0 1 0,-1-1 0,1 0 0,0 1 0,0 0 0,0-1 0,-1 1 0,1 0 0,0 0 0,0 0 0,0 0 0,0 0 0,0 0 0,-1 1 0,1-1 0,0 1 0,3 1 0,-4-1-23,0 1-1,0-1 1,0 1-1,0-1 1,0 1-1,0 0 1,0 0-1,-1-1 1,1 1-1,-1 0 1,1 0-1,-1 0 1,0 0-1,0-1 1,1 1-1,-1 0 1,-1 0-1,1 2 1,0 14-1197,-1-16 911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6.354"/>
    </inkml:context>
    <inkml:brush xml:id="br0">
      <inkml:brushProperty name="width" value="0.05" units="cm"/>
      <inkml:brushProperty name="height" value="0.05" units="cm"/>
    </inkml:brush>
  </inkml:definitions>
  <inkml:trace contextRef="#ctx0" brushRef="#br0">0 95 13427,'4'17'1304,"4"-5"-840,0-8-192,4-4 560,1-7-335,4-9-457,0-2-200,0-8 152,-1-1-104,0-6-121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6.772"/>
    </inkml:context>
    <inkml:brush xml:id="br0">
      <inkml:brushProperty name="width" value="0.05" units="cm"/>
      <inkml:brushProperty name="height" value="0.05" units="cm"/>
    </inkml:brush>
  </inkml:definitions>
  <inkml:trace contextRef="#ctx0" brushRef="#br0">9 0 15515,'-4'50'1513,"1"-20"-587,1 0-1,3 32 0,-1-53-760,2 0 0,-1 0 0,1 0 0,0 0 0,1 0 0,0-1 0,0 1 0,1-1-1,0 0 1,1 0 0,7 10 0,-12-17-144,1 0-1,-1 0 0,1 0 0,-1-1 1,1 1-1,0 0 0,-1 0 0,1-1 1,0 1-1,0 0 0,0-1 0,0 1 0,-1-1 1,1 1-1,0-1 0,0 1 0,0-1 1,0 0-1,0 1 0,0-1 0,0 0 1,0 0-1,2 0 0,-2 0 1,0 0 0,-1-1-1,1 1 1,0-1 0,0 0 0,-1 1-1,1-1 1,0 0 0,-1 1 0,1-1-1,0 0 1,-1 0 0,1 1 0,-1-1-1,1 0 1,-1 0 0,0 0-1,1 0 1,-1-1 0,2-5 48,-1 1 0,1 0 0,-2-1 0,1 1 0,-1-1 1,0-7-1,-6-20 114,6 33-179,0 0-1,-1-1 1,1 1-1,-1 0 1,1-1-1,-1 1 1,1 0-1,-1 0 1,0-1-1,0 1 1,0 0-1,0 0 1,0 0-1,0 0 1,0 0-1,0 0 1,0 0-1,0 1 1,0-1-1,-3-1 1,4 2-5,-1 0 1,1 0-1,-1 0 1,0 0-1,1 0 1,-1 0-1,1 0 0,-1 0 1,1 0-1,-1 0 1,1 0-1,-1 1 0,1-1 1,-1 0-1,1 0 1,-1 1-1,1-1 1,-1 0-1,1 1 0,-1-1 1,1 0-1,0 1 1,-1-1-1,1 1 0,0-1 1,-1 0-1,1 1 1,0-1-1,-1 1 1,1-1-1,0 1 0,0-1 1,0 1-1,-1 0 1,1-1-1,0 1 0,0-1 1,0 1-1,0-1 1,0 2-1,0 23-26,0-22 29,1 0 0,-1-1-1,1 1 1,-1 0-1,1-1 1,0 1 0,0-1-1,0 1 1,0-1 0,1 0-1,-1 1 1,1-1-1,-1 0 1,1 0 0,0 0-1,0 0 1,0 0-1,0 0 1,0-1 0,0 1-1,1-1 1,-1 1 0,0-1-1,1 0 1,-1 0-1,1 0 1,-1 0 0,1 0-1,0-1 1,-1 1-1,1-1 1,0 1 0,0-1-1,-1 0 1,1 0 0,3-1-1,4 0 22,0 0 0,0-1 1,-1 0-1,1-1 0,0 0 0,-1 0 0,0-1 0,16-9 0,-16 7 6,1-1 1,-1-1-1,12-12 0,21-16 13,-40 59-81,-2-11 131,1-1-1,0 1 0,1-1 1,0 0-1,1 0 0,6 18 1,-7-26-48,-1 1 0,1-1 0,-1 0 0,1 0 1,0 0-1,0-1 0,1 1 0,-1 0 0,1-1 1,-1 1-1,5 2 0,-5-4-20,0 0 1,1 0-1,-1 0 1,0 0-1,0 0 0,1-1 1,-1 1-1,0-1 1,1 0-1,-1 0 0,0 1 1,1-1-1,-1-1 1,0 1-1,1 0 0,-1-1 1,0 1-1,1-1 1,1 0-1,1-2-142,0 1 0,0 0 0,0-1 0,0 0 0,-1 0 0,0 0 0,1-1 0,-1 0 0,0 0 0,-1 0 0,1 0 0,-1 0-1,1-1 1,-1 1 0,-1-1 0,4-7 0,-1 0-151,0 1-1,-2 0 0,1-1 1,-1 0-1,-1 0 1,1-18-1,-2-10-612</inkml:trace>
  <inkml:trace contextRef="#ctx0" brushRef="#br0" timeOffset="1">452 17 14347,'-3'13'1320,"3"2"-1096,3-4-424,5 1 296,5-5 40,4-1-88,8-1-200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7.159"/>
    </inkml:context>
    <inkml:brush xml:id="br0">
      <inkml:brushProperty name="width" value="0.05" units="cm"/>
      <inkml:brushProperty name="height" value="0.05" units="cm"/>
    </inkml:brush>
  </inkml:definitions>
  <inkml:trace contextRef="#ctx0" brushRef="#br0">41 0 18020,'-18'42'2987,"15"-35"-2602,-1 1 0,1-1 0,0 1 0,1 0 0,-1 0 0,2 0 0,-3 13-1,4-21-377,0 0-1,0 1 0,0-1 0,0 0 0,0 0 0,0 0 1,1 1-1,-1-1 0,0 0 0,0 0 0,0 1 0,0-1 0,0 0 1,0 0-1,0 0 0,0 1 0,0-1 0,1 0 0,-1 0 0,0 0 1,0 0-1,0 1 0,0-1 0,1 0 0,-1 0 0,0 0 0,0 0 1,0 0-1,1 1 0,-1-1 0,0 0 0,0 0 0,0 0 1,1 0-1,-1 0 0,12-2 116,13-11-23,-22 11-73,21-11 26,-14 7-100,1 0-1,0 0 1,0 1 0,21-6-1,-31 11 24,-1 0-1,1 0 1,-1 0-1,1 0 0,-1 1 1,1-1-1,-1 0 1,0 0-1,1 0 1,-1 0-1,1 1 1,-1-1-1,0 0 0,1 0 1,-1 1-1,0-1 1,1 0-1,-1 1 1,0-1-1,1 0 1,-1 1-1,0-1 1,0 1-1,0-1 0,1 0 1,-1 1-1,0-1 1,0 1-1,0-1 1,0 1-1,0 0-21,0-1 0,0 0-1,0 1 1,1-1 0,-1 0-1,0 1 1,0-1 0,0 0 0,0 1-1,0-1 1,0 0 0,0 1 0,1-1-1,-1 0 1,0 1 0,0-1 0,0 0-1,1 0 1,-1 1 0,0-1-1,0 0 1,1 0 0,-1 0 0,0 1-1,1-1 1,-1 0 0,0 0 0,0 0-1,1 0 1,-1 0 0,0 0-1,1 1 1,-1-1 0,0 0 0,1 0-1,-1 0 1,1 0 0,-1 0 0,0 0-1,1 0 1,-1 0 0,0-1-1,1 1 1,-1 0 0,0 0 0,0 0-1,1 0 1,-1 0 0,0 0 0,1-1-1,-1 1 1,0 0 0,0 0 0,1-1-1,-1 1 1,0 0 0,0 0-1,1-1 1,-1 1 0,0 0 0,0 0-1,1-1 1,4-5-672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7.579"/>
    </inkml:context>
    <inkml:brush xml:id="br0">
      <inkml:brushProperty name="width" value="0.05" units="cm"/>
      <inkml:brushProperty name="height" value="0.05" units="cm"/>
    </inkml:brush>
  </inkml:definitions>
  <inkml:trace contextRef="#ctx0" brushRef="#br0">108 2 18180,'-1'0'91,"1"0"1,0 0-1,0 0 0,-1-1 0,1 1 1,0 0-1,-1 0 0,1 0 1,0 0-1,-1 0 0,1 0 1,-1-1-1,1 1 0,0 0 0,-1 0 1,1 0-1,0 0 0,-1 0 1,1 0-1,0 1 0,-1-1 1,1 0-1,-1 0 0,1 0 1,0 0-1,-1 0 0,1 0 0,0 1 1,0-1-1,-1 0 0,1 1 1,-14 4 855,10-3-910,0 0 0,1 0-1,-1 0 1,0 0 0,1 1 0,0-1 0,-1 1 0,1 0 0,0 0 0,1 0 0,-1 1-1,0-1 1,1 1 0,-3 4 0,5-7-43,0-1-1,0 1 1,0-1-1,0 1 1,0-1-1,0 1 1,0 0-1,0-1 1,1 1 0,-1-1-1,0 1 1,0-1-1,1 1 1,-1-1-1,0 1 1,1-1-1,-1 1 1,0-1-1,1 0 1,-1 1 0,1-1-1,-1 1 1,0-1-1,1 0 1,-1 0-1,1 1 1,-1-1-1,1 0 1,-1 0-1,1 1 1,-1-1-1,1 0 1,0 0 0,-1 0-1,1 0 1,-1 0-1,1 0 1,0 0-1,27 3-263,-26-3 236,39-1-355,-32 0 283,0 0 0,1 1 0,-1 0 0,1 0 0,-1 1 0,0 0 0,1 1 0,14 5 0,-23-7 118,-1 0-1,1 1 1,0-1 0,-1 1-1,1-1 1,0 1-1,-1-1 1,1 1 0,-1-1-1,1 1 1,-1-1-1,1 1 1,-1-1 0,1 1-1,-1 0 1,0-1 0,1 1-1,-1 0 1,0 0-1,0-1 1,1 1 0,-1 0-1,0-1 1,0 1 0,0 0-1,0 0 1,0 0-1,0-1 1,0 1 0,0 0-1,0 0 1,0-1-1,-1 1 1,1 0 0,0-1-1,0 1 1,-1 0 0,1 0-1,-1-1 1,1 1-1,0-1 1,-1 1 0,1 0-1,-1-1 1,1 1-1,-1-1 1,0 1 0,-28 26 725,23-23-706,-1 1 0,0-1 0,0-1-1,0 1 1,0-1 0,-1-1 0,1 1 0,-13 1 0,4-1-282,0-2 0,0 0 0,-20-2 1,4-1-139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8.199"/>
    </inkml:context>
    <inkml:brush xml:id="br0">
      <inkml:brushProperty name="width" value="0.05" units="cm"/>
      <inkml:brushProperty name="height" value="0.05" units="cm"/>
    </inkml:brush>
  </inkml:definitions>
  <inkml:trace contextRef="#ctx0" brushRef="#br0">1 1 17156,'0'0'44,"0"0"1,-1 0 0,1 0 0,0 0-1,0 0 1,0 0 0,0 0-1,0 0 1,0 0 0,0 1 0,0-1-1,0 0 1,0 0 0,0 0-1,0 0 1,1 0 0,-1 0 0,0 0-1,0 0 1,0 0 0,0 1-1,0-1 1,0 0 0,0 0 0,0 0-1,0 0 1,0 0 0,0 0-1,0 0 1,0 0 0,0 0-1,0 0 1,1 0 0,-1 0 0,0 0-1,0 0 1,0 0 0,0 0-1,0 0 1,0 0 0,0 1 0,0-1-1,0 0 1,1 0 0,-1 0-1,0 0 1,0 0 0,0-1 0,0 1-1,0 0 1,0 0 0,0 0-1,0 0 1,0 0 0,1 0 0,-1 0-1,0 0 1,0 0 0,0 0-1,0 0 1,3 19 1626,2 37-254,-4-33-1048,13 135 453,18 199 401,-30-353-844,0-10-269,2-16-25,19-208 427,-17 189-549,3 1 0,1 0-1,24-61 1,-29 90-20,0 1 0,0 0 0,1 0 0,1 1-1,-1 0 1,2 0 0,-1 0 0,15-11 0,-20 17 26,2 0-1,-1 1 0,0-1 1,0 1-1,1 0 0,0 0 1,-1 0-1,1 1 0,0-1 1,0 1-1,-1 0 0,1 0 1,0 0-1,0 1 0,0-1 1,1 1-1,-1 0 0,0 0 1,0 1-1,0-1 0,0 1 1,0 0-1,0 0 0,0 0 1,-1 0-1,8 4 0,-8-3 24,0 0 1,0 0-1,-1 1 0,1-1 0,-1 1 0,0 0 0,1-1 1,-1 1-1,-1 0 0,1 0 0,0 0 0,-1 0 0,1 1 0,-1-1 1,0 0-1,0 1 0,0-1 0,0 1 0,-1-1 0,0 1 0,1-1 1,-1 1-1,-1-1 0,1 1 0,0-1 0,-2 6 0,0 1 50,0-1-1,0 1 0,-1-1 1,-1 0-1,1 0 0,-1 0 1,-1-1-1,-8 14 0,7-15 19,0 0 0,0-1 0,-1 0 0,1 0 0,-1 0-1,0-1 1,-1 0 0,1 0 0,-1-1 0,-9 4-1,11-6-110,-1 1 0,0-1 0,0 0 0,0-1-1,1 1 1,-2-2 0,1 1 0,0-1-1,0 0 1,0 0 0,0-1 0,-14-2-1,21 3-10,-1 0 1,1 0-1,0 0 0,-1 0 0,1 0 0,-1 0 0,1 0 0,-1 0 0,1 0 0,-1-1 0,1 1 1,0 0-1,-1 0 0,1 0 0,-1-1 0,1 1 0,0 0 0,-1 0 0,1-1 0,0 1 0,-1 0 1,1-1-1,0 1 0,-1 0 0,1-1 0,0 1 0,0 0 0,-1-1 0,1 1 0,0-1 0,0 1 0,0-1 1,0 1-1,0 0 0,-1-2 0,2 1-49,0 0 1,0 1 0,-1-1-1,1 0 1,0 0-1,0 0 1,0 1-1,0-1 1,0 0-1,0 1 1,0-1 0,2 0-1,39-13-1256,-4 5 393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8.704"/>
    </inkml:context>
    <inkml:brush xml:id="br0">
      <inkml:brushProperty name="width" value="0.05" units="cm"/>
      <inkml:brushProperty name="height" value="0.05" units="cm"/>
    </inkml:brush>
  </inkml:definitions>
  <inkml:trace contextRef="#ctx0" brushRef="#br0">33 12 17028,'-2'2'191,"0"-1"0,1 0 0,-1 1 0,1-1-1,0 1 1,-1-1 0,1 1 0,0 0 0,0 0 0,0 0 0,0-1 0,0 1 0,1 0 0,-2 4 0,-7 30 1296,7-27-1236,1 0-1,0 0 0,0 0 1,1 0-1,0 0 1,3 15-1,-3-23-226,1 1 1,-1 0-1,1 0 0,-1-1 1,1 1-1,-1-1 0,1 1 1,0 0-1,0-1 0,0 1 1,0-1-1,0 0 0,0 1 1,0-1-1,1 0 0,-1 0 0,0 1 1,1-1-1,-1 0 0,1-1 1,-1 1-1,1 0 0,-1 0 1,1 0-1,0-1 0,-1 1 1,1-1-1,0 0 0,0 1 1,-1-1-1,1 0 0,0 0 1,0 0-1,-1 0 0,1 0 1,0-1-1,0 1 0,-1 0 0,1-1 1,3 0-1,10-5 66,0 0-1,0 0 0,0-2 1,-1 0-1,14-10 0,-18 11-65,1 0 0,0 0 0,0 1-1,1 0 1,-1 1 0,1 0-1,0 1 1,1 1 0,21-4 0,-32 7-21,0-1 1,1 1 0,-1 0-1,0 0 1,0 1 0,0-1-1,1 0 1,-1 1 0,0-1-1,0 1 1,0 0 0,0 0-1,0 0 1,0 0 0,0 0-1,0 0 1,0 0-1,-1 1 1,1-1 0,0 1-1,-1-1 1,3 3 0,-1 2 28,0-1 0,-1 1 1,1-1-1,-1 1 0,0 0 1,1 8-1,-1-7 42,-1-1 1,1 1-1,1-1 0,-1 0 1,6 10-1,-7-15-47,0 0 0,0 0 0,0 0-1,0 0 1,0-1 0,0 1 0,0 0 0,0 0 0,0-1 0,0 1 0,1-1 0,-1 1-1,0-1 1,0 1 0,1-1 0,-1 0 0,0 1 0,1-1 0,-1 0 0,0 0 0,1 0 0,-1 0-1,0 0 1,1 0 0,-1-1 0,0 1 0,0 0 0,1-1 0,-1 1 0,0-1 0,3-1 0,4-1 84,0-2 1,-1 1-1,13-10 0,-11 7-38,93-57-484,-81 53-1483,33-11-1,-48 20 1496,-1 0 0,0-1 0,0 1 0,0-1 0,0 0 0,0 0 0,0 0 0,-1-1 0,0 0 0,1 0 0,-1 0 0,3-5-1,11-14-566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1:59.317"/>
    </inkml:context>
    <inkml:brush xml:id="br0">
      <inkml:brushProperty name="width" value="0.05" units="cm"/>
      <inkml:brushProperty name="height" value="0.05" units="cm"/>
    </inkml:brush>
  </inkml:definitions>
  <inkml:trace contextRef="#ctx0" brushRef="#br0">57 80 17172,'-1'3'1283,"-21"96"1349,13-65-2257,1 0 0,2 1 0,1 0 0,0 44 0,5-78-443,0 0-1,0 1 0,0-1 1,0 1-1,0-1 0,0 0 1,0 1-1,0-1 1,1 1-1,-1-1 0,1 0 1,-1 1-1,1-1 0,-1 0 1,1 0-1,0 1 0,0-1 1,-1 0-1,1 0 1,0 0-1,0 0 0,0 0 1,0 0-1,0 0 0,3 1 1,-3-2-55,1 0 0,-1 0 0,1 0 1,0 0-1,-1 0 0,1-1 0,-1 1 0,1-1 1,-1 1-1,1-1 0,-1 1 0,0-1 0,1 0 1,-1 0-1,0 0 0,1 0 0,-1 0 0,0 0 1,0 0-1,0 0 0,0 0 0,0 0 0,1-2 1,16-23-1075,-16 21 1144,1 0 1,0 0-1,0 1 0,1-1 1,0 1-1,-1 0 0,1 0 1,0 0-1,8-5 1,-12 9 84,0 1 0,1-1 0,-1 0 0,1 0 0,-1 0 0,0 0 0,1 0 0,-1 0 0,0 0 0,1 1 1,-1-1-1,0 0 0,1 0 0,-1 0 0,0 1 0,0-1 0,1 0 0,-1 0 0,0 1 0,0-1 1,1 0-1,-1 1 0,0-1 0,0 0 0,0 1 0,1-1 0,-1 0 0,0 1 0,0-1 0,0 1 1,0-1-1,0 0 0,0 1 0,0-1 0,0 0 0,0 1 0,0-1 0,0 1 0,0-1 0,0 1 1,2 27 636,-1-8-299,-1-19-334,1 1 1,0 0 0,-1-1 0,1 1 0,0-1-1,0 1 1,0-1 0,0 1 0,0-1-1,0 1 1,0-1 0,1 0 0,-1 0-1,0 0 1,1 0 0,-1 0 0,1 0-1,-1 0 1,1 0 0,0 0 0,-1-1-1,1 1 1,0-1 0,-1 1 0,1-1-1,0 0 1,0 1 0,-1-1 0,1 0 0,0 0-1,0-1 1,-1 1 0,1 0 0,0 0-1,0-1 1,2 0 0,6-2 140,0 0 0,-1 0-1,1-1 1,16-9 0,-8 1-56,-1 0 0,0 0 0,-1-2 0,0 0 1,-1-1-1,-1 0 0,-1-2 0,0 1 0,12-21 0,-3 0 67,-2-1 0,-1-1 0,19-59 0,-33 84-24,-3 4 224,-3 17-53,-5 24-265,2 1 0,1 0 0,1 0 0,3 42 0,1-50-63,1 0 1,1-1-1,1 0 0,1 0 1,1 0-1,15 33 1,-8-35-49,-13-20-275,-9-11-209,-86-90-3342,9 10 3947,84 90 1,0-1 0,0 0 1,0 0-1,0 0 0,0-1 1,0 1-1,1 0 0,-1 0 1,0 0-1,1-1 0,-1 1 1,1 0-1,-1-1 1,1 1-1,-1 0 0,1-1 1,0 1-1,0-1 0,0 1 1,0 0-1,0-1 0,0 1 1,0-3-1,1 3 8,0 0 0,0 0 0,1 0 0,-1 0 0,0 0 0,0 0 0,1 0 0,-1 0 0,0 1 0,1-1 0,-1 1 0,1-1 0,-1 1 0,1-1 0,-1 1 0,1 0-1,-1 0 1,1-1 0,0 1 0,2 1 0,53 1 276,-46-1-461,-1 0 1,0 0 0,1-1 0,-1-1 0,1 1-1,-1-2 1,18-4 0,-1-10-165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2.792"/>
    </inkml:context>
    <inkml:brush xml:id="br0">
      <inkml:brushProperty name="width" value="0.05" units="cm"/>
      <inkml:brushProperty name="height" value="0.05" units="cm"/>
    </inkml:brush>
  </inkml:definitions>
  <inkml:trace contextRef="#ctx0" brushRef="#br0">348 98 12971,'5'-15'1296,"-2"8"-528,-1 0 0,0 0 0,-1 0 0,0 0 1,0 0-1,0-9 0,-1 15-640,0 0 0,0 0 0,0 0 0,0 0 0,-1 0 0,1 0 0,0 0 0,-1 0 0,1 0 0,-1 0 0,1 0 0,-1 0 0,1 0 0,-1 0 0,0 0 0,1 1 0,-1-1 0,0 0 0,-1 0 0,0 0-1,0 0 0,1 0 0,-1 1 0,0-1-1,0 1 1,0 0 0,0-1 0,0 1 0,0 0-1,0 0 1,0 0 0,1 0 0,-1 0 0,-3 1-1,-9 3 119,1-1 0,0 1-1,0 1 1,1 0 0,0 1-1,-15 10 1,-3 3-145,-32 27 0,39-27-88,-32 32 1,50-45-16,0-1 1,0 1-1,1-1 1,0 1-1,0 1 1,0-1 0,1 1-1,0-1 1,0 1-1,1 0 1,0 0 0,-2 9-1,4-15-2,0 0-1,0 1 1,0-1-1,0 0 1,0 1-1,0-1 1,0 0 0,1 1-1,-1-1 1,0 0-1,1 0 1,-1 1-1,1-1 1,0 0-1,-1 0 1,1 0-1,0 0 1,0 0 0,-1 0-1,1 0 1,0 0-1,0 0 1,0 0-1,0 0 1,1 0-1,-1-1 1,0 1-1,0 0 1,0-1-1,1 1 1,-1-1 0,0 0-1,3 1 1,3 1-28,1-1 1,-1 0 0,1-1-1,12 0 1,-16 0 18,51-5-171,-33 2 102,1 1 0,34 2-1,-53 0 75,1 1 1,0-1-1,0 1 0,-1 0 0,1 0 0,0 1 0,-1-1 1,1 1-1,-1 0 0,0 0 0,0 1 0,0-1 0,0 1 1,0 0-1,0 0 0,-1 0 0,5 5 0,-5-3 16,0-1 0,-1 1-1,1 0 1,-1 0-1,0 1 1,-1-1-1,1 0 1,-1 0 0,0 1-1,0-1 1,-1 1-1,1-1 1,-1 1 0,0-1-1,-1 1 1,0-1-1,0 1 1,-1 5 0,-2 2 63,0 0 1,0 0 0,-1 0 0,-1 0 0,0-1 0,-9 13 0,5-10 106,-1 0-1,-17 19 1,25-31-158,0 1 0,0-1 0,0-1 0,0 1 0,-1 0 0,1-1 0,-1 0 0,1 0-1,-1 0 1,0 0 0,0 0 0,0-1 0,0 0 0,0 0 0,0 0 0,-7 1 0,10-2-69,0-1 0,0 1 1,0 0-1,0-1 0,0 1 0,0-1 1,0 1-1,0-1 0,0 1 0,0-1 1,0 0-1,0 1 0,0-1 0,0 0 1,1 0-1,-1 0 0,0 1 0,1-1 1,-1 0-1,1 0 0,-1 0 0,1 0 1,-1 0-1,1 0 0,-1 0 0,1-1 1,0 1-1,0 0 0,0 0 0,-1 0 1,1 0-1,0 0 0,0 0 0,1 0 1,-1 0-1,0-3 0,1-6-360,1 0-1,4-20 1,-4 25 415,10-40-573,5-3-195</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3.245"/>
    </inkml:context>
    <inkml:brush xml:id="br0">
      <inkml:brushProperty name="width" value="0.05" units="cm"/>
      <inkml:brushProperty name="height" value="0.05" units="cm"/>
    </inkml:brush>
  </inkml:definitions>
  <inkml:trace contextRef="#ctx0" brushRef="#br0">0 88 15067,'5'8'414,"-1"-1"0,0 2-1,-1-1 1,0 0 0,0 1 0,-1-1-1,0 1 1,1 10 0,0 10 558,-2 33 0,-1-24-52,1 86 842,8 144 117,-3-248-1650,-4-23-77,0-12-89,-1-8-15,22-255 204,-17 236-264,2 1 0,2 0 0,1 0 0,28-63 0,-35 93 6,2 1 0,-1 0 1,2 0-1,-1 0 0,1 0 0,1 1 0,-1 0 0,12-9 0,-15 15 3,0 0 0,0 0 0,0 0 0,1 1 0,-1 0-1,1-1 1,0 1 0,0 1 0,0-1 0,0 1 0,0 0 0,0 0 0,0 0-1,0 1 1,0 0 0,1 0 0,-1 0 0,0 1 0,0-1 0,10 4 0,-11-3 1,0 0 0,1 1 0,-1-1 1,0 1-1,0 0 0,0 0 1,0 0-1,0 1 0,-1-1 1,1 1-1,-1 0 0,1 0 0,-1 0 1,0 1-1,0-1 0,-1 1 1,1 0-1,-1 0 0,0-1 1,0 1-1,0 1 0,0-1 0,-1 0 1,1 0-1,-1 1 0,0-1 1,-1 1-1,1-1 0,-1 1 1,0-1-1,0 8 0,-1-1 33,-1-1 0,0 1-1,0-1 1,-1 0-1,0 1 1,-1-2 0,0 1-1,0 0 1,-1-1 0,-1 0-1,0 0 1,-10 13 0,11-16 2,0-1 1,0 0-1,-1 0 1,1 0 0,-1-1-1,0 0 1,0 0-1,-1 0 1,1-1 0,-1 0-1,0 0 1,-11 2-1,13-4-90,1 0-1,-1-1 0,0 1 1,0-1-1,0 0 0,1-1 0,-1 1 1,0-1-1,0 0 0,1 0 1,-1-1-1,1 1 0,-1-1 1,1 0-1,0 0 0,-1 0 1,1-1-1,0 0 0,1 1 0,-5-5 1,3 3-233,1 0 0,0 0 1,0-1-1,1 1 0,-1-1 0,-2-5 1,5 8 181,0 0 1,0 0 0,0-1-1,0 1 1,0 0 0,1 0 0,-1-1-1,1 1 1,-1 0 0,1-1-1,0 1 1,0-1 0,0 1-1,0 0 1,1-1 0,-1 1 0,2-4-1,7-11-879</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3.743"/>
    </inkml:context>
    <inkml:brush xml:id="br0">
      <inkml:brushProperty name="width" value="0.05" units="cm"/>
      <inkml:brushProperty name="height" value="0.05" units="cm"/>
    </inkml:brush>
  </inkml:definitions>
  <inkml:trace contextRef="#ctx0" brushRef="#br0">99 149 19668,'9'-1'453,"-1"-1"0,1-1-1,0 1 1,-1-1-1,0 0 1,0-1 0,0 0-1,0-1 1,8-5 0,-12 7-378,0 0-1,0 0 1,0 0 0,0 0 0,-1-1 0,1 0 0,-1 1 0,0-1 0,0 0 0,0-1 0,-1 1-1,1 0 1,-1-1 0,0 0 0,-1 1 0,1-1 0,1-6 0,-3 10-69,0-1 0,0 1 0,0 0 1,0 0-1,0 0 0,0-1 0,0 1 0,0 0 0,-1 0 1,1 0-1,0-1 0,-1 1 0,1 0 0,-1 0 1,1 0-1,-1 0 0,0 0 0,1 0 0,-1 0 0,0 0 1,0 0-1,0 0 0,1 0 0,-1 1 0,-2-2 0,1 1 4,0 0-1,-1 0 0,1 0 0,0 1 0,-1-1 0,1 1 0,-1-1 0,1 1 0,-1 0 0,1 0 0,-5 1 0,-1 0 5,1 0 1,-1 1 0,1 0 0,0 0-1,-1 1 1,1 0 0,-10 5 0,7 0-13,0 0 1,1 0 0,0 1 0,0 0-1,1 1 1,0 0 0,0 0 0,1 1 0,1-1-1,-9 21 1,9-18-2,1 0-1,1 0 1,0 1-1,1 0 1,0 0-1,1 0 1,1 0-1,0 0 1,1 19 0,0-28-42,1-1 0,-1 1 0,1 0 1,0 0-1,1-1 0,-1 1 1,1-1-1,0 1 0,0-1 1,0 0-1,0 0 0,1 0 1,0 0-1,0 0 0,0-1 0,0 1 1,0-1-1,1 1 0,0-1 1,-1-1-1,6 4 0,-4-3-98,1-1 0,0 0 0,0 0 0,0 0-1,0-1 1,0 0 0,0 0 0,1 0 0,-1-1 0,0 0-1,0 0 1,1 0 0,-1-1 0,0 0 0,10-3 0,24-11-378,0-8-157</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3.978"/>
    </inkml:context>
    <inkml:brush xml:id="br0">
      <inkml:brushProperty name="width" value="0.05" units="cm"/>
      <inkml:brushProperty name="height" value="0.05" units="cm"/>
    </inkml:brush>
  </inkml:definitions>
  <inkml:trace contextRef="#ctx0" brushRef="#br0">1 35 15523,'0'0'58,"-1"0"0,1-1 0,0 1 0,0 0 0,0 0 0,0-1-1,0 1 1,0 0 0,0 0 0,0-1 0,1 1 0,-1 0 0,0-1-1,0 1 1,0 0 0,0 0 0,0-1 0,0 1 0,0 0 0,1 0 0,-1 0-1,0-1 1,0 1 0,0 0 0,0 0 0,1 0 0,-1-1 0,0 1 0,0 0-1,1 0 1,-1 0 0,0 0 0,0 0 0,1 0 0,-1 0 0,0-1-1,0 1 1,1 0 0,4 11 1512,3 27 372,-8-34-1692,3 10 12,0 1 1,0-1-1,2 0 1,-1-1-1,2 1 1,8 15-1,-11-23-212,1 0 1,0-1-1,0 1 0,0-1 0,1 0 1,0-1-1,0 1 0,0-1 0,0 0 1,1 0-1,-1-1 0,1 1 0,0-1 0,0-1 1,0 1-1,8 1 0,-1-1-3,0 0 0,1-1-1,-1-1 1,1 0 0,-1-1 0,1-1 0,-1 0-1,1 0 1,-1-2 0,1 1 0,-1-2-1,16-6 1,-7 2 41,-1-2-1,0-1 1,0 0-1,-1-2 1,-1 0-1,23-20 0,-42 32-81,1 1 0,-1-1 0,0 1 0,1-1 0,-1 1 0,1 0 0,-1-1 0,1 1 0,0-1 0,-1 1 0,1 0 0,-1 0 0,1-1 0,-1 1 0,1 0 0,0 0 0,-1 0 0,1 0 0,0-1 0,-1 1 0,1 0 0,0 0 0,-1 0 0,2 1 0,5 10 74,-7-10-77,0 0 0,1 0-1,-1 0 1,0 0 0,1 0-1,-1 0 1,0 0 0,1 0-1,-1 0 1,1-1 0,0 1-1,-1 0 1,1 0 0,0 0-1,-1-1 1,1 1 0,0 0-1,0-1 1,0 1-1,-1-1 1,1 1 0,0-1-1,0 1 1,0-1 0,0 0-1,0 1 1,0-1 0,0 0-1,0 0 1,0 0 0,0 0-1,0 0 1,0 0 0,2 0-1,7-2 30,-1-1 0,1-1-1,-1 1 1,1-2 0,11-6-1,21-10 83,-37 19-102,1 0 0,-1 0-1,1 0 1,-1 0 0,1 1-1,0 0 1,0 0-1,0 1 1,0 0 0,-1 0-1,1 0 1,0 1 0,0-1-1,0 1 1,0 1 0,-1-1-1,1 1 1,-1 0 0,1 0-1,-1 1 1,0-1 0,10 8-1,-6-4-4,0 0-1,1 0 1,0-1-1,0 0 1,0-1 0,1 0-1,-1 0 1,13 1-1,-15-4-53,0 0-1,0 0 0,0-1 0,0 0 1,0-1-1,0 0 0,0 0 1,0-1-1,0 0 0,0 0 1,13-6-1,-15 5-22,0 0 1,0 0 0,0-1-1,-1 0 1,0 0 0,1 0-1,-1 0 1,-1-1 0,1 0-1,-1 0 1,0 0 0,0-1-1,0 1 1,-1-1 0,0 0-1,0 0 1,0 0 0,-1 0-1,0-1 1,0 1 0,0-1-1,-1 1 1,1-11 0,-1-24-337</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4.208"/>
    </inkml:context>
    <inkml:brush xml:id="br0">
      <inkml:brushProperty name="width" value="0.05" units="cm"/>
      <inkml:brushProperty name="height" value="0.05" units="cm"/>
    </inkml:brush>
  </inkml:definitions>
  <inkml:trace contextRef="#ctx0" brushRef="#br0">0 62 16756,'1'-4'176,"0"1"1,0 0-1,1 1 1,-1-1 0,1 0-1,-1 0 1,1 0 0,0 1-1,0-1 1,0 1 0,0 0-1,0-1 1,1 1 0,-1 0-1,1 0 1,-1 1-1,1-1 1,0 0 0,0 1-1,0 0 1,0 0 0,0 0-1,0 0 1,5-1 0,6-1 280,0 1 0,1 0 0,-1 1 0,17 1 0,-21 0-343,-1 1 0,1 0 0,-1 0 1,0 1-1,1 0 0,-1 1 0,11 4 0,-16-5-100,0 0-1,0 0 0,-1 0 1,1 0-1,-1 1 1,0-1-1,1 1 1,-1 0-1,-1 0 0,1 0 1,0 1-1,-1-1 1,1 1-1,-1-1 1,0 1-1,0 0 0,-1 0 1,3 7-1,-2-1-1,0 0 0,-1 0 0,-1-1-1,0 1 1,0 0 0,-1 0 0,0 0 0,0-1-1,-1 1 1,-1-1 0,0 1 0,-4 11-1,-9 13 230,-34 60 0,40-78-140,-2 3 31,9-15-69,-1 0 0,2 0 0,-1 1 1,0 0-1,1-1 0,-3 10 0,5-13-57,0-1 1,0 0-1,0 1 0,0-1 1,1 0-1,-1 0 0,0 1 1,0-1-1,0 0 1,1 0-1,-1 1 0,0-1 1,0 0-1,1 0 0,-1 0 1,0 1-1,0-1 0,1 0 1,-1 0-1,0 0 0,1 0 1,-1 0-1,0 0 1,1 0-1,-1 0 0,0 0 1,1 0-1,-1 0 0,0 0 1,1 0-1,-1 0 0,0 0 1,1 0-1,-1 0 1,0 0-1,0 0 0,1 0 1,-1 0-1,0-1 0,1 1 1,-1 0-1,1 0 0,14-5 34,-14 5-38,30-14-264,-1-1 0,0-2 0,-1 0 0,-1-2 0,38-33 1,-57 44-374,0 0 0,14-18 0,-21 24 519,0 0 0,-1-1 0,1 0 0,0 1 0,-1-1 0,0 0 0,1 0 0,-1 0 1,0 0-1,-1 0 0,1 0 0,0 0 0,-1 0 0,0-1 0,0-3 0,-5-8-719</inkml:trace>
  <inkml:trace contextRef="#ctx0" brushRef="#br0" timeOffset="1">106 169 17020,'23'0'2168,"6"0"-1304,8-9-384,1-2 1049,10-3-561,4-4-440,-5-2-1184,-2-1 792,-8-2-304,-7-1-200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4.752"/>
    </inkml:context>
    <inkml:brush xml:id="br0">
      <inkml:brushProperty name="width" value="0.05" units="cm"/>
      <inkml:brushProperty name="height" value="0.05" units="cm"/>
    </inkml:brush>
  </inkml:definitions>
  <inkml:trace contextRef="#ctx0" brushRef="#br0">37 215 15651,'-2'45'1817,"-3"-5"-977,0-4-336,7-2 976,5-5-407,3-10-513,6-5-320,-1-11-792,-2-6-313,-3-10 633,-5-4-200,-10-9-192</inkml:trace>
  <inkml:trace contextRef="#ctx0" brushRef="#br0" timeOffset="1">1 0 17524,'4'18'1848,"-1"-4"-1328,0-4-248,3-1 865,-1-2 695,-2-4-1368,-6-9-88,-1-4-40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5.574"/>
    </inkml:context>
    <inkml:brush xml:id="br0">
      <inkml:brushProperty name="width" value="0.05" units="cm"/>
      <inkml:brushProperty name="height" value="0.05" units="cm"/>
    </inkml:brush>
  </inkml:definitions>
  <inkml:trace contextRef="#ctx0" brushRef="#br0">171 467 16179,'0'-3'299,"0"1"-1,0-1 0,0 1 0,0-1 0,-1 1 0,1-1 0,-1 1 0,1 0 0,-1-1 0,0 1 0,0 0 1,0-1-1,-2-2 0,2 5-192,0-1 0,0 0 0,0 0 0,0 1 0,-1-1 0,1 0 1,0 1-1,0-1 0,0 1 0,-1 0 0,1-1 0,0 1 0,0 0 0,-1 0 1,1 0-1,0 0 0,0 0 0,-1 0 0,1 0 0,0 0 0,-1 1 0,1-1 1,0 0-1,0 1 0,0-1 0,-1 1 0,1-1 0,-1 2 0,-4 1 21,0 0-1,0 1 0,0 0 1,0 0-1,1 1 1,0 0-1,0 0 0,0 0 1,1 0-1,-5 7 0,-2 5-65,1-1-1,-12 26 0,18-33-49,1 0 0,0-1-1,0 1 1,1 0 0,-2 13-1,4-20-6,0 0 0,0-1-1,0 1 1,0 0-1,0 0 1,0-1 0,0 1-1,1 0 1,-1-1-1,1 1 1,-1 0 0,1-1-1,0 1 1,0-1 0,1 3-1,-1-3 1,0-1 0,0 1 0,0 0-1,0 0 1,0-1 0,0 1 0,0-1 0,1 1-1,-1-1 1,0 1 0,0-1 0,1 0 0,-1 0 0,0 1-1,1-1 1,-1 0 0,0 0 0,0 0 0,1 0-1,-1-1 1,0 1 0,1 0 0,1-1 0,5-2 15,0 0 0,0 0 0,0-1 0,0 0 0,-1 0 0,1-1 0,-1 1 0,0-2 0,-1 1 0,12-13 0,0-2 25,-1 0 0,18-29 0,-19 23-9,13-28 0,-15 27-56,-14 26 17,0 0 0,1 1 0,-1-1 0,0 0 0,1 0 0,-1 1 0,1-1 0,-1 0 0,1 1 0,-1-1 0,1 1 0,-1-1 0,1 0 0,0 1 0,-1 0 0,1-1 0,0 1 0,0-1 0,0 1 2,-1 0 0,0 0-1,1 1 1,-1-1 0,0 0 0,1 0 0,-1 1 0,0-1 0,1 0 0,-1 1 0,0-1 0,0 0 0,0 1 0,1-1 0,-1 0-1,0 1 1,0-1 0,0 0 0,0 1 0,1-1 0,-1 1 0,0-1 0,0 0 0,0 1 0,0 0 0,3 42-64,-2-27 41,-1-5 22,2 1 0,0-1 0,0 0 0,1 0 0,0 0 0,8 17 0,-9-26 13,-1 1 1,0-1 0,0 0-1,1 0 1,-1 0-1,1 0 1,0-1 0,-1 1-1,1 0 1,0-1-1,0 1 1,0-1 0,0 1-1,1-1 1,-1 0-1,0 0 1,0 0 0,1 0-1,-1-1 1,0 1-1,1-1 1,-1 1 0,1-1-1,-1 0 1,1 0-1,-1 0 1,1 0 0,-1 0-1,1-1 1,-1 1-1,0-1 1,1 1 0,-1-1-1,0 0 1,1 0-1,-1 0 1,3-2-1,7-3 41,-1-1-1,0 0 1,0-1-1,-1 0 1,1-1-1,-2 0 1,16-19-1,-1-2 108,29-48-1,-35 49-91,-2-2-1,-1 0 0,13-37 0,-21 47-54,-1 0 1,-1 0-1,-1-1 0,0 0 0,0-44 0,-4 62-12,0 0-1,-1 0 1,1 0-1,-1 0 0,0-1 1,0 1-1,0 0 0,-3-5 1,4 8 0,-1 0-1,1 0 1,-1 0 0,0 0 0,0 1-1,1-1 1,-1 0 0,0 0 0,0 0 0,0 1-1,0-1 1,0 0 0,0 1 0,0-1-1,0 1 1,0-1 0,0 1 0,0 0 0,0-1-1,0 1 1,0 0 0,0 0 0,-1 0-1,1-1 1,0 1 0,0 1 0,0-1 0,0 0-1,0 0 1,-1 0 0,1 0 0,0 1-1,0-1 1,-2 2 0,-1 0-4,-1 0 1,1 0-1,0 1 0,0 0 1,0 0-1,0 0 0,0 1 1,1-1-1,-1 1 0,1 0 1,-4 6-1,-4 7-10,-13 27 1,10-14 7,1 1 0,-16 55 0,25-71 12,1 0 1,0 0-1,2 0 0,-1 1 0,2-1 1,0 1-1,1-1 0,2 16 0,-2-27-2,0 0 0,0 0 0,0 0 0,0 0 0,0 0 0,1-1 0,0 1 0,-1-1 0,1 1 0,1-1 0,-1 0 0,0 1 0,1-1 0,0-1 0,-1 1 0,1 0 0,1 0 0,-1-1 0,0 0 0,0 0 0,1 0 0,-1 0 0,1 0 0,0-1 0,-1 1 0,1-1-1,0 0 1,0 0 0,0-1 0,0 1 0,0-1 0,0 0 0,0 0 0,0 0 0,6-1 0,1-1-5,0 0-1,0-1 1,0 0-1,-1 0 1,1-1-1,-1 0 1,0-1 0,0 0-1,-1-1 1,0 0-1,15-13 1,-19 15-17,0-1 1,0 0-1,-1-1 1,0 1-1,0-1 1,-1 1-1,1-1 1,2-7-1,-11 88-342,5-72 356,-2 16-21,2-1 0,1 28 0,-1-42 28,0-1 0,1 1 0,-1 0-1,1-1 1,0 1 0,0-1 0,0 1 0,1-1 0,-1 0 0,1 1-1,-1-1 1,1 0 0,0 0 0,1 0 0,-1 0 0,0 0 0,1-1 0,-1 1-1,7 3 1,-7-5 0,1 0-1,0 0 1,-1 0-1,1 0 1,0-1-1,0 0 1,0 1-1,-1-1 1,1 0-1,0 0 1,0 0-1,0-1 0,0 1 1,-1-1-1,1 0 1,0 0-1,0 1 1,-1-2-1,1 1 1,-1 0-1,1 0 1,-1-1-1,1 0 1,3-3-1,1 0-122,0-2-1,-1 1 0,1-1 0,-1 1 1,-1-2-1,8-11 0,-7 7-121,-1 0 0,0 0-1,0 0 1,-2-1-1,0 0 1,0 0-1,-1 0 1,-1 0-1,0 0 1,0 0 0,-2 0-1,-1-14 1,-4-24-549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6.041"/>
    </inkml:context>
    <inkml:brush xml:id="br0">
      <inkml:brushProperty name="width" value="0.05" units="cm"/>
      <inkml:brushProperty name="height" value="0.05" units="cm"/>
    </inkml:brush>
  </inkml:definitions>
  <inkml:trace contextRef="#ctx0" brushRef="#br0">14 1 18652,'-9'1'1584,"8"4"-1128,-2-1-208,3 0 673,3 1-321,0-3-504,1 1-248,0 0-696,0-1-1473,1 3 1929,1 0-320,-1 2-296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6.411"/>
    </inkml:context>
    <inkml:brush xml:id="br0">
      <inkml:brushProperty name="width" value="0.05" units="cm"/>
      <inkml:brushProperty name="height" value="0.05" units="cm"/>
    </inkml:brush>
  </inkml:definitions>
  <inkml:trace contextRef="#ctx0" brushRef="#br0">220 119 18300,'1'-7'379,"-1"1"1,0-1-1,0 1 1,-1 0-1,0-1 1,0 1-1,0-1 1,-1 1-1,0 0 1,0 0-1,-6-10 1,7 14-274,0-1 0,-1 1 0,1 0 0,-1 0 1,1 0-1,-1 0 0,0 1 0,0-1 0,0 0 0,0 1 0,0-1 0,0 1 1,0 0-1,0-1 0,0 1 0,-1 0 0,1 0 0,0 1 0,-1-1 1,1 0-1,-1 1 0,1 0 0,-1-1 0,1 1 0,-1 0 0,1 0 1,-1 1-1,1-1 0,-1 0 0,1 1 0,-1-1 0,-3 3 0,-1 0-59,0 0-1,0 0 1,1 1-1,0 0 1,0 1-1,0-1 1,0 1-1,1 0 0,-9 10 1,7-6-64,0 1 0,0-1 1,1 1-1,0 1 0,-6 15 0,11-25 1,0 1 0,1-1 0,-1 1 0,1 0 0,-1-1 0,1 1 0,0 0 0,-1-1 0,1 1 0,0 0 0,0 0 0,0-1-1,0 1 1,1 3 0,0-5-7,-1 1-1,0 0 1,1-1-1,-1 1 1,1-1-1,-1 1 1,1 0-1,-1-1 1,1 1-1,0-1 0,-1 1 1,1-1-1,0 0 1,-1 1-1,1-1 1,0 0-1,-1 1 1,1-1-1,0 0 1,-1 0-1,1 0 1,1 1-1,5-1-175,0-1 0,0 1-1,-1-1 1,1 0 0,12-4-1,-6 1-6,-4 2 85,-1 0 0,1 1 0,-1 0-1,1 1 1,-1 0 0,1 0 0,-1 1 0,1 0 0,-1 0 0,11 3 0,-14-2 97,0 0 1,0 0-1,0 1 1,0 0-1,-1 0 1,1 0-1,-1 0 1,1 1-1,-1-1 1,0 1-1,-1 0 1,1 1-1,-1-1 1,0 0-1,0 1 1,0 0-1,2 5 1,-1-2 94,-1-1 0,1 1-1,-2 0 1,1 0 0,-1 0 0,0 0 0,-1 0 0,1 10 0,-2-16-2,0 1 0,-1 0 0,1-1 0,0 1 0,-1-1 0,0 1 0,1-1 0,-1 1 0,0-1 0,0 1 0,0-1 0,-1 0 0,1 1 0,-1-1 0,1 0 0,-1 0 0,0 0 0,1 0 0,-1 0 0,0-1 0,0 1 0,0-1 0,-1 1 0,1-1 0,0 1 0,-1-1 0,1 0 0,-1 0 0,-2 0 0,-7 3 161,0-2 0,0 1 0,-1-2 0,-24 1 0,-52-6-194,77 3-117,3 1-413,-1-1 1,0 0-1,1-1 1,-12-4-1,21 4-1148,6-1 1085,7 0 40,5 0-409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7.187"/>
    </inkml:context>
    <inkml:brush xml:id="br0">
      <inkml:brushProperty name="width" value="0.05" units="cm"/>
      <inkml:brushProperty name="height" value="0.05" units="cm"/>
    </inkml:brush>
  </inkml:definitions>
  <inkml:trace contextRef="#ctx0" brushRef="#br0">33 0 16628,'-3'11'4548,"-4"20"-2844,1 14-539,-9 82 332,14-108-1320,1 1-1,1 0 0,0-1 1,6 26-1,-7-43-157,0 1 1,1-1-1,0 0 0,-1 0 0,1 0 0,0 1 0,0-1 0,0 0 1,0 0-1,0 0 0,1 0 0,-1-1 0,1 1 0,-1 0 0,1 0 0,0-1 1,-1 1-1,1-1 0,0 0 0,0 1 0,0-1 0,4 2 0,-3-3-10,-1 0-1,1 1 1,-1-1-1,1 0 0,-1 0 1,1 0-1,0-1 0,-1 1 1,1-1-1,-1 1 1,1-1-1,-1 0 0,0 0 1,1 0-1,-1 0 1,0 0-1,1-1 0,-1 1 1,0-1-1,2-2 0,3-2-45,0-1-1,-1-1 1,0 1-1,-1-1 1,0 0-1,0 0 1,0 0-1,-1-1 0,-1 1 1,1-1-1,-1 0 1,-1 0-1,0 0 1,0-1-1,0 1 1,-2 0-1,1-1 1,-2-16-1,1 24 17,0 1 0,0 0 0,0 0 0,0 0 0,0 0 0,-1 0 0,1-1 1,0 1-1,-1 0 0,1 0 0,-1 0 0,1 0 0,-1 0 0,0 0 0,1 0 0,-1 0 0,0 0 0,0 1 0,1-1 0,-1 0 0,0 0 0,0 1 1,0-1-1,-1 0 0,1 1 8,1 0 1,-1-1-1,1 1 0,0 0 1,-1 0-1,1 0 1,-1 1-1,1-1 1,0 0-1,-1 0 1,1 0-1,-1 0 0,1 0 1,0 0-1,-1 0 1,1 1-1,0-1 1,-1 0-1,1 0 0,0 1 1,-1-1-1,1 0 1,0 0-1,0 1 1,-1-1-1,-5 18-125,6-15 139,-1-1-1,1 1 1,0 0 0,0 0 0,0 0-1,0 0 1,1 0 0,-1 0 0,1 0-1,0 0 1,-1 0 0,1 0 0,1-1-1,-1 1 1,0 0 0,1-1 0,-1 1-1,1-1 1,0 0 0,0 1 0,0-1-1,0 0 1,4 3 0,-2-3 17,0 1 0,1-1 0,-1 0 0,1 0 0,0-1 0,-1 0 0,1 0 0,0 0 0,0 0 0,0 0 0,0-1 0,0 0 0,0 0 0,4-1 0,15-3 5,-1-1 0,-1-1 1,1-1-1,-1-1 0,0-1 1,30-17-1,-16 8-204,40-13 0,-74 30 170,-1 0 0,1 0 0,0 1 1,0-1-1,-1 1 0,1-1 0,0 1 0,0 0 0,0-1 0,-1 1 0,1 0 1,0 0-1,0 0 0,0 1 0,0-1 0,-1 0 0,1 1 0,0-1 0,0 1 1,-1-1-1,1 1 0,0 0 0,-1 0 0,1 0 0,-1 0 0,1 0 0,-1 0 1,1 0-1,-1 1 0,0-1 0,0 0 0,1 1 0,-1-1 0,0 1 0,0-1 1,-1 1-1,1-1 0,1 3 0,1 3 34,-1-1-1,2-1 1,-1 1-1,1 0 1,0-1-1,0 0 1,7 7-1,-10-10-11,1-1 0,0 0 0,0 1-1,1-1 1,-1 0 0,0 0 0,0 0-1,0-1 1,1 1 0,-1 0 0,0-1 0,1 0-1,-1 1 1,0-1 0,1 0 0,-1 0-1,1 0 1,-1-1 0,0 1 0,1-1-1,-1 1 1,0-1 0,1 0 0,2-1-1,8-4-48,-1-1-1,0 0 1,0-1-1,19-16 1,-21 15-90,1 1 0,0 0-1,0 1 1,0 0 0,22-9 0,-31 16 107,0-1-1,-1 1 1,1 0 0,0-1 0,0 1 0,0 0-1,0 0 1,0 0 0,-1 0 0,1 1 0,0-1-1,0 0 1,0 1 0,0 0 0,-1-1 0,1 1-1,0 0 1,-1 0 0,1 0 0,0 0 0,-1 0-1,1 0 1,-1 0 0,0 0 0,1 1 0,1 1-1,3 6 42,0-1 0,0 1-1,8 17 1,-1-2 149,-2-10-53,0 0 1,1-1-1,0-1 1,1 0 0,0 0-1,1-2 1,1 1 0,19 10-1,-14-9-87,0 1 0,-1 1 0,28 28 0,-42-38-40,-1 1 0,0 0 0,-1-1 0,1 2 0,-1-1 0,0 0 0,0 1 0,-1-1 1,1 1-1,-1 0 0,0 0 0,-1-1 0,0 2 0,0-1 0,0 0 0,0 0 0,-1 8 0,-1-8 28,0-1-1,0 0 1,-1 0 0,1 1-1,-1-1 1,0 0 0,0-1-1,-1 1 1,0 0 0,0-1-1,0 1 1,0-1 0,-1 0-1,1 0 1,-1 0-1,0 0 1,0-1 0,-1 0-1,-8 6 1,6-5 49,-1 0-1,0-1 0,1 0 1,-1 0-1,0 0 1,0-1-1,-1-1 0,1 1 1,0-1-1,-1-1 1,1 1-1,-1-1 0,1-1 1,0 0-1,-1 0 1,1-1-1,0 0 0,0 0 1,0 0-1,0-1 1,0-1-1,1 1 0,-12-8 1,12 7-46,1-1 1,-1 0-1,1 0 1,0-1 0,0 1-1,0-1 1,1 0-1,0-1 1,0 1-1,1-1 1,0 0-1,0 0 1,0-1-1,1 1 1,0-1-1,1 1 1,-1-1 0,2 0-1,-1 0 1,1 0-1,0 0 1,1-1-1,0 1 1,1-12-1,1 10-26,0 1-1,1-1 0,1 1 1,-1-1-1,1 1 1,1 0-1,0 1 1,0-1-1,1 1 0,0 0 1,0 0-1,1 1 1,0 0-1,15-13 0,10-4-337,2 0 0,47-24-1,-48 29-199,-28 16 426,20-12-878,25-19 0,-44 30 809,0-1 1,0-1 0,0 1-1,-1-1 1,0 0 0,0 0-1,0-1 1,7-13-1,-4-11-663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7.619"/>
    </inkml:context>
    <inkml:brush xml:id="br0">
      <inkml:brushProperty name="width" value="0.05" units="cm"/>
      <inkml:brushProperty name="height" value="0.05" units="cm"/>
    </inkml:brush>
  </inkml:definitions>
  <inkml:trace contextRef="#ctx0" brushRef="#br0">2 34 22989,'-1'-5'2168,"1"3"-1495,0 0-313,3-1 1456,0-1-1368,2-2-1264,3 3 824,0 0-264,2-2-136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09.471"/>
    </inkml:context>
    <inkml:brush xml:id="br0">
      <inkml:brushProperty name="width" value="0.05" units="cm"/>
      <inkml:brushProperty name="height" value="0.05" units="cm"/>
    </inkml:brush>
  </inkml:definitions>
  <inkml:trace contextRef="#ctx0" brushRef="#br0">202 57 15027,'15'-27'2010,"-14"25"-1889,0 1 0,0 0 0,-1-1 0,1 1 0,-1-1 0,1 1 0,-1-1 0,0 1 0,1-1 0,-1 1 0,0-1 0,0 1 0,0-1 0,0 0-1,-1 1 1,1-3 0,-1 4-83,1 0 0,0-1 0,0 1 1,0 0-1,-1 0 0,1 0 0,0 0 0,0 0 0,-1-1 0,1 1 0,0 0 0,0 0 0,-1 0 0,1 0 0,0 0 0,-1 0 0,1 0 0,0 0 0,0 0 0,-1 0 0,1 0 0,0 0 0,0 0 0,-1 0 0,1 1 0,0-1 0,0 0 0,-1 0 0,1 0 0,0 0 0,0 0 0,-1 0 0,1 1 0,0-1 0,0 0 0,-10 8 371,9-7-304,-17 16 117,0 2 0,2 0 0,0 0 0,1 2-1,1 0 1,1 0 0,1 2 0,1-1 0,1 2-1,1-1 1,-8 34 0,7-17-103,2 1 1,1 0-1,3 0 0,1 0 1,2 1-1,5 47 0,-2-70-87,0-1-1,2 0 0,0 0 0,0 0 1,2 0-1,0 0 0,16 29 1,-18-40-101,1 0 0,-1 0 1,1 0-1,1-1 1,-1 0-1,1 0 0,0 0 1,1-1-1,-1 0 1,1 0-1,0 0 0,1-1 1,-1 0-1,1-1 1,-1 1-1,1-2 0,0 1 1,0-1-1,13 2 1,17-1-167,-5-5-85</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11.586"/>
    </inkml:context>
    <inkml:brush xml:id="br0">
      <inkml:brushProperty name="width" value="0.05" units="cm"/>
      <inkml:brushProperty name="height" value="0.05" units="cm"/>
    </inkml:brush>
  </inkml:definitions>
  <inkml:trace contextRef="#ctx0" brushRef="#br0">272 31 15691,'0'-1'106,"-1"-1"-1,1 1 1,-1-1-1,1 1 1,-1-1-1,1 1 1,-1-1-1,0 1 1,0 0-1,0-1 1,0 1-1,0 0 1,0 0-1,0-1 1,0 1-1,0 0 1,-1 0-1,1 0 1,0 1-1,-1-1 1,1 0-1,-3-1 1,1 2-6,1-1 1,-1 1 0,0 0 0,0 0 0,1 0-1,-1 0 1,0 0 0,0 0 0,1 1 0,-1 0-1,0-1 1,-3 2 0,-2 2 39,-1 0 0,1 0 0,-1 1-1,1 0 1,1 0 0,-15 13 0,11-5-76,-1 0-1,2 1 1,0 0-1,0 1 1,2 0 0,0 0-1,-10 27 1,6-10 21,2 1 0,-10 64 0,16-75-47,2-1-1,0 1 1,2 0-1,0 0 0,1-1 1,6 27-1,-6-42-22,1 1-1,0-1 1,0 1-1,1-1 0,0 0 1,0 0-1,0 0 1,1 0-1,-1-1 0,8 8 1,-8-10 0,1 0-1,0 1 1,0-2 0,0 1 0,0 0 0,0-1-1,1 0 1,-1 0 0,1 0 0,-1-1 0,1 0-1,0 1 1,-1-1 0,1-1 0,0 1 0,5-1-1,3 0 40,-1-1 0,1-1 0,-1 0 0,0-1 0,0 0-1,0 0 1,0-2 0,0 1 0,11-8 0,-9 5 72,-1 0 1,-1-1-1,1-1 0,-2 0 1,1-1-1,-1 0 1,13-15-1,-21 21-66,0 0 1,-1 0-1,1 0 1,-1 0-1,1 0 0,-1-1 1,-1 1-1,1-1 1,-1 0-1,1 1 1,-1-1-1,0-5 0,-1 7-27,0 0 0,0 1-1,0-1 1,-1 1 0,1-1 0,-1 1-1,1-1 1,-1 1 0,0-1-1,0 1 1,0 0 0,-1-1 0,1 1-1,0 0 1,-1 0 0,1 0-1,-1 0 1,0 0 0,0 0-1,0 0 1,0 1 0,0-1 0,0 1-1,-3-2 1,-3-1 25,0 0 0,-1 1-1,1 0 1,-1 1 0,0 0 0,0 0-1,0 1 1,0 0 0,0 0 0,0 1-1,-12 2 1,13-2-97,-1 1 0,1 0 0,0 1 0,0 0 0,-1 0 0,1 1 0,1 0 0,-1 0 0,0 1 0,1 0 0,-1 0-1,-8 7 1,16-10-31,-1-1-1,0 1 0,0 0 0,1-1 0,-1 1 1,1 0-1,-1-1 0,0 1 0,1 0 0,-1 0 1,1 0-1,0-1 0,-1 1 0,1 0 0,0 0 1,-1 0-1,1 0 0,0 0 0,0 0 0,0 1 1,5 1-1632,7-8-1,22-26-5,-28 26 1413,19-21-852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11.992"/>
    </inkml:context>
    <inkml:brush xml:id="br0">
      <inkml:brushProperty name="width" value="0.05" units="cm"/>
      <inkml:brushProperty name="height" value="0.05" units="cm"/>
    </inkml:brush>
  </inkml:definitions>
  <inkml:trace contextRef="#ctx0" brushRef="#br0">28 1 16532,'-11'65'2589,"-4"84"-1,13-103-2526,2 0-1,2 0 0,9 46 0,-10-83-52,-1-5-7,1 0 0,-1 0 1,1 0-1,0 0 1,0 0-1,0 0 1,1 0-1,-1-1 1,1 1-1,0-1 0,0 1 1,0-1-1,3 4 1,-1-8-224,-2-8-43,-3-11-201,-18-48 84,6 26 135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4.392"/>
    </inkml:context>
    <inkml:brush xml:id="br0">
      <inkml:brushProperty name="width" value="0.05" units="cm"/>
      <inkml:brushProperty name="height" value="0.05" units="cm"/>
    </inkml:brush>
  </inkml:definitions>
  <inkml:trace contextRef="#ctx0" brushRef="#br0">28 59 16171,'-7'-7'2065,"0"7"-1153,1 0-408,2-2 1929,1 2-1625,4-5-2608,6-5 1824,9-8-425,3 1-215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12.469"/>
    </inkml:context>
    <inkml:brush xml:id="br0">
      <inkml:brushProperty name="width" value="0.05" units="cm"/>
      <inkml:brushProperty name="height" value="0.05" units="cm"/>
    </inkml:brush>
  </inkml:definitions>
  <inkml:trace contextRef="#ctx0" brushRef="#br0">5 43 15475,'-4'-2'1545,"10"2"-865,6 0-208,14-2 776,7 1-168,10-2-223,6 0-161,10-4-200,4 1-64,-3-1-144,-6 1-96,-6 2-328,-7 2-232,-15 5-504,-7 3-169,-18 7 785,-9 0-232,-17 7-192</inkml:trace>
  <inkml:trace contextRef="#ctx0" brushRef="#br0" timeOffset="1">22 342 15659,'0'7'1705,"13"-10"-929,6-6-216,8-5 760,3 1-135,7-4-265,2 1-152,1 2-360,-1 2-232,-3 4-680,0 3-424,-6 1 752,0 1-184,0 0-113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12.934"/>
    </inkml:context>
    <inkml:brush xml:id="br0">
      <inkml:brushProperty name="width" value="0.05" units="cm"/>
      <inkml:brushProperty name="height" value="0.05" units="cm"/>
    </inkml:brush>
  </inkml:definitions>
  <inkml:trace contextRef="#ctx0" brushRef="#br0">38 220 15275,'6'20'1377,"-2"4"-937,0 5-176,-1 4 408,0 0-64,1-2-192,-1-4-216,-1-4-496,-1-7-208,-2-16 408,2-10-112,-1-13-64</inkml:trace>
  <inkml:trace contextRef="#ctx0" brushRef="#br0" timeOffset="1">1 40 19940,'3'-7'1665,"2"3"-1257,3 0-192,0-4 568,1 3-384,2 0-1096,-1-2-696,5 7 1160,-3 0-281,1 2-191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14.142"/>
    </inkml:context>
    <inkml:brush xml:id="br0">
      <inkml:brushProperty name="width" value="0.05" units="cm"/>
      <inkml:brushProperty name="height" value="0.05" units="cm"/>
    </inkml:brush>
  </inkml:definitions>
  <inkml:trace contextRef="#ctx0" brushRef="#br0">186 47 15339,'19'-28'2658,"-7"10"-21,-31 25 406,-47 30-2418,-49 29-420,113-65-206,1 0 1,0-1-1,-1 1 0,1 0 1,0 0-1,0 0 1,-1 0-1,1 1 1,0-1-1,0 0 1,-1 3-1,2-4 0,0 0 0,0 1 0,0-1-1,0 0 1,0 1 0,0-1 0,0 0 0,0 1-1,0-1 1,0 0 0,0 0 0,0 1-1,0-1 1,0 0 0,1 0 0,-1 1 0,0-1-1,0 0 1,0 0 0,0 1 0,1-1 0,-1 0-1,0 0 1,0 0 0,0 1 0,1-1 0,-1 0-1,0 0 1,0 0 0,1 0 0,-1 0-1,0 0 1,1 1 0,-1-1 0,0 0 0,1 0-1,5 1-11,0 0 0,0 0 0,0-1 1,9 0-1,50-2-38,-39 0 44,0 1 0,0 1 0,50 8 0,-73-7 10,0-1 0,0 1 0,0 0 0,0 0 0,0 1 0,0-1 0,-1 0 0,1 1 0,0 0-1,-1 0 1,1 0 0,-1 0 0,0 0 0,1 0 0,-1 0 0,0 1 0,0-1 0,-1 1 0,1 0 0,0-1 0,-1 1 0,0 0 0,0 0 0,0 0 0,0 0 0,0 0 0,0 0 0,-1 0 0,1 0 0,-1 1 0,0-1 0,0 0 0,0 0 0,-1 0-1,1 0 1,-1 0 0,0 0 0,1 0 0,-1 0 0,-1 0 0,1 0 0,0 0 0,-1 0 0,1 0 0,-1-1 0,0 1 0,0-1 0,0 1 0,-4 3 0,0 0 76,-1-1 1,0 1-1,1-1 0,-2-1 1,1 1-1,0-1 0,-1 0 1,0-1-1,0 0 1,0 0-1,0-1 0,-12 2 1,-7 0-151,-1-1 0,-38-2 0,66-1 71,-8 1-840,24 2-2585,-9-4 3028,1-1 1,0 0 0,14-5-1,11-5-531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14.700"/>
    </inkml:context>
    <inkml:brush xml:id="br0">
      <inkml:brushProperty name="width" value="0.05" units="cm"/>
      <inkml:brushProperty name="height" value="0.05" units="cm"/>
    </inkml:brush>
  </inkml:definitions>
  <inkml:trace contextRef="#ctx0" brushRef="#br0">161 345 16572,'1'-1'119,"0"0"1,-1-1 0,1 1-1,0 0 1,-1 0 0,1-1 0,0 1-1,-1-1 1,0 1 0,1-1 0,-1 1-1,0-1 1,0 1 0,0-1 0,0 1-1,0-1 1,0-2 0,-1 3-55,1 1 0,0-1-1,-1 0 1,1 1 0,-1-1 0,1 0 0,-1 1 0,0-1 0,1 1-1,-1-1 1,0 1 0,1-1 0,-1 1 0,0 0 0,1-1 0,-1 1-1,0 0 1,0 0 0,1-1 0,-1 1 0,0 0 0,0 0 0,-1 0-1,-2 0 54,0 0 0,0 0-1,-1 0 1,1 1-1,0 0 1,0 0-1,0 0 1,0 0-1,0 1 1,0 0-1,-6 3 1,1 1-80,1 1 1,0 0-1,0 0 1,1 1-1,-1 0 0,2 0 1,-8 12-1,10-15-37,1 0 1,0 0-1,0 0 1,1 1-1,0-1 0,-1 1 1,2-1-1,-1 1 1,1 0-1,0 0 0,0 0 1,0 0-1,1 0 1,0 8-1,0-13 1,1 1 0,-1-1 0,0 1 0,1-1 0,-1 0 0,1 1 0,0-1 0,-1 0 0,1 0 0,0 1 0,0-1 1,0 0-1,0 0 0,0 0 0,0 0 0,0 0 0,0 0 0,0 0 0,0 0 0,0-1 0,1 1 0,-1 0 0,0-1 0,1 1 0,-1-1 0,0 1 0,1-1 0,-1 0 0,1 1 0,-1-1 0,1 0 0,-1 0 0,1 0 0,-1 0 0,2-1 1,3 1 11,0-1 0,0-1 1,0 1-1,0-1 1,0 0-1,-1 0 1,9-5-1,7-6 51,0-1-1,0-1 1,-2 0-1,0-2 1,0 0-1,-2-1 1,0-1-1,15-23 1,-18 23 17,-2 0-1,0-1 1,-2 0-1,0-1 1,-1 0-1,-1-1 1,-1 0 0,-1 0-1,3-25 1,-8 41-56,-1 0 1,1 0-1,-1 0 1,-1 0 0,1-1-1,-1 1 1,0 0-1,0 0 1,-3-7-1,4 12-21,-1 0 0,0-1 0,1 1-1,-1-1 1,0 1 0,0 0-1,0-1 1,0 1 0,0 0 0,0 0-1,0 0 1,-1 0 0,1 0 0,0 0-1,0 0 1,-1 0 0,1 1-1,-1-1 1,1 0 0,-1 1 0,1-1-1,-1 1 1,1 0 0,-1-1 0,1 1-1,-1 0 1,1 0 0,-1 0-1,0 0 1,1 0 0,-1 1 0,1-1-1,-1 0 1,1 1 0,-1-1 0,1 1-1,-1-1 1,1 1 0,-2 0-1,-6 4 1,0 0-1,1 0 0,0 0 0,0 1 0,0 0 1,1 1-1,0-1 0,-11 14 0,-1 3 26,-24 40 0,40-59-26,-4 6 7,1 0-1,0 0 0,1 0 1,0 0-1,0 1 0,1 0 1,1 0-1,-5 19 0,8-29-8,0 0-1,0 0 0,0 0 1,0 0-1,0 0 0,0 0 1,0 0-1,0 0 1,1 0-1,-1 0 0,0 0 1,1 0-1,-1 0 1,0 0-1,1 0 0,-1 0 1,1-1-1,-1 1 0,1 0 1,0 0-1,-1 0 1,1-1-1,1 2 0,-1-1-1,1-1 0,0 1-1,-1 0 1,1 0 0,0-1-1,0 1 1,0-1 0,0 0-1,-1 1 1,1-1-1,3 0 1,7-1-18,-1 0 0,1-1 0,15-4 0,-15 3-7,-4 1 19,9-2-26,0 1 0,1 0 0,-1 1 0,1 1-1,18 1 1,-33 0 26,1 1 0,0-1 0,0 1 0,0 0 0,-1 0 0,1 0-1,0 1 1,-1-1 0,1 1 0,-1 0 0,1 0 0,-1 0 0,0 0 0,0 1-1,0-1 1,0 1 0,-1 0 0,1-1 0,0 1 0,-1 1 0,0-1-1,0 0 1,0 0 0,0 1 0,-1-1 0,1 1 0,-1 0 0,0-1 0,1 5-1,1 12-56,-1 1-1,-1-1 1,-1 0-1,-3 34 1,3-49-1187,2-9 794,1-11 115,-3 4-105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15.213"/>
    </inkml:context>
    <inkml:brush xml:id="br0">
      <inkml:brushProperty name="width" value="0.05" units="cm"/>
      <inkml:brushProperty name="height" value="0.05" units="cm"/>
    </inkml:brush>
  </inkml:definitions>
  <inkml:trace contextRef="#ctx0" brushRef="#br0">50 147 16780,'-4'2'557,"-2"1"36,-1-1 1,1 1 0,-11 7-1,16-9-538,1-1 0,-1 0 0,1 1-1,-1-1 1,1 1 0,-1-1-1,0 0 1,1 1 0,-1-1 0,1 1-1,0-1 1,-1 1 0,1 0-1,-1-1 1,1 1 0,0-1 0,0 1-1,-1 0 1,1-1 0,0 1 0,0 0-1,0-1 1,-1 1 0,1 0-1,0-1 1,0 1 0,0 0 0,0-1-1,0 1 1,1 0 0,-1-1-1,0 1 1,0 0 0,0-1 0,0 1-1,1 0 1,-1-1 0,0 1 0,1-1-1,-1 1 1,1 0 0,-1-1-1,0 1 1,1-1 0,-1 1 0,1-1-1,-1 1 1,1-1 0,0 1-1,2 0 9,0 1 0,0-1-1,0 1 1,0-1-1,-1 0 1,1-1-1,1 1 1,-1 0-1,0-1 1,0 0-1,0 1 1,0-1-1,0 0 1,5-1-1,44-10 147,-33 5-128,-1 0-1,1-2 1,-1 0-1,19-13 1,-28 16-27,0-1-1,0-1 1,0 0 0,-1 0 0,0 0 0,-1-1-1,0 0 1,0-1 0,7-10 0,-13 17-35,0-1 1,1 1 0,-1-1-1,0 0 1,0 1 0,-1-1 0,1 0-1,0 0 1,-1 0 0,0 1-1,0-1 1,0-5 0,0 6-13,0 1 0,-1 0 1,1 0-1,0 0 0,-1 0 1,1 0-1,-1 0 0,0 0 1,1 0-1,-1 0 0,0 0 0,1 0 1,-1 0-1,0 0 0,0 1 1,0-1-1,0 0 0,0 1 1,0-1-1,0 0 0,0 1 1,0-1-1,0 1 0,0 0 1,0-1-1,0 1 0,0 0 0,-1 0 1,1-1-1,0 1 0,0 0 1,-3 0-1,-3 1 4,-1 0 1,0 0-1,1 0 0,-1 1 0,1 0 1,-1 0-1,1 1 0,0 0 1,0 0-1,-9 7 0,-2 1 2,1 1 1,-26 23-1,30-24-7,1 1-1,-16 20 1,25-27-10,0-1 1,0 0 0,0 1 0,1-1 0,-1 1-1,1 0 1,0 0 0,1 0 0,-1 0-1,1 0 1,0 0 0,0 7 0,1-10-4,0 1 0,1 0 0,0-1 0,0 1 0,0-1 0,0 1 0,0-1 0,0 1 0,0-1 0,1 0 1,-1 0-1,1 0 0,0 0 0,0 0 0,0 0 0,0 0 0,0 0 0,0-1 0,0 1 0,0-1 0,1 1 0,-1-1 0,1 0 0,-1 0 1,4 1-1,7 3-224,0-1 0,1-1 1,19 4-1,-14-5-258,1 0 1,37-2-1,-36-2 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0.776"/>
    </inkml:context>
    <inkml:brush xml:id="br0">
      <inkml:brushProperty name="width" value="0.05" units="cm"/>
      <inkml:brushProperty name="height" value="0.05" units="cm"/>
    </inkml:brush>
  </inkml:definitions>
  <inkml:trace contextRef="#ctx0" brushRef="#br0">11 2 18436,'0'-1'1544,"-3"7"-1096,0 7-168,0 11 633,2 9-217,1 7-280,0 4-128,3 5-104,0 1-48,4-4-40,-3-3-48,3-7-208,-2-6-224,0-10-576,-2-8-281,3-24 953,1-9-216,-1-15-224</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2.396"/>
    </inkml:context>
    <inkml:brush xml:id="br0">
      <inkml:brushProperty name="width" value="0.05" units="cm"/>
      <inkml:brushProperty name="height" value="0.05" units="cm"/>
    </inkml:brush>
  </inkml:definitions>
  <inkml:trace contextRef="#ctx0" brushRef="#br0">1 131 18196,'0'-3'204,"0"-1"0,1 1-1,-1 0 1,1 0 0,0-1 0,0 1 0,0 0 0,0 0 0,1 0-1,-1 0 1,1 0 0,0 0 0,-1 0 0,1 1 0,1-1 0,-1 1 0,0-1-1,1 1 1,-1 0 0,1 0 0,4-3 0,7-4 14,1 1 0,0 0 0,0 1 1,1 0-1,0 1 0,0 1 0,0 1 0,1 0 1,-1 1-1,1 1 0,0 0 0,34 2 0,-50 0-212,1 0-1,-1 0 0,1 0 0,-1 0 0,1 0 0,0 1 0,-1-1 0,1 1 0,-1-1 1,1 1-1,-1-1 0,0 1 0,1 0 0,-1 0 0,0-1 0,1 1 0,-1 0 1,0 0-1,0 1 0,0-1 0,0 0 0,0 0 0,0 0 0,0 1 0,0-1 0,0 0 1,-1 1-1,1-1 0,0 1 0,-1-1 0,1 1 0,-1-1 0,0 1 0,0-1 0,1 1 1,-1 0-1,0-1 0,0 1 0,0-1 0,-1 1 0,1-1 0,0 1 0,-1 0 1,1-1-1,-1 1 0,0 1 0,-3 6 5,0 0 1,0 0-1,0-1 1,-1 1-1,-1-1 0,-7 9 1,-65 65 70,14-16-127,55-49-57,9-17 97,0 1 1,0-1 0,0 1 0,0-1 0,0 0-1,0 1 1,0-1 0,0 1 0,0-1 0,0 0-1,0 1 1,0-1 0,1 1 0,-1-1 0,0 0-1,0 1 1,0-1 0,1 0 0,-1 1 0,0-1-1,1 0 1,-1 1 0,0-1 0,1 1-1,2 0-21,0 0 0,0 0 0,0 0-1,0 0 1,0 0 0,0 0-1,6 0 1,2 0 0,4 3 8,0 0 0,0 1 0,0 0 0,-1 1 0,0 1 0,0 0 0,-1 1 0,0 1 0,0 0 0,-1 1 0,0 0 0,-1 0 0,0 2-1,-1-1 1,0 1 0,0 1 0,-2-1 0,1 2 0,-2-1 0,0 1 0,0 0 0,6 22 0,-12-32 43,0 1 0,0-1 0,0 0 0,-1 1 0,0 0 0,1-1 0,-2 1 0,1-1 0,0 1 0,-1-1 0,0 1 0,0-1 0,0 0 0,-1 1 0,1-1 0,-1 0 0,0 0 0,-4 6 0,2-5 43,-1 0 0,1-1 1,-1 0-1,1 0 0,-1 0 0,0 0 0,-1-1 0,1 0 0,0 0 0,-1 0 0,0 0 0,0-1 0,-7 2 0,3-1-118,-1-1-1,0 0 1,0 0-1,0-1 1,0-1 0,0 0-1,0 0 1,0-1-1,0 0 1,0-1-1,0 0 1,1-1-1,-1 0 1,1-1 0,-1 0-1,1 0 1,0-1-1,-12-8 1,10 0-1162,11 13 1176,1 0 1,0 0-1,-1-1 0,1 1 1,0 0-1,-1 0 0,1-1 1,0 1-1,0 0 0,-1-1 1,1 1-1,0-1 0,0 1 1,-1 0-1,1-1 0,0 1 1,0-1-1,0 1 0,0 0 1,0-1-1,0 1 0,0-1 0,0 1 1,0-1-1,0 1 0,0 0 1,0-1-1,0 1 0,0-1 1,0 1-1,0 0 0,0-1 1,1 1-1,-1-1 0,0 1 1,0-1-1,10-1-779</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2.828"/>
    </inkml:context>
    <inkml:brush xml:id="br0">
      <inkml:brushProperty name="width" value="0.05" units="cm"/>
      <inkml:brushProperty name="height" value="0.05" units="cm"/>
    </inkml:brush>
  </inkml:definitions>
  <inkml:trace contextRef="#ctx0" brushRef="#br0">138 64 18788,'-1'-2'146,"1"-1"0,-1 1-1,0 0 1,1 0 0,-1-1 0,0 1-1,0 0 1,-1 0 0,1 0 0,0 0-1,-1 1 1,1-1 0,-1 0 0,0 0 0,0 1-1,1-1 1,-1 1 0,-3-2 0,3 2-90,1 1 1,-1-1-1,0 1 1,1-1-1,-1 1 1,0 0-1,0 0 1,1 0-1,-1 0 1,0 0 0,0 0-1,1 0 1,-1 1-1,0-1 1,0 1-1,1-1 1,-1 1-1,1 0 1,-1-1-1,0 1 1,1 0-1,-1 0 1,1 0 0,0 0-1,-3 2 1,-1 2-21,1 0 1,-1 1 0,1-1 0,0 1 0,0 0 0,1 0 0,0 0-1,0 0 1,0 1 0,-2 10 0,-1 7-48,-6 40-1,10-48 6,1 1 0,0-1 0,1 1 1,0-1-1,2 1 0,0-1 0,4 18 0,-4-29 18,-1-1 0,1 0 0,0 1 0,0-1 1,0 0-1,0 0 0,1 0 0,-1 0 0,1-1 0,0 1 0,0-1 1,6 6-1,-5-7 12,-1 0 1,0 0-1,1-1 0,-1 1 1,1-1-1,0 0 1,-1 0-1,1 0 0,0 0 1,0-1-1,0 1 0,-1-1 1,1 0-1,0 0 1,0-1-1,0 1 0,6-2 1,2-2 86,1 0 1,-1 0-1,0-1 1,0-1-1,0 0 1,-1 0-1,0-1 1,0-1-1,19-17 0,-16 12 129,0-1 0,-1-1 0,0 0 0,-2 0 0,21-35 0,-29 44-169,0 0 0,0-1 0,-1 1 1,0 0-1,0-1 0,0 0 0,-1 0 0,0 1 1,0-1-1,-1 0 0,0 0 0,0 0 0,0 0 1,-3-11-1,1 13-40,0 0-1,0-1 1,0 1 0,0 0 0,-1 1-1,0-1 1,0 0 0,0 1 0,-1 0-1,1 0 1,-1 0 0,0 0 0,0 0-1,-1 1 1,1-1 0,-1 1 0,1 1-1,-9-5 1,3 3-153,-1 0-1,1 0 1,-1 1 0,0 0-1,0 1 1,-17-1 0,21 2-76,0 1 1,0 0 0,0 0-1,0 1 1,0 0-1,0 0 1,0 1 0,1 0-1,-1 0 1,0 0 0,-7 5-1,-2 6-360,5 2-164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3.526"/>
    </inkml:context>
    <inkml:brush xml:id="br0">
      <inkml:brushProperty name="width" value="0.05" units="cm"/>
      <inkml:brushProperty name="height" value="0.05" units="cm"/>
    </inkml:brush>
  </inkml:definitions>
  <inkml:trace contextRef="#ctx0" brushRef="#br0">23 0 17020,'-10'243'4321,"8"-202"-4063,-8 256 1468,10-297-1722,0 6 79,-1 0 0,2 0 0,-1 0 0,1 0 0,0 0 0,0 0 0,1 0 0,-1-1 0,5 9 0,-6-13-63,0-1 0,1 1 0,-1-1 0,1 0 1,-1 1-1,1-1 0,-1 1 0,1-1 0,-1 0 1,1 1-1,-1-1 0,1 0 0,-1 0 1,1 0-1,-1 1 0,1-1 0,0 0 0,-1 0 1,1 0-1,-1 0 0,1 0 0,0 0 0,-1 0 1,1 0-1,-1 0 0,1 0 0,0 0 1,-1 0-1,1-1 0,-1 1 0,2 0 0,16-14 434,6-15-43,-1-2 0,-1 0 0,24-47 0,-20 32-138,158-262 280,-178 298-815,0 0-1,0-1 1,5-13 0,-11 24 235,0-1-1,0 1 0,1 0 1,-1-1-1,0 1 0,0 0 1,0-1-1,1 1 0,-1 0 1,0-1-1,0 1 0,0-1 1,0 1-1,0 0 0,0-1 1,0 1-1,0-1 0,0 1 1,0 0-1,0-1 0,0 1 1,0 0-1,0-1 0,0 1 1,0-1-1,-1 1 0,1 0 1,0-1-1,0 1 0,0 0 1,-1-1-1,1 1 0,0 0 1,0-1-1,-1 1 0,1 0 1,0 0-1,-1-1 0,1 1 1,0 0-1,0 0 0,-1 0 1,1-1-1,-1 1 0,0 0 1,-20 5-454,-6 7-89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4.024"/>
    </inkml:context>
    <inkml:brush xml:id="br0">
      <inkml:brushProperty name="width" value="0.05" units="cm"/>
      <inkml:brushProperty name="height" value="0.05" units="cm"/>
    </inkml:brush>
  </inkml:definitions>
  <inkml:trace contextRef="#ctx0" brushRef="#br0">1 0 13787,'9'26'2144,"3"1"-1095,4-2-433,3 1 1736,4-2-1264,4-3-135,2-3-529,-1-3-408,0-7-816,-4-8-1769,0-13 2177,-5-7-376,-6-5-272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4.809"/>
    </inkml:context>
    <inkml:brush xml:id="br0">
      <inkml:brushProperty name="width" value="0.05" units="cm"/>
      <inkml:brushProperty name="height" value="0.05" units="cm"/>
    </inkml:brush>
  </inkml:definitions>
  <inkml:trace contextRef="#ctx0" brushRef="#br0">155 98 15515,'12'-12'1261,"16"-19"491,-26 29-1527,-1 0 0,1 0 0,-1 0 0,0-1 0,0 1 0,0 0 0,0 0 0,0-1 0,-1 1 0,1 0 0,0-1 0,-1 1 0,0-4 0,0 5-143,0 0 0,0 0 0,0 0 0,0 0 1,-1 0-1,1 1 0,0-1 0,-1 0 0,1 0 0,-1 0 0,1 1 0,-1-1 0,1 0 0,-1 0 1,1 1-1,-1-1 0,0 1 0,1-1 0,-1 1 0,0-1 0,0 1 0,1-1 0,-1 1 1,0-1-1,0 1 0,0 0 0,0 0 0,1-1 0,-1 1 0,0 0 0,0 0 0,0 0 1,0 0-1,0 0 0,0 0 0,0 0 0,1 0 0,-1 0 0,0 0 0,-1 1 0,-3 0 60,0 0-1,1 0 0,-1 0 0,0 1 0,1 0 0,-6 2 0,-1 4-110,0 0 1,0 0-1,1 1 0,1 0 0,-1 1 0,1 0 1,1 0-1,0 1 0,1 0 0,0 1 0,0-1 1,1 1-1,1 1 0,0-1 0,1 1 1,0 0-1,1 0 0,0 0 0,-1 22 0,4-33-34,0 0 0,0 1 0,0-1 0,0 0 0,1 1 0,-1-1 0,0 0 0,1 0 0,0 1 0,0-1 0,-1 0 0,1 0 0,0 0 0,1 0 0,-1 0 0,0 0 0,1 0 0,1 1 0,-1-1 2,-1-1 0,1 0 0,0-1 0,-1 1 0,1 0 0,0 0 0,0-1-1,0 1 1,0-1 0,0 0 0,-1 1 0,1-1 0,0 0 0,0 0 0,0 0 0,0 0 0,2-1 0,4-1 11,0 0 1,-1 0-1,1-1 0,-1 0 1,0 0-1,0-1 1,0 0-1,-1 0 1,8-6-1,-1-2 46,0 0-1,0 0 1,-2-1-1,0-1 0,10-14 1,-15 19-26,0-1 1,-1 0 0,0 0-1,-1 0 1,0 0 0,0-1-1,-1 1 1,3-23 0,-6 32-43,1-1 0,-1 1 0,0 0 0,0 0 1,0-1-1,0 1 0,0 0 0,-1 0 1,1-1-1,0 1 0,0 0 0,-1 0 1,1-1-1,-1 1 0,0-1 0,1 2-10,-1-1 1,1 1-1,0 0 0,-1 0 0,1 0 0,0-1 0,-1 1 0,1 0 1,0 0-1,-1 0 0,1 0 0,0 0 0,-1 0 0,1-1 1,-1 1-1,1 0 0,0 0 0,-1 0 0,1 0 0,-1 1 1,1-1-1,0 0 0,-1 0 0,1 0 0,-1 0 0,1 0 0,0 0 1,-1 1-1,1-1 0,-1 0 0,-1 2-148,0-1 0,0 0 0,1 1 0,-1 0 0,0-1 0,0 1 0,1 0 0,-1 0 1,1 0-1,0 0 0,0 0 0,-1 0 0,0 4 0,-1 4-330,1-1 0,1 1 0,0 0 0,0 0 0,0 9 0,4 0-416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4.538"/>
    </inkml:context>
    <inkml:brush xml:id="br0">
      <inkml:brushProperty name="width" value="0.05" units="cm"/>
      <inkml:brushProperty name="height" value="0.05" units="cm"/>
    </inkml:brush>
  </inkml:definitions>
  <inkml:trace contextRef="#ctx0" brushRef="#br0">187 42 11739,'1'-2'459,"0"0"1,-1 0-1,1 0 1,0 0-1,-1 0 1,1 0-1,-1 0 1,1 0-1,-1-3 1,0 4-214,0 0 1,0 1-1,0-1 1,0 0-1,-1 1 1,1-1-1,0 0 1,0 1-1,-1-1 1,1 0-1,0 1 1,-1-1-1,1 0 1,0 1-1,-1-1 1,1 1-1,-1-1 1,1 1-1,-1-1 1,0 0-1,-17-4 3531,-7 6-3383,19 0-342,0 0 0,0 0 0,1 1 0,-1 0 0,1 0-1,-1 0 1,1 1 0,0 0 0,0 0 0,0 0 0,0 0-1,0 1 1,-5 5 0,4-3-41,1 1 0,-1 0 1,1 0-1,0 0 0,1 1 0,-1-1 1,2 1-1,-5 13 0,4-11-21,1 1-1,0-1 1,1 1-1,1 0 1,-1 0 0,2 0-1,-1 0 1,2 0 0,-1 0-1,2 0 1,-1 0-1,1 0 1,1 0 0,6 17-1,-8-26 11,0 1-1,1 0 0,-1-1 1,1 1-1,-1-1 1,1 0-1,0 0 0,0 1 1,0-1-1,0 0 1,0 0-1,1-1 0,-1 1 1,0 0-1,1-1 0,-1 0 1,1 1-1,0-1 1,3 1-1,-3-2 4,0 1 1,0-1-1,1 0 1,-1 0-1,0 0 0,1 0 1,-1-1-1,0 1 1,0-1-1,0 0 0,1 0 1,-1 0-1,0 0 0,0-1 1,-1 1-1,6-5 1,2 0 21,-2-2 0,1 1 1,-1-1-1,0 0 0,-1-1 1,0 0-1,0 0 0,-1-1 1,10-18-1,-9 12 44,0 0 0,-1-1 0,-1 0 0,0 0 0,4-29-1,-8 40-52,-1 1 0,0-1 0,0 0 0,0 0-1,0 1 1,-1-1 0,-2-7 0,3 12-40,0 0 0,-1 0 0,1 0 0,-1 0 0,1 0 1,-1 0-1,1 0 0,-1 0 0,0 0 0,1 0 0,-1 0 0,0 0 1,0 0-1,0 0 0,0 0 0,0 1 0,0-1 0,0 0 0,0 1 1,0-1-1,0 1 0,0-1 0,-1 1 0,1 0 0,0-1 0,0 1 0,0 0 1,0 0-1,-1 0 0,1 0 0,0 0 0,0 0 0,-1 0 0,1 0 1,0 0-1,0 1 0,0-1 0,0 0 0,-3 2 0,2-2 26,0 1 0,0 0 0,0 0 0,0 0 0,0 0 0,0 0 0,0 1 0,0-1 0,0 1 0,1-1 0,-1 1 0,0 0 0,1-1 0,0 1 0,-1 0 0,1 0 0,-1 2 0,-3 8-244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5.609"/>
    </inkml:context>
    <inkml:brush xml:id="br0">
      <inkml:brushProperty name="width" value="0.05" units="cm"/>
      <inkml:brushProperty name="height" value="0.05" units="cm"/>
    </inkml:brush>
  </inkml:definitions>
  <inkml:trace contextRef="#ctx0" brushRef="#br0">0 3 18324,'1'0'69,"0"0"0,0-1 0,0 1 0,-1 0 0,1-1 0,0 1 0,0 0 0,0 0 0,-1 0 0,1 0 0,0 0 0,0 0 0,0 0 0,0 0 0,0 0 0,-1 0 0,1 0 0,0 1 0,0-1 0,0 0 1,-1 1-1,1-1 0,0 0 0,0 1 0,0 0 0,0 0 2,0 0 1,0 1 0,0-1-1,0 1 1,0-1 0,0 1 0,0-1-1,-1 1 1,1-1 0,0 1-1,-1 0 1,1 1 0,1 9 92,-1 0-1,0 0 1,-1 14 0,0-9 101,-3 313 578,-1-115 361,4-214-1191,2 30 443,-2-31-442,0 1 0,0-1 0,1 1 0,-1-1 0,0 1 0,0-1 0,0 0 0,0 1-1,0-1 1,1 1 0,-1-1 0,0 0 0,0 1 0,1-1 0,-1 0 0,0 1 0,1-1 0,-1 0 0,0 0 0,1 1 0,-1-1 0,0 0 0,1 0 0,-1 1 0,1-1 0,-1 0 0,0 0 0,1 0 0,-1 0 0,1 0 0,-1 0 0,1 0 0,-1 0 0,0 0 0,1 0-1,-1 0 1,1 0 0,-1 0 0,1 0 0,-1 0 0,0 0 0,1 0 0,-1 0 0,1-1 0,-1 1 0,0 0 0,1 0 0,-1-1 0,0 1 0,1 0 0,-1 0 0,0-1 0,1 1 0,-1 0 0,0-1 0,1 0 0,7-6 122,0-2-1,-1 1 1,0-1 0,-1 0 0,0 0 0,0-1 0,4-10 0,1-1 44,179-360 1297,-152 286-2909,-37 85 1576,-7 17-420,-4 9-77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6.061"/>
    </inkml:context>
    <inkml:brush xml:id="br0">
      <inkml:brushProperty name="width" value="0.05" units="cm"/>
      <inkml:brushProperty name="height" value="0.05" units="cm"/>
    </inkml:brush>
  </inkml:definitions>
  <inkml:trace contextRef="#ctx0" brushRef="#br0">1 0 16628,'10'14'1800,"0"4"-1008,3 0-336,0 1 776,1 1-159,-1-1-417,-2-2-384,4-4-704,-4-6-352,2-7-313,1-9 785,4-7-272,-1-1-224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6.496"/>
    </inkml:context>
    <inkml:brush xml:id="br0">
      <inkml:brushProperty name="width" value="0.05" units="cm"/>
      <inkml:brushProperty name="height" value="0.05" units="cm"/>
    </inkml:brush>
  </inkml:definitions>
  <inkml:trace contextRef="#ctx0" brushRef="#br0">31 50 14403,'-8'29'1230,"-12"56"1146,19-76-2108,0 1-1,0-1 0,1 1 1,0 0-1,1-1 1,0 1-1,3 9 0,-4-18-215,0 0-1,0 0 0,0 0 0,1 0 0,-1 0 1,0 0-1,1 0 0,-1 0 0,1 0 0,-1 0 1,1 0-1,0 0 0,-1 0 0,1 0 0,0-1 1,-1 1-1,1 0 0,0 0 0,0-1 0,0 1 1,0-1-1,0 1 0,0-1 0,0 1 0,0-1 1,1 1-1,0-1 22,0 0-1,0 0 1,0 0 0,0-1 0,0 1 0,0-1-1,-1 1 1,1-1 0,0 1 0,0-1 0,-1 0-1,1 0 1,3-2 0,4-4 176,0-1 0,-1 1 0,0-2 0,8-8-1,5-10 359,-1-1-1,-1-1 1,-1 0 0,27-63-1,-42 83-328,-7 14-204,-7 15-77,8-10-6,-22 67-46,23-68 59,0 0 0,0 0 0,1 0 0,0 0-1,0 1 1,2 11 0,-1-20-2,0 0 0,0-1-1,0 1 1,0 0 0,1-1 0,-1 1-1,0 0 1,0-1 0,1 1-1,-1-1 1,0 1 0,1 0 0,-1-1-1,0 1 1,1-1 0,-1 1 0,1-1-1,-1 1 1,1-1 0,-1 1-1,1-1 1,0 0 0,-1 1 0,1-1-1,-1 0 1,2 1 0,-1-1-12,1 0 1,0 1-1,-1-1 1,1 0-1,-1 0 1,1 0-1,0-1 1,-1 1-1,1 0 0,0-1 1,1 0-1,6-2-276,1-1-1,17-11 0,-19 10-180,27-13-114,-26 12 215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6.929"/>
    </inkml:context>
    <inkml:brush xml:id="br0">
      <inkml:brushProperty name="width" value="0.05" units="cm"/>
      <inkml:brushProperty name="height" value="0.05" units="cm"/>
    </inkml:brush>
  </inkml:definitions>
  <inkml:trace contextRef="#ctx0" brushRef="#br0">168 12 15051,'0'-1'123,"1"1"0,-1 0 0,0 0 0,0 0-1,1 0 1,-1 0 0,0 0 0,0-1 0,1 1-1,-1 0 1,0 0 0,0 0 0,1-1 0,-1 1 0,0 0-1,0 0 1,0-1 0,1 1 0,-1 0 0,0-1-1,0 1 1,0 0 0,0 0 0,0-1 0,0 1 0,0 0-1,1-1 1,-1 1 0,0 0 0,0-1 0,0 1 0,-10-4 2671,-15 6-589,11 2-1885,1 1 0,0 1 1,-22 11-1,29-13-303,0 0 0,0 0 0,0 0 0,0 1 1,1 0-1,0 0 0,0 0 0,0 1 0,-4 7 0,8-13-20,1 1 0,0 0 0,-1-1 0,1 1 0,-1 0 0,1 0-1,0-1 1,-1 1 0,1 0 0,0 0 0,0 0 0,0 0-1,0-1 1,0 1 0,0 0 0,0 0 0,0 0 0,0 0 0,0-1-1,0 1 1,0 0 0,1 0 0,-1 0 0,0-1 0,1 1-1,0 1 1,0-1-4,0 0-1,0 0 1,0 0-1,1 0 1,-1 0-1,0 0 1,1-1-1,-1 1 1,1 0 0,-1-1-1,1 1 1,-1-1-1,3 1 1,7 0-44,1 1 1,0-2-1,13 0 0,-15 0 15,19-1-56,-17 0 45,0 1 1,0 0 0,0 0 0,0 1 0,-1 1 0,1 0 0,17 5 0,-28-6 41,0-1 1,0 1 0,1-1-1,-1 1 1,0-1-1,0 1 1,0 0-1,0 0 1,0-1 0,0 1-1,0 0 1,0 0-1,0 0 1,0 0-1,0 0 1,-1 1 0,1-1-1,0 0 1,-1 0-1,2 2 1,-2-1 14,0-1 0,0 0 1,0 0-1,-1 1 0,1-1 0,0 0 1,0 0-1,-1 1 0,1-1 0,0 0 1,-1 0-1,0 0 0,1 0 0,-1 0 1,0 0-1,1 0 0,-2 2 0,-3 2 82,0-1 0,0 0-1,0 0 1,0 0 0,0 0 0,-12 5-1,9-5-106,0-1-1,0 0 1,0 0-1,0-1 1,-1 0-1,1 0 0,-1-1 1,1 0-1,-1-1 1,1 0-1,-16-1 1,24 0-32,-1 1 0,0 0 1,0 0-1,0 0 0,0 0 1,0 0-1,1-1 0,-1 1 1,0 0-1,0-1 0,0 1 1,1-1-1,-1 1 0,0-1 1,1 1-1,-1-1 0,0 1 1,1-1-1,-1 0 0,1 1 0,-1-1 1,1 0-1,-1 0 0,1 1 1,-1-1-1,1 0 0,0 0 1,-1 0-1,1 1 0,0-1 1,0 0-1,0 0 0,-1 0 1,1 0-1,0 0 0,0 1 1,0-1-1,1 0 0,-1-2 1,10-7-557</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7.587"/>
    </inkml:context>
    <inkml:brush xml:id="br0">
      <inkml:brushProperty name="width" value="0.05" units="cm"/>
      <inkml:brushProperty name="height" value="0.05" units="cm"/>
    </inkml:brush>
  </inkml:definitions>
  <inkml:trace contextRef="#ctx0" brushRef="#br0">67 0 14899,'-22'72'7144,"-21"117"-4900,43-186-2197,-1-1 1,1 1 0,0-1 0,-1 1 0,1-1 0,0 1 0,0-1 0,1 1 0,-1-1-1,0 0 1,2 4 0,-2-5-35,0-1 1,0 0-1,1 0 0,-1 1 0,0-1 0,0 0 1,1 0-1,-1 0 0,0 1 0,0-1 0,1 0 1,-1 0-1,0 0 0,0 0 0,1 0 0,-1 1 0,0-1 1,1 0-1,-1 0 0,0 0 0,1 0 0,-1 0 1,0 0-1,0 0 0,1 0 0,-1 0 0,0 0 1,1 0-1,-1-1 0,0 1 0,1 0 0,16-11 232,10-17 9,-2 0 0,24-35 0,-24 29-184,37-38 1,-61 71-78,0 0 0,0 0 0,0 0-1,0 0 1,0 1 0,0-1 0,0 0 0,0 0 0,0 1 0,1-1-1,-1 0 1,0 1 0,0-1 0,2 1 0,-3 0 3,1 0 1,-1 0-1,0 0 0,1 0 1,-1 0-1,0 1 0,0-1 1,1 0-1,-1 0 0,0 0 1,0 1-1,1-1 0,-1 0 1,0 1-1,0-1 0,0 0 1,1 0-1,-1 1 0,0-1 1,0 0-1,0 1 0,0-1 1,0 0-1,0 1 0,0-1 1,0 0-1,1 1 0,-1-1 1,0 0-1,0 1 0,-1-1 1,1 0-1,0 1 0,-7 39-173,5-34 170,-1 10-32,-2-1 18,2 0 0,0 0 1,1 1-1,0-1 0,1 16 0,1-29 25,0-1 0,0 0 0,0 0 0,0 0 0,0 0 1,0 0-1,1 0 0,-1 0 0,0 0 0,1 0 0,-1 0 0,1 0 0,-1 0 0,1 0 1,-1 0-1,1 0 0,0 0 0,0 0 0,-1-1 0,1 1 0,0 0 0,0 0 0,0-1 1,0 1-1,1 0 0,0 0 6,1-1 1,-1 1 0,0-1-1,0 0 1,0 0-1,0 0 1,0 0 0,0 0-1,0-1 1,0 1 0,0-1-1,4 0 1,4-3 32,0-1 0,0 0 1,0 0-1,11-8 0,10-12 27,-2 0 0,0-2-1,-2-1 1,38-50-1,-68 83-118,1-1-1,-1 1 1,1 0-1,1 0 0,-3 6 1,-2 8-10,-3-1 11,5-10 47,1-1-1,-1 1 1,1-1-1,1 1 1,-1 0-1,1 0 1,1 0-1,-2 12 1,3-19 4,0-1 0,0 0 0,0 1 0,0-1 0,0 0 0,0 1 0,0-1 0,0 0 0,1 1 0,-1-1 0,0 0 1,0 1-1,0-1 0,0 0 0,0 1 0,1-1 0,-1 0 0,0 1 0,0-1 0,1 0 0,-1 1 0,0-1 0,0 0 0,1 0 0,-1 0 0,0 1 0,1-1 0,-1 0 0,0 0 0,1 0 0,-1 0 0,0 1 1,1-1-1,0 0 0,14-5 72,17-17 15,-29 20-81,24-22 62,-1-1-1,28-36 1,-24 27-69,-9 14-91,-21 20 86,1-1 0,-1 1 0,0 0 0,0 0 0,1 0 0,-1 0 0,0-1 0,1 1 0,-1 0 0,0 0 0,0 0 0,1 0 0,-1 0 0,0 0 0,1 0 0,-1 0 0,0 0 0,1 0 0,-1 0 0,0 0 0,1 0 0,-1 0 0,0 0 0,1 0 0,-1 0 0,0 0 0,1 1 0,-1-1-2,1 1 0,-1 0 0,0 0-1,1-1 1,-1 1 0,0 0-1,0 0 1,0-1 0,0 1-1,0 0 1,1 0 0,-1 0-1,-1-1 1,1 1 0,0 0-1,0 0 1,0 0 0,-5 23-3,0-1 1,-1 0-1,-13 28 0,-5 23 212,24-74-218,0 0 1,0 0-1,0 0 1,0 0-1,0 0 0,-1 0 1,1 0-1,0 0 1,0 0-1,0 1 0,0-1 1,0 0-1,0 0 1,0 0-1,0 0 0,0 0 1,0 0-1,0 0 1,0 1-1,0-1 0,0 0 1,0 0-1,0 0 1,0 0-1,0 0 0,0 0 1,0 1-1,0-1 0,0 0 1,0 0-1,0 0 1,0 0-1,1 0 0,-1 0 1,0 0-1,0 0 1,0 1-1,0-1 0,0 0 1,0 0-1,0 0 1,0 0-1,0 0 0,1 0 1,-1 0-1,0 0 1,0 0-1,0 0 0,0 0 1,0 0-1,1 0 1,6-4-1253,6-8-248,-4 4 904,-1 0-179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8.076"/>
    </inkml:context>
    <inkml:brush xml:id="br0">
      <inkml:brushProperty name="width" value="0.05" units="cm"/>
      <inkml:brushProperty name="height" value="0.05" units="cm"/>
    </inkml:brush>
  </inkml:definitions>
  <inkml:trace contextRef="#ctx0" brushRef="#br0">15 1 20420,'-6'0'2209,"2"0"-1593,2 0-320,-1 2 1985,5 1-1953,-1 0-304,2 0-801,1-2-527,3-2 1032,-1-3-192,0-1-200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8.540"/>
    </inkml:context>
    <inkml:brush xml:id="br0">
      <inkml:brushProperty name="width" value="0.05" units="cm"/>
      <inkml:brushProperty name="height" value="0.05" units="cm"/>
    </inkml:brush>
  </inkml:definitions>
  <inkml:trace contextRef="#ctx0" brushRef="#br0">181 28 20148,'0'-1'90,"0"0"0,1 0-1,-1 0 1,0 0 0,-1 0 0,1 0-1,0 0 1,0 0 0,0 0-1,0 0 1,-1 0 0,1 0 0,0 0-1,-1 0 1,1 0 0,-1 1-1,1-1 1,-1 0 0,0 0 0,1 0-1,-1 1 1,0-1 0,1 0-1,-1 1 1,0-1 0,0 0 0,0 1-1,0-1 1,1 1 0,-1 0 0,0-1-1,0 1 1,0 0 0,0-1-1,0 1 1,0 0 0,0 0 0,0 0-1,0 0 1,0 0 0,0 0-1,0 0 1,0 0 0,0 0 0,0 0-1,0 1 1,0-1 0,0 0-1,-1 2 1,-4-1 71,1 2-1,-1-1 1,1 1-1,0-1 1,0 1 0,0 1-1,-7 5 1,2 1-154,0 0-1,0 2 1,1-1 0,0 1 0,1 0 0,1 1-1,0 0 1,0 0 0,1 1 0,1-1-1,-4 18 1,8-30-19,1 0 0,0 0 0,0 0 0,0 0 0,-1 0 0,1-1 0,0 1 0,0 0 0,0 0 0,0 0 0,1 0 0,-1 0 0,0 0 0,0 0 0,0 0 0,1-1 0,-1 1 0,0 0 0,1 0 0,-1 0 0,1-1 0,-1 1 0,1 0 0,-1 0 0,1-1 0,0 1 0,-1-1 0,1 1 0,0 0 0,-1-1 0,1 1 0,0-1 0,0 1 0,0-1 0,0 0 0,-1 1 0,1-1 0,0 0 0,0 0 0,0 0 0,0 1 0,0-1 0,1 0 1,5 0-86,1-1 0,-1 1 1,0-1-1,13-3 1,-4 0-46,64-4-378,-70 8 458,0 0 0,0 0 0,-1 1-1,1 1 1,0 0 0,10 3 0,-18-5 69,0 1 0,0-1-1,0 1 1,-1-1 0,1 1 0,0 0 0,-1 0-1,1 0 1,0 0 0,-1 0 0,1 0 0,-1 0-1,1 1 1,-1-1 0,0 0 0,0 1-1,1-1 1,-1 1 0,0 0 0,0-1 0,-1 1-1,1 0 1,0-1 0,0 1 0,-1 0-1,1 0 1,-1 0 0,0 0 0,1-1 0,-1 1-1,0 0 1,0 0 0,0 0 0,0 0 0,-1 0-1,1 0 1,0 0 0,-1-1 0,0 1-1,1 0 1,-1 0 0,0-1 0,0 1 0,0 0-1,0-1 1,-1 3 0,-2 3 131,-1-1 0,0 1 0,0-1-1,-1 0 1,0 0 0,0 0 0,0-1 0,-1 0 0,-10 7 0,11-10-176,1 1 1,0-1-1,-1 0 1,1 0 0,-1 0-1,1-1 1,-1 0-1,0 0 1,0 0-1,0-1 1,1 0-1,-1 0 1,0 0 0,0-1-1,0 0 1,1 0-1,-1 0 1,0-1-1,1 0 1,-1 0-1,1 0 1,0-1 0,0 0-1,0 0 1,-9-7-1,5 3-414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9.237"/>
    </inkml:context>
    <inkml:brush xml:id="br0">
      <inkml:brushProperty name="width" value="0.05" units="cm"/>
      <inkml:brushProperty name="height" value="0.05" units="cm"/>
    </inkml:brush>
  </inkml:definitions>
  <inkml:trace contextRef="#ctx0" brushRef="#br0">191 48 16980,'1'-2'216,"-1"0"0,1 0 0,-1 0 0,1 0 0,-1 0 0,0-1 0,0 1 0,1 0 0,-2 0 0,1 0 0,0 0 0,0 0 0,-1-1 0,1 1 0,-1 0 0,0-2 0,0 3-135,0 0 0,1 1 0,-1-1 1,0 0-1,0 1 0,0-1 1,0 0-1,1 1 0,-1-1 1,0 1-1,0-1 0,0 1 0,0 0 1,0-1-1,0 1 0,0 0 1,0 0-1,0 0 0,-1 0 1,1 0-1,0 0 0,0 0 0,0 0 1,0 0-1,0 0 0,0 0 1,0 1-1,0-1 0,0 0 1,0 1-1,0-1 0,0 1 0,0-1 1,-1 2-1,-14 8 192,1 0 0,0 0 0,0 2 0,2-1 0,-1 2 0,-21 26 0,30-33-268,0 0 0,0 0 0,1 1 0,-5 9 0,9-15-6,-1 0-1,0 0 1,1 0-1,-1 0 1,1 0-1,0 0 1,-1 0-1,1 0 1,0 0-1,0 0 1,-1 1-1,1-1 1,0 0-1,0 0 1,0 0-1,1 0 1,-1 1-1,0-1 1,0 0-1,0 0 1,1 0-1,-1 0 1,1 0-1,-1 0 1,1 0-1,-1 0 1,1 0-1,0 0 1,-1 0-1,1 0 1,0 0-1,0-1 1,0 1-1,-1 0 1,1 0-1,0-1 1,2 2-1,9 2-7,0 0 0,1 0 0,-1-1-1,1-1 1,13 1 0,38 9-23,-58-10 30,-1 0-1,1 0 1,-1 0 0,0 0 0,0 1 0,0 0 0,0 0 0,-1 0 0,6 5 0,-9-7 3,0 0 1,0 0-1,0 0 0,1 0 0,-1 0 1,0 0-1,-1 1 0,1-1 0,0 0 0,0 1 1,0-1-1,-1 0 0,1 1 0,-1-1 1,1 1-1,-1-1 0,0 1 0,1-1 1,-1 1-1,0-1 0,0 1 0,0-1 1,0 1-1,0-1 0,0 1 0,-1-1 1,1 1-1,0-1 0,-1 1 0,1-1 1,-1 0-1,0 1 0,1-1 0,-1 1 0,0-1 1,0 0-1,0 0 0,0 0 0,0 1 1,0-1-1,0 0 0,0 0 0,0-1 1,-1 1-1,1 0 0,-3 1 0,-1 2 21,-1-1-1,-1 0 1,1 0-1,0 0 1,-1-1-1,1 0 1,-1 0-1,1-1 1,-11 1-1,12-1-105,0-2 0,-1 1-1,1 0 1,0-1 0,-1 0-1,1-1 1,0 1-1,0-1 1,0 0 0,0 0-1,0 0 1,1-1 0,-1 0-1,1 1 1,-6-6-1,9 7 8,-1-1-1,0 0 0,1 1 1,-1-1-1,1 0 0,-1 0 1,1 0-1,0 0 0,0-1 1,0 1-1,0 0 0,0 0 1,1-1-1,-1 1 0,1 0 1,-1-1-1,1 1 0,0-1 1,0 1-1,0 0 0,0-1 1,1 1-1,-1-1 0,0 1 1,1 0-1,0-1 0,0 1 1,-1 0-1,1 0 0,0-1 1,1 1-1,-1 0 0,0 0 1,1 0-1,1-1 0,14-18-777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29.642"/>
    </inkml:context>
    <inkml:brush xml:id="br0">
      <inkml:brushProperty name="width" value="0.05" units="cm"/>
      <inkml:brushProperty name="height" value="0.05" units="cm"/>
    </inkml:brush>
  </inkml:definitions>
  <inkml:trace contextRef="#ctx0" brushRef="#br0">57 249 14979,'3'0'251,"-1"0"0,1-1 0,-1 1 0,1-1 0,-1 1 0,1-1 1,-1 0-1,0 0 0,1 0 0,-1 0 0,0 0 0,0-1 0,0 1 0,0 0 0,0-1 0,0 0 0,0 0 0,0 1 0,0-1 0,-1 0 0,1 0 0,-1 0 0,2-3 0,4-8 659,0 0-1,10-25 0,-12 26-536,5-11 93,13-31 29,-22 50-470,0 0 0,0 0 0,0 0 0,0 0 0,0 0 0,-1-1 0,0 1-1,0 0 1,0 0 0,-1-7 0,0 11-20,1-1 1,0 0-1,0 1 1,0-1-1,0 1 0,-1-1 1,1 0-1,0 1 1,-1-1-1,1 1 0,0-1 1,-1 1-1,1-1 1,-1 1-1,1 0 0,-1-1 1,1 1-1,-1-1 0,1 1 1,-1 0-1,1 0 1,-1-1-1,1 1 0,-1 0 1,0 0-1,1 0 1,-1-1-1,1 1 0,-1 0 1,0 0-1,1 0 1,-1 0-1,1 0 0,-1 0 1,0 0-1,1 0 1,-1 1-1,0-1 0,1 0 1,-1 0-1,1 0 0,-1 1 1,1-1-1,-1 0 1,1 1-1,-1-1 0,0 1 1,-26 20 143,12-5-99,1 0 1,1 1-1,0 1 0,1 0 1,1 1-1,0 0 0,2 1 1,0 0-1,2 0 0,-8 30 1,14-48-40,1 0 0,-1 0 0,1 0 0,-1 0-1,1 0 1,0 0 0,0 1 0,0-1 0,0 0 0,1 0 0,-1 0 0,0 0 0,1 0 0,0 0 0,-1 0 0,1 0 0,0 0 0,0 0 0,0 0 0,0 0 0,1 0 0,-1-1 0,0 1 0,1-1 0,2 3 0,-1-2-6,0-1-1,0 1 1,0-1 0,1 0 0,-1 0-1,1 0 1,-1-1 0,1 1-1,-1-1 1,1 0 0,-1 0 0,1 0-1,-1 0 1,7-2 0,5 0-296,-1-1 0,0-1 1,0 0-1,22-11 0,-29 11 144,1 0-1,0 0 1,-1-1-1,0 0 1,0 0-1,0-1 1,-1 0-1,1 0 1,4-7-1,5-14-432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5.257"/>
    </inkml:context>
    <inkml:brush xml:id="br0">
      <inkml:brushProperty name="width" value="0.05" units="cm"/>
      <inkml:brushProperty name="height" value="0.05" units="cm"/>
    </inkml:brush>
  </inkml:definitions>
  <inkml:trace contextRef="#ctx0" brushRef="#br0">46 122 17372,'-1'16'696,"-1"1"1,-1 0-1,0 0 1,-9 23-1,5-17 46,-4 29-1,7-2-266,2 0-1,2 0 1,11 81 0,0 46 286,-10-167-757,2-12 4,4-23 7,75-313-362,26 5-300,-104 322 614,-1 3 12,0 1 0,0-1 0,1 1 0,0 0 0,9-13-1,-13 20 22,0-1 0,0 1 0,1 0-1,-1 0 1,0-1 0,0 1-1,0 0 1,1-1 0,-1 1 0,0 0-1,0 0 1,0-1 0,1 1-1,-1 0 1,0 0 0,1-1 0,-1 1-1,0 0 1,1 0 0,-1 0-1,0 0 1,1 0 0,-1 0 0,0-1-1,1 1 1,-1 0 0,0 0-1,1 0 1,-1 0 0,0 0 0,1 0-1,-1 0 1,0 0 0,1 1-1,-1-1 1,1 0 0,-1 0 0,0 0-1,0 0 1,1 0 0,-1 0-1,1 1 1,4 18 4,-6 26 12,-3-26 35,0-1 1,-1 0-1,0 0 0,-2 0 0,0-1 0,-1 0 0,-1-1 0,0 1 0,-1-2 0,-1 1 0,0-1 0,-2-1 0,-26 25 0,36-37-108,1 0 0,-2 0 0,1 0 0,0 0 1,0-1-1,-7 3 0,9-4 21,1 0-1,0 0 1,-1 1 0,1-1 0,-1 0 0,1 0 0,-1 0 0,1 0 0,0 0 0,-1 0 0,1 0 0,-1 0-1,1 0 1,-1-1 0,1 1 0,0 0 0,-1 0 0,1 0 0,-1 0 0,1-1 0,0 1 0,-1 0 0,0-1-1,1 0-34,0 1 0,-1-1 0,1 0 0,0 1 0,0-1 0,0 0 0,0 0 0,0 1 0,0-1 0,0 0 0,0 0 0,0 1 0,0-1 0,1 0 0,-1 0 0,0 1 0,0-1-1,1 0 1,0 0 0,3-7-143,0 0 0,1 1 1,-1 0-1,10-10 0,-13 16 182,28-34-754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30.094"/>
    </inkml:context>
    <inkml:brush xml:id="br0">
      <inkml:brushProperty name="width" value="0.05" units="cm"/>
      <inkml:brushProperty name="height" value="0.05" units="cm"/>
    </inkml:brush>
  </inkml:definitions>
  <inkml:trace contextRef="#ctx0" brushRef="#br0">151 0 16820,'22'27'2016,"-4"5"-1240,1 8-176,1 6 1041,-1 13-593,-4 7 24,-9 8-216,-6 4-144,-14 2-215,-5 2-105,-10-2-152,-5 0-88,-6-8-416,0-5-360,2-8 536,7-6-81,7-10-103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10.811"/>
    </inkml:context>
    <inkml:brush xml:id="br0">
      <inkml:brushProperty name="width" value="0.05" units="cm"/>
      <inkml:brushProperty name="height" value="0.05" units="cm"/>
    </inkml:brush>
  </inkml:definitions>
  <inkml:trace contextRef="#ctx0" brushRef="#br0">29 136 13619,'-3'-1'308,"1"-1"1,0 1-1,0-1 1,0 0-1,0 0 1,1 0-1,-1 0 1,0 0-1,1 0 1,-1 0-1,1-1 1,0 1-1,0 0 1,0-1-1,0 1 1,0-1-1,0 0 1,0-2-1,1 3-111,0-1 0,0 1 0,1 0 0,-1-1 0,1 1 0,-1 0 0,1 0 0,0-1 0,0 1 0,0 0 0,0 0 0,0 0 0,0 0 0,0 0 0,1 0 0,-1 1 0,1-1 0,-1 0 0,1 1 0,0-1 0,3-2 0,5-2 52,0 1-1,0-1 0,0 2 1,0-1-1,1 1 0,0 1 1,0 0-1,0 0 0,19-1 0,-13 3-113,-1 0-1,1 0 0,0 2 1,0 0-1,31 7 0,-41-6-105,0 0 0,-1 0 0,1 1 0,0 0 0,-1 0 0,0 1 0,0-1 0,7 6 0,-11-7-23,0 0 1,0 0-1,1 0 1,-1 1 0,-1-1-1,1 0 1,0 1-1,-1-1 1,1 1-1,-1 0 1,0-1 0,1 1-1,-1 0 1,-1 0-1,1 0 1,0 0 0,-1 0-1,0 0 1,1 0-1,-1 0 1,-1 5 0,0 1 3,-2-1 0,1 0 0,-1 0 1,0 0-1,0-1 0,-1 1 0,0-1 1,-1 0-1,-7 10 0,-54 58 93,62-71-95,-128 111 259,76-69-127,55-45-132,-1 0-1,0 1 1,1-1 0,-1 0 0,1 1 0,-1-1 0,1 1 0,0 0 0,0-1-1,0 1 1,0 0 0,0 0 0,0 0 0,0 0 0,0 0 0,1 0 0,-1 0 0,0 3-1,2-4-5,-1 1 1,1-1-1,0 1 0,-1-1 0,1 0 0,0 1 0,0-1 0,0 0 0,0 0 0,0 0 0,0 1 0,0-1 1,0 0-1,0 0 0,1-1 0,-1 1 0,0 0 0,1 0 0,-1-1 0,1 1 0,-1 0 0,1-1 0,-1 0 1,1 1-1,2-1 0,21 7 35,0-2 0,1-1 0,0-1 0,45-1 0,106-14-1357,-168 11 1117,2 0 68,-7 1 91,0 0 0,0 0 0,0-1 0,0 0 0,0 0 0,0 0-1,0 0 1,0 0 0,-1-1 0,6-2 0,11-18-349</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11.551"/>
    </inkml:context>
    <inkml:brush xml:id="br0">
      <inkml:brushProperty name="width" value="0.05" units="cm"/>
      <inkml:brushProperty name="height" value="0.05" units="cm"/>
    </inkml:brush>
  </inkml:definitions>
  <inkml:trace contextRef="#ctx0" brushRef="#br0">0 1 17220,'1'0'150,"0"0"1,0 1 0,-1 0 0,1-1 0,0 1-1,0-1 1,-1 1 0,1 0 0,0-1 0,-1 1-1,1 0 1,-1 0 0,1 0 0,-1-1-1,1 1 1,-1 0 0,0 0 0,1 0 0,-1 0-1,0 1 1,4 24 683,-3-15 104,5 69 823,-6 111 0,-1-51-830,1-138-923,0 5 90,0 0-1,1 1 0,-1-1 1,2 0-1,1 7 1,-3-13-79,0 0 0,1-1 0,-1 1 0,0 0 0,1 0 0,-1-1 0,0 1 0,1-1-1,-1 1 1,1 0 0,-1-1 0,1 1 0,-1-1 0,1 1 0,-1-1 0,1 1 0,0-1 0,-1 0 0,1 1 0,0-1 0,-1 0 0,2 1 0,0-1 6,-1 0 1,1-1-1,-1 1 0,0 0 1,1-1-1,-1 1 1,0 0-1,1-1 0,-1 0 1,0 1-1,1-1 0,-1 0 1,0 0-1,0 0 1,0 0-1,0 1 0,1-3 1,18-18 216,-1-2 0,-1 0 0,29-50 0,-15 23-31,15-24-31,-22 32-354,2 2 1,1 0 0,60-62-1,-76 87-1725,-14 10 633,-8 6 710,-5 3-320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11.987"/>
    </inkml:context>
    <inkml:brush xml:id="br0">
      <inkml:brushProperty name="width" value="0.05" units="cm"/>
      <inkml:brushProperty name="height" value="0.05" units="cm"/>
    </inkml:brush>
  </inkml:definitions>
  <inkml:trace contextRef="#ctx0" brushRef="#br0">1 1 14771,'3'29'2585,"4"-1"-1257,3 0-384,3-1 2393,7 1-1689,3 1-231,2-3-481,8-2-256,0-4-608,0-3-456,-3-4 352,-5-5-112,-7-14-96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6.427"/>
    </inkml:context>
    <inkml:brush xml:id="br0">
      <inkml:brushProperty name="width" value="0.05" units="cm"/>
      <inkml:brushProperty name="height" value="0.05" units="cm"/>
    </inkml:brush>
  </inkml:definitions>
  <inkml:trace contextRef="#ctx0" brushRef="#br0">0 482 18044,'1'-2'1783,"3"-3"-1465,0 0 1,1 0 0,0 0-1,0 0 1,0 1-1,0 0 1,7-4-1,1-1 261,66-51 1321,140-110 187,-172 129-1883,-2-1 0,56-69 0,-94 105-108,-6 10-53,-5 12-9,-16 44-42,0-8-32,4 2 1,1 0 0,-7 57 0,22-109 69,-1 3-217,1 1 0,-1-1-1,1 1 1,1 8 0,-1-13 146,0-1-1,0 1 1,1-1 0,-1 1 0,0-1-1,0 1 1,0-1 0,0 0 0,1 1 0,-1-1-1,0 1 1,0-1 0,1 1 0,-1-1 0,0 0-1,1 1 1,-1-1 0,1 0 0,-1 1 0,0-1-1,1 0 1,-1 0 0,1 1 0,0-1-10,0 0 0,0 0 1,0 0-1,0 0 1,0-1-1,0 1 0,0 0 1,0 0-1,0-1 1,-1 1-1,1 0 0,0-1 1,0 1-1,0-1 0,0 1 1,-1-1-1,2-1 1,16-15-412,2-4-162</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6.858"/>
    </inkml:context>
    <inkml:brush xml:id="br0">
      <inkml:brushProperty name="width" value="0.05" units="cm"/>
      <inkml:brushProperty name="height" value="0.05" units="cm"/>
    </inkml:brush>
  </inkml:definitions>
  <inkml:trace contextRef="#ctx0" brushRef="#br0">70 0 20052,'1'0'48,"-1"0"-1,1 0 0,-1 0 0,1 0 1,-1 1-1,0-1 0,1 0 0,-1 0 1,1 0-1,-1 0 0,1 0 0,-1 1 1,1-1-1,-1 0 0,0 0 0,1 1 1,-1-1-1,1 0 0,-1 0 0,0 1 1,1-1-1,-1 1 0,0-1 0,0 0 1,1 1-1,-1-1 0,0 1 0,0-1 1,1 0-1,-1 1 0,0-1 0,0 1 1,0-1-1,0 1 0,0-1 0,0 1 1,0-1-1,0 1 0,0-1 0,0 1 1,0-1-1,0 1 0,0-1 0,0 0 1,0 1-1,0-1 0,-1 1 0,1 0 1,-10 31 515,7-26-190,-13 44-85,1-1 0,3 2 1,-11 90-1,23-138-325,-1 29-105,1-31 92,0 1 0,0-1 0,0 1 0,0-1 0,1 0 0,-1 1 0,1-1 0,-1 1 0,1-1 0,-1 0 0,1 1 0,0-1 0,-1 0 0,1 0 0,0 1 0,0-1 0,1 1 0,-1-2 9,-1 1 0,1-1 0,-1 0 0,0 0 0,1 0 0,-1 0 0,1 0 0,-1 0 0,0 0 0,1 0 0,-1 0 0,1 0 0,-1 0 0,0 0 0,1 0 0,-1 0 0,1 0 0,-1-1 0,0 1 0,1 0 0,-1 0 0,0 0 0,1-1 0,-1 1 0,0 0 0,1 0 0,-1-1 0,0 1 0,1 0-1,-1-1 1,0 1 0,0 0 0,1-1 0,-1 1 0,0 0 0,0-1 0,0 1 0,0 0 0,1-1 0,7-20-504,-6 17 439,9-24-409,0-2-132</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7.252"/>
    </inkml:context>
    <inkml:brush xml:id="br0">
      <inkml:brushProperty name="width" value="0.05" units="cm"/>
      <inkml:brushProperty name="height" value="0.05" units="cm"/>
    </inkml:brush>
  </inkml:definitions>
  <inkml:trace contextRef="#ctx0" brushRef="#br0">121 60 19732,'-2'-6'1993,"5"-1"-1217,4-2-288,12 2 936,5 1-160,12-1-559,6 0-193,4 1-232,4 2-152,-4 4-344,-3 0-256,-12 6-489,-5 1-311,-13 1 944,-9 4-264,-10 1-216</inkml:trace>
  <inkml:trace contextRef="#ctx0" brushRef="#br0" timeOffset="1">0 265 16740,'12'5'2264,"5"-2"-1328,19-4-264,5-3 1209,10-2-633,2-1-144,1 1-416,-1 0-343,-10 0-1186,-3 4 897,-12 2-232,-7 0-136</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8.352"/>
    </inkml:context>
    <inkml:brush xml:id="br0">
      <inkml:brushProperty name="width" value="0.05" units="cm"/>
      <inkml:brushProperty name="height" value="0.05" units="cm"/>
    </inkml:brush>
  </inkml:definitions>
  <inkml:trace contextRef="#ctx0" brushRef="#br0">18 58 16532,'-1'1'253,"-1"0"1,1 0-1,-1 1 1,1-1-1,0 0 1,0 1-1,0 0 1,0-1-1,0 1 1,0 0-1,0-1 1,0 1-1,1 0 1,-1 0-1,1 0 1,-1-1-1,1 1 1,0 0-1,0 0 1,-1 3-1,3 38 1744,-2-38-1895,0-1 1,1 1-1,0-1 1,0 1-1,0-1 1,1 1-1,-1-1 1,1 0-1,0 0 1,1 1-1,-1-1 0,0-1 1,1 1-1,0 0 1,0-1-1,0 1 1,5 3-1,-5-5-78,1 0 0,-1 0 0,1-1 0,-1 1 0,1-1 0,0 0 0,0 0 0,-1 0 0,1 0 0,0 0 0,0-1 0,0 0 0,0 0 0,0 0 0,0 0 0,0-1 0,0 0 0,-1 1 0,1-1 0,7-3 0,0 0 17,0-1 0,0 0 0,0-1 1,-1 0-1,0-1 0,0 0 0,0-1 0,-1 0 0,0 0 0,-1-1 0,0 0 0,0 0 0,-1-1 0,0 0 0,-1 0 0,0-1 1,-1 0-1,0 0 0,6-17 0,-12 31-43,0-1 0,1 1 0,-1 0 0,1 0 0,0-1 1,0 1-1,0 0 0,0 0 0,1-1 0,-1 1 0,1 0 0,0-1 1,-1 1-1,1 0 0,0-1 0,1 1 0,-1-1 0,0 0 0,1 1 0,-1-1 1,1 0-1,0 0 0,0 0 0,0 0 0,0 0 0,0 0 0,0 0 1,3 1-1,-2-1 5,1 0 1,-1-1 0,1 1 0,-1-1-1,1 1 1,-1-1 0,1 0 0,0-1-1,-1 1 1,1-1 0,0 1-1,0-1 1,0 0 0,-1 0 0,1-1-1,0 1 1,0-1 0,-1 0 0,1 0-1,0 0 1,4-3 0,-1 1 8,0-1-1,-1-1 1,1 1 0,-1-1 0,0 0 0,6-7 0,-9 9-8,-1 0 0,1 0 1,-1 0-1,0 0 0,1 0 1,-1-1-1,-1 1 0,1-1 1,-1 1-1,1-1 0,-1 0 1,0 1-1,0-1 0,0-5 1,-1 8-6,0 1 0,0-1 0,-1 1 0,1-1 0,0 1 0,0-1 1,0 1-1,-1-1 0,1 1 0,0-1 0,-1 1 0,1 0 0,0-1 0,-1 1 0,1 0 1,-1-1-1,1 1 0,0 0 0,-1-1 0,1 1 0,-1 0 0,1 0 0,-1 0 0,1 0 1,-1-1-1,1 1 0,-1 0 0,1 0 0,-1 0 0,1 0 0,-1 0 0,1 0 0,-1 0 1,1 0-1,-1 0 0,1 0 0,-1 1 0,1-1 0,-1 0 0,1 0 0,-1 0 0,1 1 1,-1-1-1,1 0 0,-1 1 0,-24 10-58,-16 21-15,37-28 72,1-1-1,0 0 0,0 1 1,0-1-1,0 1 0,1 0 1,-1 0-1,1 0 0,-3 7 1,5-11 2,0 1 1,0-1-1,0 1 1,0 0-1,0-1 1,1 1-1,-1 0 0,0-1 1,0 1-1,0-1 1,0 1-1,1-1 1,-1 1-1,0 0 1,1-1-1,-1 1 1,0-1-1,1 1 1,-1-1-1,0 0 0,1 1 1,-1-1-1,1 1 1,-1-1-1,1 0 1,-1 1-1,1-1 1,-1 0-1,1 1 1,0-1-1,-1 0 0,1 0 1,-1 0-1,1 0 1,0 1-1,-1-1 1,1 0-1,-1 0 1,2 0-1,31 1 18,-27-1-14,40-1 11,-29-1-35,0 1 0,0 1 0,0 1 0,0 1 1,32 6-1,-45-7-5,6 2 122,-7-9 106,2-6-173,-1 2-145,1 1 0,1 0 0,-1 0-1,2 1 1,-1 0 0,1 0 0,0 0 0,1 1 0,12-10-1,-17 15 94,1-1-1,-1 1 1,1 0-1,0 0 1,-1 0 0,1 0-1,0 1 1,0-1-1,0 1 1,1 0-1,-1 0 1,0 1-1,0-1 1,1 1-1,-1 0 1,0 0-1,0 0 1,1 1-1,-1 0 1,0 0-1,0 0 1,0 0-1,0 0 1,0 1-1,7 3 1,-10-4 23,0 0 1,0-1-1,0 1 0,0 0 1,0 0-1,0 0 1,0 0-1,0 0 1,0 0-1,0 0 0,-1 0 1,1 0-1,0 0 1,-1 0-1,1 0 1,-1 1-1,0-1 0,1 0 1,-1 0-1,0 1 1,1-1-1,-1 0 1,0 0-1,0 1 0,0-1 1,0 0-1,-1 1 1,1-1-1,0 0 0,0 0 1,-1 1-1,1-1 1,-1 0-1,1 0 1,-1 0-1,1 1 0,-1-1 1,0 0-1,0 0 1,-1 1-1,-4 7 29,-1-1-1,0 0 1,-16 14-1,11-12 24,8-5-26,-1-1 1,1 1-1,0 0 0,0 0 1,1 0-1,-5 10 0,7-14-18,1 0-1,0 0 0,-1 0 1,1 0-1,0 0 1,0 0-1,0 0 1,-1 0-1,1 0 0,0 0 1,1 0-1,-1 0 1,0 0-1,0 0 0,0 0 1,0 0-1,1 0 1,0 2-1,0-2 1,0 0 1,0 0-1,0 0 0,0 0 1,1 0-1,-1 0 0,0 0 1,0 0-1,1 0 0,-1-1 1,1 1-1,-1 0 0,0-1 1,1 1-1,0-1 0,2 1 1,8 1-19,1 0 1,0 0 0,0-1 0,0-1 0,0 0 0,-1-1 0,1 0 0,0-1-1,0 0 1,24-9 0,-36 11-79,0-1 1,1 1-1,-1-1 0,0 0 0,0 1 0,0-1 0,0 0 1,0 0-1,0 0 0,0 0 0,0 1 0,0-2 0,0 1 1,0 0-1,-1 0 0,1 0 0,0 0 0,-1 0 1,1-1-1,-1 1 0,1 0 0,-1 0 0,0-1 0,1 1 1,-1 0-1,0-1 0,0 1 0,0 0 0,0-1 0,0 1 1,0 0-1,-1-1 0,1 1 0,0 0 0,-1-1 0,1 1 1,-1 0-1,1 0 0,-1-1 0,1 1 0,-1 0 1,0 0-1,0 0 0,1 0 0,-1 0 0,-1-1 0,-11-10-755</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8.806"/>
    </inkml:context>
    <inkml:brush xml:id="br0">
      <inkml:brushProperty name="width" value="0.05" units="cm"/>
      <inkml:brushProperty name="height" value="0.05" units="cm"/>
    </inkml:brush>
  </inkml:definitions>
  <inkml:trace contextRef="#ctx0" brushRef="#br0">0 60 16131,'2'7'1641,"8"-1"-897,4-2-288,9-1 760,3-2-231,5-1-633,5 0-408,2-4 1560,-4-3-1320,2 1-104,-5-1-16</inkml:trace>
  <inkml:trace contextRef="#ctx0" brushRef="#br0" timeOffset="1">367 1 13603,'-7'6'2256,"1"4"-1159,-2 1-409,1 2 2272,-2 4-1855,5 1-153,2 0-472,2-1-312,5-4-544,0-3-304,4-7 32,1-6 392,3-5-193,0-4-207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9.251"/>
    </inkml:context>
    <inkml:brush xml:id="br0">
      <inkml:brushProperty name="width" value="0.05" units="cm"/>
      <inkml:brushProperty name="height" value="0.05" units="cm"/>
    </inkml:brush>
  </inkml:definitions>
  <inkml:trace contextRef="#ctx0" brushRef="#br0">4 1 19452,'-3'0'1665,"3"1"-1209,0 2-216,3 1 656,1 1-608,5 0-1048,-1 1 720,8 1-240,1 3-88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6.006"/>
    </inkml:context>
    <inkml:brush xml:id="br0">
      <inkml:brushProperty name="width" value="0.05" units="cm"/>
      <inkml:brushProperty name="height" value="0.05" units="cm"/>
    </inkml:brush>
  </inkml:definitions>
  <inkml:trace contextRef="#ctx0" brushRef="#br0">120 0 17164,'-2'1'179,"-1"0"1,1-1-1,-1 1 1,1 0-1,0 0 1,-1 1-1,1-1 1,0 0-1,0 1 1,0 0-1,0-1 1,0 1-1,0 0 1,0 0-1,-1 2 1,-1 1 135,-3 3-49,0 1 1,0 0-1,1 1 1,1 0-1,0 0 1,0 0-1,1 0 0,0 1 1,1 0-1,0 0 1,-2 13-1,0 9 47,2 0 0,1 50 0,14 178 127,-9-254-310,1-10-60,1-11 12,-1-22-32,-2-1-1,-1 0 0,-2 0 1,-10-60-1,3 67-114,2 17 8,6 13 54,0 0 1,0-1-1,-1 1 1,1 0 0,0 0-1,0 0 1,0 0 0,0-1-1,0 1 1,-1 0 0,1 0-1,0 0 1,0 0-1,0 0 1,0-1 0,-1 1-1,1 0 1,0 0 0,0 0-1,-1 0 1,1 0 0,0 0-1,0 0 1,0 0-1,-1 0 1,1 0 0,0 0-1,0 0 1,0 0 0,-1 0-1,1 0 1,0 0 0,0 0-1,-1 0 1,1 0-1,0 0 1,0 1 0,-1-1-1,1 1-3,-1 1 0,0-1-1,0 1 1,1-1-1,-1 1 1,1-1-1,0 1 1,-1 0-1,1-1 1,0 1 0,0-1-1,0 1 1,0 0-1,0-1 1,0 1-1,1-1 1,-1 1-1,1 2 1,0 0-5,0 4 9,0 0-1,1-1 1,0 1 0,1 0-1,0-1 1,0 1 0,1-1-1,-1 0 1,1 0-1,1-1 1,0 1 0,0-1-1,0 0 1,0 0 0,1 0-1,0-1 1,0 0 0,1 0-1,-1-1 1,1 1 0,0-2-1,0 1 1,1-1-1,-1 0 1,1 0 0,0-1-1,-1 0 1,1 0 0,0-1-1,0 0 1,0 0 0,0-1-1,0 0 1,0-1 0,0 0-1,0 0 1,0 0-1,0-1 1,-1 0 0,1-1-1,0 0 1,8-4 0,-1-3 33,0 0 0,-1 0 1,0-1-1,-1-1 1,0 0-1,-1-1 0,0-1 1,11-16-1,-17 21-17,7-2 18,-12 11-31,-1 0 0,0 0 0,0 0 0,1 0 0,-1 0 0,0 0 0,0 0-1,1 0 1,-1 0 0,0 0 0,0 0 0,1 0 0,-1 0 0,0 0 0,0 0 0,1 1-1,-1-1 1,0 0 0,0 0 0,0 0 0,1 0 0,-1 0 0,0 1 0,0-1 0,0 0-1,0 0 1,1 0 0,-1 1 0,0-1 0,0 0 0,0 0 0,0 1 0,0-1 0,4 32 62,-4-18-31,1-5 9,0 0-1,1 0 0,-1 1 1,2-1-1,-1-1 0,1 1 0,1 0 1,5 10-1,-7-16-12,0 1 0,1 0 0,-1-1 0,1 0 0,0 0 0,0 0 0,0 0 1,1 0-1,-1 0 0,1-1 0,-1 0 0,1 0 0,0 0 0,0 0 0,0 0 0,0-1 0,0 0 0,0 1 0,1-2 1,4 2-1,4-1 17,1-1 0,-1 0 0,0-1 0,0-1 1,0 0-1,0 0 0,0-1 0,0-1 1,-1 0-1,1-1 0,12-7 0,15-10 6,69-51 1,-76 49-75,-31 23 20,-1 0 0,0 0-1,1 0 1,0 1 0,-1-1-1,1 0 1,-1 1 0,1-1-1,0 1 1,-1 0-1,1-1 1,0 1 0,0 0-1,-1 0 1,1 0 0,0 0-1,-1 1 1,1-1 0,2 1-1,30 15-10,1 1 43,-25-15-14,1 0 0,-1 0-1,1-1 1,-1 0-1,1-1 1,-1 0-1,13-3 1,72-17 52,-77 15-88,0 0-1,1 1 0,-1 1 1,0 1-1,1 0 0,36 3 0,-50 0 11,0 1-1,0-1 1,0 1-1,0 0 0,0 0 1,0 1-1,-1 0 0,5 3 1,-5-3-59,-1-1 1,1 0 0,0 1-1,0-1 1,0-1-1,0 1 1,0 0-1,0-1 1,8 1 0,-11-2 3,0 0-1,0 0 1,-1 0 0,1 0 0,0-1 0,0 1 0,0 0 0,-1-1 0,1 1 0,0-1 0,-1 1 0,1-1 0,0 1-1,-1-1 1,1 1 0,-1-1 0,1 0 0,0 1 0,-1-1 0,0 0 0,1 1 0,-1-1 0,1 0 0,-1 0 0,0 1 0,1-1-1,-1 0 1,0 0 0,0 0 0,0 1 0,0-1 0,0 0 0,0 0 0,0-1 0,0-31-1941,-5 8 367,-1 0-1,0 1 1,-2 0-1,-13-27 1,-13-20 1734,-1 4 5650,51 82-1265,57 35-7800,-47-35 2612,4-2-198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9.640"/>
    </inkml:context>
    <inkml:brush xml:id="br0">
      <inkml:brushProperty name="width" value="0.05" units="cm"/>
      <inkml:brushProperty name="height" value="0.05" units="cm"/>
    </inkml:brush>
  </inkml:definitions>
  <inkml:trace contextRef="#ctx0" brushRef="#br0">167 203 16460,'-12'0'606,"1"1"1,-1-1 0,1 2 0,-1 0 0,-19 5-1,26-5-541,1 0-1,-1 0 0,1 0 0,0 0 0,-1 1 0,1 0 1,1 0-1,-1 0 0,0 0 0,1 1 0,-1-1 0,1 1 1,0 0-1,0 0 0,1 0 0,-4 7 0,4-8-24,0 1 0,1 0-1,0-1 1,-1 1 0,1 0 0,1 0-1,-1 0 1,0 0 0,1 0 0,0 0-1,0-1 1,0 1 0,2 8 0,-2-10-17,1 0 0,0 0 0,-1-1 0,1 1 0,0 0 0,0-1 0,1 1 0,-1-1 0,0 1 0,0-1 1,1 0-1,-1 1 0,1-1 0,-1 0 0,1 0 0,0 0 0,-1 0 0,1 0 0,0-1 0,0 1 1,-1 0-1,1-1 0,0 1 0,0-1 0,0 0 0,0 1 0,0-1 0,0 0 0,-1 0 0,4-1 0,5 1 19,1-2 0,-1 1-1,0-1 1,1-1 0,-1 0 0,0 0-1,-1-1 1,1-1 0,-1 1-1,1-1 1,-1-1 0,12-9-1,-6 3-12,0-1 0,-1 0 0,0-1 1,-1-1-1,20-30 0,-25 33-17,-1 0 0,-1-1 0,0 0 0,8-27 0,-12 36-9,-1 0 0,0 0 0,0 0 0,0 0 1,-1 0-1,1-1 0,-1 1 0,0 0 0,-1 0 0,1 0 0,-1 0 1,1 0-1,-1-1 0,0 1 0,-1 0 0,1 1 0,-1-1 0,1 0 1,-1 0-1,-1 1 0,-3-6 0,4 7-1,-1 0-1,1 0 1,-1 1 0,0-1 0,1 1-1,-1 0 1,0-1 0,0 1 0,0 1-1,0-1 1,0 0 0,0 1 0,0-1-1,0 1 1,0 0 0,-1 0 0,1 0-1,0 1 1,0-1 0,0 1 0,0 0-1,0-1 1,0 1 0,-5 3 0,-3 1 1,0 0 0,0 0 1,1 1-1,0 0 1,-11 9-1,20-13-5,-49 41 29,45-39-34,0 1 0,1 0 0,0 0 0,0 1 0,0-1 0,1 1 0,-5 10 0,7-15-27,1 1 0,0-1-1,-1 1 1,1 0-1,0-1 1,0 1 0,0 0-1,0-1 1,0 1 0,0 0-1,0-1 1,1 1-1,-1-1 1,0 1 0,1 0-1,-1-1 1,1 1 0,0-1-1,0 0 1,-1 1-1,1-1 1,0 1 0,0-1-1,0 0 1,1 0 0,-1 0-1,0 1 1,0-1-1,1 0 1,-1-1 0,0 1-1,1 0 1,-1 0 0,1-1-1,2 2 1,8 3-353,-1-1 0,1-1 0,22 4 0,-19-4 48,-5-1 132,4 1-152,0 0-1,0 1 1,-1 1 0,24 11-1,-35-15 362,1 0 0,-1 0 0,0 1 0,1-1 0,-1 1 0,0 0 0,0 0 0,0 0 0,0 0 0,-1 0 0,1 0 0,-1 0 0,1 0 0,-1 1 0,0-1 0,1 0 0,-1 1 0,-1-1 0,1 1 0,0 0 0,-1-1 0,1 1 0,-1 0 0,0-1 0,1 1 0,-1 0 0,-1-1 0,1 1 0,0 0 0,-1-1 0,1 1 0,-2 3 0,2-5-7,-1 0-1,1 0 1,-1 0 0,1 0 0,0 0-1,0 0 1,0 0 0,-1 1 0,1-1-1,0 0 1,0 0 0,1 0 0,-1 0-1,0 0 1,1 3 0,-1-4-24,0 0 0,1 1 0,-1-1 1,0 0-1,1 0 0,-1 0 0,0 0 1,1 1-1,-1-1 0,1 0 0,-1 0 0,0 0 1,1 0-1,-1 0 0,0 0 0,1 0 0,-1 0 1,1 0-1,-1 0 0,0 0 0,1 0 1,-1 0-1,1 0 0,-1 0 0,0-1 0,1 1 1,-1 0-1,0 0 0,1-1 0,4-2-163,1 0 1,-1 0-1,0-1 0,6-5 0,9-10-290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30.237"/>
    </inkml:context>
    <inkml:brush xml:id="br0">
      <inkml:brushProperty name="width" value="0.05" units="cm"/>
      <inkml:brushProperty name="height" value="0.05" units="cm"/>
    </inkml:brush>
  </inkml:definitions>
  <inkml:trace contextRef="#ctx0" brushRef="#br0">51 36 14883,'0'0'34,"-1"0"-1,1 0 1,0 0-1,0 0 1,0 1 0,0-1-1,0 0 1,0 0-1,0 0 1,0 0-1,0 0 1,0 0 0,1 0-1,-1 0 1,0 0-1,0 0 1,0 0-1,0 0 1,0 0 0,0 0-1,0 1 1,0-1-1,0 0 1,0 0-1,0 0 1,0 0 0,0 0-1,0 0 1,0 0-1,0 0 1,0 0-1,0 0 1,0 0 0,0 0-1,0 0 1,1 0-1,-1 0 1,0 0-1,0 0 1,0 0-1,0 0 1,0 0 0,0 0-1,0 0 1,0 0-1,0 0 1,0 0-1,0 0 1,0 0 0,0 0-1,1 0 1,-1 0-1,0 0 1,0 0-1,0 0 1,0 0 0,0 0-1,0 0 1,0 0-1,-2 13 1279,-10 26 206,7-20-667,3-13-728,-23 95 1248,22-86-1429,1 0 0,1 0 0,0 0 0,2 27 0,-1-39-29,1-1 0,-1 0 0,0 1 0,1-1 0,-1 0 0,1 0 1,0 0-1,0 1 0,0-1 0,0 0 0,0 0 0,0 0 0,1 0 0,-1-1 0,0 1 0,4 3 0,-4-5 4,1 1-1,-1-1 0,0 1 0,0-1 1,0 0-1,1 0 0,-1 1 1,0-1-1,0 0 0,1 0 0,-1 0 1,0-1-1,1 1 0,-1 0 0,0 0 1,0-1-1,0 1 0,1 0 1,-1-1-1,0 1 0,0-1 0,0 0 1,0 1-1,0-1 0,0 0 0,0 0 1,0 0-1,0 0 0,0 0 1,0 0-1,0-1 0,7-6-419,-1-1 0,-1 0-1,8-13 1,12-16-207,-16 81 4237,-9-41-3449,0 0-1,0-1 0,0 1 1,0 0-1,0-1 0,0 0 1,0 1-1,1-1 0,-1 0 1,1 1-1,-1-1 0,1 0 1,-1 0-1,1 0 1,0 0-1,-1-1 0,1 1 1,0 0-1,2 0 0,-1-1-18,1 1-1,-1-1 1,1 0 0,-1 0-1,1 0 1,-1 0-1,1 0 1,-1-1-1,1 0 1,3-1-1,-3 1-38,-1 0 0,1 0 0,0-1-1,0 1 1,-1-1 0,1 0 0,-1 0-1,0-1 1,0 1 0,1-1-1,-2 1 1,1-1 0,0 0 0,0 0-1,-1 0 1,0-1 0,1 1-1,2-7 1,-5 9-18,1 1-1,-1-1 0,0 0 1,1 0-1,-1 0 1,0 0-1,1 0 1,-1 0-1,0 0 1,0 0-1,0 0 0,0 0 1,0 0-1,0 0 1,0 0-1,0 0 1,-1 0-1,1 0 1,0 0-1,0 1 0,-1-1 1,1 0-1,-1 0 1,1 0-1,-1 0 1,1 0-1,-1 1 0,0-1 1,1 0-1,-1 0 1,0 1-1,1-1 1,-1 1-1,0-1 1,0 0-1,0 1 0,1 0 1,-1-1-1,0 1 1,0-1-1,0 1 1,0 0-1,0 0 0,0-1 1,-2 1-1,1 0 0,-1 0-1,1 1 0,0-1 0,0 0 0,-1 1 1,1-1-1,0 1 0,0 0 0,0 0 1,-1 0-1,1 0 0,0 0 0,0 0 0,0 0 1,1 1-1,-1-1 0,0 1 0,0 0 1,-1 1-1,1 0 8,1-1-1,-1 0 1,1 1 0,0-1-1,0 1 1,0 0 0,0-1-1,0 1 1,0 0 0,1 0-1,-1-1 1,1 1 0,0 0-1,0 5 1,0-6 4,1-1-1,-1 0 1,0 1-1,1-1 1,-1 0 0,1 0-1,-1 1 1,1-1-1,0 0 1,-1 0 0,1 0-1,0 0 1,0 0-1,0 0 1,0 0 0,0 0-1,0 0 1,0 0-1,0-1 1,0 1 0,1 0-1,-1-1 1,0 1-1,0-1 1,1 1 0,-1-1-1,0 1 1,0-1-1,1 0 1,-1 0 0,0 0-1,1 0 1,1 0-1,6 0 37,-1-1-1,1 0 1,0-1-1,0 1 1,-1-2-1,1 1 1,-1-1-1,13-7 1,1-1 63,37-27 1,-41 26-102,-1-2 1,-1 0-1,0-1 0,-1-1 0,0 0 0,-2-1 1,0-1-1,-1 0 0,0 0 0,-2-1 1,12-30-1,-19 44 7,-3 4-12,1-1 1,0 1-1,-1 0 0,1 0 0,-1-1 0,1 1 1,-1 0-1,0-1 0,1 1 0,-1 0 0,0-1 1,0 1-1,0 0 0,0-1 0,0 1 0,0 0 1,-1-1-1,1 1 0,-1-2 0,1 2-2,0 1 0,-1 0-1,1 0 1,0 0 0,0 0-1,-1 0 1,1 0 0,0 0-1,0 0 1,-1 0 0,1 0-1,0 0 1,-1 0 0,1 0-1,0 0 1,0 1 0,0-1-1,-1 0 1,1 0 0,0 0-1,0 0 1,-1 0 0,1 0 0,0 1-1,0-1 1,0 0 0,-1 0-1,1 0 1,0 1 0,0-1-1,0 0 1,0 0 0,0 1-1,-1-1 1,1 0 0,0 0-1,0 0 1,0 1 0,0-1-1,0 0 1,0 1 0,-6 12 68,-3 14 4,1 0 0,1 0 0,1 0 0,2 1 0,-2 35 0,5-41-67,1 0 0,2 0 0,0 0-1,1 0 1,1 0 0,1-1 0,10 26-1,-12-39-7,-2-5 0,-1-1 0,1 1 0,0 0 0,0-1 0,1 1 0,-1-1 0,0 1 0,1-1 0,0 1 0,-1-1 0,1 0 0,0 0 0,0 0 0,3 2 0,-5-4 1,0 0-1,1 1 1,-1-1 0,0 0-1,0 0 1,0 0-1,0 0 1,1 0-1,-1 0 1,0 1-1,0-1 1,0 0 0,1 0-1,-1 0 1,0 0-1,0 0 1,1 0-1,-1 0 1,0 0-1,0 0 1,0 0 0,1 0-1,-1 0 1,0 0-1,0 0 1,0 0-1,1 0 1,-1 0-1,0-1 1,0 1 0,0 0-1,1 0 1,-1 0-1,0 0 1,0 0-1,0 0 1,0-1-1,1 1 1,-1 0 0,0 0-1,0 0 1,0-12 7,-8-13-1,8 25-7,-54-111-5,39 83 20,0-1 1,2-1-1,-12-40 0,24 66-4,0 1-1,0-1 1,0 1 0,1-1-1,0 0 1,0 1 0,0-1-1,0 0 1,0 1 0,1-5-1,-1 7-9,1 1 0,-1-1 0,0 1 0,0-1-1,1 1 1,-1-1 0,0 1 0,1-1 0,-1 1 0,1-1-1,-1 1 1,0 0 0,1-1 0,-1 1 0,1-1-1,-1 1 1,1 0 0,-1 0 0,1-1 0,-1 1 0,1 0-1,0 0 1,-1 0 0,2-1 0,-1 1-15,1 0 1,0 0-1,0 1 1,0-1-1,-1 0 0,1 1 1,0-1-1,-1 1 1,1 0-1,0-1 0,-1 1 1,3 1-1,27 18-902,-24-15 779,1 0 0,0 0-1,0 0 1,1-1-1,-1 0 1,17 4 0,5-7-268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0.425"/>
    </inkml:context>
    <inkml:brush xml:id="br0">
      <inkml:brushProperty name="width" value="0.05" units="cm"/>
      <inkml:brushProperty name="height" value="0.05" units="cm"/>
    </inkml:brush>
  </inkml:definitions>
  <inkml:trace contextRef="#ctx0" brushRef="#br0">70 74 14523,'5'-21'1388,"-3"16"-1104,-1 0 0,0 0 0,0-1 0,0 1 1,0 0-1,-1-9 0,0 14-247,0 0 0,0 0 0,0-1 0,0 1 0,1 0 0,-1 0 0,0-1 1,0 1-1,0 0 0,0 0 0,0 0 0,0-1 0,0 1 0,0 0 0,0 0 0,0-1 0,-1 1 1,1 0-1,0 0 0,0 0 0,0-1 0,0 1 0,0 0 0,0 0 0,0 0 0,0-1 0,-1 1 0,1 0 1,0 0-1,0 0 0,0 0 0,0 0 0,-1-1 0,1 1 0,0 0 0,0 0 0,0 0 0,-1 0 1,1 0-1,0 0 0,0 0 0,0 0 0,-1 0 0,1 0 0,0 0 0,0 0 0,-1 0 0,1 0 0,0 0 1,0 0-1,0 0 0,-1 0 0,1 0 0,0 0 0,-10 13 953,-1 13-802,2 1 0,0 1 0,-8 47 0,9-21-186,-1 56 0,8-102 5,0 2 6,1 1 1,0 0 0,1 0-1,0-1 1,2 13-1,-2-22-5,-1 1-1,1-1 1,-1 1-1,1-1 1,0 1-1,-1-1 1,1 0-1,0 1 1,0-1-1,0 0 1,0 0-1,0 1 1,0-1-1,0 0 1,0 0-1,1 0 1,1 1-1,-1-1 7,0-1-1,0 0 1,0 1 0,0-1-1,-1 0 1,1 0 0,0 0-1,0 0 1,0 0 0,0-1-1,0 1 1,0-1 0,-1 1-1,1-1 1,0 1 0,0-1-1,-1 0 1,4-2 0,6-3 57,0-2 0,-1 1 0,0-1 0,0-1 0,-1 0 0,0 0 0,11-16 0,51-81 486,-56 82-413,38-74 334,-42 75-380,-11 22-93,0 1-1,0 0 0,0 0 0,0 0 0,0-1 0,0 1 0,0 0 0,0 0 0,0-1 0,1 1 0,-1 0 0,0 0 0,0 0 0,0-1 0,0 1 0,0 0 0,0 0 0,1 0 0,-1-1 0,0 1 0,0 0 0,0 0 0,1 0 0,-1 0 1,0 0-1,0-1 0,0 1 0,1 0 0,-1 0 0,0 0 0,0 0 0,1 0 0,-1 0 0,0 0 0,0 0 0,1 0 0,-1 0 0,0 0 0,3 11 45,-2 28-71,-1-31 32,-1 31-31,3 60-36,-1-88 54,0 0-1,1 0 1,0 0-1,1-1 1,0 1-1,8 16 0,-9-24 7,-1-1-1,0 0 1,0 1-1,1-1 1,-1 0-1,1 0 1,0 0-1,0 0 1,0 0-1,0-1 0,0 1 1,0 0-1,0-1 1,0 1-1,1-1 1,-1 0-1,0 0 1,1 0-1,-1 0 0,5 1 1,-3-2 15,-1 0 1,0 0 0,0-1-1,1 1 1,-1-1-1,0 1 1,0-1-1,0 0 1,0 0-1,0 0 1,0-1-1,0 1 1,0-1 0,0 1-1,0-1 1,3-3-1,5-5 141,1-1-1,-1-1 0,-1 1 0,0-2 1,-1 1-1,0-1 0,-1-1 1,0 0-1,8-22 0,-8 16 60,-1 0 0,-1 0-1,-1 0 1,-1 0 0,-1-1 0,1-36 0,-4 55-342,0 1 0,0-1 1,0 0-1,0 1 1,0-1-1,0 1 1,0-1-1,0 1 0,-1-1 1,1 1-1,-1-1 1,1 1-1,-1 0 1,0-1-1,1 1 0,-1 0 1,0-1-1,0 1 1,0 0-1,0 0 1,0 0-1,0 0 0,0 0 1,0 0-1,-1 0 1,1 0-1,0 0 1,-1 0-1,1 1 1,0-1-1,-3 0 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1.095"/>
    </inkml:context>
    <inkml:brush xml:id="br0">
      <inkml:brushProperty name="width" value="0.05" units="cm"/>
      <inkml:brushProperty name="height" value="0.05" units="cm"/>
    </inkml:brush>
  </inkml:definitions>
  <inkml:trace contextRef="#ctx0" brushRef="#br0">17 60 12987,'5'1'299,"65"12"2553,-65-12-2521,-1-1-1,1 0 0,0 0 1,0 0-1,-1 0 0,1-1 1,-1 1-1,1-1 0,0-1 0,-1 1 1,0 0-1,7-4 0,-10 4-254,1 1-1,-1-1 1,0 0-1,0 0 1,-1 1-1,1-1 0,0 0 1,0 0-1,0 0 1,0 0-1,-1 0 1,1 0-1,-1 0 0,1 0 1,0 0-1,-1 0 1,0 0-1,1 0 1,-1 0-1,0-1 0,1 1 1,-1 0-1,0 0 1,0 0-1,0-1 1,0 1-1,0 0 0,0 0 1,0 0-1,-1-1 1,1 1-1,0 0 1,-1 0-1,1 0 1,-1 0-1,1 0 0,-1 0 1,0-2-1,-1 2-29,1-1 0,0 0 0,-1 1-1,0-1 1,1 1 0,-1-1 0,0 1-1,1 0 1,-1 0 0,0 0 0,0 0 0,0 0-1,0 0 1,0 0 0,0 1 0,-1-1-1,1 1 1,0-1 0,0 1 0,0 0-1,-3 0 1,-1 1-38,1 0 1,-1 1-1,1-1 0,0 1 0,-1 1 0,1-1 0,0 1 1,0 0-1,1 0 0,-1 0 0,1 1 0,-1-1 0,1 1 1,0 0-1,-5 8 0,4-7-16,1 1 1,-1 0-1,2-1 1,-1 2 0,1-1-1,0 0 1,0 1-1,0-1 1,1 1-1,0 0 1,1 0-1,-2 8 1,3-13 6,0-1 0,0 0-1,0 0 1,0 0 0,0 1 0,0-1 0,0 0 0,0 0 0,1 0 0,-1 0 0,0 1 0,1-1 0,-1 0 0,1 0 0,-1 0 0,1 0 0,-1 0 0,1 0 0,0 0 0,0 0 0,-1 0 0,1 0 0,0-1 0,0 1 0,0 0 0,0 0 0,1 0 0,1 0 0,-1-1 0,0 1 0,1-1 0,-1 0 0,0 0 1,1 0-1,-1 0 0,1 0 0,-1 0 0,0-1 0,1 1 0,3-2 0,7-2 5,-1-1 0,1-1-1,20-13 1,3-7 17,-27 18-15,1 1 0,-1 1-1,17-9 1,-25 14-6,0 1-1,0-1 1,0 1-1,0 0 1,0-1-1,0 1 1,0 0-1,0 0 0,0 0 1,0 0-1,0 0 1,0 0-1,0 0 1,0 0-1,0 0 1,0 0-1,0 1 1,-1-1-1,1 0 1,0 1-1,0-1 1,0 1-1,0-1 1,0 1-1,1 0 1,16 22-15,-17-20 15,0-1 0,1 1-1,-1-1 1,1 0-1,0 1 1,0-1-1,0 0 1,0 0-1,0 0 1,0-1-1,5 4 1,-5-4 6,1-1-1,-1 1 1,1-1 0,-1 1-1,1-1 1,-1 0-1,1 0 1,-1 0 0,1 0-1,-1-1 1,1 1 0,-1-1-1,1 1 1,-1-1 0,1 0-1,-1 0 1,3-2 0,6-2 35,-1-2 1,15-10-1,4-3 52,-26 18-84,-1 0 1,1 1 0,0-1 0,0 1 0,0 0 0,0 0 0,0 0 0,0 0-1,0 0 1,0 1 0,0-1 0,1 1 0,-1 0 0,0 0 0,5 1-1,-6 0-6,0 0-1,0 0 0,0 0 1,0 1-1,0-1 0,0 1 1,0-1-1,0 1 0,-1 0 1,1 0-1,-1 0 0,1 0 0,-1 0 1,0 0-1,1 0 0,-1 0 1,0 0-1,-1 1 0,2 3 1,2 6-10,-2-7 14,-1-1 0,1 1-1,0 0 1,0-1 0,1 1 0,-1-1 0,5 5-1,-6-8 1,0 0 0,0 0 0,0 0 0,1 0 0,-1 0 0,1-1 0,-1 1 0,0 0 0,1-1 0,0 1 0,-1-1 0,1 1 0,-1-1 0,1 0 0,-1 0 0,1 0 0,0 0 0,-1 0 0,1 0 0,-1 0 0,1 0 0,-1-1 0,1 1 0,0-1 0,-1 1-1,1-1 1,1-1 0,11-4 48,-1-1 0,0 0 0,21-17 0,-23 15-35,0 1 0,1 1 0,0 0 0,21-9 0,-32 16-20,0-1 0,0 1 0,0 0 0,0-1 0,0 1-1,0 0 1,0 0 0,0-1 0,1 1 0,-1 0 0,0 0 0,0 0-1,0 1 1,0-1 0,0 0 0,1 0 0,-1 1 0,0-1-1,0 0 1,0 1 0,0-1 0,0 1 0,0-1 0,0 1-1,0 0 1,0-1 0,0 1 0,-1 0 0,1 0 0,0 0-1,0 0 1,-1-1 0,1 1 0,0 0 0,-1 0 0,1 0 0,-1 0-1,1 1 1,-1-1 0,1 1 0,0 5-495,1 0 0,-1 0 0,0 0-1,-1 0 1,0 8 0,0-14 266,1-10-247,1-16-170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1.935"/>
    </inkml:context>
    <inkml:brush xml:id="br0">
      <inkml:brushProperty name="width" value="0.05" units="cm"/>
      <inkml:brushProperty name="height" value="0.05" units="cm"/>
    </inkml:brush>
  </inkml:definitions>
  <inkml:trace contextRef="#ctx0" brushRef="#br0">1 142 14443,'3'-6'618,"1"0"0,0 1 1,0 0-1,0 0 0,0 0 0,8-6 0,5-5 1104,-9 6-1054,38-36 1567,-43 43-2119,0 0 0,1 1 0,-1-1 0,1 1 0,0 0 0,0 0 0,0 0 0,0 0 0,0 1 0,0-1 0,9 0 0,-11 2-102,1 0 1,-1 0 0,0 1 0,0-1 0,1 1-1,-1-1 1,0 1 0,0 0 0,0 0 0,0 0-1,0 0 1,0 0 0,0 1 0,0-1 0,0 0-1,0 1 1,-1 0 0,1-1 0,0 1 0,-1 0-1,0 0 1,1 0 0,-1 0 0,0 0 0,0 0-1,1 3 1,3 8-403,0 0 0,-1 0 0,4 16 0,-6-17-497,-1-5-3,0-1 304</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2.307"/>
    </inkml:context>
    <inkml:brush xml:id="br0">
      <inkml:brushProperty name="width" value="0.05" units="cm"/>
      <inkml:brushProperty name="height" value="0.05" units="cm"/>
    </inkml:brush>
  </inkml:definitions>
  <inkml:trace contextRef="#ctx0" brushRef="#br0">49 0 16548,'1'6'341,"-1"1"0,0-1 0,0 0 1,0 0-1,-1 0 0,0 0 1,0 0-1,0 0 0,-1 0 1,-3 8-1,-2 8 666,-4 21 289,-6 55 0,15-80-1189,1 0 0,1 0-1,0 0 1,1 0 0,7 34-1,-8-50-159,0 0-1,1 0 1,-1 0 0,1 0-1,-1 0 1,1 0-1,0 0 1,0 0-1,0 0 1,0 0 0,0 0-1,1 0 1,-1-1-1,0 1 1,1 0-1,2 1 1,-4-3 40,0 0 0,1 0 0,-1 0 0,0 0 0,0-1-1,1 1 1,-1 0 0,0 0 0,0 0 0,1-1 0,-1 1 0,0 0 0,0 0 0,1 0-1,-1-1 1,0 1 0,0 0 0,0-1 0,0 1 0,0 0 0,0 0 0,1-1 0,-1 1 0,0 0-1,0-1 1,0 1 0,0 0 0,0-1 0,0 1 0,0 0 0,0-1 0,0 1 0,0 0-1,0 0 1,-1-1 0,1 1 0,0 0 0,0-1 0,0 1 0,-1-1 0,-3-17 28,4 18-22,-8-26-249,-2-5-67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2.710"/>
    </inkml:context>
    <inkml:brush xml:id="br0">
      <inkml:brushProperty name="width" value="0.05" units="cm"/>
      <inkml:brushProperty name="height" value="0.05" units="cm"/>
    </inkml:brush>
  </inkml:definitions>
  <inkml:trace contextRef="#ctx0" brushRef="#br0">26 77 17564,'-7'-12'1992,"7"4"-1120,2 1-336,11 1 1081,4-1-161,7-1-448,5 1-295,9 0-329,1 0-80,4 3-192,0 1-168,-6 3-512,-5 1-289,-8 6-599,-6 1-496,-18 2 1376,-6 1-401,-13 1-223</inkml:trace>
  <inkml:trace contextRef="#ctx0" brushRef="#br0" timeOffset="1">1 402 17468,'1'17'1944,"13"-20"-1016,6-5-328,6-6 865,4-4-265,6-3-472,1-2-432,-1 1-1040,-1 1-400,-5 4 872,-6 0-304,-7 2-224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3.688"/>
    </inkml:context>
    <inkml:brush xml:id="br0">
      <inkml:brushProperty name="width" value="0.05" units="cm"/>
      <inkml:brushProperty name="height" value="0.05" units="cm"/>
    </inkml:brush>
  </inkml:definitions>
  <inkml:trace contextRef="#ctx0" brushRef="#br0">1 213 15059,'3'8'433,"-1"-1"0,1 1 0,-1 1 0,-1-1 0,0 0 0,0 0 1,0 0-1,-1 1 0,0-1 0,-3 14 0,2 13 447,0-5-395,0-12-246,2 0 0,3 32 0,-4-48-216,0-1 0,1 0 0,-1 1 0,0-1 0,1 1 0,-1-1 0,1 0 0,0 0 1,-1 1-1,1-1 0,1 2 0,-1-3-1,-1 0 0,0 1 0,1-1 1,-1 0-1,0 0 0,1 1 0,-1-1 0,1 0 0,-1 0 1,1 0-1,-1 1 0,0-1 0,1 0 0,-1 0 0,1 0 1,-1 0-1,1 0 0,-1 0 0,1 0 0,-1 0 1,1 0-1,-1 0 0,1 0 0,1-1 27,-1 0 0,1 0 0,-1 0-1,1 0 1,-1 0 0,0 0 0,1 0 0,-1-1 0,0 1-1,0 0 1,0-1 0,0 1 0,0-1 0,0 1 0,-1-1-1,1 1 1,0-4 0,5-11 155,0-1 1,-2 0-1,0-1 1,-2 1-1,1-1 1,-1-23-1,-2 42-200,0 3-7,0-1 1,0 1-1,1 0 0,-1 0 1,1 0-1,2 4 0,-3-6 1,1-1 0,0 1 1,-1-1-1,1 0 0,0 1 0,0-1 0,0 0 0,0 1 1,0-1-1,0 0 0,0 0 0,0 0 0,0 0 1,1 0-1,-1 0 0,0 0 0,1-1 0,-1 1 0,1 0 1,-1-1-1,1 1 0,-1-1 0,1 0 0,-1 1 0,1-1 1,-1 0-1,1 0 0,2 0 0,2-1 2,-1 0-1,1-1 1,-1 1 0,1-1-1,-1-1 1,0 1-1,0-1 1,0 1 0,0-2-1,-1 1 1,1 0 0,-1-1-1,0 0 1,8-8-1,1-3 12,-1 0-1,-1 0 1,11-19-1,-20 30-3,1 1-5,-1 0 1,0 0-1,-1 0 1,1 0 0,-1 0-1,1 0 1,-1-1-1,0 1 1,0-1-1,0 1 1,-1-1 0,1 1-1,-1-6 1,0 9-3,-1 0 0,0 0 0,1 0 0,-1 0 0,1 1 0,-1-1 0,0 0 0,1 0 0,-1 1 0,1-1 0,-1 0 0,1 1 0,-1-1 0,1 1 1,-1-1-1,1 0 0,-1 1 0,1-1 0,-1 1 0,1-1 0,0 1 0,-1 0 0,1-1 0,0 1 0,0-1 0,-1 2 0,-13 19-9,7-9 8,0 1 0,2-1 1,-1 1-1,2 0 0,0 1 1,0-1-1,1 1 0,1 0 1,-1 25-1,3-38 6,0 0 0,0 0 0,0 0-1,0 1 1,0-1 0,0 0 0,0 0 0,1 0 0,-1 1 0,0-1 0,1 0-1,-1 0 1,1 0 0,-1 0 0,1 0 0,0 0 0,-1 0 0,1 0-1,0 0 1,0 0 0,0 0 0,0-1 0,0 1 0,0 0 0,0 0 0,1 0-1,0-1 4,0 0 0,0 0 0,0 0 0,-1 0 0,1 0 0,0 0 0,0 0 0,0-1 1,-1 1-1,1-1 0,0 0 0,0 1 0,-1-1 0,1 0 0,2-1 0,8-6 41,0-1 0,-1 0 1,14-14-1,-20 19-34,78-92 137,-83 96-153,0 0 0,0 0 0,0 1-1,0-1 1,0 0 0,0 1 0,0-1 0,0 0 0,0 1 0,0-1-1,0 0 1,0 0 0,0 1 0,0-1 0,1 0 0,-1 1-1,0-1 1,0 0 0,0 0 0,0 1 0,0-1 0,1 0-1,-1 0 1,0 1 0,0-1 0,0 0 0,1 0 0,-1 0-1,0 0 1,0 1 0,1-1 0,-1 0 0,0 0 0,0 0-1,1 0 1,-1 0 0,0 0 0,1 1 0,-1-1 0,0 0 0,0 0-1,1 0 1,-1 0 0,0 0 0,1 0 0,-1 0 0,0 0-1,1-1 1,-1 1 0,0 0 0,0 0 0,1 0 0,-1 0-1,0 0 1,0 0 0,1-1 0,-1 1 0,0 0 0,0 0-1,1 0 1,-1 0 0,0-1 0,0 1 0,1 0 0,-6 30-42,5-27 36,-4 15-16,1-4 2,0 0 0,1 0 0,1 0 0,0 25 0,1-38 16,0 0-1,0 0 1,0 0 0,1 0 0,-1 1-1,0-1 1,0 0 0,1 0 0,-1 0-1,0 0 1,1 0 0,-1 0 0,1 0-1,-1 0 1,1 0 0,0 0 0,-1 0-1,1 0 1,0-1 0,0 1 0,0 0-1,1 1 1,-1-2-16,0 0 1,0 0-1,0 0 0,0 0 0,0 0 0,0 0 1,0 0-1,0 0 0,0 0 0,1 0 0,-1-1 1,0 1-1,0 0 0,0-1 0,-1 1 1,1-1-1,0 1 0,0-1 0,1 0 0,4-3-157,-1-1-1,1 0 0,-1 0 1,0 0-1,8-12 0,19-34-1567,-3-1-1,37-92 1,-5 10 816,-60 130 2129,-1 7-281,-5 14 271,-7 29 18,8-1-1002,2 1 0,2-1 0,2 1 0,2-1 0,19 82 0,-15-100-442,-8-27 231,0 0 0,0 0 0,0 0 0,0 0 0,0 0-1,0 0 1,0 0 0,0 0 0,0 0 0,0 0 0,0 0-1,0 0 1,0 0 0,0-1 0,0 1 0,0 0 0,0 0 0,0 0-1,0 0 1,0 0 0,0 0 0,0 0 0,0 0 0,0 0-1,0 0 1,0 0 0,0 0 0,0 0 0,0 0 0,0 0-1,0 0 1,0 0 0,0 0 0,1 0 0,-1 0 0,0 0 0,0 0-1,0 0 1,0 0 0,0 0 0,0 0 0,0 0 0,0 0-1,0 0 1,0 0 0,-3-16-206,0 3 133,-1 0 1,-1 1 0,0 0 0,-1 0 0,0 0-1,-13-18 1,-55-62 299,61 77-80,13 15-127,-1 0 0,0-1 0,1 1 0,-1-1 0,1 1 0,-1-1 0,1 1 0,-1-1 0,1 1 0,0-1 0,-1 0 0,1 1 0,0-1-1,-1 1 1,1-1 0,0 0 0,-1 1 0,1-1 0,0 0 0,0 1 0,0-1 0,0 0 0,0 0 0,0 1 0,0-1 0,0 0 0,0 1 0,0-1 0,0 0 0,0 1 0,1-1 0,-1 0 0,1 0 0,0 0 21,1 0 0,0 0 0,0 0 1,0 0-1,0 1 0,0-1 0,0 1 1,0 0-1,0-1 0,0 1 0,2 0 1,59-4 333,-34 3-671,0-1 0,-1-2 0,51-12 0,-78 16 276,0-1 1,1 1-1,-1 0 1,0 0-1,0-1 0,0 1 1,0-1-1,0 1 1,0-1-1,0 0 1,0 1-1,0-1 1,-1 0-1,1 0 0,0 1 1,0-1-1,0 0 1,-1 0-1,1 0 1,-1 0-1,1 0 0,-1 0 1,1-1-1,-4-10-380</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4.105"/>
    </inkml:context>
    <inkml:brush xml:id="br0">
      <inkml:brushProperty name="width" value="0.05" units="cm"/>
      <inkml:brushProperty name="height" value="0.05" units="cm"/>
    </inkml:brush>
  </inkml:definitions>
  <inkml:trace contextRef="#ctx0" brushRef="#br0">7 1 13931,'-6'4'1344,"7"3"-920,6-1-168,11 1 537,0-1-649,7 2 56,3-1-96,10 1-200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4.507"/>
    </inkml:context>
    <inkml:brush xml:id="br0">
      <inkml:brushProperty name="width" value="0.05" units="cm"/>
      <inkml:brushProperty name="height" value="0.05" units="cm"/>
    </inkml:brush>
  </inkml:definitions>
  <inkml:trace contextRef="#ctx0" brushRef="#br0">105 14 15987,'-14'11'1059,"1"-1"-1,0 1 1,1 1-1,-11 14 1,19-22-957,1 0 1,0 1 0,0-1 0,1 1 0,-1-1-1,1 1 1,0 0 0,0 0 0,1 0 0,-1 0 0,1 0-1,0 0 1,1 1 0,-1-1 0,1 0 0,0 0-1,1 7 1,-1-11-89,0 0-1,1 0 1,-1 0-1,0 0 1,1 0-1,-1 0 1,1-1-1,-1 1 1,1 0-1,-1 0 1,1-1-1,-1 1 1,1 0-1,0 0 1,-1-1-1,1 1 1,0-1-1,0 1 1,0-1-1,-1 1 0,1-1 1,0 1-1,0-1 1,0 0-1,0 0 1,0 1-1,0-1 1,0 0-1,-1 0 1,1 0-1,0 0 1,0 0-1,0 0 1,0 0-1,0 0 1,0 0-1,0-1 1,0 1-1,0 0 1,0-1-1,0 1 1,1-1-1,4-1 26,0-1 0,1 0-1,-1 0 1,10-6 0,4-8 46,-1 0 0,0 0 1,-1-2-1,-1 0 1,-1-1-1,21-34 0,-46 79-99,-9 33 0,18-57 7,0 0 0,0 0 0,-1 0 0,1 0 1,0 0-1,0 0 0,0 0 0,0 0 0,0 0 0,0 1 0,1-1 0,-1 0 0,0 0 0,0 0 0,1-1 0,0 3 0,-1-2-3,1-1-1,-1 0 1,1 0 0,-1 0-1,0 1 1,1-1-1,-1 0 1,1 0-1,-1 0 1,0 0 0,1 0-1,-1 0 1,1 0-1,-1 0 1,1 0-1,-1 0 1,0 0 0,1 0-1,-1 0 1,1 0-1,-1 0 1,1 0-1,-1 0 1,0-1 0,1 1-1,0 0 1,28-22-698,-26 20 631,26-25-784,-19 17 305,0 0 0,1 1 0,0 0 0,22-13 0,-33 22 539,1 0 0,-1-1-1,0 1 1,1 0 0,-1 0 0,0 0-1,1 0 1,-1 0 0,0 0 0,1 0-1,-1 0 1,1-1 0,-1 1 0,0 0-1,1 0 1,-1 1 0,0-1 0,1 0-1,-1 0 1,0 0 0,1 0 0,-1 0-1,0 0 1,1 0 0,-1 0 0,0 1-1,1-1 1,-1 0 0,0 0-1,1 1 1,-1-1 0,0 0 0,0 0-1,1 1 1,-1-1 0,0 0 0,0 0-1,0 1 1,0-1 0,1 0 0,-1 1-1,0-1 1,0 0 0,0 1 0,0-1-1,0 0 1,0 1 0,0-1 0,0 1-1,0-1 1,0 0 0,0 1 0,0-1-1,0 0 1,0 1 0,-3 21-117,-30 83 1187,20-68 67,-12 57 1,22-79-906,1 0 1,1-1-1,0 1 1,1 0 0,1 0-1,0-1 1,5 25-1,-3-25-193,8 31-158,4 49 0,-14-81 100,0-1 0,-1 1 0,0-1 0,-1 1 0,0 0 0,-1-1 0,-1 1 0,-7 22 0,9-34 53,1 1 1,-1-1-1,1 1 1,-1-1 0,0 0-1,0 1 1,0-1-1,1 0 1,-1 1 0,-1-1-1,1 0 1,0 0 0,0 0-1,0 0 1,-3 2-1,3-3 4,0 0-1,1 0 1,-1 0-1,0 0 1,0 0-1,1 0 1,-1 0-1,0 0 1,1 0-1,-1 0 1,0 0-1,0 0 1,1 0-1,-1-1 1,0 1-1,1 0 1,-1-1-1,0 1 0,1 0 1,-1-1-1,1 1 1,-1-1-1,-1 0 1,-1-2 52,1-1 0,-1 1 0,0-1 0,1 0 0,0 1 0,0-1 1,0 0-1,0 0 0,-1-8 0,-1-3-8,0-1 0,2 1 1,0-1-1,1 1 0,0-1 1,1 0-1,1 0 0,0 1 1,5-20-1,-3 24-264,0 1 0,0-1 0,1 1 1,1-1-1,-1 1 0,2 0 0,-1 1 1,2-1-1,-1 1 0,1 1 0,0-1 1,1 1-1,16-14 0,4 1-402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6.435"/>
    </inkml:context>
    <inkml:brush xml:id="br0">
      <inkml:brushProperty name="width" value="0.05" units="cm"/>
      <inkml:brushProperty name="height" value="0.05" units="cm"/>
    </inkml:brush>
  </inkml:definitions>
  <inkml:trace contextRef="#ctx0" brushRef="#br0">15 0 19164,'0'4'429,"0"0"-1,0 0 0,0 0 1,-1 0-1,1-1 1,-1 1-1,0 0 0,-3 7 1,-3 19 1280,7-26-1642,-1 0-1,1 0 1,1 0-1,-1 1 1,0-1-1,1-1 1,0 1-1,0 0 1,0 0-1,1 0 0,-1 0 1,1-1-1,0 1 1,0 0-1,0-1 1,0 0-1,1 0 1,-1 1-1,1-1 1,0-1-1,0 1 1,0 0-1,0-1 1,0 1-1,1-1 1,-1 0-1,1 0 1,-1-1-1,1 1 0,0-1 1,4 2-1,3 0-65,1-1 1,-1 0-1,1 0 0,0-1 0,0-1 0,0 0 0,-1 0 0,1-1 0,19-5 0,-5-1-80,0-2 1,0-1-1,-1-1 0,-1-1 0,35-23 0,-23 14-80,-36 20 157,1 1 0,-1-1 0,1 1 0,0-1 1,-1 1-1,1-1 0,0 1 0,-1 0 0,1 0 0,0-1 0,0 1 0,-1 0 1,1 0-1,0 0 0,0-1 0,-1 1 0,1 0 0,0 0 0,0 0 0,0 1 1,-1-1-1,1 0 0,0 0 0,0 0 0,-1 0 0,1 1 0,0-1 0,0 0 1,-1 1-1,2 0 0,-1 0 13,0 1 0,0 0 1,0 0-1,0 0 0,-1 0 0,1-1 1,0 1-1,-1 0 0,1 3 1,8 20 92,-6-20-94,1-1 1,0 0 0,0 1-1,0-1 1,0 0 0,0-1 0,1 1-1,0-1 1,0 0 0,0 0-1,0-1 1,0 1 0,1-1-1,-1 0 1,1-1 0,-1 1 0,1-1-1,0 0 1,0 0 0,-1-1-1,1 0 1,0 0 0,0 0-1,7-2 1,13-2-201,0-2 1,0 0-1,-1-2 0,25-11 1,-23 9-72,-23 8 233,1 1 1,-1-1-1,0 1 0,0 0 1,1 1-1,-1-1 0,5 1 1,-8 0 45,1 0 0,-1 0 1,1 0-1,-1 1 1,1-1-1,-1 1 0,0-1 1,1 1-1,-1-1 1,0 1-1,0 0 0,1 0 1,-1 0-1,0 0 1,0 0-1,0 0 0,0 0 1,0 0-1,0 0 1,0 0-1,0 1 0,-1-1 1,2 3-1,1 1 10,1 0 1,-1 1-1,1-1 0,0-1 0,0 1 0,1 0 1,-1-1-1,1 0 0,0 0 0,0-1 1,0 1-1,1-1 0,-1 0 0,1 0 0,0-1 1,0 0-1,0 0 0,0 0 0,9 1 1,-7-2-168,1 0 0,-1 0 0,0-1 0,0 0 1,0-1-1,0 1 0,0-2 0,0 1 0,0-1 1,0 0-1,-1-1 0,1 1 0,-1-2 0,13-6 1,8-11-388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25.716"/>
    </inkml:context>
    <inkml:brush xml:id="br0">
      <inkml:brushProperty name="width" value="0.05" units="cm"/>
      <inkml:brushProperty name="height" value="0.05" units="cm"/>
    </inkml:brush>
  </inkml:definitions>
  <inkml:trace contextRef="#ctx0" brushRef="#br0">169 169 16940,'0'-2'159,"-1"0"0,1 0 1,0 0-1,-1 0 0,1 0 1,-1-1-1,0 1 0,0 0 1,0 1-1,0-1 0,0 0 1,0 0-1,0 0 0,-1 0 1,1 1-1,-1-1 0,1 1 1,-1-1-1,1 1 0,-1 0 1,0-1-1,0 1 0,0 0 1,0 0-1,0 0 0,0 1 1,0-1-1,-4-1 0,2 1-26,0 0 0,0 1-1,0-1 1,0 0-1,0 1 1,-1 0-1,1 0 1,0 1 0,0-1-1,-1 1 1,1 0-1,0 0 1,0 0-1,-4 2 1,3 0-85,0 0 1,1 0-1,0 0 1,-1 1-1,1-1 1,0 1-1,1 0 0,-1 1 1,1-1-1,-5 8 1,6-9-36,1-1-1,-1 1 1,1 0 0,0 0-1,0 0 1,0 0 0,0 0 0,0 0-1,1 0 1,-1 0 0,1 0 0,0 0-1,0 0 1,0 0 0,0 0 0,0 0-1,1 0 1,0 0 0,-1 0-1,2 3 1,-1-5-3,-1 0 0,1 1 0,0-1 0,-1 0 0,1 0 0,0-1-1,0 1 1,-1 0 0,1 0 0,0 0 0,0 0 0,0-1 0,0 1 0,0-1 0,0 1 0,0 0-1,1-1 1,-1 0 0,0 1 0,0-1 0,2 1 0,0-1 9,-1 0 0,1 0-1,0 0 1,0 0 0,-1-1 0,1 1 0,0-1 0,5-1-1,1-2 53,1-1 0,-1 1 0,16-12 0,6-7 157,0-2 0,27-30 0,-58 55-226,0 0-1,0 0 1,0 0-1,1 0 0,-1-1 1,0 1-1,0 0 1,0 0-1,0 0 1,1 0-1,-1 0 1,0 0-1,0 0 1,1 0-1,-1 0 1,0 0-1,0 0 1,0 0-1,1 0 0,-1 0 1,0 0-1,0 0 1,1 0-1,-1 0 1,0 0-1,0 0 1,0 0-1,1 0 1,-1 0-1,0 0 1,0 0-1,0 0 1,1 1-1,-1-1 0,0 0 1,0 0-1,0 0 1,0 0-1,1 0 1,-1 1-1,0-1 1,0 0-1,0 0 1,0 0-1,0 1 1,0-1-1,0 0 1,0 0-1,1 0 0,-1 1 1,0-1-1,0 0 1,0 0-1,0 1 1,0-1-1,0 0 1,0 0-1,0 0 1,0 1-1,-1 8 1,1-1-1,-1 1 0,0 0 1,-1 0-1,-4 14 0,-5 25-17,11-42 22,-1 1-1,1-1 1,0 1-1,1-1 1,0 1-1,2 10 0,-3-15 3,1 0 0,-1-1 0,1 1 0,0 0 0,0 0 0,0-1 0,-1 1-1,1-1 1,1 1 0,-1-1 0,0 1 0,0-1 0,1 1 0,-1-1 0,0 0-1,1 0 1,-1 0 0,1 0 0,0 0 0,-1 0 0,1 0 0,0 0 0,0-1 0,-1 1-1,1-1 1,0 1 0,0-1 0,2 0 0,1 0 20,1-1-1,-1 0 1,0 0 0,1 0-1,-1-1 1,0 0 0,0 0-1,0 0 1,0 0 0,0-1-1,0 0 1,-1 0 0,1 0-1,-1-1 1,4-3 0,7-8 94,-1 1 1,22-29 0,-30 35-92,0-1 0,0 1 0,-1-1 0,0 0 0,0-1 0,-1 1 0,0-1-1,4-18 1,-9 24-36,-3 8-8,-4 8-14,3-1 21,0-1-1,1 1 1,0 0-1,1 0 1,-3 17-1,5-28 10,1 1-1,0 0 1,0-1-1,0 1 1,0-1-1,0 1 0,0-1 1,0 1-1,0-1 1,0 1-1,0-1 0,0 1 1,0-1-1,0 1 1,0 0-1,0-1 1,1 1-1,-1-1 0,0 1 1,0-1-1,1 1 1,-1-1-1,0 0 1,0 1-1,1-1 0,-1 1 1,1-1-1,-1 0 1,0 1-1,1-1 0,0 1 1,0-1 1,0 0 0,0 0 0,0-1 1,0 1-1,0 0 0,0 0 0,0-1 0,0 1 1,0 0-1,0-1 0,-1 1 0,1-1 0,0 1 0,0-1 1,1 0-1,26-26 81,-6-3-24,-12 16-80,1 0 0,19-19 0,-26 34-96,-2 7 63,-1 8 0,-3 16-40,0-18 54,2 1 1,1 21-1,-2-35 38,1-1 1,0 1 0,0 0-1,0 0 1,1 0 0,-1 0-1,0-1 1,0 1-1,0 0 1,1 0 0,-1 0-1,0-1 1,1 1 0,-1 0-1,0-1 1,1 1-1,-1 0 1,1-1 0,-1 1-1,1 0 1,0-1 0,-1 1-1,1-1 1,-1 1-1,1-1 1,0 1 0,0-1-1,0 1 1,1-1 1,-1 0-1,0 0 1,1-1 0,-1 1 0,0 0-1,1-1 1,-1 1 0,0-1-1,0 1 1,1-1 0,-1 1 0,0-1-1,0 0 1,0 0 0,2-1 0,5-5 16,0-1 0,14-17 0,64-92 60,-27 34-171,-68 96 70,1 0-1,1 0 0,0 1 1,1 0-1,0 0 1,1 1-1,1 0 0,0 0 1,1 0-1,1 0 1,0 0-1,1 26 0,3 16 85,3-1-1,14 64 1,-6-38-88,-9-48 23,-1 0 0,-2 52 0,-2-67 1,-1 1-1,-1 0 1,-1 0 0,-1-1-1,-11 30 1,15-47 6,0 1 0,0-1 0,0 1 0,0-1 0,-1 0 0,1 1 0,-1-1 0,0 0 0,1 0 0,-5 3 0,6-5-1,0 0 1,-1 0-1,1 1 0,0-1 1,-1 0-1,1 0 0,-1 0 1,1 0-1,0 0 0,-1 1 1,1-1-1,-1 0 0,1 0 1,-1 0-1,1 0 0,0 0 1,-1 0-1,1-1 0,-1 1 1,1 0-1,-1 0 1,1 0-1,0 0 0,-1 0 1,0-1-1,0 0 4,0 0 1,0 0-1,0 0 1,1 0 0,-1 0-1,0 0 1,0 0-1,1 0 1,-1 0-1,0-1 1,1 1-1,-1-2 1,-4-12 32,0-1 0,2 0 0,0 0 0,0 0 0,1-30 0,2 21-16,1 0-1,1 0 0,7-27 1,-7 42-168,1 0-1,0 0 1,0 0 0,1 1-1,1-1 1,-1 1 0,2 0 0,-1 1-1,1-1 1,1 1 0,-1 0-1,1 1 1,1-1 0,-1 1 0,16-10-1,8-8-231,7-8-114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31.119"/>
    </inkml:context>
    <inkml:brush xml:id="br0">
      <inkml:brushProperty name="width" value="0.05" units="cm"/>
      <inkml:brushProperty name="height" value="0.05" units="cm"/>
    </inkml:brush>
  </inkml:definitions>
  <inkml:trace contextRef="#ctx0" brushRef="#br0">97 20 18516,'9'-20'1947,"-9"20"-1928,0 0 0,0 0 0,0 1 0,-1-1 1,1 0-1,0 0 0,0 0 0,0 0 1,0 0-1,0 0 0,0 0 0,0 0 0,0 0 1,0 1-1,0-1 0,0 0 0,0 0 1,0 0-1,0 0 0,0 0 0,0 0 0,0 0 1,0 0-1,0 1 0,0-1 0,0 0 1,0 0-1,0 0 0,0 0 0,0 0 0,0 0 1,1 0-1,-1 0 0,0 0 0,0 1 1,0-1-1,0 0 0,0 0 0,0 0 0,0 0 1,0 0-1,0 0 0,0 0 0,0 0 1,1 0-1,-1 0 0,0 0 0,0 0 0,0 0 1,0 0-1,0 0 0,0 0 0,0 0 1,0 0-1,1 0 0,-1 0 0,0 0 1,0 0-1,0 0 0,0 0 0,0 0 0,0 0 1,0 0-1,0 0 0,1 0 0,-1 0 1,0 0-1,0 0 0,-3 39 1345,2-29-1192,-37 218 858,19-131-857,-1-7-46,-7 53 150,27-139-264,0-1 0,-1 0 1,1 0-1,1 1 0,-1-1 0,0 0 0,1 0 1,1 4-1,-2-6-11,0-1-1,1 1 1,-1-1 0,0 1 0,0-1 0,1 1 0,-1-1 0,0 0-1,1 1 1,-1-1 0,0 1 0,1-1 0,-1 0 0,1 1-1,-1-1 1,1 0 0,-1 0 0,1 1 0,-1-1 0,1 0-1,-1 0 1,1 0 0,-1 0 0,1 0 0,-1 1 0,1-1-1,-1 0 1,1 0 0,-1 0 0,1-1 0,0 1 0,-1 0-1,1 0 1,-1 0 0,1 0 0,-1 0 0,1-1 0,-1 1-1,1 0 1,-1 0 0,1-1 0,-1 1 0,0 0 0,1-1 0,-1 1-1,1 0 1,-1-1 0,0 1 0,1-1 0,8-7 15,0-1 0,-1 0 0,0 0 0,-1-1 0,0 0 0,9-17 0,-1 3 5,52-87-581,65-149 0,-130 256 302,7-17-500,-9 20 720,0 0 0,1 1 0,-1-1 0,0 0 0,0 1 0,1-1 0,-1 0 0,0 0 0,0 1-1,0-1 1,0 0 0,0 1 0,0-1 0,0 0 0,-1 0 0,1 1 0,0-1 0,0 0 0,0 1 0,-1-1 0,1 0-1,-1-1 1,-5 2-545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31.570"/>
    </inkml:context>
    <inkml:brush xml:id="br0">
      <inkml:brushProperty name="width" value="0.05" units="cm"/>
      <inkml:brushProperty name="height" value="0.05" units="cm"/>
    </inkml:brush>
  </inkml:definitions>
  <inkml:trace contextRef="#ctx0" brushRef="#br0">9 1 15771,'-6'25'1985,"5"3"-1225,-1-4-320,4-1 1064,3-3-695,4-4-337,7-8-864,4-3-361,6-11 609,-1-3-232,6-2-176</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32.034"/>
    </inkml:context>
    <inkml:brush xml:id="br0">
      <inkml:brushProperty name="width" value="0.05" units="cm"/>
      <inkml:brushProperty name="height" value="0.05" units="cm"/>
    </inkml:brush>
  </inkml:definitions>
  <inkml:trace contextRef="#ctx0" brushRef="#br0">229 4 16331,'-10'-2'420,"-1"1"-1,0 0 1,0 1-1,1 1 0,-1-1 1,0 1-1,1 1 0,-1 0 1,1 1-1,-14 5 1,18-6-336,-1 1 0,1 0 0,0 0 0,0 1 0,0-1 0,0 1 0,1 1 0,-1-1 0,1 1 0,0 0 1,0 0-1,1 1 0,0-1 0,0 1 0,0 0 0,-5 11 0,8-16-78,1 1 1,-1-1-1,0 1 0,1 0 0,-1-1 1,1 1-1,0 0 0,-1-1 1,1 1-1,0 0 0,0 0 0,0-1 1,0 1-1,1 0 0,-1-1 0,0 1 1,1 0-1,-1-1 0,1 1 1,-1 0-1,1-1 0,0 1 0,1 2 1,0-3-2,0 1 0,-1-1 0,1 0 0,0 1 0,0-1 0,0 0 0,0 0 0,0 0 0,0 0 0,0-1 0,0 1 0,0-1 0,0 1 1,1-1-1,-1 0 0,0 1 0,0-1 0,3 0 0,5-1 8,1 0 0,0 0 0,-1-1 1,1 0-1,-1-1 0,17-7 0,58-31 7,-4 2-73,-79 38 46,1-1-1,-1 2 1,1-1 0,-1 0 0,1 0 0,0 1 0,-1 0 0,1-1 0,0 1 0,-1 0 0,1 0 0,0 1 0,-1-1 0,4 1 0,-4 0 10,0 0 0,-1 0 0,1 0 0,-1 0 0,1 0-1,-1 0 1,1 1 0,-1-1 0,0 0 0,0 1 0,1-1-1,-1 1 1,0 0 0,0-1 0,-1 1 0,1 0 0,0-1 0,-1 1-1,1 0 1,0 2 0,0 0 39,0 0 0,0 0-1,1 0 1,-1-1 0,1 1 0,0 0 0,0-1-1,0 1 1,1-1 0,-1 0 0,1 0-1,4 5 1,-4-7-7,-1 0 0,1 1-1,-1-1 1,1 0 0,-1 0 0,1 0-1,-1-1 1,1 1 0,0-1-1,0 1 1,-1-1 0,1 0 0,0 0-1,0 0 1,-1-1 0,1 1 0,0 0-1,-1-1 1,6-1 0,12-6 126,1 0 0,27-15 0,-29 13-173,-1 1 1,2 1 0,19-6-1,-38 14 3,1-1 0,0 1-1,0-1 1,-1 1 0,1 0 0,0 0-1,0 0 1,-1 0 0,1 0 0,0 0-1,0 0 1,0 0 0,-1 1-1,1-1 1,0 1 0,-1-1 0,1 1-1,0 0 1,-1 0 0,1-1 0,-1 1-1,1 0 1,2 3 0,-1-1 8,-1 1-1,1 0 1,-1 0 0,0 0 0,0 1 0,0-1-1,3 9 1,-5-12 18,0 1 0,1-1 0,-1 0 0,1 0 0,0 1 0,0-1 0,-1 0 0,1 0 0,0 0 0,0 0 0,0 0 0,0 0 0,0 0-1,0 0 1,0-1 0,0 1 0,0 0 0,1-1 0,-1 1 0,0 0 0,0-1 0,1 0 0,-1 1 0,0-1 0,1 0 0,-1 0 0,0 1 0,1-1 0,-1 0 0,0 0 0,1-1 0,-1 1 0,0 0 0,2-1-1,6-1 60,0 0 0,-1-1 0,1 0 0,10-6 0,-5 2-38,-7 4-75,-1 1 0,0-1 0,1 1 0,0 1 1,-1-1-1,1 1 0,0 1 0,0-1 0,0 1 0,11 1 0,-13 0-14,0 0-1,-1 0 0,1 1 1,0 0-1,-1-1 1,1 2-1,-1-1 1,0 0-1,0 1 0,0 0 1,0 0-1,0 0 1,0 1-1,-1-1 1,4 6-1,-6-8 55,1 1 0,-1-1 0,0 1 0,0-1-1,1 0 1,-1 0 0,1 1 0,-1-1 0,1 0 0,-1 0 0,1 0-1,0-1 1,2 2 0,-2-2 2,-1 0 1,0 0-1,1 0 0,-1 0 1,1 0-1,-1-1 0,0 1 0,1 0 1,-1-1-1,0 1 0,0-1 0,1 1 1,-1-1-1,0 0 0,0 0 0,0 0 1,0 1-1,2-3 0,22-19-141,-16 13-86,0 0 1,1 1-1,0 0 1,1 0-1,0 1 1,17-8-1,-27 15 197,0-1 0,0 1 0,0-1 0,0 1 0,0-1 0,1 1 0,-1 0 0,0-1 0,0 1 0,0 0 0,1 0 0,-1 0 0,0 0 0,0 0 0,0 0 0,1 0 0,-1 1 0,0-1 0,0 0 0,0 1 0,0-1 0,0 1 0,1-1 0,-1 1 0,0-1 0,0 1 0,0 0 0,1 1 0,0 0 66,-1 1 0,1 0 0,-1 0 0,0 0 0,0 0 0,0 0 0,0 0 0,0 6 0,4 13 898,-4-22-907,-1 1 0,0-1 0,0 1 1,1-1-1,-1 1 0,0-1 0,1 1 0,-1-1 1,0 1-1,1-1 0,-1 1 0,1-1 0,-1 0 1,1 1-1,-1-1 0,1 0 0,-1 1 0,1-1 1,-1 0-1,1 0 0,-1 1 0,1-1 0,-1 0 1,1 0-1,-1 0 0,1 0 0,0 0 0,-1 0 1,2 0-1,20-5 585,-1 0-779,-21 4 113,1 1 0,-1 0 0,1 0 0,0 0 0,-1 0 0,1 0 0,0 0 1,-1 0-1,1 1 0,-1-1 0,1 0 0,0 0 0,-1 0 0,1 1 0,-1-1 1,1 0-1,-1 1 0,1-1 0,-1 0 0,1 1 0,-1-1 0,1 1 0,-1-1 0,1 1 1,-6 2-565,0-4 211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33.214"/>
    </inkml:context>
    <inkml:brush xml:id="br0">
      <inkml:brushProperty name="width" value="0.05" units="cm"/>
      <inkml:brushProperty name="height" value="0.05" units="cm"/>
    </inkml:brush>
  </inkml:definitions>
  <inkml:trace contextRef="#ctx0" brushRef="#br0">34 246 14771,'-7'7'729,"1"1"-1,0 1 1,-7 11-1,13-19-670,0-1-1,0 0 1,0 0-1,0 0 1,0 0-1,-1 0 1,1 1-1,0-1 0,0 0 1,0 0-1,0 0 1,0 1-1,0-1 1,0 0-1,0 0 1,0 0-1,0 0 1,0 1-1,0-1 1,0 0-1,0 0 1,0 0-1,0 1 1,0-1-1,0 0 1,0 0-1,0 0 1,0 0-1,0 1 1,1-1-1,-1 0 1,0 0-1,0 0 1,0 0-1,0 1 1,0-1-1,0 0 1,0 0-1,1 0 0,8-1 1093,10-7-45,19-14-468,-1-1 0,-1-1-1,-1-2 1,-2-2-1,54-56 1,-82 79-622,-1 0 0,0-1-1,0 0 1,0 0 0,4-9 0,-8 14-14,1 0 0,-1 1 0,0-1 0,1 0 0,-1 0 1,0 0-1,1 0 0,-1 0 0,0 0 0,0-1 0,0 1 0,0 0 0,0 0 1,0 0-1,0 0 0,-1 0 0,1 0 0,0 0 0,0 0 0,-1 0 1,1 0-1,-1 0 0,1 1 0,-1-1 0,1 0 0,-1 0 0,0 0 0,1 0 1,-1 1-1,0-1 0,1 0 0,-1 1 0,0-1 0,0 0 0,0 1 1,0-1-1,0 1 0,0-1 0,0 1 0,0 0 0,0-1 0,0 1 0,-1 0 1,-4-1 1,1 0 1,0 1-1,0-1 1,0 1-1,0 1 1,0-1-1,0 1 1,-1 0-1,1 0 1,0 0-1,0 1 1,1-1-1,-1 1 1,-8 5-1,-1 1 3,0 1 1,0 0-1,-15 15 0,17-14-7,0 1 0,-14 17 0,23-23 2,-1-1 0,1 1 0,0 0 1,0 0-1,0 0 0,1 0 0,0 0 0,0 0 0,0 1 0,-1 6 0,3-11 0,0 0 0,0 0 0,0 0 0,0 0 0,0 0 0,0 0 0,1 0 0,-1 0 0,0 0 0,0 0 0,1 0-1,-1-1 1,0 1 0,1 0 0,-1 0 0,1 0 0,-1 0 0,1 0 0,0-1 0,-1 1 0,1 0 0,0-1 0,0 1 0,-1 0 0,1-1 0,0 1-1,0-1 1,0 1 0,0-1 0,0 1 0,0-1 0,0 0 0,-1 1 0,1-1 0,0 0 0,0 0 0,0 0 0,0 0 0,0 0 0,0 0 0,2 0-1,6 0 9,0 0 0,0-1-1,15-3 1,-17 3-8,72-15 30,46-7-20,-105 21-22,0 1 1,0 0 0,0 1 0,24 4 0,-36-3 1,-2 1 1,1 0-1,0 0 1,0 0-1,0 1 0,-1 0 1,10 5-1,-14-6 10,1-1 0,-1 1 0,0 0 0,0 0 0,0-1 0,0 1 0,0 1 0,0-1 0,0 0 0,-1 0 0,1 1-1,-1-1 1,0 1 0,1-1 0,-1 1 0,0-1 0,-1 1 0,1 0 0,0 0 0,-1-1 0,1 5 0,-1-7 3,0 0 0,0-1 0,0 1 0,0 0 0,0 0 1,0 0-1,0 0 0,0 0 0,0 0 0,1 0 0,-1 0 1,0 0-1,0 0 0,0 0 0,0 0 0,0 0 1,0 0-1,0 0 0,0-1 0,1 1 0,-1 0 0,0 0 1,0 0-1,0 0 0,0 0 0,0 0 0,0 0 0,0 1 1,1-1-1,-1 0 0,0 0 0,0 0 0,0 0 0,0 0 1,0 0-1,0 0 0,0 0 0,0 0 0,1 0 0,-1 0 1,0 0-1,0 0 0,0 0 0,0 0 0,0 1 0,0-1 1,0 0-1,0 0 0,0 0 0,0 0 0,0 0 0,0 0 1,0 0-1,0 0 0,0 1 0,0-1 0,0 0 0,1 0 1,-1 0-1,0 0 0,0 0 0,-1 0 0,1 0 0,0 1 1,0-1-1,0 0 0,6-8 143,-1-4-77,0 0 0,-1 0 0,0-1 0,-1 1-1,-1-1 1,0 0 0,0 1 0,-2-1 0,1 0-1,-2 0 1,1 0 0,-2 0 0,0 0-1,-7-24 1,70 52-2672,-38-8 2157,1-1-118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37.533"/>
    </inkml:context>
    <inkml:brush xml:id="br0">
      <inkml:brushProperty name="width" value="0.05" units="cm"/>
      <inkml:brushProperty name="height" value="0.05" units="cm"/>
    </inkml:brush>
  </inkml:definitions>
  <inkml:trace contextRef="#ctx0" brushRef="#br0">40 22 16396,'0'-1'158,"0"0"0,1 0 1,-1-1-1,1 1 0,-1 0 1,1 0-1,-1 0 0,1 0 1,0 0-1,-1 0 0,1 0 1,0 0-1,0 0 0,0 0 1,0 0-1,0 0 0,0 0 1,0 1-1,0-1 0,2-1 1,-2 3-47,0-1 1,-1 1-1,1-1 1,0 1 0,-1-1-1,1 1 1,-1-1-1,1 1 1,-1 0 0,1-1-1,-1 1 1,1 0-1,-1-1 1,1 1-1,-1 0 1,0 0 0,1-1-1,-1 1 1,0 0-1,0 0 1,0 0 0,0 1-1,3 10 399,-2 0 0,1 0-1,-2 14 1,-5 35-150,-2-1 0,-3 0 0,-22 70 0,25-100-314,5-23-37,-1 1 1,1 1 0,1 0 0,-1 0 0,1 10 0,1-18-4,-1 0-1,1 0 1,0 0 0,0 0-1,0 0 1,1-1 0,-1 1-1,0 0 1,0 0 0,0 0 0,0 0-1,1 0 1,-1-1 0,1 1-1,-1 0 1,0 0 0,1-1 0,-1 1-1,1 0 1,-1 0 0,1-1-1,0 1 1,-1-1 0,1 1-1,0-1 1,-1 1 0,1-1 0,0 1-1,0-1 1,0 1 0,-1-1-1,1 0 1,0 1 0,0-1 0,0 0-1,0 0 1,0 0 0,-1 0-1,1 0 1,0 0 0,0 0-1,0 0 1,0 0 0,0 0 0,-1 0-1,1-1 1,0 1 0,0 0-1,0-1 1,0 1 0,-1 0 0,3-2-1,13-6 93,-1-1-1,0 0 1,0-1-1,-1-1 0,24-22 1,-12 10 12,15-10-77,-2-2 0,-1-2 1,49-61-1,-83 92-207,0 1 0,-1 0 0,0-1-1,0 0 1,0 0 0,3-10 0,-6 13 102,1 1 1,-1-1-1,1 0 1,-1 0-1,0 0 1,0 0-1,0 0 1,-1 0-1,1 0 1,-1 0-1,0 0 1,1 0-1,-1 0 1,0 1-1,-1-1 0,-1-4 1,-11-15-433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37.931"/>
    </inkml:context>
    <inkml:brush xml:id="br0">
      <inkml:brushProperty name="width" value="0.05" units="cm"/>
      <inkml:brushProperty name="height" value="0.05" units="cm"/>
    </inkml:brush>
  </inkml:definitions>
  <inkml:trace contextRef="#ctx0" brushRef="#br0">4 1 16764,'-4'18'2168,"4"1"-1328,9-5-400,2-1 1425,8-3-1265,1 2-448,0-7 128,0 3-184,-3-6-248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38.828"/>
    </inkml:context>
    <inkml:brush xml:id="br0">
      <inkml:brushProperty name="width" value="0.05" units="cm"/>
      <inkml:brushProperty name="height" value="0.05" units="cm"/>
    </inkml:brush>
  </inkml:definitions>
  <inkml:trace contextRef="#ctx0" brushRef="#br0">279 55 16884,'27'-19'3088,"-26"18"-3010,-1 1 0,1 0-1,-1-1 1,1 1 0,-1-1 0,1 1-1,-1-1 1,1 1 0,-1-1-1,0 1 1,1-1 0,-1 1 0,0-1-1,1 1 1,-1-1 0,0 0-1,0 1 1,0-1 0,0 1 0,0-1-1,1 0 1,-1 1 0,0-1-1,0 0 1,0 1 0,-1-1-1,1 1 1,0-1 0,0 0 0,0 1-1,0-1 1,-1 1 0,1-1-1,0 0 1,0 1 0,-1-1 0,1 1-1,0-1 1,-1 1 0,1-1-1,-1 1 1,1-1 0,-1 1-1,1 0 1,-1-1 0,1 1 0,-1 0-1,1-1 1,-1 1 0,1 0-1,-2-1 1,-3-1 115,0 1 1,0-1-1,-1 1 0,1 0 0,0 1 1,-1-1-1,1 1 0,0 0 0,-8 1 0,0 0-81,0 1 0,-23 6-1,26-4-102,-1-1 0,1 2 0,0-1 0,0 1 0,1 1 0,-1 0 0,1 0 0,0 1 0,1 0 0,-1 0 0,-7 10 0,16-16-10,-1-1-1,1 1 0,-1 0 1,1 0-1,-1 0 1,1 0-1,0 0 0,-1-1 1,1 1-1,0 0 0,0 0 1,-1 0-1,1 0 1,0 0-1,0 0 0,0 0 1,0 0-1,1 0 0,-1 0 1,0 0-1,0 0 1,1 0-1,-1-1 0,0 1 1,1 0-1,-1 0 0,1 0 1,-1 0-1,1-1 0,-1 1 1,1 0-1,-1 0 1,1-1-1,0 1 0,0 0 1,-1-1-1,1 1 0,0-1 1,0 1-1,0-1 1,-1 1-1,2-1 0,6 4-56,0 0 0,0-1 0,15 4 0,-13-4-9,5 1-37,31 12-180,-43-15 255,0 0-1,0 1 1,0-1-1,-1 1 1,1-1 0,-1 1-1,1 0 1,-1 0 0,0 0-1,0 0 1,4 5 0,-6-6 25,1 0 1,-1-1 0,0 1-1,0 0 1,0 0 0,0 0-1,1-1 1,-1 1 0,0 0-1,-1 0 1,1 0 0,0 0-1,0-1 1,0 1 0,0 0 0,-1 0-1,1-1 1,0 1 0,-1 0-1,1 0 1,0-1 0,-1 1-1,1 0 1,-1-1 0,1 1-1,-1-1 1,0 1 0,1 0-1,-1-1 1,1 0 0,-1 1-1,0-1 1,1 1 0,-1-1-1,-1 1 1,-28 12 66,29-12-61,-11 3 55,0-1 0,-1 0 0,0-1 0,1-1 0,-15 1 0,21-2-94,1 1 1,-1-2 0,0 1-1,0-1 1,1 0 0,-1 0 0,1 0-1,-1-1 1,1 0 0,-1 0-1,1 0 1,0-1 0,-8-4-1,13 6-18,-1 1 0,1 0 0,-1-1 0,1 1 0,-1-1 0,1 1 0,0-1 0,-1 1 0,1-1 0,0 0 0,-1 1 0,1-1 0,0 1 0,0-1 0,0 1 0,-1-1 0,1 0 0,0 1 0,0-1 0,0 0 0,0 1 0,0-1 0,0 0 0,0 1 0,0-1 0,0 1 0,1-1 0,-1 0 0,0 1 0,0-1 0,1 1-1,-1-1 1,0 0 0,0 1 0,1-1 0,-1 1 0,1-1 0,-1 1 0,0-1 0,1 1 0,-1 0 0,1-1 0,-1 1 0,1 0 0,0-1 0,-1 1 0,1 0 0,-1-1 0,1 1 0,0 0 0,31-14-1039,-7 6 333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39.594"/>
    </inkml:context>
    <inkml:brush xml:id="br0">
      <inkml:brushProperty name="width" value="0.05" units="cm"/>
      <inkml:brushProperty name="height" value="0.05" units="cm"/>
    </inkml:brush>
  </inkml:definitions>
  <inkml:trace contextRef="#ctx0" brushRef="#br0">202 31 18684,'0'-2'207,"0"0"-1,0 1 1,0-1 0,0 0-1,0 1 1,0-1 0,-1 1-1,1-1 1,-1 1-1,1-1 1,-1 1 0,0-1-1,1 1 1,-1-1 0,0 1-1,-2-3 1,2 4-153,1-1 1,-1 1-1,0 0 0,0 0 1,0-1-1,0 1 1,0 0-1,0 0 0,0 0 1,0 0-1,0 0 1,0 0-1,0 0 0,0 1 1,0-1-1,0 0 0,1 0 1,-1 1-1,0-1 1,0 0-1,0 1 0,0-1 1,0 1-1,1 0 0,-1-1 1,0 1-1,0-1 1,1 1-1,-1 0 0,1 0 1,-2 0-1,-24 24 10,1 1-1,1 1 1,1 0-1,-22 37 1,41-58-60,1 0 0,0 0 0,0 0 0,1 0 0,-3 9 1,4-15-4,1 1 1,0 0 0,0 0-1,0 0 1,0 0 0,0 0 0,0 0-1,0 0 1,0 0 0,0 0-1,0 0 1,0 0 0,1 0 0,-1 0-1,0-1 1,1 1 0,-1 0-1,1 0 1,0 1 0,0-2 1,0 1 0,0 0 1,0 0-1,0-1 0,0 1 0,0-1 0,0 1 1,0-1-1,1 0 0,-1 1 0,0-1 1,0 0-1,1 0 0,-1 0 0,0 0 1,0 0-1,1 0 0,-1 0 0,2 0 1,7-2 9,1-1 1,0 0-1,0 0 1,-1-1-1,0 0 1,0-1-1,0 0 1,0-1 0,-1 0-1,0 0 1,0-1-1,10-10 1,10-10 23,-2-2-1,26-35 1,-48 57-32,9-12 5,-9 16-6,-4 11-3,-13 39-3,9-39 5,0 1-1,0 1 1,1-1 0,1 0-1,-1 0 1,1 18-1,1-26 2,0 0 1,1-1-1,-1 1 0,0 0 0,0-1 0,1 1 1,-1 0-1,0-1 0,1 1 0,-1-1 0,1 1 1,-1 0-1,1-1 0,-1 1 0,1-1 0,-1 1 1,1-1-1,0 0 0,-1 1 0,1-1 0,0 0 1,-1 1-1,1-1 0,0 0 0,-1 0 0,1 0 1,0 1-1,0-1 0,-1 0 0,1 0 0,0 0 1,-1 0-1,1 0 0,0 0 0,0-1 0,-1 1 1,1 0-1,0 0 0,1-1 0,31-10 88,-32 11-86,83-41 132,-52 24-213,58-22 1,-86 38 54,-1 0-1,0 0 1,1 0-1,-1 1 1,1-1-1,-1 1 1,5 0-1,-8 0 17,1 0-1,-1 0 1,1 0-1,-1 0 1,0 1-1,1-1 1,-1 0 0,1 0-1,-1 0 1,1 0-1,-1 1 1,0-1-1,1 0 1,-1 1-1,1-1 1,-1 0-1,0 1 1,1-1-1,-1 0 1,0 1-1,0-1 1,1 1 0,-1 0-1,0 0 0,0 0-1,1 0 1,-1 0 0,0 0 0,0 0 0,0 0 0,0 0 0,-1-1 0,1 1 0,0 0 0,0 0 0,-1 0 0,1 0 0,-1 1 0,-26 48 138,8-15 296,18-35-421,1 0 0,0 0 0,0 0 0,0 0 0,0 0 0,0 0 0,0 1 0,0-1 0,0 0 0,0 0 0,0 0 0,-1 0 0,1 0 0,0 1 0,0-1 0,0 0 0,0 0-1,0 0 1,0 0 0,0 0 0,0 1 0,0-1 0,0 0 0,0 0 0,0 0 0,1 0 0,-1 0 0,0 1 0,0-1 0,0 0 0,0 0 0,0 0 0,0 0 0,0 0 0,0 1 0,0-1 0,0 0 0,1 0 0,-1 0 0,0 0 0,0 0 0,0 0 0,0 0 0,0 0 0,0 0 0,1 1 0,-1-1 0,0 0 0,0 0 0,0 0 0,0 0 0,1 0 0,11-2 241,15-8 6,97-51-49,-123 61-223,1-1 1,0 0-1,-1 0 0,1 1 0,0-1 0,-1 1 0,1 0 0,0-1 1,0 1-1,2 0 0,-3 0 9,-1 0 0,0 0-1,1 0 1,-1 0 0,0 1 0,1-1 0,-1 0 0,0 0 0,1 0-1,-1 1 1,0-1 0,1 0 0,-1 0 0,0 0 0,0 1 0,1-1 0,-1 0-1,0 1 1,0-1 0,0 0 0,1 1 0,-1-1 0,0 0 0,0 1-1,0-1 1,0 0 0,0 1 0,0-1 0,0 0 0,1 1 0,-2 3-31,1 0 0,-1 0 0,0 0 0,0 0 0,0 0 0,-3 7 0,1-3 98,5-8-47,0 0 0,-1 0 0,1 0 0,-1-1-1,1 1 1,-1-1 0,1 1 0,-1-1-1,1 1 1,1-2 0,-2 1-62,20-8-592,-21 8 561,1 1 0,-1 0 0,1 0 0,-1 0 0,0 0 0,1 0 0,-1 0 0,1 0 0,-1 0 0,0 0 0,1 0 0,-1 0 0,1 0 0,-1 0 0,1 0 0,-1 0 0,0 0 0,1 0 1,-1 0-1,0 1 0,1-1 0,-1 0 0,1 0 0,-1 0 0,0 1 0,1-1 0,-1 0 0,0 0 0,0 1 0,1-1 0,-1 0 0,0 1 0,0-1 0,1 0 0,-1 1 0,0-1 0,0 1 1,0-1-1,0 0 0,0 1 0,1-1 0,-1 1 0,0-1 0,0 0 0,0 1 0,0-1 0,0 1 0,0-1 0,0 1 0,0 0-124,0-1-1,0 1 1,0 0-1,0 0 1,0-1-1,0 1 1,1 0-1,-1 0 1,0-1-1,1 1 1,-1 0-1,0-1 1,1 1-1,-1-1 1,1 1-1,-1-1 1,1 1-1,-1 0 1,1-1-1,0 1 1,7 2-1048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40.474"/>
    </inkml:context>
    <inkml:brush xml:id="br0">
      <inkml:brushProperty name="width" value="0.05" units="cm"/>
      <inkml:brushProperty name="height" value="0.05" units="cm"/>
    </inkml:brush>
  </inkml:definitions>
  <inkml:trace contextRef="#ctx0" brushRef="#br0">70 37 15947,'6'-11'1466,"-6"9"-1229,1 0 0,0 0 0,0 0 0,0 0 0,1 0 0,-1 0 0,0 0 0,1 1 0,-1-1 0,1 0 0,0 1 0,2-3 0,-3 5-175,-1-1 0,0 0 0,1 0 1,-1 1-1,0-1 0,1 0 0,-1 0 0,0 1 1,0-1-1,1 0 0,-1 1 0,0-1 0,0 0 1,1 1-1,-1-1 0,0 0 0,0 1 0,0-1 1,0 1-1,0-1 0,0 0 0,1 1 0,-1-1 1,0 1-1,0-1 0,0 0 0,0 1 1,0-1-1,-1 1 0,1-1 0,0 1 0,0-1 1,0 0-1,0 1 0,-3 19 465,-4 4-346,-1 0 1,-1 0-1,-2-1 0,-17 30 0,-2 4-32,30-57-145,0 1 0,-1-1 1,1 1-1,0-1 0,0 0 0,-1 1 0,1-1 0,0 1 1,0-1-1,0 0 0,-1 1 0,1-1 0,0 1 0,0-1 0,0 1 1,0-1-1,0 1 0,0-1 0,0 1 0,0-1 0,0 1 1,0-1-1,0 1 0,0-1 0,0 1 0,1-1 0,-1 0 0,0 1 1,0-1-1,0 1 0,1-1 0,-1 1 0,1-1 0,0 0 0,0 0 0,0 0-1,0 0 1,0 0 0,0 0 0,0 0-1,0 0 1,0-1 0,0 1 0,0 0-1,0-1 1,0 1 0,1-1 0,34-21-20,46-40-97,29-20-79,-110 81 191,1 0 0,-1 0-1,0 0 1,0 1 0,1-1-1,-1 0 1,0 1 0,1-1-1,-1 1 1,0 0 0,1-1-1,-1 1 1,1 0 0,-1 0-1,1 0 1,1 0 0,-2 0 0,0 1 0,0 0 1,-1-1-1,1 1 0,0 0 1,-1 0-1,1-1 0,-1 1 0,1 0 1,-1 0-1,1 0 0,-1 0 0,0 0 1,1 0-1,-1-1 0,0 1 1,0 0-1,0 0 0,0 0 0,0 0 1,0 0-1,0 0 0,0 0 1,0 0-1,0 1 0,0-1 4,-1-1-1,1 1 0,0 0 1,0-1-1,0 1 0,0 0 1,0-1-1,0 1 1,0-1-1,0 1 0,0 0 1,1-1-1,-1 1 1,0 0-1,0-1 0,1 1 1,-1-1-1,0 1 1,0-1-1,1 1 0,-1 0 1,1-1-1,-1 1 0,0-1 1,1 0-1,-1 1 1,1-1-1,-1 1 0,1-1 1,0 0-1,-1 1 1,1-1-1,-1 0 0,2 1 1,0-1 5,0-1 0,0 1-1,1 0 1,-1-1 0,0 0 0,0 1 0,0-1 0,0 0 0,3-2 0,4-2-18,0 1 0,0 0 0,0 1 0,0 0 0,1 0 0,-1 1 0,1 0 0,0 1 0,11 0 0,-20 1 6,0 0-1,0 0 1,0 0 0,1 0-1,-1 0 1,0 1 0,0-1 0,0 0-1,0 1 1,0-1 0,0 1 0,0-1-1,0 1 1,0 0 0,0-1 0,0 1-1,0 0 1,-1 0 0,1-1-1,0 1 1,0 0 0,-1 0 0,1 0-1,0 2 1,0-1 2,0 1 0,-1-1 0,0 0 1,1 0-1,-1 1 0,0-1 0,0 0 0,0 1 0,-1-1 0,1 0 0,-1 4 1,-2 5 28,-1-1 0,0 1 0,-10 17 1,-2 3-406,42-42 514,-6 2-241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7.401"/>
    </inkml:context>
    <inkml:brush xml:id="br0">
      <inkml:brushProperty name="width" value="0.05" units="cm"/>
      <inkml:brushProperty name="height" value="0.05" units="cm"/>
    </inkml:brush>
  </inkml:definitions>
  <inkml:trace contextRef="#ctx0" brushRef="#br0">0 123 17508,'26'-3'1488,"23"-7"-944,1-5-176,16-4 552,16-4-319,7 3-65,-2 3 16,-10 5-456,-9 8-288,-25 7 1464,-13 4-1216,-26 12 48,-8 2 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2:41.387"/>
    </inkml:context>
    <inkml:brush xml:id="br0">
      <inkml:brushProperty name="width" value="0.05" units="cm"/>
      <inkml:brushProperty name="height" value="0.05" units="cm"/>
    </inkml:brush>
  </inkml:definitions>
  <inkml:trace contextRef="#ctx0" brushRef="#br0">77 451 17300,'0'1'92,"-1"-1"0,0 1-1,1-1 1,-1 1 0,1-1 0,-1 1 0,1-1 0,-1 1 0,1 0 0,0-1 0,-1 1 0,1 0 0,0-1 0,-1 1 0,1 0 0,0-1-1,0 1 1,0 0 0,0 0 0,-1-1 0,1 1 0,0 0 0,0 0 0,0-1 0,1 1 0,-1 0 0,0 0 0,0-1 0,0 1 0,0 0-1,1-1 1,-1 1 0,0 0 0,1-1 0,-1 1 0,1 0 0,-1-1 0,0 1 0,1-1 0,-1 1 0,1-1 0,0 1 0,-1-1-1,1 1 1,-1-1 0,1 0 0,0 1 0,-1-1 0,1 0 0,0 1 0,-1-1 0,1 0 0,0 0 0,0 0 0,-1 1 0,2-1-1,3-1 37,0 1-1,-1-1 0,0 0 0,1 0 0,-1 0 0,1 0 1,-1-1-1,0 0 0,0 0 0,0 0 0,0 0 0,7-6 1,-6 4-106,0 0 0,-1 0 0,1 0 0,-1-1 0,0 1 0,0-1 0,0 0 0,-1 0 0,4-7 0,-6 12-24,-1 0 0,0-1 0,0 1 0,1-1 1,-1 1-1,0-1 0,0 1 0,0-1 0,1 1 0,-1-1 0,0 1 0,0-1 0,0 1 0,0-1 0,0 1 0,0-1 0,0 1 0,0-1 0,0 1 0,0-1 1,0 1-1,-1-1 0,1 1 0,0-1 0,0 1 0,0-1 0,-1 1 0,1-1 0,0 1 0,-1-1 0,0 1-1,0-1 0,0 1 0,0 0-1,0 0 1,0 0 0,0-1 0,0 1 0,0 0 0,1 1-1,-1-1 1,0 0 0,0 0 0,0 0 0,-2 1-1,-32 14-37,21-8 67,1 2 0,1-1 0,-1 1 1,1 1-1,1 0 0,0 1 0,0 0 0,1 1 1,1 0-1,-10 16 0,18-27-16,0 0 0,0 1 0,0-1-1,1 0 1,-1 1 0,1-1 0,-1 1 0,1 0 0,-1-1 0,1 1 0,0-1-1,0 1 1,0-1 0,0 1 0,0 0 0,0-1 0,0 1 0,1 1 0,-1-2-5,1 0 0,-1 0 0,1 0 1,-1-1-1,1 1 0,0 0 0,-1-1 1,1 1-1,0-1 0,0 1 1,0-1-1,-1 1 0,1-1 0,0 1 1,0-1-1,0 0 0,0 1 0,0-1 1,0 0-1,0 0 0,0 0 1,1 0-1,4 0 7,0 0 1,0 0-1,0-1 0,0 0 1,0 0-1,0-1 0,-1 1 1,8-4-1,10-7 6,0 0 0,-1-1 0,0-2-1,-2 0 1,32-29 0,-9 2 3,48-61 0,0-17-24,-78 100-16,0-1 0,-1 0 0,-1-1 0,9-25 0,-19 42 7,0 0 0,1 0 0,-2 1 0,1-1 0,0-8 0,-1 12 10,0 0-1,0 0 0,0 1 1,0-1-1,0 0 1,0 1-1,0-1 1,0 0-1,0 0 1,-1 1-1,1-1 0,0 0 1,0 1-1,-1-1 1,1 1-1,0-1 1,-1 0-1,1 1 0,-1-1 1,1 1-1,-1-1 1,1 1-1,-1-1 1,1 1-1,-1-1 1,0 1-1,1 0 0,-1-1 1,1 1-1,-1 0 1,0-1-1,1 1 1,-1 0-1,0 0 1,0 0-1,1 0 0,-1 0 1,0 0-1,1 0 1,-1 0-1,0 0 1,0 0-1,1 0 0,-1 0 1,0 0-1,-5 2-9,0 0-1,1 0 1,-1 0-1,1 1 1,0-1 0,0 1-1,0 0 1,-7 6-1,-1 2 1,-22 23 0,12-7 51,1 0-1,2 2 0,0 1 0,2 0 0,2 1 1,0 1-1,2 0 0,-15 54 0,26-75-9,1 0 0,0 0 0,1 0 0,0 0 0,1 20 0,0-29-22,0 1-1,0-1 0,0 0 1,1 0-1,-1 1 0,1-1 0,-1 0 1,1 0-1,0 0 0,0 1 1,0-1-1,0 0 0,0 0 1,1-1-1,-1 1 0,1 0 0,-1 0 1,1-1-1,-1 1 0,1-1 1,0 1-1,0-1 0,0 0 0,0 1 1,0-1-1,0 0 0,0 0 1,0-1-1,0 1 0,1 0 1,-1-1-1,0 1 0,4-1 0,2 0 11,1 0 0,0 0-1,0-1 1,0 0-1,0-1 1,15-4-1,49-24 26,-50 19-59,28-9-1,-51 20 15,1-1 0,0 1-1,-1 0 1,1 0 0,0-1-1,-1 1 1,1 0 0,0 0 0,-1 0-1,1 0 1,0-1 0,0 1 0,-1 0-1,1 0 1,0 1 0,-1-1-1,1 0 1,0 0 0,0 0 0,-1 0-1,1 1 1,0-1 0,-1 0-1,1 1 1,-1-1 0,1 0 0,0 1-1,-1-1 1,1 1 0,-1-1 0,1 1-1,-1-1 1,1 1 0,-1-1-1,1 1 1,-1 0 0,0-1 0,1 2-1,0 1-4,-1 1 0,1-1 0,-1 1 0,0-1 0,0 1 0,-1 6 0,0 3 7,1-11 2,0 0 0,0 0 0,0 0 0,0 0 0,0 0 0,0 0 0,1 0 0,-1 0 0,1 0 0,-1 0 0,1-1 1,0 1-1,0 0 0,0 0 0,0-1 0,0 1 0,2 2 0,-2-4-1,1 1-1,-1 0 1,1-1 0,-1 1-1,1 0 1,-1-1 0,1 0-1,-1 1 1,1-1 0,0 0-1,-1 0 1,1 0 0,-1 0-1,1 0 1,0 0 0,-1-1-1,1 1 1,-1 0 0,1-1-1,-1 1 1,4-2 0,27-13-149,-25 11 59,1 0 0,-1 1 1,1 0-1,8-2 0,-15 5 80,-1 0 0,0-1 1,1 1-1,-1 0 0,0 0 0,1 0 0,-1 0 0,1 0 0,-1 0 0,0 0 0,1 0 0,-1 0 1,1 0-1,-1 0 0,0 1 0,1-1 0,-1 0 0,0 0 0,1 0 0,-1 0 0,0 1 0,1-1 0,-1 0 1,0 0-1,1 1 0,-1-1 0,0 0 0,0 0 0,1 1 0,-1-1 0,0 0 0,0 1 0,1-1 1,-1 0-1,0 1 0,0-1 0,0 20-96,-15 23 81,14-39-23,-3 11-406,9-14 349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4.750"/>
    </inkml:context>
    <inkml:brush xml:id="br0">
      <inkml:brushProperty name="width" value="0.05" units="cm"/>
      <inkml:brushProperty name="height" value="0.05" units="cm"/>
    </inkml:brush>
  </inkml:definitions>
  <inkml:trace contextRef="#ctx0" brushRef="#br0">93 0 14995,'-4'4'231,"0"0"-1,0 0 0,0 0 0,0 1 1,1-1-1,0 1 0,0 0 1,0-1-1,0 2 0,-1 5 1,-18 56 569,21-66-768,-8 37 235,1 0-1,-3 46 1,9-63-83,1-1 0,1 1 0,1-1 0,1 1 0,9 37 1,-11-55-135,1 1 1,0-1 0,0 0-1,0 0 1,0 0 0,0 0-1,1 0 1,0 0 0,-1 0-1,1 0 1,0 0 0,0-1-1,1 1 1,-1-1 0,0 0 0,1 0-1,-1 1 1,1-1 0,0-1-1,0 1 1,0 0 0,0-1-1,0 0 1,0 1 0,0-1-1,0 0 1,1-1 0,-1 1-1,7 0 1,0-2 55,1 0 0,0 0 1,0-1-1,-1 0 0,1-1 0,-1 0 1,0-1-1,0 0 0,0-1 0,-1 0 1,1 0-1,-1-1 0,16-13 0,-2-1 156,-1 0-1,-1-1 0,32-43 1,-44 53-175,-1-1 1,0 0-1,-1 0 0,0-1 1,-1 0-1,0 0 1,-1 0-1,-1-1 1,4-15-1,-9 27 51,-2 8-99,-4 13-29,4 1-11,1-1-1,1 1 1,3 38 0,-2-50-4,1-1 0,0 0 0,0 0 0,1 0 0,0 0 0,0 0 0,0-1 1,1 1-1,0-1 0,1 1 0,-1-1 0,1 0 0,0 0 0,6 6 0,-8-10 4,1 0 0,-1 0 0,1-1-1,-1 1 1,1 0 0,0-1-1,0 0 1,0 1 0,0-1 0,0 0-1,0 0 1,0-1 0,0 1-1,0-1 1,0 1 0,0-1 0,5-1-1,-3 1 15,1-1 0,-1-1 0,0 1 0,1-1 0,-1 0 0,0 0 0,0 0-1,-1-1 1,8-4 0,0-2 77,0-1-1,-1 0 1,0 0-1,-1-1 1,0-1-1,12-17 1,-14 16 60,0-1 0,0-1 0,-2 1 0,0-1 0,-1 0 0,0-1 0,5-30 0,-9 38-86,1-1 0,-2 1 0,1-1 0,-1 1 0,-1-1-1,0 1 1,0-1 0,0 1 0,-1-1 0,0 1 0,-1 0 0,0 0 0,0 0 0,-1 0 0,0 1 0,-7-11 0,10 16-64,0 0 0,-1 1 0,1-1 1,-1 0-1,1 1 0,-1 0 0,0-1 0,1 1 0,-1 0 1,0 0-1,0 0 0,0 0 0,0 0 0,0 0 1,0 1-1,-4-2 0,4 2-90,1 0-1,-1 0 1,0 0-1,1 1 1,-1-1-1,0 0 1,1 1-1,-1-1 1,1 1-1,-1 0 1,1-1-1,-1 1 1,1 0-1,-1 0 1,1 0-1,0 0 1,-2 2-1,0-1-101,1 1 0,-1 0 0,1 0 0,0-1 0,1 2 0,-1-1 0,0 0 0,1 0 0,0 0 0,-1 1 0,1-1 0,1 1 0,-1-1 0,0 1-1,1-1 1,0 1 0,0 0 0,0-1 0,1 5 0,3 8-697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5.170"/>
    </inkml:context>
    <inkml:brush xml:id="br0">
      <inkml:brushProperty name="width" value="0.05" units="cm"/>
      <inkml:brushProperty name="height" value="0.05" units="cm"/>
    </inkml:brush>
  </inkml:definitions>
  <inkml:trace contextRef="#ctx0" brushRef="#br0">116 101 19172,'0'0'57,"0"-1"0,0 1 0,0-1 0,0 1 1,0-1-1,0 1 0,0-1 0,0 0 0,0 1 0,0-1 0,-1 1 0,1-1 0,0 1 0,0-1 1,-1 1-1,1 0 0,0-1 0,-1 1 0,1-1 0,0 1 0,-1 0 0,1-1 0,-1 1 0,1 0 0,-1-1 1,1 1-1,0 0 0,-1-1 0,1 1 0,-1 0 0,1 0 0,-1 0 0,0 0 0,1-1 0,-1 1 0,1 0 1,-1 0-1,1 0 0,-1 0 0,1 0 0,-2 1 0,0-1 39,-1 0 0,1 0 0,0 0 0,-1 0-1,1 1 1,0-1 0,-1 1 0,1-1 0,-4 3 0,1 0-50,1 1-1,-1 0 1,0 0 0,1 0 0,0 0 0,0 1-1,0-1 1,1 1 0,-1 0 0,1 0 0,-2 6-1,1-2-11,0 0-1,0 0 1,1 0-1,1 0 1,0 0-1,-2 13 1,4-21-28,0 0 0,0 0 0,0 1 1,-1-1-1,1 0 0,0 1 0,1-1 0,-1 0 0,0 1 1,0-1-1,1 0 0,-1 1 0,0-1 0,1 0 0,-1 0 1,1 0-1,0 1 0,-1-1 0,1 0 0,0 0 0,0 0 0,1 2 1,0-3 0,-1 1 0,0-1 0,1 1 0,-1-1 0,1 1 0,-1-1 1,1 0-1,-1 0 0,1 0 0,-1 1 0,0-2 0,1 1 0,-1 0 1,1 0-1,-1 0 0,3-1 0,4-2 30,0 0-1,0 0 1,0-1-1,-1 0 1,13-9 0,-4 1 89,-1-1 0,0-1-1,-1 0 1,-1 0 0,12-18 0,-17 21 76,0-1 1,-1 0-1,0-1 0,-1 1 1,0-1-1,-1 0 0,6-25 1,-12 32 367,-4 18-404,-6 19-133,-2 30-189,12-58 52,1 1 1,-1 0-1,1 0 0,0 0 1,0-1-1,0 1 0,1 0 1,-1 0-1,1 0 1,0-1-1,0 1 0,0 0 1,4 6-1,-4-9 32,1 0 1,-1 0-1,1 1 0,-1-1 0,1 0 1,-1 0-1,1 0 0,0 0 0,0-1 0,-1 1 1,1 0-1,0-1 0,0 1 0,0-1 1,0 0-1,0 0 0,0 1 0,0-1 1,0 0-1,-1-1 0,1 1 0,0 0 1,0-1-1,0 1 0,0-1 0,0 1 1,-1-1-1,1 0 0,3-1 0,2-2-11,0 1 0,0-1 0,0 0 0,0-1 0,10-9 0,8-12-401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5.571"/>
    </inkml:context>
    <inkml:brush xml:id="br0">
      <inkml:brushProperty name="width" value="0.05" units="cm"/>
      <inkml:brushProperty name="height" value="0.05" units="cm"/>
    </inkml:brush>
  </inkml:definitions>
  <inkml:trace contextRef="#ctx0" brushRef="#br0">60 40 16035,'2'-9'666,"-2"7"-524,1 0 0,-1 0 1,0 0-1,1 0 0,-1 0 1,0 0-1,0 0 0,0 0 1,-1 0-1,1 0 0,0 0 1,-1 0-1,0-2 0,1 4-114,-1 0-1,1 0 0,0 0 0,0 0 1,-1 0-1,1 0 0,0 0 0,0 0 1,-1 0-1,1 0 0,0 0 0,0 0 1,-1 0-1,1 0 0,0 0 0,0 0 1,0 0-1,-1 1 0,1-1 1,0 0-1,0 0 0,0 0 0,-1 1 1,1-1-1,0 0 0,0 0 0,0 0 1,0 1-1,0-1 0,-1 0 0,1 0 1,0 0-1,0 1 0,0-1 0,0 0 1,0 0-1,0 1 0,0-1 0,0 0 1,0 0-1,0 1 0,0-1 0,-5 15 819,5-15-832,-37 159 3180,32-134-3047,2-1 0,1 2 0,1-1-1,3 35 1,-2-58-139,0 0 0,0 0 0,0 0 0,0 0 0,1 0 0,-1 0 0,1-1 0,-1 1 0,1 0 0,0 0 0,-1-1 0,1 1 0,0 0-1,0-1 1,0 1 0,1-1 0,-1 1 0,0-1 0,1 0 0,-1 0 0,3 2 0,-2-2-6,-1-1 0,1 1-1,0-1 1,0 0 0,0 1 0,0-1-1,-1 0 1,1 0 0,0-1 0,0 1-1,0 0 1,0-1 0,-1 1 0,1-1-1,0 1 1,0-1 0,2-1 0,8-5-12,-1 0 0,0-1 1,0 0-1,14-13 0,-24 20 11,11-12-12,18-14-30,-28 26 33,-1 0 1,1-1-1,-1 1 0,1 0 1,0 1-1,0-1 0,0 0 1,-1 0-1,1 1 0,0-1 1,0 1-1,0 0 0,0-1 1,0 1-1,4 0 0,-5 1 2,1-1-1,-1 1 1,0 0-1,0 0 1,1-1 0,-1 1-1,0 0 1,0 0-1,0 0 1,0 0-1,0 0 1,0 1-1,0-1 1,-1 0-1,1 0 1,0 0-1,-1 1 1,1-1 0,0 0-1,-1 1 1,0-1-1,1 1 1,-1-1-1,0 1 1,0-1-1,0 0 1,0 1-1,0-1 1,0 2-1,-3 46-73,2-47 76,-5 36-145,3-24-649,11-42 354,1-3 169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5.942"/>
    </inkml:context>
    <inkml:brush xml:id="br0">
      <inkml:brushProperty name="width" value="0.05" units="cm"/>
      <inkml:brushProperty name="height" value="0.05" units="cm"/>
    </inkml:brush>
  </inkml:definitions>
  <inkml:trace contextRef="#ctx0" brushRef="#br0">62 0 18996,'3'16'1856,"-13"15"-1095,-2 8-249,-1 10 760,3 2-192,0 5-272,5 0-143,2-4-281,3-5-144,5-10-288,1-4-176,-2-10-264,1-3-305,-5-5-615,0-7 1072,-9-5-248,-4 0-168</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6.729"/>
    </inkml:context>
    <inkml:brush xml:id="br0">
      <inkml:brushProperty name="width" value="0.05" units="cm"/>
      <inkml:brushProperty name="height" value="0.05" units="cm"/>
    </inkml:brush>
  </inkml:definitions>
  <inkml:trace contextRef="#ctx0" brushRef="#br0">18 172 11971,'-4'5'6468,"19"0"-3560,-9-5-2688,0-1 0,0-1 0,1 1-1,-1-1 1,0 0 0,0 0 0,-1-1 0,1 0 0,0 0-1,-1 0 1,0-1 0,0 0 0,0 0 0,6-6-1,-3 3-99,0-1-1,-1-1 1,1 1-1,-2-1 1,1-1-1,-2 1 1,7-14-1,-10 20-74,-1 0 1,0-1-1,0 1 0,0 0 0,-1-1 0,1 1 1,-1-1-1,0 1 0,0-5 0,0 7-35,0 0 0,-1 0 1,1 0-1,0 1 0,0-1 0,-1 0 0,1 1 0,0-1 0,-1 0 0,1 0 0,0 1 0,-1-1 0,1 1 0,-1-1 0,1 0 0,-1 1 1,1-1-1,-1 1 0,0-1 0,1 1 0,-1 0 0,0-1 0,1 1 0,-1 0 0,0-1 0,0 1 0,1 0 0,-1 0 0,0-1 0,0 1 1,1 0-1,-1 0 0,0 0 0,0 0 0,1 0 0,-1 0 0,0 0 0,0 1 0,1-1 0,-1 0 0,0 0 0,0 0 0,1 1 0,-1-1 1,0 0-1,0 2 0,-6 0 21,1 2 0,0-1 0,-1 1 0,2 0 0,-1 0 0,0 0 0,1 1 0,0 0 0,-8 10 0,0 1-1,-22 37-1,25-37-4,2 0 0,-11 28 1,17-40-24,1 0 1,-1 1-1,1-1 1,0 0-1,0 1 1,1-1-1,-1 1 1,1-1-1,0 1 1,0 0 0,1-1-1,-1 1 1,1-1-1,0 0 1,0 1-1,3 5 1,-2-7-7,-1-1 1,1 0 0,0 0-1,0 0 1,0 0 0,1 0-1,-1-1 1,0 1-1,1-1 1,-1 1 0,1-1-1,-1 0 1,1 0 0,0 0-1,-1 0 1,1-1-1,0 1 1,0-1 0,-1 1-1,1-1 1,0 0 0,0 0-1,0-1 1,0 1-1,3-1 1,7-1-201,1 0 0,0-1 1,22-9-1,26-14-1685,-57 24 1745,0-1 0,-1 1 0,1-1-1,-1 0 1,0-1 0,0 1 0,0-1-1,-1 1 1,1-1 0,5-8 0,-2-11-655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7.137"/>
    </inkml:context>
    <inkml:brush xml:id="br0">
      <inkml:brushProperty name="width" value="0.05" units="cm"/>
      <inkml:brushProperty name="height" value="0.05" units="cm"/>
    </inkml:brush>
  </inkml:definitions>
  <inkml:trace contextRef="#ctx0" brushRef="#br0">4 6 18036,'-3'-5'2536,"3"7"-2216,7 3 1673,4 0-1449,11 1-992,4 0 1664,15 1-1224,7-1 8,9-2-32</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7.809"/>
    </inkml:context>
    <inkml:brush xml:id="br0">
      <inkml:brushProperty name="width" value="0.05" units="cm"/>
      <inkml:brushProperty name="height" value="0.05" units="cm"/>
    </inkml:brush>
  </inkml:definitions>
  <inkml:trace contextRef="#ctx0" brushRef="#br0">64 23 14451,'1'-2'488,"0"1"0,0-1 0,0 1 0,0 0-1,0 0 1,1-1 0,-1 1 0,0 0 0,1 0 0,-1 0 0,0 0-1,1 1 1,-1-1 0,1 0 0,-1 0 0,4 0 0,-1 0-223,0 0 1,0 1-1,1-1 1,-1 1-1,0 0 1,0 0-1,6 1 1,-6-1-254,1 1 1,-1 0-1,0 0 0,1 0 1,-1 0-1,0 1 0,0 0 1,0 0-1,0 0 0,0 0 1,-1 1-1,1-1 0,-1 1 1,1 0-1,-1 0 0,4 5 1,-5-4 4,0 0 0,0-1 0,0 1 0,-1 0 0,1 0 0,-1 0 0,0 0 0,0 0 0,-1 0-1,1 0 1,-1 0 0,0 6 0,-1-2 0,0 0 0,0 1 0,-1-1 0,0 0-1,-6 13 1,0-3 16,0-1-1,-2 0 1,0-1-1,-20 25 1,9-17 206,-2 0-1,0-2 1,-35 27 0,52-46 275,9-7-285,12-10-37,4 2-74,1 2 0,0 1 0,42-14 1,69-10-952,-72 19-832,-40 8 358,-19 5 1257,1 1 1,-1 0-1,1-1 0,-1 1 0,1-1 1,0 1-1,-1-1 0,0 1 0,1-1 1,-1 1-1,1-1 0,-1 1 0,1-1 0,-1 1 1,0-1-1,0 0 0,1 1 0,-1-1 1,0 0-1,0 1 0,0-1 0,1 0 0,-1 1 1,0-1-1,0 0 0,0 1 0,-1-2 1,-5-12-786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8.243"/>
    </inkml:context>
    <inkml:brush xml:id="br0">
      <inkml:brushProperty name="width" value="0.05" units="cm"/>
      <inkml:brushProperty name="height" value="0.05" units="cm"/>
    </inkml:brush>
  </inkml:definitions>
  <inkml:trace contextRef="#ctx0" brushRef="#br0">2 40 18244,'-1'5'2897,"8"-5"-2401,6-5 1208,8 0-664,7-1-280,10-1-720,7-1-440,5 3-1696,3 0 1896,3 3-376,-2 0-240</inkml:trace>
  <inkml:trace contextRef="#ctx0" brushRef="#br0" timeOffset="1">660 42 20860,'0'14'1809,"1"-1"-1329,1-2-240,-2 2 672,1-1-728,-1-5-8,0 0-144,0-3-184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8.635"/>
    </inkml:context>
    <inkml:brush xml:id="br0">
      <inkml:brushProperty name="width" value="0.05" units="cm"/>
      <inkml:brushProperty name="height" value="0.05" units="cm"/>
    </inkml:brush>
  </inkml:definitions>
  <inkml:trace contextRef="#ctx0" brushRef="#br0">35 0 19932,'0'23'1849,"0"4"-1473,-5 5-216,1 1 1152,1 7-1592,-1 1-256,1 1-600,0-2 2216,-1-8-1280,-1-5-88,1-4-96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7.763"/>
    </inkml:context>
    <inkml:brush xml:id="br0">
      <inkml:brushProperty name="width" value="0.05" units="cm"/>
      <inkml:brushProperty name="height" value="0.05" units="cm"/>
    </inkml:brush>
  </inkml:definitions>
  <inkml:trace contextRef="#ctx0" brushRef="#br0">5 63 17332,'-5'9'2048,"14"-2"-1216,20-8-280,9-5 873,14-3-481,2 1-104,11-5-632,-2 0-672,-1 3 536,-8 0-208,3 1-192</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09:59.024"/>
    </inkml:context>
    <inkml:brush xml:id="br0">
      <inkml:brushProperty name="width" value="0.05" units="cm"/>
      <inkml:brushProperty name="height" value="0.05" units="cm"/>
    </inkml:brush>
  </inkml:definitions>
  <inkml:trace contextRef="#ctx0" brushRef="#br0">1 88 18852,'26'-14'618,"2"1"0,-1 1 0,2 2 0,-1 1 0,2 1 0,-1 1 1,1 1-1,-1 2 0,2 1 0,35 2 0,-58 1-578,0 0 0,0 1 0,1 0 1,-1 0-1,-1 1 0,1 0 0,15 6 0,-21-7-34,0 0-1,0 1 0,1-1 0,-1 1 1,0-1-1,0 1 0,0 0 1,-1-1-1,1 1 0,0 0 0,-1 1 1,1-1-1,-1 0 0,1 0 1,-1 0-1,0 1 0,0-1 0,0 1 1,-1-1-1,1 1 0,0-1 1,-1 1-1,0-1 0,0 1 0,1 0 1,-2-1-1,1 1 0,-1 4 1,0 3 26,-1-1 0,-1 1 0,0-1 0,0 0 0,-1 0 0,0 0 0,-7 11 0,-43 57 281,35-51-220,19-26-99,0 0 0,-1 1-1,1-1 1,0 0 0,0 1-1,0-1 1,0 0 0,0 1-1,0-1 1,0 0-1,0 1 1,-1-1 0,1 0-1,0 1 1,0-1 0,1 0-1,-1 1 1,0-1 0,0 0-1,0 1 1,0-1-1,0 0 1,0 1 0,0-1-1,0 0 1,1 1 0,-1-1-1,0 0 1,0 1 0,0-1-1,1 0 1,-1 0 0,0 1-1,1-1 1,-1 0-1,0 0 1,0 0 0,1 1-1,-1-1 1,0 0 0,1 0-1,-1 0 1,0 0 0,1 0-1,-1 0 1,0 0 0,1 0-1,-1 0 1,0 0-1,1 0 1,0 0 0,30 5-478,-6-1 54,-14 0 201,0 0 0,0 1 0,-1 0 0,0 1-1,0 0 1,0 1 0,0 0 0,-1 0 0,0 1 0,-1 0 0,11 13-1,-16-17 210,1 1 0,0 0-1,-1 0 1,0 0 0,0 0-1,-1 0 1,1 1 0,-1-1-1,0 1 1,-1 0 0,0-1-1,1 1 1,-2 0 0,1 0-1,-1 0 1,0 0 0,0 0-1,0 0 1,-1-1 0,0 1-1,0 0 1,-1 0 0,1 0-1,-4 6 1,-1-1 242,0 1 0,-1-1-1,-1-1 1,1 0 0,-2 0 0,1 0-1,-2-1 1,1 0 0,-1-1 0,0 0-1,-1-1 1,1 0 0,-2 0 0,1-1-1,-15 5 1,15-6-141,-1-2 0,1 1 0,-1-1 0,0-1-1,0 0 1,0-1 0,0 0 0,0 0 0,0-2 0,0 1-1,0-2 1,0 1 0,0-2 0,1 0 0,-1 0 0,-14-6-1,12 1-667,-26-17-1,12 8-561,19 13 704,1 3-125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3.145"/>
    </inkml:context>
    <inkml:brush xml:id="br0">
      <inkml:brushProperty name="width" value="0.05" units="cm"/>
      <inkml:brushProperty name="height" value="0.05" units="cm"/>
    </inkml:brush>
  </inkml:definitions>
  <inkml:trace contextRef="#ctx0" brushRef="#br0">0 89 17068,'0'1'88,"0"0"1,0 0 0,1 0 0,-1 0-1,0 0 1,0 0 0,1 0 0,-1 0-1,0 0 1,1 0 0,-1 0 0,1 0-1,0-1 1,-1 1 0,1 0 0,-1 0-1,1 0 1,0-1 0,0 1 0,0 0 0,-1-1-1,1 1 1,0-1 0,0 1 0,0-1-1,0 1 1,0-1 0,0 0 0,0 1-1,0-1 1,0 0 0,0 0 0,0 0-1,0 0 1,0 0 0,0 0 0,0 0-1,0 0 1,0 0 0,0 0 0,0 0-1,0-1 1,0 1 0,0 0 0,0-1-1,0 1 1,0-1 0,0 1 0,1-2-1,3-1 172,0 0-1,0 0 0,0-1 1,0 0-1,0 1 0,-1-2 0,7-7 1,-7 7 3,0-1 0,0 1 0,-1-1 0,0 0 1,0 0-1,-1 0 0,0 0 0,3-11 0,-5 17-248,0 0 0,-1 0 0,1 1 0,0-1 0,0 0 0,-1 0 0,1 0 0,0 1 0,0-1 0,-1 0 0,1 0 0,0 0 0,0 0 0,-1 0 0,1 0 0,0 0 0,-1 1 0,1-1 0,0 0 0,0 0 0,-1 0 0,1 0 0,0 0 0,-1 0 0,1 0 0,0-1 0,0 1 0,-1 0 0,1 0 0,0 0 0,-1 0 0,1 0 0,0 0 0,0 0 0,-1-1 0,1 1 0,0 0 0,0 0 0,0 0 0,-1-1 0,1 1 0,0 0 0,0 0 0,0-1 0,-1 1 0,1 0 0,0 0 0,0-1 0,0 1 0,0 0 0,0 0 0,0-1 0,0 1 0,0 0 0,0-1 0,0 1 0,0 0 0,0 0 0,0-1 0,0 1 0,0 0 0,0-1 0,0 1 0,0-1 0,-17 19 225,14-14-231,0 1 0,1-1 0,0 1 1,0 0-1,0 0 0,0 0 0,1 0 0,0 0 0,0 0 0,0 5 0,1-10-5,0 0-1,0 0 1,0 1-1,0-1 0,0 0 1,0 0-1,0 0 1,0 0-1,0 0 1,0 0-1,0 0 1,0 0-1,0 0 1,0 0-1,0 0 0,0 0 1,0 1-1,0-1 1,0 0-1,0 0 1,0 0-1,0 0 1,0 0-1,0 0 1,0 0-1,0 0 0,0 0 1,0 0-1,0 0 1,0 0-1,0 0 1,0 0-1,1 0 1,-1 0-1,0 0 1,0 0-1,0 0 1,0 1-1,0-1 0,0 0 1,0 0-1,0 0 1,0 0-1,0 0 1,0 0-1,0 0 1,0 0-1,1 0 1,-1 0-1,0 0 0,0 0 1,0 0-1,0 0 1,0-1-1,0 1 1,0 0-1,0 0 1,0 0-1,0 0 1,0 0-1,0 0 0,0 0 1,1 0-1,-1 0 1,4-6 152,3-9 151,-4 8-198,-3 9-997,0-2 787,0 1 1,0 0 0,0 0-1,0 0 1,1 0 0,-1 0-1,0 0 1,0 0 0,0 0-1,1 0 1,-1-1 0,1 1-1,-1 0 1,0 0-1,1 0 1,0-1 0,0 2-1,6 2-499</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4.140"/>
    </inkml:context>
    <inkml:brush xml:id="br0">
      <inkml:brushProperty name="width" value="0.05" units="cm"/>
      <inkml:brushProperty name="height" value="0.05" units="cm"/>
    </inkml:brush>
  </inkml:definitions>
  <inkml:trace contextRef="#ctx0" brushRef="#br0">13 513 13275,'-3'10'804,"-6"28"1427,9-37-2053,0 0 1,0 0-1,0 0 1,0 1-1,0-1 1,0 0-1,0 0 1,0 0-1,1 1 1,-1-1-1,0 0 1,1 0-1,-1 0 1,1 0-1,-1 0 1,1 0-1,0 0 0,-1 0 1,1 0-1,0 0 1,0 0-1,-1 0 1,1-1-1,0 1 1,0 0-1,0-1 1,2 2-1,-2-2-56,0 0 0,0 0 0,0 0-1,0 1 1,0-2 0,0 1 0,0 0 0,0 0 0,0 0-1,0 0 1,0 0 0,0-1 0,0 1 0,-1-1-1,1 1 1,0 0 0,0-1 0,0 1 0,0-1-1,0 0 1,1-1 0,18-17 757,-14 13-626,50-54 166,-3-2 0,-3-3 0,-2-1 0,68-128 0,-96 144-346,-17 40-57,1 0-1,0 1 1,0 0-1,8-11 1,-12 19-16,0 1 0,0 0 0,0 0 1,0 0-1,0 0 0,0 0 1,0 0-1,0 0 0,0-1 1,0 1-1,0 0 0,0 0 1,0 0-1,1 0 0,-1 0 1,0 0-1,0 0 0,0 0 0,0 0 1,0 0-1,0 0 0,0-1 1,0 1-1,0 0 0,1 0 1,-1 0-1,0 0 0,0 0 1,0 0-1,0 0 0,0 0 1,0 0-1,1 0 0,-1 0 0,0 0 1,0 0-1,0 0 0,0 0 1,0 0-1,0 0 0,0 0 1,1 0-1,-1 1 0,0-1 1,0 0-1,0 0 0,0 0 1,0 0-1,0 0 0,0 0 0,3 8 10,-3 10-3,-20 154 30,11-115 31,3-1-1,0 81 1,13-96 23,-7-40-101,1 0-1,-1 0 1,0 0 0,0 0-1,1 1 1,-1-1 0,1 0-1,-1 0 1,1 0 0,-1 0-1,1 0 1,-1 0-1,1 0 1,0-1 0,0 1-1,-1 0 1,1 0 0,0 0-1,0-1 1,0 1 0,0 0-1,0-1 1,0 1 0,0-1-1,0 1 1,0-1 0,0 0-1,0 1 1,0-1 0,2 0-1,-3 0-6,0 0-1,1-1 1,-1 1-1,0 0 1,0-1-1,1 1 1,-1 0-1,0-1 1,0 1 0,0-1-1,1 1 1,-1 0-1,0-1 1,0 1-1,0-1 1,0 1-1,0 0 1,0-1-1,0 1 1,0-1-1,0 1 1,0-1 0,0 1-1,0 0 1,-1-1-1,1 1 1,0-1-1,0 1 1,0 0-1,0-1 1,-1 1-1,1 0 1,0-1-1,0 1 1,-1 0-1,1-1 1,0 1 0,-1 0-1,1 0 1,0-1-1,-1 1 1,-10-7-195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4.819"/>
    </inkml:context>
    <inkml:brush xml:id="br0">
      <inkml:brushProperty name="width" value="0.05" units="cm"/>
      <inkml:brushProperty name="height" value="0.05" units="cm"/>
    </inkml:brush>
  </inkml:definitions>
  <inkml:trace contextRef="#ctx0" brushRef="#br0">4 16 16980,'3'-3'340,"-2"2"-51,0 0 0,0-1 0,0 1 0,1 0-1,-1 0 1,0 0 0,1 0 0,-1 0 0,1 0-1,2-1 1,0 7 1244,-2 12-241,-17 204 1346,0 3-2298,15-219-314,1-1 0,-1 1 0,1 0 0,0-1 0,2 7 0,-3-11-34,0 1 0,0-1 0,0 0-1,1 1 1,-1-1 0,0 1 0,0-1-1,0 1 1,0-1 0,1 0 0,-1 1-1,0-1 1,0 1 0,1-1 0,-1 0 0,0 1-1,0-1 1,1 0 0,-1 1 0,1-1-1,-1 0 1,0 0 0,1 1 0,-1-1 0,0 0-1,1 0 1,-1 0 0,1 0 0,-1 1-1,1-1 1,-1 0 0,1 0 0,-1 0 0,1 0-1,-1 0 1,0 0 0,1 0 0,-1 0-1,1 0 1,-1 0 0,1-1 0,-1 1-1,1 0 1,-1 0 0,0 0 0,1 0 0,-1-1-1,1 1 1,-1 0 0,0 0 0,1-1-1,-1 1 1,0 0 0,1-1 0,-1 1 0,0 0-1,0-1 1,1 1 0,-1-1 0,0 1-1,0 0 1,0-1 0,1 1 0,-1-2 0,2-2-321,1-1 0,-1 1 0,0-1 0,-1 0 0,1 1 0,-1-1 0,0 0 0,0 0 0,0 0 0,-1 0 0,0-9 0,-1 0-104,0-1 1,-1 1-1,-4-15 0,-10-25-686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5.256"/>
    </inkml:context>
    <inkml:brush xml:id="br0">
      <inkml:brushProperty name="width" value="0.05" units="cm"/>
      <inkml:brushProperty name="height" value="0.05" units="cm"/>
    </inkml:brush>
  </inkml:definitions>
  <inkml:trace contextRef="#ctx0" brushRef="#br0">56 12 17844,'-1'5'1776,"4"-4"-976,8 1-256,15-2 849,7 0-145,11-3-328,5-2-128,6 1-207,-1 0-113,1 2-248,-7 1-152,-8 1-384,-8 3-313,-13 3-655,-7 1-200,-9-2 1032,-3 1-312,-4-2-217</inkml:trace>
  <inkml:trace contextRef="#ctx0" brushRef="#br0" timeOffset="1">0 371 16075,'22'8'2609,"8"-3"-1369,14-10-432,8-3 2297,5-4-1673,2 1-191,0-2-537,-5 3-360,-9 1-1064,-9 4 952,-12 3-312,-5-1-112,-6-7-128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6.328"/>
    </inkml:context>
    <inkml:brush xml:id="br0">
      <inkml:brushProperty name="width" value="0.05" units="cm"/>
      <inkml:brushProperty name="height" value="0.05" units="cm"/>
    </inkml:brush>
  </inkml:definitions>
  <inkml:trace contextRef="#ctx0" brushRef="#br0">0 250 15491,'1'2'134,"-1"1"0,0-1 0,0 0 0,1 0 0,-1 0 0,1 0 1,0 0-1,-1 0 0,1 0 0,0 0 0,0 0 0,0 0 0,1-1 0,-1 1 0,0 0 0,1-1 0,-1 1 0,1 0 0,-1-1 0,1 0 0,0 1 0,-1-1 0,1 0 0,0 0 0,0 0 0,0 0 0,0-1 0,0 1 0,0 0 0,0-1 0,0 1 0,1-1 0,-1 0 0,0 0 0,0 0 0,4 0 0,2-1 136,-1 0 0,1 0 0,0 0-1,-1-1 1,1 0 0,-1-1-1,1 0 1,-1 0 0,8-5 0,-3 1-62,0-1 0,-1-1 0,1 0 0,-2 0 0,1-1 0,-1-1 0,-1 1 0,13-20 0,-17 22-145,0-1 0,0 0-1,0 0 1,-1 0 0,-1 0-1,0-1 1,0 0 0,-1 1-1,0-1 1,0 0 0,-1 0-1,-1 0 1,0-11 0,0 19-56,0 0 1,-1 1 0,1-1-1,0 0 1,-1 1 0,1-1-1,-1 0 1,1 1 0,-1-1-1,0 1 1,-1-3 0,2 4-5,-1-1 0,1 1 0,-1-1 0,1 1 0,-1-1 0,1 1 0,-1 0 0,1-1 0,-1 1 0,1 0 0,-1 0 0,1-1 0,-1 1-1,0 0 1,1 0 0,-1 0 0,1 0 0,-1 0 0,0 0 0,1 0 0,-1 0 0,0 0 0,-2 1 0,1-1-1,0 1 0,0 0 0,-1 1 1,1-1-1,0 0 0,0 0 0,0 1 1,0 0-1,1-1 0,-1 1 0,0 0 1,1 0-1,-4 4 0,-6 12-12,1 0-1,1 1 1,1 0 0,0 1-1,1 0 1,1 0 0,1 1-1,-3 32 1,7-50 8,1 0 1,0-1-1,0 1 0,-1 0 1,2 0-1,-1-1 1,0 1-1,1 0 0,-1 0 1,1-1-1,0 1 1,-1 0-1,1-1 0,1 1 1,-1-1-1,3 5 1,-2-6 0,-1 1 0,1-1 1,0 0-1,-1 0 0,1 0 1,0 0-1,0 0 0,0 0 1,0-1-1,0 1 0,0-1 1,0 1-1,0-1 0,0 0 1,0 1-1,0-1 0,0 0 1,0-1-1,0 1 0,1 0 1,-1-1-1,3 0 0,18-6-5,-2-1 0,1 0 0,-1-2-1,26-16 1,-4 3 16,-20 11 1,37-17 12,-55 27-25,0 0 0,1 0 0,-1 1 0,0 0 0,1 0 0,-1 0 0,1 1 0,-1 0 0,8 0 1,-11 1 0,-1-1 0,1 0 0,-1 1 1,0-1-1,1 1 0,-1 0 1,1-1-1,-1 1 0,0 0 1,0 0-1,1 0 0,-1-1 1,0 2-1,0-1 0,0 0 1,0 0-1,0 0 0,0 0 0,0 1 1,0-1-1,-1 0 0,1 1 1,0-1-1,-1 0 0,1 3 1,1 3 1,0 1 0,-1 0 0,0 15 1,2 5 36,-3-27-31,1 0 1,-1 0-1,0 0 1,0 0-1,1-1 1,-1 1-1,1 0 1,-1 0-1,1 0 1,-1-1-1,1 1 0,-1 0 1,1 0-1,0-1 1,-1 1-1,1-1 1,0 1-1,0-1 1,-1 1-1,1-1 1,0 1-1,0-1 1,0 1-1,0-1 0,-1 0 1,1 0-1,0 1 1,0-1-1,0 0 1,0 0-1,0 0 1,0 0-1,0 0 1,0 0-1,0 0 1,0 0-1,0-1 1,-1 1-1,1 0 0,0 0 1,1-1-1,5-2 35,0 0-1,0 0 0,-1-1 1,8-4-1,-9 4-17,19-12 66,23-13-65,-43 27-65,-1 0 1,1 0-1,0 0 0,0 1 0,0 0 0,0 0 1,0 0-1,0 0 0,8 0 0,-11 1 19,0 0 0,0 0 0,0 1 0,0-1 0,-1 0-1,1 0 1,0 1 0,0-1 0,0 1 0,0-1 0,0 1 0,0-1 0,-1 1-1,1-1 1,0 1 0,0 0 0,-1-1 0,1 1 0,0 0 0,-1-1 0,1 1-1,0 1 1,0 1-47,0-1-1,0 1 1,0-1-1,0 1 1,-1 0-1,1-1 1,-1 1-1,1 3 1,-1 1-281,0 0 0,-1 0 0,0 0 0,0 0 0,-3 10 0,-4 3-461,11-16 313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6.843"/>
    </inkml:context>
    <inkml:brush xml:id="br0">
      <inkml:brushProperty name="width" value="0.05" units="cm"/>
      <inkml:brushProperty name="height" value="0.05" units="cm"/>
    </inkml:brush>
  </inkml:definitions>
  <inkml:trace contextRef="#ctx0" brushRef="#br0">109 0 18476,'2'3'163,"-1"-1"-1,0 1 1,1 0 0,-1-1 0,-1 1-1,1 0 1,0 0 0,-1 0-1,1 0 1,-1-1 0,0 1 0,0 0-1,0 0 1,0 0 0,-1 0 0,0 3-1,0 6 242,0 7 96,-7 252 2929,10-227-3406,2-1 0,1 0-1,2 0 1,17 53-1,-23-89-480,-4-6 123,-10-11-72,-14-22-43,8 7 201,-36-54 178,50 71 222,1 0 1,-1 0 0,2-1-1,-1 0 1,1 0-1,0 0 1,-2-16 0,5 24-100,0-1 1,0 0 0,0 0-1,0 0 1,0 0 0,1 0-1,-1 0 1,0 0 0,1 0-1,0 1 1,-1-1 0,1 0-1,0 0 1,0 1 0,0-1-1,0 0 1,0 1 0,0-1-1,1 1 1,-1-1 0,0 1-1,1 0 1,-1 0 0,1 0-1,0-1 1,-1 1 0,1 1-1,0-1 1,-1 0 0,1 0-1,2 0 1,7-2-9,-1 0 1,0 1-1,1 1 1,15-2-1,-14 3-211,14-3-113,-1 0 1,0-2-1,37-10 0,-11-4-51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7.479"/>
    </inkml:context>
    <inkml:brush xml:id="br0">
      <inkml:brushProperty name="width" value="0.05" units="cm"/>
      <inkml:brushProperty name="height" value="0.05" units="cm"/>
    </inkml:brush>
  </inkml:definitions>
  <inkml:trace contextRef="#ctx0" brushRef="#br0">294 68 18204,'1'-1'139,"0"0"0,0 0 0,0-1 0,-1 1-1,1 0 1,0-1 0,-1 1 0,1 0 0,-1-1 0,1 1 0,-1-1 0,0 1 0,0-1 0,1 1 0,-1-1 0,0 1 0,0-1-1,0 1 1,-1-1 0,1 1 0,0-1 0,-1 1 0,1-1 0,-1 1 0,1-1 0,-1 1 0,1 0 0,-1-1 0,0 1 0,0 0-1,0 0 1,0-1 0,0 1 0,0 0 0,0 0 0,0 0 0,0 0 0,-1 0 0,1 1 0,-2-2 0,-2-1 45,0 1 1,0 0-1,0 1 1,0-1-1,0 1 1,-1 0-1,1 0 1,0 0-1,-1 1 1,-8 0 0,1 2-156,0 1 0,0 0 0,1 1 1,-1 1-1,1-1 0,0 2 0,0 0 1,1 0-1,-1 1 0,1 1 0,1 0 1,0 0-1,0 1 0,0 0 0,1 1 1,-15 20-1,23-28-31,0 0 0,0 0 0,-1 0 1,1 0-1,1 0 0,-1 0 0,0 0 0,-1 5 0,2-6 0,0-1 1,0 1-1,0 0 0,0-1 0,0 1 0,0 0 1,1-1-1,-1 1 0,0-1 0,0 1 0,0 0 1,1-1-1,-1 1 0,0-1 0,1 1 0,-1-1 1,0 1-1,1-1 0,-1 1 0,1-1 0,-1 1 0,1 0 1,2 0-8,0 0 1,0 0-1,0 1 1,0-2 0,0 1-1,1 0 1,-1-1-1,0 1 1,0-1 0,6 0-1,38-1-127,-23 0 16,-1 1 0,33 4 0,-51-4 92,0 1 0,0 0-1,1 0 1,-1 1 0,0 0-1,-1 0 1,1 0 0,0 0-1,-1 1 1,1-1 0,-1 1-1,0 0 1,1 1 0,-2-1-1,1 1 1,3 4 0,-5-6 33,-1 0 1,1 0-1,-1 1 0,0-1 1,0 1-1,0-1 1,0 1-1,0-1 0,0 1 1,-1-1-1,0 1 1,1 0-1,-1-1 1,0 1-1,0 0 0,0-1 1,-1 1-1,1 0 1,-1-1-1,1 1 0,-1 0 1,0-1-1,0 1 1,0-1-1,0 0 0,0 1 1,-1-1-1,1 0 1,-1 0-1,0 0 1,1 0-1,-1 0 0,0 0 1,-3 2-1,-1 1 89,1 0 0,-1-1-1,-1 1 1,1-1 0,-1-1-1,1 1 1,-1-1 0,0 0-1,0-1 1,-1 0 0,-7 2-1,7-3 35,-1 0-1,1-1 0,-13-1 0,19 1-184,-1 0 0,1 0 0,0 0 1,0-1-1,0 1 0,0-1 0,0 0 0,0 1 0,0-1 0,0 0 0,0 0 0,0 0 1,0 0-1,0-1 0,1 1 0,-1-1 0,0 1 0,-1-3 0,2 3-77,1-1-1,0 1 0,0 0 1,0 0-1,0 0 0,0 0 1,0 0-1,0 0 0,0 0 1,0 0-1,0-1 0,1 1 1,-1 0-1,0 0 0,1 0 1,-1 0-1,1 0 0,-1 0 1,1 0-1,-1 0 1,1 1-1,0-1 0,0 0 1,-1 0-1,1 0 0,0 1 1,0-1-1,0 0 0,0 1 1,1-2-1,34-20-1575,-32 19 1468,22-12-900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7.951"/>
    </inkml:context>
    <inkml:brush xml:id="br0">
      <inkml:brushProperty name="width" value="0.05" units="cm"/>
      <inkml:brushProperty name="height" value="0.05" units="cm"/>
    </inkml:brush>
  </inkml:definitions>
  <inkml:trace contextRef="#ctx0" brushRef="#br0">125 1 17276,'0'0'94,"0"1"1,1-1 0,-1 1 0,1-1 0,-1 1-1,0-1 1,0 1 0,1 0 0,-1-1-1,0 1 1,0-1 0,0 1 0,1 0-1,-1-1 1,0 1 0,0-1 0,0 1-1,0 0 1,0-1 0,0 1 0,0 0-1,0-1 1,-1 1 0,1 0 0,-7 19 190,5-14 19,-81 287 3718,70-230-3652,4 0 0,-4 113-1,13-174-344,0-1 0,0 0 0,0 0 0,0 0 0,0 1 0,0-1 0,0 0-1,1 0 1,-1 0 0,0 0 0,1 1 0,-1-1 0,1 2 0,0-3-15,-1 0 1,0-1 0,1 1-1,-1 0 1,1 0 0,-1 0 0,0 0-1,0 0 1,1-1 0,-1 1-1,0 0 1,1 0 0,-1 0 0,0-1-1,0 1 1,1 0 0,-1-1-1,0 1 1,0 0 0,1 0-1,-1-1 1,0 1 0,0 0 0,0-1-1,0 1 1,0 0 0,1-1-1,13-36 321,27-104 158,11-32-284,-39 136-269,2 1 0,30-54 0,-40 82 11,1 0 0,0 0 1,0 1-1,0-1 1,1 1-1,-1 1 0,2 0 1,13-10-1,-19 15 35,0-1 1,0 1-1,0 0 0,0 0 1,1 0-1,-1 0 0,0 0 1,1 0-1,-1 1 1,0-1-1,1 1 0,-1 0 1,1 0-1,-1 0 0,1 0 1,-1 0-1,1 0 0,-1 1 1,0-1-1,1 1 1,-1 0-1,1-1 0,-1 1 1,0 0-1,0 0 0,0 1 1,0-1-1,1 0 0,-2 1 1,1-1-1,0 1 1,0 0-1,0 0 0,-1 0 1,1-1-1,-1 1 0,1 1 1,1 2-1,-1-1 14,0 1 1,0-1-1,0 1 0,0 0 1,-1 0-1,0 0 0,0-1 1,0 1-1,0 0 0,-1 0 1,0 0-1,0 1 0,0-1 1,-1 0-1,1-1 0,-1 1 0,0 0 1,-1 0-1,1 0 0,-5 8 1,3-6 21,-1-1 0,1 1 0,-1-1 0,0 0 0,-1-1 1,0 1-1,1-1 0,-2 0 0,1 0 0,-1 0 0,1-1 0,-1 0 1,0 0-1,-7 3 0,4-3 16,0-1-1,1 0 1,-1-1 0,-1 0-1,-13 1 1,19-2-88,-1-1 0,1 0 0,0 0 0,-1 0 0,1 0 0,-1-1 0,1 0-1,0 0 1,-1 0 0,1 0 0,0-1 0,0 0 0,-6-3 0,9 4-25,0 1 0,0-1-1,0 0 1,0 0 0,1 0 0,-1 0 0,0 0-1,0 0 1,1 0 0,-1 0 0,1 0 0,-1 0-1,1 0 1,-1-1 0,1 1 0,-1 0 0,1 0-1,0 0 1,0-1 0,0 1 0,0 0 0,0 0-1,0-1 1,0 1 0,0 0 0,0 0-1,1 0 1,-1-1 0,1 0 0,0-2-38,1 1 0,-1 0 0,1-1 0,0 1 0,0 0 0,0 0 0,0 0 0,5-5 0,17-10-701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8.525"/>
    </inkml:context>
    <inkml:brush xml:id="br0">
      <inkml:brushProperty name="width" value="0.05" units="cm"/>
      <inkml:brushProperty name="height" value="0.05" units="cm"/>
    </inkml:brush>
  </inkml:definitions>
  <inkml:trace contextRef="#ctx0" brushRef="#br0">39 21 15363,'-1'28'2410,"-2"0"0,-12 51 0,8-49-1621,2 0 0,-2 35 0,7-63-755,-1 0 0,1 0 0,1 1 0,-1-1 0,0 0 0,1 0 0,-1 0 0,1 0 0,-1 0 0,1 1 0,0-1 0,0-1 0,0 1 0,2 3 0,-3-4-20,1-1-1,-1 0 1,1 1 0,-1-1 0,1 0-1,-1 1 1,1-1 0,-1 0-1,1 1 1,-1-1 0,1 0 0,-1 0-1,1 0 1,-1 0 0,1 0 0,-1 0-1,1 0 1,0 0 0,-1 0-1,1 0 1,-1 0 0,2 0 0,-1 0 2,1-1 1,-1 0-1,1 1 1,-1-1-1,1 0 1,-1 0-1,1 0 1,-1 0 0,0 0-1,1 0 1,0-2-1,6-7 39,-1 1 0,0-1 0,0 0 0,-1-1 0,-1 1 0,0-1 0,4-12-1,-1-1-28,-1 1-1,6-36 0,-12 49-32,0-1-1,-1 1 1,0-11 0,-4 11-24,-2 13-3,-2 16-4,7-16 37,0 1-1,0 0 1,1-1-1,0 1 1,0 0-1,0-1 1,0 1-1,0 0 1,1 0 0,-1-1-1,1 1 1,0-1-1,2 6 1,-2-7 0,0-1 1,1 1-1,-1-1 1,0 0-1,0 1 1,0-1-1,1 0 1,-1 0-1,1 0 1,-1 0 0,1 0-1,-1 0 1,1-1-1,0 1 1,-1 0-1,1-1 1,0 1-1,-1-1 1,1 0-1,0 1 1,0-1-1,0 0 1,-1 0-1,1 0 1,0 0-1,0-1 1,-1 1-1,1 0 1,3-2-1,5-1-6,0-1 0,0 0 0,0 0-1,-1-1 1,1-1 0,-1 1 0,-1-2 0,1 1-1,12-14 1,20-12-62,-41 32 68,0 0 0,0 0 0,0 0 0,1 0 0,-1 0 1,0-1-1,0 1 0,0 0 0,0 0 0,1 0 0,-1 0 0,0 0 0,0 0 0,0 0 0,1 0 0,-1 0 1,0 0-1,0 1 0,0-1 0,0 0 0,1 0 0,-1 0 0,0 0 0,0 0 0,0 0 0,0 0 1,1 0-1,-1 0 0,0 1 0,0-1 0,0 0 0,0 0 0,0 0 0,0 0 0,1 0 0,-1 1 0,0-1 1,0 0-1,0 0 0,0 0 0,0 0 0,0 1 0,0-1 0,0 0 0,0 0 0,0 0 0,0 1 1,0-1-1,0 0 0,0 0 0,0 0 0,0 0 0,0 1 0,0-1 0,0 0 0,0 0 0,0 0 0,0 0 1,0 1-1,-1-1 0,1 0 0,-3 13-15,-1 0 0,-8 20 0,-8 22 43,18-47-27,-1 6 30,0-1 1,1 0 0,0 1 0,0 14 0,2-26-32,0 0 0,0 1 1,0-1-1,0 0 1,0 0-1,1 0 0,-1 0 1,1 0-1,-1 0 1,1 0-1,0 0 1,0 0-1,0 0 0,0 0 1,0 0-1,0-1 1,0 1-1,0 0 0,1-1 1,-1 1-1,1-1 1,-1 1-1,1-1 0,0 0 1,-1 0-1,1 0 1,0 0-1,0 0 0,0 0 1,0 0-1,0 0 1,0-1-1,0 1 1,3 0-1,-1-1-108,0-1 0,-1 1 0,1 0 1,0-1-1,-1 0 0,1 0 0,-1 0 0,1 0 1,-1-1-1,1 1 0,-1-1 0,0 0 0,0 0 1,1 0-1,-2 0 0,1 0 0,0-1 0,0 0 0,-1 1 1,1-1-1,2-4 0,2-3-322,0-1 0,-1 1 0,0-1 0,-1 0 0,6-15 0,0-11-423,9-49 0,-7 19-325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50.120"/>
    </inkml:context>
    <inkml:brush xml:id="br0">
      <inkml:brushProperty name="width" value="0.05" units="cm"/>
      <inkml:brushProperty name="height" value="0.05" units="cm"/>
    </inkml:brush>
  </inkml:definitions>
  <inkml:trace contextRef="#ctx0" brushRef="#br0">379 349 9042,'-26'18'374,"1"1"1,1 1-1,1 1 0,0 1 1,2 2-1,-29 39 0,36-41-273,1 1-1,0 0 0,2 1 0,1 0 0,1 0 0,-10 43 1,-19 159 69,33-188-157,-29 286 90,13 2 1,25 365-1,-3-670-100,37 1196 94,-7-280-43,-29-916-52,36 500 97,28-3-7,-61-492-87,32 152 25,-31-159-30,0 1 0,1-1 1,1-1-1,1 1 1,1-1-1,20 29 0,-23-39-3,-1 0 0,1-1-1,1 0 1,-1 0-1,1 0 1,1-1 0,-1 0-1,1-1 1,18 9-1,-19-11 6,-1-1 0,1 1 1,0-2-1,0 1 0,0-1 0,0 0 0,0-1 0,0 0 0,0 0 0,0-1 0,0 0 0,0 0 0,11-4 0,48-17 61,78-39 0,-53 21-6,504-162 96,-548 187-155,-14 6 1,-7 1-1,1-1-1,27-12 0,-48 17 9,0 1 0,0-1 1,0 0-1,-1 0 0,0-1 1,0 0-1,0 0 0,-1 0 1,0-1-1,0 0 0,0 0 1,7-12-1,-6 4 18,0 0 1,-1-1-1,0 1 0,-1-1 0,2-17 1,6-82 93,-9 81-86,61-1339 200,-62 1062-231,13-519 5,69 4-4,-23 503 7,13-75 6,-33-5-13,-41 384 3,-1-289 60,-2 268-59,-2 0 1,-1 1 0,-2-1 0,-2 1 0,-25-64-1,27 85-1,0 0 0,-1 1-1,0 0 1,-2 1 0,0 0-1,0 0 1,-2 2 0,-18-18-1,20 22 1,0 1 0,-1 0-1,0 1 1,0 0 0,0 0 0,-1 1-1,0 1 1,-1 1 0,1-1 0,-1 2-1,-21-3 1,-11 2-9,0 2 0,0 2-1,-79 10 1,-136 38 4,195-35 5,-56 13 9,1 5 0,-197 79-1,300-102-14,0-1-1,0-1 1,-1-1-1,-29 4 0,39-7-79,-1 0 0,1 1-1,-1 0 1,1 0 0,0 1-1,-10 5 1,8-5-20,7-15-30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28.808"/>
    </inkml:context>
    <inkml:brush xml:id="br0">
      <inkml:brushProperty name="width" value="0.05" units="cm"/>
      <inkml:brushProperty name="height" value="0.05" units="cm"/>
    </inkml:brush>
  </inkml:definitions>
  <inkml:trace contextRef="#ctx0" brushRef="#br0">605 114 17180,'3'-6'293,"0"0"0,0 1 0,0-2 0,-1 1 0,0 0 1,0 0-1,0-1 0,0-6 0,-2 11-216,0 0 0,0 0 0,0 0 0,0 0 0,0 0 0,0 1 0,-1-1 0,1 0 0,-1 0 0,1 0 0,-1 1 0,0-1-1,0 0 1,0 0 0,0 1 0,0-1 0,0 1 0,0-1 0,0 1 0,-1 0 0,1-1 0,-1 1 0,1 0 0,-1 0 0,1 0 0,-1 0 0,0 0 0,1 0 0,-1 0 0,0 1 0,0-1 0,1 1 0,-1-1-1,-3 1 1,-6-2 23,0 1-1,0 0 0,1 1 0,-1 1 0,0 0 0,0 0 0,0 1 0,1 0 0,-1 1 0,1 0 1,0 1-1,0 0 0,0 0 0,-14 9 0,-5 5-78,1 0 0,0 3 0,-32 29 0,27-19-12,1 0 0,2 3-1,2 0 1,-31 48-1,47-63 1,0 1-1,1 0 0,2 1 1,0 0-1,1 1 1,1 0-1,1 0 0,1 1 1,-4 44-1,9-57-6,0 0-1,0 0 1,1-1 0,0 1-1,1 0 1,0-1 0,1 1-1,0-1 1,0 0 0,1 0-1,6 11 1,-6-13-2,1 0 0,0 0 0,1-1 0,0 1 0,0-1 0,0-1 0,1 1 0,-1-1 0,1 0 0,1-1 0,-1 1 0,13 4 0,1-1-1,1-1 1,-1-1-1,1-1 0,0-2 1,1 0-1,-1-1 0,0-1 1,1-1-1,-1 0 0,0-2 1,28-6-1,-1-3 38,0-1-1,-1-3 1,88-40 0,-91 34 88,0-3 1,63-45 0,-87 54-46,-2-1 1,0 0-1,-1-1 1,-1-1 0,-1-1-1,0-1 1,14-23-1,-26 36-54,0 0 0,0 0 0,0-1-1,-1 1 1,0-1 0,-1 0-1,0 0 1,0 0 0,0 0 0,-1 0-1,0 0 1,-1-1 0,0 1-1,0 0 1,-1-1 0,0 1 0,0 0-1,-1 0 1,0 0 0,-1 0-1,1 0 1,-2 1 0,1-1 0,-9-13-1,-1 2-107,-1 2-1,-1-1 0,0 2 1,-1 0-1,-1 1 1,-33-24-1,21 20-544,0 1 1,-2 1-1,-55-21 1,74 33 414,0 1 0,-1 1 0,0 0 0,0 1 0,-18-2 1,4 7-494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8.912"/>
    </inkml:context>
    <inkml:brush xml:id="br0">
      <inkml:brushProperty name="width" value="0.05" units="cm"/>
      <inkml:brushProperty name="height" value="0.05" units="cm"/>
    </inkml:brush>
  </inkml:definitions>
  <inkml:trace contextRef="#ctx0" brushRef="#br0">24 0 16251,'-6'2'2081,"0"3"-1329,1 5-328,-1-1 1233,6 1-1065,1 1-480,6-2-2113,5 0 1889,8-2-440,4 0-216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9.350"/>
    </inkml:context>
    <inkml:brush xml:id="br0">
      <inkml:brushProperty name="width" value="0.05" units="cm"/>
      <inkml:brushProperty name="height" value="0.05" units="cm"/>
    </inkml:brush>
  </inkml:definitions>
  <inkml:trace contextRef="#ctx0" brushRef="#br0">187 239 15075,'-15'10'657,"0"0"-1,1 1 1,0 1-1,1 0 1,1 1-1,-1 1 1,2 0 0,-12 18-1,15-20-454,1 0 0,1 0 0,0 0 0,0 1 0,1 0 1,1 1-1,0-1 0,1 1 0,0-1 0,1 1 0,0 14 0,2-24-164,0 0 1,0-1-1,0 1 0,1 0 0,-1-1 1,1 1-1,0-1 0,0 1 0,1-1 1,-1 1-1,1-1 0,-1 1 0,1-1 1,0 0-1,0 0 0,0 0 0,4 3 1,-3-3-26,0-1 1,0 0-1,0-1 1,0 1-1,0-1 1,0 1-1,1-1 1,-1 0-1,0 0 1,1 0-1,-1 0 1,1-1-1,-1 0 1,1 1-1,-1-1 1,1-1-1,-1 1 1,5-1 0,4-1-5,-1-1 0,1-1 0,0 0 0,-1 0 0,0-1-1,0-1 1,0 0 0,-1 0 0,0-1 0,0 0 0,0-1 0,-1 0 0,15-17 0,-2-1-1,-1 0 0,-2-1 0,30-55 0,-33 50 0,0-1 0,13-46 1,-24 66-6,-1-1 0,-1-1 0,0 1 0,-1 0 0,-1-1 0,0 1 0,-1-1 0,-3-23 0,2 35-2,1 0-1,-1-1 1,0 1 0,0 0 0,0 0-1,0 0 1,-1 0 0,1 0 0,-1 0-1,0 1 1,0-1 0,0 0 0,0 1-1,0 0 1,-1-1 0,1 1 0,-1 0-1,1 0 1,-1 0 0,0 1 0,0-1-1,-4-1 1,3 1 4,-1 1 0,1 0 0,-1 0 0,0 0 0,1 1 0,-1 0 0,0 0 0,1 0 0,-1 0 0,0 1 0,1-1 0,-1 1 0,0 1 0,1-1 0,-6 3 0,0 0 26,1 1 0,0 0 1,0 1-1,0 0 0,1 0 0,0 1 0,0 0 0,1 0 0,0 1 0,0 0 0,0 0 0,1 1 1,-8 15-1,12-20-24,0 0 0,0 1 0,0-1 1,0 1-1,1-1 0,-1 1 0,1 0 0,1 0 1,-1 0-1,1 0 0,-1 0 0,1-1 1,1 1-1,-1 0 0,1 0 0,0 0 1,0 0-1,0-1 0,1 1 0,-1 0 1,1-1-1,0 1 0,1-1 0,-1 0 0,1 0 1,0 0-1,0 0 0,0 0 0,0-1 1,1 1-1,3 3 0,7 2-63,0 0 0,0 0 0,29 11 0,-29-14 1,0 1-1,-1 0 0,0 1 0,0 0 0,13 11 1,-23-15 46,1-1 1,-1 1 0,0-1 0,0 1 0,-1 0 0,1 0 0,-1 1 0,0-1 0,0 0 0,0 1 0,0 0 0,-1-1 0,0 1 0,0 0 0,0-1 0,0 1 0,-1 0 0,0 0 0,0 0 0,-1 7 0,-1-2-112,0 0 0,0 0 1,-1 0-1,-1-1 0,1 1 0,-1-1 0,-1 0 0,0 0 0,-6 8 0,12-22-428,3-6 163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0:09.752"/>
    </inkml:context>
    <inkml:brush xml:id="br0">
      <inkml:brushProperty name="width" value="0.05" units="cm"/>
      <inkml:brushProperty name="height" value="0.05" units="cm"/>
    </inkml:brush>
  </inkml:definitions>
  <inkml:trace contextRef="#ctx0" brushRef="#br0">235 0 17228,'-12'27'1267,"1"0"0,1 0 0,2 1 0,1 0 0,-6 51-1,8-24-810,2-1-1,6 62 0,-2-100-413,7 70 185,-7-76-294,1 0 1,1 0-1,-1 0 1,2 0 0,-1-1-1,7 11 1,-10-20 42,0 0 1,0 0 0,0 0-1,0 0 1,0-1-1,0 1 1,0 0-1,0 0 1,0 0 0,0 0-1,0 0 1,0 0-1,0 0 1,0 0-1,1-1 1,-1 1 0,0 0-1,0 0 1,0 0-1,0 0 1,0 0-1,0 0 1,0 0-1,0 0 1,1 0 0,-1 0-1,0 0 1,0 0-1,0 0 1,0 0-1,0 0 1,0 0 0,1 0-1,-1 0 1,0 0-1,0 0 1,0 0-1,0 0 1,0 0 0,0 0-1,1 0 1,-1 0-1,0 0 1,0 0-1,0 0 1,0 0-1,0 0 1,0-13-462,-8-15-272,-1 0 0,-1 0-1,-1 2 1,-29-52 0,32 64 562,-108-183 904,116 196-644,-1 0 1,1 0 0,-1 1 0,1-1 0,0 0-1,-1 0 1,1 0 0,0 0 0,-1 0 0,1 1-1,0-1 1,0 0 0,0 0 0,0 0 0,0 0-1,0 0 1,0 0 0,0 0 0,1-1 0,-1 1-15,1 1 0,-1-1 0,0 1 0,1-1 0,-1 1 0,1-1 1,-1 1-1,1-1 0,0 1 0,-1 0 0,1-1 0,-1 1 0,1 0 0,0 0 1,-1-1-1,1 1 0,0 0 0,-1 0 0,1 0 0,1 0 0,5-1 224,0 2-1,1-1 1,-1 1 0,9 1-1,-1 1-26,115 5-525,-111-9-85,-1 0-1,1 0 0,-1-2 0,0 0 0,19-7 0,-7-2-305</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32.488"/>
    </inkml:context>
    <inkml:brush xml:id="br0">
      <inkml:brushProperty name="width" value="0.05" units="cm"/>
      <inkml:brushProperty name="height" value="0.05" units="cm"/>
    </inkml:brush>
  </inkml:definitions>
  <inkml:trace contextRef="#ctx0" brushRef="#br0">23 145 11010,'2'4'857,"-2"-7"-529,1-2-304,3-5-32,-1-5 16,1-1-8,-2-2-40,-4-4-1161,-3-1 1089,-8 3-96,-6 3-104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33.325"/>
    </inkml:context>
    <inkml:brush xml:id="br0">
      <inkml:brushProperty name="width" value="0.05" units="cm"/>
      <inkml:brushProperty name="height" value="0.05" units="cm"/>
    </inkml:brush>
  </inkml:definitions>
  <inkml:trace contextRef="#ctx0" brushRef="#br0">1891 17 8938,'-198'-9'1486,"125"4"-479,-1 2 0,-145 14 1,147 3-562,-87 27 1,-66 35-435,100-33-117,32-13 61,45-17 133,1 3-1,0 2 1,-46 25-1,72-30-8,-1 0 0,2 2-1,0 0 1,1 1 0,0 1 0,2 1-1,0 1 1,1 0 0,1 1-1,0 0 1,-18 38 0,-4 21-82,4 1 1,3 3 0,-27 123-1,49-169-52,1 1 0,1-1 0,3 2 0,1-1 0,3 39 0,2-46 30,1-1 0,1 0-1,1 0 1,2 0-1,1-1 1,23 49 0,-8-34 6,1-1 1,2-1 0,2-1 0,38 42-1,148 137-2,-204-209 20,43 41-14,2-3 0,2-3 1,2-2-1,2-2 0,2-4 1,116 53-1,-70-50 4,2-3 1,2-6 0,1-5-1,156 16 1,-161-33 5,1-5 0,-1-5 0,1-5-1,-1-5 1,-1-4 0,0-5 0,207-65 0,-275 70-34,-1-2 0,-1-1 0,-1-2 0,0-1 0,-2-3 0,59-46 0,-76 53 26,0-2-1,-1 0 0,-1-1 1,-1-1-1,-1-1 1,-1 0-1,0 0 0,-2-2 1,0 0-1,-2 0 1,0-1-1,8-37 0,-12 36 35,-2-1 0,0 1 0,-2-1-1,-1 0 1,-1 0 0,-1 0 0,-1 0-1,-2 0 1,-8-30 0,4 25 3,-2 0 1,-2 2-1,0-1 1,-2 1-1,-1 1 1,-2 1-1,-22-30 1,-51-51 8,-137-127 1,42 47-30,148 147 2,-113-114-70,122 129 51,-1 2 0,-2 0 0,-50-29 0,10 18 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42.389"/>
    </inkml:context>
    <inkml:brush xml:id="br0">
      <inkml:brushProperty name="width" value="0.05" units="cm"/>
      <inkml:brushProperty name="height" value="0.05" units="cm"/>
    </inkml:brush>
  </inkml:definitions>
  <inkml:trace contextRef="#ctx0" brushRef="#br0">1340 0 13651,'-14'5'156,"0"-1"-1,0-1 1,0-1-1,0 0 1,-16 1 0,-24 3-219,-22 10 80,1 3 0,1 4 0,1 3 0,1 3 0,2 3 0,-94 58-1,128-67-14,2 1 0,0 2 0,2 1 0,-30 33 0,20-13-2,2 1 1,-35 57-1,43-55 4,4 1 0,1 1 1,3 2-1,2 0 0,2 2 0,3 0 0,2 1 0,-11 97 0,18-97 100,3 0-1,3 0 0,1 0 0,9 63 0,-4-94-61,1-1 0,0 0 1,2 0-1,1 0 0,1-1 1,1-1-1,1 1 0,1-1 0,1-1 1,1-1-1,25 31 0,-16-28-38,1 0-1,2-2 0,0-1 0,1-1 1,0-1-1,52 25 0,193 70-143,-129-58 43,43 28-32,44 17 89,-184-84 50,-1-2-1,2-2 0,57 8 0,-40-15 16,1-2 1,0-3 0,0-3 0,0-3 0,110-22-1,308-108 77,-220 37-14,-215 77-31,-1-3 0,-2-1 1,57-43-1,-86 55-34,0 0 1,-1-1-1,21-25 0,-30 32 23,0-1 0,-1 1 0,0-1 0,0-1 1,-1 1-1,0 0 0,-1-1 0,0 0 0,0 0 0,2-11 0,-5 18 23,0-1 0,1 1-1,-1-1 1,0 1-1,-1-1 1,1 0 0,0 1-1,-1-1 1,1 1 0,-1-1-1,0 1 1,0-1 0,0 1-1,0 0 1,0-1 0,-1 1-1,1 0 1,-1 0 0,1 0-1,-1 0 1,0 0 0,-3-2-1,5 3-68,0 1-1,-1-1 0,1 0 1,0 1-1,0-1 0,0 1 1,0-1-1,0 1 0,0-1 1,-1 1-1,1-1 1,0 0-1,1 1 0,-1-1 1,0 1-1,0-1 0,0 0 1,0 1-1,0-1 0,0 1 1,1-1-1,-1 1 0,0-1 1,1 1-1,-1-1 1,0 1-1,1-1 0,-1 1 1,0 0-1,1-1 0,-1 1 1,1-1-1,-1 1 0,1 0 1,0-1-1,21-16-286,-17 14 217,-4 2 65,0 0-1,0 0 1,0 1 0,0-1-1,0 0 1,0 1 0,0-1-1,0 1 1,0-1 0,0 1-1,1-1 1,-1 1-1,0 0 1,0-1 0,0 1-1,1 0 1,-1 0 0,2 0-1,-1 1 49,-1 0 0,0 0 0,1 0 0,-1 0 0,0 0 0,1 0 0,-1 0 0,0 1 0,0-1-1,0 0 1,0 1 0,1 2 0,5 2 111,-7-6-143,0 0 1,1 0-1,-1 1 1,0-1 0,0 0-1,0 0 1,0 0-1,1 0 1,-1 0 0,0 0-1,0 0 1,0 0-1,0 0 1,1 0 0,-1 0-1,0 1 1,0-1-1,0 0 1,0 0 0,0 0-1,0 0 1,1 0-1,-1 1 1,0-1 0,0 0-1,0 0 1,0 0-1,0 1 1,0-1 0,0 0-1,0 0 1,0 0 0,0 0-1,0 1 1,0-1-1,0 0 1,0 0 0,0 0-1,0 1 1,0-1-1,0 0 1,0 0 0,0 0-1,0 0 1,0 1-1,0-1 1,0 0 0,0 0-1,-1 0 1,1 0-1,0 1 1,0-1 0,0 0-1,0 0 1,0 0-1,-1 0 1,1 0 0,0 0-1,0 1 1,0-1-1,0 0 1,0 0 0,-1 0-1,1 0 1,0 0-1,0 0 1,-1 0 0,-5-11-969,5-18 592,1 6 139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43.669"/>
    </inkml:context>
    <inkml:brush xml:id="br0">
      <inkml:brushProperty name="width" value="0.05" units="cm"/>
      <inkml:brushProperty name="height" value="0.05" units="cm"/>
    </inkml:brush>
  </inkml:definitions>
  <inkml:trace contextRef="#ctx0" brushRef="#br0">2 493 12019,'0'-1'38,"0"1"0,0 0 1,0 0-1,0 0 0,0 0 1,-1 0-1,1 0 0,0-1 0,0 1 1,0 0-1,0 0 0,0 0 1,0 0-1,0-1 0,0 1 1,0 0-1,0 0 0,0 0 1,0-1-1,-1 1 0,1 0 1,0 0-1,0 0 0,1-1 1,-1 1-1,0 0 0,0 0 1,0 0-1,0-1 0,0 1 1,0 0-1,0 0 0,0 0 1,0 0-1,0-1 0,0 1 1,0 0-1,1 0 0,-1 0 1,0 0-1,0 0 0,0-1 1,0 1-1,0 0 0,1 0 0,-1 0 1,9-13 229,-7 10-122,23-37 122,-3 0 1,-1-1-1,-3-1 1,15-47 0,-24 66-180,28-66 196,-31 76-257,0 1-1,1 0 1,1 1 0,18-21 0,-24 29-28,1 1-1,-1 0 1,1 0-1,0 0 1,0 0 0,0 0-1,0 1 1,0-1-1,1 1 1,-1 0-1,0 0 1,1 0 0,-1 0-1,1 0 1,-1 1-1,1 0 1,-1 0-1,1 0 1,-1 0 0,1 0-1,-1 1 1,1-1-1,-1 1 1,0 0-1,1 0 1,-1 0 0,4 2-1,-2 0 3,0-1 1,0 1-1,-1 0 0,1 0 0,-1 0 0,0 1 0,0-1 1,0 1-1,0 0 0,-1 0 0,1 0 0,-1 1 1,0-1-1,0 1 0,-1 0 0,5 9 0,-5-2 13,1 0-1,-1 0 0,-1 1 1,0-1-1,-1 0 0,0 0 1,-1 0-1,-3 18 0,-4 12 38,-16 43 0,11-41-25,3-8 13,-8 23-135,3 1 1,3 1-1,-6 64 1,18-111 67,0 0-1,2 18 1,-1-28 18,-1 0 0,1 0 0,0 0 0,0 0 0,0 0 0,1 0 1,0 0-1,-1 0 0,1-1 0,4 6 0,-4-7 1,-1-1 0,1 0 0,-1 0 0,1 0 1,-1 0-1,1 0 0,0 0 0,0 0 0,-1 0 0,1-1 1,0 1-1,0-1 0,0 1 0,2-1 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44.675"/>
    </inkml:context>
    <inkml:brush xml:id="br0">
      <inkml:brushProperty name="width" value="0.05" units="cm"/>
      <inkml:brushProperty name="height" value="0.05" units="cm"/>
    </inkml:brush>
  </inkml:definitions>
  <inkml:trace contextRef="#ctx0" brushRef="#br0">1608 0 11146,'-143'33'732,"1"7"-1,-206 86 0,277-95-604,2 4 1,1 2-1,1 3 0,-76 62 0,80-48 65,-96 102-1,126-118-145,2 1-1,2 2 0,2 1 0,-25 50 1,19-24-8,4 2-1,-29 101 1,45-124-18,3 1-1,2 0 1,2 1-1,1 89 1,7-84 5,3 1 1,2-1 0,17 60 0,-14-76-13,3 0 1,0-1-1,3-1 1,1 0-1,25 40 1,-10-31-9,2-1 0,1-1 0,3-2 1,1-2-1,2-1 0,1-2 1,2-2-1,71 41 0,-34-29-14,1-5 0,3-3-1,0-3 1,120 30 0,-122-44 25,0-4 0,0-4 1,2-3-1,-1-4 0,1-3 0,0-4 1,0-4-1,-1-4 0,129-29 1,-86 4 35,-3-5 0,-1-6 0,-2-5 1,-2-5-1,-3-6 0,-2-4 0,-4-5 1,-3-5-1,-3-5 0,97-97 0,-166 143-8,-1-2-1,-3-1 1,-1-2 0,-1 0-1,-3-2 1,30-61-1,-45 79 19,-1-2 0,-1 1 0,-1-1 0,-1-1 0,-2 1 0,0-1 0,-1 0 0,-2 0 0,-1-1 0,-1 1 0,-1 0 0,-1 0 0,-8-37 0,-1 26-85,-1 1 0,-1 0 1,-2 1-1,-2 1 0,-1 0 1,-2 2-1,-1 0 0,-1 1 1,-2 1-1,-35-35 0,-22-6-143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46.729"/>
    </inkml:context>
    <inkml:brush xml:id="br0">
      <inkml:brushProperty name="width" value="0.05" units="cm"/>
      <inkml:brushProperty name="height" value="0.05" units="cm"/>
    </inkml:brush>
  </inkml:definitions>
  <inkml:trace contextRef="#ctx0" brushRef="#br0">6016 5453 12803,'-2'0'41,"0"0"-1,0 1 1,1-1 0,-1-1 0,0 1 0,0 0-1,0 0 1,0-1 0,1 1 0,-1-1 0,0 1-1,0-1 1,1 0 0,-1 0 0,0 0 0,1 0-1,-1 0 1,1 0 0,-2-2 0,-31-29-107,21 18 81,8 10-5,1 0 1,-1 1-1,0 0 0,0 0 0,0 0 0,0 1 1,0 0-1,-1 0 0,1 0 0,-1 0 1,0 1-1,1 0 0,-1 0 0,0 1 0,0-1 1,0 1-1,1 1 0,-9 0 0,-11 3 58,1 1-1,0 1 1,-25 10 0,8-3-29,-34 9 79,-145 20 0,179-37-23,0-3 0,1-1-1,-1-2 1,0-2 0,-57-12 0,15 2 117,0 4 0,-127 2 0,118 6-176,63-1-36,0 0 0,0-2 1,0-1-1,1-1 0,-47-18 1,38 9 4,1-2-1,0-1 1,-53-37 0,52 28-4,1-1 0,2-2 0,-61-67 0,50 41-19,-69-111 0,50 63-202,-136-168 0,-219-206 91,35 99 310,288 292-81,-150-147 115,173 158-89,-76-103 1,63 53 216,-114-221 1,-140-215-415,246 416 60,31 47 16,-90-136 30,101 163-11,-71-76-1,95 117 12,-225-248 191,19-17-28,136 155-74,-182-240 577,239 331-20,-46-73 0,69 99-991,17 23 284,1 1-1,-1-1 1,0 0-1,1 1 1,-1-1-1,0 1 1,0-1-1,0 1 1,1-1-1,-1 1 1,0 0-1,0-1 1,0 1-1,0 0 1,0 0-1,0 0 1,0-1-1,0 1 0,0 0 1,0 0-1,0 0 1,1 1-1,-1-1 1,0 0-1,0 0 1,0 0-1,-1 1 1,-8 7-198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2:47.316"/>
    </inkml:context>
    <inkml:brush xml:id="br0">
      <inkml:brushProperty name="width" value="0.05" units="cm"/>
      <inkml:brushProperty name="height" value="0.05" units="cm"/>
    </inkml:brush>
  </inkml:definitions>
  <inkml:trace contextRef="#ctx0" brushRef="#br0">52 674 14795,'-19'30'1288,"18"-28"-1190,-1-1-1,1 1 0,0-1 1,-1 0-1,1 1 1,0-1-1,-1 0 0,0 0 1,1 0-1,-1 0 0,1 0 1,-1 0-1,0 0 0,0-1 1,0 1-1,-3 0 0,5-2-66,-1 1 0,1 0 0,0-1 0,0 1 0,-1-1 0,1 1 0,0-1 0,0 0 0,0 1 0,0-1 0,-1 1 0,1-1 0,0 1 0,0-1 0,0 1 0,0-1 0,0 1 0,1-1 0,-1 0 0,0 1 0,0-1-1,0 1 1,0-1 0,1 0 0,3-15 269,102-300 1506,-29 93-1453,-72 209-337,-2 4 4,0-1-1,1 0 1,7-12-1,-9 20-16,0 0 0,0 1-1,0-1 1,0 0 0,0 1 0,0 0-1,1-1 1,-1 1 0,1 0-1,0 0 1,-1 1 0,1-1-1,0 0 1,0 1 0,5-2 0,37-10-11,1 2 0,1 2 0,88-6 0,-103 15-20,0 1 1,0 2 0,0 1 0,0 1 0,-1 2 0,34 12 0,174 80-747,-197-80 655,-11-6 35,33 11 0,36-1-138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5.895"/>
    </inkml:context>
    <inkml:brush xml:id="br0">
      <inkml:brushProperty name="width" value="0.05" units="cm"/>
      <inkml:brushProperty name="height" value="0.05" units="cm"/>
    </inkml:brush>
  </inkml:definitions>
  <inkml:trace contextRef="#ctx0" brushRef="#br0">36 96 20988,'-36'6'785,"81"-13"-537,-5-5-80,50-8-56,-5 4 328,2 5-176,-7 2-176,-5-1-400,-9 2-320,-12 6 1816,-8-2-1192,-27 1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10.337"/>
    </inkml:context>
    <inkml:brush xml:id="br0">
      <inkml:brushProperty name="width" value="0.05" units="cm"/>
      <inkml:brushProperty name="height" value="0.05" units="cm"/>
    </inkml:brush>
  </inkml:definitions>
  <inkml:trace contextRef="#ctx0" brushRef="#br0">7530 1 9842,'-325'54'5249,"313"-52"-5282,-421 32 320,-3-28 2,269-6-256,-1301 4 46,1050-4-325,-351 5 382,2 40 227,-304 95 377,801-101-293,-33 9-12,-395 41 891,525-89-378,146-2-519,0-2 1,-1-1-1,2-1 1,-34-11-1,52 14-80,4 2-416,0 0-1,1-1 1,-1 1-1,1-1 1,-1 0-1,1 0 0,0 0 1,-4-3-1,6 4 4,0 0 0,0-1 0,0 1-1,1-1 1,-1 1 0,0-1 0,1 1-1,-1-1 1,1 1 0,0-1 0,-1 1 0,1-1-1,0 0 1,0 1 0,0-1 0,0 1-1,0-1 1,0 0 0,1 1 0,-1-1-1,0 1 1,1-1 0,1-2 0,7-18-302,6-1-90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10.958"/>
    </inkml:context>
    <inkml:brush xml:id="br0">
      <inkml:brushProperty name="width" value="0.05" units="cm"/>
      <inkml:brushProperty name="height" value="0.05" units="cm"/>
    </inkml:brush>
  </inkml:definitions>
  <inkml:trace contextRef="#ctx0" brushRef="#br0">1002 54 13739,'6'-8'772,"-1"2"-199,0 0 0,-1 0 1,0-1-1,4-8 0,-8 15-540,0 0 0,0-1-1,0 1 1,0 0 0,0 0 0,0 0 0,0-1 0,0 1-1,0 0 1,0 0 0,0 0 0,0-1 0,0 1-1,0 0 1,-1 0 0,1 0 0,0 0 0,0-1 0,0 1-1,0 0 1,0 0 0,-1 0 0,1 0 0,0 0-1,0-1 1,0 1 0,0 0 0,-1 0 0,1 0-1,0 0 1,0 0 0,-1 0 0,1 0 0,0 0 0,0 0-1,0 0 1,-1 0 0,1 0 0,0 0 0,0 0-1,0 0 1,-1 0 0,1 0 0,0 0 0,0 0-1,0 0 1,-1 0 0,1 0 0,0 1 0,0-1 0,0 0-1,-1 0 1,1 0 0,0 1 0,-16 3 250,15-4-243,-69 27 210,-75 39 0,-63 47-319,149-80 132,-76 43 192,-190 140 1,322-214-250,-37 32 100,38-32-92,-1 1-1,1-1 0,0 1 1,0 0-1,0-1 0,0 1 0,0 0 1,0 0-1,1 0 0,-2 7 0,2-9-9,1 0 0,0 0 0,0 0 0,0 0 0,0 1 0,1-1 0,-1 0 0,0 0 0,0 0 0,1 0 0,-1 0-1,0 0 1,1 0 0,-1 0 0,1 0 0,0 0 0,-1 0 0,1 0 0,0 0 0,-1 0 0,1 0 0,0 0-1,0-1 1,0 1 0,0 0 0,1 0 0,2 2 5,0-1-1,1 0 1,-1-1-1,0 1 1,1-1-1,5 2 1,34 3 18,1-2 0,-1-2 0,79-6 1,-76 2-24,507-32-286,-143 7 316,-271 20-117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19.019"/>
    </inkml:context>
    <inkml:brush xml:id="br0">
      <inkml:brushProperty name="width" value="0.05" units="cm"/>
      <inkml:brushProperty name="height" value="0.05" units="cm"/>
    </inkml:brush>
  </inkml:definitions>
  <inkml:trace contextRef="#ctx0" brushRef="#br0">1065 50 11530,'-262'-25'2110,"90"9"-843,156 14-1160,-88-4 527,91 6-577,0 1-1,0 1 1,0 0 0,1 0 0,-1 1 0,-14 6 0,3 1-23,0 2-1,1 0 1,0 1-1,1 1 1,1 2 0,0 0-1,1 1 1,1 1-1,0 0 1,2 2-1,0 0 1,-17 28 0,17-21-18,1 2 1,1 0 0,2 1 0,0 1 0,3 0 0,0 0 0,2 1 0,2 0 0,-4 49 0,6-6-1,4 0 1,3 0 0,3 0 0,4-1 0,2 0 0,39 122 0,-12-82-9,5-2 1,5-2-1,90 148 1,3-29-5,-93-158-7,65 73 0,-59-82-11,3-1-1,3-3 1,83 61-1,-116-99 5,0-1-1,2-2 0,0-1 0,0-1 0,2-2 0,0-1 0,0-1 0,1-2 1,0-1-1,63 6 0,-59-13 53,1-2-1,0-1 1,-1-2 0,0-2 0,50-13-1,-18-2 181,122-54-1,195-141 529,-200 103-678,12-15-57,-159 98-9,-1-2-1,58-64 1,-39 30 63,-4-3-1,-2-2 1,-3-3 0,-4-1 0,-3-2-1,-4-2 1,-3-1 0,33-118 0,-62 182-44,-1 0 1,-1-1 0,-1 1 0,0-1-1,-1 1 1,-1-1 0,0 0 0,-1 1 0,-1-1-1,0 0 1,-2 1 0,0 0 0,-1 0-1,0 0 1,-1 1 0,-1-1 0,0 1-1,-1 1 1,-1-1 0,0 2 0,-17-19-1,-50-50-21,-151-122 0,96 91-344,96 81 14,8 6-60,-1 2 1,-36-24-1,45 36 64</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21.692"/>
    </inkml:context>
    <inkml:brush xml:id="br0">
      <inkml:brushProperty name="width" value="0.05" units="cm"/>
      <inkml:brushProperty name="height" value="0.05" units="cm"/>
    </inkml:brush>
  </inkml:definitions>
  <inkml:trace contextRef="#ctx0" brushRef="#br0">8921 198 13315,'-19'-16'191,"-1"2"0,-1 0 0,0 1 0,0 1 0,-1 1 0,-1 2 1,0 0-1,-47-12 0,-13 4-45,-106-8 0,148 20-76,-245-17-172,-1 12 1,-304 30 0,-573 104 294,797-79-64,-399 54-94,5 26-106,-633 155 100,994-199 21,-556 164 52,658-145 388,-321 156 0,421-153-11,167-85-369,1 2 0,0 1 1,2 2-1,-28 28 0,44-38-98,2 1 0,0 0-1,0 0 1,1 1 0,1 0-1,0 0 1,1 1 0,1 0 0,0 0-1,2 1 1,0 0 0,-3 25-1,4-19-81,2 0-1,0 0 1,2-1-1,0 1 1,2 0-1,0 0 1,1-1-1,15 42 1,-12-48 8,0 0 1,2-1-1,0 1 1,0-2-1,2 1 1,-1-1-1,2-1 1,0 0-1,1-1 1,0 0-1,21 15 1,11 3-39,2-2 0,71 32 0,-49-30 85,1-3-1,1-4 0,127 26 1,232 3-18,541-23 40,-645-24-4,568 3 6,1-45 6,396-131 71,-10-77 316,-456 50-53,-22-80-43,-703 231-185,142-86-1,-196 101-9,-1-2 0,-1-2 0,-2-2 0,74-80 0,-97 93-21,-1-1 0,-1-1 0,-1-1 0,-2-1 1,0 0-1,-2 0 0,13-39 0,-20 51-36,-2 0 0,0 0 1,0 0-1,-1 0 0,-1 0 0,-1 0 1,0-1-1,0 1 0,-1 0 0,-1 0 0,-1 0 1,0 0-1,-1 0 0,0 0 0,-1 1 1,-12-25-1,6 21-6,0-1 1,-2 2-1,0 0 1,0 0-1,-2 1 1,-20-17 0,11 13-4,-2 1 0,0 1 0,-44-21 0,-1 8-24,-2 2-1,-110-25 0,-275-50-1348,421 95 1321,-60-15-238</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23.626"/>
    </inkml:context>
    <inkml:brush xml:id="br0">
      <inkml:brushProperty name="width" value="0.05" units="cm"/>
      <inkml:brushProperty name="height" value="0.05" units="cm"/>
    </inkml:brush>
  </inkml:definitions>
  <inkml:trace contextRef="#ctx0" brushRef="#br0">6750 1 11915,'-8'1'207,"1"0"1,0 1-1,0 0 1,0 0-1,1 1 1,-1 0-1,0 0 1,1 1-1,-7 4 1,-8 4 34,-33 14 58,-2-3 1,-100 29-1,92-30 5,-113 53 0,91-35-275,37-20-19,-1-3 0,0-2 0,-59 11 0,-161 13-9,145-23-26,-189 33-28,-75 11 26,-141-9 27,-293 42 4,531-39-105,-371 120 0,574-146 181,-116 21-1,154-40 100,-1-3 0,0-2 0,-95-6 0,-12-4 195,128 7-332,-1 1 1,1 2-1,-33 8 1,-48 16 125,-140 29 1006,214-51-992,-2-2 0,1-2-1,0-1 1,-63-7 0,-361-32 132,353 38-135,76 2-122,1-2 0,-1-1 1,1-2-1,-1-1 0,-37-10 0,69 14-112,-1-1 0,1 0 0,-1-1 0,1 1-1,-1 0 1,1-1 0,0 0 0,0 1 0,0-1 0,0 0 0,0 0 0,0 0 0,1 0-1,-1 0 1,1-1 0,-1 1 0,1 0 0,0-1 0,0 1 0,-2-6 0,-6-17-189</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24.272"/>
    </inkml:context>
    <inkml:brush xml:id="br0">
      <inkml:brushProperty name="width" value="0.05" units="cm"/>
      <inkml:brushProperty name="height" value="0.05" units="cm"/>
    </inkml:brush>
  </inkml:definitions>
  <inkml:trace contextRef="#ctx0" brushRef="#br0">65 767 12211,'-11'12'772,"3"-5"-233,1 1-1,0 1 0,0-1 1,1 1-1,0 0 0,-6 15 1,25-37 1361,-2-13-1451,0 0 0,-2-1-1,8-36 1,-9 30-213,16-71 64,-5 0 1,-4-2-1,-5 1 0,-4-116 1,-7 220-302,1 0 0,0 0 0,0 0 0,0 0 0,0 0 0,0 0 0,0 0 0,0 0 0,0 0 0,0 0 1,1 0-1,-1 0 0,0 0 0,1 0 0,-1 0 0,1 0 0,-1 0 0,1 0 0,-1 1 0,1-1 0,0 0 0,-1 0 0,1 0 1,1 0-1,-1 1-4,1 0 0,-1 0 0,1 0 0,-1 0 0,1 0 0,-1 1 0,1-1 0,-1 1 0,0-1 0,1 1 0,-1-1 0,0 1 0,1 0 0,-1 0 0,0-1 0,2 3 0,43 26-111,132 81-636,-164-102 567,1-1 0,-1 0 0,1-1 0,1-1 0,26 6 0,-1-6-158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27.892"/>
    </inkml:context>
    <inkml:brush xml:id="br0">
      <inkml:brushProperty name="width" value="0.05" units="cm"/>
      <inkml:brushProperty name="height" value="0.05" units="cm"/>
    </inkml:brush>
  </inkml:definitions>
  <inkml:trace contextRef="#ctx0" brushRef="#br0">9 13 17300,'-3'-13'1344,"0"16"-1016,2 12-136,1 12 528,-2 14-216,2 8-248,0 4-72,2 4-32,-2-1-7,1-8-57,1-7 16,0-8-80,1-4-176,-1-9-505,-1-4-143,3-19 320,-1-12 48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28.337"/>
    </inkml:context>
    <inkml:brush xml:id="br0">
      <inkml:brushProperty name="width" value="0.05" units="cm"/>
      <inkml:brushProperty name="height" value="0.05" units="cm"/>
    </inkml:brush>
  </inkml:definitions>
  <inkml:trace contextRef="#ctx0" brushRef="#br0">8 7 21549,'-6'-5'1528,"4"4"-1192,2 4 0,3 3-288,2-1-656,0 2-352,2-1 2008,3-2-1224,2-2-48,4-2-136</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28.709"/>
    </inkml:context>
    <inkml:brush xml:id="br0">
      <inkml:brushProperty name="width" value="0.05" units="cm"/>
      <inkml:brushProperty name="height" value="0.05" units="cm"/>
    </inkml:brush>
  </inkml:definitions>
  <inkml:trace contextRef="#ctx0" brushRef="#br0">140 1 14611,'-6'10'451,"0"0"0,-1 0 0,0 0 0,0-1 0,-1 0 0,-1-1 0,1 1 0,-1-1 0,-1-1 0,1 0-1,-1 0 1,0-1 0,-1-1 0,-11 6 0,26-12-443,1 1-1,0-1 1,0 1-1,0 1 1,0-1-1,0 1 1,5 1-1,44 10-339,-37-7 282,-1 1 0,1 0-1,-1 2 1,-1 0 0,0 0 0,0 2-1,19 15 1,-27-20 54,-1 1 1,0 0-1,0 1 1,0-1-1,-1 1 0,0 0 1,6 13-1,-9-16 24,0 1 1,0 0-1,-1-1 1,1 1-1,-1 0 1,0 0-1,-1 0 1,1 0-1,-1 0 1,0 0-1,0 0 1,-1 0-1,0 0 1,-1 5-1,0-4 78,0 0 0,-1 0 0,1 0 0,-1-1-1,-1 1 1,1-1 0,-1 0 0,0 0 0,0 0 0,-1 0-1,1-1 1,-1 0 0,0 0 0,-8 5 0,8-5-30,0-1 0,0 0 0,-1 0 0,1-1 0,-1 0 0,0 0 0,1 0 0,-1 0 0,0-1 0,0 0 0,0 0 0,0-1 0,0 0-1,0 0 1,-8-1 0,12 1-121,0-1 0,0 1-1,-1-1 1,1 0 0,0 0-1,0 0 1,0 0 0,0 0-1,0 0 1,0 0 0,1-1-1,-1 1 1,0-1-1,1 0 1,-1 1 0,1-1-1,-1 0 1,1 0 0,0 0-1,0 0 1,0 0 0,0 0-1,0 0 1,0 0 0,1 0-1,-1 0 1,1 0 0,-1-1-1,1 1 1,0-4-1,0-2-77,0 0-1,1-1 1,0 1 0,0 0-1,1 0 1,0 0-1,4-11 1,16-32-406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29.164"/>
    </inkml:context>
    <inkml:brush xml:id="br0">
      <inkml:brushProperty name="width" value="0.05" units="cm"/>
      <inkml:brushProperty name="height" value="0.05" units="cm"/>
    </inkml:brush>
  </inkml:definitions>
  <inkml:trace contextRef="#ctx0" brushRef="#br0">98 1 16700,'0'0'50,"0"0"0,0 0 0,1 0 0,-1 0 1,0 0-1,1 0 0,-1 0 0,0 1 1,1-1-1,-1 0 0,0 0 0,0 0 0,1 1 1,-1-1-1,0 0 0,0 0 0,0 1 1,1-1-1,-1 0 0,0 0 0,0 1 0,0-1 1,0 0-1,0 1 0,1-1 0,-1 0 0,0 1 1,0-1-1,0 0 0,0 1 0,0-1 1,0 0-1,0 1 0,0-1 0,0 0 0,0 1 1,0-1-1,-1 1 0,0 21 159,1-16 43,-5 69 1090,10 129 0,-1-166-1287,1-1 0,2 0 0,2 0 0,1-1 0,21 50 0,-28-78-47,-1-3-5,0 0 1,1 1-1,-1-1 1,1-1-1,0 1 1,0 0-1,8 7 1,-20-33-558,-74-92-348,-19-29 1926,102 141-976,-1 0 1,0 0-1,1-1 1,-1 1-1,1 0 0,-1 0 1,1 0-1,0 0 1,-1 0-1,1-1 1,0 1-1,0 0 1,0-2-1,0 2-22,0 0-1,0 1 0,1-1 0,-1 1 1,0-1-1,0 1 0,0 0 1,1-1-1,-1 1 0,0-1 0,1 1 1,-1-1-1,1 1 0,-1 0 1,0-1-1,1 1 0,-1 0 1,1-1-1,-1 1 0,1 0 0,0-1 1,3 0 64,1 0 0,-1 1 1,0-1-1,1 1 0,-1 0 1,6 0-1,5 0-62,19-2-143,0-2-1,0-1 1,-1-2 0,0-1 0,51-20 0,-33 5-29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6.281"/>
    </inkml:context>
    <inkml:brush xml:id="br0">
      <inkml:brushProperty name="width" value="0.05" units="cm"/>
      <inkml:brushProperty name="height" value="0.05" units="cm"/>
    </inkml:brush>
  </inkml:definitions>
  <inkml:trace contextRef="#ctx0" brushRef="#br0">6 89 15707,'-5'16'1457,"15"-6"-769,11-6-232,25-6 536,7-6-152,15-5-88,2-1-103,6-2-473,-2-1-392,-6 1 1432,-4 1-1152,-8 6-24,-7 0 32</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3.159"/>
    </inkml:context>
    <inkml:brush xml:id="br0">
      <inkml:brushProperty name="width" value="0.05" units="cm"/>
      <inkml:brushProperty name="height" value="0.05" units="cm"/>
    </inkml:brush>
  </inkml:definitions>
  <inkml:trace contextRef="#ctx0" brushRef="#br0">13 0 13859,'3'11'313,"-1"-1"0,-1 1 0,1 0 0,-2-1 0,1 1 0,-2 0 0,1 0 1,-4 17-1,0 12 130,3-31-390,-2 42 289,3-1 0,5 56 0,-5-100-322,1-1 0,0 0 0,1 0 0,-1 0 0,1 0 0,4 9 0,-5-13-15,-1 1 0,1-1-1,0 1 1,0-1 0,0 0 0,1 0 0,-1 1-1,0-1 1,0 0 0,1 0 0,-1 0 0,1 0-1,-1-1 1,1 1 0,-1 0 0,1-1 0,-1 1 0,1-1-1,0 1 1,-1-1 0,1 0 0,0 1 0,-1-1-1,1 0 1,3 0 0,4-3 7,0 1-1,0-1 1,0 0 0,0-1-1,0 0 1,0-1-1,-1 0 1,15-11 0,24-13 28,-39 25-31,1 0-1,-1 1 1,1-1-1,0 2 1,17-4-1,-23 5-6,0 1-1,-1 0 1,1 0-1,0 0 0,0 0 1,0 1-1,-1-1 0,1 1 1,0 0-1,-1-1 0,1 1 1,0 1-1,-1-1 1,1 0-1,-1 0 0,0 1 1,1 0-1,-1-1 0,0 1 1,0 0-1,0 0 1,0 0-1,3 5 0,1 3 28,0 0-1,-1 1 0,0 0 0,0 0 0,-1 1 0,-1-1 1,0 1-1,0 0 0,1 22 0,-3-13 187,0-1 0,-2 0 0,0 1 0,-1-1-1,-6 22 1,7-35-56,-1 0-1,0 0 1,-1 0-1,1-1 1,-1 1-1,-1-1 1,1 0-1,-1 1 1,0-2-1,0 1 1,-1 0-1,-7 6 1,8-8-43,0-1 0,-1 0 1,0 0-1,0-1 1,0 1-1,0-1 1,0 0-1,0 0 0,0-1 1,-1 1-1,1-1 1,0-1-1,-1 1 1,1-1-1,-1 0 0,-8 0 1,-3-2 1,1-1 0,0-1 1,0 0-1,0-1 0,-20-9 1,7 1-488,-48-30 0,77 43 331,0 0 1,0 0-1,-1 0 0,1 0 1,0 0-1,0-1 0,-1 1 1,1 0-1,0 0 0,0 0 1,0 0-1,-1 0 0,1-1 1,0 1-1,0 0 0,0 0 1,-1 0-1,1-1 0,0 1 1,0 0-1,0 0 0,0 0 1,0-1-1,-1 1 0,1 0 1,0 0-1,0-1 1,0 1-1,0 0 0,0 0 1,0-1-1,0 1 0,0 0 1,0-1-1,0 1 0,0 0 1,0 0-1,0-1 0,0 1 1,0 0-1,0 0 0,0-1 1,1 1-1,-1 0 0,0 0 1,0-1-1,0 1 0,0 0 1,0 0-1,1 0 0,-1-1 1,0 1-1,0 0 0,0 0 1,1 0-1,-1 0 1,0-1-1,0 1 0,1 0 1,-1 0-1,0 0 0,0 0 1,1 0-1,-1 0 0,0 0 1,0 0-1,1 0 0,-1 0 1,22-5-746,-20 5 675,18-6-555,9-8-137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3.674"/>
    </inkml:context>
    <inkml:brush xml:id="br0">
      <inkml:brushProperty name="width" value="0.05" units="cm"/>
      <inkml:brushProperty name="height" value="0.05" units="cm"/>
    </inkml:brush>
  </inkml:definitions>
  <inkml:trace contextRef="#ctx0" brushRef="#br0">72 130 13315,'3'3'240,"0"0"0,1-1 0,-1 1 0,1 0 0,-1-1 0,1 0 0,0 0 0,-1 0 0,1 0 0,0-1 0,0 1 0,0-1 0,7 1 0,-9-2-132,-1 0 0,1 0 0,0 0-1,0 0 1,0-1 0,0 1 0,0-1 0,0 1 0,0-1-1,0 0 1,-1 0 0,1 0 0,0 0 0,-1 0 0,1 0-1,-1 0 1,1 0 0,-1-1 0,1 1 0,-1-1 0,0 1-1,0-1 1,1 1 0,-1-1 0,0 0 0,-1 1-1,1-1 1,0 0 0,0 0 0,-1 0 0,1-3 0,0 0 7,0 0 1,0 0-1,-1 0 1,0 0-1,0 0 1,0 0-1,-1 0 1,1 0-1,-1 0 1,0 0-1,-1 1 1,1-1-1,-1 0 1,0 1-1,0-1 1,0 1 0,-1-1-1,-4-5 1,5 8-100,1 0 0,0 0 0,-1 0 0,0 1 0,1-1 0,-1 1 0,0-1 0,0 1 0,1 0 0,-1-1 0,0 1 0,-1 0 0,1 0 0,0 0 0,0 1 0,0-1 0,0 0 0,-1 1 0,1 0 0,0-1 0,0 1 0,-1 0 0,1 0 0,0 0 0,-1 1 0,1-1 0,0 0 0,0 1 0,-1 0 0,1-1 0,0 1 0,0 0 0,0 0 0,0 0 0,0 0 0,0 1 0,0-1 0,0 0 0,1 1 0,-1-1 0,-1 3 0,-4 3-21,0 1 0,1 0 0,0 1 1,1-1-1,0 1 0,0 0 0,1 0 0,0 0 0,0 1 0,-1 10 1,1-8-7,2 0 0,0 0 1,0 0-1,1 0 0,0 0 1,1 0-1,1 1 0,1 11 1,-1-21 8,-1 0 0,1-1 1,0 1-1,-1 0 1,1-1-1,1 1 1,-1-1-1,0 1 1,0-1-1,1 0 0,0 0 1,-1 1-1,1-1 1,0 0-1,0 0 1,0-1-1,0 1 1,0 0-1,5 2 1,-4-3 2,0 0 0,0 0 0,1 0 0,-1 0 0,1 0 0,-1-1 0,0 0 0,1 1 0,-1-1 0,1-1 0,-1 1 0,1 0 0,-1-1 0,0 0 0,6-1 0,5-3 8,0-1 0,-1 0 0,0-1 0,0-1 0,0 0 1,-1-1-1,0 0 0,0 0 0,-1-2 0,11-12 0,-3 2 51,-2-2-1,0 0 0,-1-1 1,16-34-1,-32 58-57,0 0 0,0 0-1,0 0 1,0 0-1,0 0 1,0 0 0,0 0-1,0 0 1,0 0-1,0 0 1,0-1 0,0 1-1,0 0 1,0 0 0,0 0-1,0 0 1,0 0-1,0 0 1,0 0 0,0 0-1,0 0 1,0 0-1,0 0 1,0 0 0,0-1-1,0 1 1,0 0 0,0 0-1,0 0 1,0 0-1,1 0 1,-1 0 0,0 0-1,0 0 1,0 0-1,0 0 1,0 0 0,0 0-1,0 0 1,0 0 0,0 0-1,0 0 1,0 0-1,1 0 1,-1 0 0,0 0-1,0 0 1,0 0-1,0 0 1,0 0 0,0 0-1,0 0 1,0 0 0,0 0-1,0 0 1,1 0-1,-1 0 1,0 0 0,0 0-1,0 0 1,0 0-1,0 1 1,0-1 0,0 0-1,0 0 1,0 0 0,0 0-1,0 0 1,2 10 44,-2 18-22,0-25-11,0 23 6,5 34 0,-4-54-19,0 1 1,0-1-1,1 0 1,0 1-1,0-1 0,0 0 1,1 0-1,0 0 1,0-1-1,8 11 1,-10-14-12,1 0 1,0 0-1,0-1 1,0 1 0,0-1-1,0 1 1,0-1-1,0 0 1,1 0 0,-1 0-1,0 0 1,1 0-1,-1-1 1,0 1 0,1-1-1,-1 1 1,1-1-1,-1 0 1,1 0 0,-1 0-1,1 0 1,-1 0-1,1-1 1,-1 1 0,0-1-1,1 0 1,-1 0-1,0 1 1,1-1 0,-1-1-1,3-1 1,0 0-91,1 0 0,-1-1 1,0 0-1,-1 0 0,1-1 0,-1 1 1,1-1-1,-1 0 0,-1 0 0,1 0 1,4-9-1,6-26-155,-3-4-69</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4.157"/>
    </inkml:context>
    <inkml:brush xml:id="br0">
      <inkml:brushProperty name="width" value="0.05" units="cm"/>
      <inkml:brushProperty name="height" value="0.05" units="cm"/>
    </inkml:brush>
  </inkml:definitions>
  <inkml:trace contextRef="#ctx0" brushRef="#br0">20 10 18276,'-16'-3'1368,"14"5"-1272,0-4-496,14 2 840,5-1-96,7-5-344</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5.090"/>
    </inkml:context>
    <inkml:brush xml:id="br0">
      <inkml:brushProperty name="width" value="0.05" units="cm"/>
      <inkml:brushProperty name="height" value="0.05" units="cm"/>
    </inkml:brush>
  </inkml:definitions>
  <inkml:trace contextRef="#ctx0" brushRef="#br0">94 193 13003,'0'1'142,"1"0"0,-1 0 0,0 0 0,0 0 0,1 0 0,-1 0 0,1 0 0,-1 0 0,1 0 0,-1-1 0,1 1 0,-1 0 0,1 0 0,0-1 0,-1 1 0,1 0 0,0-1 0,0 1 1,-1-1-1,1 1 0,0-1 0,0 1 0,0-1 0,0 0 0,0 1 0,0-1 0,0 0 0,0 0 0,0 1 0,1-1 0,1 0 55,0 1 0,0-1-1,0 0 1,0 0 0,0 0 0,1 0 0,-1-1 0,5-1-1,-1-1-81,-1-1-1,1 0 1,-1 0-1,0 0 1,0-1-1,0 0 1,-1 0-1,1-1 0,-2 1 1,1-1-1,8-13 1,-10 15-83,0-1 1,-1 1-1,1-1 0,-1 0 1,0 0-1,0 0 1,0 0-1,-1-1 0,0 1 1,0 0-1,0-1 0,-1 1 1,0 0-1,0-1 1,0 1-1,0-1 0,-2-6 1,1 10-20,0-1-1,0 1 1,0 0 0,0 0 0,0 0 0,0-1-1,-1 1 1,1 1 0,-1-1 0,1 0-1,-1 0 1,0 0 0,0 1 0,1-1 0,-1 1-1,0 0 1,-1-1 0,1 1 0,0 0-1,0 0 1,0 0 0,-1 0 0,1 1-1,0-1 1,-1 1 0,1-1 0,-1 1 0,1 0-1,0 0 1,-1 0 0,1 0 0,-1 1-1,1-1 1,0 0 0,-1 1 0,1 0 0,-3 1-1,-3 0 9,0 1-1,1 0 0,-1 1 1,1 0-1,0 0 1,0 1-1,0-1 0,1 1 1,0 1-1,-6 6 0,1 1 12,0 1 0,1 0 0,1 0 0,1 1 0,-12 28 0,16-35-16,1 0-1,0 0 1,1 1 0,0-1 0,0 1 0,1-1 0,0 1 0,1 0-1,0-1 1,0 1 0,1 0 0,0-1 0,3 12 0,-4-17-11,1-1 0,0 1 0,1 0 0,-1 0-1,0-1 1,1 1 0,0 0 0,-1-1 0,1 0 0,0 1 0,0-1 0,1 0 0,-1 0 0,0 0 0,1 0 0,-1-1 0,1 1 0,4 2 0,-2-3-1,0 1 1,0-1 0,-1 0 0,1 0 0,0-1-1,0 0 1,0 1 0,0-2 0,0 1-1,8-2 1,2-1 1,-1-1-1,1-1 0,-1 0 1,0-1-1,0 0 0,21-14 1,-13 4 8,0-2-1,0 0 1,-2-1 0,0-1 0,-2-1 0,0 0 0,26-43-1,-44 65-12,0-1-1,0 0 1,0 0-1,0 0 1,0 0-1,0 0 0,0 0 1,0 0-1,0 0 1,0 0-1,0 0 1,0 1-1,0-1 0,0 0 1,0 0-1,0 0 1,0 0-1,0 0 0,0 0 1,0 0-1,0 0 1,0 0-1,0 0 1,0 0-1,0 0 0,0 0 1,1 0-1,-1 1 1,0-1-1,0 0 1,0 0-1,0 0 0,0 0 1,0 0-1,0 0 1,0 0-1,0 0 1,0 0-1,0 0 0,0 0 1,1 0-1,-1 0 1,0 0-1,0 0 0,0 0 1,0 0-1,0 0 1,0 0-1,0 0 1,0 0-1,0 0 0,0 0 1,0 0-1,1 0 1,-1 0-1,0 0 1,0 0-1,0 0 0,0-1 1,0 17 8,-3 29-12,2-31 1,0-8 1,0 9-6,0 0 0,1 1 1,0-1-1,6 31 0,-6-44 8,1 0-1,-1 1 1,1-1-1,0 0 1,-1 1 0,1-1-1,0 0 1,1 0-1,-1 0 1,0 0 0,0 0-1,1 0 1,0 0-1,-1 0 1,1-1-1,0 1 1,0-1 0,-1 1-1,1-1 1,0 0-1,1 1 1,-1-1 0,0 0-1,0 0 1,0-1-1,1 1 1,-1 0 0,0-1-1,1 1 1,-1-1-1,1 0 1,-1 0-1,0 0 1,1 0 0,-1 0-1,1-1 1,-1 1-1,0-1 1,1 1 0,1-2-1,9-2 8,0 0 0,-1-2-1,0 1 1,0-1 0,-1-1-1,16-11 1,63-57 65,-51 41-37,-12 9-9,-21 18-24,0 1 0,1 0 0,0 0 0,0 1 0,0 0 0,9-4 0,-16 8-3,1 1 1,-1 0 0,1 0-1,0 0 1,-1-1-1,1 1 1,-1 0 0,1 0-1,0 0 1,-1 0-1,1 0 1,0 0 0,-1 1-1,1-1 1,-1 0-1,1 0 1,0 0 0,-1 1-1,1-1 1,-1 0-1,1 0 1,-1 1 0,1-1-1,-1 0 1,1 1-1,-1-1 1,1 1 0,-1-1-1,0 1 1,1-1-1,-1 1 1,1-1 0,-1 1-1,0-1 1,0 1-1,1-1 1,-1 1 0,0 0-1,0 0 1,8 30 12,-7-22-9,0-4 9,0 0 0,1 0-1,-1 1 1,1-1 0,0 0-1,1-1 1,4 9 0,-6-12-3,-1 0 1,1 0-1,0 0 1,0 0-1,1 0 1,-1 0-1,0 0 1,0-1-1,0 1 1,0 0-1,1-1 1,-1 1-1,0-1 0,1 1 1,-1-1-1,0 0 1,1 1-1,-1-1 1,1 0-1,-1 0 1,1 0-1,-1 0 1,0 0-1,1 0 1,-1-1-1,1 1 1,-1 0-1,0-1 1,1 1-1,-1-1 1,0 1-1,0-1 1,1 0-1,-1 1 0,1-2 1,10-6 72,-1 0 0,0-1 1,-1-1-1,0 1 0,14-18 0,-16 16-31,1 1-1,0 1 0,1 0 0,0 0 0,0 1 0,17-10 0,-26 17-51,0 0-1,0 1 1,0-1-1,0 0 1,1 1-1,-1-1 1,0 1-1,1 0 1,-1-1-1,0 1 1,1 0-1,-1 0 1,0 0-1,1 0 1,-1 0-1,0 0 0,1 0 1,-1 1-1,0-1 1,1 0-1,-1 1 1,0-1-1,1 1 1,-1-1-1,2 2 1,-2-1 1,1 1 1,-1 0-1,1 0 0,-1 0 1,0 0-1,1 0 1,-1 0-1,0 0 1,0 0-1,-1 0 0,1 0 1,0 0-1,0 4 1,0 3-88,0-1 0,0 1 0,-1 0 0,0-1 1,0 1-1,-1 0 0,-2 8 0,3-16 48,0 0 0,0 0 0,-1 0-1,1 0 1,0 0 0,-1 0 0,1 0-1,-1 0 1,1-1 0,-1 1 0,1 0-1,-1 0 1,0 0 0,1-1 0,-1 1-1,0 0 1,-1 0 0,1-1 25,1 0 0,-1 0 0,1 0 0,-1 0 0,0 0 0,1 0 0,-1 0 0,0 0 0,1 0 0,-1 0 0,1-1-1,-1 1 1,0 0 0,1-1 0,-1 1 0,1 0 0,-1-1 0,1 1 0,-1 0 0,1-1 0,-1 1 0,1-1 0,-1 1 0,1-1 0,0 1 0,-1-1 0,1 0 0,0 1 0,-1-1 0,1 0 0,-10-20-288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5.496"/>
    </inkml:context>
    <inkml:brush xml:id="br0">
      <inkml:brushProperty name="width" value="0.05" units="cm"/>
      <inkml:brushProperty name="height" value="0.05" units="cm"/>
    </inkml:brush>
  </inkml:definitions>
  <inkml:trace contextRef="#ctx0" brushRef="#br0">3 1 15715,'-2'6'1473,"3"2"-1497,5 1-88,2-8 1064,5-17-672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6.601"/>
    </inkml:context>
    <inkml:brush xml:id="br0">
      <inkml:brushProperty name="width" value="0.05" units="cm"/>
      <inkml:brushProperty name="height" value="0.05" units="cm"/>
    </inkml:brush>
  </inkml:definitions>
  <inkml:trace contextRef="#ctx0" brushRef="#br0">53 69 13179,'-1'0'72,"0"-1"0,0 1 0,1 0 0,-1 1 0,0-1 0,0 0 1,1 0-1,-1 0 0,0 0 0,0 0 0,1 1 0,-1-1 0,0 0 0,1 1 0,-1-1 0,0 1 1,1-1-1,-1 0 0,1 1 0,-1-1 0,1 1 0,-1 0 0,1-1 0,-1 1 0,1-1 1,-1 1-1,1 0 0,0-1 0,-1 1 0,1 0 0,0-1 0,0 1 0,-1 0 0,1 0 0,0-1 1,0 1-1,0 0 0,0 0 0,0-1 0,0 1 0,0 0 0,0 0 0,0-1 0,1 1 1,-1 0-1,0 0 0,0-1 0,1 1 0,-1 0 0,1 0 0,0 2 80,0 0-1,0 0 1,1 0-1,-1 0 1,1 0-1,0-1 1,0 1-1,0 0 1,0-1-1,5 5 1,-7-7-110,1 1 0,0-1 1,0 1-1,-1-1 1,1 1-1,0-1 0,0 1 1,0-1-1,0 0 0,0 0 1,0 1-1,-1-1 1,1 0-1,0 0 0,0 0 1,0 0-1,0 0 1,0 0-1,0 0 0,0 0 1,0 0-1,0-1 0,0 1 1,0 0-1,-1-1 1,1 1-1,0 0 0,1-1 1,-1 0 22,0-1 0,0 1 0,0 0 0,0 0 1,0 0-1,0-1 0,0 1 0,0 0 0,-1-1 0,1 1 0,0-1 1,-1 1-1,1-1 0,-1 1 0,1-3 0,-1 3-41,0-1 0,1 1 0,-1 0 0,0 0 0,0-1 0,0 1 0,0 0 0,0 0 0,0-1 0,0 1 0,0 0 0,0 0 0,-1-1 0,1 1 0,-1 0 0,1 0 0,-1 0 0,1 0 0,-1 0 0,1-1-1,-1 1 1,0 0 0,0 0 0,0 1 0,1-1 0,-1 0 0,0 0 0,0 0 0,0 0 0,0 1 0,0-1 0,-1 1 0,1-1 0,0 1 0,0-1 0,0 1 0,0-1 0,-1 1 0,1 0 0,0 0 0,0 0 0,-1-1 0,1 1 0,0 1 0,-2-1 0,0 1-19,0 0 1,0 0 0,1 0-1,-1 0 1,0 1-1,0 0 1,1-1 0,-1 1-1,1 0 1,0 0 0,-1 0-1,1 1 1,0-1-1,0 0 1,0 1 0,1 0-1,-1-1 1,0 1 0,1 0-1,0 0 1,-2 4-1,0 2-5,0 1 1,0 0-1,1 0 0,0 0 0,0 13 0,1-20 0,1 0 1,0 0-1,0 0 1,0-1-1,1 1 1,-1 0-1,1 0 0,-1-1 1,1 1-1,0 0 1,0-1-1,0 1 1,3 4-1,-3-6 2,0 0-1,0 0 1,0 0 0,1-1-1,-1 1 1,0 0-1,0 0 1,1-1-1,-1 1 1,0-1-1,1 1 1,-1-1 0,1 1-1,-1-1 1,0 0-1,1 0 1,-1 0-1,1 0 1,-1 0-1,1 0 1,-1 0 0,1 0-1,-1-1 1,0 1-1,1-1 1,-1 1-1,1-1 1,-1 1-1,2-2 1,19-9 20,0-1 0,-1-1 0,-1-1-1,34-29 1,-20 16 0,-7 4-9,46-32 30,-63 49-39,0 0 0,0 0 0,0 1 0,0 1 0,20-6 0,-28 9-3,1 0 0,-1 0-1,1 1 1,0 0 0,-1-1 0,1 1 0,-1 0 0,1 0 0,0 0 0,-1 1 0,1-1 0,0 1 0,-1-1 0,1 1-1,-1 0 1,1 0 0,-1 0 0,1 0 0,-1 0 0,0 1 0,0-1 0,0 1 0,0-1 0,3 4 0,0 1 6,0 1 1,-1 0 0,0 0 0,0 1 0,0-1 0,3 11 0,-5-10 2,2 0-1,-1 0 1,1 0 0,1 0 0,-1-1-1,7 7 1,-10-12-7,1 0-1,1 0 1,-1 0-1,0 0 1,0-1 0,1 0-1,-1 1 1,1-1-1,-1 0 1,1 0-1,0 0 1,-1 0 0,1-1-1,0 1 1,0-1-1,-1 1 1,1-1-1,0 0 1,0 0 0,-1 0-1,1-1 1,0 1-1,4-2 1,7-2 43,0-2 0,0 1 0,0-2 0,0 0 0,-1 0 0,-1-2 0,16-11 1,-10 7 16,0 1 1,25-12 0,-41 23-62,0 0 0,0 0 0,-1 0 0,1 1 1,0-1-1,0 1 0,0-1 0,0 1 0,0 0 0,0 0 0,3 0 1,-4 0-4,0 1 1,0-1 0,0 0 0,0 0 0,0 1 0,0-1 0,-1 1 0,1-1-1,0 1 1,0-1 0,0 1 0,-1-1 0,1 1 0,0 0 0,-1 0 0,1-1 0,0 2-1,2 3-1,-1 0-1,-1 0 0,1 0 0,-1 0 0,0 0 0,0 0 1,1 7-1,-2-9 10,0 1 0,0 0 0,1-1 0,0 1 0,-1-1 0,1 1 0,1-1 0,-1 1 0,0-1 0,1 1 0,0-1 0,0 0 0,2 4 0,-3-7 3,0 1 0,0-1 0,0 1 0,0-1 1,0 0-1,0 1 0,0-1 0,1 0 0,-1 0 0,0 0 1,0 0-1,0 0 0,0 0 0,0 0 0,0 0 1,0 0-1,0 0 0,0-1 0,0 1 0,0 0 0,0-1 1,2 0-1,22-14 140,-21 13-124,34-26 165,-12 9-50,35-20 1,-54 35-145,0 1 0,1-1 1,-1 1-1,1 0 0,0 1 1,0 0-1,0 0 0,0 1 1,16-1-1,-20 3-8,-1-1-1,0 1 1,0 0-1,0 0 1,1 0 0,-1 0-1,0 1 1,-1-1-1,1 1 1,0 0-1,0 0 1,-1 0 0,1 0-1,3 4 1,-4-4 9,-1 0-1,1-1 1,0 1 0,0 0 0,0-1 0,0 1-1,0-1 1,0 0 0,0 1 0,1-1 0,-1 0-1,0 0 1,1-1 0,-1 1 0,0 0 0,1-1-1,-1 0 1,1 1 0,-1-1 0,1 0 0,-1 0-1,1 0 1,3-1 0,5-3 502,-7 3-783,-1 0-1,1-1 1,0 2-1,-1-1 1,1 0-1,6 0 1,-9 1 234,-1 0 0,0 1 0,1-1 0,-1 0 0,0 0 0,1 0 0,-1 0-1,0 0 1,1 0 0,-1 0 0,0 1 0,1-1 0,-1 0 0,0 0 0,0 1 0,1-1 0,-1 0 0,0 0 0,0 1 0,0-1 0,1 0 0,-1 0 0,0 1 0,0-1 0,0 0 0,0 1 0,0-1 0,0 0 0,1 1 0,-1-1 0,-6 20-846,0-7 181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8.200"/>
    </inkml:context>
    <inkml:brush xml:id="br0">
      <inkml:brushProperty name="width" value="0.05" units="cm"/>
      <inkml:brushProperty name="height" value="0.05" units="cm"/>
    </inkml:brush>
  </inkml:definitions>
  <inkml:trace contextRef="#ctx0" brushRef="#br0">174 91 14547,'13'-11'1973,"-8"9"-1052,-8 10 1069,-44 88-1043,-57 170 0,83-206-743,18-54-192,1 1 2,-1-1-1,1 1 1,0 0 0,1 0 0,-2 12-1,3-19-14,0 1-1,0-1 1,0 0-1,0 0 1,0 0-1,0 0 1,0 0 0,0 1-1,0-1 1,0 0-1,0 0 1,0 0-1,0 0 1,0 0-1,0 1 1,0-1-1,0 0 1,0 0-1,0 0 1,0 0-1,0 0 1,0 0-1,0 1 1,0-1-1,0 0 1,0 0 0,1 0-1,-1 0 1,0 0-1,0 0 1,0 0-1,0 0 1,0 1-1,0-1 1,0 0-1,1 0 1,-1 0-1,0 0 1,0 0-1,0 0 1,0 0-1,0 0 1,0 0-1,1 0 1,-1 0 0,0 0-1,0 0 1,0 0-1,0 0 1,0 0-1,1 0 1,-1 0-1,0 0 1,0 0-1,0 0 1,0 0-1,0 0 1,0 0-1,1 0 1,-1-1-1,0 1 1,0 0 0,12-11-105,10-20-93,141-278-1092,-85 149 928,-71 145 356,-5 11 14,0 0 0,0 0 0,0 0-1,0 0 1,1 0 0,-1 1 0,1-1 0,0 1 0,5-5 0,-8 8-3,0 0 0,0-1 0,1 1 0,-1 0 0,0 0 0,1 0 0,-1-1 0,0 1 0,1 0 0,-1 0 0,0 0 0,1 0 0,-1 0 0,0 0 0,1 0 0,-1 0 0,0 0 0,1 0 0,-1 0 0,0 0 0,1 0 0,-1 0 0,0 0 0,1 0 1,-1 0-1,0 0 0,1 0 0,-1 0 0,0 0 0,1 1 0,-1-1 0,6 12 118,-2 23 91,-3-33-193,0 268 879,1 26-158,-1-289-721,-2-6-18,1 1 0,0-1 0,0 1 0,0-1 1,0 1-1,0-1 0,0 1 0,1-1 1,-1 1-1,0-1 0,1 0 0,-1 1 0,1-1 1,0 0-1,-1 1 0,2 0 0,-9-40-191,-10-4 83,-2 1 0,-2 1-1,-2 1 1,-30-40 0,49 72 95,-1 0 0,0 1 1,0 0-1,-1 0 0,-7-7 0,13 13 10,0 0 1,-1 0-1,1 0 0,0-1 1,0 1-1,0 0 1,0 0-1,0 0 0,0 0 1,-1 0-1,1 0 0,0 0 1,0-1-1,0 1 1,0 0-1,-1 0 0,1 0 1,0 0-1,0 0 1,0 0-1,0 0 0,-1 0 1,1 0-1,0 0 0,0 0 1,0 0-1,0 0 1,-1 0-1,1 0 0,0 0 1,0 0-1,0 0 1,0 0-1,-1 1 0,1-1 1,0 0-1,0 0 1,0 0-1,0 0 0,-1 0 1,1 0-1,0 0 0,0 1 1,0 8-7,7 11 7,-3-15 1,0 1 0,0 0 0,0-1-1,1 0 1,-1 0 0,1 0 0,0-1-1,1 0 1,-1 0 0,1 0 0,0 0-1,0-1 1,0 0 0,0 0 0,1-1-1,-1 0 1,1 0 0,11 2 0,-8-3 4,0 0 1,0-1-1,1 0 1,-1 0 0,0-1-1,1-1 1,-1 0-1,0 0 1,0 0 0,-1-2-1,17-6 1,-8 1 5,-1-1 0,0 0 0,-1-1 0,21-18 0,-30 22-5,1 0 0,-1 0 0,0-1 1,-1 0-1,0 0 0,0 0 0,-1-1 1,0 0-1,7-19 0,-12 28-6,0 1 0,0-1 0,0 0 0,0 0 0,-1 0 0,1 0-1,0 0 1,0 1 0,0-1 0,-1 0 0,1 0 0,0 0 0,0 0 0,0 0 0,-1 0 0,1 0-1,0 0 1,0 0 0,-1 0 0,1 0 0,0 0 0,0 0 0,0 0 0,-1 0 0,1 0-1,0 0 1,0 0 0,-1 0 0,1 0 0,0-1 0,0 1 0,0 0 0,-1 0 0,1 0 0,0 0-1,0 0 1,0 0 0,0-1 0,-1 1 0,1 0 0,0 0 0,0 0 0,0-1 0,0 1-1,0 0 1,0 0 0,0 0 0,-1-1 0,1 1 0,0 0 0,0 0 0,0 0 0,0-1-1,0 1 1,0 0 0,0 0 0,0-1 0,0 1 0,0 0 0,0 0 0,0-1 0,1 1 0,-6 5 1,0 1 1,1-1-1,-1 1 1,1 0-1,1 0 1,-1 1-1,1-1 1,0 1 0,1-1-1,-3 10 1,-14 72 39,19-88-41,-2 9 23,1 0 0,0 0 0,0 0 0,1 0 0,1 0 0,1 12 0,-2-19-13,0-1-1,0 0 0,1 0 0,-1 1 0,1-1 1,-1 0-1,1 0 0,-1 0 0,1 0 0,0 0 1,0 0-1,-1 0 0,1 0 0,0 0 0,0 0 1,0 0-1,0 0 0,0 0 0,0-1 0,0 1 1,2 0-1,-1 0 7,0-1 1,0 0-1,0 0 1,0 0-1,0 0 1,0 0-1,1-1 1,-1 1-1,0 0 1,0-1-1,0 0 1,0 1-1,0-1 0,0 0 1,0 0-1,-1 0 1,4-2-1,11-8 84,-1 0-1,-1-1 1,26-25-1,35-49 187,-67 77-252,47-64 163,7-8-159,-62 81-39,0-1 0,0 1 0,0 0 0,0-1 1,0 1-1,1 0 0,-1 0 0,0-1 0,0 1 1,0 0-1,0 0 0,1-1 0,-1 1 0,0 0 1,0 0-1,0 0 0,1 0 0,-1-1 0,0 1 1,0 0-1,1 0 0,-1 0 0,0 0 0,0 0 1,1-1-1,-1 1 0,0 0 0,1 0 0,-1 0 1,0 0-1,1 0 0,-1 0 0,0 0 0,0 0 1,1 0-1,-1 0 0,0 0 0,1 0 0,-1 1 1,0-1-1,0 0 0,1 0 0,-1 0 0,0 0 1,0 0-1,1 1 0,-1-1 0,0 0 0,0 0 1,1 0-1,-1 1 0,0-1 0,0 0 0,0 0 1,0 0-1,1 1 0,-1-1 0,0 0 0,0 1 1,0-1-1,3 20-31,-3-17 26,2 45-80,-1-10 11,1 0 0,2 0-1,10 38 1,-14-75 64,10 24-411,-10-24 362,1-1-1,-1 1 0,0-1 0,0 1 1,0-1-1,1 1 0,-1-1 0,0 0 0,1 1 1,-1-1-1,0 1 0,1-1 0,-1 0 1,1 1-1,-1-1 0,1 0 0,-1 0 0,1 1 1,-1-1-1,1 0 0,-1 0 0,1 0 1,-1 0-1,1 1 0,-1-1 0,1 0 1,-1 0-1,1 0 0,-1 0 0,1 0 0,-1 0 1,1 0-1,-1 0 0,1-1 0,-1 1 1,1 0-1,-1 0 0,1 0 0,-1-1 0,1 1 1,-1 0-1,1 0 0,-1-1 0,1 1 1,-1 0-1,0-1 0,1 1 0,-1 0 1,1-2-1,4-4-192,-1-1 1,1 0-1,-1 0 1,4-12-1,-3 8-27,15-30-704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8.602"/>
    </inkml:context>
    <inkml:brush xml:id="br0">
      <inkml:brushProperty name="width" value="0.05" units="cm"/>
      <inkml:brushProperty name="height" value="0.05" units="cm"/>
    </inkml:brush>
  </inkml:definitions>
  <inkml:trace contextRef="#ctx0" brushRef="#br0">95 0 17436,'-16'23'1281,"-1"-2"0,-1 0 0,-22 20-1,40-40-1272,-3 1 124,4-3-114,28-17-386,-20 16 266,-1 1 1,0 0 0,1 0-1,-1 1 1,0 0-1,1 0 1,-1 1 0,16 3-1,-5 0-113,-1 1-1,32 14 1,-47-18 210,-1 0-1,0 0 1,1 0 0,-1 1 0,0-1 0,0 0-1,0 1 1,0 0 0,-1-1 0,1 1 0,0 0-1,-1 0 1,1 0 0,-1 0 0,1 0 0,-1 0-1,0 0 1,0 1 0,0-1 0,1 5 0,-2-4 43,1 1 0,-1-1 0,0 1 0,-1-1 0,1 1 0,0-1 0,-1 0 0,0 1 0,0-1 0,0 0 0,0 1 0,-1-1 0,1 0 0,-4 5 0,-2 4 133,-1-1 0,0 0 0,-1-1 0,-11 12 0,16-18-131,-1-1-1,1 1 1,0 0-1,-1-1 1,0 0 0,0 0-1,0 0 1,0-1-1,0 0 1,0 0 0,-1 0-1,-9 1 1,14-3-81,-1 0 1,0 0 0,0 0-1,0 0 1,0 0 0,0-1-1,0 1 1,1-1 0,-1 1-1,0-1 1,0 0 0,1 0-1,-1 0 1,0 0 0,1 0-1,-1 0 1,1 0-1,0-1 1,-1 1 0,1 0-1,0-1 1,0 1 0,-1-1-1,1 1 1,0-1 0,1 0-1,-1 1 1,-1-3 0,0-4-54,-1 1 0,1 0 1,0 0-1,1-1 0,-2-14 0,1-20-342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9.039"/>
    </inkml:context>
    <inkml:brush xml:id="br0">
      <inkml:brushProperty name="width" value="0.05" units="cm"/>
      <inkml:brushProperty name="height" value="0.05" units="cm"/>
    </inkml:brush>
  </inkml:definitions>
  <inkml:trace contextRef="#ctx0" brushRef="#br0">124 0 17236,'1'45'1697,"-9"72"0,1-2-565,15 82-84,-6-171-901,1-1 0,1 1 1,2-1-1,12 38 0,-38-102-124,-1 1 0,-3 1-1,0 1 1,-37-40 0,61 76-24,0 0 0,0-1 0,0 1 1,-1 0-1,1 0 0,0 0 0,0 0 0,0-1 0,0 1 1,0 0-1,0 0 0,0 0 0,0 0 0,0 0 1,1-1-1,-1 1 0,0 0 0,0 0 0,0 0 1,0 0-1,0 0 0,0 0 0,0-1 0,0 1 1,0 0-1,0 0 0,0 0 0,1 0 0,-1 0 1,0 0-1,0 0 0,0-1 0,0 1 0,0 0 1,0 0-1,1 0 0,-1 0 0,0 0 0,0 0 1,0 0-1,0 0 0,0 0 0,1 0 0,-1 0 1,0 0-1,0 0 0,0 0 0,0 0 0,0 0 0,1 0 1,-1 0-1,0 0 0,0 0 0,0 0 0,0 0 1,0 0-1,1 0 0,-1 1 0,0-1 0,0 0 1,0 0-1,0 0 0,12 1-55,7 3-478,1-2-1,-1 0 0,1-2 1,0 0-1,-1-1 1,1 0-1,-1-2 1,0-1-1,33-9 1,-13 0-446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39.538"/>
    </inkml:context>
    <inkml:brush xml:id="br0">
      <inkml:brushProperty name="width" value="0.05" units="cm"/>
      <inkml:brushProperty name="height" value="0.05" units="cm"/>
    </inkml:brush>
  </inkml:definitions>
  <inkml:trace contextRef="#ctx0" brushRef="#br0">176 1 14611,'-8'2'372,"0"0"1,0 0-1,0 1 1,1 0-1,-1 1 0,1 0 1,0 0-1,0 0 0,0 1 1,1 0-1,-1 0 0,-9 12 1,8-8-171,-1 0 1,2 1 0,-1 1 0,1-1 0,1 1-1,0 0 1,-7 18 0,12-24-144,-1 1 0,1-1 0,-1 1 0,1 0-1,1-1 1,-1 1 0,1 0 0,1 10 0,-1-15-46,0 0 0,1 1 0,-1-1 0,0 0 0,1 0 0,-1 1 0,1-1 0,-1 0 1,1 0-1,0 0 0,-1 0 0,1 0 0,0 0 0,0 0 0,0 0 0,0 0 0,0 0 0,0 0 0,0-1 0,0 1 0,0 0 0,0-1 0,0 1 0,0-1 0,1 1 0,-1-1 0,0 1 0,0-1 0,1 0 0,-1 0 0,0 0 1,0 0-1,1 1 0,-1-2 0,0 1 0,0 0 0,1 0 0,-1 0 0,0-1 0,0 1 0,1 0 0,-1-1 0,1 0 0,8-2 44,-1-1 0,0 0 0,0-1 0,0 0-1,0-1 1,-1 1 0,0-1 0,0-1 0,7-7 0,5-7 135,33-44 1,-39 41-140,1 2-94,-15 22 41,0 0-1,0 0 0,0 0 1,0 0-1,0 0 0,0 0 1,0 0-1,0 0 0,0 1 0,0-1 1,0 0-1,-1 0 0,1 0 1,0 0-1,0 0 0,0 0 1,0 0-1,0 0 0,0 0 1,0 0-1,1 0 0,-1 0 1,0 0-1,0 1 0,0-1 1,0 0-1,0 0 0,0 0 1,0 0-1,0 0 0,0 0 1,0 0-1,0 0 0,0 0 1,0 0-1,0 0 0,0 0 1,0 0-1,0 0 0,0 0 1,0 0-1,0 0 0,0 0 1,0 0-1,1 0 0,-1 0 1,0 0-1,0 0 0,0 1 1,0-1-1,0 0 0,0 0 1,0 0-1,0 0 0,0 0 1,0-1-1,0 1 0,0 0 1,0 0-1,1 0 0,-6 18-41,2-6 44,0 0 0,0 0 0,1 0 0,1 0 0,0 0-1,2 20 1,-2-30 9,2 1 0,-1-1-1,0 0 1,0 0-1,1 0 1,-1 1 0,1-1-1,0 0 1,-1 0-1,1 0 1,0 0 0,0 0-1,1 0 1,-1-1-1,0 1 1,0 0 0,1 0-1,-1-1 1,1 1-1,0-1 1,-1 1 0,1-1-1,0 0 1,0 0 0,0 0-1,0 0 1,0 0-1,0 0 1,0 0 0,0-1-1,0 1 1,1-1-1,-1 1 1,0-1 0,0 0-1,0 0 1,1 0-1,-1 0 1,0-1 0,0 1-1,0 0 1,1-1-1,1 0 1,6-2 31,0-1 1,0 0-1,0 0 0,-1 0 1,0-1-1,0-1 0,0 0 1,-1 0-1,1 0 0,10-13 1,6-7-19,36-50-1,-65 97-101,1-1 0,-1 22 0,4-40 82,-1-1-1,1 0 1,0 1 0,0-1 0,0 0 0,0 1 0,1-1 0,-1 0-1,0 0 1,0 1 0,1-1 0,-1 0 0,1 1 0,-1-1 0,1 0-1,0 0 1,-1 0 0,1 0 0,0 0 0,1 2 0,-1-3 2,0 1 1,0-1 0,0 0-1,0 1 1,0-1 0,0 0-1,0 0 1,0 1 0,0-1-1,0 0 1,0 0 0,0 0-1,0-1 1,0 1 0,0 0-1,0 0 1,0 0 0,0-1-1,2 0 1,4-2 28,0-1 1,0 0-1,0 0 1,-1-1-1,10-8 1,41-46 163,-9 9-153,-47 49-49,-1 1 0,0-1 0,1 1 1,-1-1-1,1 1 0,-1-1 0,1 1 0,-1 0 1,1-1-1,-1 1 0,1 0 0,0-1 0,-1 1 1,1 0-1,0 0 0,-1 0 0,1 0 0,-1-1 0,1 1 1,0 0-1,0 0 0,0 1 0,-1-1 1,1 0-1,-1 1 0,0-1 0,1 0 1,-1 1-1,1-1 0,-1 0 0,0 1 1,0-1-1,1 1 0,-1-1 0,0 1 1,0-1-1,1 1 0,-1-1 0,0 1 1,0-1-1,0 1 0,0-1 0,0 1 1,0 38-78,-1-26 77,1-4 1,1 1 0,0-1 0,0 0 0,4 15 0,-4-22-70,0 1 1,-1-1-1,1 1 0,0-1 1,0 0-1,0 1 0,1-1 1,-1 0-1,0 0 1,1 0-1,0 0 0,-1 0 1,1 0-1,0 0 0,0-1 1,0 1-1,0-1 0,0 1 1,0-1-1,1 0 0,2 2 1,3-4-189,-1-5-72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6.628"/>
    </inkml:context>
    <inkml:brush xml:id="br0">
      <inkml:brushProperty name="width" value="0.05" units="cm"/>
      <inkml:brushProperty name="height" value="0.05" units="cm"/>
    </inkml:brush>
  </inkml:definitions>
  <inkml:trace contextRef="#ctx0" brushRef="#br0">1 50 18092,'165'-23'2930,"10"-2"-1445,-173 25-1468,34-2 273,44 4 0,-70-1-270,1 0 0,-1 1 1,0 0-1,1 1 0,-1 0 0,0 0 1,0 1-1,16 10 0,-22-12-19,-1 0 0,1 1 0,-1 0 0,0 0 0,0 0 1,0 0-1,0 0 0,-1 1 0,1-1 0,-1 1 0,0 0 0,0-1 0,0 1 0,0 0 0,-1 0 0,0 0 0,0 1 0,0-1 0,0 0 0,-1 0 0,1 0 0,-1 1 0,0-1 0,0 0 0,-1 1 0,1-1 0,-1 0 0,0 0 0,-2 6 0,-3 8 9,-1-1 0,0 0 0,-1-1-1,-1 1 1,-17 24 0,-38 42-137,-2-3-1,-95 87 1,140-145 45,9-5-33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0.179"/>
    </inkml:context>
    <inkml:brush xml:id="br0">
      <inkml:brushProperty name="width" value="0.05" units="cm"/>
      <inkml:brushProperty name="height" value="0.05" units="cm"/>
    </inkml:brush>
  </inkml:definitions>
  <inkml:trace contextRef="#ctx0" brushRef="#br0">259 0 13139,'-1'3'423,"-1"1"1,0-1 0,0 0-1,0 0 1,0 0-1,0-1 1,-1 1-1,1 0 1,-1-1 0,0 0-1,1 1 1,-6 1-1,-42 24 2261,31-18-2006,-124 57 1891,142-66-2567,0-1 0,1 0 0,-1 0 0,0 1 0,1-1 0,-1 1 0,0-1 0,1 0 0,-1 1 1,0-1-1,1 1 0,-1 0 0,1-1 0,-1 1 0,1-1 0,-1 1 0,1 0 0,-1-1 0,1 2 0,0-1-5,0-1-1,0 0 1,0 1 0,1-1-1,-1 1 1,0-1-1,0 0 1,1 0 0,-1 1-1,0-1 1,1 0-1,-1 1 1,0-1 0,1 0-1,-1 0 1,0 1-1,1-1 1,-1 0 0,1 0-1,-1 0 1,0 0-1,1 0 1,-1 0 0,1 1-1,35 3-229,-35-4 226,72 1-452,-47-1 211,1 0 0,-1 2-1,0 1 1,35 7-1,-60-9 236,1-1-1,0 1 0,0-1 0,-1 1 0,1 0 0,0-1 0,-1 1 0,1 0 1,-1 0-1,1 0 0,-1 0 0,1 1 0,-1-1 0,0 0 0,0 0 0,0 1 0,2 1 1,-3-1 22,1-1 0,-1 0 1,0 0-1,1 0 0,-1 1 1,0-1-1,0 0 0,0 0 1,0 0-1,0 1 0,-1-1 1,1 0-1,0 0 0,0 0 1,-1 1-1,1-1 0,-1 0 1,1 0-1,-2 2 0,-1 1 65,0 1-1,0-1 0,-1 0 0,0 0 1,0 0-1,0 0 0,0-1 0,-1 1 1,-7 3-1,2-1 104,-1-1-1,0 0 1,-24 6-1,30-10-229,-1 0 0,1 0-1,-1 0 1,1 0 0,-1-1-1,0 0 1,1 0 0,-1-1 0,1 1-1,-11-4 1,16 4-6,-1 0 1,1 0-1,-1-1 0,1 1 1,-1 0-1,1 0 0,-1-1 1,1 1-1,0 0 0,-1-1 1,1 1-1,-1-1 1,1 1-1,0-1 0,-1 1 1,1 0-1,0-1 0,0 1 1,-1-1-1,1 1 0,0-1 1,0 0-1,0 1 0,0-1 1,0 1-1,-1-1 0,1 1 1,0-1-1,0 1 0,0-1 1,0 0-1,1 1 0,-1-1 1,0 1-1,0-1 1,0 1-1,0-1 0,1 1 1,-1-1-1,0 1 0,0-1 1,1 1-1,-1-1 0,0 1 1,1-1-1,-1 1 0,0 0 1,1-1-1,-1 1 0,1 0 1,0-1-1,24-22-1571,0 5 734,7 0-185</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0.643"/>
    </inkml:context>
    <inkml:brush xml:id="br0">
      <inkml:brushProperty name="width" value="0.05" units="cm"/>
      <inkml:brushProperty name="height" value="0.05" units="cm"/>
    </inkml:brush>
  </inkml:definitions>
  <inkml:trace contextRef="#ctx0" brushRef="#br0">112 349 15955,'0'-1'35,"0"1"-1,0 0 1,0 0-1,0 0 0,0 0 1,0 0-1,1 0 1,-1 0-1,0-1 1,0 1-1,0 0 0,0 0 1,0 0-1,0 0 1,0 0-1,0-1 0,0 1 1,0 0-1,0 0 1,0 0-1,0 0 1,0 0-1,0-1 0,0 1 1,0 0-1,0 0 1,0 0-1,0 0 0,0-1 1,0 1-1,0 0 1,0 0-1,0 0 1,0 0-1,0 0 0,0-1 1,0 1-1,0 0 1,-1 0-1,1 0 0,0 0 1,0 0-1,0 0 1,0-1-1,0 1 1,0 0-1,0 0 0,-1 0 1,-10 2 523,-14 9 222,19-6-632,-1 0 0,0 1 0,1 0-1,0 0 1,1 0 0,-1 1 0,-6 12 0,9-16-133,1 1 0,-1 0 0,1 1 0,1-1 0,-1 0 0,1 1 1,-1-1-1,1 1 0,0-1 0,1 1 0,-1-1 0,1 1 0,0 0 0,0-1 0,1 9 0,0-12-1,-1 1-1,1-1 1,-1 1-1,1-1 1,0 0-1,0 0 1,0 1-1,-1-1 1,1 0-1,0 0 1,0 0-1,1 0 1,-1 0 0,0 0-1,0 0 1,0 0-1,1 0 1,-1 0-1,0-1 1,1 1-1,-1-1 1,1 1-1,-1-1 1,1 1-1,-1-1 1,1 0-1,-1 0 1,1 0-1,-1 0 1,1 0-1,-1 0 1,3 0-1,4-1 55,-1-1 0,0 1 0,-1-1 0,1 0 0,13-6 0,-5 0 7,0-1-1,0-1 1,0 0 0,-2-1 0,1 0 0,-1-1-1,-1 0 1,0-1 0,-1-1 0,15-23-1,-14 18-32,0-1-1,-1-1 0,-2 0 0,0 0 1,-1-1-1,-1 0 0,6-35 0,-11 40-23,0 0 0,0-19-1,-2 30-12,-1 1 0,1 0 0,-1 0-1,0-1 1,0 1 0,0 0 0,-1 0-1,0 0 1,0 0 0,-5-8-1,7 11-3,-1 1 0,0 0 0,0 0 0,0 0 0,0 0 0,0 0 0,0 0 0,0 0 0,0 1 0,0-1 0,0 0 0,0 0 0,-1 1 0,1-1 0,0 1 0,0-1 0,-1 1 0,1 0 0,0-1 0,-1 1 0,1 0 0,-2 0 0,1 0 3,-1 1 0,0-1 1,1 1-1,-1-1 0,1 1 0,-1 0 0,1 0 1,0 0-1,-1 1 0,-3 2 0,-4 3 33,1 1 0,0 0 0,1 1 0,-8 10 0,3-4 50,2 1 0,0-1 1,1 2-1,0 0 0,2 0 1,0 0-1,1 1 0,-8 28 0,14-42-52,0 0 0,1 1 0,-1-1 0,1 0 0,0 1-1,1 7 1,-1-10-25,0-1 0,0 1 0,1-1-1,-1 0 1,1 1 0,-1-1 0,1 0 0,0 0-1,0 1 1,-1-1 0,1 0 0,0 0 0,0 0-1,0 0 1,0 0 0,0 0 0,0 0 0,0 0 0,1-1-1,-1 1 1,0 0 0,0 0 0,1-1 0,-1 1-1,3 0 1,6 0-36,0-1 0,0 1 0,0-1-1,0-1 1,0 0 0,0-1 0,0 0-1,18-6 1,8 0-121,-26 5 85,1 2 0,-1-1 0,1 1 0,-1 1 0,1 0 0,-1 1-1,11 1 1,-17-1 45,-1 0 0,0 0 0,1 0 0,-1 0 0,0 0 0,0 1 0,0 0 0,0 0 0,0-1 1,0 2-1,0-1 0,-1 0 0,1 1 0,-1-1 0,1 1 0,-1-1 0,0 1 0,0 0 0,-1 0 0,1 0 0,0 0 0,-1 1 0,0-1 0,2 5 0,-1 1-23,-1 0-1,0 0 1,0 0 0,-1 0-1,0 0 1,-2 13 0,0 16-573,2-33 468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1.640"/>
    </inkml:context>
    <inkml:brush xml:id="br0">
      <inkml:brushProperty name="width" value="0.05" units="cm"/>
      <inkml:brushProperty name="height" value="0.05" units="cm"/>
    </inkml:brush>
  </inkml:definitions>
  <inkml:trace contextRef="#ctx0" brushRef="#br0">18 212 15547,'-2'-24'2342,"0"19"-1223,0 18 401,-1 21-580,-2 0-540,3-1 1,1 1-1,6 63 0,-5-95-378,0 0 0,0 0 0,1 0 0,-1-1 0,1 1 0,-1 0 0,1 0 0,0 0 0,0-1 0,0 1 0,0 0 0,0-1 0,0 1 0,0-1 0,1 1 0,-1-1 0,1 0 0,-1 1 0,1-1 0,2 2 0,-2-3-3,0 1 1,0-1-1,0 1 1,0-1-1,0 0 1,1 0-1,-1 0 1,0 0-1,0 0 1,0 0-1,0-1 1,0 1-1,0-1 1,0 1 0,0-1-1,0 0 1,0 0-1,0 0 1,2-1-1,6-5 12,0 0-1,-1 0 1,0-1 0,0-1-1,-1 1 1,0-1 0,-1 0-1,0-1 1,0 0 0,-1 0 0,0 0-1,-1-1 1,0 0 0,-1 0-1,0 0 1,-1-1 0,0 1-1,2-21 1,-5 30-31,0 1 0,1 0-1,-1 0 1,0 0 0,0 0 0,0 0 0,-1 0 0,1 0 0,0-1-1,0 1 1,-1 0 0,1 0 0,0 0 0,-1 0 0,1 0 0,-1 0-1,0 0 1,1 0 0,-2-1 0,-4 3-16,0 11 0,5-8 13,0 1-1,0-1 0,0 1 0,1 0 1,0-1-1,0 1 0,0 0 0,1-1 1,-1 1-1,1 0 0,0-1 1,1 1-1,-1-1 0,1 1 0,3 6 1,-4-9 3,1 0 0,-1 0 0,1 0 0,-1-1-1,1 1 1,0 0 0,0-1 0,0 1 0,0-1 0,0 1 0,0-1 0,0 0 0,0 0 0,0 0 0,1 0 0,-1 0 0,0-1 0,1 1 0,-1-1 0,1 1 0,-1-1-1,0 0 1,1 0 0,-1 0 0,1 0 0,-1 0 0,1-1 0,-1 1 0,0-1 0,1 0 0,2-1 0,5-2 6,-1 0 0,0-1-1,0 0 1,-1 0 0,1-1 0,-1 0 0,0-1 0,-1 0 0,8-9 0,-4 4 12,0-1 1,-1-1 0,-1 0-1,14-26 1,-14 19-14,-9 13-10,-4 12-6,-6 11-13,0 5 1,1 0-1,-10 39 1,16-48 17,0 0 0,1 0 0,0 0 0,1 1 0,1-1 0,0 1 0,1 12 0,-1-22 4,1 0 1,-1 0 0,0 0 0,1 0 0,0 0-1,-1 0 1,1 0 0,0-1 0,0 1 0,0 0 0,0-1-1,0 1 1,0 0 0,0-1 0,1 1 0,-1-1 0,1 0-1,-1 0 1,1 1 0,-1-1 0,1 0 0,0 0 0,-1 0-1,1 0 1,0-1 0,0 1 0,0-1 0,0 1-1,0-1 1,0 1 0,0-1 0,0 0 0,-1 0 0,5 0-1,6-1-38,0-1 0,1 0-1,-1-1 1,19-6-1,3-1-125,7 4-91,-38 6 234,0 0 0,0 0 1,0 0-1,0 0 1,-1 1-1,1-1 1,0 1-1,0 0 1,0 0-1,0 0 1,5 3-1,-8-11 157,0 0 0,0 1 0,0-1 0,-2-10-1,-49-226 812,51 240-1029,-1 0 1,1 0-1,-1 0 1,1 0-1,0 0 0,0 0 1,0 0-1,1 0 1,-1 1-1,1-1 1,0 0-1,-1 0 1,1 0-1,0 1 1,1-1-1,-1 0 1,0 1-1,1-1 0,1-2 1,3 0-192,-1 0-1,1 1 1,0-1-1,0 1 1,1 0-1,8-3 1,-9 3 273,22-11-636</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2.059"/>
    </inkml:context>
    <inkml:brush xml:id="br0">
      <inkml:brushProperty name="width" value="0.05" units="cm"/>
      <inkml:brushProperty name="height" value="0.05" units="cm"/>
    </inkml:brush>
  </inkml:definitions>
  <inkml:trace contextRef="#ctx0" brushRef="#br0">61 1 15075,'-14'35'1473,"2"2"0,2 0-1,-7 40 1,14-56-1143,1 0 0,0 0 1,2 0-1,0 0 0,1 0 0,1 0 0,6 22 1,-7-37-296,1-1 0,-1 0-1,1 1 1,0-1 0,1 0 0,-1 0 0,1 0 0,0-1 0,1 1 0,-1-1 0,1 1 0,-1-1 0,1 0 0,6 4 0,-8-7-35,1 1 1,-1-1-1,1 0 1,-1 0-1,1 0 1,0 0-1,0 0 1,0-1-1,0 1 1,-1-1-1,1 0 1,0 0-1,0 0 1,0 0-1,0 0 1,0-1-1,0 1 1,-1-1-1,1 0 1,0 0-1,0 0 1,-1 0-1,1 0 1,-1 0-1,1-1 1,-1 0-1,1 1 1,3-5-1,3-2-36,0-1 0,-1 0 0,0 0 0,0-1 0,-1 0 0,10-19 0,9-11-128,-26 39 157,1 0-1,-1 0 1,1 0-1,-1 1 1,1-1-1,-1 0 0,1 0 1,0 1-1,-1-1 1,1 1-1,0-1 0,0 0 1,-1 1-1,1-1 1,0 1-1,0 0 1,0-1-1,1 1 0,-2 0 6,1 0-1,-1 0 0,1 0 1,-1 1-1,0-1 1,1 0-1,-1 0 0,0 1 1,1-1-1,-1 0 0,0 1 1,1-1-1,-1 1 0,0-1 1,0 0-1,0 1 0,1-1 1,-1 1-1,0-1 0,0 0 1,0 1-1,0-1 1,0 1-1,0-1 0,0 1 1,0 0-1,1 40 1,-1-38 9,-12 141-101,13-133-335,6-23 197,2-12 48</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3.108"/>
    </inkml:context>
    <inkml:brush xml:id="br0">
      <inkml:brushProperty name="width" value="0.05" units="cm"/>
      <inkml:brushProperty name="height" value="0.05" units="cm"/>
    </inkml:brush>
  </inkml:definitions>
  <inkml:trace contextRef="#ctx0" brushRef="#br0">141 436 17268,'0'0'63,"0"-1"1,0 1 0,0-1-1,0 1 1,0-1 0,0 0 0,0 1-1,0-1 1,0 1 0,0-1-1,0 0 1,0 1 0,0-1 0,-1 1-1,1-1 1,0 1 0,0-1-1,-1 1 1,1-1 0,0 1-1,-1-1 1,1 1 0,-1-1 0,1 1-1,0-1 1,-1 1 0,1 0-1,-1-1 1,1 1 0,-1 0-1,1 0 1,-1-1 0,0 1 0,1 0-1,-1 0 1,1 0 0,-1-1-1,1 1 1,-1 0 0,0 0-1,1 0 1,-1 0 0,1 0 0,-1 0-1,0 0 1,1 1 0,-1-1-1,0 0 1,-2 1 88,1 0-1,-1 0 1,1 0-1,-1 1 1,1-1 0,0 1-1,-1-1 1,1 1-1,0 0 1,-2 2 0,-6 8 43,2 0 0,0 0 1,0 1-1,1 0 0,-10 25 0,8-12-86,1 1 1,-6 31-1,14-58-108,-5 48 169,5-47-160,0 1 1,0-1 0,0 1-1,0-1 1,1 1 0,-1 0 0,0-1-1,1 0 1,-1 1 0,1-1-1,0 1 1,0 1 0,0-3-5,-1 0 1,1 1-1,-1-1 0,1 0 1,-1 1-1,1-1 0,-1 0 1,1 1-1,-1-1 0,1 0 1,0 0-1,-1 0 0,1 0 1,-1 1-1,1-1 0,0 0 1,-1 0-1,1 0 1,-1 0-1,1 0 0,0-1 1,-1 1-1,1 0 0,-1 0 1,1 0-1,0 0 0,-1-1 1,1 1-1,-1 0 0,1-1 1,0 1-1,6-5 13,-1 1 1,0-1-1,1 0 1,-2 0-1,1 0 0,-1-1 1,8-10-1,33-50 32,-41 58-43,19-29-151,-2 0 0,27-62 0,-62 135-108,-10 47-1,19-65 244,1 0-1,0-1 1,2 1-1,0 0 0,2 19 1,-1-32 16,1-1 1,0 0-1,0 1 1,0-1 0,0 0-1,3 6 1,-4-9-2,1 0 0,-1 0 0,1 0-1,0 0 1,-1 0 0,1 0 0,0-1 0,0 1 0,-1 0 0,1 0 0,0 0 0,0-1 0,0 1 0,0 0 0,0-1 0,0 1-1,0-1 1,0 1 0,1-1 0,-1 0 0,0 1 0,0-1 0,0 0 0,0 0 0,1 0 0,-1 0 0,0 0 0,0 0 0,0 0-1,2-1 1,3-1 21,1 0 0,-1 0-1,0-1 1,0 0-1,0 0 1,0-1 0,-1 1-1,1-1 1,-1-1-1,0 1 1,7-8 0,8-10 74,20-31 1,-39 52-98,33-45 29,-3-2 0,-2-1 0,-2-1 0,-3-1 0,-1-1 0,22-79 1,-40 105-94,-5 26 57,0-1 1,0 1-1,0 0 1,0 0-1,0-1 1,1 1-1,-1 0 1,0 0 0,0 0-1,0-1 1,0 1-1,0 0 1,0 0-1,0-1 1,0 1-1,0 0 1,0 0-1,0-1 1,0 1-1,-1 0 1,1 0-1,0 0 1,0-1-1,0 1 1,0 0-1,0 0 1,0 0-1,0-1 1,-1 1-1,1 0 1,0 0-1,0 0 1,0 0-1,0-1 1,-1 1-1,1 0 1,0 0-1,0 0 1,0 0-1,-1 0 1,1 0 0,-8 6-51,-4 17 28,1 0 0,1 0 0,1 1 0,-8 36 0,9-31 46,2-1-1,-5 51 1,10-69-14,0 0 0,1 0 0,1 0 0,-1 0 0,2 0 0,-1-1 0,2 1 0,-1 0 0,1-1 0,0 1 0,8 14 0,-10-22-7,1 1 1,-1-1 0,0 0 0,0 0 0,1 0 0,-1 0 0,1-1 0,0 1 0,0 0 0,-1-1 0,1 1 0,0-1 0,0 1 0,0-1 0,1 0 0,-1 0 0,0 0 0,0 0 0,1-1 0,-1 1 0,0 0 0,1-1 0,-1 0 0,0 1 0,1-1 0,-1 0 0,1 0 0,-1 0 0,1-1 0,-1 1 0,0-1 0,1 1 0,-1-1 0,0 0 0,1 0 0,-1 0-1,0 0 1,0 0 0,0 0 0,0-1 0,3-1 0,7-7 12,1-1-1,-2 0 1,1 0 0,17-25-1,-29 36-13,41-56 39,-4-1 1,-2-2-1,-2-2 0,42-113 0,-69 160-32,-1 0 0,0 0-1,4-28 1,-8 42-7,-1 0 0,0-1 0,0 1 0,0 0 0,0 0 0,0-1 0,0 1 0,0 0 1,1 0-1,-1-1 0,0 1 0,0 0 0,0-1 0,0 1 0,0 0 0,0 0 0,-1-1 0,1 1 0,0 0 0,0 0 0,0-1 1,0 1-1,0 0 0,0 0 0,0-1 0,0 1 0,-1 0 0,1 0 0,0-1 0,0 1 0,0 0 0,0 0 0,-1 0 0,1-1 0,0 1 1,0 0-1,-1 0 0,1 0 0,0 0 0,0 0 0,-1 0 0,1-1 0,0 1 0,0 0 0,-1 0 0,1 0 0,-1 0 0,-9 9 5,2 3-5,1 1 0,1 0 0,0 0 0,1 0 0,1 0 0,0 1 0,-3 14 0,0 11-8,-2 53 0,8-76 10,0 0 1,2-1-1,0 1 0,0 0 1,1-1-1,1 0 1,1 1-1,0-1 0,1 0 1,1-1-1,0 0 0,1 1 1,12 18-1,-8-22 23,-11-11-24,0 0-1,0 0 1,0 0 0,0 0-1,1 0 1,-1 0-1,0 0 1,0 0 0,0 0-1,0 0 1,0 0-1,0 0 1,0 0 0,0 0-1,1 0 1,-1 0-1,0 0 1,0 0 0,0 0-1,0 0 1,0 0-1,0-1 1,0 1-1,0 0 1,0 0 0,0 0-1,0 0 1,1 0-1,-1 0 1,0 0 0,0 0-1,0 0 1,0-1-1,0 1 1,0 0 0,0 0-1,0 0 1,0 0-1,0 0 1,0 0 0,0 0-1,0 0 1,0-1-1,0 1 1,0 0 0,0 0-1,0 0 1,0 0-1,0 0 1,0 0 0,0 0-1,0 0 1,0-1-1,-1 1 1,1 0 0,0-3-4,-1 0 1,0 0 0,0 1-1,-1-1 1,1 0 0,0 0 0,-4-4-1,-8-9-84,0 2 0,-1-1 0,-30-24 0,-53-29-295,70 51 319,26 16 65,0 1 0,0-1 0,0 0 1,0 1-1,0-1 0,0 0 0,0 0 0,0 1 1,0-1-1,0 0 0,1 0 0,-1 0 0,0 0 1,1 0-1,-1 0 0,1 0 0,-2-3 0,3 4 2,-1-1-1,0 1 0,0-1 1,0 1-1,1-1 0,-1 1 0,0-1 1,1 1-1,-1-1 0,0 1 1,1 0-1,-1-1 0,0 1 1,1 0-1,-1-1 0,1 1 1,-1 0-1,1-1 0,-1 1 1,1 0-1,-1 0 0,1 0 1,-1-1-1,1 1 0,-1 0 0,2 0 1,7-2 32,1 1 1,0 0-1,12 0 1,-13 1-40,44-2-218,39-2-3626,-102 0 2226,-13 4 542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3.566"/>
    </inkml:context>
    <inkml:brush xml:id="br0">
      <inkml:brushProperty name="width" value="0.05" units="cm"/>
      <inkml:brushProperty name="height" value="0.05" units="cm"/>
    </inkml:brush>
  </inkml:definitions>
  <inkml:trace contextRef="#ctx0" brushRef="#br0">8 69 16115,'-7'-7'1657,"13"2"-985,7-6-264,11 0 744,6 1-344,4 0-880,2 0-336,-1 6 424,-5 5-176,-2 3-224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4.161"/>
    </inkml:context>
    <inkml:brush xml:id="br0">
      <inkml:brushProperty name="width" value="0.05" units="cm"/>
      <inkml:brushProperty name="height" value="0.05" units="cm"/>
    </inkml:brush>
  </inkml:definitions>
  <inkml:trace contextRef="#ctx0" brushRef="#br0">32 65 16339,'0'3'475,"0"-1"0,0 1 0,0 0 0,0 0-1,0-1 1,-1 1 0,1 0 0,-1 0-1,-1 2 1,-7 24 491,5-18-760,1 0 0,-1 0 0,2 0 0,0 0 0,-2 23 0,4-33-199,0-1 0,0 1 0,1-1-1,-1 1 1,0 0 0,0-1 0,0 1 0,0-1 0,1 1 0,-1-1 0,0 1-1,1 0 1,-1-1 0,0 1 0,1-1 0,-1 1 0,0-1 0,1 0-1,-1 1 1,1-1 0,-1 1 0,1-1 0,-1 0 0,1 1 0,-1-1 0,1 0-1,0 0 1,-1 1 0,1-1 0,-1 0 0,1 0 0,0 0 0,-1 0-1,1 0 1,-1 0 0,1 0 0,0 0 0,-1 0 0,1 0 0,0 0 0,-1 0-1,1 0 1,-1-1 0,1 1 0,-1 0 0,1 0 0,0-1 0,-1 1-1,1-1 1,31-16 101,-5-4 2,42-43 1,-4 3-35,-64 60-76,-1 0 0,1 1 0,0-1 0,0 0-1,0 0 1,0 1 0,0-1 0,0 0 0,0 1 0,0-1-1,0 1 1,0-1 0,0 1 0,1 0 0,-1-1 0,0 1 0,0 0-1,0 0 1,2 0 0,-2 1-1,0-1 1,0 1-1,-1 0 0,1 0 0,-1 0 1,1-1-1,-1 1 0,1 0 0,-1 0 1,1 0-1,-1 0 0,0 0 0,0 0 0,1 0 1,-1 0-1,0 0 0,0 0 0,0 0 1,0 0-1,0 0 0,0 0 0,-1 0 1,1 1-1,-1 13 1,0-4-3,1 1 0,0-1 0,1 0 0,0 1 1,3 13-1,-4-23 12,1 0 0,-1 0 0,1 0 0,0 0 0,0 0 0,0 0 0,0 0 0,0 0 0,1 0 0,-1-1 0,0 1 0,1 0-1,-1-1 1,1 1 0,0-1 0,-1 1 0,1-1 0,0 0 0,0 0 0,0 0 0,0 0 0,0 0 0,0 0 0,0-1 0,0 1 0,0-1 0,1 1 0,-1-1 0,0 0 0,0 0 0,0 0 0,1 0 0,2 0 0,4-2 38,-1 1 0,1-2 0,0 1 0,0-1 0,-1 0 1,0-1-1,0 0 0,0 0 0,0-1 0,0 0 0,13-12 0,1-3 96,0-2 1,22-27-1,-38 42-123,0-1 1,0 1 0,-1-1 0,0 0 0,0-1-1,4-9 1,-10 17-36,-1 3 8,-5 7-2,-3 11-82,1 0 0,0 0 0,2 0-1,0 1 1,2 1 0,-6 38 0,13-50-1025,3-16-3,5-15 193,-4-2 336,-3-7-94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4.540"/>
    </inkml:context>
    <inkml:brush xml:id="br0">
      <inkml:brushProperty name="width" value="0.05" units="cm"/>
      <inkml:brushProperty name="height" value="0.05" units="cm"/>
    </inkml:brush>
  </inkml:definitions>
  <inkml:trace contextRef="#ctx0" brushRef="#br0">1 0 16652,'4'8'1400,"3"2"-1152,6 1-280,4 1 384,11-2-232,0-3-152,8-6-56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4.961"/>
    </inkml:context>
    <inkml:brush xml:id="br0">
      <inkml:brushProperty name="width" value="0.05" units="cm"/>
      <inkml:brushProperty name="height" value="0.05" units="cm"/>
    </inkml:brush>
  </inkml:definitions>
  <inkml:trace contextRef="#ctx0" brushRef="#br0">118 1 14891,'1'1'185,"-1"0"-1,1 0 1,-1 0-1,1 0 1,-1 0-1,0 0 1,0 0-1,0 0 0,1 0 1,-1 1-1,0-1 1,0 0-1,-1 0 1,1 0-1,0 0 1,0 0-1,0 0 1,-1 0-1,1 0 1,-1 0-1,1 0 1,-1 0-1,1 0 1,-2 1-1,-21 22 3329,20-23-3374,1 1 1,-1 0-1,1 0 0,0 0 1,-1 0-1,1 1 1,0-1-1,1 0 1,-1 1-1,0 0 1,1-1-1,-1 1 1,-1 5-1,3-7-141,0 0-1,0 0 1,1 0 0,-1-1 0,0 1-1,1 0 1,-1-1 0,0 1 0,1 0-1,-1 0 1,1-1 0,-1 1-1,1-1 1,0 1 0,-1-1 0,1 1-1,-1-1 1,1 1 0,0-1 0,0 1-1,-1-1 1,1 0 0,0 1-1,1-1 1,24 10-94,-18-7 56,27 9-126,-13-4-9,41 19 0,-62-26 174,0-1 0,0 1 1,1 0-1,-1-1 1,0 1-1,0 0 0,0 0 1,0-1-1,0 1 1,-1 0-1,1 0 0,0 0 1,0 0-1,-1 0 1,1 0-1,0 0 0,-1 1 1,1-1-1,-1 0 1,1 0-1,-1 0 1,1 3-1,-2-3 14,1 1 0,0-1-1,-1 0 1,1 1 0,-1-1 0,1 0 0,-1 0-1,0 0 1,1 1 0,-1-1 0,0 0 0,0 0-1,0 0 1,0 0 0,0 0 0,0-1 0,0 1-1,0 0 1,0 0 0,0-1 0,-2 2 0,-9 4-8,0-1 1,0 0 0,0-1 0,-1 0 0,0-1 0,0 0 0,0-1 0,0-1-1,0 0 1,0-1 0,0 0 0,0-1 0,0 0 0,-18-5 0,18 1-168,5 1-118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5.845"/>
    </inkml:context>
    <inkml:brush xml:id="br0">
      <inkml:brushProperty name="width" value="0.05" units="cm"/>
      <inkml:brushProperty name="height" value="0.05" units="cm"/>
    </inkml:brush>
  </inkml:definitions>
  <inkml:trace contextRef="#ctx0" brushRef="#br0">0 200 16179,'2'-12'404,"1"-1"0,0 0-1,1 1 1,1 0 0,-1 0-1,2 0 1,0 1 0,0-1-1,1 1 1,0 1 0,1-1-1,0 1 1,1 1-1,10-10 1,-17 17-351,0 0 0,-1 1-1,1-1 1,0 0 0,0 1-1,0-1 1,0 1 0,0 0 0,0 0-1,0 0 1,1 0 0,-1 0-1,0 0 1,1 1 0,-1-1 0,0 1-1,1-1 1,3 1 0,-4 1-36,0-1 0,-1 1-1,1 0 1,-1 0 0,1 0 0,-1 0 0,1 0 0,-1 0 0,0 0 0,0 1 0,1-1 0,-1 0 0,0 1 0,0-1 0,0 1 0,0-1 0,-1 1 0,1-1 0,0 1-1,-1 0 1,1-1 0,-1 1 0,1 0 0,-1-1 0,0 1 0,0 2 0,3 22 9,-2 0 1,-1-1-1,-1 1 0,-1 0 0,-8 39 1,-3 40 20,13-100-48,0-1 0,0 1 0,0 0 0,0-1 1,1 1-1,0-1 0,0 1 0,0-1 0,0 0 0,4 9 0,-4-12 0,0 1 0,0-1 0,1 1 0,-1-1 0,1 1 0,-1-1 0,1 0 0,-1 0 0,1 1 0,0-1 0,-1 0 0,1-1 0,0 1 1,0 0-1,0 0 0,0-1 0,0 1 0,0-1 0,-1 0 0,1 1 0,0-1 0,0 0 0,0 0 0,0 0 0,0-1 0,4 0 0,7-1 3,0-1 0,1-1-1,-1 0 1,-1-1-1,1-1 1,-1 0-1,0 0 1,0-1 0,16-13-1,-5 2 34,-1-1 0,-1-1-1,27-33 1,-39 42-2,-1-1 1,0 1-1,-1-1 0,8-16 0,-14 25-23,1 0 1,-1 0-1,0 0 0,1 0 0,-1 0 0,-1 0 1,1 0-1,0-1 0,-1 1 0,0 0 0,0-1 1,0 1-1,0 0 0,0-1 0,-1 1 0,1 0 1,-1 0-1,0 0 0,0-1 0,0 1 0,0 0 1,-1 0-1,-2-5 0,2 7-30,0-1 0,0 1 0,0-1 0,1 1 0,-2 0 0,1-1-1,0 1 1,0 0 0,0 1 0,0-1 0,-1 0 0,1 1 0,0-1 0,-1 1 0,1-1 0,-1 1 0,1 0 0,-3 0 0,3 0-57,1 0 0,-1 1 0,0-1 0,0 0-1,1 1 1,-1-1 0,0 1 0,1-1 0,-1 1 0,1-1 0,-1 1 0,1 0 0,-1 0 0,1 0 0,-1 0 0,1 0 0,0 0 0,0 1 0,0-1 0,-1 0 0,1 1 0,0-1 0,0 0-1,1 1 1,-2 2 0,2 3-337,9-5-130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7.044"/>
    </inkml:context>
    <inkml:brush xml:id="br0">
      <inkml:brushProperty name="width" value="0.05" units="cm"/>
      <inkml:brushProperty name="height" value="0.05" units="cm"/>
    </inkml:brush>
  </inkml:definitions>
  <inkml:trace contextRef="#ctx0" brushRef="#br0">87 12 15115,'-1'0'81,"1"-1"0,0 0 0,0 1 0,0-1 0,0 0 0,0 1 0,-1-1 0,1 0 0,0 1 1,-1-1-1,1 1 0,0-1 0,-1 1 0,1-1 0,-1 1 0,1-1 0,-1 1 0,0-2 0,0 3-39,0-1 1,1 1-1,-1 0 1,1-1-1,-1 1 1,0-1-1,1 1 1,-1 0-1,1-1 1,0 1-1,-1 0 1,1 0-1,0-1 1,-1 1-1,1 0 1,0 0 0,0 0-1,-1 0 1,1 1-1,-20 77 746,3 1 0,3 1 0,-5 137-1,19-206-757,-1 73 172,2-76-144,0 0-1,0 0 0,1 0 0,0-1 0,0 1 0,7 16 1,-8-23-29,0 0 0,0 0 0,0 0 0,1 0 0,-1 0 0,0 0 0,1-1 0,-1 1 0,1 0 0,0-1 0,-1 1 0,1-1 0,0 0 0,0 0 0,0 1 1,0-1-1,0 0 0,0-1 0,0 1 0,0 0 0,1-1 0,-1 1 0,0-1 0,0 1 0,0-1 0,1 0 0,-1 0 0,0 0 0,0 0 0,1-1 0,-1 1 0,0-1 1,0 1-1,4-2 0,4-2 82,-1-1 1,0 1 0,1-2-1,-2 1 1,1-1 0,11-10 0,34-33 158,-1-2 0,-4-3-1,-1-1 1,-3-3 0,-3-1 0,47-86 0,-87 141-320,1-1-21,0-1 0,0 1-1,-1 0 1,0-1 0,2-7 0,-4 12 62,0 0 0,0 0 1,1 0-1,-1 0 0,0 0 1,-1 0-1,1 0 0,0 0 1,0 1-1,0-1 1,0 0-1,-1 0 0,1 0 1,0 0-1,-1 1 0,1-1 1,-1 0-1,1 0 0,-1 0 1,1 1-1,-1-1 0,1 0 1,-1 1-1,0-1 0,1 1 1,-1-1-1,0 0 1,1 1-1,-1 0 0,0-1 1,0 1-1,0-1 0,0 1 1,1 0-1,-1 0 0,0-1 1,0 1-1,0 0 0,0 0 1,0 0-1,0 0 0,-1 0 1,-28 2-243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6.297"/>
    </inkml:context>
    <inkml:brush xml:id="br0">
      <inkml:brushProperty name="width" value="0.05" units="cm"/>
      <inkml:brushProperty name="height" value="0.05" units="cm"/>
    </inkml:brush>
  </inkml:definitions>
  <inkml:trace contextRef="#ctx0" brushRef="#br0">57 1 15531,'-4'7'575,"0"0"-1,0 0 0,1 1 1,0-1-1,0 1 0,-1 10 1,-4 5 1079,3-8-1353,0 1 0,1 0 0,1 0 1,0 0-1,1 1 0,1 29 0,1-44-296,0 0-1,0 1 0,0-1 1,1 0-1,-1 0 0,1 0 1,-1 1-1,1-1 0,1 2 1,-1-3-5,-1-1 0,1 1 0,-1-1 0,0 0 0,1 1 0,0-1 0,-1 1 0,1-1 0,-1 0 1,1 1-1,-1-1 0,1 0 0,0 0 0,-1 1 0,1-1 0,0 0 0,-1 0 0,1 0 0,0 0 0,-1 0 0,1 0 1,0 0-1,-1 0 0,1 0 0,-1 0 0,1 0 0,0-1 0,-1 1 0,1 0 0,0 0 0,-1-1 0,1 1 0,-1 0 1,1-1-1,-1 1 0,1 0 0,-1-1 0,1 0 0,11-7-9,-2 0 0,1 0 0,15-18-1,-21 19 14,1 0-1,1 1 1,-1 0-1,1 0 0,0 1 1,0 0-1,1 0 0,-1 0 1,1 1-1,0 1 1,15-6-1,-20 8-2,-1 1 1,1 0-1,0 0 1,-1 0-1,1 0 0,0 0 1,-1 0-1,1 0 1,0 1-1,-1 0 0,1-1 1,-1 1-1,1 0 1,-1 0-1,1 0 1,-1 1-1,0-1 0,1 1 1,-1-1-1,0 1 1,0 0-1,0-1 0,3 5 1,2 4 1,0 0 1,-1 0 0,0 0-1,6 16 1,-8-16 25,1 0 0,12 18 0,-16-27-17,0 0 0,0 0 0,0 0 0,0 0 0,0 0 0,1 0 0,-1 0 0,0 0 0,1 0 0,-1-1 0,0 1 0,1 0 0,-1-1 0,1 0 0,-1 1 0,1-1 0,-1 0 0,1 1 1,-1-1-1,1 0 0,-1 0 0,1 0 0,-1-1 0,1 1 0,-1 0 0,1 0 0,-1-1 0,0 1 0,1-1 0,-1 1 0,1-1 0,-1 0 0,0 0 0,1 1 0,-1-1 0,0 0 0,1-1 0,7-5 77,-1-1 0,1 1 0,13-18 0,-17 19-51,5-6 9,4-5 37,0 1 0,1 0 0,0 1-1,23-16 1,-36 30-87,-1 0 0,1 0 0,-1 0-1,1 0 1,-1 1 0,1-1 0,-1 1-1,1-1 1,0 1 0,-1-1 0,1 1 0,0 0-1,-1 0 1,1 0 0,0 0 0,-1 0-1,1 0 1,0 0 0,-1 0 0,1 1-1,0-1 1,-1 1 0,3 0 0,-2 1-14,1 0 0,0 0 0,-1 0 0,1 0 0,-1 0 1,0 0-1,0 1 0,0-1 0,0 1 0,0 0 0,2 4 0,1 5-103,1 0 0,-2 1 0,1 0 0,3 20 0,-6-25-621,-2-13 307,0-1 392,0-13-293</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7.721"/>
    </inkml:context>
    <inkml:brush xml:id="br0">
      <inkml:brushProperty name="width" value="0.05" units="cm"/>
      <inkml:brushProperty name="height" value="0.05" units="cm"/>
    </inkml:brush>
  </inkml:definitions>
  <inkml:trace contextRef="#ctx0" brushRef="#br0">18 104 14099,'-1'-1'197,"1"0"0,-1 0 0,1-1 0,-1 1 0,1 0 0,0 0 0,-1-1 0,1 1 0,0 0 1,0-1-1,0 1 0,0 0 0,0-1 0,0 1 0,0 0 0,0 0 0,1-1 0,-1 1 0,0 0 0,1 0 0,-1-1 0,1 1 0,0 0 0,-1 0 0,1 0 0,0 0 0,1-2 0,24-30 1917,-22 30-1994,0-1 0,0 1-1,1 0 1,-1 0 0,1 0 0,0 1-1,0-1 1,0 1 0,0 0 0,0 1 0,1-1-1,-1 1 1,0 0 0,1 1 0,-1-1-1,1 1 1,-1 0 0,10 1 0,-11 0-105,0-1 0,0 1 0,0-1 0,0 1 0,0 0 1,0 1-1,-1-1 0,1 1 0,0-1 0,-1 1 0,1 0 0,-1 1 1,0-1-1,0 0 0,0 1 0,0 0 0,0 0 0,0 0 0,-1 0 1,1 0-1,-1 0 0,0 1 0,0-1 0,0 1 0,-1-1 0,2 6 1,-2-5-15,-1 1 0,1-1 1,-1 0-1,0 0 0,-1 0 0,1 1 1,-1-1-1,0 0 0,0 0 1,0 0-1,0 0 0,-1 0 1,0 0-1,1 0 0,-1-1 1,-3 5-1,-7 8 18,0 0 1,-16 17-1,11-13 14,-18 19 38,10-11 19,-23 33 0,42-53-69,1 0 0,0 1 0,0 0 0,1-1 0,0 2 0,1-1 0,0 0 0,0 1 0,-1 10 0,4-18-18,0-1-1,0 0 1,0 1-1,0-1 1,0 1-1,0-1 1,0 1-1,0-1 1,1 0-1,-1 1 1,0-1-1,1 0 0,-1 1 1,1-1-1,0 0 1,-1 0-1,1 1 1,0-1-1,0 0 1,0 0-1,0 0 1,0 0-1,0 0 1,0 0-1,0 0 1,0 0-1,0-1 1,0 1-1,1 0 1,-1-1-1,0 1 0,0-1 1,1 1-1,-1-1 1,1 1-1,-1-1 1,0 0-1,1 0 1,-1 0-1,1 0 1,1 0-1,8 0 0,-1-1 0,0 0 0,0-1-1,15-3 1,-22 4 1,221-63-2260,-161 45 1806,-22 6-37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8.172"/>
    </inkml:context>
    <inkml:brush xml:id="br0">
      <inkml:brushProperty name="width" value="0.05" units="cm"/>
      <inkml:brushProperty name="height" value="0.05" units="cm"/>
    </inkml:brush>
  </inkml:definitions>
  <inkml:trace contextRef="#ctx0" brushRef="#br0">15 0 20492,'3'13'1433,"-5"7"-1161,0 5-128,-3 9 336,2 3-152,1 9-152,-1 0-24,3 0-64,0-5-40,3-9-80,2-3-72,1-14-128,1-6-184,-3-13-528,-2-11 776,-4-6-160,-5-3-97</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48.557"/>
    </inkml:context>
    <inkml:brush xml:id="br0">
      <inkml:brushProperty name="width" value="0.05" units="cm"/>
      <inkml:brushProperty name="height" value="0.05" units="cm"/>
    </inkml:brush>
  </inkml:definitions>
  <inkml:trace contextRef="#ctx0" brushRef="#br0">1 68 17356,'14'2'1736,"13"-2"-984,7-2-296,14-2 681,6 0-193,8-3-160,0-3-192,-7 1-552,-3-1-328,-9 3-600,-9 1-240,-16 2 816,-16 1-225,-17 0-263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50.375"/>
    </inkml:context>
    <inkml:brush xml:id="br0">
      <inkml:brushProperty name="width" value="0.05" units="cm"/>
      <inkml:brushProperty name="height" value="0.05" units="cm"/>
    </inkml:brush>
  </inkml:definitions>
  <inkml:trace contextRef="#ctx0" brushRef="#br0">87 184 18716,'-2'-14'2201,"0"0"0,-8-25 0,0 69-1340,-39 257-432,41-216-330,3 1 1,5 76-1,0-146-91,0-1-1,0 1 1,0 0-1,0-1 1,1 1 0,-1 0-1,0 0 1,1-1-1,-1 1 1,1-1-1,0 1 1,1 2 0,-2-4-2,1 1 1,-1-1 0,0 0 0,1 0 0,-1 0 0,0 0 0,1 0 0,-1 0 0,0 0-1,1 0 1,-1 0 0,0 0 0,1 0 0,-1 0 0,0 0 0,1 0 0,-1 0 0,0 0-1,1 0 1,-1 0 0,0 0 0,1 0 0,-1-1 0,0 1 0,1 0 0,-1 0 0,0 0-1,0-1 1,1 1 0,-1 0 0,0 0 0,0-1 0,1 1 0,-1 0 0,0-1 0,5-5 91,0-1 0,-1 1 1,7-14-1,189-308 1048,-49 89-950,-133 208-181,40-66-106,-58 96 75,1 0 0,0 0 0,-1 0 0,1 1-1,0-1 1,0 0 0,0 0 0,-1 0 0,1 1 0,0-1 0,0 0 0,0 1 0,2-2 0,-3 2-5,0 0 1,0 0 0,1 0-1,-1 0 1,0 0 0,1 0 0,-1 0-1,0 0 1,1 1 0,-1-1-1,0 0 1,0 0 0,1 0-1,-1 0 1,0 0 0,0 0 0,1 0-1,-1 1 1,0-1 0,0 0-1,1 0 1,-1 0 0,0 1-1,0-1 1,0 0 0,1 0 0,-1 1-1,0-1 1,0 0 0,0 0-1,0 1 1,1 1-106,0 0-1,-1 0 1,1 0-1,-1 1 1,0-1-1,1 0 1,-1 0-1,0 0 1,-1 1-1,1-1 1,0 0-1,-1 3 1,-2 5-191,-1 0 1,0-1 0,-1 1 0,0-1 0,-1 0 0,1 0-1,-2 0 1,1-1 0,-1 0 0,-14 13 0,-13 10-483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50.812"/>
    </inkml:context>
    <inkml:brush xml:id="br0">
      <inkml:brushProperty name="width" value="0.05" units="cm"/>
      <inkml:brushProperty name="height" value="0.05" units="cm"/>
    </inkml:brush>
  </inkml:definitions>
  <inkml:trace contextRef="#ctx0" brushRef="#br0">0 0 16195,'9'12'1769,"2"-1"-857,7 3-320,6 4 1145,5 2-473,4 4-328,4 3-88,4 6-240,-2 3-128,-2-2-232,-4-1-71,-7-7-242,-3-3-223,-4-10-688,-6-7-1048,-3-12 1672,-3-7-296,-4-8-241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51.825"/>
    </inkml:context>
    <inkml:brush xml:id="br0">
      <inkml:brushProperty name="width" value="0.05" units="cm"/>
      <inkml:brushProperty name="height" value="0.05" units="cm"/>
    </inkml:brush>
  </inkml:definitions>
  <inkml:trace contextRef="#ctx0" brushRef="#br0">9 10 16444,'-6'-10'1752,"3"10"-834,3 22 196,0-19-970,26 395 2921,-15-228-2347,4-3-88,-10-139-520,-5-28-108,0 1 1,0-1 0,0 0 0,0 0-1,0 1 1,0-1 0,0 0-1,0 0 1,1 1 0,-1-1 0,0 0-1,0 0 1,0 1 0,0-1-1,0 0 1,0 0 0,1 1 0,-1-1-1,0 0 1,0 0 0,0 0-1,0 0 1,1 1 0,-1-1 0,0 0-1,0 0 1,1 0 0,-1 0-1,0 0 1,0 1 0,1-1 0,-1 0-1,0 0 1,0 0 0,1 0 0,-1 0-1,0 0 1,1 0 0,5-9 46,2-17-2,-4-10 0,-1-1-1,-3 1 0,0-1 0,-3 0 1,-12-68-1,12 93-47,-9-40-11,11 48 2,0 0 1,-1 1 0,1-1-1,-1 0 1,0 1-1,0-1 1,-1 1 0,1 0-1,-6-6 1,8 8 7,0 1 0,-1 0 0,1 0 0,0-1 0,0 1-1,0 0 1,-1 0 0,1-1 0,0 1 0,0 0 0,-1 0 0,1 0 0,0-1 0,-1 1 0,1 0-1,0 0 1,-1 0 0,1 0 0,0 0 0,0 0 0,-1 0 0,1-1 0,0 1 0,-1 0-1,1 0 1,0 0 0,-1 1 0,1-1 0,0 0 0,-1 0 0,1 0 0,0 0 0,-1 0 0,1 0-1,0 0 1,-1 0 0,1 1 0,0-1 0,0 0 0,-1 0 0,1 0 0,0 1 0,0-1 0,-1 0-1,1 0 1,0 1 0,0-1 0,0 0 0,-1 1 0,1-1 0,0 0 0,0 0 0,0 1-1,0-1 1,0 0 0,0 1 0,0-1 0,-1 0 0,1 1 0,0-1 0,0 0 0,0 1 0,0-1-1,1 1 1,-1 25-58,2-14 40,0 0 1,0-1-1,2 1 0,-1 0 1,1-1-1,1 0 1,10 18-1,-13-25 18,1-1 0,-1 1-1,1-1 1,0 0-1,0 0 1,0 0 0,0 0-1,1-1 1,-1 1 0,1-1-1,3 2 1,-4-3 4,0 0 0,0 0 1,0 0-1,0 0 1,0-1-1,0 0 0,0 1 1,0-1-1,0 0 0,0 0 1,0-1-1,0 1 0,0-1 1,0 1-1,0-1 0,0 0 1,3-2-1,2-1 16,0 0 0,0-1 0,-1-1 0,1 1 1,-1-1-1,0 0 0,-1-1 0,0 0 0,0 0 0,0 0 0,-1 0 0,0-1 1,7-14-1,0-3 63,-1 0 0,-1-2 0,8-31-1,-16 52-69,-1 5-10,-1-1 0,1 1 0,-1 0 1,0 0-1,0-1 0,1 1 0,-1 0 1,0-1-1,0 1 0,0 0 1,0-1-1,-1-1 0,-13 44-37,12-28 33,-2 5-10,1-1 0,0 1 0,2 0 0,1 29 0,0-46 13,0 0 0,0 1-1,0-1 1,0 1 0,0-1 0,1 0-1,-1 1 1,0-1 0,1 0 0,-1 1-1,1-1 1,0 0 0,-1 1 0,1-1-1,0 0 1,0 0 0,0 0 0,0 0-1,0 0 1,0 0 0,0 0-1,0 0 1,0 0 0,0-1 0,1 1-1,-1 0 1,2 0 0,-1-1 1,1 1-1,0-1 1,0 0 0,-1 0-1,1-1 1,0 1-1,0 0 1,-1-1 0,1 0-1,-1 1 1,1-1 0,0 0-1,2-2 1,9-5 6,1 0 0,-1-2 1,18-15-1,92-85-210,-107 100 106,-17 10 89,1 0 1,-1 0 0,1 0-1,-1 0 1,1 0 0,-1 0-1,0 0 1,1 0 0,-1 1-1,1-1 1,-1 0-1,1 0 1,-1 0 0,1 0-1,-1 1 1,1-1 0,-1 0-1,0 0 1,1 1 0,-1-1-1,0 0 1,1 1-1,1 1-12,-1 1 0,0-1-1,0 0 1,0 1-1,-1-1 1,1 1-1,-1-1 1,1 1-1,-1-1 1,0 1-1,0 2 1,1 6-8,0 0-1,0-1 1,1 1 0,0-1-1,1 1 1,0-1 0,9 18-1,-11-25 29,0-1 0,1 1 0,0-1 0,0 1 0,0-1 0,0 1 0,0-1 0,0 0 0,0 0 0,1 0 0,-1 0 0,1-1 0,0 1 0,-1-1 0,1 1 0,0-1 0,0 0 0,0 0 0,0 0 0,0-1 0,0 1 0,0-1 0,0 1 0,0-1 0,0 0 0,0 0 0,0-1 0,0 1 0,0 0 0,0-1 0,4-1 0,1-1-28,0 1 0,-1-2 0,1 1 0,0-1-1,-1 0 1,0-1 0,0 1 0,12-12 0,-27 23-48,0 0 0,0 0 1,-15 8-1,79-70 610,-40 42-896,-1-1 1,18-21 0,-28 28 230,-1 1 0,1-1-1,-1 0 1,0 0 0,0-1 0,-1 1 0,0-1-1,4-15 1,-2-15-302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52.259"/>
    </inkml:context>
    <inkml:brush xml:id="br0">
      <inkml:brushProperty name="width" value="0.05" units="cm"/>
      <inkml:brushProperty name="height" value="0.05" units="cm"/>
    </inkml:brush>
  </inkml:definitions>
  <inkml:trace contextRef="#ctx0" brushRef="#br0">1 4 13347,'9'-3'1400,"6"4"-1328,4 2-256,-5 1 2193,2 2-1521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52.658"/>
    </inkml:context>
    <inkml:brush xml:id="br0">
      <inkml:brushProperty name="width" value="0.05" units="cm"/>
      <inkml:brushProperty name="height" value="0.05" units="cm"/>
    </inkml:brush>
  </inkml:definitions>
  <inkml:trace contextRef="#ctx0" brushRef="#br0">0 493 15203,'1'4'500,"5"19"1562,-6-23-2007,0 1-1,1-1 1,-1 1-1,0-1 0,1 0 1,-1 1-1,1-1 1,-1 0-1,0 1 1,1-1-1,-1 0 1,1 0-1,-1 1 1,1-1-1,-1 0 1,1 0-1,-1 0 1,1 0-1,-1 0 1,1 0-1,-1 1 1,1-1-1,0 0 1,-1-1-1,1 1 1,-1 0-1,1 0 0,-1 0 1,1 0-1,-1 0 1,1 0-1,-1-1 1,1 1-1,-1 0 1,1 0-1,-1-1 1,0 1-1,1 0 1,-1-1-1,1 1 1,-1 0-1,0-1 1,1 1-1,-1-1 1,1 0-1,18-17 888,-1-2 0,-1 0 1,24-37-1,-7 11-275,77-115 618,17-21-474,-114 168-746,-14 14-64,0 0 0,0 0-1,0 0 1,1 0 0,-1 0 0,0 0-1,0-1 1,0 1 0,0 0 0,0 0-1,0 0 1,1 0 0,-1 0-1,0 0 1,0 0 0,0 0 0,0 0-1,0 0 1,0 0 0,1 0 0,-1 0-1,0 0 1,0 0 0,0 1 0,0-1-1,0 0 1,0 0 0,1 0 0,-1 0-1,0 0 1,0 0 0,0 0 0,0 0-1,0 0 1,0 0 0,0 0 0,0 1-1,0-1 1,1 0 0,-1 0 0,0 0-1,0 0 1,0 0 0,0 0 0,0 1-1,0-1 1,0 0 0,0 0-1,0 0 1,0 0 0,0 0 0,0 0-1,0 1 1,-5 30 14,3-23-23,-13 66-54,2 0 0,4 0 0,0 128 0,9-200 14,-1-1 0,1 1 1,0 0-1,0-1 0,1 1 0,-1 0 0,0-1 0,0 1 0,1-1 1,-1 1-1,1 0 0,0-1 0,-1 1 0,1-1 0,0 1 1,1 1-1,-1-3 7,-1 0 1,1-1-1,-1 1 1,1 0-1,-1 0 1,1 0-1,0 0 1,-1 0-1,1-1 1,-1 1-1,1 0 1,-1 0-1,1-1 1,-1 1-1,1 0 1,-1-1-1,1 1 1,-1-1-1,0 1 1,1-1-1,-1 1 1,0 0-1,1-1 1,-1 0-1,0 1 1,0-1-1,1 1 1,-1-1-1,5-8-232,-1 0-1,0 0 1,5-16-1,0-14-322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53.125"/>
    </inkml:context>
    <inkml:brush xml:id="br0">
      <inkml:brushProperty name="width" value="0.05" units="cm"/>
      <inkml:brushProperty name="height" value="0.05" units="cm"/>
    </inkml:brush>
  </inkml:definitions>
  <inkml:trace contextRef="#ctx0" brushRef="#br0">15 1 19492,'0'27'1753,"0"6"-1169,-3 4-232,0 8 640,-1 4-184,2 1-256,-1-2-120,3-3-232,5-4-80,0-5-128,3-7-48,0-9-120,2-6-104,-3-14-424,1-3-328,-6-15 792,-2-7-176,-2-6-88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7.437"/>
    </inkml:context>
    <inkml:brush xml:id="br0">
      <inkml:brushProperty name="width" value="0.05" units="cm"/>
      <inkml:brushProperty name="height" value="0.05" units="cm"/>
    </inkml:brush>
  </inkml:definitions>
  <inkml:trace contextRef="#ctx0" brushRef="#br0">0 0 14579,'4'33'1953,"8"-10"-1225,8-13-336,7-3 1696,13-5-1952,6-4-336,7-6 248,0-5-192,2-7-200</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53.558"/>
    </inkml:context>
    <inkml:brush xml:id="br0">
      <inkml:brushProperty name="width" value="0.05" units="cm"/>
      <inkml:brushProperty name="height" value="0.05" units="cm"/>
    </inkml:brush>
  </inkml:definitions>
  <inkml:trace contextRef="#ctx0" brushRef="#br0">0 29 18420,'22'0'1832,"11"2"-1064,6-2-295,8 0 791,7 0-288,4 0-136,-1-2-184,-2-2-552,-5 1-320,-7 0-848,-7 1 1080,-14-4-216,-13 0-136,-16 2-168</inkml:trace>
  <inkml:trace contextRef="#ctx0" brushRef="#br0" timeOffset="1">46 353 19300,'19'0'1752,"10"-8"-1175,5-1-225,5-1 656,4-1-208,-3 1-440,0-2-472,-10 4 176,-4 2-80,-10 3-120</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59.184"/>
    </inkml:context>
    <inkml:brush xml:id="br0">
      <inkml:brushProperty name="width" value="0.05" units="cm"/>
      <inkml:brushProperty name="height" value="0.05" units="cm"/>
    </inkml:brush>
  </inkml:definitions>
  <inkml:trace contextRef="#ctx0" brushRef="#br0">326 29 14643,'1'-1'132,"-1"0"-1,1 0 1,0 0 0,-1 0-1,1 0 1,-1 0 0,0 0-1,1 0 1,-1 0 0,0 0-1,1 0 1,-1 0 0,0 0-1,0 0 1,0-1 0,0 0-1,0 2-61,0-1-1,-1 1 1,1-1 0,0 1-1,0-1 1,-1 1-1,1-1 1,0 1-1,-1-1 1,1 1-1,0 0 1,-1-1 0,1 1-1,-1-1 1,1 1-1,-1 0 1,1 0-1,-1-1 1,1 1-1,-1 0 1,1 0 0,-1-1-1,0 1 1,-1 0 86,-1-1-1,1 1 1,-1 0 0,0 0 0,1 0 0,-1 0-1,0 1 1,1-1 0,-1 1 0,1-1 0,-1 1 0,-3 2-1,-9 4 25,0 2-1,1 0 1,0 0-1,1 1 0,0 1 1,0 0-1,1 1 1,-16 21-1,10-10-73,1 1 0,2 1 0,0 1 0,-12 29 0,14-25 12,1 0 1,-9 43-1,18-61-91,0 1-1,2 0 1,-1 0 0,2 0 0,0 0 0,0 0-1,1 0 1,5 22 0,-6-31-20,1 0 0,1 0 0,-1-1 0,1 1 0,-1 0 1,1-1-1,0 1 0,0-1 0,1 1 0,-1-1 0,1 0 0,-1 0 0,1 0 0,0 0 0,0 0 1,1-1-1,-1 0 0,0 1 0,1-1 0,-1 0 0,1-1 0,0 1 0,0-1 0,0 1 0,-1-1 1,1 0-1,0-1 0,0 1 0,1-1 0,-1 0 0,0 0 0,0 0 0,7-1 0,3-1 63,-1-1-1,1 0 1,-1-1-1,0-1 1,0 0-1,0 0 1,0-1-1,-1-1 1,0 0-1,-1-1 1,1 0-1,-2-1 1,1 0-1,-1-1 1,0 0-1,-1 0 1,13-19-1,-20 25-23,0 0 0,1 0-1,-1-1 1,-1 1 0,1 0 0,-1-1-1,1 1 1,-1-1 0,0 1-1,-1-1 1,1 1 0,-1-1 0,0 0-1,-1-5 1,1 7-18,-1-1 0,0 0 0,0 1-1,0 0 1,-1-1 0,1 1 0,-1 0 0,0 0 0,0 0 0,0 0-1,0 0 1,-1 0 0,1 0 0,-1 1 0,0-1 0,1 1 0,-1 0-1,-6-3 1,3 1-58,-1 0-1,0 0 1,-1 1 0,1 0-1,0 1 1,-1 0-1,0 0 1,1 1-1,-1-1 1,0 2 0,0-1-1,0 1 1,0 0-1,0 1 1,-15 2-1,22-2-101,-1 0 0,0 0 0,0 1 0,0-1 0,0 0 0,1 0-1,-1 1 1,1-1 0,-1 1 0,1 0 0,-1-1 0,1 1-1,0 0 1,-2 2 0,3-3 81,0-1-1,-1 1 1,1 0 0,0-1-1,0 1 1,-1 0-1,1 0 1,0-1 0,0 1-1,0 0 1,0-1-1,0 1 1,0 0 0,0 0-1,0-1 1,0 1-1,0 0 1,0-1 0,0 1-1,1 0 1,-1 0 0,0-1-1,0 1 1,1 0-1,-1-1 1,1 1 0,-1-1-1,0 1 1,1 0-1,-1-1 1,1 1 0,-1-1-1,1 1 1,0-1-1,-1 0 1,1 1 0,-1-1-1,1 1 1,0-1 0,-1 0-1,1 0 1,0 1-1,0-1 1,-1 0 0,2 0-1,13 1-735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3:59.585"/>
    </inkml:context>
    <inkml:brush xml:id="br0">
      <inkml:brushProperty name="width" value="0.05" units="cm"/>
      <inkml:brushProperty name="height" value="0.05" units="cm"/>
    </inkml:brush>
  </inkml:definitions>
  <inkml:trace contextRef="#ctx0" brushRef="#br0">5 13 22181,'-1'6'1880,"-1"-3"-1384,1-2-240,2 2 697,1-1-273,2-2-680,2 0-432,-1-5-897,2-2 1113,1-1-232,2 1-168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0.668"/>
    </inkml:context>
    <inkml:brush xml:id="br0">
      <inkml:brushProperty name="width" value="0.05" units="cm"/>
      <inkml:brushProperty name="height" value="0.05" units="cm"/>
    </inkml:brush>
  </inkml:definitions>
  <inkml:trace contextRef="#ctx0" brushRef="#br0">59 52 18556,'4'-4'301,"0"-1"0,0 1 0,0 0 0,1 0 0,-1 0 0,1 1-1,0 0 1,0 0 0,0 0 0,1 0 0,-1 1 0,1 0 0,-1 0 0,1 1 0,0-1 0,0 1 0,9 0 0,-9 0-230,1 2 0,-1-1 0,0 0 0,0 1 0,0 0 0,0 1 0,0-1 0,-1 1 0,1 0 0,0 1 0,-1-1 0,1 1 0,-1 0 0,0 0 0,0 1 0,0 0 0,5 5 0,-9-8-67,0 1 0,1-1 1,-1 1-1,0-1 0,0 1 0,0 0 1,0 0-1,0 0 0,-1-1 1,1 1-1,0 0 0,-1 0 0,1 0 1,-1 0-1,0 0 0,0 0 0,0 0 1,0 0-1,0 0 0,0 0 1,0 0-1,-1 0 0,1 0 0,-1 0 1,1 0-1,-1 0 0,0 0 1,0 0-1,0-1 0,0 1 0,0 0 1,0-1-1,0 1 0,-3 2 1,-5 6 14,0 0 0,-1 0-1,0-1 1,-12 8 0,9-7 9,-24 19 24,-47 42 49,75-63-92,1 1 0,0 0 0,1 0 0,0 1 0,0 0 0,-10 21 0,16-29-12,0 0 1,0 1-1,0-1 1,0 1-1,0-1 1,1 1-1,-1-1 1,1 1-1,-1 0 1,1-1-1,0 1 1,0-1-1,0 1 0,1 0 1,-1-1-1,1 1 1,-1-1-1,1 1 1,0-1-1,0 1 1,0-1-1,0 1 1,0-1-1,1 0 1,-1 0-1,1 0 1,-1 1-1,1-2 1,0 1-1,0 0 1,0 0-1,0 0 0,0-1 1,0 1-1,0-1 1,0 0-1,1 0 1,-1 0-1,1 0 1,-1 0-1,1 0 1,-1 0-1,1-1 1,-1 1-1,1-1 1,3 0-1,7 0-151,-1 0-1,0-1 1,0 0 0,0-1-1,0 0 1,0-1 0,0-1-1,19-7 1,-2-2-366,-1-2 0,31-20 0,-21 10-2</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1.122"/>
    </inkml:context>
    <inkml:brush xml:id="br0">
      <inkml:brushProperty name="width" value="0.05" units="cm"/>
      <inkml:brushProperty name="height" value="0.05" units="cm"/>
    </inkml:brush>
  </inkml:definitions>
  <inkml:trace contextRef="#ctx0" brushRef="#br0">85 1 16580,'3'14'3279,"-3"10"-2017,-12 41-37,-21 72 0,-5 16-660,38-149-559,-2 2 62,1 0-1,1 0 1,-1 0-1,1 9 1,0-15-55,0 1 0,0 0 0,0-1 0,0 1 0,0-1 0,0 1 1,0 0-1,1-1 0,-1 1 0,0-1 0,0 1 0,0 0 1,1-1-1,-1 1 0,0-1 0,1 1 0,-1-1 0,1 1 0,-1-1 1,1 0-1,-1 1 0,0-1 0,1 1 0,0-1 0,-1 0 0,1 1 1,-1-1-1,1 0 0,-1 0 0,1 0 0,-1 1 0,1-1 0,0 0 1,-1 0-1,1 0 0,0 0 0,-1 0 0,1 0 0,-1 0 0,1 0 1,0 0-1,-1 0 0,1 0 0,-1-1 0,1 1 0,0 0 0,-1 0 1,1-1-1,-1 1 0,1 0 0,-1-1 0,1 1 0,0-1 0,14-8 186,1-1 1,-2 0-1,1-1 0,19-20 0,-4 4 31,158-117 227,-183 141-561,-2 1-32,0 1 1,0-1 0,0 0 0,-1 0 0,1 0 0,-1 0 0,1 0-1,-1 0 1,0-1 0,0 1 0,0-1 0,0 0 0,-1 0 0,1 1-1,1-6 1,-3 7 112,0 1 0,0-1-1,0 1 1,0-1 0,0 1-1,0-1 1,0 1-1,0 0 1,0-1 0,0 1-1,-1-1 1,1 1 0,0-1-1,0 1 1,-1-1 0,1 1-1,0-1 1,-1 1 0,1 0-1,0-1 1,-1 1 0,1 0-1,0-1 1,-1 1 0,1 0-1,-1 0 1,1-1 0,-1 1-1,1 0 1,0 0 0,-1 0-1,1-1 1,-1 1-1,1 0 1,-1 0 0,1 0-1,-1 0 1,1 0 0,-2 0-1,1 0-38,-14-3-622</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1.488"/>
    </inkml:context>
    <inkml:brush xml:id="br0">
      <inkml:brushProperty name="width" value="0.05" units="cm"/>
      <inkml:brushProperty name="height" value="0.05" units="cm"/>
    </inkml:brush>
  </inkml:definitions>
  <inkml:trace contextRef="#ctx0" brushRef="#br0">4 0 16059,'-3'18'1785,"6"3"-889,2-4-280,7 3 856,4-1-199,5 1-321,1-1-216,5 1-712,-1-2-560,-1-2 528,-7-6-176,-4-7-128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2.171"/>
    </inkml:context>
    <inkml:brush xml:id="br0">
      <inkml:brushProperty name="width" value="0.05" units="cm"/>
      <inkml:brushProperty name="height" value="0.05" units="cm"/>
    </inkml:brush>
  </inkml:definitions>
  <inkml:trace contextRef="#ctx0" brushRef="#br0">0 1 15731,'1'0'381,"0"0"0,0 0 0,-1 0 0,1 1-1,0-1 1,0 0 0,-1 0 0,1 1-1,0-1 1,0 0 0,-1 1 0,1-1 0,0 1-1,-1-1 1,1 1 0,-1-1 0,2 2 0,8 16 1772,3 23-2448,-11-35 800,11 49-237,10 36-70,-19-79-185,0 1-1,1-1 1,1 0-1,12 20 0,-9-22-167,-6-11-988,-4-1 1011,1 1-1,-1-1 0,1 0 0,-1 0 1,0 0-1,1 0 0,-1 1 1,0-1-1,0 0 0,-2-1 1,-11-15-326,-3-2-159</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2.576"/>
    </inkml:context>
    <inkml:brush xml:id="br0">
      <inkml:brushProperty name="width" value="0.05" units="cm"/>
      <inkml:brushProperty name="height" value="0.05" units="cm"/>
    </inkml:brush>
  </inkml:definitions>
  <inkml:trace contextRef="#ctx0" brushRef="#br0">1 48 17404,'3'0'1888,"11"0"-1008,5-1-288,11-5 929,5-1-281,7-2-328,4 0-96,0 2-568,-5 2-448,-9 2 256,-9 3-96,-15 1-120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4.024"/>
    </inkml:context>
    <inkml:brush xml:id="br0">
      <inkml:brushProperty name="width" value="0.05" units="cm"/>
      <inkml:brushProperty name="height" value="0.05" units="cm"/>
    </inkml:brush>
  </inkml:definitions>
  <inkml:trace contextRef="#ctx0" brushRef="#br0">1097 201 10258,'5'-56'1153,"-3"45"-959,0 0-1,-1 0 1,-1-1-1,0 1 1,0 0-1,-3-12 0,2 20-159,0 1-1,0-1 1,0 1 0,-1-1-1,1 1 1,-1 0-1,1 0 1,-1 0-1,0 0 1,0 0-1,0 0 1,0 0-1,0 0 1,0 1-1,0-1 1,-1 1-1,1 0 1,-1 0-1,1 0 1,-1 0 0,1 0-1,-4-1 1,-7-1 101,0 0 0,-1 1 0,-14 0 1,22 1-72,-27 0 119,1 1 1,-1 2 0,0 1-1,1 2 1,0 0 0,0 3 0,0 1-1,1 1 1,-56 26 0,27-5-73,2 2 1,2 2-1,-97 80 1,124-90-43,1 1-1,1 1 1,1 2 0,-31 46 0,42-53-19,1 2 0,1 0 0,1 0 0,1 1 0,2 1 0,0 0 0,-5 29 0,9-24-19,0 0 0,2 0 0,1 1 0,2-1 0,1 1 1,1-1-1,2 0 0,1 0 0,2 0 0,20 59 0,-18-68-41,1 0-1,0-1 1,2 0 0,1 0-1,0-1 1,1-1 0,1 0-1,1-1 1,1-1-1,1-1 1,0 0 0,1-1-1,0-1 1,41 22 0,-38-26-11,0 0 0,1-1 1,1-2-1,-1 0 1,1-1-1,1-2 0,-1 0 1,0-2-1,40-1 0,-35-2 46,1-2-1,0-2 1,-1 0-1,0-2 0,0-1 1,-1-2-1,41-18 0,-40 13 57,-1-1-1,-1 0 0,0-3 0,-1 0 0,-1-1 1,41-44-1,-48 43 19,0 0 0,-2-2 0,-1 1 1,0-2-1,-2 0 0,0-1 0,-2 0 0,10-33 1,-16 41-123,-1 0 0,-1-1 0,0 1 0,-2-1 0,0 1 0,0-1 0,-2 0 0,0 0 0,-1 1 1,-1-1-1,0 1 0,-2 0 0,0 0 0,-1 0 0,0 0 0,-1 1 0,-1 0 0,-1 1 0,0 0 0,-1 0 0,-14-15 1,-27-16-204,49 44 217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5.113"/>
    </inkml:context>
    <inkml:brush xml:id="br0">
      <inkml:brushProperty name="width" value="0.05" units="cm"/>
      <inkml:brushProperty name="height" value="0.05" units="cm"/>
    </inkml:brush>
  </inkml:definitions>
  <inkml:trace contextRef="#ctx0" brushRef="#br0">1 40 19668,'0'-1'119,"0"0"-1,0 0 1,0 0-1,0 0 0,1 0 1,-1-1-1,0 1 1,1 0-1,-1 0 1,1 0-1,-1 0 1,1 0-1,0 0 0,-1 1 1,1-1-1,0 0 1,0 0-1,-1 0 1,1 1-1,0-1 1,0 0-1,0 1 1,0-1-1,0 0 0,0 1 1,1-1-1,30-11 984,-28 11-1027,0 0 1,1 0-1,-1 1 1,0-1-1,1 1 1,-1 1-1,1-1 1,-1 0-1,0 1 1,0 0-1,1 0 1,-1 0-1,5 3 1,-6-3-72,-1 1 1,0 0 0,1-1 0,-1 1-1,0 0 1,0 0 0,0 0-1,-1 0 1,1 1 0,0-1-1,-1 0 1,1 1 0,-1-1-1,0 1 1,0-1 0,0 1 0,0 0-1,0-1 1,-1 1 0,1 0-1,-1 5 1,1 2 0,-1 1 0,-1-1-1,0 1 1,0-1 0,-1 0 0,0 0 0,-1 0-1,-4 12 1,-39 76 52,32-71-40,14-26-21,0-1-1,-1 1 0,1-1 1,0 1-1,0-1 0,0 1 1,-1 0-1,1-1 0,0 1 1,0-1-1,0 1 0,0 0 1,0-1-1,0 1 0,0-1 1,0 1-1,1 0 0,-1-1 1,0 1-1,0-1 0,0 1 1,1-1-1,-1 1 0,0 0 1,0-1-1,1 1 0,-1-1 1,1 1-1,-1-1 0,0 0 1,1 1-1,-1-1 0,1 1 1,-1-1-1,1 0 0,-1 1 1,1-1-1,-1 0 0,1 0 1,0 1-1,-1-1 0,1 0 1,-1 0-1,1 0 0,0 0 1,34 5-250,-27-4 176,7 0-75,52 7-481,-61-7 548,1 1 0,-1-1 0,0 1 0,0 1 0,0-1 1,0 1-1,10 6 0,-15-8 92,0 0 1,1 0-1,-1 0 1,0 1-1,0-1 1,0 0-1,0 1 1,-1-1-1,1 0 1,0 1-1,-1-1 1,1 1-1,-1 0 1,1-1-1,-1 1 1,1-1-1,-1 1 1,0 0-1,0-1 1,0 1-1,0 0 1,0-1-1,0 1 1,-1-1-1,1 1 1,-1 0-1,1-1 1,-1 1-1,1-1 1,-1 1-1,0-1 1,1 1-1,-1-1 1,-2 3-1,-3 4 176,0 0 0,0 0 0,0 0 0,-9 7 1,5-6 123,1-1 1,-2 0 0,-13 9 0,21-15-239,-1 0 0,1 0 0,-1 0 0,1-1 0,-1 1 0,0-1 0,1 0 0,-1 0 0,0-1 0,0 1 0,1-1 0,-1 0 0,0 1 0,0-2 0,-5 0 0,8 1-118,0 0 0,0 0 0,0 0 0,0-1 0,0 1 0,0-1 0,0 1 0,1-1 0,-1 1 0,0-1 0,0 1 0,0-1 0,1 0 0,-1 1 0,0-1 0,1 0 0,-1 0 0,0 1 0,1-1 1,-1 0-1,1 0 0,0 0 0,-1 0 0,1 0 0,-1 0 0,1 0 0,0 0 0,0 0 0,0 0 0,0 0 0,0 0 0,0 0 0,0-1 0,0 0-61,0 0 0,1 1 0,-1-1 0,1 0-1,-1 1 1,1-1 0,0 0 0,-1 1 0,1-1 0,0 1 0,0-1-1,0 1 1,0 0 0,0-1 0,1 1 0,-1 0 0,0 0 0,2-1 0,12-7-704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8.001"/>
    </inkml:context>
    <inkml:brush xml:id="br0">
      <inkml:brushProperty name="width" value="0.05" units="cm"/>
      <inkml:brushProperty name="height" value="0.05" units="cm"/>
    </inkml:brush>
  </inkml:definitions>
  <inkml:trace contextRef="#ctx0" brushRef="#br0">110 27 14771,'-25'36'1632,"-25"43"131,44-69-1490,1 1 0,0 0 0,0 1-1,1-1 1,-3 15 0,6-24-238,1-1 1,0 1-1,-1-1 0,1 1 1,0 0-1,0-1 1,0 1-1,0-1 0,0 1 1,0 0-1,1-1 1,-1 1-1,0-1 0,1 1 1,-1-1-1,1 1 1,-1-1-1,1 1 0,0-1 1,0 0-1,0 1 1,2 1-1,-2-2-4,1 0-1,0 0 1,-1 0 0,1 0 0,0-1-1,0 1 1,0 0 0,0-1 0,0 0-1,0 1 1,0-1 0,0 0 0,-1 0-1,1 0 1,4-1 0,6-1 58,0 0-1,0-2 1,-1 1 0,18-9 0,124-70 640,-10 4-165,-139 75-552,1 2-1,-1-1 1,0 0-1,1 1 1,0 0-1,-1 0 1,7-1 0,-10 2-11,0 1 0,0-1 0,0 0 0,0 0 0,0 0 0,0 1 1,0-1-1,0 0 0,0 1 0,0-1 0,0 1 0,-1-1 0,1 1 1,0 0-1,0-1 0,0 1 0,-1 0 0,1-1 0,0 1 0,-1 0 1,1 0-1,0 0 0,-1 0 0,1 0 0,-1 0 0,0 0 0,1 0 1,-1 0-1,0 0 0,1 0 0,-1 0 0,0 0 0,0 0 0,0 0 1,0 0-1,0 1 0,1 30-2,-1-24 1,0 0-1,0 1 1,1-1-1,0 0 1,1 0-1,2 9 1,-3-15-1,0 0 1,0 0 0,0 0 0,0 0-1,0-1 1,0 1 0,1 0-1,-1-1 1,1 1 0,-1-1 0,1 1-1,0-1 1,-1 0 0,1 1 0,0-1-1,0 0 1,0 0 0,0-1 0,0 1-1,0 0 1,0-1 0,0 1-1,0-1 1,0 1 0,0-1 0,0 0-1,0 0 1,5-1 0,3 1-57,1-2-1,0 0 1,-1 0 0,1-1-1,-1 0 1,0 0 0,0-1 0,0-1-1,11-6 1,12-10-901,37-30-1,-17 11-985,-51 39 1847,-1-1 1,1 1 0,-1 0-1,1 0 1,0 0 0,0 0-1,-1 0 1,1 0 0,0 0 0,0 1-1,0-1 1,0 1 0,0-1-1,0 1 1,0 0 0,0 0-1,0 0 1,0 0 0,0 0 0,0 0-1,0 0 1,-1 1 0,1-1-1,0 1 1,0 0 0,0-1-1,2 2 1,0-1 161,0 0 1,0 0-1,0-1 0,0 0 0,1 1 1,-1-2-1,0 1 0,0 0 0,0-1 0,0 0 1,1 0-1,-1 0 0,0 0 0,4-3 1,10-3 489,29-20 0,-26 15-155,-15 9-267,23-12 396,-28 15-516,-1 0 1,1-1-1,-1 1 0,1 0 1,-1 0-1,1 0 1,-1 0-1,1 0 0,0 0 1,-1 0-1,1 0 1,-1 0-1,1 0 0,-1 0 1,1 0-1,-1 0 1,1 0-1,0 0 0,-1 1 1,1-1-1,-1 0 1,1 0-1,-1 1 0,1-1 1,-1 0-1,1 1 1,-1-1-1,0 0 1,1 1-1,-1-1 0,1 1 1,-1-1-1,0 1 1,0-1-1,1 1 0,-1-1 1,0 1-1,0-1 1,1 1-1,-1-1 0,0 1 1,0 0-1,0-1 1,0 1-1,0-1 0,0 2 1,0 10 29,-1 0 0,-1 0 0,0-1-1,0 1 1,-2 0 0,-5 16 0,-4 13 10,3 12 49,2 0 0,2 1 0,2 76 0,3-107-78,1-12-5,0 0 1,-1 0-1,0 0 0,-1 0 0,-6 20 0,-1-18 72,9-13-88,0 0 0,-1 0 1,1 0-1,0 0 0,0 0 0,-1 0 0,1 0 1,0 0-1,0 0 0,-1 0 0,1 0 0,0 0 0,0 0 1,-1 0-1,1 0 0,0 0 0,0 0 0,-1 0 0,1 0 1,0-1-1,0 1 0,0 0 0,-1 0 0,1 0 1,0 0-1,0-1 0,0 1 0,0 0 0,0 0 0,-1 0 1,1-1-1,0 1 0,0-1 0,-1-1 12,0-1 0,0 1 0,0-1 0,0 0 0,1 1 0,0-1 0,-1 0 0,1 1 0,0-5 0,4-33 44,1 1 0,3 0 0,0 1 0,3-1 0,1 2 0,2 0-1,23-45 1,-32 72-37,1 0 0,0 0-1,0 1 1,1 0 0,1 0-1,-1 0 1,1 1 0,1 0 0,0 1-1,0 0 1,11-7 0,-14 11-14,0 0 1,0 0-1,0 1 1,0-1 0,1 1-1,-1 1 1,1-1 0,-1 1-1,1 0 1,0 1-1,-1 0 1,1 0 0,0 0-1,0 1 1,-1 0 0,1 0-1,-1 0 1,1 1-1,-1 0 1,9 4 0,-11-4-12,-1-1 0,1 2 0,0-1-1,-1 0 1,1 1 0,-1-1 0,0 1 0,0 0 0,0 0 0,0 0 0,0 0 0,-1 1 0,1-1 0,1 5 0,-3-6 20,0 1 0,0-1 0,-1 0 0,1 0 0,-1 0 0,0 1 0,1-1 0,-1 0 0,0 0 0,0 1 0,0-1 0,-1 0 0,1 0 0,-1 1-1,1-1 1,-1 0 0,0 0 0,1 0 0,-1 0 0,0 0 0,-1 0 0,1 0 0,0 0 0,0 0 0,-1 0 0,1-1 0,-4 3 0,-4 4 119,-1-1-1,0 0 0,0 0 1,-1-1-1,0-1 1,0 0-1,0 0 0,0-1 1,-1-1-1,-18 4 1,28-7-172,1 1 1,-1-1-1,1 0 1,-1 0-1,1 0 0,-1 0 1,1 0-1,-1 0 1,1 0-1,-1 0 1,1 0-1,-1-1 1,1 1-1,-1-1 1,1 1-1,-1-1 1,1 0-1,0 1 0,-1-1 1,1 0-1,0 0 1,0 0-1,-2-1 1,2 0 6,0 1-1,1-1 1,-1 1 0,1-1 0,-1 0 0,1 1-1,0-1 1,-1 1 0,1-1 0,0 0 0,0 1-1,0-1 1,0 0 0,1 1 0,-1-1 0,0 1 0,1-1-1,-1 1 1,1-1 0,-1 0 0,1 1 0,1-2-1,14-26-412</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5.532"/>
    </inkml:context>
    <inkml:brush xml:id="br0">
      <inkml:brushProperty name="width" value="0.05" units="cm"/>
      <inkml:brushProperty name="height" value="0.05" units="cm"/>
    </inkml:brush>
  </inkml:definitions>
  <inkml:trace contextRef="#ctx0" brushRef="#br0">203 15 16932,'-15'8'329,"-1"1"1,1 0-1,1 2 0,0-1 1,0 2-1,1 0 1,0 0-1,1 2 1,-11 15-1,16-20-252,1 1 0,0 1 0,0-1 0,1 1 0,0 0 0,1 0 0,1 1 0,-1-1 0,2 1 0,0 0 0,0-1 0,1 1 0,0 0 0,2 17 0,-1-26-44,0 0 0,0 0 0,1 0 0,-1 1 0,1-1 0,0 0 1,0 0-1,0 0 0,0 0 0,1 0 0,-1-1 0,1 1 0,0 0 1,-1-1-1,1 1 0,1-1 0,-1 1 0,0-1 0,0 0 0,1 0 1,-1 0-1,1 0 0,0-1 0,-1 1 0,1-1 0,0 1 0,0-1 1,0 0-1,0 0 0,0 0 0,0-1 0,0 1 0,4 0 0,2-1 46,-1 0-1,1-1 1,-1 0-1,1 0 1,-1-1-1,0 0 1,1 0-1,-1-1 1,0 0-1,-1-1 1,12-6-1,-5 1 50,0 0 0,-1-2 0,0 1 0,-1-2 0,0 1 0,-1-2 1,0 0-1,-1 0 0,13-23 0,-18 27-50,-1 1 0,0-1 0,0-1 0,-1 1 0,0 0-1,-1-1 1,2-17 0,-3 21-31,-1 0-1,0-1 0,-1 1 0,1 0 0,-1 0 1,-1 0-1,1 0 0,-1 0 0,0 0 0,0 1 1,0-1-1,-1 0 0,-4-6 0,4 9-46,0-1 0,0 0 0,0 1 0,0 0 0,0 0 0,-1 0 0,0 0 0,1 0 0,-1 1 0,0 0 0,0-1 0,0 2 0,-1-1 0,1 0 1,-5-1-1,-5 1-571,1-1 0,0 2 0,0 0 0,-15 0 0,25 1-34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6.106"/>
    </inkml:context>
    <inkml:brush xml:id="br0">
      <inkml:brushProperty name="width" value="0.05" units="cm"/>
      <inkml:brushProperty name="height" value="0.05" units="cm"/>
    </inkml:brush>
  </inkml:definitions>
  <inkml:trace contextRef="#ctx0" brushRef="#br0">4 7 18052,'0'0'58,"1"-1"-1,-1 1 1,0 0 0,0-1-1,0 1 1,0 0 0,1-1-1,-1 1 1,0 0 0,0-1-1,1 1 1,-1 0-1,0-1 1,1 1 0,-1 0-1,0 0 1,1-1 0,-1 1-1,0 0 1,1 0 0,-1 0-1,0 0 1,1-1 0,-1 1-1,1 0 1,-1 0 0,0 0-1,1 0 1,-1 0 0,1 0-1,-1 0 1,0 0 0,1 0-1,-1 0 1,1 0 0,-1 0-1,0 1 1,1-1 0,-1 0-1,0 0 1,1 0 0,-1 0-1,1 1 1,-1-1 0,0 0-1,1 0 1,-1 1 0,0-1-1,0 0 1,1 1 0,-1-1-1,0 0 1,0 1 0,1-1-1,-1 0 1,0 1 0,0-1-1,0 0 1,0 1 0,0-1-1,1 1 1,-1-1 0,0 0-1,0 1 1,0 0 0,4 32 1558,-18 159 161,7-122-1528,1 84 1,6-150-214,1-1-1,-1 1 1,0-1 0,1 1 0,-1-1 0,1 1 0,0-1 0,2 5 0,-2-8-23,-1 1 0,1-1-1,-1 1 1,1-1 0,-1 1-1,1-1 1,0 1 0,-1-1-1,1 1 1,0-1-1,-1 0 1,1 1 0,0-1-1,0 0 1,-1 0 0,1 0-1,0 1 1,0-1 0,-1 0-1,1 0 1,0 0 0,0 0-1,0 0 1,-1 0-1,1-1 1,0 1 0,0 0-1,-1 0 1,1 0 0,0-1-1,-1 1 1,1 0 0,0-1-1,0 1 1,-1-1-1,1 1 1,-1-1 0,1 1-1,0-1 1,8-6 80,0 0 0,0-1 1,-1 0-1,0 0 0,-1-1 0,1 0 1,9-16-1,2-2 60,72-104 315,64-81-436,-134 190-1123,-25 20-398,-6 5 1226,-4 6-315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6.510"/>
    </inkml:context>
    <inkml:brush xml:id="br0">
      <inkml:brushProperty name="width" value="0.05" units="cm"/>
      <inkml:brushProperty name="height" value="0.05" units="cm"/>
    </inkml:brush>
  </inkml:definitions>
  <inkml:trace contextRef="#ctx0" brushRef="#br0">1 0 16468,'11'30'2240,"4"-5"-1240,8-5-360,4-5 945,2-5-233,4-2-256,-6-4-792,-1-3-696,-11-1 456,-5-8-200,-10-14-160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7.163"/>
    </inkml:context>
    <inkml:brush xml:id="br0">
      <inkml:brushProperty name="width" value="0.05" units="cm"/>
      <inkml:brushProperty name="height" value="0.05" units="cm"/>
    </inkml:brush>
  </inkml:definitions>
  <inkml:trace contextRef="#ctx0" brushRef="#br0">3 24 16195,'-2'13'2025,"9"-1"-1177,17-2-240,12-10 1241,11-1-753,6-2-160,7-7-200,2 2-128,-2-4-256,-2 2-192,-15 1-424,-8 4-304,-12 5-560,-8 4-240,-15 5 984,-6 1-297,-8-2-231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7.598"/>
    </inkml:context>
    <inkml:brush xml:id="br0">
      <inkml:brushProperty name="width" value="0.05" units="cm"/>
      <inkml:brushProperty name="height" value="0.05" units="cm"/>
    </inkml:brush>
  </inkml:definitions>
  <inkml:trace contextRef="#ctx0" brushRef="#br0">1 60 14571,'13'15'1600,"14"-5"-703,7-5-273,13-8 968,6-7-360,11-5-175,0-2-49,-1 3-488,-4-2-464,-13 5-8,-10 8 48,-15 7-176,-8 3-128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8.042"/>
    </inkml:context>
    <inkml:brush xml:id="br0">
      <inkml:brushProperty name="width" value="0.05" units="cm"/>
      <inkml:brushProperty name="height" value="0.05" units="cm"/>
    </inkml:brush>
  </inkml:definitions>
  <inkml:trace contextRef="#ctx0" brushRef="#br0">38 32 13531,'3'-5'1361,"-1"0"0,1 0 0,0 1 0,8-9 0,-11 14-1239,0-1 0,1 0 0,-1 0-1,0 1 1,1-1 0,-1 0 0,0 1-1,0-1 1,1 0 0,-1 1-1,0-1 1,0 1 0,1-1 0,-1 0-1,0 1 1,0-1 0,0 1 0,0-1-1,0 1 1,0-1 0,0 0 0,0 1-1,1-1 1,-2 1 0,1-1 0,0 1-1,0-1 1,0 0 0,0 1 0,0-1-1,0 2 1,-1 18 302,-27 141 528,15-103-795,-8 108 0,21-163-145,0 1 1,0 0-1,0-1 1,0 1-1,1 0 1,-1-1-1,1 1 1,0-1-1,2 4 1,-3-6-6,1 1 1,0-1 0,0 0 0,0 0 0,0 0 0,0 0 0,0 0 0,0 0 0,0-1 0,0 1 0,0 0 0,0 0 0,1-1 0,-1 1 0,0-1 0,0 1 0,1-1 0,-1 1 0,0-1 0,1 0 0,-1 0 0,1 0 0,-1 0 0,0 0 0,1 0 0,-1 0 0,3-1 0,7 0 30,0-1 0,0-1 1,0 0-1,0-1 1,0 0-1,14-8 0,61-39-15,-73 43-46,107-76-1029,-108 74 753,-1 0-1,0-1 1,0 0 0,-1-1 0,-1 0-1,0 0 1,11-22 0,-7 0-327,-10 4-155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8.494"/>
    </inkml:context>
    <inkml:brush xml:id="br0">
      <inkml:brushProperty name="width" value="0.05" units="cm"/>
      <inkml:brushProperty name="height" value="0.05" units="cm"/>
    </inkml:brush>
  </inkml:definitions>
  <inkml:trace contextRef="#ctx0" brushRef="#br0">9 0 13979,'-3'24'1968,"0"11"-1103,2 8-281,-1 6 1456,2 1-856,2 3-159,5-5-297,0-5-192,4-10-624,5-10-432,3-15 544,4-10-144,5-17-168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8.927"/>
    </inkml:context>
    <inkml:brush xml:id="br0">
      <inkml:brushProperty name="width" value="0.05" units="cm"/>
      <inkml:brushProperty name="height" value="0.05" units="cm"/>
    </inkml:brush>
  </inkml:definitions>
  <inkml:trace contextRef="#ctx0" brushRef="#br0">1 73 16828,'9'-9'692,"0"1"0,1 0 0,0 1 0,0 0 0,1 0 0,11-4 0,-17 8-447,1 1 0,0-1 0,0 2-1,0-1 1,0 0 0,0 1 0,0 0 0,1 1 0,-1-1 0,0 1-1,0 1 1,1-1 0,9 3 0,-15-3-216,1 1 0,0-1 1,0 1-1,0 0 0,0 0 0,-1 0 1,1 0-1,0 0 0,-1 1 0,1-1 0,-1 0 1,1 1-1,-1-1 0,0 1 0,0-1 0,1 1 1,-1 0-1,0 0 0,-1-1 0,1 1 1,0 0-1,0 0 0,-1 0 0,1 0 0,-1 0 1,0 0-1,1 0 0,-1 0 0,0 0 1,0 0-1,0 0 0,0 0 0,-1 3 0,-1 6-2,0-1-1,-1 1 0,0-1 0,-9 21 0,-10 15 95,-36 54-1,-18 37 226,73-133-326,2 0 0,-1 1 0,0-1 0,1 0 0,0 1 0,0-1 1,0 1-1,0 5 0,2-9-14,-1 0 0,0 1 0,0-1 1,1 0-1,-1 0 0,0 0 0,1 0 0,-1 0 1,1 1-1,0-1 0,-1 0 0,1 0 1,0 0-1,-1 0 0,1-1 0,0 1 0,0 0 1,0 0-1,0 0 0,0-1 0,0 1 1,0 0-1,0-1 0,0 1 0,0-1 0,1 0 1,-1 1-1,0-1 0,0 0 0,0 1 0,1-1 1,-1 0-1,2 0 0,10 1-13,0-1-1,0 0 1,0-1 0,0 0-1,0-1 1,17-5-1,77-27-1834,-82 24 1556,0-2-1,27-16 0,-4-2-245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09.377"/>
    </inkml:context>
    <inkml:brush xml:id="br0">
      <inkml:brushProperty name="width" value="0.05" units="cm"/>
      <inkml:brushProperty name="height" value="0.05" units="cm"/>
    </inkml:brush>
  </inkml:definitions>
  <inkml:trace contextRef="#ctx0" brushRef="#br0">0 51 16051,'12'126'7653,"-14"-23"-5813,1 63-861,1-157-915,1 0 0,0 0 0,4 14 0,-5-22-45,1 1 1,-1-1 0,1 1-1,-1-1 1,1 0 0,0 1-1,0-1 1,-1 0 0,1 1-1,0-1 1,0 0 0,2 2-1,-2-3-4,0 1 0,-1-1 0,1 0 0,0 0-1,0 1 1,0-1 0,-1 0 0,1 0 0,0 0-1,0 0 1,-1 0 0,1 0 0,0 0 0,0 0-1,0 0 1,-1 0 0,1 0 0,0 0 0,0-1-1,0 1 1,-1 0 0,1-1 0,0 1 0,-1 0-1,2-2 1,15-10 181,-1-1 0,-1-1 0,0-1 0,24-30 0,3-2 63,304-297-366,-334 327-1527,-12 12 552,-8 8 702,-5 7-342</inkml:trace>
  <inkml:trace contextRef="#ctx0" brushRef="#br0" timeOffset="1">327 224 18292,'21'16'2152,"2"0"-1183,-1-3-369,5 1 1096,2 0-336,-2-1-471,-1 0-337,-3 0-920,-2 0-777,-4-4 977,-4-5-216,-4-4-136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10.271"/>
    </inkml:context>
    <inkml:brush xml:id="br0">
      <inkml:brushProperty name="width" value="0.05" units="cm"/>
      <inkml:brushProperty name="height" value="0.05" units="cm"/>
    </inkml:brush>
  </inkml:definitions>
  <inkml:trace contextRef="#ctx0" brushRef="#br0">0 161 13875,'2'-6'1042,"1"0"1,-1 0-1,1 0 1,0 0-1,7-10 1,-6 11 304,-2 4 456,0 6-1186,-1 8-179,-1 6-83,4 102 402,-3-107-753,1 0 0,1 0 0,0 0 1,1 0-1,1-1 0,8 18 0,-12-28 4,1 0 0,-1 0 0,1 1 0,0-1 0,0-1 0,0 1 0,1 0 0,-1-1-1,1 1 1,0-1 0,-1 1 0,1-1 0,0 0 0,0 0 0,0-1 0,1 1 0,-1-1 0,5 2 0,-4-2 5,1-1 0,-1 1 0,0-1 0,1 0 1,-1 0-1,0-1 0,1 0 0,-1 1 0,0-1 1,0-1-1,1 1 0,-1 0 0,4-3 0,8-5 47,0-1-1,-1 0 1,0-1-1,0-1 1,23-25-1,-14 12 122,41-55 0,-54 64-124,-1-1 1,0 0 0,-2 0 0,0-1 0,7-21-1,-14 37-49,-1 0-1,0 1 1,1-1-1,-1 0 1,0 0-1,0 0 1,0 1-1,0-1 1,0 0-1,0 0 1,-1 0-1,1 1 1,-1-1-1,0-3 1,0 5-6,1-1 0,0 1 0,0 0 0,-1-1 0,1 1 1,0 0-1,0-1 0,-1 1 0,1 0 0,0-1 1,-1 1-1,1 0 0,0 0 0,-1 0 0,1-1 1,-1 1-1,1 0 0,0 0 0,-1 0 0,1 0 0,-1 0 1,1 0-1,-1 0 0,0 0-1,0 0 0,0 0-1,0 1 1,0-1 0,0 0 0,0 1-1,0-1 1,0 1 0,1-1 0,-1 1-1,0-1 1,0 1 0,0 0 0,0 1-1,-2 1-1,0 1 0,1-1-1,-1 1 1,1 0-1,0 0 1,1-1-1,-1 2 1,0-1-1,1 0 1,0 0-1,0 0 1,0 1-1,1-1 1,0 0 0,-1 1-1,2 7 1,-1-7 1,1 0 0,-1 0-1,1 0 1,0 0 0,1 0 0,-1 0 0,1 0 0,0 0 0,0-1 0,1 1 0,-1 0 0,1-1 0,5 6 0,-5-7 6,0 0 1,1 0-1,-1 0 0,1-1 0,-1 0 0,1 1 1,0-1-1,0-1 0,0 1 0,0-1 1,0 1-1,0-1 0,8 1 0,-4-2 9,0 1-1,0-1 0,-1-1 1,1 0-1,0 0 1,-1 0-1,10-4 0,-1 0 24,-1-1 0,-1 0 0,1-1 0,-1-1 0,0 0 0,23-19 0,-26 17 13,0 0 0,-1 0 0,0-1 1,12-17-1,-20 25-33,0 0-1,0 0 1,0 0 0,0-1 0,0 1 0,-1 0 0,1-1 0,-1 0 0,0 1 0,0-1 0,-1 0 0,1 0-1,-1 1 1,1-1 0,-1 0 0,-1 0 0,1 0 0,0 1 0,-1-1 0,0 0 0,-2-7 0,2 10-9,-1-1 0,1 0 0,-1 0 1,0 1-1,0-1 0,0 1 0,0-1 1,0 1-1,0 0 0,0 0 0,0 0 1,0 0-1,-1 0 0,1 0 0,0 0 1,-1 1-1,1 0 0,0-1 0,-1 1 1,1 0-1,-5 0 0,5 0-10,0 0-1,1 0 1,-1 0-1,0 0 1,0 0-1,1 0 1,-1 1 0,0-1-1,1 0 1,-1 1-1,0 0 1,1-1-1,-1 1 1,1 0-1,-1 0 1,1 0 0,-1 0-1,1 0 1,-1 0-1,1 0 1,0 0-1,0 1 1,0-1-1,0 0 1,0 1 0,0-1-1,0 1 1,0-1-1,0 1 1,0 1-1,1-2-36,0 0 0,0-1 1,0 1-1,0 0 0,0-1 0,0 1 0,0 0 0,0-1 0,0 1 0,0 0 0,0-1 0,1 1 0,-1 0 0,0-1 0,0 1 0,1 0 0,-1-1 0,1 1 0,-1-1 0,0 1 1,1-1-1,-1 1 0,1-1 0,-1 1 0,2 0 0,19 5-1098,29-7-422,-44 0 1520,22-1-662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9.125"/>
    </inkml:context>
    <inkml:brush xml:id="br0">
      <inkml:brushProperty name="width" value="0.05" units="cm"/>
      <inkml:brushProperty name="height" value="0.05" units="cm"/>
    </inkml:brush>
  </inkml:definitions>
  <inkml:trace contextRef="#ctx0" brushRef="#br0">297 341 17492,'0'-2'82,"0"0"-1,-1 0 1,1 0 0,-1-1 0,1 1 0,-1 0 0,0 0 0,1 1 0,-1-1-1,0 0 1,0 0 0,-1 0 0,1 1 0,0-1 0,0 0 0,-1 1 0,1-1-1,-1 1 1,0 0 0,1-1 0,-1 1 0,0 0 0,0 0 0,0 0 0,1 0-1,-1 0 1,0 1 0,0-1 0,0 1 0,0-1 0,-1 1 0,1 0-1,0-1 1,-4 1 0,0 1 53,-1-1-1,1 1 0,-1 0 1,1 1-1,-1 0 0,1 0 1,0 0-1,0 1 1,0-1-1,-8 6 0,2 1-9,0 0 0,0 0 0,1 2 0,1-1-1,0 1 1,-13 18 0,10-10-50,1 0 0,0 1 0,-12 32 0,20-44-58,2 0 0,-1 0 0,1 1 0,0-1 0,1 1 0,0-1 0,0 1 0,1 0 0,1 14 0,-1-19-3,1 1 1,0-1-1,0 0 0,0 0 0,1 1 1,0-1-1,-1 0 0,1 0 0,1 0 1,-1 0-1,0-1 0,1 1 0,0-1 1,0 1-1,0-1 0,0 0 0,1 0 1,-1 0-1,1-1 0,5 4 0,0-2 22,0-1-1,0 0 0,0 0 0,1-1 0,-1 0 0,1-1 1,-1 0-1,1 0 0,0-1 0,-1 0 0,1-1 0,-1 0 1,15-3-1,-4 0 56,0-2 1,-1 0-1,1-1 1,-1-1-1,24-13 1,-27 11 0,-1-1 0,1 0 1,-2-1-1,1 0 0,20-24 0,-28 27-63,0 1 0,0-1-1,-1-1 1,0 1-1,0-1 1,-1 0 0,-1-1-1,0 1 1,0-1-1,4-19 1,-8 29-29,0 0-1,0 0 1,0 1-1,1-1 1,-1 0-1,0 0 1,0 0 0,0 1-1,-1-1 1,1 0-1,0 0 1,0 0-1,0 0 1,0 1 0,-1-1-1,1 0 1,-1-1-1,0 2 0,1 0 1,0 0-1,-1-1 0,1 1 0,0 0 1,-1 0-1,1 0 0,0 0 0,-1 0 1,1 0-1,0 0 0,-1 0 1,1 0-1,0 0 0,-1 0 0,1 0 1,-1 0-1,1 0 0,0 0 0,-1 0 1,1 1-1,0-1 0,-1 0 0,1 0 1,0 0-1,0 0 0,-1 1 0,-2 1-6,1 0 1,0 0-1,-1 0 0,1 0 0,0 0 0,0 0 0,0 1 0,-2 3 0,0 2-40,0 1-1,0 0 1,-4 14-1,7-19 18,0-1 0,0 1 0,1 0-1,0-1 1,-1 1 0,1 0-1,0 0 1,1 0 0,-1-1 0,1 1-1,1 7 1,-1-10 15,-1 0 0,1 0-1,-1 0 1,1 0 0,-1 0 0,1 0 0,0 0 0,0 0-1,0 0 1,-1 0 0,1 0 0,0 0 0,0 0 0,0-1-1,0 1 1,1 0 0,-1-1 0,0 1 0,0-1 0,0 1-1,2 0 1,0-1-14,0 0 1,0 1-1,0-1 0,0 0 0,0 0 0,0 0 0,-1-1 1,7-1-1,1-1-44,0 0 0,0-1 0,0-1 0,11-7 0,9-7-27,0-2 0,-2-2 0,0 0 0,36-42 0,-22 16 4,59-88-1,-76 100 30,-3-2 1,19-43-1,-40 79 59,1 1 0,-1-1 1,-1 0-1,1 1 0,0-1 0,-1 0 0,1 1 1,-1-1-1,0 0 0,0 0 0,0-4 0,0 7 7,0 0 0,0 0 0,-1-1 0,1 1-1,0 0 1,0 0 0,0 0 0,0-1 0,0 1-1,0 0 1,0 0 0,-1 0 0,1-1-1,0 1 1,0 0 0,0 0 0,-1 0 0,1 0-1,0 0 1,0-1 0,0 1 0,-1 0 0,1 0-1,0 0 1,0 0 0,-1 0 0,1 0-1,0 0 1,0 0 0,-1 0 0,1 0 0,0 0-1,0 0 1,-1 0 0,1 0 0,0 0 0,-1 0-1,-15 12 21,7 0 29,0-1 1,1 1 0,0 1-1,1-1 1,0 1 0,-7 20-1,6-10 23,1 0-1,1 0 1,-4 31-1,4-15-25,3 1-1,1 0 0,1 0 0,6 40 1,-4-75-41,-1-2 7,0-1-1,0 1 0,1 0 0,-1-1 0,1 1 0,0-1 0,-1 1 0,1-1 0,1 0 0,-1 1 1,0-1-1,3 4 0,-3-5-5,-1-1 0,0 0-1,0 0 1,1 0 0,-1 0 0,0 0 0,1 0 0,-1 0 0,0 0 0,0 0-1,1 0 1,-1 0 0,0 0 0,0 0 0,1 0 0,-1 0 0,0 0 0,1 0 0,-1-1-1,0 1 1,0 0 0,1 0 0,-1 0 0,0 0 0,0 0 0,0-1 0,1 1-1,-1 0 1,0 0 0,0-1 0,0 1 0,1 0 0,-1 0 0,0 0 0,0-1 0,0 1-1,0 0 1,0 0 0,0-1 0,0 1 0,7-14 75,-7 13-60,12-36 206,-2-1 1,-2-1-1,7-61 1,-13 80-168,-1 1-18,-2 15-32,1 0 1,0 0-1,1 0 1,-1 0-1,1 0 1,1-6-1,-1 11-7,0-1 0,0 1 0,0-1 0,0 1 0,0 0 0,0 0 0,0 0-1,0 0 1,0 0 0,0-1 0,0 2 0,-1-1 0,1 0 0,0 1 0,7 7 2,3 1-9,0-1 0,0 0 0,1 0 0,0-2 0,1 1 0,0-2 0,0 1 0,0-2 0,1 0 0,0-1 0,0 0 0,0-1 0,0 0 0,1-1 0,-1-1 0,16 0 0,-11-1 26,0-1-1,0-1 1,0 0 0,0-2-1,0 0 1,0-1-1,-1-1 1,0 0-1,0-2 1,-1 0-1,27-17 1,-36 18 104,-23 16-25,7-3-86,0 1 0,1 1 0,0 0 0,0 0 1,1 0-1,0 1 0,1 0 0,0 0 0,0 0 0,0 1 0,2-1 0,-1 1 0,1 0 0,1 0 0,-3 17 1,5-25-31,-1 1 1,1-1 0,0 0 0,1 0 0,-1 0-1,0 1 1,0-1 0,1 0 0,0 0 0,-1 0-1,1 0 1,0 0 0,0 0 0,0 0 0,0 0 0,0 0-1,1 0 1,2 3 0,-3-5-36,0 1-1,0-1 1,0 1-1,0-1 1,0 1-1,0-1 1,0 1-1,0-1 1,0 0-1,0 0 1,1 0 0,-1 0-1,0 0 1,0 0-1,0 0 1,0 0-1,0 0 1,1 0-1,-1-1 1,0 1-1,0 0 1,0-1-1,0 1 1,0-1 0,0 1-1,0-1 1,0 1-1,0-1 1,0 0-1,0 0 1,0 1-1,-1-1 1,1 0-1,0 0 1,0 0 0,0-1-1,6-7-151,0 0 0,-1-1 0,10-18 0,-15 25 151,19-34-480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10.878"/>
    </inkml:context>
    <inkml:brush xml:id="br0">
      <inkml:brushProperty name="width" value="0.05" units="cm"/>
      <inkml:brushProperty name="height" value="0.05" units="cm"/>
    </inkml:brush>
  </inkml:definitions>
  <inkml:trace contextRef="#ctx0" brushRef="#br0">171 320 17532,'6'-5'539,"-1"0"1,0-1 0,-1 0-1,1 0 1,-1 0-1,-1-1 1,1 1 0,-1-1-1,0 0 1,0 0 0,-1 0-1,0 0 1,0-1-1,-1 1 1,1-10 0,-2 16-518,0 0 1,0 0 0,0 1 0,0-1 0,-1 0 0,1 0-1,0 1 1,0-1 0,-1 0 0,1 1 0,0-1 0,-1 0-1,1 1 1,-1-1 0,1 0 0,-1 1 0,1-1 0,-1 1-1,0-1 1,1 1 0,-1-1 0,1 1 0,-1 0 0,0-1-1,0 1 1,1 0 0,-2-1 0,-1 1 5,1-1 1,0 1-1,-1 0 1,1 0-1,-1 0 0,1 0 1,0 0-1,-1 1 1,-2 0-1,-5 2 16,1 0 0,0 1 0,-15 7-1,10-3-27,0 1-1,1 0 0,-1 1 0,-12 14 0,20-19-19,2 0-1,-1 0 1,0 1-1,1-1 1,0 1-1,0 0 1,1 0-1,-1 1 1,1-1-1,1 1 1,-1-1-1,-1 9 1,4-14 1,0 0 1,0 0-1,0 0 1,0 0-1,0 0 1,0 0-1,0 0 0,0 0 1,0 1-1,1-1 1,-1 0-1,0-1 1,1 1-1,-1 0 1,1 0-1,-1 0 0,1 0 1,0 0-1,-1 0 1,1 0-1,0-1 1,-1 1-1,1 0 1,0-1-1,0 1 1,0 0-1,0-1 0,0 1 1,-1-1-1,1 1 1,0-1-1,0 0 1,0 1-1,0-1 1,0 0-1,0 0 0,2 1 1,5-1-9,-1 1 1,0-1-1,0 0 0,9-1 1,-15 1 9,29-4-30,0-1 0,32-11 0,-40 9 18,0 1 0,1 2 0,0 0-1,0 1 1,29 1 0,-50 2 9,0 0 1,0 0-1,0 0 1,0 0-1,1 1 0,-1-1 1,0 1-1,0-1 1,0 1-1,0 0 0,0 0 1,0 0-1,0 0 0,0 0 1,-1 0-1,1 1 1,0-1-1,-1 1 0,1-1 1,-1 1-1,1 0 0,-1-1 1,2 4-1,-1 0 15,0 0 0,-1 1-1,1-1 1,-1 0 0,-1 0-1,1 1 1,-1-1 0,0 8-1,10-34 756,-8 7-612,-1 0 1,-1 0-1,0 1 0,-3-19 1,2 17-137,0 0 0,1 0 0,1-18 0,0 30-63,0 1 0,-1 0 0,1 0-1,0-1 1,0 1 0,0 0 0,1 0 0,-1 0 0,0 0-1,1 0 1,-1 0 0,1 1 0,0-1 0,-1 0-1,5-2 1,36-20-1208,-21 13 336,2-3-56,-1-1 0,0 0 0,-2-2-1,0 0 1,21-23 0,-7 1-261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11.312"/>
    </inkml:context>
    <inkml:brush xml:id="br0">
      <inkml:brushProperty name="width" value="0.05" units="cm"/>
      <inkml:brushProperty name="height" value="0.05" units="cm"/>
    </inkml:brush>
  </inkml:definitions>
  <inkml:trace contextRef="#ctx0" brushRef="#br0">162 1 18300,'-6'9'298,"0"1"0,1 0 0,0 0 1,1 0-1,0 0 0,0 1 0,1-1 0,1 1 0,-1 0 1,2 0-1,0 0 0,0 0 0,1 1 0,0-1 0,1 0 0,3 14 1,1 2-55,1 0-1,1 0 1,1-1 0,2 0 0,17 34 0,13 9-119,5 11-685,-43-71-613,-9-13 216,-19-21-434,21 20 1063,-29-29-859,-135-147 2340,165 176-822,0 0 1,0-1-1,0 1 1,1-1-1,0 0 1,-4-12 0,6 17-276,1-1 1,0 1 0,-1 0 0,1-1 0,0 1 0,0 0 0,0-1 0,0 1 0,1 0 0,-1-1-1,0 1 1,0 0 0,1-1 0,-1 1 0,1 0 0,-1-1 0,1 1 0,-1 0 0,1 0-1,0 0 1,0 0 0,0 0 0,-1 0 0,1 0 0,0 0 0,0 0 0,1 0 0,-1 0-1,0 0 1,0 1 0,0-1 0,0 0 0,1 1 0,-1-1 0,0 1 0,0 0 0,1-1 0,-1 1-1,0 0 1,1 0 0,1 0 0,24-5 181,39-1-1,21-4-220,22-14-57,-60 9-63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12.404"/>
    </inkml:context>
    <inkml:brush xml:id="br0">
      <inkml:brushProperty name="width" value="0.05" units="cm"/>
      <inkml:brushProperty name="height" value="0.05" units="cm"/>
    </inkml:brush>
  </inkml:definitions>
  <inkml:trace contextRef="#ctx0" brushRef="#br0">146 128 16163,'-4'-1'541,"1"1"0,0-1 0,-1 1 0,1 0 0,-1 1 0,1-1 0,0 1 0,-5 0 0,2 2-392,0 0 0,0 0 0,0 1 0,1-1-1,0 1 1,-1 1 0,1-1 0,1 1-1,-1-1 1,1 1 0,-1 1 0,1-1-1,1 1 1,-5 7 0,3-3-34,0 0 0,1 0 0,0 1 0,0-1 0,1 1 0,1 0 0,-2 19 0,3-27-94,1 1 1,0-1 0,0 0-1,0 1 1,0-1 0,0 0-1,1 1 1,0-1 0,-1 0-1,1 0 1,1 0 0,-1 1-1,0-1 1,1 0-1,-1-1 1,1 1 0,0 0-1,0 0 1,3 2 0,-2-3-9,-1 0 1,1 0 0,0 0-1,0-1 1,1 0-1,-1 1 1,0-1 0,0 0-1,0-1 1,1 1 0,-1-1-1,1 1 1,-1-1 0,0 0-1,1 0 1,-1 0-1,0-1 1,1 1 0,2-2-1,8-1 45,-1-1-1,0-1 1,-1 0-1,1 0 1,-1-1 0,0-1-1,0 0 1,-1-1-1,17-15 1,-13 10 78,-1 0 0,0-2 1,-1 0-1,-1 0 0,0-1 1,10-19-1,-18 27-52,0 1 1,-1-1-1,0 0 0,-1 0 1,1 0-1,-2 0 0,1 0 0,-1-1 1,0 1-1,-1 0 0,-1-16 1,1 20-54,-1 1-1,1-1 1,-1 1 0,0-1 0,0 1 0,0 0 0,-1-1 0,1 1 0,-1 0 0,0 0 0,0 0 0,0 0 0,0 0-1,0 0 1,-1 1 0,0-1 0,1 1 0,-1 0 0,0-1 0,0 1 0,0 1 0,0-1 0,0 0 0,0 1-1,-1-1 1,1 1 0,-1 0 0,1 0 0,-7 0 0,4 0-17,1 1-1,-1 0 1,0 1 0,0 0-1,0-1 1,0 2-1,1-1 1,-1 1 0,1 0-1,-1 0 1,1 0-1,0 1 1,-1 0 0,-8 6-1,11-7-55,0 0 0,0 1 0,0-1 0,0 1 0,1-1 0,-1 1 0,1 0 0,0 0 0,0 0 0,0 0 0,0 0 0,0 0 0,0 1 0,1-1 0,0 0 0,-1 1 0,2-1 0,-1 1 0,0 0 0,1-1 1,-1 1-1,1 0 0,0-1 0,1 7 0,-1-9-20,0 0 1,0 0-1,0-1 1,0 1 0,0 0-1,0-1 1,1 1 0,-1 0-1,0-1 1,0 1 0,1 0-1,-1-1 1,0 1 0,1-1-1,-1 1 1,1 0-1,-1-1 1,1 1 0,-1-1-1,1 1 1,-1-1 0,1 0-1,-1 1 1,1-1 0,0 0-1,-1 1 1,1-1-1,0 0 1,-1 1 0,1-1-1,0 0 1,-1 0 0,1 0-1,0 0 1,0 0 0,-1 0-1,1 0 1,0 0-1,0 0 1,1-1-50,-1 1 1,0-1-1,1 0 0,-1 1 0,1-1 0,-1 0 0,0 0 1,0 0-1,0 0 0,1 0 0,-1 0 0,0 0 1,0-1-1,0 1 0,-1 0 0,1-1 0,1 0 1,7-22-684,-3-5-111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13.252"/>
    </inkml:context>
    <inkml:brush xml:id="br0">
      <inkml:brushProperty name="width" value="0.05" units="cm"/>
      <inkml:brushProperty name="height" value="0.05" units="cm"/>
    </inkml:brush>
  </inkml:definitions>
  <inkml:trace contextRef="#ctx0" brushRef="#br0">115 287 14819,'3'-6'733,"0"0"1,-1 0-1,0 0 0,0 0 0,-1-1 1,0 1-1,0 0 0,0-1 0,-1 1 1,0-12-1,0 17-682,0 1 0,0-1 0,0 1 0,0-1 0,0 1 0,-1 0 0,1-1 0,0 1 0,0-1 0,0 1 0,0-1 0,0 1 0,-1 0 0,1-1 0,0 1 0,0-1 0,-1 1 1,1 0-1,0-1 0,-1 1 0,1 0 0,0-1 0,-1 1 0,1 0 0,-1 0 0,1-1 0,0 1 0,-1 0 0,1 0 0,-1 0 0,0-1 0,-12 8 578,-11 21-379,11-6-238,2 0 0,0 1-1,1 1 1,1 0 0,2 0-1,0 0 1,2 1 0,0 0-1,2 1 1,0 27-1,6-36-16,-3-16 5,1-1 0,-1 0 0,0 1 0,0-1 0,0 0 0,1 1 0,-1-1 0,0 0-1,1 0 1,-1 1 0,0-1 0,0 0 0,1 0 0,-1 1 0,0-1 0,1 0 0,-1 0 0,1 0 0,-1 0 0,0 1 0,1-1-1,-1 0 1,0 0 0,1 0 0,0 0 0,1-1 1,0 0 0,0 1 0,0-1-1,0 0 1,0 0 0,0-1 0,0 1 0,0 0-1,-1-1 1,1 1 0,0-1 0,-1 1 0,3-4-1,54-66 130,-2-2 0,54-96 0,-70 104 55,-10 17-12,-13 19 131,32-40 1,-52 74-249,0 0 0,1 1 0,0 0 0,-4 11 0,1-1-38,-15 43-19,2 0 0,3 2 0,2-1 0,3 2 0,-2 77 0,12-131-14,0 20-12,0-27-1,0 1 0,0-1 0,0 1 0,1-1 0,-1 0 0,0 1 0,1-1 0,-1 0 0,1 0-1,-1 1 1,1-1 0,0 0 0,0 0 0,-1 0 0,1 0 0,1 2 0,-1-3 1,-1 0 0,0 0-1,0 0 1,1 0 0,-1 0 0,0 0 0,1 0 0,-1 0-1,0 0 1,0 0 0,1 0 0,-1 0 0,0-1-1,0 1 1,1 0 0,-1 0 0,0 0 0,0 0 0,1 0-1,-1 0 1,0-1 0,0 1 0,0 0 0,1 0-1,-1 0 1,0-1 0,0 1 0,0 0 0,1 0 0,-1 0-1,0-1 1,0 1 0,0 0 0,0 0 0,0-1-1,0 1 1,0 0 0,0 0 0,0-1 0,0 1 0,0 0-1,0-1 1,0 1 0,0 0 0,0 0 0,0-1-1,0 1 1,0 0 0,0 0 0,0-1 0,0-16-290,-6-6-47,-1-6-111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13.904"/>
    </inkml:context>
    <inkml:brush xml:id="br0">
      <inkml:brushProperty name="width" value="0.05" units="cm"/>
      <inkml:brushProperty name="height" value="0.05" units="cm"/>
    </inkml:brush>
  </inkml:definitions>
  <inkml:trace contextRef="#ctx0" brushRef="#br0">58 152 16828,'5'-1'301,"0"1"0,-1-1 0,1 0 0,0 0-1,-1-1 1,1 1 0,0-1 0,-1 0 0,0 0 0,0-1 0,0 1 0,0-1 0,0 0 0,0 0 0,0 0 0,-1 0 0,4-6 0,5-4 538,-1-2-1,-1 0 0,10-18 1,-19 31-775,0 0 0,0 0-1,0 1 1,-1-1 0,1 0 0,0 0 0,-1 0 0,1 0 0,-1 0-1,0-2 1,0 3-46,0 1 1,0-1-1,0 1 0,0-1 0,0 1 0,0 0 0,0-1 1,0 1-1,0-1 0,-1 1 0,1 0 0,0-1 0,0 1 1,0-1-1,-1 1 0,1 0 0,0-1 0,-1 1 0,1 0 1,0 0-1,-1-1 0,1 1 0,0 0 0,-1 0 0,1-1 1,0 1-1,-1 0 0,1 0 0,-1 0 0,-1 0 1,0 0-1,-1 0 1,1 0-1,0 0 1,0 1-1,0-1 1,0 1-1,0-1 1,0 1-1,0 0 1,0 0-1,0 0 1,0 0-1,0 0 0,0 0 1,-3 4-1,-9 8-57,0 1 1,0 0-1,2 1 0,0 1 0,0 0 0,1 0 0,1 1 0,1 1 0,1-1 0,0 2 0,1-1 0,1 1 0,-6 31 0,11-44 28,0 0 1,0 0-1,1 0 0,0 1 1,0-1-1,0 0 0,2 9 0,-1-14 11,-1 0-1,0 0 1,1 1-1,-1-1 1,1 0-1,-1 0 1,1 0-1,0 0 0,0 1 1,-1-1-1,1 0 1,0 0-1,0 0 1,0-1-1,0 1 0,0 0 1,0 0-1,0 0 1,0-1-1,0 1 1,0-1-1,1 1 1,-1-1-1,0 1 0,0-1 1,1 0-1,-1 1 1,0-1-1,1 0 1,-1 0-1,0 0 0,0 0 1,1 0-1,-1 0 1,0 0-1,1-1 1,-1 1-1,0 0 1,3-2-1,5-1 0,0-1 1,0 0-1,-1 0 0,0-1 1,1-1-1,-1 1 0,13-14 1,9-4 1,4-3 3,-12 9 2,0 1-1,1 1 1,0 0-1,42-17 1,-62 30-7,1 1 0,-1 0-1,1 0 1,-1 0 0,1 1 0,-1-1-1,1 1 1,-1 0 0,1 0 0,-1 0 0,1 0-1,-1 0 1,1 1 0,-1 0 0,1-1 0,-1 1-1,1 1 1,-1-1 0,6 4 0,-6-3-1,0 0 1,-1 1 0,1 0 0,-1 0 0,1-1 0,-1 2-1,0-1 1,0 0 0,0 0 0,-1 1 0,1-1 0,-1 1-1,1-1 1,-1 1 0,-1-1 0,1 1 0,0 0-1,-1 4 1,1 9 55,-1 1-1,-3 28 1,-1 6 96,22-110 678,-12 21-736,-2 1 1,-1 0-1,-2-1 0,-2 0 0,-5-37 1,6 74-98,0-1 0,0 1 0,0-1 0,0 0 0,0 1 0,0-1 0,0 1 0,0-1 0,0 0 0,0 1 0,0-1 0,1 1 1,-1-1-1,0 1 0,0-1 0,1 1 0,-1-1 0,0 1 0,1-1 0,-1 1 0,1-1 0,-1 1 0,0 0 0,1-1 0,-1 1 0,1-1 0,-1 1 0,1 0 1,-1 0-1,1-1 0,0 1 0,-1 0 0,1 0 0,-1 0 0,1 0 0,-1-1 0,1 1 0,0 0 0,0 0 0,29 2-303,-18 0 158,117 0-1704,-121-3 1810,28 0-322</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19.876"/>
    </inkml:context>
    <inkml:brush xml:id="br0">
      <inkml:brushProperty name="width" value="0.05" units="cm"/>
      <inkml:brushProperty name="height" value="0.05" units="cm"/>
    </inkml:brush>
  </inkml:definitions>
  <inkml:trace contextRef="#ctx0" brushRef="#br0">164 338 6985,'11'-27'2064,"14"-28"-1,10-23 3722,-9 16-1965,-18 45-2776,0-1-1,-1-1 1,5-19 0,-12 37-979,0 0-1,1 0 1,-1 0 0,0 1-1,0-1 1,1 0 0,-1 0-1,0 0 1,0 0 0,0 0-1,0 0 1,-1 0 0,1 0-1,0 1 1,0-1 0,0 0-1,-1 0 1,1 0 0,0 0-1,-1 0 1,1 1 0,-1-1-1,0-1 1,0 1-31,0 1 0,0 0 0,0 0-1,1 0 1,-1-1 0,0 1 0,0 0 0,0 0-1,0 0 1,0 0 0,0 0 0,0 0 0,1 1 0,-1-1-1,0 0 1,0 0 0,0 1 0,0-1 0,0 1-1,-9 4 18,2 0 0,-1 0 0,-9 8-1,15-10-15,-18 12 7,0 2 1,2 0-1,0 1 1,1 1-1,1 1 0,1 1 1,1 0-1,0 1 1,-13 30-1,21-39-34,1 1 0,1 1 0,0-1 0,1 1 1,1 0-1,0 0 0,1 0 0,0 0 0,2 0 0,0 0 0,0 1 0,1-1 0,1 0 0,1 0 0,0 0 0,1 0 0,7 17 0,-8-23-9,1-1 0,0 0 0,0 0 0,1-1 0,0 1-1,1-1 1,-1 0 0,1-1 0,0 1 0,1-1 0,0 0-1,13 8 1,-16-11 4,0-1-1,0-1 0,0 1 0,0 0 1,0-1-1,1 0 0,-1 0 0,0 0 1,1-1-1,-1 1 0,1-1 0,-1 0 1,0-1-1,1 1 0,-1-1 0,1 1 1,-1-1-1,0-1 0,0 1 0,1-1 1,-1 1-1,0-1 0,0 0 0,-1 0 1,1-1-1,0 1 0,3-4 0,2-2 56,-1-1-1,1 1 1,-2-1-1,1-1 1,-1 1-1,-1-1 1,1 0-1,-2-1 1,9-21-1,-10 22 34,0 0 0,-1 0-1,-1-1 1,0 1 0,0-1-1,-1 0 1,0 0 0,-1 1-1,0-1 1,-1 0 0,-2-11-1,3 19-73,0 1 1,-1-1-1,0 1 0,1-1 0,-1 1 0,0-1 0,0 1 0,-1 0 0,1 0 1,0-1-1,-1 1 0,1 0 0,-1 0 0,0 0 0,1 1 0,-1-1 0,0 0 1,0 1-1,0-1 0,-1 1 0,1 0 0,0-1 0,0 1 0,-1 0 0,1 0 1,-1 1-1,1-1 0,-1 0 0,1 1 0,-6-1 0,4 2-139,0-1-1,-1 1 1,1-1-1,-1 1 1,1 1-1,0-1 0,0 1 1,-1-1-1,1 1 1,0 0-1,1 1 1,-1-1-1,0 1 1,1-1-1,-1 1 1,-5 7-1,7-9-74,0 1-86,0 0 0,0 1 0,0-1-1,0 0 1,1 0 0,-1 1 0,1-1 0,-1 1 0,1 0-1,0-1 1,0 1 0,-1 3 0,6-4-599,6-3-79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20.342"/>
    </inkml:context>
    <inkml:brush xml:id="br0">
      <inkml:brushProperty name="width" value="0.05" units="cm"/>
      <inkml:brushProperty name="height" value="0.05" units="cm"/>
    </inkml:brush>
  </inkml:definitions>
  <inkml:trace contextRef="#ctx0" brushRef="#br0">37 1 18092,'0'0'81,"0"0"-1,0 0 1,0 0-1,0 0 1,1 0 0,-1 0-1,0 0 1,0 0 0,0 0-1,0-1 1,1 1 0,-1 0-1,0 0 1,0 0 0,0 0-1,0 0 1,1 0 0,-1 0-1,0 0 1,0 0 0,0 0-1,0 0 1,1 0 0,-1 1-1,0-1 1,0 0 0,0 0-1,0 0 1,1 0-1,-1 0 1,0 0 0,0 0-1,0 0 1,0 0 0,0 1-1,1-1 1,-1 0 0,0 0-1,0 0 1,0 0 0,0 0-1,0 1 1,0-1 0,0 0-1,0 0 1,3 14 1616,-5 23-756,2-31-546,-11 106 791,4-59-893,3 0 0,2 0 1,7 87-1,-4-137-271,3 18 79,-4-20-89,0 0 0,0 0 0,0-1 0,1 1 0,-1 0 0,0-1 1,0 1-1,1 0 0,-1 0 0,1-1 0,-1 1 0,0-1 0,1 1 0,-1 0 0,1-1 1,0 1-1,-1-1 0,1 1 0,-1-1 0,1 1 0,1 0 0,-2-2-3,1 1 0,-1 0 0,1 0 0,0-1 0,-1 1 0,1 0 0,-1-1 0,0 1-1,1-1 1,-1 1 0,1 0 0,-1-1 0,0 1 0,1-1 0,-1 1 0,0-1 0,1 1 0,-1-1 0,0 0 0,0 1-1,1-1 1,-1 1 0,0-1 0,0 0 0,0 1 0,0-1 0,0 1 0,0-1 0,0 0 0,0 1 0,0-1 0,0 1-1,0-1 1,0 0 0,-1 0 0,-2-27-231,3 27 193,-4-20-1546,-14-38 0,2 10 90,10 26 504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20.775"/>
    </inkml:context>
    <inkml:brush xml:id="br0">
      <inkml:brushProperty name="width" value="0.05" units="cm"/>
      <inkml:brushProperty name="height" value="0.05" units="cm"/>
    </inkml:brush>
  </inkml:definitions>
  <inkml:trace contextRef="#ctx0" brushRef="#br0">0 26 16476,'78'-2'8603,"138"-15"-5784,-201 15-2876,-5 0-399,0 1 0,0 0 0,-1 1 0,1 0 0,0 0 0,0 1 0,17 3 0,-28-4 432,1 1-1,0-1 0,0 0 1,0 0-1,0 0 1,0 0-1,0 0 0,0 0 1,0 0-1,0 0 1,0 0-1,0 0 0,0 0 1,0 1-1,0-1 0,0 0 1,0 0-1,0 0 1,0 0-1,0 0 0,0 0 1,0 0-1,0 0 1,0 0-1,0 0 0,0 1 1,0-1-1,0 0 1,0 0-1,0 0 0,0 0 1,0 0-1,0 0 1,0 0-1,0 0 0,0 0 1,0 0-1,0 0 1,1 1-1,-1-1 0,0 0 1,0 0-1,0 0 0,0 0 1,0 0-1,0 0 1,0 0-1,0 0 0,0 0 1,0 0-1,0 0 1,1 0-1,-1 0 0,-1 0-154,-7 6-829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21.181"/>
    </inkml:context>
    <inkml:brush xml:id="br0">
      <inkml:brushProperty name="width" value="0.05" units="cm"/>
      <inkml:brushProperty name="height" value="0.05" units="cm"/>
    </inkml:brush>
  </inkml:definitions>
  <inkml:trace contextRef="#ctx0" brushRef="#br0">1 51 15779,'22'4'2137,"10"-1"-889,4-3-400,7-6 1441,3-1-489,4-2-376,0-1-215,-7 2-521,-4 0-304,-9 4-712,-6 0-512,-10 2 704,-2 4-216,-9 4-121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21.676"/>
    </inkml:context>
    <inkml:brush xml:id="br0">
      <inkml:brushProperty name="width" value="0.05" units="cm"/>
      <inkml:brushProperty name="height" value="0.05" units="cm"/>
    </inkml:brush>
  </inkml:definitions>
  <inkml:trace contextRef="#ctx0" brushRef="#br0">1 1 19084,'7'112'4835,"18"53"-3223,-23-155-1554,15 71 286,-14-72-313,0 0 0,0 1 0,1-1 0,1 0 0,-1-1 0,8 10 0,-2-8-164,-10-10 108,0 0 0,0 0 0,0 0-1,1 0 1,-1 0 0,0 0 0,0 0 0,0 0 0,0-1-1,0 1 1,0 0 0,1 0 0,-1 0 0,0 0 0,0 0-1,0 0 1,0 0 0,0 0 0,0-1 0,0 1 0,0 0-1,0 0 1,1 0 0,-1 0 0,0 0 0,0-1 0,0 1-1,0 0 1,0 0 0,0 0 0,0 0 0,0 0 0,0-1 0,0 1-1,0 0 1,0 0 0,0 0 0,0 0 0,0-1 0,0 1-1,0 0 1,-1 0 0,1-2-195,0 0 0,-1-1 0,0 1 0,1 0 0,-1 0 0,0 0-1,0 0 1,0 0 0,0 0 0,-3-3 0,-34-30-1125,10 13 484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9.522"/>
    </inkml:context>
    <inkml:brush xml:id="br0">
      <inkml:brushProperty name="width" value="0.05" units="cm"/>
      <inkml:brushProperty name="height" value="0.05" units="cm"/>
    </inkml:brush>
  </inkml:definitions>
  <inkml:trace contextRef="#ctx0" brushRef="#br0">2 4 20348,'-2'-3'1833,"4"6"-1505,0 1-184,7 3 928,2 2-1672,1 0 1800,7 1-1232,2-3 16,3-4-24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22.124"/>
    </inkml:context>
    <inkml:brush xml:id="br0">
      <inkml:brushProperty name="width" value="0.05" units="cm"/>
      <inkml:brushProperty name="height" value="0.05" units="cm"/>
    </inkml:brush>
  </inkml:definitions>
  <inkml:trace contextRef="#ctx0" brushRef="#br0">4 1 17436,'-4'3'1696,"11"2"-864,9 4-264,4-2 929,3 0-153,7-1-312,4-3-144,2-3-151,2-2-121,-4-5-280,-3 0-192,-3-2-640,-2 4-697,-12 3 985,-4 2-152,-6 3-200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26.968"/>
    </inkml:context>
    <inkml:brush xml:id="br0">
      <inkml:brushProperty name="width" value="0.05" units="cm"/>
      <inkml:brushProperty name="height" value="0.05" units="cm"/>
    </inkml:brush>
  </inkml:definitions>
  <inkml:trace contextRef="#ctx0" brushRef="#br0">21 397 12411,'-2'3'344,"0"0"0,0-1 1,0 1-1,0 0 1,1 0-1,-1 0 0,1 1 1,-1-1-1,1 0 0,0 0 1,1 1-1,-1-1 1,0 1-1,1-1 0,0 1 1,0-1-1,0 0 0,0 1 1,1-1-1,-1 1 1,2 3-1,-2-7-288,0 1 0,1-1 0,-1 1 1,0-1-1,1 0 0,-1 1 0,1-1 0,-1 0 1,1 1-1,-1-1 0,0 0 0,1 0 0,-1 1 0,1-1 1,-1 0-1,1 0 0,-1 0 0,1 0 0,0 0 0,-1 0 1,1 0-1,-1 0 0,1 0 0,-1 0 0,1 0 1,-1 0-1,1 0 0,-1 0 0,1 0 0,-1 0 0,1-1 1,-1 1-1,1 0 0,-1 0 0,1-1 0,-1 1 0,0 0 1,2-1-1,17-15 741,-17 14-684,43-43 946,-3-2 1,51-70 0,51-113 99,-134 213-974,-14 28-56,-9 19-67,-40 161 11,46-155-230,2-1 0,1 1-1,0 56 1,4-92 155,2 20-388,-1-19 291,-1-1 0,0 1 1,0 0-1,0-1 0,0 1 0,0-1 1,0 1-1,1 0 0,-1-1 0,0 1 0,1-1 1,-1 1-1,0-1 0,1 1 0,-1-1 0,0 1 1,1-1-1,-1 0 0,1 1 0,-1-1 0,1 1 1,-1-1-1,1 0 0,-1 0 0,1 1 1,0-1-1,-1 0 0,2 1 0,-11-11-2075,1 4 1339</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27.417"/>
    </inkml:context>
    <inkml:brush xml:id="br0">
      <inkml:brushProperty name="width" value="0.05" units="cm"/>
      <inkml:brushProperty name="height" value="0.05" units="cm"/>
    </inkml:brush>
  </inkml:definitions>
  <inkml:trace contextRef="#ctx0" brushRef="#br0">1 300 16556,'13'1'2168,"6"-2"-1280,9-8-224,8-5 1001,13-2-457,5-4-120,2-3-320,0-4-192,-3-2-351,-4 0-177,-12 2-345,-8 4-263,-11 0-664,-8 5 168,-4 1 664,-3 2-248,-3 5-145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27.916"/>
    </inkml:context>
    <inkml:brush xml:id="br0">
      <inkml:brushProperty name="width" value="0.05" units="cm"/>
      <inkml:brushProperty name="height" value="0.05" units="cm"/>
    </inkml:brush>
  </inkml:definitions>
  <inkml:trace contextRef="#ctx0" brushRef="#br0">1 47 17268,'31'-10'4739,"-12"4"-3877,5-2-198,0 0-1,27-3 1,-45 10-612,1 0-1,-1 0 1,0 1-1,1 0 1,-1 0 0,0 0-1,1 1 1,-1 0 0,0 0-1,1 0 1,-1 1 0,0 0-1,9 5 1,-12-5-39,0 0-1,-1-1 1,1 2 0,-1-1 0,0 0 0,1 0-1,-1 1 1,0-1 0,0 1 0,-1 0-1,1-1 1,-1 1 0,1 0 0,-1 0 0,1 4-1,0-1-2,-1 0 0,0-1 0,-1 1 0,1 0 0,-1 0 0,0 0 0,-2 10 0,-1 1 3,-1-1 1,-1 0-1,0-1 0,-1 1 1,-8 14-1,4-9 26,-2-1 0,0 0 0,-18 22 0,25-36-21,0 0-1,0-1 0,-1 1 1,0-1-1,0 0 1,0 0-1,0-1 0,-1 0 1,1 0-1,-1-1 1,0 1-1,0-1 1,-11 2-1,14-4-8,1-1 0,0 0 0,0-1 0,-1 1 0,1 0 0,0-1 0,0 0 0,-3-1 0,5 2-9,1 0-1,-1 0 1,1 0-1,-1 0 1,1 0-1,-1 0 1,1 0-1,-1-1 1,1 1-1,-1 0 0,1 0 1,-1 0-1,1-1 1,0 1-1,-1 0 1,1-1-1,-1 1 1,1 0-1,0-1 1,-1 1-1,1 0 1,0-1-1,-1 1 0,1-1 1,0 1-1,0-1 1,0 1-1,-1-1 1,1 1-1,0 0 1,0-1-1,0 1 1,0-1-1,0 1 0,0-1 1,0 1-1,0-1 1,0 1-1,0-1 1,0 1-1,0-1 1,0 1-1,0-1 1,0 1-1,1-1 0,-1 1 1,0-1-1,0 1 1,1-1-1,-1 1 1,0 0-1,1-1 1,-1 1-1,0 0 1,1-1-1,-1 1 0,0 0 1,1-1-1,1 0-6,-1 0-1,1 0 1,-1 0-1,1 1 1,-1-1-1,1 0 1,-1 1-1,1-1 1,0 1-1,-1 0 1,1 0-1,0-1 1,-1 1-1,1 0 1,0 0-1,-1 0 1,1 1-1,0-1 1,-1 0-1,1 1 1,-1-1-1,1 1 1,-1-1-1,1 1 1,-1 0-1,1 0 1,-1 0-1,1 0 1,-1 0-1,0 0 1,1 0-1,0 2 0,4 2-30,0 0-1,-1 1 0,0 0 1,0 0-1,6 10 0,-9-12 22,0-1-1,0 0 0,0 0 1,0 0-1,1 0 0,-1-1 1,1 1-1,0 0 1,-1-1-1,1 0 0,4 3 1,-5-5 15,1 1 1,-1 0 0,0 0 0,1-1-1,-1 0 1,1 1 0,-1-1-1,1 0 1,-1 0 0,1 0 0,-1-1-1,1 1 1,-1 0 0,1-1-1,-1 0 1,0 1 0,4-3-1,13-5 57,0-2 0,-1 0 0,0-1-1,-1-1 1,0-1 0,17-15-1,-31 25-120,0 0-1,0-1 0,0 1 1,0 0-1,-1-1 1,0 0-1,0 1 1,0-1-1,0 0 0,0 0 1,-1 0-1,1 0 1,-1-1-1,1-4 0,-1 0-158,-1-1 0,0 1 0,0-1 0,0 1 0,-4-13-1,-1-4-219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29.293"/>
    </inkml:context>
    <inkml:brush xml:id="br0">
      <inkml:brushProperty name="width" value="0.05" units="cm"/>
      <inkml:brushProperty name="height" value="0.05" units="cm"/>
    </inkml:brush>
  </inkml:definitions>
  <inkml:trace contextRef="#ctx0" brushRef="#br0">1 18 20236,'10'7'1985,"-3"-4"-1241,-3-2-288,0-2 1144,7-2-607,1-1-369,3-1-104,0 0-216,1 0-152,-1 1-480,-3 2-392,-6 2-1625,-7 2 2025,-14-2-328,0 1-224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30.386"/>
    </inkml:context>
    <inkml:brush xml:id="br0">
      <inkml:brushProperty name="width" value="0.05" units="cm"/>
      <inkml:brushProperty name="height" value="0.05" units="cm"/>
    </inkml:brush>
  </inkml:definitions>
  <inkml:trace contextRef="#ctx0" brushRef="#br0">6 126 12523,'-1'-3'381,"0"0"1,0-1-1,0 1 1,0-1-1,1 1 1,0-1-1,0 1 1,0-1-1,0 1 1,0-1-1,1 1 1,0-1-1,-1 1 1,1 0-1,0-1 0,1 1 1,-1 0-1,1 0 1,-1 0-1,1 0 1,0 0-1,0 0 1,0 0-1,4-3 1,-2 2-106,1 0 1,0 0-1,0 1 0,0-1 1,0 1-1,1 0 0,-1 1 1,1-1-1,0 1 0,-1 0 0,1 1 1,12-3-1,-10 3-234,-1 1 0,1 0 0,-1 0 0,1 0 0,-1 1 0,1 0 0,-1 0 0,0 1 0,1 0 0,9 4 0,-15-5-39,0 0-1,0 1 0,1-1 1,-2 0-1,1 0 0,0 1 1,0 0-1,0-1 0,-1 1 1,1 0-1,0 0 0,-1-1 0,0 1 1,1 0-1,-1 1 0,0-1 1,0 0-1,0 0 0,-1 0 1,1 1-1,0-1 0,-1 0 1,0 1-1,1-1 0,-1 0 1,0 1-1,0-1 0,0 0 1,-1 1-1,1-1 0,0 1 1,-1-1-1,0 0 0,1 0 1,-1 1-1,-2 2 0,0 4 7,-2-1-1,1 1 1,-1-1-1,-1 1 1,0-1 0,0-1-1,0 1 1,-9 7-1,-1-1 28,0-1 0,-32 20-1,47-33-36,0 0 0,1 1 0,-1 0-1,0-1 1,1 1 0,-1-1 0,0 1-1,1 0 1,-1-1 0,1 1 0,-1 0-1,1 0 1,-1-1 0,1 1 0,0 0-1,-1 0 1,1 0 0,0 0 0,0-1-1,0 1 1,0 0 0,-1 0 0,1 0-1,0 0 1,0 0 0,1 0 0,-1 0-1,0-1 1,0 1 0,0 0 0,1 0-1,-1 0 1,0 0 0,1-1 0,-1 1 0,0 0-1,1 0 1,-1-1 0,1 1 0,0 0-1,-1-1 1,2 2 0,4 5-22,0 0 1,1 0-1,10 7 1,-2-1-23,106 105-727,-120-117 769,0 1-1,0-1 1,0 1-1,-1-1 1,1 1-1,0-1 0,-1 1 1,1 0-1,-1-1 1,1 1-1,-1 0 1,0 0-1,0-1 1,0 1-1,0 0 1,0-1-1,0 1 1,0 0-1,0 0 1,-1-1-1,1 1 1,-1 0-1,0 2 1,-3 5 74,0 0 1,-1-1-1,-5 10 1,0-2 44,5-6-24,-5 8 253,-23 34 1,30-48-276,0-1 1,0 1-1,0 0 0,0-1 0,-1 0 1,1 0-1,-1 0 0,0 0 1,0-1-1,0 1 0,0-1 0,-1 0 1,1-1-1,-8 3 0,11-4-85,-1 0 0,1 0 0,-1 0 0,1 0 0,-1 0 1,0 0-1,1 0 0,-1-1 0,1 1 0,0-1 0,-1 1 0,1-1 0,-1 0 0,1 1 0,-2-3 0,2 3-38,1 0-1,-1-1 1,1 1-1,-1-1 1,1 1-1,0 0 1,-1-1-1,1 1 1,0-1-1,-1 1 1,1-1 0,0 1-1,0-1 1,-1 1-1,1-1 1,0 1-1,0-1 1,0 1-1,0-1 1,0 0 0,0 1-1,0-1 1,0 1-1,0-1 1,0 1-1,0-1 1,0 1-1,0-1 1,0 0-1,0 1 1,1-1 0,-1 1-1,0-1 1,0 1-1,1-1 1,-1 1-1,0-1 1,1 1-1,-1 0 1,0-1-1,1 1 1,-1-1 0,1 1-1,0-1 1,8-8-525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36.025"/>
    </inkml:context>
    <inkml:brush xml:id="br0">
      <inkml:brushProperty name="width" value="0.05" units="cm"/>
      <inkml:brushProperty name="height" value="0.05" units="cm"/>
    </inkml:brush>
  </inkml:definitions>
  <inkml:trace contextRef="#ctx0" brushRef="#br0">234 66 17612,'0'-1'106,"0"-1"0,0 1 0,0 0 0,0-1 0,0 1 0,-1 0 0,1 0 1,0-1-1,-1 1 0,1 0 0,-1 0 0,1 0 0,-1 0 0,0-1 0,0 1 0,1 0 0,-1 0 0,0 0 1,0 1-1,0-1 0,0 0 0,0 0 0,0 0 0,0 1 0,-3-2 0,2 1 24,0 1 1,-1 0-1,1 0 0,-1-1 0,1 1 0,-1 1 0,1-1 1,0 0-1,-1 1 0,1-1 0,0 1 0,-1-1 0,-1 2 1,-6 2 149,1 1 1,-1 0-1,1 0 1,1 1-1,-14 11 1,11-6-198,0 0 0,1 1 0,0 0 0,1 0 0,1 1 0,0 0 0,1 1 0,-12 28 0,15-29-55,0 0 0,0 0-1,2 0 1,-1 0 0,2 0-1,0 1 1,0-1 0,1 0 0,1 1-1,3 21 1,-3-31-7,0 1-1,0-1 1,1 0 0,-1 0 0,1 1-1,0-1 1,0-1 0,1 1 0,-1 0-1,1 0 1,-1-1 0,1 0-1,0 1 1,1-1 0,-1 0 0,0-1-1,1 1 1,0 0 0,0-1-1,4 2 1,-3-2 22,0 0 0,0-1 0,0 0 1,0 0-1,0 0 0,0 0 0,0-1 0,1 0 0,-1 0 0,0 0 0,0-1 0,1 0 0,-1 0 1,0 0-1,0-1 0,0 1 0,5-4 0,3-1 108,-1-1 0,0-1 1,0 0-1,-1-1 0,0 0 0,0-1 0,-1 0 1,0 0-1,-1-1 0,0-1 0,-1 1 0,0-1 1,-1-1-1,0 0 0,8-24 0,-11 26-17,0-1 0,-1 1 0,-1-1 0,1 0 0,-2 0 0,0 0 0,0 0 0,-3-18 0,1 21-71,0 1 0,-1-1 0,0 1 1,0 0-1,-1-1 0,-1 1 1,1 1-1,-1-1 0,0 0 1,-1 1-1,0 0 0,-8-10 1,9 13-103,1 1 0,-1-1 0,0 1 0,0 0 0,-1 0 0,1 1 0,0-1 0,-1 1 0,1 0 1,-1 0-1,0 1 0,0-1 0,0 1 0,0 0 0,0 1 0,0-1 0,0 1 0,0 0 0,-6 0 1,8 1-89,-1-1 1,0 1-1,0 0 0,1 0 1,-1 0-1,1 0 1,-1 1-1,1-1 1,-1 1-1,1 0 1,0 0-1,0 0 1,0 1-1,0-1 1,0 1-1,0-1 1,1 1-1,-1 0 1,1 0-1,0 0 1,0 1-1,0-1 1,0 0-1,1 1 1,-3 6-1,2 18-548,6 3-116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37.530"/>
    </inkml:context>
    <inkml:brush xml:id="br0">
      <inkml:brushProperty name="width" value="0.05" units="cm"/>
      <inkml:brushProperty name="height" value="0.05" units="cm"/>
    </inkml:brush>
  </inkml:definitions>
  <inkml:trace contextRef="#ctx0" brushRef="#br0">0 8 16107,'1'0'166,"-1"-1"-1,1 0 0,0 1 0,-1-1 0,1 1 1,0-1-1,0 1 0,-1-1 0,1 1 0,0-1 1,0 1-1,0 0 0,0 0 0,0-1 0,-1 1 1,1 0-1,0 0 0,0 0 0,0 0 0,0 0 1,2 0-1,-3 1-27,1 0 0,0 1 0,-1-1 0,1 0 1,-1 1-1,1-1 0,-1 1 0,0-1 0,0 0 0,1 1 0,-1-1 1,0 1-1,0-1 0,-1 3 0,-7 156 2042,4-120-2005,1 1 0,2 0 0,7 57 1,-6-97-171,9 38 276,-9-38-273,0 0 0,1 0 1,-1 0-1,0-1 0,0 1 0,1 0 1,-1 0-1,0 0 0,1-1 1,-1 1-1,1 0 0,-1-1 0,1 1 1,-1 0-1,1-1 0,0 1 0,-1-1 1,1 1-1,0 0 0,-1-1 1,1 0-1,0 1 0,0-1 0,-1 1 1,1-1-1,0 0 0,0 0 1,0 1-1,0-1 0,0 0 0,-1 0 1,1 0-1,0 0 0,0 0 0,0 0 1,0 0-1,0 0 0,-1-1 1,1 1-1,1-1 0,0 0-78,-1 0 1,0 0-1,1 0 0,-1 0 1,0 0-1,0-1 0,0 1 1,0-1-1,0 1 0,0-1 1,0 1-1,-1-1 0,1 1 0,0-1 1,-1 0-1,1 1 0,-1-1 1,0 0-1,0 1 0,0-1 1,1 0-1,-2 1 0,1-1 1,0-3-1,-1-1-76,0-1 0,0 0 1,0 1-1,-1-1 0,-4-8 1,-11-23-378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37.966"/>
    </inkml:context>
    <inkml:brush xml:id="br0">
      <inkml:brushProperty name="width" value="0.05" units="cm"/>
      <inkml:brushProperty name="height" value="0.05" units="cm"/>
    </inkml:brush>
  </inkml:definitions>
  <inkml:trace contextRef="#ctx0" brushRef="#br0">0 86 16091,'2'2'1753,"8"-2"-873,5 0-240,11-5 1409,3-2-729,12-1-368,4-2-152,6-3-200,1 1-32,-3 1-319,-5 1-225,-8 3-601,-3 2-351,-13 5 760,-4 0-176,-6 5-120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38.399"/>
    </inkml:context>
    <inkml:brush xml:id="br0">
      <inkml:brushProperty name="width" value="0.05" units="cm"/>
      <inkml:brushProperty name="height" value="0.05" units="cm"/>
    </inkml:brush>
  </inkml:definitions>
  <inkml:trace contextRef="#ctx0" brushRef="#br0">0 128 17132,'10'10'1968,"15"-10"-928,1-10-320,12-7 969,2 0-305,8 0-288,0-3-63,-2 3-585,-3 2-432,-11 7-1145,-5 5 1041,-8-2-216,-2-3-160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49.892"/>
    </inkml:context>
    <inkml:brush xml:id="br0">
      <inkml:brushProperty name="width" value="0.05" units="cm"/>
      <inkml:brushProperty name="height" value="0.05" units="cm"/>
    </inkml:brush>
  </inkml:definitions>
  <inkml:trace contextRef="#ctx0" brushRef="#br0">119 0 19444,'-27'50'1575,"4"-11"-271,-23 58-1,42-85-1096,0 0 0,0 0 0,1 0 0,0 0 0,1 0 0,1 1 0,0-1 0,0 1 0,3 21 0,0-26-223,-1-1-1,1 0 1,1 0-1,-1 0 1,1 0-1,1 0 1,-1 0-1,1-1 1,0 0-1,0 0 1,1 0 0,0 0-1,0 0 1,0-1-1,1 0 1,0 0-1,0-1 1,0 0-1,0 0 1,14 6-1,-7-4-199,-1-1 0,1-1 0,0 0 0,1-1 0,-1 0 0,0-1 0,1 0 0,0-1 0,-1-1 0,22-2 0,-34 2 193,1-1 0,-1 1-1,0 0 1,0 0 0,1 0-1,-1 0 1,0 0 0,0 0 0,1 0-1,-1 1 1,0-1 0,0 0-1,2 1 1,-3 0 25,0-1 0,0 0 0,1 0 0,-1 1 0,0-1 0,0 0 0,0 1 0,0-1 0,0 0 0,0 0 1,0 1-1,0-1 0,0 0 0,0 0 0,0 1 0,0-1 0,-1 0 0,1 1 0,0-1 0,0 0 0,0 0 0,0 1 0,0-1 0,-1 0 0,1 0 0,0 0 0,0 1 0,0-1 0,0 0 0,-1 0 0,1 0 1,0 1-1,-1-1 0,-29 22 474,-23 13 199,18-11-62,-47 23 0,81-46-647,0-1 1,0 1-1,-1 0 0,1-1 1,0 1-1,0-1 1,-1 1-1,1-1 1,0 0-1,-1 1 0,1-1 1,0 0-1,-1 0 1,1 0-1,0 0 1,-1 0-1,1 0 0,-1 0 1,1-1-1,0 1 1,-1 0-1,1-1 1,0 1-1,0-1 1,-3-1-1,3 1-7,1-1 0,-1 1 0,0 0 0,1-1 0,-1 0 0,1 1 1,-1-1-1,1 1 0,0-1 0,-1 0 0,1 1 0,0-1 0,0 0 0,0 1 0,0-1 0,1 0 0,-1 1 1,0-1-1,1 1 0,-1-1 0,1 1 0,0-3 0,11-24-371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39.033"/>
    </inkml:context>
    <inkml:brush xml:id="br0">
      <inkml:brushProperty name="width" value="0.05" units="cm"/>
      <inkml:brushProperty name="height" value="0.05" units="cm"/>
    </inkml:brush>
  </inkml:definitions>
  <inkml:trace contextRef="#ctx0" brushRef="#br0">0 115 18612,'12'0'2128,"8"-2"-1423,10 1-233,12-9 800,11-6-392,2-4-88,3 0-312,-2 0-240,-9 6-560,-4 3-248,-16 10-488,-8 2-272,-21 8 928,-8 4-272,-14 6-241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39.451"/>
    </inkml:context>
    <inkml:brush xml:id="br0">
      <inkml:brushProperty name="width" value="0.05" units="cm"/>
      <inkml:brushProperty name="height" value="0.05" units="cm"/>
    </inkml:brush>
  </inkml:definitions>
  <inkml:trace contextRef="#ctx0" brushRef="#br0">8 115 15555,'-7'18'1833,"20"-6"-769,7-6-328,11-11 1409,7-3-697,12-8-320,6-1-64,3-3-304,2-2-263,-11 1-577,-2 2-497,-14 8 489,-12 1-120,-21 8-112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41.244"/>
    </inkml:context>
    <inkml:brush xml:id="br0">
      <inkml:brushProperty name="width" value="0.05" units="cm"/>
      <inkml:brushProperty name="height" value="0.05" units="cm"/>
    </inkml:brush>
  </inkml:definitions>
  <inkml:trace contextRef="#ctx0" brushRef="#br0">1 105 17580,'2'0'308,"0"-1"1,1 0-1,-1-1 0,0 1 1,0 0-1,1-1 1,-1 1-1,0-1 0,-1 0 1,1 0-1,3-3 1,5-5 428,3-1-314,0 2 0,0-1 1,1 2-1,1 0 0,25-11 0,-34 17-370,0 0 0,-1 0 0,1 1 0,0 0 0,0 0 0,0 1 1,0 0-1,9 0 0,-12 0-36,0 1 1,1 0-1,-1 0 1,0 0 0,0 0-1,0 0 1,0 0-1,0 1 1,-1-1-1,1 1 1,0 0 0,-1 0-1,1 0 1,-1 0-1,0 1 1,4 3-1,-3-1-13,-1-1-1,0 1 1,1-1-1,-2 1 1,1 0-1,0 0 1,-1-1-1,0 1 1,0 0-1,-1 0 1,1 0-1,-1 0 0,0 0 1,-1 1-1,1-1 1,-1 0-1,0-1 1,0 1-1,-3 7 1,-2 7 11,-1-1 0,-1 0 0,-16 27 0,2-11 97,-2 0 0,-2-2 1,-32 33-1,34-39 36,14-12-46,11-5 16,1-8-109,-1 0 1,1-1-1,0 1 1,0 0 0,0-1-1,0 1 1,0-1-1,0 1 1,0-1 0,0 0-1,4 0 1,72 5 31,78 4-1,-125-9-624,0-1 1,60-11-1,-89 12 573,3-1-67,0 0 1,-1 0-1,1-1 1,0 1 0,-1-1-1,6-3 1,3-5-394</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41.777"/>
    </inkml:context>
    <inkml:brush xml:id="br0">
      <inkml:brushProperty name="width" value="0.05" units="cm"/>
      <inkml:brushProperty name="height" value="0.05" units="cm"/>
    </inkml:brush>
  </inkml:definitions>
  <inkml:trace contextRef="#ctx0" brushRef="#br0">7 547 16884,'-1'6'529,"-1"0"1,1-1 0,0 1 0,-1 10 0,2-16-475,0 0 0,0 1 1,0-1-1,0 1 1,0-1-1,0 0 0,0 1 1,0-1-1,1 1 1,-1-1-1,0 0 1,0 1-1,0-1 0,0 0 1,1 1-1,-1-1 1,0 0-1,0 1 0,0-1 1,1 0-1,-1 1 1,0-1-1,1 0 0,-1 0 1,0 1-1,1-1 1,-1 0-1,0 0 0,1 0 1,-1 1-1,2-1 69,-1-1 0,0 1 0,1 0 0,-1-1-1,0 1 1,1 0 0,-1-1 0,0 1 0,0-1-1,0 0 1,1 1 0,-1-1 0,0 0 0,2-2 0,13-10 458,0-2 1,-1 0-1,-1-1 1,18-25-1,45-76 534,-65 97-918,163-315 958,-168 322-1180,-7 13 24,0 0-1,1 0 0,-1 0 0,0 0 0,0 0 1,0 0-1,0 0 0,0 0 0,0 0 1,0 0-1,0 0 0,0 0 0,0 0 0,0 0 1,0 0-1,0 0 0,0 0 0,1 0 1,-1 0-1,0 0 0,0 0 0,0 0 0,0 0 1,0 0-1,0 0 0,0 0 0,0 0 1,0 0-1,0 0 0,0 0 0,1 0 0,-1 0 1,0 0-1,0 0 0,0 0 0,0 0 1,0 0-1,0 0 0,0 0 0,0 0 0,0 0 1,0 0-1,0 0 0,0 0 0,0 1 1,0-1-1,0 0 0,0 0 0,0 0 0,0 0 1,0 0-1,0 0 0,0 0 0,0 0 1,0 0-1,0 0 0,0 0 0,0 0 0,0 1 1,0-1-1,0 0 0,0 0 0,0 0 1,0 0-1,0 0 0,0 0 0,-1 27-102,-1-12 94,-3 56-64,-6 133 56,12-165 17,1 0 1,1 0 0,12 47 0,-1-47-441,-14-38 395,1 0-1,-1 0 0,1 0 0,-1-1 0,1 1 0,-1 0 0,1 0 0,0-1 0,-1 1 1,1 0-1,0-1 0,-1 1 0,1-1 0,0 1 0,1 0 0,-1-1 21,0 0 0,-1 0 0,1 0 0,-1 0 1,1 0-1,-1-1 0,1 1 0,0 0 0,-1 0 0,1-1 0,-1 1 0,0 0 0,1-1 0,-1 1 0,1-1 0,-1 1 1,1 0-1,-1-1 0,0 1 0,1-1 0,-1 1 0,0-1 0,1 1 0,-1-1 0,0 1 0,0-1 0,0 0 0,1 1 1,-1-2-1,6-25-293,-4-18-109</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42.804"/>
    </inkml:context>
    <inkml:brush xml:id="br0">
      <inkml:brushProperty name="width" value="0.05" units="cm"/>
      <inkml:brushProperty name="height" value="0.05" units="cm"/>
    </inkml:brush>
  </inkml:definitions>
  <inkml:trace contextRef="#ctx0" brushRef="#br0">0 3 18508,'1'0'69,"-1"0"1,0-1-1,1 1 1,-1 0-1,0 0 0,1-1 1,-1 1-1,0 0 1,1 0-1,-1 0 0,1 0 1,-1-1-1,0 1 1,1 0-1,-1 0 0,1 0 1,-1 0-1,0 0 1,1 0-1,-1 0 0,1 0 1,-1 0-1,0 0 1,1 0-1,-1 0 0,1 1 1,-1-1-1,0 0 1,1 0-1,-1 0 0,0 0 1,1 1-1,-1-1 1,0 0-1,1 0 0,-1 1 1,0-1-1,1 0 1,-1 1-1,0-1 0,0 0 1,1 1-1,-1-1 1,0 0-1,0 1 0,0-1 1,0 0-1,1 1 1,-1-1-1,0 1 0,5 27 1394,-4-19-907,14 197 1959,-14-141-2281,15 93-1,-15-150-234,-1-6-9,0 0-1,1 0 1,-1 0 0,0 0 0,1 0-1,0 0 1,-1 0 0,1 0 0,0 0-1,0 0 1,0-1 0,2 4 0,-2-5 0,-1 1 0,0-1 0,0 0 0,0 0 0,0 0 0,0 0 0,0 0 0,0 0 0,1 0 0,-1 0 0,0 0 0,0 0 0,0 0 0,0 0 0,0 0 0,1 0 0,-1 0 0,0 0 0,0 0 0,0 0 0,0 0 0,0 0 0,0 0 0,1 0 0,-1 0 0,0 0 0,0 0 0,0 0 0,0 0 0,0 0 0,0 0 0,1 0 0,-1 0 0,0-1 0,0 1 0,0 0 0,0 0 0,0 0 0,0 0 0,0 0 0,0 0 0,0 0 0,0-1 0,1 1 0,2-10-442,1-11-675,-7-75-1535,3 91 2536,-4-38-782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43.236"/>
    </inkml:context>
    <inkml:brush xml:id="br0">
      <inkml:brushProperty name="width" value="0.05" units="cm"/>
      <inkml:brushProperty name="height" value="0.05" units="cm"/>
    </inkml:brush>
  </inkml:definitions>
  <inkml:trace contextRef="#ctx0" brushRef="#br0">0 117 20428,'0'-9'1809,"11"2"-1177,11-1-216,14-2 800,6 0-152,9-2-415,2-2-177,5 1-152,-2 1-40,-10 5-296,-8 0-184,-9 1-552,-6 5-369,-13 5-1943,-7 6 2528,-6 9-441,-4 1-391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4:43.620"/>
    </inkml:context>
    <inkml:brush xml:id="br0">
      <inkml:brushProperty name="width" value="0.05" units="cm"/>
      <inkml:brushProperty name="height" value="0.05" units="cm"/>
    </inkml:brush>
  </inkml:definitions>
  <inkml:trace contextRef="#ctx0" brushRef="#br0">1 150 20164,'27'2'2049,"9"-9"-1209,2-6-304,8-2 928,6-4-279,0-1-329,-2 0-208,-7 1-544,-5 3-328,-12 4-1160,-6 3 1232,-8 8-241,-5 1-151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00.703"/>
    </inkml:context>
    <inkml:brush xml:id="br0">
      <inkml:brushProperty name="width" value="0.05" units="cm"/>
      <inkml:brushProperty name="height" value="0.05" units="cm"/>
    </inkml:brush>
  </inkml:definitions>
  <inkml:trace contextRef="#ctx0" brushRef="#br0">62 3 15163,'-3'-3'2099,"2"11"-564,2 9-409,0-5-890,0 0 0,-1 1-1,-1-1 1,0 0 0,-4 17 0,-18 62 254,10-46-137,7-27-207,4-12-49,0 1 0,0-1-1,0 0 1,1 1 0,0-1 0,0 0 0,1 1-1,0 9 1,0-15-78,1-1-1,-1 1 1,0 0 0,0-1-1,1 1 1,-1-1-1,1 1 1,-1-1-1,0 1 1,1-1-1,-1 1 1,1-1 0,-1 0-1,1 1 1,-1-1-1,1 0 1,0 1-1,-1-1 1,1 0-1,-1 0 1,1 1 0,0-1-1,-1 0 1,1 0-1,0 0 1,-1 0-1,1 0 1,-1 0-1,1 0 1,0 0 0,-1 0-1,1 0 1,1 0-1,24-7 238,-22 6-221,184-66-1173,-182 65 897,28-11-1308,-32 12 1454,-1 0 0,1 0 0,-1 0 0,1 0 0,-1 0 1,1 0-1,-1 0 0,0-1 0,0 1 0,1 0 0,-1-1 0,0 1 0,0-1 1,-1 1-1,1-1 0,0 0 0,0-2 0,0-9-769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01.118"/>
    </inkml:context>
    <inkml:brush xml:id="br0">
      <inkml:brushProperty name="width" value="0.05" units="cm"/>
      <inkml:brushProperty name="height" value="0.05" units="cm"/>
    </inkml:brush>
  </inkml:definitions>
  <inkml:trace contextRef="#ctx0" brushRef="#br0">2 1 14643,'0'26'1072,"-1"8"-872,1 2-104,0 3 337,1 1-169,1-7-160,-1-3-104,3-10-224,-1-7-81,3-12 233,-5-8-40,4-13-80</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01.490"/>
    </inkml:context>
    <inkml:brush xml:id="br0">
      <inkml:brushProperty name="width" value="0.05" units="cm"/>
      <inkml:brushProperty name="height" value="0.05" units="cm"/>
    </inkml:brush>
  </inkml:definitions>
  <inkml:trace contextRef="#ctx0" brushRef="#br0">65 1 14443,'0'0'48,"1"0"0,-1 0 0,0 0 0,1 1 1,-1-1-1,0 0 0,1 1 0,-1-1 0,0 0 0,1 1 0,-1-1 0,0 0 0,0 1 0,1-1 0,-1 0 1,0 1-1,0-1 0,0 1 0,0-1 0,0 0 0,1 1 0,-1-1 0,0 1 0,0-1 0,0 1 0,0-1 0,0 0 1,0 1-1,0-1 0,0 1 0,-1-1 0,1 1 0,0-1 0,0 0 0,0 1 0,0-1 0,0 1 0,-1-1 1,1 0-1,0 1 0,0-1 0,-1 1 0,-14 25 648,9-17-197,-1 6-226,-1-1-1,2 2 0,0-1 1,1 1-1,1 0 0,0 0 0,-1 18 1,4-26-211,1 0 1,-1 1-1,1-1 1,1 0 0,0 1-1,0-1 1,0 0-1,1 0 1,0 0-1,1 0 1,0 0 0,0 0-1,1-1 1,0 0-1,9 14 1,-11-18-42,0-1-1,0 0 1,0 1 0,1-1 0,-1 0 0,1 0 0,-1-1-1,1 1 1,0 0 0,0-1 0,-1 0 0,1 1 0,0-1-1,0 0 1,0 0 0,1-1 0,-1 1 0,4-1 0,-3 0 11,1 0 0,0-1 0,0 1 1,0-1-1,0-1 0,0 1 0,-1-1 1,1 1-1,0-1 0,6-5 1,2-1 68,-1-1 0,0 0 1,0-1-1,-1 0 0,0-1 1,15-20-1,-20 22-14,1-1-1,-1 0 1,0 0-1,-1 0 1,-1-1 0,1 0-1,-2 0 1,1 0-1,-1 0 1,1-16-1,-3 23-59,-1 0-1,0 0 0,0 0 0,0-1 0,-1 1 0,1 0 0,-1 0 0,0 0 1,0 0-1,0 0 0,-1 0 0,0 0 0,1 0 0,-1 1 0,0-1 0,-1 0 1,1 1-1,-1 0 0,0 0 0,1 0 0,-1 0 0,-1 0 0,1 0 0,0 1 1,-1-1-1,1 1 0,-1 0 0,0 0 0,1 0 0,-1 1 0,-7-2 0,2 1-149,0 0 0,0 0 0,0 1 0,0 1 0,-1 0 0,1 0-1,0 1 1,-1 0 0,1 0 0,0 1 0,0 1 0,0-1-1,1 1 1,-1 1 0,0-1 0,-11 9 0,1 0-321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11.602"/>
    </inkml:context>
    <inkml:brush xml:id="br0">
      <inkml:brushProperty name="width" value="0.05" units="cm"/>
      <inkml:brushProperty name="height" value="0.05" units="cm"/>
    </inkml:brush>
  </inkml:definitions>
  <inkml:trace contextRef="#ctx0" brushRef="#br0">153 602 11194,'1'2'147,"-1"1"-1,1-1 0,-1 1 0,0-1 1,0 1-1,0-1 0,0 1 1,-1-1-1,1 0 0,-1 1 0,1-1 1,-3 4-1,1 7-213,-23 291-358,-27 409 616,10-236 90,36-310-15,27 287 0,-15-383-198,-2 0 1,-4 0-1,-3-1 0,-3 1 0,-23 104 1,24-157-34,2 0 1,0 0-1,1 0 1,0 35-1,2-47-27,1 0-1,0 0 0,0 0 0,1 0 0,0-1 0,0 1 0,0 0 1,0-1-1,1 1 0,0-1 0,0 0 0,1 0 0,-1 0 0,1 0 0,0-1 1,1 0-1,-1 1 0,8 4 0,3 1-6,1 0-1,0 0 0,1-2 1,0 0-1,23 7 1,96 22 3,-64-20-3,241 89-21,24 6-24,-189-80 33,0-6-1,193 8 1,304-22 0,-595-12 9,939-30 51,-51 0 93,1185-16-39,-1399 14-96,127-5-12,-692 32 6,608-15-5,-1 31 22,-621-4-1,643 11 134,387-107-20,-806 54-111,1214-92-33,-1411 116 10,720-41-12,2 26 31,-798 25-4,215-5 36,-235 1-31,-1-3 0,78-20 0,-110 17-21,-1-2 0,61-29-1,72-49-46,-167 86 41,0 0 1,0 0-1,-1-1 1,0-1-1,0 1 1,0-1-1,0 0 1,-1-1-1,-1 1 1,1-1-1,6-15 1,1-4-69,-1-2 0,10-39 0,-20 62 68,65-195-258,-48 152 250,3 0 1,29-47-1,-51 96 22,0 0 1,0 0-1,1-1 0,-1 1 1,0 0-1,1-1 1,-1 1-1,0 0 0,1 0 1,-1 0-1,1 0 0,-1-1 1,0 1-1,1 0 0,-1 0 1,1 0-1,-1 0 0,0 0 1,1 0-1,-1 0 1,1 0-1,-1 0 0,1 0 1,-1 0-1,0 0 0,1 0 1,-1 0-1,1 0 0,-1 1 1,0-1-1,1 0 1,-1 0-1,18 11 53,-5-4-29,42 13-7,103 23 0,-7-3-4,-71-13-12,-31-9 7,2-2-1,102 18 1,-54-26 15,0-3 0,176-16 0,196-53 17,-72 7-33,457 7-30,-625 42-43,948 18-209,154-32 442,-1205 10-158,-1-5 1,169-45-1,-227 42-33,-1-3-1,-2-3 1,0-3-1,-2-2 1,107-71-1,55-66-44,-8 6 18,-204 153 52,-1-1 1,0-1-1,-1-1 1,15-16-1,-21 20-1,0 0-1,0-1 1,-1 1 0,0-1-1,-1 0 1,0 0 0,0-1-1,3-15 1,3-29-21,-3 0-1,-2 0 1,-3 0 0,-7-93-1,1 114-2,-1 1-1,-2 0 0,-1 1 0,-1 0 0,-2 0 0,-1 0 0,-1 2 1,-2 0-1,-1 0 0,-20-27 0,-28-29 120,-129-133-1,81 97 64,-95-90-248,178 186 30,-1 1 0,-1 2 0,0 1 0,-2 2 0,-62-27 0,25 21-9,-1 3 0,0 3 0,-79-9-1,-227-14 62,299 35 21,-1065-81 74,-2 51-199,-162 52 349,-2-1-10,-1659-56-447,1699 24-54,-163-5 33,-1718 50-282,1300 89 582,1380-84-16,290-20-44,-1783 118 605,-1-29-20,631-64-148,969-36-208,-262 7 2087,613-7-2082,10 0-202,0-1 1,0 1-1,0-1 0,0 0 0,0 0 1,-1 0-1,1 0 0,0 0 0,0-1 1,0 1-1,0-1 0,0 0 1,1 0-1,-1 0 0,0 0 0,0-1 1,1 1-1,-1-1 0,0 0 0,-2-2 1,-8-16 481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0.264"/>
    </inkml:context>
    <inkml:brush xml:id="br0">
      <inkml:brushProperty name="width" value="0.05" units="cm"/>
      <inkml:brushProperty name="height" value="0.05" units="cm"/>
    </inkml:brush>
  </inkml:definitions>
  <inkml:trace contextRef="#ctx0" brushRef="#br0">1 317 13715,'22'7'1108,"-8"-2"69,0-1-1,0 0 1,0 0 0,19 0-1,-27-3-1023,-1-1 0,0-1 0,0 1 0,1-1 0,-1 0 0,0 0 0,0-1 0,0 1-1,0-1 1,0 0 0,-1 0 0,1-1 0,0 0 0,-1 1 0,8-8 0,-7 6-119,-1-1-1,1 0 1,-1 0 0,0 0 0,-1 0-1,5-8 1,-7 12-31,-1-1-1,1 1 1,0-1-1,-1 1 0,0 0 1,1-1-1,-1 1 1,0-1-1,1 1 1,-1-1-1,0 0 0,0 1 1,0-1-1,-1-1 1,1 2-3,-1 0 1,1 1-1,-1-1 1,1 0-1,-1 0 0,1 0 1,-1 1-1,0-1 1,1 0-1,-1 1 1,0-1-1,1 0 1,-1 1-1,0-1 0,0 1 1,0-1-1,0 1 1,0 0-1,1-1 1,-1 1-1,0 0 1,0-1-1,0 1 1,-2 0-1,-1 0 3,1 0 1,-1 0-1,0 0 1,0 0-1,0 1 1,1 0-1,-1 0 1,0 0-1,1 0 1,-1 0-1,1 1 1,-1 0-1,1-1 1,0 1-1,0 0 1,0 1-1,0-1 1,0 1-1,0-1 1,1 1-1,-5 5 0,3-4 13,1 1-1,0-1 0,0 1 0,0-1 0,0 1 1,1 0-1,0 0 0,0 0 0,0 0 0,1 0 0,0 1 1,0-1-1,0 0 0,0 10 0,1-13-7,1 1 1,-1 0-1,1 0 1,-1 0-1,1 0 0,0-1 1,0 1-1,0 0 0,1-1 1,-1 1-1,0-1 0,1 1 1,0-1-1,0 0 0,0 1 1,0-1-1,0 0 0,3 2 1,0-1 2,0 0 1,0 0 0,0-1-1,0 0 1,0 0 0,0 0-1,1-1 1,-1 0 0,7 1-1,6-1 13,1 0-1,-1-1 0,0-1 1,35-7-1,-18 1 4,0-2 0,-1-2-1,-1-1 1,0-1 0,49-28-1,-62 30-48,-2-1 0,0-1 0,0 0 0,-1-1 0,-1-1 0,0 0 0,-1-1 0,-1-1 0,0-1 0,12-21-1,-22 33 3,-1 0 0,-1 0 0,1 0 0,-1 0 0,0-1-1,0 1 1,-1 0 0,0-1 0,0 1 0,0-11-1,-1 15 12,-1-1-1,1 0 1,0 1-1,-1-1 1,0 1-1,0-1 1,0 1-1,0-1 0,0 1 1,0-1-1,0 1 1,-1 0-1,1 0 1,-1 0-1,0 0 1,1 0-1,-1 0 1,0 0-1,0 0 0,0 1 1,-1-1-1,1 1 1,0-1-1,0 1 1,-1 0-1,1 0 1,-6-1-1,0 0 25,0 1-1,0 0 1,-1 0-1,1 1 1,0 0-1,0 0 1,-1 1-1,1 0 1,0 0-1,0 1 1,0 0 0,0 1-1,0 0 1,1 0-1,-1 1 1,-10 6-1,7-3 38,0 0 0,1 0 0,0 1 0,1 0 0,-1 0 0,2 1 0,-1 1 0,1-1 0,1 1 0,-9 15 0,13-19-56,0 1-1,1-1 1,0 0 0,0 1 0,1-1-1,-1 1 1,2 0 0,-1-1 0,1 1-1,0 0 1,0-1 0,1 1 0,-1 0-1,2-1 1,-1 1 0,1-1 0,0 1-1,0-1 1,1 0 0,-1 0 0,2 0-1,-1 0 1,1 0 0,6 8 0,-2-4-115,0-1-1,0 0 1,1 0 0,0-1 0,1 0 0,0 0 0,0-1 0,1 0 0,0-1 0,0 0 0,0-1 0,16 5 0,24 2-274</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00.547"/>
    </inkml:context>
    <inkml:brush xml:id="br0">
      <inkml:brushProperty name="width" value="0.05" units="cm"/>
      <inkml:brushProperty name="height" value="0.05" units="cm"/>
    </inkml:brush>
  </inkml:definitions>
  <inkml:trace contextRef="#ctx0" brushRef="#br0">16 196 9578,'-1'0'78,"0"0"1,1 1-1,-1-1 0,1 0 0,-1 0 1,1 0-1,0 1 0,-1-1 1,1 0-1,-1 1 0,1-1 1,-1 1-1,1-1 0,0 0 0,-1 1 1,1-1-1,0 1 0,-1-1 1,1 1-1,0-1 0,0 1 0,0-1 1,-1 1-1,1-1 0,0 1 1,0-1-1,0 1 0,0-1 0,0 1 1,0-1-1,0 2 0,0-2 87,1 1 0,-1 0 0,1-1 0,-1 1 0,1-1 0,-1 1-1,1-1 1,-1 1 0,1-1 0,-1 0 0,1 1 0,0-1 0,-1 0 0,1 1 0,0-1-1,-1 0 1,1 0 0,0 0 0,-1 1 0,1-1 0,0 0 0,-1 0 0,1 0-1,0 0 1,0 0 0,0-1-66,-1 1 0,1-1 0,-1 1 0,0-1 0,1 1-1,-1-1 1,0 1 0,0-1 0,1 1 0,-1-1 0,0 0 0,0 1-1,0-1 1,0 1 0,0-1 0,0 1 0,0-1 0,0 0 0,0 1 0,0-1-1,0 1 1,0-1 0,0 0 0,-1 0 0,-1-16 762,0 4-592,0-1 1,1 1-1,0 0 0,2-1 1,-1 1-1,6-26 1,-17 118 300,-1 117 0,12-254-357,3-118-13,2 149-309,0 18-17,-4 9 121,-1 0-1,0 0 0,1 0 1,-1 0-1,0 0 0,1 1 1,-1-1-1,0 0 0,1 0 1,-1 0-1,0 1 0,0-1 1,1 0-1,-1 0 0,0 0 1,0 1-1,1-1 0,-1 0 1,0 1-1,0-1 0,0 0 1,1 0-1,-1 1 1,0-1-1,0 0 0,0 1 1,0-1-1,0 0 0,0 1 1,0-1-1,0 1 0,4 14-25,-1-1 1,0 1-1,-2 0 0,1 0 0,-2 21 1,0-17 55,0-15-17,-3 130 554,2-127-429,-1-6-37,-3-13 10,-1-21-30,4-3-58,2-1-1,1 1 1,1-1 0,11-49 0,0 28-49,-27 82 14,12-14 19,-1 1-1,2 0 1,0 0-1,0 0 1,1 0-1,0 0 1,0-1-1,4 17 1,-1-11 0,1 0-1,1 0 1,0-1 0,1 0-1,8 16 1,-8-23-13,-2-7 2,0-18-2,-6-25 1,-7-167-24,7 202 4,-2 10 4,-2 11-4,-1 29 10,2 1 0,2 0 1,4 71-1,0-110 20,0 0 0,0 0 1,0 0-1,0 0 0,3 6 1,-4-11-2,0 1 1,0 0-1,1 0 1,-1 0-1,0 0 1,1-1-1,-1 1 1,0 0-1,1 0 1,-1-1-1,1 1 1,0 0-1,-1-1 1,1 1-1,-1 0 1,1-1-1,0 1 1,0-1-1,-1 1 1,1-1-1,0 0 1,0 1-1,0-1 1,-1 0-1,1 1 1,0-1-1,0 0 1,0 0-1,0 0 1,0 0-1,-1 0 1,1 0-1,0 0 1,0 0-1,0 0 1,0 0-1,1-1 1,-1 0-3,0-1 0,0 1 1,-1-1-1,1 0 1,0 1-1,-1-1 0,1 0 1,-1 1-1,0-1 0,1 0 1,-1 0-1,0 1 1,0-1-1,0 0 0,0 0 1,-1-1-1,1-5-6,19-203-1367,-17 201 1190,-1 8 133,-1 0 0,1-1 0,-1 1 0,1-1-1,-1 1 1,0-1 0,0 1 0,0-1 0,0 1 0,0-1 0,-1 1 0,1 0-1,-1-1 1,-1-3 0,2 6 52,-1 0 0,1 0 0,0 0 0,-1-1 0,1 1 0,0 0 0,0 0 0,-1 0 0,1 0 0,0 0 0,-1 0 0,1 0 0,0 0 0,-1 1 0,1-1 0,0 0 0,-1 0 0,1 0 0,0 0 0,-1 0 0,1 0 0,0 1-1,0-1 1,-1 0 0,1 0 0,0 0 0,0 1 0,-1-1 0,1 0 0,0 0 0,0 1 0,0-1 0,-1 0 0,1 1 0,0-1 0,0 0 0,0 0 0,0 1 0,-9 16 84,7-13-65,-4 9 1,1 0-1,0 1 1,1-1-1,1 1 1,0 0-1,0 0 0,2 1 1,0-1-1,0 0 1,2 1-1,-1-1 0,2 0 1,0 0-1,1 1 1,0-2-1,1 1 0,1 0 1,0-1-1,8 15 1,-9-24 1,-3-12-30,-3-22-189,0 18-75,2 11 256,-1-13-981,1 0 0,0 0 1,1 0-1,5-27 0,0 22 24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01.701"/>
    </inkml:context>
    <inkml:brush xml:id="br0">
      <inkml:brushProperty name="width" value="0.05" units="cm"/>
      <inkml:brushProperty name="height" value="0.05" units="cm"/>
    </inkml:brush>
  </inkml:definitions>
  <inkml:trace contextRef="#ctx0" brushRef="#br0">0 391 13867,'0'1'100,"0"-1"1,0 1-1,0 0 1,0-1-1,0 1 1,0-1-1,0 1 1,0 0-1,0-1 0,0 1 1,1 0-1,-1-1 1,0 1-1,0-1 1,1 1-1,-1 0 1,0-1-1,0 1 0,1-1 1,-1 1-1,1 0 1,8-6 2034,7-22-168,-9 13-1668,-1-1-1,-1-1 1,0 1-1,-1-1 1,-1 0 0,2-20-1,-1-98 107,-4 63-301,6 39-111,-6 32 4,0-1 1,0 1-1,0 0 0,0-1 1,0 1-1,1 0 1,-1-1-1,0 1 1,0-1-1,1 1 0,-1 0 1,0 0-1,0-1 1,1 1-1,-1 0 0,0-1 1,1 1-1,-1 0 1,0 0-1,1 0 1,-1-1-1,1 1 0,0 0 1,-1 0-4,1 0-1,0 1 1,-1-1 0,1 0 0,-1 1-1,1-1 1,-1 0 0,1 1 0,-1-1 0,1 1-1,-1-1 1,1 1 0,-1-1 0,1 1-1,-1 0 1,0-1 0,1 1 0,-1 0 0,0-1-1,1 2 1,3 7-47,-1 0 1,0 1-1,0-1 0,0 1 0,-2 0 1,3 18-1,-4 62-63,-1-60 126,-3 38 58,-1-111-38,6-13-67,3 0 1,11-62-1,-13 113-2,-2 7 15,1 15 5,-4 26-1,-4 16-456,1-21 952,1 43 0,5-69-416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02.740"/>
    </inkml:context>
    <inkml:brush xml:id="br0">
      <inkml:brushProperty name="width" value="0.05" units="cm"/>
      <inkml:brushProperty name="height" value="0.05" units="cm"/>
    </inkml:brush>
  </inkml:definitions>
  <inkml:trace contextRef="#ctx0" brushRef="#br0">0 51 12347,'0'-2'507,"0"0"0,1 0 0,-1 0 1,1 0-1,-1 1 0,1-1 0,0 0 1,0 0-1,0 0 0,1-1 0,4 3 3234,2 13-2096,17 52 53,28 60-759,-43-103-877,2-1 0,0 0 0,23 29-1,-32-47-46,-1 0-1,1 0 1,0 0 0,0 0-1,0 0 1,0-1-1,1 1 1,-1-1 0,1 0-1,5 2 1,-7-3-6,-1-1 0,1 0 1,-1 1-1,1-1 0,-1 0 0,1 0 1,0 0-1,-1 0 0,1-1 1,-1 1-1,1 0 0,-1-1 0,1 1 1,-1-1-1,1 1 0,-1-1 0,1 0 1,-1 1-1,0-1 0,0 0 1,1 0-1,-1 0 0,0 0 0,0 0 1,0 0-1,0-1 0,0 1 1,0 0-1,0 0 0,1-2 0,7-14 80,-1 0 0,-1 0 0,0 0 0,-1-1 0,5-25 0,1-1 66,7-21 49,18-55-2746,-51 127-259,3 2 1828</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03.176"/>
    </inkml:context>
    <inkml:brush xml:id="br0">
      <inkml:brushProperty name="width" value="0.05" units="cm"/>
      <inkml:brushProperty name="height" value="0.05" units="cm"/>
    </inkml:brush>
  </inkml:definitions>
  <inkml:trace contextRef="#ctx0" brushRef="#br0">1 0 16323,'14'2'2065,"4"-1"-1265,0 6-240,-2 3 945,8 3-401,2 6-152,1 2-440,6 4-296,-4-1-624,-2 1-368,-4-10 1808,-3-2-1160,-8-13-56,-5-6-88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03.581"/>
    </inkml:context>
    <inkml:brush xml:id="br0">
      <inkml:brushProperty name="width" value="0.05" units="cm"/>
      <inkml:brushProperty name="height" value="0.05" units="cm"/>
    </inkml:brush>
  </inkml:definitions>
  <inkml:trace contextRef="#ctx0" brushRef="#br0">0 104 18852,'1'-4'265,"-1"-1"0,0 1 1,1-1-1,0 1 0,0-1 0,0 1 1,0 0-1,1-1 0,-1 1 0,1 0 1,1 0-1,-1 0 0,0 0 0,1 1 0,0-1 1,0 1-1,0-1 0,5-4 0,-4 6-183,-1-1 0,1 1 0,0 0 0,-1 0 0,1 0 0,0 0 0,0 1 0,0 0 0,1 0-1,-1 0 1,0 0 0,0 0 0,1 1 0,-1 0 0,0 0 0,1 0 0,-1 0 0,0 1 0,7 1-1,-5 0-63,0 1 0,-1-1 0,0 1 0,1 0 0,-1 0 0,0 1 0,-1-1 0,1 1 0,-1 0 0,1 1 0,6 8 0,4 7 49,19 32 0,-31-46-50,53 95 192,-33-55-75,45 64-1,-64-105-123,1 1 0,0-1 0,-1 1 0,2-1 1,-1-1-1,1 1 0,6 3 0,-11-7-7,1 0 1,0 0 0,0 0-1,0 0 1,0 0 0,0 0 0,0-1-1,0 1 1,0-1 0,0 0-1,0 1 1,0-1 0,0 0-1,0 0 1,1 0 0,-1-1 0,0 1-1,0 0 1,0-1 0,0 1-1,0-1 1,0 0 0,0 0 0,0 0-1,-1 0 1,1 0 0,3-2-1,6-8 21,0 0-1,-1-1 0,0 0 0,-1 0 1,-1-1-1,12-22 0,-11 18-411,1 0-1,1 1 1,14-16-1,-23 30 334,0 0 0,0 1 0,0-1 0,0 1 0,0-1-1,0 1 1,0 0 0,1 0 0,-1 0 0,3-1 0,2 2-371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7.292"/>
    </inkml:context>
    <inkml:brush xml:id="br0">
      <inkml:brushProperty name="width" value="0.05" units="cm"/>
      <inkml:brushProperty name="height" value="0.05" units="cm"/>
    </inkml:brush>
  </inkml:definitions>
  <inkml:trace contextRef="#ctx0" brushRef="#br0">6 43 16852,'-4'5'1968,"3"-1"-1336,5-1-224,4-3 905,10 0-217,5-3-152,2-3-336,4-1-144,5-2-128,2 1 8,-1-1-56,-1 2-120,-5 3-512,-2 2-368,-7 2 608,-4 0-104,-9 0-96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8.256"/>
    </inkml:context>
    <inkml:brush xml:id="br0">
      <inkml:brushProperty name="width" value="0.05" units="cm"/>
      <inkml:brushProperty name="height" value="0.05" units="cm"/>
    </inkml:brush>
  </inkml:definitions>
  <inkml:trace contextRef="#ctx0" brushRef="#br0">1 192 15811,'-1'-6'330,"1"-1"0,0 0 0,1 1 0,0-1 0,0 0 0,0 1 0,0-1-1,1 1 1,0 0 0,1-1 0,-1 1 0,1 0 0,0 1 0,1-1 0,0 0 0,-1 1-1,2 0 1,-1 0 0,1 0 0,-1 0 0,1 1 0,0 0 0,7-4 0,-3 1-222,1 1 1,0 0 0,0 1-1,1 0 1,-1 1 0,1 0-1,0 1 1,0 0 0,0 1-1,0 0 1,1 0 0,20 1-1,-29 1-105,0 0-1,1 1 0,-1-1 0,0 1 1,1-1-1,-1 1 0,0 0 1,0 0-1,1 1 0,-1-1 0,0 1 1,0-1-1,-1 1 0,1 0 0,0 0 1,2 3-1,-3-3-4,-1 0-1,0 0 1,0 0 0,0 0-1,0 0 1,0 0 0,0 0-1,0 0 1,-1 1 0,1-1-1,-1 0 1,0 0 0,1 1-1,-1-1 1,0 0-1,-1 1 1,1-1 0,0 0-1,-1 0 1,1 1 0,-1-1-1,1 0 1,-1 0 0,-2 3-1,-7 15-4,-1-1-1,-1 0 1,-1-1-1,0 0 0,-2-1 1,-18 17-1,-5 7 21,34-35-8,-14 14 29,-29 43 0,44-58-31,-1 1 1,1-1-1,1 1 0,-1-1 0,1 1 1,0 0-1,0 0 0,1 0 0,-1 0 1,1 0-1,1 1 0,-1-1 0,1 0 0,1 9 1,-1-12-7,1 0 0,0 0 0,0-1 1,0 1-1,0 0 0,0 0 0,1 0 1,-1-1-1,1 1 0,0-1 0,-1 1 1,1-1-1,0 0 0,1 0 0,-1 0 1,3 3-1,0-3-23,-1 1 0,0-1 0,1 0 0,-1 0 0,1 0 0,0-1 0,-1 1 0,1-1 0,7 0 0,0 0-300,0-1 0,1 0 0,-1-1 0,0 0 0,0-1 0,0 0-1,15-5 1,-16 3-88,-1 0-1,-1-1 1,1 0-1,-1 0 0,0-1 1,0 0-1,14-12 1,5-8-553</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7:18.690"/>
    </inkml:context>
    <inkml:brush xml:id="br0">
      <inkml:brushProperty name="width" value="0.05" units="cm"/>
      <inkml:brushProperty name="height" value="0.05" units="cm"/>
    </inkml:brush>
  </inkml:definitions>
  <inkml:trace contextRef="#ctx0" brushRef="#br0">60 43 16740,'-2'1'256,"1"-1"1,-1 1-1,1-1 1,-1 1-1,1 0 1,-1 0-1,1 0 1,0 0-1,-1 0 1,1 0-1,0 0 1,0 0-1,0 0 1,0 0-1,0 1 1,0-1-1,0 1 1,0-1-1,0 0 1,1 1-1,-2 2 1,-11 34 286,7-17-508,1 1-1,-2 31 1,6-42-43,1 0 0,0 1 0,1-1 0,0 1 0,0-1 0,6 17 0,-7-26 13,1 0 0,-1 1 0,1-1 0,0 0 0,0 0-1,0 0 1,0 0 0,0 0 0,0-1 0,0 1 0,1 0 0,-1-1 0,1 1-1,-1 0 1,1-1 0,0 0 0,0 1 0,-1-1 0,1 0 0,0 0 0,0 0-1,0 0 1,0 0 0,1-1 0,-1 1 0,0-1 0,0 1 0,0-1-1,0 0 1,1 1 0,-1-1 0,0-1 0,0 1 0,0 0 0,1 0 0,-1-1-1,0 1 1,0-1 0,0 0 0,0 1 0,0-1 0,3-2 0,6-4 132,0 0 1,0 0 0,-1-1-1,0 0 1,-1-1-1,0 0 1,0-1 0,-1 0-1,0 0 1,-1-1 0,0 0-1,-1 0 1,0 0 0,-1-1-1,0 0 1,0 0 0,-2-1-1,3-12 1,-5 22-107,0-1 0,-1 1-1,0 0 1,1 0 0,-1-1 0,-1 1 0,1 0 0,0-1 0,-1 1-1,1 0 1,-1 0 0,0 0 0,0 0 0,-1 0 0,1 0 0,-1 0-1,1 0 1,-1 0 0,0 0 0,0 1 0,0-1 0,0 1 0,0-1-1,-1 1 1,1 0 0,-1 0 0,0 0 0,1 0 0,-1 1 0,0-1-1,0 1 1,0 0 0,0-1 0,0 1 0,-5 0 0,-19-5-357,18 4 248,0 0-1,-1 0 1,1-1 0,-13-6-1,1-5-211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06.252"/>
    </inkml:context>
    <inkml:brush xml:id="br0">
      <inkml:brushProperty name="width" value="0.05" units="cm"/>
      <inkml:brushProperty name="height" value="0.05" units="cm"/>
    </inkml:brush>
  </inkml:definitions>
  <inkml:trace contextRef="#ctx0" brushRef="#br0">68 49 14195,'-5'-4'5647,"15"12"-3700,22 6-1719,1-1-1,0-2 1,0-1 0,1-1 0,1-2 0,-1-2 0,1-1 0,0-2 0,54-2 0,-115-6 84,-414-13 241,534 26-655,214 0 134,-300-6-23,-7-1-2,1 1 0,-1-1 0,1 0 0,-1 0-1,1 0 1,0 0 0,-1 0 0,1 0 0,-1 0 0,1-1 0,0 1 0,-1 0 0,1-1 0,-1 1 0,1-1-1,1-1 1,-3 2-2,0 0-1,0-1 0,0 1 0,1 0 1,-1 0-1,0-1 0,0 1 0,0 0 1,0 0-1,0-1 0,0 1 0,0 0 1,0 0-1,-1-1 0,1 1 0,0 0 0,0 0 1,0-1-1,0 1 0,0 0 0,0 0 1,0 0-1,0-1 0,-1 1 0,1 0 1,0 0-1,0 0 0,0-1 0,-1 1 1,1 0-1,0 0 0,0 0 0,0 0 1,-1-1-1,1 1 0,0 0 0,0 0 1,-1 0-1,-11-7 68,11 6-50,-30-13 186,-1 1 0,-65-18 0,-70-3 85,106 28-279,53 8-28,12 3 3,12 3-2,9 0 37,1-1 1,47 6 0,-60-11-356,0-2 0,1 1 0,-1-2 0,0 1 1,1-2-1,-1 0 0,20-6 0,-11 4-597,-13 4 308</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07.292"/>
    </inkml:context>
    <inkml:brush xml:id="br0">
      <inkml:brushProperty name="width" value="0.05" units="cm"/>
      <inkml:brushProperty name="height" value="0.05" units="cm"/>
    </inkml:brush>
  </inkml:definitions>
  <inkml:trace contextRef="#ctx0" brushRef="#br0">6 235 18508,'-1'-6'304,"-1"0"-1,1 0 1,1 0-1,-1 0 1,1 0 0,0 0-1,0 0 1,0 0-1,1 0 1,0 0 0,1 0-1,-1 0 1,1 0-1,0 0 1,0 0 0,4-5-1,-1 0-140,1 0 0,1 1-1,0 0 1,0 0 0,1 0-1,17-16 1,-20 21-144,0 1 0,0 0 0,0 1 0,1-1 0,-1 1 0,1 0 0,0 1 1,0-1-1,0 1 0,0 0 0,0 1 0,13-3 0,-15 4-16,1 0-1,-1 1 1,0-1-1,1 0 1,-1 1 0,0 0-1,0 0 1,1 1-1,-1-1 1,0 1 0,0 0-1,-1 0 1,1 0-1,0 0 1,-1 1 0,1-1-1,-1 1 1,0 0-1,0 0 1,3 4 0,3 4 1,-2-1 0,0 1 0,0 0 1,-1 1-1,0-1 0,-1 1 0,0 0 1,-1 1-1,3 15 0,0 12 38,3 67-1,-7-63 14,9 48 1,-11-88-53,0-1-1,0 1 1,0-1 0,0 0 0,0 0-1,1 0 1,-1 1 0,1-1 0,0-1 0,0 1-1,0 0 1,5 4 0,-5-6-3,-1 0 0,0 0-1,0 0 1,1-1 0,-1 1 0,0 0-1,1-1 1,-1 1 0,1-1 0,-1 0-1,1 1 1,-1-1 0,1 0 0,-1 0-1,1 0 1,-1 0 0,1 0 0,-1 0-1,1-1 1,-1 1 0,1 0 0,-1-1-1,0 1 1,1-1 0,-1 1 0,1-1-1,-1 0 1,0 0 0,0 1 0,1-1-1,-1 0 1,1-2 0,5-3-129,-1 0 1,0 0 0,-1-1-1,1 0 1,-1 0 0,-1 0-1,1-1 1,-1 0 0,-1 0-1,6-15 1,-2 0-444,-2-1-1,6-41 1,-8 21-13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1.060"/>
    </inkml:context>
    <inkml:brush xml:id="br0">
      <inkml:brushProperty name="width" value="0.05" units="cm"/>
      <inkml:brushProperty name="height" value="0.05" units="cm"/>
    </inkml:brush>
  </inkml:definitions>
  <inkml:trace contextRef="#ctx0" brushRef="#br0">5 1 18860,'0'0'54,"1"0"-1,-1 0 1,1 0 0,-1 0-1,0 0 1,1 1 0,-1-1-1,0 0 1,0 0-1,1 0 1,-1 1 0,0-1-1,1 0 1,-1 0 0,0 1-1,0-1 1,1 0 0,-1 0-1,0 1 1,0-1 0,0 0-1,0 1 1,1-1 0,-1 0-1,0 1 1,0-1-1,0 0 1,0 1 0,0 0-1,2 17 620,-6 24-130,3-35-202,-1 7-85,-1 3-27,1 0-1,1 0 0,0 0 1,1 0-1,1 0 1,6 31-1,-6-45-212,-1 0 0,1 0 0,0 0 0,1 0-1,-1 0 1,0 0 0,1-1 0,-1 1 0,1-1 0,0 1 0,0-1 0,0 0-1,0 0 1,0 1 0,1-1 0,-1-1 0,1 1 0,4 3 0,-3-4-5,0 0 1,0 0-1,0 0 1,0 0-1,0-1 1,0 1-1,0-1 1,0 0-1,0 0 1,0-1-1,0 1 1,6-2-1,3-2 21,0 0-1,0-1 0,-1-1 1,0 0-1,0 0 1,-1-1-1,17-13 1,-10 5 62,0-2 1,-1 1-1,-1-2 0,-1 0 1,-1-1-1,0-1 0,17-32 1,-38 69-49,2 0 1,-1 0 0,-2 21-1,6-28-48,0 1 0,1 0-1,0 0 1,0 0 0,1 0-1,1 0 1,0 0-1,3 17 1,-3-27 4,-1 1 0,1 0 0,0 0 0,0-1 1,0 1-1,0 0 0,0-1 0,0 1 0,0-1 0,0 1 0,0-1 0,1 0 0,-1 1 0,1-1 1,-1 0-1,1 0 0,-1 0 0,1 0 0,2 1 0,-1-1 5,0-1 1,0 1-1,0-1 0,0 1 1,0-1-1,0 0 1,0 0-1,0 0 0,0-1 1,0 1-1,4-2 0,4-1 27,0-1 0,0-1-1,-1 0 1,1 0 0,11-9-1,3-3 44,0-1 0,-2-1 0,0-1-1,-2-1 1,0-1 0,28-39 0,-49 61-78,0 0 0,0 0 0,-1 0 0,1 0 0,0 0 1,0 0-1,0 0 0,0 0 0,-1 0 0,1 0 0,0 0 0,0 0 1,0 0-1,0 0 0,-1-1 0,1 1 0,0 0 0,0 0 0,0 0 1,0 0-1,-1 0 0,1 0 0,0 0 0,0 0 0,0 0 0,0-1 1,0 1-1,0 0 0,0 0 0,-1 0 0,1 0 0,0 0 0,0-1 1,0 1-1,0 0 0,0 0 0,0 0 0,0 0 0,0-1 0,0 1 1,0 0-1,0 0 0,0 0 0,0 0 0,0-1 0,0 1 0,0 0 1,0 0-1,0 0 0,0 0 0,0-1 0,0 1 0,0 0 0,0 0 1,0 0-1,0 0 0,1-1 0,-1 1 0,0 0 0,0 0 0,0 0 1,0 0-1,0 0 0,0 0 0,1 0 0,-1-1 0,-3 4-8,0-1 0,0 0 0,0 1 0,0 0 0,1 0 0,-1-1 0,1 2 0,0-1 0,0 0 1,0 0-1,-2 5 0,-16 42-77,19-48 82,0 1 0,1 0 0,-1 0 1,0-1-1,1 1 0,0 0 0,0 0 0,0 0 0,0 0 0,0 0 1,0-1-1,1 1 0,-1 0 0,1 0 0,0 0 0,0-1 1,0 1-1,0 0 0,0-1 0,1 1 0,-1-1 0,1 0 0,-1 1 1,1-1-1,0 0 0,0 0 0,0 0 0,0 0 0,1 0 1,4 2-1,-2-1-2,1-1 1,-1 0 0,1 0 0,0-1 0,0 1-1,0-1 1,0 0 0,0-1 0,0 0 0,0 0-1,0 0 1,0-1 0,11-2 0,-6 0 15,1 0 0,-1-1-1,0 0 1,0-1 0,-1 0 0,0 0 0,1-1-1,-2-1 1,11-8 0,-4 1-368,-1-1 0,0 0 1,-1-2-1,12-17 0,-24 33-1022,-1 7 532,-1 5 109,0-9 803,-1 3-117,0-1 0,1 1 0,0 0 0,0 0 0,1 0 0,-1-1 0,2 7-1,5 2-102</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07.715"/>
    </inkml:context>
    <inkml:brush xml:id="br0">
      <inkml:brushProperty name="width" value="0.05" units="cm"/>
      <inkml:brushProperty name="height" value="0.05" units="cm"/>
    </inkml:brush>
  </inkml:definitions>
  <inkml:trace contextRef="#ctx0" brushRef="#br0">151 439 15147,'0'-1'223,"1"-1"-1,-1 0 1,0 0 0,1 0-1,-1 1 1,0-1-1,0 0 1,0 0-1,0 0 1,-1 0 0,1 0-1,0 1 1,-2-4-1,1-1 191,-8-38 1750,-24-75 1,9 56-1463,-55-105 0,75 158-557,16 24-37,107 149 68,18 23-101,-130-178-108,-4-3-50,0-1 0,1 1 0,0-1 0,0 0 0,0 0 0,0-1 0,0 1 1,1-1-1,0 0 0,7 4 0,-12-7 71,1 0 1,-1 0 0,0 0-1,1 0 1,-1 0-1,0 0 1,1 0 0,-1 0-1,0 0 1,1 0-1,-1 0 1,0 0 0,1 0-1,-1 0 1,0 0-1,0 0 1,1 0 0,-1-1-1,0 1 1,0 0-1,1 0 1,-1 0 0,0-1-1,0 1 1,1 0-1,-1 0 1,0-1 0,0 1-1,0 0 1,0 0 0,1-1-1,-1 1 1,0 0-1,0-1 1,0 1 0,0 0-1,0 0 1,0-1-1,0 1 1,0 0 0,0-1-1,0 1 1,0 0-1,0-1 1,0 1 0,0 0-1,0-1 1,0 1-1,0 0 1,0-1 0,0 1-1,-1-1 1,-3-19-202,4 19 175,-7-19-338</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17.375"/>
    </inkml:context>
    <inkml:brush xml:id="br0">
      <inkml:brushProperty name="width" value="0.05" units="cm"/>
      <inkml:brushProperty name="height" value="0.05" units="cm"/>
    </inkml:brush>
  </inkml:definitions>
  <inkml:trace contextRef="#ctx0" brushRef="#br0">21 19 10178,'-6'-6'722,"-6"-5"1868,9 10-914,5 7 72,23 10-38,20 23-890,-33-27-703,0-1 1,1 0-1,1-1 1,22 12-1,102 55 357,-32-17-231,-87-48-188,-2 0 0,0 1 0,0 1-1,24 25 1,-21-19 14,42 33-1,74 56 215,-112-92-212,-4-3-19,0 0 1,38 18 0,-29-18 40,53 38-1,-23-14 17,86 61 35,-41-15-94,-62-49-35,43 29-5,2-5 1,143 73-1,-199-113-7,0 2 0,-2 1 0,32 29 1,-25-20 12,10 5 11,61 34 1,-11-7 21,-36-22-1,0 0-7,98 86-1,-19 0 5,-105-100-23,0-2 0,55 30 0,142 79 108,-175-96-61,100 88-1,-113-89-35,86 58-1,56 17 5,-70-44 13,-74-40 1,72 65 0,-82-65-18,1-1 0,2-2 0,53 32-1,-52-39-30,124 70 15,-124-66-13,0 2 0,42 38 0,-27-20-5,1-3-1,3-1 1,0-3 0,3-3-1,84 37 1,-111-55 3,-2 1 0,1 2 0,35 28 0,69 68 11,-57-45-11,-24-28-3,2-3 0,2-2 1,66 31-1,43 26 5,-8 21-10,14 10 5,-147-109 8,330 214 1,-261-163-20,196 103 0,-245-144 13,-2 2 1,42 32-1,72 71 9,-154-127-9,65 50 3,3-3 0,111 58 0,20 13 0,147 89-34,-297-183 34,-2 2-1,0 1 0,-3 3 0,47 41 0,-40-25 0,1-1-1,105 66 0,-90-73-1,107 66 5,-136-79-5,-2 2-1,45 43 0,-39-29-3,2-2 1,77 54-1,46 4 12,-102-62-10,-2 3 1,72 56 0,189 139 5,-89-69-2,-165-116-1,2-4-1,2-3 1,84 35 0,-101-49-2,-2 3 0,-1 2 1,87 69-1,265 175 8,-51-51 0,-204-144-6,7 5 2,-137-73-4,-1 1 1,-1 0-1,0 2 1,31 33-1,-36-31 0,2-1 0,0-1 0,1-1-1,1-1 1,0 0 0,2-2 0,-1 0 0,2-1 0,40 16 0,79 32-3,1 0-1,-104-45 5,-1 2 1,0 1-1,40 27 0,-38-23 10,67 28-1,22 11 4,-67-27-16,-26-16-3,-2 2 1,43 33 0,-41-25 4,138 110 5,-125-104 5,91 49-1,-90-57-9,-2 3-1,-1 1 1,-1 3 0,-2 1-1,52 54 1,-62-57 1,1-2 0,64 43 1,88 35-5,-134-79 5,-2 3 0,-1 2 0,-2 2-1,51 50 1,-36-34 5,1-3-1,73 42 0,2 1-26,94 80 44,-209-155-25,1-2 0,1-1 0,0-1 1,1-1-1,49 15 0,-11-4 7,-36-11-7,0 2 0,-1 0 0,-1 2 0,0 1 0,-1 1-1,-1 2 1,44 42 0,-10 7 5,-37-42-6,1-1 1,2-1-1,28 23 0,12-1 2,2-3 0,99 47 0,-98-59-81,-36-18-105,0 1 0,52 36 1,-11-4-379,135 68 0,-144-83 550,156 106-90,-156-93-214,118 61 0,-2-28-68,-55-24 342,-86-34 43,-2 1-1,-1 2 1,48 40-1,-33-24 2,86 47 101,-29-19 62,50 41-85,-61-49 253,-95-58-247,0 0-1,-1 1 1,1-1-1,-1 0 1,1 1-1,-1 0 0,1-1 1,-1 1-1,0 0 1,0 0-1,0 0 1,0 0-1,0 0 1,0 0-1,0 0 1,0 3-1,-1-5 304,-26-6-3388,12 2 2441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39.377"/>
    </inkml:context>
    <inkml:brush xml:id="br0">
      <inkml:brushProperty name="width" value="0.05" units="cm"/>
      <inkml:brushProperty name="height" value="0.05" units="cm"/>
      <inkml:brushProperty name="color" value="#66CC00"/>
    </inkml:brush>
  </inkml:definitions>
  <inkml:trace contextRef="#ctx0" brushRef="#br0">594 199 13915,'-9'-3'168,"-1"1"0,0-1 0,0 2 0,-1-1 0,1 1 0,0 1 0,0 0-1,0 0 1,-1 1 0,1 0 0,0 1 0,0 0 0,0 1 0,1 0 0,-1 0 0,-14 8 0,-12 7 480,1 2 0,-60 46 0,70-47-291,5-5-272,2 1 0,0 1 1,0 1-1,2 0 1,0 2-1,1-1 0,-18 32 1,23-33-67,1 2 1,0-1 0,2 1 0,0 0 0,1 1 0,1 0 0,1 0 0,1 0-1,-1 24 1,3-4 12,2 0-1,2-1 1,2 1-1,16 67 1,-4-45-22,4-1 1,31 69 0,-37-98-1,1 0 0,2-1 0,1 0 0,34 40 0,-41-57-6,0-2 0,0 0 1,1 0-1,1-1 0,0-1 0,0 0 1,1-1-1,0 0 0,1-2 0,-1 1 1,23 5-1,-20-8-3,0 0 1,0-2-1,1 0 0,-1-1 1,1-1-1,-1-1 0,1 0 1,-1-2-1,19-3 0,-24 2-3,1 0 0,-1-1 0,-1-1 0,1 0 0,-1 0 0,1-2 0,-2 1 0,1-2 0,-1 1 0,0-1 0,0-1 0,17-19 0,-11 6 5,0 0 0,-2 0 0,-1-2 0,-1 0 0,0-1 0,-2 0 0,-1 0 0,8-33 1,-2-6 19,-3-1 1,6-84-1,-13 77-6,-4 0 0,-2-1 0,-19-126 0,13 159-30,-2 1-1,-2 0 0,-2 0 0,-1 1 1,-2 1-1,-1 0 0,-2 1 0,-31-44 0,38 63-29,-2 1 0,0 1 0,0 0 0,-2 1 0,0 1 0,-20-15 0,30 24-11,0 1-1,-1-1 0,0 1 1,1 0-1,-1 1 0,0-1 1,0 1-1,0 0 0,-1 1 0,1 0 1,0 0-1,-1 0 0,1 0 1,-1 1-1,1 0 0,-1 1 1,1-1-1,0 1 0,-1 0 0,1 1 1,0 0-1,-11 4 0,7 0 0,1-1 0,-1 2 0,2-1-1,-1 1 1,1 1 0,0-1 0,0 1 0,1 1-1,-11 16 1,-19 36-326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57.944"/>
    </inkml:context>
    <inkml:brush xml:id="br0">
      <inkml:brushProperty name="width" value="0.05" units="cm"/>
      <inkml:brushProperty name="height" value="0.05" units="cm"/>
      <inkml:brushProperty name="color" value="#66CC00"/>
    </inkml:brush>
  </inkml:definitions>
  <inkml:trace contextRef="#ctx0" brushRef="#br0">626 88 14819,'-4'-5'161,"1"1"0,-1 0 0,0 0 1,0 0-1,-1 1 0,1 0 0,-1-1 0,1 1 0,-1 1 0,0-1 0,0 1 0,-1 0 1,1 0-1,0 0 0,-1 1 0,1 0 0,-1 0 0,1 0 0,-1 1 0,1-1 0,-1 2 0,0-1 1,1 0-1,-8 3 0,-9 1 95,1 1 0,1 1 0,-1 1 0,1 1 0,-20 11 0,11-5-199,2 1 0,0 2 0,1 0 0,1 2 0,0 1 0,-21 22 0,31-26-58,1 0-1,1 1 0,1 0 1,0 1-1,1 0 0,1 1 1,0 0-1,2 1 0,-11 35 1,13-29-3,0 0 1,2 1-1,1 0 0,1-1 1,1 1-1,2 0 1,0 0-1,11 53 1,-8-62 1,1 0 1,1-1 0,1 1 0,0-1 0,1 0 0,1-1 0,0 1 0,2-2-1,0 0 1,0 0 0,1-1 0,1 0 0,24 20 0,-4-11 0,1 0-1,1-2 1,1-2 0,0-1 0,2-2-1,0-1 1,0-2 0,1-2 0,1-1-1,0-3 1,0-1 0,1-1 0,-1-3-1,73-4 1,-91-1 22,-1 0 0,0-2 0,1 0 0,-2-1 0,1-1 0,-1-1 0,0-1 1,0 0-1,-1-2 0,28-20 0,-32 19 32,0-1 1,-1 0 0,-1-1-1,0 0 1,0-2 0,-2 1 0,0-1-1,-1-1 1,0 0 0,-1 0-1,-1-1 1,5-19 0,-2 2 131,-2 0 0,-2 0 0,-1-1 0,-1-1 0,-3 1 0,0 0 0,-7-60 0,3 73-91,-2 1 1,0-1 0,-2 1-1,0-1 1,-1 2-1,-2-1 1,0 1 0,-1 0-1,-1 1 1,-1 0-1,-1 1 1,0 0 0,-18-17-1,10 15-82,-1 2 0,-1 1 1,0 0-1,-1 2 0,-1 1 0,-1 0 0,0 2 0,-1 1 0,0 2 1,0 0-1,-1 2 0,-1 1 0,1 1 0,-1 1 0,0 2 0,0 1 0,-1 1 1,1 2-1,0 0 0,-37 8 0,52-6-161,1 0-1,0 1 1,0 1 0,0 0-1,0 0 1,1 2 0,0-1 0,0 1-1,1 1 1,0 0 0,0 1-1,1 0 1,0 1 0,1 0 0,0 0-1,0 1 1,1 0 0,-12 22-1,0 6-424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7:31.341"/>
    </inkml:context>
    <inkml:brush xml:id="br0">
      <inkml:brushProperty name="width" value="0.05" units="cm"/>
      <inkml:brushProperty name="height" value="0.05" units="cm"/>
      <inkml:brushProperty name="color" value="#66CC00"/>
    </inkml:brush>
  </inkml:definitions>
  <inkml:trace contextRef="#ctx0" brushRef="#br0">439 54 10730,'-8'-8'937,"1"0"0,-2 1 0,-16-12 0,22 18-757,0-1-1,0 1 0,0-1 1,0 1-1,0 0 1,0 0-1,0 1 0,-1-1 1,1 0-1,0 1 0,-1 0 1,1 0-1,0 0 1,-1 0-1,1 1 0,-6 1 1,-27 8 535,1 1-1,0 3 1,-61 31 0,87-40-659,1 1 0,-1 0 0,1 1 0,0-1 0,1 2-1,0-1 1,0 1 0,0 0 0,1 0 0,0 1 0,-6 12 0,6-8-32,1 1 1,-1 0 0,2 0-1,0 1 1,1-1 0,1 1-1,-2 17 1,4 7-35,1 1 0,2-1 1,2 1-1,1-1 0,13 40 1,-8-35 11,3 0 0,1-1 1,2 0-1,2-1 1,2-2-1,46 69 0,-52-88 3,1-1-1,1-1 1,1-1-1,0 0 0,1-1 1,1-1-1,0-1 1,2-1-1,-1 0 1,2-2-1,0-1 0,0 0 1,44 12-1,-52-19-7,1-1 0,-1-1 0,1 0 0,0-1 0,0-1 0,0 0 0,0-2 0,0 1 0,-1-2 0,1 0 0,-1-1 0,1 0 1,27-13-1,-30 11 12,-1-1 1,1-1-1,-1 0 1,-1 0-1,1-1 1,-1-1-1,-1 0 1,0 0-1,0-1 1,-1 0-1,-1-1 1,1 0-1,-2 0 1,0 0-1,8-22 1,-3-4 100,-2 0 1,-1 0-1,-2-1 1,-2 0-1,-2-1 1,-2-53-1,-2 65 37,-1 1 0,-1-1 0,-2 1-1,-1 0 1,-1 0 0,-1 0-1,-1 1 1,-1 0 0,-2 1-1,-16-29 1,16 36-92,0 0-1,-1 1 1,0 1-1,-2-1 1,0 2 0,0 0-1,-2 1 1,1 1-1,-2 0 1,0 2 0,0 0-1,-1 1 1,-35-14-1,46 21-87,0 0-1,0 1 0,-1 0 0,1 0 1,0 1-1,-1 0 0,1 0 0,-1 1 1,0 0-1,1 0 0,-1 1 0,1 0 1,-1 1-1,1 0 0,0 0 0,0 1 1,0 0-1,0 1 0,0-1 1,1 1-1,-1 1 0,1-1 0,0 1 1,0 1-1,1-1 0,-6 8 0,5-7 49,0 1 0,0-1 0,1 2 0,0-1-1,1 1 1,0 0 0,0 0 0,0 0 0,-5 17-1,6-7-135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7:35.130"/>
    </inkml:context>
    <inkml:brush xml:id="br0">
      <inkml:brushProperty name="width" value="0.05" units="cm"/>
      <inkml:brushProperty name="height" value="0.05" units="cm"/>
      <inkml:brushProperty name="color" value="#66CC00"/>
    </inkml:brush>
  </inkml:definitions>
  <inkml:trace contextRef="#ctx0" brushRef="#br0">617 186 11442,'-76'-25'2304,"33"10"-458,-68-15-1,95 27-1545,1 1 1,-1 1-1,0 0 0,0 1 1,0 1-1,1 0 1,-1 1-1,-19 6 0,21-5-195,0 2-1,0 0 0,1 0 1,0 1-1,0 1 0,1 0 1,0 1-1,0 0 1,-14 13-1,18-14-95,1 1 0,0 0 0,1 0 0,0 1 0,0-1 0,1 2 0,0-1 0,0 0 0,1 1 0,1 0 0,-1 0 0,1 0 0,-2 15 0,1 8 22,1-1 1,2 1-1,1 0 1,1-1-1,2 1 1,2-1-1,0 0 1,3 0-1,0 0 1,2-1-1,1 0 1,2-1-1,1-1 1,1 0-1,1-1 0,2 0 1,0-1-1,2-1 1,33 33-1,6-3-24,104 80 0,-135-117-5,1 0-1,0-2 1,1-1 0,0-1-1,1-2 1,55 16 0,-63-25-3,0 0 1,1-2 0,-1 0-1,1-2 1,40-3 0,116-28 1,-149 25 1,38-8 14,199-48-5,-257 58-23,0 0 0,-1 0 1,1-1-1,-1 0 0,-1-1 0,1 0 1,-1-1-1,0 0 0,0-1 0,11-12 1,-11 9-1,0 0 0,-1-1 0,0-1 1,-1 1-1,0-1 0,-1 0 0,7-20 1,-5 3 13,-2 1 0,0-1 0,-2 0 0,-2 0 0,0 0 0,-2-1 0,-5-40 0,2 48 16,-2 1-1,0 0 1,-2 0 0,0 1-1,-1 0 1,-2 0 0,0 0 0,-1 1-1,-23-31 1,-11-8 82,-85-84 0,106 119-67,-2 1-1,0 1 0,-1 2 0,-2 1 1,0 0-1,0 3 0,-2 0 0,0 2 0,-1 1 1,0 2-1,-57-13 0,1 6 69,-1 4-1,0 3 1,0 4-1,-1 5 0,-99 9 1,182-7-143,-35 4 50,-48 11 0,79-12-242,-1 0 1,1 0-1,0 1 1,1 1 0,-1 0-1,1 0 1,0 1-1,0 0 1,-12 10-1,18-10-130,5-2-92</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7:52.601"/>
    </inkml:context>
    <inkml:brush xml:id="br0">
      <inkml:brushProperty name="width" value="0.05" units="cm"/>
      <inkml:brushProperty name="height" value="0.05" units="cm"/>
      <inkml:brushProperty name="color" value="#66CC00"/>
    </inkml:brush>
  </inkml:definitions>
  <inkml:trace contextRef="#ctx0" brushRef="#br0">524 42 12203,'-7'-5'236,"-1"0"0,0 0 0,0 1 1,0 0-1,-1 0 0,1 1 0,-1 0 1,0 1-1,0 0 0,0 0 0,0 1 0,0 0 1,-1 0-1,1 1 0,-10 2 0,-7 0 192,0 2-1,0 0 0,1 2 0,-28 10 1,43-13-337,1 1 0,0 0 0,0 1 1,0 0-1,1 0 0,0 0 1,-1 1-1,2 1 0,-1-1 1,1 1-1,0 1 0,1-1 1,-7 10-1,2 1-47,1 0-1,1 0 1,1 1 0,0 0-1,-7 28 1,3-1-24,3-1-1,1 1 1,3 1 0,1-1-1,3 1 1,5 63 0,2-57-10,2-1 1,2 0 0,2-1-1,3 0 1,29 68-1,-30-90-8,1-1 0,1 0 0,1-1 0,2-1 0,0-1 0,2 0 0,1-2 0,49 42 0,-47-47-9,0 0 0,1-2 1,1-1-1,1 0 0,0-2 1,1-2-1,0 0 0,0-2 1,52 10-1,-66-17 2,-1 0-1,0-1 1,1-1-1,-1 0 1,0-1 0,1-1-1,-1 0 1,0-1 0,0 0-1,0-1 1,0 0 0,-1-1-1,22-12 1,-19 8 4,0-1 0,-2-1 0,1 0 1,-1 0-1,-1-2 0,0 1 0,-1-2 0,0 1 1,-1-1-1,11-20 0,-10 12 10,0-1 1,-1 0-1,-1 0 1,-2-1-1,9-46 1,-11 34 15,-1 1-1,-2-1 1,-4-57 0,-5 32 44,-3-1 0,-2 2-1,-3-1 1,-32-81 0,26 88 117,-49-90 0,58 123-111,-1 0 0,0 2 0,-2 0 0,-1 0 0,0 1 0,-36-30 1,43 42-41,0 0 0,0 0 0,-1 1 0,0 0 0,0 1 1,0 0-1,0 1 0,-1 0 0,1 0 0,-1 1 0,0 1 1,-15-1-1,-7 3-217,0 1 1,-55 10-1,41-5-528,30-4 416,1-2 1,-1 0-1,1 0 0,-18-3 1,10-3-250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9:03.852"/>
    </inkml:context>
    <inkml:brush xml:id="br0">
      <inkml:brushProperty name="width" value="0.05" units="cm"/>
      <inkml:brushProperty name="height" value="0.05" units="cm"/>
      <inkml:brushProperty name="color" value="#66CC00"/>
    </inkml:brush>
  </inkml:definitions>
  <inkml:trace contextRef="#ctx0" brushRef="#br0">83 42 10786,'-6'23'1050,"1"1"1,2 0-1,-2 34 0,6 75-561,0-77-100,50 768 1156,-27-529-1779,-22-281 210,-1 3-14,0-1 0,-2 23 0,1-40 38,0 1-1,0 0 1,0 0-1,-1 0 0,1-1 1,0 1-1,0 0 1,0 0-1,-1 0 0,1 0 1,0-1-1,0 1 1,0 0-1,-1 0 0,1 0 1,0 0-1,0 0 1,-1 0-1,1 0 0,0 0 1,0 0-1,-1 0 1,1 0-1,0 0 1,0 0-1,-1 0 0,1 0 1,0 0-1,0 0 1,-1 0-1,1 0 0,0 0 1,0 0-1,-1 0 1,1 0-1,0 0 0,0 1 1,-1-1-1,1 0 1,0 0-1,0 0 0,0 0 1,-1 1-1,1-1 1,0 0-1,0 0 0,0 0 1,0 1-1,0-1 1,-1 0-1,1 0 1,0 1-1,0-1 0,0 0 1,0 0-1,0 1 1,0-1-1,0 0 0,0 0 1,0 1-1,0-1 1,0 0-1,0 0 0,0 1 1,0-1-1,-11-18-13,4 1 1,1 0 0,1-1-1,1 1 1,-4-26 0,-1-76-66,6 75 33,-23-560-375,2 46 430,18 482 87,0 43 14,4 29-54,-1 10 0,0 18 35,-1 43 0,4-43-67,-6 1049 523,8-1030-539,-1-1-118,1 0 1,3-1-1,12 54 0,-8-75-304,-9-20 400,0 0 0,1-1 0,-1 1 0,0 0 0,1-1 0,-1 1 0,0 0-1,0-1 1,1 1 0,-1-1 0,0 1 0,0 0 0,0-1 0,0 1 0,1-1 0,-1 1 0,0-1 0,0 1 0,0 0 0,0-1 0,0 1 0,0-1 0,0 1 0,0-1 0,0-42-218,-9-916 1159,11 917-965,-1 41-61,1 7 51,1 17-34,8 556-669,-25 3 1547,12-538-698,0-22-127,1 1-1,1-1 0,1 1 1,1-1-1,7 34 0,-9-55 24,0-1 1,0 0-1,0 1 0,0-1 1,0 1-1,0-1 0,0 1 0,0-1 1,0 0-1,1 1 0,-1-1 0,0 1 1,0-1-1,0 0 0,1 1 0,-1-1 1,0 0-1,0 1 0,1-1 0,-1 0 1,0 1-1,1-1 0,-1 0 1,0 0-1,1 1 0,-1-1 0,0 0 1,1 0-1,-1 0 0,1 1 0,-1-1 1,1 0-1,-1 0 0,0 0 0,1 0 1,-1 0-1,1 0 0,-1 0 0,1 0 1,-1 0-1,0 0 0,1 0 1,5-9-188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39.194"/>
    </inkml:context>
    <inkml:brush xml:id="br0">
      <inkml:brushProperty name="width" value="0.05" units="cm"/>
      <inkml:brushProperty name="height" value="0.05" units="cm"/>
      <inkml:brushProperty name="color" value="#66CC00"/>
    </inkml:brush>
  </inkml:definitions>
  <inkml:trace contextRef="#ctx0" brushRef="#br0">8 2 11995,'0'0'48,"-1"0"0,1 0 0,0 0 1,0 0-1,0 0 0,0 0 1,-1-1-1,1 1 0,0 0 0,0 0 1,0 0-1,0 0 0,-1 0 0,1 0 1,0 0-1,0 0 0,0 0 1,-1 0-1,1 0 0,0 0 0,0 0 1,0 0-1,-1 0 0,1 0 0,0 0 1,0 0-1,0 0 0,0 0 1,-1 0-1,1 1 0,0-1 0,0 0 1,0 0-1,0 0 0,-1 0 1,1 0-1,0 0 0,0 1 0,0-1 1,0 0-1,0 0 0,0 0 0,0 0 1,-1 1-1,1-1 0,0 0 1,0 0-1,0 0 0,0 0 0,0 1 1,0-1-1,0 0 0,7 13 1413,17 11 970,50 24 501,-64-42-2675,55 34 546,-34-19-669,1-2 0,39 17 1,-48-27-83,1 0 39,-1 0 0,0 2 0,0 1 0,-1 1 0,-1 0 0,27 23 0,115 125 93,-141-141-165,2-2 0,0 0 0,1-2 0,38 20 0,-14-9-5,36 20 29,-39-23 43,63 44 0,127 117 104,-143-115-217,-48-39 48,139 94 13,-109-80-36,-53-33 0,-1 1-1,0 0 0,20 19 1,-13-7 8,1-2 1,1-1 0,53 30-1,302 170 5,-342-192-4,60 53 0,18 13 0,177 88 0,-270-168-8,34 23-5,58 49 1,-62-43-1,66 38 0,362 222 29,-274-180-16,12 8 3,-191-107-16,-1 2-1,33 37 1,-35-34 11,67 54 0,85 28-3,8 6 5,-72-29-5,138 95 1,-151-121-14,192 131 28,-49-15-26,-111-82 3,40 49 9,-116-92 3,94 65 0,-64-62 5,-31-21-19,-1 2 1,97 86 0,-115-85 6,1-1 0,3-3 0,0-1 0,66 36 0,-17-20 5,331 187-10,-246-141 22,-112-64-21,-2 3-1,119 87 0,-95-56 15,165 93-1,-180-117-12,11 5 6,132 99 0,-94-49 0,148 89-1,-144-105-6,191 162-1,277 225-30,-585-462 36,399 309 4,-348-265-8,105 66 0,80 24-4,-10-5 15,-41-21-15,131 97 4,-265-170-7,-4-7 20,1-2 0,107 42 0,-107-52-14,-2 3 1,0 2-1,75 52 0,-123-74 2,183 131-13,-132-98 30,85 40-1,62 29-30,-18-8 2,-24-27 25,-88-41 1,126 72-1,169 110-17,99 64-2,-260-149 17,-2 24 7,-68-46-5,-77-66-11,96 46-1,-1-2-1,-127-65 3,0 1 0,52 47 0,5 19 6,-32-30-13,76 59 0,169 81 5,-176-121 1,33 17-7,-81-50 7,-3 2 0,92 75 0,5 17 2,-130-108 0,1-2 0,61 29 0,-32-23-1,-2 4 0,-2 2 0,82 63 0,-69-38-2,106 81-14,-131-107 10,91 49 1,10 2-9,-88-48 2,85 38 0,-119-63-17,33 22 0,-19-10-17,-18-14-3076,-43-23 2598</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0.636"/>
    </inkml:context>
    <inkml:brush xml:id="br0">
      <inkml:brushProperty name="width" value="0.05" units="cm"/>
      <inkml:brushProperty name="height" value="0.05" units="cm"/>
      <inkml:brushProperty name="color" value="#66CC00"/>
    </inkml:brush>
  </inkml:definitions>
  <inkml:trace contextRef="#ctx0" brushRef="#br0">14 1505 15755,'-12'9'1594,"12"-9"-1573,0 0 1,0 0 0,0 0-1,0 0 1,0 0-1,0 0 1,-1 1 0,1-1-1,0 0 1,0 0-1,0 0 1,0 0 0,0 0-1,0 0 1,0 0-1,0 0 1,0 0 0,0 0-1,0 1 1,0-1 0,0 0-1,0 0 1,0 0-1,0 0 1,0 0 0,0 0-1,0 0 1,0 0-1,0 0 1,0 1 0,0-1-1,0 0 1,0 0-1,0 0 1,0 0 0,0 0-1,0 0 1,0 0 0,1 0-1,-1 0 1,0 0-1,0 1 1,0-1 0,0 0-1,0 0 1,0 0-1,0 0 1,0 0 0,0 0-1,0 0 1,0 0-1,1 0 1,-1 0 0,0 0-1,0 0 1,2 0 132,0 0-1,-1-1 1,1 1 0,0 0 0,0-1-1,-1 0 1,1 1 0,0-1-1,-1 0 1,1 0 0,0 0 0,-1 0-1,3-1 1,10-10 291,0 0 0,-1 0 0,0-1 0,19-27 0,41-69 419,-62 91-714,164-298 998,-19-14-798,-102 213-301,-5 13-176,132-321-1725,-194 446-2694,-19 10 3954,28-27 179,-38 31-838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1.491"/>
    </inkml:context>
    <inkml:brush xml:id="br0">
      <inkml:brushProperty name="width" value="0.05" units="cm"/>
      <inkml:brushProperty name="height" value="0.05" units="cm"/>
    </inkml:brush>
  </inkml:definitions>
  <inkml:trace contextRef="#ctx0" brushRef="#br0">103 1 16067,'-9'76'2125,"-1"29"-303,9-89-1490,2 0-1,0-1 1,1 1 0,6 28 0,-4-30-165,1 0 1,1 0-1,0 0 1,0-1-1,2 0 1,16 25-1,3-7-140,36 36 0,-55-59-77,-39-36-1357,-1 2 1,-55-35-1,7 5 2193,78 55-655,-1-1 0,1 0 1,0 1-1,1-1 0,-1 0 0,0 0 1,0 0-1,1 0 0,-3-3 0,4 4-98,0 1 0,0 0-1,0 0 1,0-1-1,0 1 1,0 0 0,0-1-1,0 1 1,0 0-1,0 0 1,0-1 0,0 1-1,0 0 1,0-1-1,0 1 1,0 0 0,0-1-1,0 1 1,1 0-1,-1 0 1,0-1 0,0 1-1,0 0 1,0 0-1,1-1 1,-1 1 0,0 0-1,0 0 1,1-1-1,16-3 764,24 2-89,71 6 0,-66-1-1146,49-2 0,-64-5 255,-11-8-80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1.102"/>
    </inkml:context>
    <inkml:brush xml:id="br0">
      <inkml:brushProperty name="width" value="0.05" units="cm"/>
      <inkml:brushProperty name="height" value="0.05" units="cm"/>
      <inkml:brushProperty name="color" value="#66CC00"/>
    </inkml:brush>
  </inkml:definitions>
  <inkml:trace contextRef="#ctx0" brushRef="#br0">116 1 17476,'2'1'130,"-1"1"1,1-1-1,0 1 0,-1-1 1,1 1-1,-1 0 1,0 0-1,0 0 1,1 0-1,-1 0 1,0 0-1,-1 0 0,1 0 1,0 0-1,-1 0 1,1 0-1,-1 1 1,1-1-1,-1 0 0,0 0 1,0 3-1,0 10 341,-3 30 0,2-37-235,-13 85 734,-33 120 1,-6 30-92,35-73-412,18-146-426,0 1 1,1-1-1,2 0 1,10 45-1,-11-61-35,1-1 0,-1 1 0,1-1 0,1 0 0,-1 0 0,1 0 0,1-1 0,-1 1 0,1-1 0,0 0 0,1 0 0,-1-1 0,13 10 0,-14-12 14,0-1 1,1 1-1,-1-1 0,1 0 1,-1-1-1,1 1 1,0-1-1,0 0 1,0 0-1,0 0 0,0-1 1,-1 1-1,1-1 1,0-1-1,0 1 0,0-1 1,0 1-1,0-1 1,0-1-1,-1 1 1,1-1-1,0 0 0,4-2 1,8-6 82,-1 0 0,0-1 1,-1-1-1,0 0 0,0-1 1,-2 0-1,16-20 0,77-113-464,-101 138 253,35-53-737,41-84-1,-52 80 282</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1.852"/>
    </inkml:context>
    <inkml:brush xml:id="br0">
      <inkml:brushProperty name="width" value="0.05" units="cm"/>
      <inkml:brushProperty name="height" value="0.05" units="cm"/>
      <inkml:brushProperty name="color" value="#66CC00"/>
    </inkml:brush>
  </inkml:definitions>
  <inkml:trace contextRef="#ctx0" brushRef="#br0">1 5 16932,'0'0'88,"1"-1"0,0 1 0,-1-1 1,1 1-1,0-1 0,0 1 1,-1 0-1,1 0 0,0-1 0,0 1 1,-1 0-1,1 0 0,0 0 0,0 0 1,0 0-1,0 0 0,-1 0 1,1 0-1,0 0 0,0 0 0,0 0 1,-1 1-1,1-1 0,0 0 0,1 1 1,-1 0 8,0 0 0,0 0 0,0 0 0,0 0 0,0 1 0,0-1 0,0 0 0,-1 0 0,1 1 0,0-1 1,-1 0-1,2 4 0,0 4 306,0 1 0,0 0 0,0 14 1,-2-22-328,-1 348 2329,-1-280-2217,1-59-203,1 1 0,1-1 1,2 15-1,0-21-578,1-13-63,1-16-318,5-57 51,-2 31 297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2.282"/>
    </inkml:context>
    <inkml:brush xml:id="br0">
      <inkml:brushProperty name="width" value="0.05" units="cm"/>
      <inkml:brushProperty name="height" value="0.05" units="cm"/>
      <inkml:brushProperty name="color" value="#66CC00"/>
    </inkml:brush>
  </inkml:definitions>
  <inkml:trace contextRef="#ctx0" brushRef="#br0">1 144 20620,'0'-17'1873,"7"14"-1193,3 3-256,10 3 968,5 0-319,6-3-513,6-2-136,9-6-128,3-2-48,7-6-160,0-3-88,-5-1-208,-3 0-216,-11 3-544,-7 4-385,-20 9 1033,-11 4-264,-22 7-168</inkml:trace>
  <inkml:trace contextRef="#ctx0" brushRef="#br0" timeOffset="1">118 371 20476,'3'7'2121,"15"-9"-1193,6-6-312,9-5 1009,6-4-289,8-3-368,4 1-216,-2 3-552,0 3-320,-12 10-784,-5 5-376,-19 11-449,-9 4 1225,-20 9-400,-10 2-320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2.702"/>
    </inkml:context>
    <inkml:brush xml:id="br0">
      <inkml:brushProperty name="width" value="0.05" units="cm"/>
      <inkml:brushProperty name="height" value="0.05" units="cm"/>
      <inkml:brushProperty name="color" value="#66CC00"/>
    </inkml:brush>
  </inkml:definitions>
  <inkml:trace contextRef="#ctx0" brushRef="#br0">1 122 18420,'10'16'2128,"7"-12"-1055,5-7-361,12-7 1056,5-7-224,4-2-399,4 1-241,2-2-624,-2 1-304,-1 6-1280,-3 5 1192,-11 0-232,-10 1-145</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3.118"/>
    </inkml:context>
    <inkml:brush xml:id="br0">
      <inkml:brushProperty name="width" value="0.05" units="cm"/>
      <inkml:brushProperty name="height" value="0.05" units="cm"/>
      <inkml:brushProperty name="color" value="#66CC00"/>
    </inkml:brush>
  </inkml:definitions>
  <inkml:trace contextRef="#ctx0" brushRef="#br0">0 14 21373,'6'10'444,"-1"0"0,0 0 0,-1 0 0,0 0 0,-1 1 0,0 0 0,0 0 0,0 17 0,4 8 58,-2-9-293,-4-20-185,0 0 0,0 0 1,0-1-1,1 1 0,0 0 1,0-1-1,1 0 0,0 1 1,6 9-1,-9-16-24,0 0 0,1 1 1,-1-1-1,1 0 0,-1 1 0,0-1 1,1 0-1,-1 0 0,1 1 0,-1-1 1,1 0-1,-1 0 0,1 0 0,-1 1 1,1-1-1,-1 0 0,1 0 0,-1 0 1,1 0-1,-1 0 0,1 0 1,-1 0-1,1 0 0,-1 0 0,1-1 1,-1 1-1,2 0 0,13-12 8,11-24 7,-24 32-13,19-30 4,-4 5 8,0 2 0,43-51 0,-57 75-18,0 1 0,0-1 0,0 1-1,0-1 1,0 1 0,7-4 0,-9 6 2,-1 0 1,1 0-1,0-1 0,-1 1 1,1 0-1,0 0 0,-1 0 0,1-1 1,0 1-1,-1 0 0,1 0 1,0 0-1,-1 0 0,1 0 1,0 1-1,-1-1 0,1 0 1,0 0-1,-1 0 0,1 0 1,-1 1-1,1-1 0,0 0 0,-1 1 1,1-1-1,-1 1 0,1-1 1,-1 0-1,1 1 0,-1-1 1,1 1-1,-1-1 0,1 1 1,-1-1-1,0 1 0,1 0 1,-1-1-1,0 1 0,1 0 0,-1-1 1,0 1-1,0-1 0,0 1 1,0 0-1,0 0 0,2 7 4,-1 0 0,-1 0 0,0 0 0,-1 14 0,1 21 187,0-42-181,0-1 0,0 0 1,0 1-1,0-1 0,0 0 0,0 1 1,0-1-1,0 0 0,0 0 0,1 1 1,-1-1-1,0 0 0,0 1 0,0-1 0,0 0 1,1 0-1,-1 1 0,0-1 0,0 0 1,1 0-1,-1 1 0,0-1 0,0 0 1,1 0-1,-1 0 0,0 0 0,1 0 0,-1 1 1,0-1-1,1 0 0,-1 0 0,0 0 1,1 0-1,-1 0 0,16-4 180,18-17 27,-29 17-167,32-22 130,-8 6-55,37-21 0,-57 37-132,-1 0 0,1 0 0,0 1 0,0 0 0,0 0 0,0 1 0,1 0 0,-1 1 0,14-1 1,-20 2-3,0 1 0,1-1 1,-1 1-1,0 0 0,0 0 1,1 0-1,-1 0 0,0 0 1,0 1-1,0-1 0,0 1 1,0 0-1,-1 0 0,1 0 1,0 0-1,-1 0 0,0 1 1,1-1-1,-1 1 0,0-1 1,0 1-1,-1 0 0,1 0 1,0 0-1,-1 0 0,2 6 1,-1-4-42,-1 0 1,1 0-1,-1 1 0,0-1 1,-1 1-1,1-1 1,-1 1-1,0-1 1,-1 1-1,1-1 1,-1 0-1,0 1 1,0-1-1,-1 0 1,-4 10-1,6-14 37,0 0-1,-1 0 0,1 0 0,-1 0 1,1 0-1,-1 0 0,0 0 0,1 0 1,-1 0-1,0-1 0,1 1 0,-1 0 1,0 0-1,0-1 0,0 1 0,0 0 1,0-1-1,0 1 0,0-1 0,0 0 1,0 1-1,0-1 0,0 0 1,0 1-1,0-1 0,0 0 0,0 0 1,0 0-1,0 0 0,-1 0 0,1 0 1,0 0-1,0 0 0,0-1 0,0 1 1,0 0-1,0-1 0,0 1 0,0 0 1,0-1-1,0 0 0,0 1 0,0-1 1,0 1-1,0-1 0,1 0 0,-1 0 1,0 1-1,0-1 0,1 0 1,-1 0-1,0 0 0,1 0 0,-1 0 1,0-2-1,-10-25-250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3.522"/>
    </inkml:context>
    <inkml:brush xml:id="br0">
      <inkml:brushProperty name="width" value="0.05" units="cm"/>
      <inkml:brushProperty name="height" value="0.05" units="cm"/>
      <inkml:brushProperty name="color" value="#66CC00"/>
    </inkml:brush>
  </inkml:definitions>
  <inkml:trace contextRef="#ctx0" brushRef="#br0">92 1 20484,'-5'7'1817,"-6"3"-1729,0-2-648,-8-2 1736,-2-1-704,-3-1-544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3.990"/>
    </inkml:context>
    <inkml:brush xml:id="br0">
      <inkml:brushProperty name="width" value="0.05" units="cm"/>
      <inkml:brushProperty name="height" value="0.05" units="cm"/>
      <inkml:brushProperty name="color" value="#66CC00"/>
    </inkml:brush>
  </inkml:definitions>
  <inkml:trace contextRef="#ctx0" brushRef="#br0">1 1 19836,'0'0'96,"0"1"0,1 0 0,-1-1-1,1 1 1,-1 0 0,0-1 0,0 1 0,1 0-1,-1 0 1,0-1 0,0 1 0,0 0 0,0-1-1,0 1 1,0 0 0,0 0 0,0-1 0,0 1-1,0 0 1,0 0 0,-1 3 109,2 123 1223,4 0 0,34 190 1,-36-302-1335,-2-5-21,1-1 0,-1 0-1,2 0 1,-1 0 0,1 0 0,1 0 0,-1-1 0,1 1-1,1-1 1,0 0 0,7 9 0,-11-16-46,1 1 1,-1-1-1,1 0 1,-1 0-1,1 0 1,0 0-1,-1 0 1,1 0-1,0 0 1,0-1-1,-1 1 1,1 0-1,0-1 1,0 0-1,0 1 1,0-1-1,0 0 1,0 0-1,0 0 1,0 0-1,0 0 1,-1-1-1,1 1 1,0-1 0,0 1-1,0-1 1,0 1-1,0-1 1,-1 0-1,1 0 1,0 0-1,-1 0 1,1 0-1,2-3 1,5-4 81,0 0 1,-1 0 0,0-1-1,10-13 1,20-32 233,-3-1 0,38-77 1,37-127-1059,-106 251 454,-3 5 173,0 1-1,1-1 1,-1 1-1,0-1 1,-1 0-1,1 0 1,0 1-1,-1-1 1,1 0-1,-1 0 1,0 0-1,0-5 1,-2 6-355</inkml:trace>
  <inkml:trace contextRef="#ctx0" brushRef="#br0" timeOffset="1">310 444 18500,'15'33'2240,"0"-5"-1215,3-3-433,3-5 1184,1-2-320,0-3-831,1 0-681,-3-2-2505,-2 2 2345,0-1-448,-1-4-264</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4.604"/>
    </inkml:context>
    <inkml:brush xml:id="br0">
      <inkml:brushProperty name="width" value="0.05" units="cm"/>
      <inkml:brushProperty name="height" value="0.05" units="cm"/>
      <inkml:brushProperty name="color" value="#66CC00"/>
    </inkml:brush>
  </inkml:definitions>
  <inkml:trace contextRef="#ctx0" brushRef="#br0">130 0 16428,'-3'1'136,"0"-1"0,0 1 1,1 0-1,-1 0 0,1 0 1,-1 0-1,1 0 0,-1 0 1,1 1-1,0-1 0,-1 1 1,1 0-1,0-1 1,0 1-1,0 0 0,-2 3 1,-3 4 320,0 0 1,-9 17 0,6-9-258,2 1 0,0 0 0,2 0 0,0 1 0,1 0 0,0 0 0,2 0 0,0 1 0,0 19 0,3-35-139,0 0-1,0 0 1,0-1-1,1 1 1,-1 0-1,1 0 1,0-1-1,0 1 0,0 0 1,1-1-1,2 5 1,-3-7-31,-1 0 0,1 0-1,1 0 1,-1 0 0,0 0 0,0 0 0,0 0 0,0-1 0,1 1 0,-1 0-1,0-1 1,1 1 0,-1-1 0,0 1 0,1-1 0,-1 0 0,1 1-1,-1-1 1,1 0 0,-1 0 0,0 0 0,1 0 0,-1-1 0,1 1 0,-1 0-1,0 0 1,1-1 0,-1 1 0,1-1 0,-1 1 0,0-1 0,3-1-1,17-10 160,1-2 0,-2 0 0,0-1-1,0-1 1,21-23 0,-11 11 0,1 0-34,7-7 71,66-47 0,-103 81-213,1-1 0,0 1 0,0 0 0,0 0 0,0 0-1,0 0 1,0 0 0,1 0 0,-1 0 0,0 1 0,0-1 0,1 1 0,3-1 0,-5 2-4,0-1-1,0 1 1,0-1 0,0 1-1,-1 0 1,1 0 0,0-1 0,0 1-1,-1 0 1,1 0 0,-1 0-1,1 0 1,-1 0 0,1 0-1,-1 0 1,1 0 0,-1 0 0,0 0-1,0 0 1,1 0 0,-1 0-1,0 0 1,0 0 0,0 0-1,0 0 1,0 0 0,-1 0 0,1 2-1,-7 53 222,5-42-64,0-1 0,0 25 0,2-38-157,0 0 0,0 1 0,0-1 0,0 0-1,0 1 1,0-1 0,0 0 0,0 0 0,0 1 0,0-1-1,0 0 1,0 0 0,0 1 0,0-1 0,1 0-1,-1 0 1,0 1 0,0-1 0,0 0 0,0 0 0,0 1-1,1-1 1,-1 0 0,0 0 0,0 0 0,0 0-1,1 1 1,-1-1 0,0 0 0,0 0 0,1 0 0,-1 0-1,0 0 1,0 0 0,1 1 0,-1-1 0,1 0-1,10-6 236,14-19 39,-22 21-247,11-12 92,7-7 24,25-22 0,-40 40-151,0 0 0,0 0 0,0 1 0,1 0 0,0 0 0,0 0 0,0 1 0,0 0-1,14-3 1,-19 5-4,0 1-1,-1 0 0,1-1 0,0 1 1,0 0-1,0 0 0,-1 0 0,1 0 1,0 1-1,0-1 0,-1 0 0,1 1 1,0-1-1,0 1 0,-1 0 0,1-1 1,0 1-1,-1 0 0,1 0 0,-1 0 1,1 0-1,-1 0 0,0 1 0,1-1 1,-1 0-1,1 2 0,1 2-5,0 1 0,0-1 1,-1 1-1,0 0 0,0-1 0,1 9 0,5 12 52,-8-25-34,0-1 0,0 1-1,0 0 1,1-1-1,-1 1 1,0-1 0,1 1-1,-1-1 1,1 1 0,-1-1-1,0 1 1,1-1-1,-1 0 1,1 1 0,-1-1-1,1 1 1,-1-1 0,1 0-1,0 0 1,-1 1-1,1-1 1,-1 0 0,1 0-1,0 0 1,-1 0-1,1 1 1,-1-1 0,1 0-1,0 0 1,-1 0 0,1 0-1,0-1 1,-1 1-1,1 0 1,-1 0 0,1 0-1,0 0 1,-1-1 0,1 1-1,-1 0 1,1 0-1,-1-1 1,2 0 0,27-20 189,-21 13-133,12-7 46,1 1 1,32-17-1,-46 27-113,-1 1-1,1 0 1,1 1-1,-1-1 1,0 1-1,0 1 1,1-1-1,-1 1 1,1 1-1,-1-1 1,1 1-1,12 2 1,-17-1-1,0 0 1,1 0-1,-1 0 1,0 0-1,0 1 1,-1 0 0,1-1-1,0 1 1,0 0-1,-1 0 1,1 0 0,-1 1-1,0-1 1,0 1-1,4 4 1,-3-1-31,1 0 0,-1-1 0,-1 1 1,1 0-1,-1 0 0,0 0 0,1 8 0,-3-14 1,0 0-1,1 0 1,-1 0-1,0 0 1,0 0-1,0 0 1,0 0-1,0 1 1,0-1 0,0 0-1,0 0 1,0 0-1,0 0 1,0 0-1,0 0 1,0 0-1,0 1 1,0-1-1,0 0 1,-1 0-1,1 0 1,0 0 0,0 0-1,0 0 1,0 0-1,0 0 1,0 0-1,0 1 1,0-1-1,0 0 1,0 0-1,0 0 1,0 0 0,-1 0-1,1 0 1,0 0-1,0 0 1,0 0-1,0 0 1,0 0-1,0 0 1,0 0-1,0 0 1,-1 0-1,1 0 1,0 0 0,0 0-1,0 0 1,0 0-1,0 0 1,0 0-1,0 0 1,-1 0-1,1 0 1,0 0-1,0 0 1,0 0-1,0 0 1,0 0 0,0 0-1,-7-4-367,3-1-84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5.417"/>
    </inkml:context>
    <inkml:brush xml:id="br0">
      <inkml:brushProperty name="width" value="0.05" units="cm"/>
      <inkml:brushProperty name="height" value="0.05" units="cm"/>
      <inkml:brushProperty name="color" value="#66CC00"/>
    </inkml:brush>
  </inkml:definitions>
  <inkml:trace contextRef="#ctx0" brushRef="#br0">2 16 19668,'0'-16'3316,"-1"65"-944,0-11-1918,2 1-1,10 75 0,-10-112-442,-1 0-1,0 0 0,1 0 0,0 0 0,-1 0 0,1 0 1,0 0-1,0 0 0,0 0 0,0 0 0,0-1 0,1 1 1,-1 0-1,0-1 0,1 1 0,0-1 0,1 2 1,-2-3 2,0 1 0,1-1 0,-1 0 0,1 1 1,-1-1-1,0 0 0,1 0 0,-1 0 1,0 0-1,1 0 0,-1 0 0,1-1 0,-1 1 1,0 0-1,1-1 0,-1 1 0,0-1 1,0 1-1,1-1 0,-1 0 0,0 1 1,0-1-1,0 0 0,0 0 0,0 0 0,0 0 1,1-1-1,12-12 129,-1 0 1,-1-1-1,12-18 0,-16 20-62,1 1 0,1-1-1,0 2 1,0-1-1,2 2 1,14-13 0,-25 22-79,1 0 0,0-1 1,0 1-1,0 0 0,0 0 0,0 0 1,0 0-1,1 1 0,-1-1 0,0 1 1,0-1-1,0 1 0,1 0 1,-1-1-1,0 1 0,1 0 0,-1 1 1,0-1-1,0 0 0,4 2 0,-4-1-5,0 0-1,0 0 1,0 1-1,0-1 1,0 1-1,0-1 1,-1 1-1,1 0 1,0 0-1,-1 0 1,0 0-1,1 0 0,-1 0 1,0 0-1,0 0 1,0 0-1,0 0 1,-1 1-1,2 4 1,11 80-87,-13-86 93,0-1 0,0 1-1,0-1 1,0 1 0,1-1 0,-1 1-1,0-1 1,0 0 0,1 1 0,-1-1 0,0 0-1,1 1 1,-1-1 0,0 0 0,1 1 0,-1-1-1,0 0 1,1 1 0,-1-1 0,1 0-1,-1 0 1,1 0 0,-1 0 0,0 1 0,1-1-1,-1 0 1,1 0 0,-1 0 0,1 0-1,-1 0 1,1 0 0,-1 0 0,1 0 0,-1 0-1,1 0 1,-1 0 0,1-1 0,-1 1-1,1 0 1,-1 0 0,0 0 0,1 0 0,-1-1-1,1 1 1,-1 0 0,0-1 0,1 1-1,-1 0 1,0-1 0,1 0 0,22-20 61,-19 17-52,13-14 35,0 0-1,25-22 0,-37 36-48,-1 0-1,1 1 0,0 0 0,0 0 1,0 0-1,0 1 0,1-1 0,-1 1 0,0 1 1,1-1-1,9-1 0,-14 3-1,0 0 0,0 0-1,1 0 1,-1 0 0,0 0-1,0 0 1,0 1 0,1-1 0,-1 0-1,0 1 1,0-1 0,0 1-1,0-1 1,0 1 0,0 0 0,0-1-1,0 1 1,0 0 0,0 0 0,0-1-1,0 1 1,1 2 0,0-1-2,-1 1 1,0 0-1,1-1 0,-1 1 1,-1 0-1,1-1 1,0 1-1,0 0 1,-1 4-1,1 2-18,-1 0 0,0 0 1,-1 0-1,0 0 0,-3 13 0,-8 2-3192,16-29 2689,4 0-212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6.936"/>
    </inkml:context>
    <inkml:brush xml:id="br0">
      <inkml:brushProperty name="width" value="0.05" units="cm"/>
      <inkml:brushProperty name="height" value="0.05" units="cm"/>
      <inkml:brushProperty name="color" value="#66CC00"/>
    </inkml:brush>
  </inkml:definitions>
  <inkml:trace contextRef="#ctx0" brushRef="#br0">124 162 16211,'-1'-1'7935,"5"-12"-4337,-1 4-3565,0 0 0,0 0 1,-1 0-1,0 0 0,-1-1 0,0 1 1,0-12-1,-1 20-32,0 1 0,0-1-1,0 1 1,-1-1 0,1 1 0,0-1-1,0 1 1,-1-1 0,1 1 0,0-1 0,-1 1-1,1-1 1,-1 1 0,1 0 0,0-1 0,-1 1-1,1-1 1,-1 1 0,1 0 0,-1 0 0,1-1-1,-1 1 1,1 0 0,-1 0 0,0 0-1,1 0 1,-1-1 0,1 1 0,-1 0 0,1 0-1,-1 0 1,0 0 0,1 0 0,-1 0 0,1 1-1,-1-1 1,1 0 0,-1 0 0,1 0 0,-1 0-1,1 1 1,-1-1 0,1 0 0,-1 1-1,1-1 1,-2 1 0,-24 17-22,25-17 18,-10 8-1,0 0 0,1 0 0,0 1 0,1 1 0,0-1 0,1 1 0,0 1 0,-9 19 0,17-30 5,-1 0-1,1 0 0,0 0 1,0 0-1,0 0 0,0 0 1,0 0-1,0 0 1,1 0-1,-1 0 0,0 0 1,0 0-1,1 0 0,-1 0 1,1 0-1,-1 0 0,1 0 1,-1 0-1,1 0 1,-1 0-1,1 0 0,0 0 1,0-1-1,-1 1 0,1 0 1,0-1-1,0 1 0,0 0 1,0-1-1,0 1 0,0-1 1,0 0-1,0 1 1,0-1-1,0 0 0,1 1 1,5 2-4,1-1 0,-1 0 0,14 2 0,-12-3 9,0-1 0,0 0-1,0-1 1,0 0 0,0 0 0,0 0 0,-1-2 0,1 1 0,-1-1 0,1 0 0,-1 0 0,0-1 0,0 0 0,0-1 0,-1 0 0,0 0 0,7-6-1,-5 4 24,-2-1 0,1 0 0,-1 0 0,0 0 0,0-1 0,-1 0 0,0 0 0,-1 0 0,0-1 0,0 0 0,-1 0 0,-1 0 0,5-19 0,-7 27-25,-1 1 0,0-1 0,1 1 0,-1-1 0,0 1 0,0 0 0,0-1 0,0 1 0,0-1 0,0 1 0,0-1 0,-1 1 0,1-1 0,0 1 0,-1-1 0,1 1 0,-1-1 0,-1-1 0,2 2-6,-1 1 0,0 0 0,0 0-1,1-1 1,-1 1 0,0 0 0,1 0 0,-1 0 0,0 0-1,0 0 1,1 0 0,-1 0 0,0 0 0,0 0-1,1 0 1,-1 0 0,0 1 0,0-1 0,1 0 0,-1 0-1,0 1 1,1-1 0,-1 0 0,0 1 0,0 0-1,-7 5-32,0-1-1,1 2 0,-1-1 1,-6 9-1,-31 31-114,-29 33 92,73-77 58,1-1-1,-1 1 1,1 0 0,0 0 0,0 0-1,-1 0 1,1 0 0,0 0-1,1 0 1,-1-1 0,0 1 0,0 0-1,1 0 1,1 3 0,0 8-13,-2-1 13,0 1 1,0 0 0,-1-1 0,-6 25 0,9-36 8,-1 1 1,1 0-1,0 0 0,0-1 1,0 1-1,0-1 1,0 0-1,0 1 1,4 0-1,-2 1-1,1 0-15,0 0 0,0 0 0,1-1 0,-1 0 0,0 1 1,11 1-1,-13-4-2,0 1 1,1-1-1,-1 0 0,1 0 1,-1-1-1,0 1 1,1-1-1,-1 1 1,0-1-1,1 0 1,-1-1-1,0 1 1,3-2-1,18-9 9,-14 8-4,0 0 0,0-1 0,0-1 0,-1 0 0,0 0 0,0-1 0,-1 0 0,12-12 0,-4-2 3,19-33-1,-21 31 15,19-24 0,-32 45-21,1 0-1,-1 1 1,1-1-1,0 0 1,-1 1 0,1-1-1,0 1 1,0 0-1,0-1 1,0 1 0,0 0-1,1 0 1,-1 1-1,0-1 1,0 0 0,1 1-1,-1-1 1,0 1-1,5 0 1,-6 0-15,1 0 1,-1 1-1,0-1 0,1 1 0,-1-1 1,0 1-1,0-1 0,1 1 1,-1 0-1,0 0 0,0-1 0,0 1 1,0 0-1,0 0 0,0 0 1,0 0-1,-1 1 0,1-1 0,0 0 1,0 0-1,-1 0 0,1 1 1,-1-1-1,1 0 0,-1 0 1,0 1-1,1-1 0,-1 0 0,0 1 1,0-1-1,0 1 0,0-1 1,0 0-1,0 3 0,-1 11-128,-1-1 0,-5 27 0,4-27 168,0 0 0,-1 26-1,4-39-10,0 0 0,0 0 0,0 0 0,0 0 0,0 0-1,0 0 1,0 0 0,0 0 0,1 0 0,-1 0 0,0 0-1,1 0 1,-1 0 0,0 0 0,1-1 0,-1 1 0,1 0-1,0 0 1,-1 0 0,2 0 0,-2 0 2,1-1-1,0 0 1,0 0-1,-1 1 1,1-1 0,0 0-1,-1 0 1,1 0 0,0 0-1,0 0 1,-1 0-1,1 0 1,0 0 0,0 0-1,-1-1 1,1 1-1,0 0 1,-1 0 0,1-1-1,1 0 1,3-2 28,0 0 0,0 0 0,0-1 0,0 0 0,4-5 0,67-79 323,-8 8-176,-66 78-184,-1 0 0,1 1 1,0-1-1,-1 1 0,1-1 0,0 1 1,0 0-1,0-1 0,0 1 1,0 0-1,0 0 0,0 1 1,3-2-1,-4 2 0,-1 0 0,1 0 0,-1 0 0,1 0 0,0 0 0,-1 1 0,1-1 0,-1 0 0,1 0 0,-1 0 0,1 0 0,-1 1 0,1-1 0,-1 0 0,1 1 0,-1-1-1,0 0 1,1 1 0,-1-1 0,1 0 0,-1 1 0,7 19-28,-5-3-69,-1 0 0,0 1 1,-2-1-1,-4 28 0,5-45 30,0 0 0,1 0 0,-1 0 0,0 0 0,0 0 1,0 0-1,0-1 0,0 1 0,0 0 0,0 0 0,0 0 0,1 0 1,-1 0-1,0 0 0,0 0 0,0 0 0,0 0 0,0 0 0,0 0 1,1 0-1,-1 0 0,0 0 0,0 0 0,0 0 0,0 0 0,0 0 1,0 0-1,1 0 0,-1 0 0,0 0 0,0 0 0,0 1 0,0-1 1,0 0-1,0 0 0,0 0 0,0 0 0,1 0 0,-1 0 0,0 0 0,0 0 1,0 0-1,0 1 0,0-1 0,0 0 0,0 0 0,0 0 0,0 0 1,0 0-1,0 0 0,0 0 0,0 1 0,0-1 0,9-11-1028,-1 0 104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1.860"/>
    </inkml:context>
    <inkml:brush xml:id="br0">
      <inkml:brushProperty name="width" value="0.05" units="cm"/>
      <inkml:brushProperty name="height" value="0.05" units="cm"/>
    </inkml:brush>
  </inkml:definitions>
  <inkml:trace contextRef="#ctx0" brushRef="#br0">14 0 17364,'-10'2'1664,"7"2"-1376,6-4-760,5-1 1624,2-1-1000,2-1-72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7.367"/>
    </inkml:context>
    <inkml:brush xml:id="br0">
      <inkml:brushProperty name="width" value="0.05" units="cm"/>
      <inkml:brushProperty name="height" value="0.05" units="cm"/>
      <inkml:brushProperty name="color" value="#66CC00"/>
    </inkml:brush>
  </inkml:definitions>
  <inkml:trace contextRef="#ctx0" brushRef="#br0">180 0 21973,'-11'7'558,"1"1"-1,0 0 1,0 1 0,1 0 0,0 0 0,-15 21 0,12-17-487,-13 18 9,24-29-84,-1 0-1,1 0 1,0-1-1,0 1 1,0 0 0,0 0-1,1 0 1,-1 0-1,1 0 1,-1 0 0,1 0-1,-1 0 1,1 0-1,0 3 1,0-4-3,1-1 0,-1 1 0,0 0 0,1 0 0,-1 0 0,1 0 0,-1 0 0,1-1 0,0 1 0,-1 0 1,1 0-1,0-1 0,-1 1 0,1 0 0,0-1 0,0 1 0,0-1 0,-1 1 0,1-1 0,0 1 0,0-1 0,1 1 0,24 5-178,-19-5 110,26 5-236,-22-5 215,0 1 0,0 0 0,0 1-1,0 0 1,0 0 0,0 1 0,17 10 0,-27-13 102,1 0 0,-1 0 0,1 0 1,-1 1-1,0-1 0,0 0 0,0 1 1,1-1-1,-1 1 0,-1-1 0,1 1 1,0-1-1,0 1 0,-1 0 0,1-1 1,0 1-1,-1 0 0,0 0 1,1-1-1,-1 1 0,0 0 0,0 0 1,0 0-1,0-1 0,0 1 0,-1 0 1,1 0-1,0 0 0,-1-1 0,0 1 1,1 0-1,-1-1 0,0 1 0,0-1 1,0 1-1,0 0 0,0-1 0,-2 3 1,-3 3 126,1 0 0,-2 0 0,1-1 0,-1 0 1,0 0-1,-10 6 0,9-6-138,0-1-1,0 0 1,-1 0 0,1-1 0,-1 0 0,0-1 0,-1 0-1,1 0 1,0-1 0,-1 0 0,0-1 0,1 0 0,-1 0-1,0-1 1,1 0 0,-14-3 0,4 0-301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8.585"/>
    </inkml:context>
    <inkml:brush xml:id="br0">
      <inkml:brushProperty name="width" value="0.05" units="cm"/>
      <inkml:brushProperty name="height" value="0.05" units="cm"/>
      <inkml:brushProperty name="color" value="#66CC00"/>
    </inkml:brush>
  </inkml:definitions>
  <inkml:trace contextRef="#ctx0" brushRef="#br0">247 135 15067,'5'-5'659,"0"0"-1,0 0 0,0 0 1,-1-1-1,0 1 0,0-1 1,0 0-1,5-12 0,-9 18-584,0-1-1,0 1 0,0-1 0,0 1 0,1 0 0,-1-1 0,0 1 0,0-1 0,0 1 0,0-1 0,0 1 0,0 0 0,0-1 0,0 1 0,0-1 0,0 1 0,0-1 0,0 1 1,0 0-1,-1-1 0,1 1 0,0-1 0,0 1 0,0 0 0,-1-1 0,1 1 0,0 0 0,0-1 0,-1 1 0,1-1 0,-14 0 1340,-18 9 21,12 2-1328,0 0 0,0 1-1,1 1 1,1 1 0,0 0-1,0 2 1,1 0 0,1 0-1,1 2 1,0 0 0,-12 20 0,24-34-113,1 0 1,0 0 0,0 1 0,0-1 0,0 1 0,1-1-1,0 1 1,-1-1 0,1 1 0,0 0 0,1 0 0,-1 4 0,1-7 3,0-1 1,0 0-1,0 0 1,0 1-1,0-1 1,0 0 0,0 1-1,0-1 1,0 0-1,0 0 1,1 1 0,-1-1-1,0 0 1,0 0-1,0 1 1,0-1 0,1 0-1,-1 0 1,0 0-1,0 1 1,0-1 0,1 0-1,-1 0 1,0 0-1,0 0 1,1 1-1,-1-1 1,0 0 0,1 0-1,-1 0 1,0 0-1,0 0 1,1 0 0,-1 0-1,1 0 1,13-3-81,12-11-73,-26 13 153,7-4-68,1 1 0,0-1-1,0 1 1,1 1 0,-1-1-1,1 2 1,14-4-1,-19 5 46,0 1 0,-1 0 0,1 0-1,0 0 1,0 0 0,0 0-1,0 1 1,-1 0 0,1 0 0,0 0-1,-1 0 1,1 1 0,-1-1-1,1 1 1,-1 0 0,1 0 0,-1 0-1,0 0 1,0 1 0,3 3 0,3 4-21,-1 1 1,0-1 0,-1 1 0,0 0 0,0 1 0,-2 0 0,1 0 0,6 23 0,-2 2-2,9 66 1,-15-73 169,-1 0 1,-1 1-1,-1-1 1,-2 1-1,-1-1 0,-1 0 1,-12 48-1,13-73-72,0 0 0,0 0 0,0 0-1,0 0 1,-1 0 0,0 0 0,0-1 0,0 1 0,0-1-1,-1 0 1,-4 5 0,6-8-33,0 1 0,-1-1 0,1 1 0,0-1-1,-1 0 1,1 0 0,-1 0 0,1 0 0,-1 0-1,1-1 1,-1 1 0,0-1 0,1 1 0,-1-1 0,0 0-1,1 0 1,-1 0 0,0-1 0,1 1 0,-1-1 0,0 1-1,1-1 1,-1 0 0,-3-2 0,1 1-21,1 0 1,-1-1 0,1 0-1,0 1 1,0-1-1,0-1 1,0 1-1,1-1 1,-1 1-1,1-1 1,0 0 0,0 0-1,1-1 1,-1 1-1,1 0 1,0-1-1,0 1 1,0-1-1,0 0 1,-1-8 0,2 5-16,0-1 0,0 1 0,1-1 1,0 1-1,1-1 0,-1 1 0,2-1 0,-1 1 1,1 0-1,0-1 0,6-12 0,13-18-46,1 1-1,1 1 0,52-61 0,-3 3 23,-40 48 34,30-58 1,-51 83 17,-1-1 1,0 0 0,-2-1 0,-1 0-1,5-25 1,-11 44-12,-1 0 0,1 0 0,-1 0 0,0-1 0,0 1 0,-1 0 0,-1-7 0,2 12 1,0-1 0,0 1 0,0-1 0,-1 1 0,1-1 0,0 1 0,0 0 0,0-1 0,-1 1 0,1-1 0,0 1 0,0 0 0,-1-1 0,1 1 0,0 0 0,-1-1 0,1 1 0,0 0 0,-1 0 0,1-1 0,0 1 0,-1 0 0,1 0 0,-1-1 0,1 1 0,-1 0 0,1 0 0,0 0 0,-1 0 0,0 0 0,0 0-1,-1 1 0,1 0 0,-1-1 0,1 1 0,0 0 0,-1 0 0,1 0 0,0 0 0,0 0 0,0 0 0,0 0 0,0 0 0,0 0 0,-1 3 0,-12 16-16,1 2 0,0-1 0,2 1 0,1 1 0,1 0 0,1 0 0,1 1 0,-8 43 0,15-64 19,-1-1 1,1 0-1,0 0 0,0 0 0,0 0 0,0 1 0,1-1 0,-1 0 0,0 0 0,1 0 0,0 0 0,-1 0 0,1 0 1,0 0-1,1 2 0,-1-3 1,0 0 0,0 0 0,0 0 0,0 0 1,0 0-1,0-1 0,0 1 0,0 0 0,0-1 0,1 1 1,-1-1-1,0 1 0,0-1 0,1 1 0,-1-1 0,0 0 1,0 0-1,3 0 0,4 0 9,-1-1 1,0-1-1,0 1 0,0-1 1,0 0-1,0-1 0,9-4 1,58-27 97,167-66 210,-205 92-237,-63-7 816,15 7-684,-1 0 0,1-2 0,1 1 0,0-2 0,-14-14 0,-41-62 257,69 91-801,1 0-1,0 0 1,0-1 0,0 1-1,1-1 1,0 0 0,-1 0-1,1 0 1,0-1 0,0 1-1,7 1 1,-2 0 9,0-2 0,0 1 0,0-1 0,1 0 0,16 0-1,19-3-703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9.021"/>
    </inkml:context>
    <inkml:brush xml:id="br0">
      <inkml:brushProperty name="width" value="0.05" units="cm"/>
      <inkml:brushProperty name="height" value="0.05" units="cm"/>
      <inkml:brushProperty name="color" value="#66CC00"/>
    </inkml:brush>
  </inkml:definitions>
  <inkml:trace contextRef="#ctx0" brushRef="#br0">156 5 18348,'-8'-1'747,"-1"-1"0,1 1 0,0 1-1,-11 0 1,16 0-589,0 1 1,0-1-1,0 1 0,0 0 0,0 0 0,0 0 0,0 0 0,0 1 1,1-1-1,-1 1 0,1 0 0,-1-1 0,1 1 0,-4 4 1,-1 3-81,1-1 1,0 1-1,0 0 1,1 0-1,0 1 1,1-1-1,0 1 1,0 0 0,1 0-1,1 0 1,0 1-1,0-1 1,1 1-1,0-1 1,1 1-1,0 0 1,0-1-1,1 1 1,3 10 0,-4-19-71,0-1 0,1 1 0,-1 0 0,1-1 0,-1 1 0,1-1 0,0 1 0,-1-1 0,1 0 0,0 1 0,0-1 0,0 0 0,0 1 0,0-1 0,0 0 0,0 0 0,0 0 0,1 0 0,-1 0 0,0 0 0,1-1 0,-1 1 0,1 0 0,-1 0 0,1-1 0,-1 1 0,1-1 0,-1 0 0,1 1 0,-1-1 0,1 0 0,-1 0 0,1 0 0,0 0 0,-1 0 0,1 0 0,-1-1 0,1 1 0,0 0 0,-1-1 0,1 1 0,-1-1 0,3-1 0,2-1 32,0-1 1,1 1-1,-1-1 0,-1-1 0,1 1 1,0-1-1,-1 0 0,5-7 0,6-8 83,-2 0 0,0-1 0,-1-1 0,-2 0 0,0-1 0,-1 0-1,7-25 1,-30 101-719,3 1 0,-6 88 0,15-138 394,1-1-1,0 1 1,1 0-1,-1-1 1,0 1 0,1 0-1,0-1 1,0 1 0,2 3-1,-3-7 140,0 1 0,0-1-1,1 1 1,-1-1 0,0 1 0,1-1-1,-1 0 1,0 1 0,1-1-1,-1 0 1,0 1 0,1-1 0,-1 0-1,1 1 1,-1-1 0,1 0 0,-1 0-1,1 0 1,-1 1 0,1-1 0,-1 0-1,1 0 1,-1 0 0,1 0 0,0 0-1,0 0 2,1-1 0,-1 1 0,0-1 0,1 1 0,-1-1 0,0 0 0,1 1 0,-1-1 0,0 0 0,0 0 0,0 0 0,0 0 0,2-2 0,18-22-848,4-14-110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9.409"/>
    </inkml:context>
    <inkml:brush xml:id="br0">
      <inkml:brushProperty name="width" value="0.05" units="cm"/>
      <inkml:brushProperty name="height" value="0.05" units="cm"/>
      <inkml:brushProperty name="color" value="#66CC00"/>
    </inkml:brush>
  </inkml:definitions>
  <inkml:trace contextRef="#ctx0" brushRef="#br0">157 178 14139,'-28'39'3661,"-49"66"673,69-91-4022,0-1 0,1 1 0,1 1 0,0-1-1,1 1 1,-4 19 0,8-31-276,1-1 0,-1 0-1,1 1 1,0-1 0,0 1 0,0-1 0,0 1-1,0-1 1,1 1 0,-1-1 0,1 1-1,1 2 1,-2-4-17,1 1-1,0-1 1,-1-1-1,1 1 0,0 0 1,0 0-1,-1 0 1,1 0-1,0 0 1,0-1-1,0 1 1,0 0-1,0-1 1,0 1-1,0-1 1,0 1-1,0-1 0,0 0 1,2 1-1,1-1 13,-1 1 0,1-1 0,-1-1 0,1 1 0,0 0 0,-1-1 0,1 0 0,-1 0-1,1 0 1,-1 0 0,1 0 0,-1-1 0,0 1 0,5-5 0,10-6 90,-1-1 0,-1-1 0,0 0 1,-1-1-1,18-23 0,57-91 603,-66 92-430,-3-1 0,-1-1 0,22-62 0,-41 99-274,0 0 1,-1 1-1,1-1 1,-1 0-1,1 0 0,-1 0 1,0 0-1,0 1 1,0-1-1,0-2 0,0 4-15,0-1-1,-1 1 0,1 0 0,0 0 0,0 0 0,0 0 1,0-1-1,0 1 0,-1 0 0,1 0 0,0 0 1,0 0-1,0 0 0,0-1 0,-1 1 0,1 0 0,0 0 1,0 0-1,-1 0 0,1 0 0,0 0 0,0 0 1,0 0-1,-1 0 0,1 0 0,0 0 0,0 0 0,0 0 1,-1 0-1,1 0 0,0 0 0,0 0 0,0 0 1,-1 0-1,1 0 0,0 1 0,0-1 0,0 0 0,-1 0 1,1 0-1,0 0 0,0 0 0,0 0 0,-1 1 1,-2 1 11,-1 1 0,1 0 0,0 0 0,0 1 0,0-1 0,0 1 0,-2 4 0,-15 28 9,2 0-1,1 1 0,2 1 0,1 1 0,2 0 1,2 1-1,-7 54 0,14-68-26,0 38 0,3-57-93,0-1-1,1 1 0,-1-1 1,1 1-1,1-1 1,-1 0-1,1 0 0,0 0 1,1 0-1,0 0 1,4 8-1,-6-12 43,0-1 1,0 0-1,0 0 1,0 0-1,0 0 0,1 0 1,-1 0-1,0 0 0,0 0 1,1 0-1,-1 0 1,1-1-1,-1 1 0,0-1 1,1 1-1,-1-1 1,1 1-1,0-1 0,-1 0 1,1 0-1,-1 0 0,1 0 1,-1 0-1,1 0 1,-1 0-1,1 0 0,0-1 1,-1 1-1,1-1 1,-1 1-1,0-1 0,1 1 1,-1-1-1,1 0 1,-1 0-1,0 0 0,0 0 1,1 0-1,0-1 0,21-22-583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49.846"/>
    </inkml:context>
    <inkml:brush xml:id="br0">
      <inkml:brushProperty name="width" value="0.05" units="cm"/>
      <inkml:brushProperty name="height" value="0.05" units="cm"/>
      <inkml:brushProperty name="color" value="#66CC00"/>
    </inkml:brush>
  </inkml:definitions>
  <inkml:trace contextRef="#ctx0" brushRef="#br0">74 142 16227,'4'1'425,"0"0"0,-1 0 0,1 0 0,0 0 0,0-1-1,0 1 1,-1-1 0,1 0 0,0 0 0,0-1-1,0 1 1,0-1 0,-1 0 0,1 0 0,0 0 0,4-2-1,9-4 636,-1-1 0,17-10 0,-29 15-957,-2 2-53,52-34 769,-50 33-794,-1-1 1,0 0-1,1 0 0,-1 0 0,0 0 0,0 0 1,-1-1-1,1 1 0,-1-1 0,0 0 0,0 0 0,2-4 1,-4 7-23,1 1 1,-1-1 0,0 0 0,0 1-1,0-1 1,0 0 0,0 1 0,0-1-1,0 0 1,0 1 0,0-1 0,0 0-1,0 1 1,0-1 0,-1 1 0,1-1-1,0 0 1,0 1 0,-1-1 0,1 1 0,0-1-1,-1 0 1,1 1 0,0-1 0,-1 1-1,1 0 1,-1-1 0,1 1 0,-1-1-1,1 1 1,-1 0 0,1-1 0,-1 1-1,0 0 1,1-1 0,-1 1 0,1 0-1,-1 0 1,0 0 0,1-1 0,-1 1-1,0 0 1,1 0 0,-1 0 0,0 0-1,0 0 1,-4 0 15,1 1-1,0-1 1,-1 1 0,1-1-1,-8 3 1,0 2 3,1 0 1,0 0 0,0 1 0,0 0 0,1 1-1,0 0 1,-15 14 0,7-4-4,1 0 0,-28 39-1,32-37-3,1 0-1,0 1 0,-10 25 0,19-38-4,0 0 1,1 0-1,-1 0 0,2 1 0,-1-1 0,1 1 0,0-1 0,0 1 0,1 0 1,0-1-1,1 1 0,-1 0 0,3 8 0,-2-13-3,0 0-1,0 0 0,1 0 1,-1 0-1,1 0 1,0 0-1,-1-1 1,1 1-1,0 0 1,1-1-1,-1 0 1,0 1-1,1-1 0,-1 0 1,1 0-1,5 2 1,-3-1-8,0-1-1,1 0 1,-1 0 0,1-1 0,-1 0-1,1 0 1,0 0 0,-1 0-1,8-1 1,-5 0-297,1-1-1,-1 1 0,0-2 0,0 1 1,0-1-1,0 0 0,0-1 1,0 0-1,0 0 0,-1 0 0,0-1 1,1-1-1,8-6 0,-9 3-7,1 0 1,-1-1-1,-1-1 0,0 1 0,10-19 0,3-14-839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1.438"/>
    </inkml:context>
    <inkml:brush xml:id="br0">
      <inkml:brushProperty name="width" value="0.05" units="cm"/>
      <inkml:brushProperty name="height" value="0.05" units="cm"/>
      <inkml:brushProperty name="color" value="#66CC00"/>
    </inkml:brush>
  </inkml:definitions>
  <inkml:trace contextRef="#ctx0" brushRef="#br0">1 0 18012,'6'9'506,"0"0"-1,0 0 1,-1 0-1,0 1 1,-1-1 0,0 1-1,0 0 1,-1 1 0,2 11-1,7 19 375,10 23-221,36 92 6,-55-150-627,0 1 1,0-1-1,1 0 0,0 0 1,0 0-1,8 8 1,-11-13-21,0 0 0,0 0 0,0 0 0,0 0 0,1 0 0,-1 0 0,0 0 0,0-1 0,1 1 0,-1 0 0,0-1 0,1 1 0,-1-1 0,1 0 0,-1 1 0,1-1 0,-1 0 0,1 0 0,-1 0 0,1 0 1,-1 0-1,1 0 0,-1 0 0,0-1 0,1 1 0,-1 0 0,1-1 0,-1 1 0,0-1 0,1 0 0,-1 1 0,0-1 0,1 0 0,-1 0 0,0 0 0,2-2 0,3-3 81,0-1-1,0 0 1,0 0-1,-1-1 1,0 0-1,6-13 1,20-56 447,-21 48-327,4-7 49,-9 18-187,1 2-1,1-1 1,0 1 0,1 0 0,13-18-1,-21 34-78,0-1 0,1 1 0,-1 0 0,0-1 0,1 1-1,-1-1 1,0 1 0,1 0 0,-1-1 0,1 1 0,-1 0 0,1-1-1,-1 1 1,0 0 0,1 0 0,-1-1 0,1 1 0,-1 0-1,1 0 1,-1 0 0,1 0 0,0 0 0,-1-1 0,1 1 0,-1 0-1,1 0 1,-1 1 0,1-1 0,0 0 0,0 0-2,0 1 1,0 0-1,0-1 0,-1 1 1,1 0-1,0 0 1,0-1-1,-1 1 0,1 0 1,-1 0-1,1 0 1,-1 0-1,2 2 0,8 34-70,-10-36 69,5 30-91,-1 1 1,-1 41-1,19-110-3615,-14 23 3009</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1.905"/>
    </inkml:context>
    <inkml:brush xml:id="br0">
      <inkml:brushProperty name="width" value="0.05" units="cm"/>
      <inkml:brushProperty name="height" value="0.05" units="cm"/>
      <inkml:brushProperty name="color" value="#66CC00"/>
    </inkml:brush>
  </inkml:definitions>
  <inkml:trace contextRef="#ctx0" brushRef="#br0">72 7 19308,'0'0'45,"0"0"0,0 0 1,0-1-1,0 1 0,0 0 0,0 0 0,0 0 0,0 0 0,0-1 1,0 1-1,0 0 0,0 0 0,0 0 0,0-1 0,0 1 0,0 0 1,0 0-1,0 0 0,0 0 0,0 0 0,0-1 0,0 1 0,0 0 1,0 0-1,0 0 0,-1 0 0,1 0 0,0-1 0,0 1 0,0 0 1,0 0-1,0 0 0,0 0 0,-1 0 0,1 0 0,0 0 0,0 0 0,0 0 1,0 0-1,-1 0 0,1-1 0,0 1 0,-8 6 615,-5 12 160,4 0-687,2 0 0,0 0 1,1 0-1,1 1 0,1-1 0,0 1 0,2 1 1,0-1-1,1 24 0,1-40-111,0-1 0,0 1-1,0 0 1,1-1 0,-1 1-1,1-1 1,0 1 0,0-1 0,0 1-1,0-1 1,0 1 0,3 3-1,-4-6-9,1 1 1,-1-1-1,0 0 0,1 1 0,-1-1 0,1 0 0,-1 1 0,1-1 0,-1 0 0,1 0 0,-1 0 1,1 1-1,-1-1 0,1 0 0,-1 0 0,1 0 0,-1 0 0,1 0 0,-1 0 0,1 0 0,-1 0 0,1 0 1,-1 0-1,1-1 0,1 1 11,0-1 1,-1 0-1,1 0 1,-1 0-1,1 0 1,-1 0-1,1 0 1,-1 0-1,0-1 1,3-1-1,10-18 231,1 0 0,-2-1 0,-1-1 1,-1 0-1,-1 0 0,9-31 0,10-21 505,-34 105-510,4-11-262,-10 85-439,10-89 112,1 0 0,1 0 0,0 0 1,6 28-1,-6-42 262,-1 1-1,1 0 1,-1-1 0,1 0 0,-1 1 0,1-1-1,0 1 1,-1-1 0,1 0 0,0 1 0,0-1-1,0 0 1,0 0 0,3 2 0,-4-3 0,1 1 0,0-1 0,0 0 1,-1 1-1,1-1 0,0 0 1,0 0-1,-1 0 0,1 0 0,0 1 1,0-1-1,0 0 0,0-1 0,-1 1 1,1 0-1,0 0 0,0 0 0,0 0 1,-1-1-1,2 1 0,2-2-83,-1-1-1,0 1 1,1 0-1,-1-1 1,0 0-1,-1 1 1,1-1-1,0 0 1,-1-1-1,3-4 0,20-31-695,4-10-106</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2.323"/>
    </inkml:context>
    <inkml:brush xml:id="br0">
      <inkml:brushProperty name="width" value="0.05" units="cm"/>
      <inkml:brushProperty name="height" value="0.05" units="cm"/>
      <inkml:brushProperty name="color" value="#66CC00"/>
    </inkml:brush>
  </inkml:definitions>
  <inkml:trace contextRef="#ctx0" brushRef="#br0">67 396 14219,'-22'74'2206,"-10"34"39,28-91-1669,1 0 1,0 0-1,2 1 1,0 20 0,1-36-485,0 1 1,0 0 0,0-1-1,1 1 1,-1-1 0,1 1-1,0 0 1,0-1 0,0 0-1,0 1 1,2 2 0,-2-4-61,-1 0 1,1 0-1,0-1 0,0 1 1,0 0-1,0-1 1,0 1-1,0 0 1,0-1-1,0 1 0,0-1 1,0 0-1,0 1 1,0-1-1,0 0 1,1 0-1,-1 1 0,0-1 1,0 0-1,0 0 1,0 0-1,1 0 0,-1-1 1,0 1-1,0 0 1,0 0-1,0-1 1,2 0-1,5-2 18,0-1 1,-1 0-1,1-1 1,-1 1-1,0-1 1,-1-1-1,13-10 1,40-50 123,-58 65-170,26-34 112,-1-1 1,-2-1-1,-2-1 1,-1-1-1,-2-1 1,-1-1-1,20-74 1,-34 102-84,-1-1 0,0 1 0,0-1 1,-2 0-1,0 1 0,0-1 0,-1 0 1,-1 0-1,-1 1 0,0-1 0,-5-20 0,6 31-31,1 1-1,-1 0 0,0-1 1,0 1-1,0 0 0,0 0 1,-1-1-1,1 1 0,-1 0 1,1 0-1,-1 0 0,1 1 1,-1-1-1,0 0 0,0 1 1,0-1-1,0 1 0,0-1 1,-1 1-1,1 0 0,0 0 1,0 0-1,-1 0 0,1 1 1,-1-1-1,1 1 0,0-1 1,-1 1-1,1 0 0,-1 0 1,1 0-1,-1 0 0,1 0 1,-1 1-1,1-1 0,-1 1 1,1-1-1,-1 1 0,1 0 1,0 0-1,0 0 0,-1 0 1,1 1-1,-4 2 0,-5 3-4,1 2 0,-1-1 0,1 1 0,1 1 0,-15 18 0,-36 60-23,48-68 18,1 0 0,1 0 0,0 1-1,2 0 1,1 0 0,0 1 0,2 0 0,0 0-1,2 1 1,-1 23 0,4-43 0,0 0 0,0 1 0,0-1 0,0 0 1,1 1-1,0-1 0,-1 0 0,1 0 0,1 1 0,-1-1 1,3 5-1,-3-7 1,1 1 0,-1-1 0,1 1 1,-1-1-1,1 1 0,0-1 0,0 0 1,0 0-1,-1 0 0,1 0 0,0 0 1,0 0-1,1 0 0,-1-1 0,0 1 0,0-1 1,0 0-1,0 1 0,4-1 0,11-1-33,1 0 0,-1-1 0,1 0 0,-1-2 0,30-9-1,-23 6 20,1 1-1,25-3 1,-39 8 44,1 0 1,0 1-1,0 0 1,-1 1-1,1 0 0,-1 1 1,18 5-1,-25-6-8,0 1-1,0-1 0,0 1 1,-1 0-1,1 0 0,0 0 1,-1 0-1,1 1 1,-1 0-1,0-1 0,0 1 1,0 0-1,0 1 0,0-1 1,-1 0-1,0 1 1,1 0-1,-1-1 0,0 1 1,-1 0-1,1 0 0,-1 0 1,2 7-1,-2-6-57,0 0 0,-1 0 0,1 0 0,-1 0 0,-1 0 0,0 10-1,1-14 34,-1 1 0,1-1-1,-1 0 1,1 1-1,-1-1 1,1 0-1,-1 1 1,0-1 0,1 0-1,-1 0 1,0 0-1,0 0 1,0 0-1,0 0 1,0 0 0,0 0-1,0 0 1,-1 0-1,1 0 1,0-1-1,0 1 1,-1 0 0,1-1-1,0 1 1,-1-1-1,1 0 1,0 1-1,-2-1 1,-20 1-149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3.237"/>
    </inkml:context>
    <inkml:brush xml:id="br0">
      <inkml:brushProperty name="width" value="0.05" units="cm"/>
      <inkml:brushProperty name="height" value="0.05" units="cm"/>
      <inkml:brushProperty name="color" value="#66CC00"/>
    </inkml:brush>
  </inkml:definitions>
  <inkml:trace contextRef="#ctx0" brushRef="#br0">228 93 12411,'10'-15'1559,"-6"9"-677,0 0 0,0 0 0,-1 0 0,0-1 0,0 1 0,0-1 0,3-12 0,-6 18-789,0 1 0,0-1-1,0 0 1,0 1 0,-1-1 0,1 1 0,0-1 0,0 1-1,0-1 1,-1 0 0,1 1 0,0-1 0,0 1 0,-1-1 0,1 1-1,0-1 1,-1 1 0,1 0 0,-1-1 0,1 1 0,0-1-1,-1 1 1,1 0 0,-1-1 0,1 1 0,-1 0 0,0 0-1,1-1 1,-1 1 0,1 0 0,-1 0 0,1 0 0,-1 0 0,1 0-1,-1 0 1,0 0 0,1 0 0,-2 0 0,-25 3 1328,16 2-1256,0-1 1,1 1-1,-1 1 0,1 0 0,0 1 0,1-1 0,0 2 0,-13 12 0,6-4-133,1 1 0,0 1-1,-18 29 1,25-34-50,1 1 0,-11 25 0,16-33-11,0-1 1,0 1-1,1-1 0,0 1 0,0-1 1,1 1-1,-1 0 0,1 0 1,0-1-1,2 10 0,-1-13 0,-1 1 0,1-1-1,0 0 1,0 0 0,0 0-1,1 0 1,-1 0 0,0 0-1,1 0 1,-1-1 0,1 1 0,0 0-1,0-1 1,-1 1 0,1-1-1,0 0 1,0 1 0,0-1 0,0 0-1,1 0 1,-1 0 0,0-1-1,0 1 1,4 0 0,5 1-144,1 0 0,0 0 0,18-1 0,-17-1 36,-4 1 40,12-1-164,0 2-1,37 7 1,-54-9 247,-1 1 0,1 0-1,0 0 1,0 0 0,-1 1 0,1-1-1,-1 1 1,1 0 0,-1 0 0,0 0-1,1 0 1,-1 1 0,0-1 0,-1 1-1,1 0 1,0 0 0,-1 0 0,0 0-1,1 0 1,-1 0 0,0 1-1,1 3 1,-2-4 49,-1 0 0,0-1 0,1 1-1,-1 0 1,0 0 0,0-1 0,-1 1 0,1 0 0,-1 0-1,1-1 1,-1 1 0,0 0 0,0-1 0,0 1-1,0-1 1,0 1 0,-1-1 0,1 1 0,-1-1-1,0 0 1,1 0 0,-1 0 0,0 0 0,0 0-1,-1 0 1,1-1 0,0 1 0,-5 2 0,-2 1 162,-1 1 0,0-2 0,0 1-1,0-1 1,-21 4 0,-21 1 243,47-8-511,1-1 1,-1 0 0,1 0 0,0 0 0,-1-1 0,1 0 0,-1 1 0,1-2 0,-7-1 0,10 3 18,1-1 0,-1 1 0,1 0 0,-1 0 0,0-1 0,1 1 0,-1-1-1,1 1 1,-1 0 0,1-1 0,-1 1 0,1-1 0,-1 1 0,1-1 0,-1 0 0,1 1 0,0-1 0,-1 1 0,1-1 0,0 0 0,-1 1 0,1-1-1,0 0 1,0 1 0,0-1 0,0 0 0,0 1 0,0-1 0,0 0 0,0 1 0,0-1 0,0 0 0,0 0 0,0 1 0,0-1 0,0 0 0,1 1 0,-1-1-1,0 1 1,1-1 0,-1 0 0,0 1 0,1-1 0,-1 1 0,1-1 0,-1 1 0,2-2 0,2-2-152,0 0 0,0 0 0,0 0 0,8-5 0,16-10-671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3.657"/>
    </inkml:context>
    <inkml:brush xml:id="br0">
      <inkml:brushProperty name="width" value="0.05" units="cm"/>
      <inkml:brushProperty name="height" value="0.05" units="cm"/>
      <inkml:brushProperty name="color" value="#66CC00"/>
    </inkml:brush>
  </inkml:definitions>
  <inkml:trace contextRef="#ctx0" brushRef="#br0">1 77 18724,'8'47'2233,"5"97"0,-6-43-1084,-4-74-957,-1-6 7,0 0 1,11 40-1,-13-61-188,0 0-1,0 1 1,0-1-1,0 0 0,0 0 1,0 1-1,0-1 0,0 0 1,0 0-1,0 1 1,0-1-1,0 0 0,0 0 1,1 1-1,-1-1 0,0 0 1,0 0-1,0 1 1,0-1-1,0 0 0,1 0 1,-1 0-1,0 1 0,0-1 1,0 0-1,1 0 1,-1 0-1,0 0 0,0 0 1,1 0-1,-1 1 0,0-1 1,0 0-1,1 0 1,-1 0-1,0 0 0,4-10 167,0-20 7,-2-89 189,12-128-474,-13 238 70,1-1 1,0 0 0,0 1 0,1 0 0,5-12-1,-7 19 18,0 0 0,0 0 1,0 0-1,0 0 0,1 1 0,-1-1 0,0 0 0,1 0 0,0 1 0,-1-1 0,1 1 0,0 0 0,0-1 0,0 1 0,0 0 1,0 0-1,0 0 0,0 0 0,0 0 0,1 1 0,-1-1 0,0 1 0,0 0 0,1-1 0,-1 1 0,0 0 0,1 0 0,1 1 0,2-1-9,0 1 0,-1 0-1,1 1 1,-1 0 0,0 0-1,1 0 1,-1 0 0,0 1-1,0 0 1,0 0 0,-1 0-1,1 0 1,-1 1-1,1 0 1,-1 0 0,0 0-1,-1 0 1,1 1 0,-1 0-1,0-1 1,0 1 0,0 0-1,-1 0 1,4 11 0,-4-10 35,-1 0 0,1 0 0,-1 0 0,0 0 1,0 0-1,-1 0 0,0 1 0,0-1 1,0 0-1,-1 0 0,0 1 0,0-1 1,-1 0-1,0 0 0,0 0 0,0-1 0,-1 1 1,1 0-1,-1-1 0,-1 1 0,1-1 1,-6 6-1,4-5-43,-1-1 1,0 0-1,0-1 1,-1 1-1,1-1 1,-1 0-1,0-1 1,0 0 0,0 0-1,0 0 1,-13 2-1,18-4-28,-1 0 0,0-1 0,0 1 0,0-1-1,0 0 1,0 0 0,0 0 0,1 0 0,-1-1 0,0 1-1,0-1 1,0 1 0,0-1 0,0 0 0,1 0 0,-1 0 0,0-1-1,1 1 1,-1-1 0,1 1 0,0-1 0,-1 0 0,1 0 0,0 0-1,0 0 1,0 0 0,0 0 0,1-1 0,-1 1 0,1-1 0,-1 1-1,-1-6 1,-5-17-463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2.261"/>
    </inkml:context>
    <inkml:brush xml:id="br0">
      <inkml:brushProperty name="width" value="0.05" units="cm"/>
      <inkml:brushProperty name="height" value="0.05" units="cm"/>
    </inkml:brush>
  </inkml:definitions>
  <inkml:trace contextRef="#ctx0" brushRef="#br0">4 1 14547,'-3'49'3223,"3"-30"-2437,-1 72 360,4-1 1,16 92-1,-17-170-1092,0-1 0,1 1 0,1-1 0,0 1 0,0-1 0,12 21-1,-14-29-17,0 0-1,0-1 1,0 1-1,0 0 1,1-1-1,-1 0 1,1 1-1,0-1 0,-1 0 1,1 0-1,0-1 1,0 1-1,0 0 1,0-1-1,1 0 1,-1 0-1,0 0 0,0 0 1,1 0-1,-1-1 1,1 0-1,-1 1 1,0-1-1,1 0 0,-1-1 1,1 1-1,-1-1 1,0 1-1,4-2 1,2-1 64,-1 0 1,1-1-1,-1 0 1,0 0 0,0-1-1,-1 0 1,1-1-1,-1 1 1,0-1 0,-1-1-1,0 1 1,0-1 0,0 0-1,0 0 1,-1-1-1,-1 0 1,8-15 0,-1-1 81,-2 1 0,-1-1 0,-1-1 0,-1 0 0,4-30 0,-9 49-168,3-24 83,1-37 1,-5 60-152,0-1 0,-1 1 0,1 0 0,-1 0 0,-1 0-1,1 0 1,-1 0 0,0 0 0,-1 0 0,0 1 0,-3-8 0,-5 4-390,11 10 419,0 0 1,-1 0-1,1 0 1,0 0-1,0 0 0,-1 0 1,1 1-1,0-1 0,0 0 1,-1 0-1,1 0 0,0 0 1,0 0-1,-1 0 0,1 0 1,0 1-1,0-1 1,0 0-1,0 0 0,-1 0 1,1 0-1,0 1 0,0-1 1,0 0-1,0 0 0,0 0 1,-1 1-1,1-1 0,0 0 1,0 0-1,0 1 1,-1 2-191,1 0 0,-1 0 1,1 0-1,0 0 1,-1 0-1,1 0 1,1 5-1,0 0-53,1 1-1,-1-1 1,2 0-1,-1 0 1,1 0-1,0 0 0,0 0 1,1-1-1,0 0 1,6 8-1,15 11-635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4.077"/>
    </inkml:context>
    <inkml:brush xml:id="br0">
      <inkml:brushProperty name="width" value="0.05" units="cm"/>
      <inkml:brushProperty name="height" value="0.05" units="cm"/>
      <inkml:brushProperty name="color" value="#66CC00"/>
    </inkml:brush>
  </inkml:definitions>
  <inkml:trace contextRef="#ctx0" brushRef="#br0">53 98 17556,'1'8'552,"0"-1"0,1 0 1,0 0-1,0 1 0,0-1 1,7 13-1,-8-19-482,-1 0 0,1 0 0,0 0 0,-1 0 0,1 0 0,0 0 0,0 0 0,0 0 0,0 0 0,0 0 0,0 0 0,0 0 0,0-1 0,0 1 0,1 0 0,-1-1 0,0 1 0,0-1 0,0 1 0,1-1 0,-1 0 1,0 0-1,1 1 0,-1-1 0,0 0 0,1 0 0,-1 0 0,0 0 0,1 0 0,-1-1 0,0 1 0,1 0 0,-1-1 0,0 1 0,0-1 0,1 1 0,-1-1 0,0 0 0,0 1 0,0-1 0,0 0 0,0 0 0,0 0 0,0 0 0,0 1 0,1-3 0,4-3-20,0 0 0,-1 0 0,1 0 0,-1-1 0,-1 0 0,1 0 0,4-11 0,-7 13-21,1-1 0,-1 1 0,-1 0 0,1-1 0,-1 0 0,0 1 0,0-1 0,-1 0 0,1 1 0,-1-1 0,-1-9 0,1 14-22,0-1 0,0 1 0,-1 0 0,1 0 0,0 0 0,0 0 0,-1 0 0,1-1 0,-1 1-1,1 0 1,-1 0 0,1 0 0,-1 0 0,0 0 0,1 0 0,-1 1 0,0-1 0,0 0 0,0 0-1,0 0 1,0 1 0,0-1 0,0 0 0,0 1 0,0-1 0,0 1 0,0-1 0,0 1-1,0 0 1,0-1 0,0 1 0,-1 0 0,1 0 0,0 0 0,0 0 0,0 0 0,0 0 0,-1 0-1,1 0 1,0 0 0,0 1 0,-2-1 0,-1 2 3,0 0-1,-1 0 1,1 0 0,0 0-1,0 0 1,0 1 0,1 0 0,-1 0-1,-4 4 1,-4 7-21,1 1 1,1-1-1,0 2 0,1-1 1,0 1-1,2 1 0,0-1 1,1 1-1,0 1 0,2-1 1,0 1-1,0 0 0,2 0 1,0 0-1,2 30 0,0-45-67,0 1 0,0-1 0,1 0-1,-1 0 1,1-1 0,0 1 0,0 0 0,0 0 0,0 0-1,0 0 1,1-1 0,-1 1 0,1 0 0,0-1 0,0 0-1,-1 1 1,2-1 0,-1 0 0,0 0 0,0 0 0,1 0-1,-1 0 1,1-1 0,4 3 0,-3-3-15,-1 0-1,1 0 1,-1-1-1,1 1 1,-1-1 0,1 0-1,0 0 1,-1 0-1,1-1 1,-1 1 0,1-1-1,-1 0 1,1 0-1,-1 0 1,1-1 0,-1 1-1,0-1 1,0 1-1,0-1 1,4-3 0,21-19-664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4.548"/>
    </inkml:context>
    <inkml:brush xml:id="br0">
      <inkml:brushProperty name="width" value="0.05" units="cm"/>
      <inkml:brushProperty name="height" value="0.05" units="cm"/>
      <inkml:brushProperty name="color" value="#66CC00"/>
    </inkml:brush>
  </inkml:definitions>
  <inkml:trace contextRef="#ctx0" brushRef="#br0">0 5 15515,'1'-1'150,"0"1"-1,0-1 0,1 1 1,-1-1-1,0 1 0,0-1 1,0 1-1,1 0 1,-1-1-1,0 1 0,0 0 1,1 0-1,-1 0 0,0 0 1,1 0-1,-1 0 0,0 1 1,0-1-1,1 0 1,-1 1-1,0-1 0,0 1 1,0-1-1,0 1 0,1-1 1,-1 1-1,0 0 0,0-1 1,0 1-1,1 2 1,34 29 1763,-31-27-1955,1 2 108,1 0 1,-2 0 0,1 1 0,-1-1-1,0 1 1,0 1 0,-1-1-1,0 1 1,-1-1 0,0 1-1,0 0 1,-1 0 0,0 1 0,1 10-1,-2-5 111,-1 1 0,-1 0-1,0-1 1,-1 1 0,-1-1-1,0 1 1,-9 25 0,-7 5 483,-23 44 1,42-90-658,0 0-1,-1 0 1,1 0-1,0 0 1,0 0-1,0 0 1,0 0-1,0 1 1,0-1-1,0 0 1,0 0-1,-1 0 1,1 0-1,0 0 1,0 0-1,0 0 1,0 0-1,0 1 1,0-1-1,0 0 1,0 0-1,0 0 1,0 0-1,0 0 1,0 0-1,0 1 1,0-1-1,0 0 1,0 0-1,0 0 1,0 0-1,0 0 1,0 0-1,0 1 1,0-1-1,0 0 1,0 0-1,0 0 1,0 0-1,0 0 1,0 0-1,0 1 1,0-1-1,0 0 1,0 0-1,0 0 1,0 0-1,1 0 1,-1 0-1,0 0 1,0 0-1,0 0 1,0 1-1,0-1 1,0 0-1,1 0 1,9-7 58,23-23-56,-14 12 14,40-29-90,-26 22-1194,54-56 1,-84 78 1152,0-1 1,0 0 0,-1 1 0,1-1-1,-1 0 1,0 0 0,0 0-1,2-9 1,1-10-574</inkml:trace>
  <inkml:trace contextRef="#ctx0" brushRef="#br0" timeOffset="1">2 240 14235,'5'22'1904,"8"-11"-823,4-4-361,9-2 1392,4-4-767,6-4-521,3-4-496,2-7-728,-2-5 552,-2-5-304,-2-4-200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4.962"/>
    </inkml:context>
    <inkml:brush xml:id="br0">
      <inkml:brushProperty name="width" value="0.05" units="cm"/>
      <inkml:brushProperty name="height" value="0.05" units="cm"/>
      <inkml:brushProperty name="color" value="#66CC00"/>
    </inkml:brush>
  </inkml:definitions>
  <inkml:trace contextRef="#ctx0" brushRef="#br0">8 139 16508,'0'16'1720,"-2"10"-992,1 5-248,-1 8 880,1 4-359,0 2-321,1-2-160,4-6-616,0-9-296,2-17-112,1-14 368,2-23-136,1-10-128</inkml:trace>
  <inkml:trace contextRef="#ctx0" brushRef="#br0" timeOffset="1">8 0 21061,'-2'5'1600,"2"3"-1240,2 4-168,1-4-136,-1 2 304,4-3-328,0 1-88</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5.927"/>
    </inkml:context>
    <inkml:brush xml:id="br0">
      <inkml:brushProperty name="width" value="0.05" units="cm"/>
      <inkml:brushProperty name="height" value="0.05" units="cm"/>
      <inkml:brushProperty name="color" value="#66CC00"/>
    </inkml:brush>
  </inkml:definitions>
  <inkml:trace contextRef="#ctx0" brushRef="#br0">283 298 16404,'-1'-2'252,"0"-1"0,0 1 0,0 0 0,0 0 0,-1-1 0,1 1 0,-1 0 0,1 0 1,-1 0-1,0 0 0,0 1 0,0-1 0,0 0 0,0 1 0,0-1 0,0 1 1,0 0-1,-1 0 0,1 0 0,-1 0 0,1 0 0,-1 0 0,1 1 0,-1-1 0,1 1 1,-1 0-1,1-1 0,-1 1 0,0 0 0,1 1 0,-5 0 0,-2 0-33,-1 0 1,0 1-1,1 1 0,0-1 0,-1 1 0,1 1 0,-11 6 0,10-4-191,1 1 0,-1 0 0,2 1 1,-1 0-1,1 0 0,0 1 0,0 0 0,1 0 0,1 1 0,-1 0 0,1 0 0,1 1 0,0 0 0,1-1 0,0 2 0,0-1 0,2 0 0,-1 1 0,1-1 1,1 1-1,0 0 0,1 17 0,0-26-26,0-1 0,0 0-1,1 0 1,-1 0 0,1 0 0,-1 0 0,1 0 0,0 0 0,0 0 0,0 0-1,0 0 1,0 0 0,0 0 0,1 0 0,-1-1 0,0 1 0,1-1 0,0 1 0,2 1-1,-2-2 3,0 0 0,0 0 0,0 0-1,0-1 1,1 1 0,-1-1-1,0 0 1,0 0 0,1 1 0,-1-1-1,0-1 1,0 1 0,1 0-1,-1 0 1,4-2 0,3-1 8,1-1 1,-1 0 0,1-1-1,-1 0 1,-1 0 0,15-12-1,-1-1 21,-1-1 1,-1 0-1,-1-2 0,-1 0 1,-1-1-1,-1-1 0,-1 0 1,0-1-1,15-38 1,-33 72-33,1 0 1,1 1 0,-2 12 0,0 7-9,-1-3 5,1 0 1,2 0 0,2 44-1,-1-69 5,0 0 0,0 0-1,1 0 1,-1-1 0,1 1-1,-1 0 1,1 0-1,0-1 1,0 1 0,-1 0-1,1-1 1,2 3 0,-3-4-1,1 1 0,0-1 1,-1 0-1,1 1 0,0-1 1,-1 0-1,1 1 0,0-1 0,-1 0 1,1 0-1,0 1 0,0-1 1,-1 0-1,1 0 0,0 0 1,0 0-1,-1 0 0,1 0 0,0 0 1,0 0-1,0-1 0,-1 1 1,1 0-1,0 0 0,-1-1 1,1 1-1,0 0 0,-1-1 0,1 1 1,0 0-1,-1-1 0,1 1 1,-1-1-1,1 1 0,0-2 1,12-11 22,0 0 0,-1-1 0,-1-1 0,0 0 0,-1-1 0,11-21 0,-3 6 9,68-126 82,-73 128-107,-1 0 0,-1 0 0,12-53 0,-22 78-9,-1-1 0,1 1 0,-1-1-1,0 1 1,0-1 0,0 0 0,-2-6 0,2 10-1,0 1 0,0-1 1,0 1-1,-1-1 0,1 1 1,0-1-1,0 0 0,-1 1 0,1-1 1,0 1-1,-1 0 0,1-1 0,0 1 1,-1-1-1,1 1 0,-1-1 1,1 1-1,-1 0 0,1-1 0,-1 1 1,1 0-1,-1 0 0,1-1 0,-1 1 1,0 0-2,-1 0 1,1 0 0,0 1 0,0-1 0,0 0-1,0 0 1,0 1 0,0-1 0,0 1-1,0-1 1,0 1 0,0 0 0,0-1 0,0 1-1,0 0 1,0-1 0,-1 2 0,-6 7-7,1-1 1,-1 1 0,2 0-1,-1 0 1,1 1 0,-7 14-1,-24 68-26,25-57 35,1 0-1,-5 37 0,13-57 3,1 0 0,1 0 0,0 0 0,2 1 1,-1-1-1,2 0 0,4 24 0,-5-35-2,0-1 1,0 1 0,0-1-1,1 0 1,-1 0-1,1 1 1,0-1 0,0 0-1,0 0 1,0-1 0,0 1-1,1 0 1,-1-1 0,1 1-1,0-1 1,3 2 0,-3-2-2,-1-1 1,1 0 0,0 0 0,-1 0-1,1-1 1,0 1 0,0-1 0,0 1-1,-1-1 1,1 0 0,0 0 0,0 0-1,0-1 1,0 1 0,-1-1 0,1 1 0,0-1-1,0 0 1,-1 0 0,5-3 0,4-2-4,0 0 1,-1-1 0,-1-1 0,1 0 0,-1 0-1,0 0 1,-1-1 0,0-1 0,12-18 0,-1-2-9,-1-1 0,14-38 0,-27 60 4,8-22-8,-12 29 11,0 1-1,-1-1 1,1 0 0,-1 1-1,1-1 1,-1 0 0,0 1-1,0-1 1,0 0 0,0 0-1,0 1 1,0-1 0,-1-3-1,0 7 0,0-1-1,-1 1 1,1-1-1,0 1 1,0 0 0,0-1-1,0 1 1,0 0-1,1 0 1,-2 3-1,-3 15-9,0 0-1,2 1 0,0 0 1,1 0-1,1 0 0,1 0 1,5 35-1,-4-52 17,-1 0 1,1 0-1,1 1 0,-1-1 0,0-1 1,1 1-1,0 0 0,0 0 1,0 0-1,1-1 0,3 5 1,-5-6-8,1-1 0,-1 0 0,1 1 0,-1-1 0,1 0 0,0 0 0,-1 0 0,1-1 0,0 1 0,0 0 0,0 0 0,-1-1 0,1 0 0,0 1 1,0-1-1,0 0 0,0 0 0,0 0 0,0 0 0,0 0 0,0 0 0,0 0 0,-1-1 0,1 1 0,0-1 0,0 1 0,2-2 0,3-2-157,-1 1-1,1-1 1,-1-1-1,0 1 1,0-1-1,0 0 1,-1-1-1,0 1 0,0-1 1,0 0-1,7-11 1,-3 0-161,1 0 1,-2 0-1,9-28 0,-4 2-313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6.360"/>
    </inkml:context>
    <inkml:brush xml:id="br0">
      <inkml:brushProperty name="width" value="0.05" units="cm"/>
      <inkml:brushProperty name="height" value="0.05" units="cm"/>
      <inkml:brushProperty name="color" value="#66CC00"/>
    </inkml:brush>
  </inkml:definitions>
  <inkml:trace contextRef="#ctx0" brushRef="#br0">6 7 18988,'-1'-1'1720,"-2"-2"-1239,1 0-209,2 5 448,0-1-616,0 5 104,7 1-256,6 7-168</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6.747"/>
    </inkml:context>
    <inkml:brush xml:id="br0">
      <inkml:brushProperty name="width" value="0.05" units="cm"/>
      <inkml:brushProperty name="height" value="0.05" units="cm"/>
      <inkml:brushProperty name="color" value="#66CC00"/>
    </inkml:brush>
  </inkml:definitions>
  <inkml:trace contextRef="#ctx0" brushRef="#br0">199 1 20388,'-21'4'710,"0"2"0,1 0-1,0 2 1,0 0 0,0 1-1,1 0 1,-20 15 0,37-23-710,1 1 1,-1-1-1,0 0 1,1 1-1,0-1 1,-1 1 0,1-1-1,0 1 1,0 0-1,0 0 1,-1 2-1,1-3-7,1-1-1,0 1 1,0 0-1,0 0 1,0 0-1,0-1 0,0 1 1,0 0-1,0 0 1,0 0-1,0-1 1,0 1-1,0 0 0,0 0 1,1-1-1,-1 1 1,0 0-1,1 0 1,-1-1-1,1 2 0,1 0-19,-1-1-1,1 1 0,0 0 0,0-1 1,0 0-1,0 1 0,0-1 0,1 0 0,-1 0 1,0 0-1,0-1 0,1 1 0,-1 0 1,0-1-1,1 0 0,-1 1 0,3-1 0,15 0-355,37-4-1,-6 0-109,-48 4 475,-1 0-1,1 0 1,0 0 0,-1 0-1,1 1 1,-1-1 0,1 1-1,-1-1 1,1 1 0,-1 0-1,0 0 1,1 0-1,-1 0 1,0 1 0,0-1-1,1 1 1,-1-1 0,0 1-1,-1 0 1,4 2-1,-3 0 39,0 0 0,1 0 0,-1 0 0,-1 0 0,1 0-1,-1 0 1,1 0 0,-1 1 0,0-1 0,-1 0-1,1 6 1,-1 2 150,0 0-1,0 0 0,-1-1 0,-1 1 0,0 0 1,-1-1-1,0 1 0,-6 13 0,8-21-97,-1-1 0,0 0-1,0 1 1,0-1 0,0 0 0,0 0-1,0 0 1,-1 0 0,1-1 0,-1 1-1,0-1 1,0 0 0,0 1 0,-3 1-1,3-3-60,1-1-1,0 1 0,-1 0 1,1-1-1,-1 1 0,1-1 1,0 0-1,-1 0 0,1 0 1,-1 0-1,1 0 0,-1-1 1,1 1-1,0-1 0,-1 1 0,1-1 1,0 0-1,-1 0 0,1 0 1,0 0-1,0 0 0,-3-2 1,0-1-115,-1 0 1,1-1 0,-1 1-1,1-1 1,0 0-1,1 0 1,-1 0 0,1-1-1,0 0 1,1 0-1,-1 0 1,1 0 0,0 0-1,1-1 1,0 1-1,-2-9 1,-4-16-360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7.167"/>
    </inkml:context>
    <inkml:brush xml:id="br0">
      <inkml:brushProperty name="width" value="0.05" units="cm"/>
      <inkml:brushProperty name="height" value="0.05" units="cm"/>
      <inkml:brushProperty name="color" value="#66CC00"/>
    </inkml:brush>
  </inkml:definitions>
  <inkml:trace contextRef="#ctx0" brushRef="#br0">0 1 15659,'0'0'135,"1"0"-1,-1 0 0,1 0 0,-1 0 0,1-1 1,-1 1-1,1 0 0,-1 0 0,1 0 0,-1 0 1,1 1-1,-1-1 0,1 0 0,-1 0 0,1 0 1,-1 0-1,1 0 0,-1 1 0,0-1 0,1 0 1,-1 0-1,1 0 0,-1 1 0,0-1 1,1 0-1,-1 1 0,0-1 0,1 0 0,-1 1 1,0-1-1,1 1 0,-1-1 0,0 1 0,0-1 1,0 0-1,1 1 0,-1-1 0,0 1 0,0-1 1,0 1-1,0-1 0,0 1 0,0-1 0,0 1 1,0 0-1,4 32 1815,-3-21-1375,14 214 1375,-13-153-1628,-2-72-315,0-1 0,0 1 0,0 0 0,0-1 0,0 1 0,0 0 0,0-1 0,0 1 0,0-1 0,0 1 1,0 0-1,0-1 0,0 1 0,1 0 0,-1-1 0,0 1 0,0-1 0,1 1 0,-1-1 0,0 1 0,1-1 0,0 2 0,7-12-131,5-27-808,-8 17 167,-1 0 1,-1 0-1,0-1 1,-1-23-1,-2 13-173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7.960"/>
    </inkml:context>
    <inkml:brush xml:id="br0">
      <inkml:brushProperty name="width" value="0.05" units="cm"/>
      <inkml:brushProperty name="height" value="0.05" units="cm"/>
      <inkml:brushProperty name="color" value="#66CC00"/>
    </inkml:brush>
  </inkml:definitions>
  <inkml:trace contextRef="#ctx0" brushRef="#br0">0 129 13771,'45'13'4897,"-37"-10"-4323,0 0 0,0-1 0,0 0 0,0 0 0,8 0-1,-5-1-301,-1-2-1,0 1 0,0-1 0,1-1 0,-1 1 0,0-2 1,0 0-1,-1 0 0,1 0 0,15-9 0,-20 9-227,0 0 1,-1 0-1,1 0 0,-1 0 0,0-1 0,0 1 0,0-1 0,-1 0 1,1 0-1,-1-1 0,0 1 0,0-1 0,-1 1 0,1-1 0,-1 0 1,0 0-1,0 0 0,-1 0 0,1-1 0,-1 1 0,1-11 1,-2 15-40,0 0 1,0 0-1,0 0 1,0 0-1,0 0 1,0-1-1,0 1 1,0 0-1,-1 0 1,1 0 0,0 0-1,-1 0 1,1 0-1,-1 0 1,1 0-1,-1 0 1,1 0-1,-2-1 1,2 2-6,-1-1 1,0 1-1,1 0 0,-1-1 1,1 1-1,-1 0 1,1 0-1,-1 0 0,0 0 1,1 0-1,-1 0 1,0 0-1,1 0 0,-1 0 1,1 0-1,-1 0 1,0 0-1,1 0 0,-1 0 1,0 1-1,1-1 1,-1 0-1,0 1 0,-3 1-5,1 0-1,-1 0 1,1 1-1,0-1 1,0 1-1,0 0 1,0 0-1,-3 4 1,-5 9-9,2 1 1,0 0-1,1 0 0,0 1 1,2 0-1,0 0 0,1 0 1,-4 27-1,8-42 18,1 0-1,-1 0 1,1 0-1,0 0 1,0 0-1,0 0 1,1 0-1,-1 0 1,1 0-1,0 0 1,-1 0 0,1 0-1,2 4 1,-2-6 0,0 0 1,0 0 0,0 0 0,0-1 0,0 1 0,0 0 0,0 0 0,0 0 0,0-1 0,0 1 0,1-1 0,-1 1-1,0-1 1,1 1 0,-1-1 0,0 0 0,0 1 0,1-1 0,-1 0 0,1 0 0,-1 0 0,0 0 0,1 0 0,-1 0-1,0-1 1,1 1 0,-1 0 0,0-1 0,0 1 0,1-1 0,1 0 0,17-8 51,0-1-1,0-1 1,-1 0 0,29-23 0,39-24 57,-78 53-113,1 1 0,-1-1-1,1 2 1,-1-1 0,1 2 0,0-1 0,18-1 0,-25 3-4,0 1 1,0 0-1,0 0 1,0 0-1,0 1 1,0-1-1,0 1 1,0-1-1,0 1 1,0 0-1,0 0 1,-1 0-1,1 0 1,0 1-1,3 2 1,-2-1 7,0 1 0,0 1 1,0-1-1,-1 1 1,0-1-1,6 10 0,-8-12 13,0-1 0,0 1 0,0 0 0,0-1 0,0 1 0,1-1 0,-1 0 0,1 1 0,-1-1 0,1 0 0,0 0 0,-1 0 0,1 0 0,0 0 0,-1-1 0,1 1 0,0 0 0,0-1 0,0 1 0,0-1 0,0 0 0,0 0 0,0 0 0,0 0 0,0 0 0,-1 0 0,1 0 0,0 0 0,0-1 0,0 1 0,2-2 0,7-1 34,-1-2 0,1 0 1,-1 0-1,13-9 0,5-3-110,-23 15 23,0 0 0,-1 0 0,1 0 1,0 1-1,0-1 0,0 1 1,0 0-1,0 1 0,0-1 0,0 1 1,0 0-1,0 0 0,7 1 1,-9 0 1,1 1 0,-1-1 0,0 0 0,0 1 0,1 0 0,-1 0 0,0 0 0,-1 0 0,1 0 0,0 1 0,-1-1 0,1 1 0,-1-1 0,1 1 0,-1 0 0,0 0 0,-1 0 0,1 0 1,2 5-1,0 5-29,1-1 1,-1 1 0,3 21-1,-6-23 81,1-1-1,1 1 0,0-1 1,0 0-1,1 0 0,8 14 1,-9-19 5,0-2 1,0 1 0,1 0-1,-1 0 1,1-1 0,0 0-1,0 0 1,0 0 0,9 4-1,47 18 124,-17-9-110,-33-12-40,-1 1 0,0 0 1,0 1-1,0 0 0,0 0 1,-1 1-1,0 0 0,0 0 1,-1 1-1,9 12 0,-12-14 10,-1 0 0,0-1 0,0 1 0,0 1 0,-1-1 0,0 0 0,-1 0 0,1 1-1,-1-1 1,0 1 0,-1-1 0,1 1 0,-1 0 0,-1-1 0,1 1 0,-1-1-1,-3 13 1,2-13 22,1-1-1,-1 0 0,0 0 0,-1 0 0,1 0 0,-1 0 1,0-1-1,0 1 0,0-1 0,-1 1 0,0-1 1,0-1-1,0 1 0,0 0 0,0-1 0,-10 6 1,11-7-1,-1-1 0,1 1 0,-1-1 1,0 0-1,0 0 0,0 0 0,0 0 1,0-1-1,0 1 0,0-1 0,0 0 1,0-1-1,0 1 0,0 0 1,0-1-1,0 0 0,1 0 0,-1 0 1,0-1-1,0 1 0,1-1 0,-1 0 1,-5-4-1,1 0-3,0-1 0,1 0 0,0 0 1,0-1-1,0 0 0,1-1 0,0 1 0,1-1 0,0 0 1,0 0-1,1-1 0,0 1 0,1-1 0,0 0 0,1 0 1,-2-12-1,1 6-29,1 0 0,1 0 0,1 0 0,0 1 1,1-1-1,1 0 0,0 0 0,1 1 0,10-30 0,-10 37-11,1-1 0,0 1-1,0 0 1,1 1 0,0-1 0,1 1-1,-1 0 1,1 0 0,1 0-1,-1 1 1,9-6 0,-2 3-391,0 1 1,1 0-1,0 1 1,1 1-1,21-8 1,-32 13 23,19-7-610,-22 8 929,0 0 0,0-1 0,-1 1 1,1 0-1,0-1 0,0 1 0,-1-1 0,1 1 1,0-1-1,-1 1 0,1-1 0,0 0 1,-1 1-1,1-1 0,-1 0 0,1 1 0,-1-1 1,1 0-1,-1 0 0,1-1 0,-5-7-810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5:58.394"/>
    </inkml:context>
    <inkml:brush xml:id="br0">
      <inkml:brushProperty name="width" value="0.05" units="cm"/>
      <inkml:brushProperty name="height" value="0.05" units="cm"/>
      <inkml:brushProperty name="color" value="#66CC00"/>
    </inkml:brush>
  </inkml:definitions>
  <inkml:trace contextRef="#ctx0" brushRef="#br0">0 27 25774,'4'12'2240,"-2"-6"-1432,1-6 184,1-2-784,0-2-1328,-1-8 1072,-6-2-408,1 1-208</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0.570"/>
    </inkml:context>
    <inkml:brush xml:id="br0">
      <inkml:brushProperty name="width" value="0.05" units="cm"/>
      <inkml:brushProperty name="height" value="0.05" units="cm"/>
      <inkml:brushProperty name="color" value="#66CC00"/>
    </inkml:brush>
  </inkml:definitions>
  <inkml:trace contextRef="#ctx0" brushRef="#br0">27 0 15907,'-4'9'341,"0"0"-1,0 0 0,1 0 1,0 1-1,0-1 1,1 1-1,1 0 0,0-1 1,0 16-1,1 12 203,7 40 0,-7-73-517,4 27 142,9 38 0,-11-59-98,1-1 0,0 1 0,1-1 0,0 0 0,0 0 1,1 0-1,0-1 0,6 9 0,-10-16-35,0 0-1,0 1 1,0-1 0,0 0-1,1 0 1,-1 0 0,0 0-1,1 0 1,-1 0 0,0 0-1,1 0 1,-1 0 0,1 0-1,0-1 1,-1 1 0,1-1-1,-1 1 1,1-1 0,0 0-1,-1 0 1,1 0 0,0 0-1,-1 0 1,1 0 0,0 0-1,-1 0 1,1 0 0,0-1-1,-1 1 1,1-1 0,0 1-1,-1-1 1,1 0 0,-1 0-1,1 0 1,-1 1 0,0-1-1,1 0 1,-1-1 0,0 1-1,0 0 1,0 0 0,2-3-1,4-4 147,-1 0 0,0-1 0,-1 0-1,1 0 1,5-15 0,4-17 326,-1-1 1,7-44 0,-10 43-340,-11 42-163,0 0 0,0 0 0,0 0 0,0 0-1,1 1 1,-1-1 0,0 0 0,0 0 0,1 0 0,-1 0 0,1 1 0,-1-1 0,1 0 0,-1 0 0,1 1 0,-1-1-1,1 1 1,0-1 0,0-1 0,0 3-4,-1-1-1,1 0 1,-1 0-1,1 1 1,-1-1-1,1 0 1,-1 1 0,1-1-1,-1 0 1,0 1-1,1-1 1,-1 1-1,0-1 1,1 1-1,-1-1 1,0 1-1,0-1 1,1 1-1,-1-1 1,0 1 0,0-1-1,0 2 1,12 44-72,-11-38 63,3 11-25,11 40-46,-14-54 76,1 1 1,1-1-1,-1 0 0,1 0 1,-1 0-1,2 0 0,-1 0 0,4 4 1,-5-8 8,-1 1 0,0-1-1,1 0 1,-1 0 0,1 0 0,0 0 0,-1 0 0,1-1 0,0 1 0,-1 0 0,1-1 0,0 1-1,0-1 1,0 0 0,-1 0 0,1 1 0,0-1 0,0 0 0,0 0 0,0-1 0,-1 1-1,1 0 1,0-1 0,0 1 0,0-1 0,-1 1 0,1-1 0,0 0 0,2-1 0,4-3 33,0 0 0,-1-1 1,1 1-1,9-11 0,34-37 157,-39 39-147,0 0 0,1 0 0,1 2-1,0 0 1,1 0 0,27-15 0,-41 26-51,1 0 0,0 1 0,-1-1 1,1 0-1,0 1 0,-1-1 1,1 1-1,0 0 0,0 0 0,-1 0 1,1 0-1,0 0 0,0 0 1,0 0-1,-1 0 0,1 1 0,0-1 1,-1 1-1,1-1 0,0 1 0,-1-1 1,1 1-1,-1 0 0,1 0 1,-1 0-1,1 0 0,-1 0 0,1 0 1,-1 1-1,0-1 0,0 0 1,0 1-1,0-1 0,0 1 0,0-1 1,0 1-1,1 1 0,2 7-13,0-1 0,-1 1 0,0-1 0,3 21 0,-5-28 13,4 33-37,5 18 18,-10-53 23,0 0 0,0 0 0,0 1-1,0-1 1,0 0 0,0 1 0,0-1 0,0 0 0,0 0 0,0 1 0,0-1-1,0 0 1,0 1 0,0-1 0,0 0 0,1 0 0,-1 1 0,0-1 0,0 0-1,0 0 1,0 1 0,1-1 0,-1 0 0,0 0 0,0 0 0,0 1 0,1-1-1,-1 0 1,0 0 0,0 0 0,1 0 0,-1 0 0,0 1 0,0-1 0,1 0-1,-1 0 1,0 0 0,1 0 0,-1 0 0,0 0 0,0 0 0,1 0-1,-1 0 1,0 0 0,1 0 0,-1 0 0,0 0 0,0 0 0,1 0 0,-1-1-1,0 1 1,1 0 0,-1 0 0,0 0 0,0 0 0,0 0 0,1-1 0,-1 1-1,0 0 1,0 0 0,1-1 0,8-14 109,9-34 124,-13 32-148,1 0 0,1 1 0,0 0 0,11-16 0,-17 30-81,-1 1-1,1 0 0,0 0 0,0 0 0,0-1 0,-1 1 1,1 0-1,0 0 0,1 0 0,-1 0 0,0 1 0,0-1 1,0 0-1,0 0 0,1 1 0,-1-1 0,0 1 0,1-1 1,-1 1-1,2-1 0,-2 1-4,0 1-1,0-1 1,0 0 0,0 1 0,0-1 0,-1 0-1,1 1 1,0-1 0,0 1 0,0 0 0,0-1-1,-1 1 1,1-1 0,0 1 0,-1 0 0,1 0-1,-1-1 1,1 1 0,-1 0 0,1 0 0,0 1-1,2 6-43,0 0-1,0 0 1,-1 0-1,3 17 0,-4-19 16,1 1-273,-1 0 0,0 0 0,0 0 0,-1 0 0,1 1 0,-2-1 0,1 0 0,-1 0 0,0 0 0,-3 11 0,1-18-262,0-9-134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2.707"/>
    </inkml:context>
    <inkml:brush xml:id="br0">
      <inkml:brushProperty name="width" value="0.05" units="cm"/>
      <inkml:brushProperty name="height" value="0.05" units="cm"/>
    </inkml:brush>
  </inkml:definitions>
  <inkml:trace contextRef="#ctx0" brushRef="#br0">102 13 16532,'-4'3'192,"1"0"1,-1-1 0,1 1-1,0 0 1,0 1 0,0-1-1,1 1 1,-1-1 0,1 1-1,0 0 1,-4 6 0,2-1 74,-6 10 156,0 1 0,2 1 0,0 0 0,-8 37 0,13-46-349,1 1 1,1-1-1,0 1 0,0-1 0,1 1 1,1-1-1,0 1 0,1-1 0,6 23 1,-7-32-35,0 0 0,0 0 1,0-1-1,0 1 0,1 0 1,-1-1-1,1 1 0,0-1 1,0 0-1,0 0 0,0 1 1,0-1-1,0 0 0,0-1 1,1 1-1,-1 0 0,1-1 1,5 3-1,-5-3 24,0 0-1,1 0 1,-1-1-1,1 1 0,-1-1 1,1 0-1,-1 0 1,1 0-1,-1-1 1,1 1-1,-1-1 1,1 0-1,-1 0 0,0 0 1,6-2-1,0-2 71,-1 0-1,0 0 0,-1-1 0,1 1 0,-1-2 1,0 1-1,0-1 0,-1 0 0,0-1 0,0 1 1,-1-1-1,0 0 0,0 0 0,-1-1 0,5-12 1,-2 3-57,-1-1 1,0 0 0,-2 0-1,0-1 1,-1 1 0,0-29 0,-2 35-179,-2 1 1,0-1 0,-3-14-1,4 25 39,0 0-1,-1-1 0,1 1 1,-1 0-1,0 0 0,1-1 1,-1 1-1,0 0 0,0 0 1,-1 0-1,1 0 0,0 0 0,-1 0 1,1 1-1,-1-1 0,1 0 1,-1 1-1,0-1 0,0 1 1,0-1-1,0 1 0,0 0 1,-4-2-1,5 3-21,-1 0 1,1 0-1,-1 0 1,1 0 0,0 0-1,-1 1 1,1-1-1,-1 0 1,1 1-1,-1-1 1,1 1-1,0-1 1,-1 1-1,1 0 1,0 0-1,-1 0 1,1-1-1,0 1 1,0 0-1,0 1 1,0-1-1,0 0 1,0 0 0,0 0-1,0 0 1,1 1-1,-1-1 1,0 0-1,1 1 1,-1-1-1,0 2 1,0 0-93,0 0 0,0 0 0,0 0 0,0 0 0,1 1 1,-1-1-1,1 0 0,-1 0 0,1 0 0,1 1 0,-1-1 1,0 0-1,2 5 0,-2-7 141,1 0 1,-1 0-1,1 0 0,0 0 1,-1 0-1,1 0 0,0 0 1,0-1-1,0 1 0,-1 0 1,1-1-1,0 1 1,0 0-1,0-1 0,0 1 1,0-1-1,0 1 0,0-1 1,1 0-1,-1 0 1,0 1-1,0-1 0,0 0 1,0 0-1,0 0 0,0 0 1,1 0-1,-1 0 0,0 0 1,0-1-1,0 1 1,2-1-1,26-5-549</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1.681"/>
    </inkml:context>
    <inkml:brush xml:id="br0">
      <inkml:brushProperty name="width" value="0.05" units="cm"/>
      <inkml:brushProperty name="height" value="0.05" units="cm"/>
      <inkml:brushProperty name="color" value="#66CC00"/>
    </inkml:brush>
  </inkml:definitions>
  <inkml:trace contextRef="#ctx0" brushRef="#br0">214 371 13267,'1'-4'480,"0"-1"1,0 0-1,-1 0 1,0 0-1,0 0 0,0 1 1,0-1-1,-1 0 1,1 0-1,-1 0 1,-1 1-1,1-1 1,-3-6-1,3 9-286,0 0 0,0 1 0,0-1 0,0 1 0,0 0 0,0-1 0,-1 1 0,1 0-1,0 0 1,-1 0 0,1 0 0,-1 0 0,1 0 0,-1 0 0,-3-1 0,2 1-71,1 1 0,-1-1 0,0 1 0,1 0 0,-1 0 0,0 0 0,1 0 0,-1 1 0,1-1 0,-1 0 1,0 1-1,1 0 0,-5 2 0,-1 0-43,1 1 0,0 0 0,0 1 0,0 0 0,0 0 0,0 1 0,1-1 0,0 1 1,1 1-1,-1-1 0,1 1 0,0 0 0,-5 10 0,2-1-76,0 1 0,0 0 0,2 0 0,0 1 0,-3 19 0,7-28-4,1 0-1,0 0 0,0 0 1,1 1-1,1 10 0,-1-18 1,1 0 0,-1 0 0,0 0 0,1 0 0,-1-1 0,1 1 0,0 0-1,0 0 1,0-1 0,0 1 0,0 0 0,0-1 0,2 4 0,-2-5 1,0 1-1,0-1 1,0 1-1,1-1 1,-1 1-1,0-1 1,0 1-1,0-1 1,0 0-1,1 0 1,-1 0-1,0 1 1,0-1-1,0 0 1,1-1-1,-1 1 1,0 0 0,0 0-1,0 0 1,0-1-1,1 1 1,-1-1-1,0 1 1,2-2-1,3-1 2,1-1 1,-1 0-1,0 0 0,0-1 1,0 1-1,-1-1 0,1-1 0,6-7 1,36-55 19,-39 55-18,22-37 75,-1-2 0,-3 0 0,-3-2-1,-1-1 1,-3 0 0,17-82 0,-49 209-98,2-1-1,4 1 1,6 141 0,0-211 8,0 3-114,0 1 0,0-1-1,1 1 1,0-1 0,0 1 0,0-1-1,1 0 1,0 1 0,3 6 0,-5-12 99,1 0 1,-1 1 0,0-1 0,0 0-1,0 1 1,1-1 0,-1 0-1,0 1 1,0-1 0,1 0 0,-1 0-1,0 0 1,0 1 0,1-1-1,-1 0 1,0 0 0,1 0-1,-1 0 1,0 1 0,1-1 0,-1 0-1,1 0 1,-1 0 0,0 0-1,1 0 1,-1 0 0,0 0 0,1 0-1,-1 0 1,0 0 0,1 0-1,-1 0 1,1 0 0,-1-1 0,12-10-303,4-20-90,-2-6-185</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2.764"/>
    </inkml:context>
    <inkml:brush xml:id="br0">
      <inkml:brushProperty name="width" value="0.05" units="cm"/>
      <inkml:brushProperty name="height" value="0.05" units="cm"/>
      <inkml:brushProperty name="color" value="#66CC00"/>
    </inkml:brush>
  </inkml:definitions>
  <inkml:trace contextRef="#ctx0" brushRef="#br0">70 205 15827,'8'5'5267,"11"0"-3743,-14-6-1361,0 1 0,0-1 0,0 0-1,0 0 1,0-1 0,0 1 0,0-1 0,-1 0 0,1 0-1,0-1 1,-1 0 0,0 1 0,0-1 0,0-1-1,0 1 1,0-1 0,0 1 0,-1-1 0,0 0 0,0 0-1,3-5 1,-2 3-86,-1 1-1,0-1 0,0 0 0,-1 0 1,1-1-1,-1 1 0,-1 0 0,1-1 1,-1 1-1,0-1 0,-1 1 0,1-1 1,-1 0-1,-1 1 0,-1-13 1,2 17-71,0 0 1,-1 0-1,1 0 1,-1 0 0,1 0-1,-1 0 1,0 0 0,1 1-1,-1-1 1,0 0 0,0 1-1,0-1 1,-1 0-1,1 1 1,0-1 0,0 1-1,-1 0 1,1-1 0,-1 1-1,1 0 1,-1 0 0,0 0-1,1 0 1,-1 0-1,0 1 1,0-1 0,0 0-1,0 1 1,1-1 0,-1 1-1,0 0 1,0-1 0,0 1-1,0 0 1,0 0 0,0 0-1,0 1 1,0-1-1,0 0 1,0 1 0,0-1-1,1 1 1,-1 0 0,-2 1-1,-3 1-15,-1 1-1,1 0 0,0 0 1,0 1-1,0 0 1,1 0-1,-1 0 0,1 1 1,-5 7-1,1 0-13,1 1 0,0 0 1,1 0-1,1 0 0,1 1 0,0 0 0,-7 27 0,10-32 13,1 0 0,0 0 0,1 0 0,0 0 0,1 0 0,0 0 0,0 0 0,1 0 0,0 0-1,1 0 1,0 0 0,1 0 0,5 13 0,-7-20 7,1 0 1,-1 0-1,1-1 0,0 1 0,0-1 0,0 1 1,0-1-1,0 0 0,1 1 0,-1-1 1,1-1-1,-1 1 0,1 0 0,0 0 0,0-1 1,0 0-1,-1 1 0,1-1 0,1 0 1,-1-1-1,0 1 0,0 0 0,0-1 0,0 0 1,0 0-1,1 0 0,-1 0 0,0 0 0,0 0 1,0-1-1,4-1 0,3 0-1,0-1 1,0-1-1,0 0 0,0-1 0,-1 1 1,0-2-1,0 1 0,11-10 0,-1-1 6,-1-1 0,0-1-1,23-31 1,37-64-3,-58 82-22,-9 18-76,-11 13 97,0 0-1,1 0 0,-1 0 0,0 0 1,0 0-1,0 0 0,0 0 0,0 0 0,1 0 1,-1 0-1,0 0 0,0 0 0,0 0 1,0 0-1,0 0 0,0 0 0,1 0 0,-1 1 1,0-1-1,0 0 0,0 0 0,0 0 1,0 0-1,0 0 0,0 0 0,0 0 0,0 1 1,0-1-1,0 0 0,1 0 0,-1 0 1,0 0-1,0 0 0,0 1 0,0-1 1,0 0-1,0 0 0,0 0 0,0 0 0,0 0 1,0 1-1,-1-1 0,1 0 0,0 0 1,0 0-1,0 0 0,0 1 0,-6 30-194,5-24 198,-2 6-34,-1 3-1,1 1 0,1 0-1,0-1 1,1 32 0,1-47 34,0 0 1,0 0-1,0 0 1,0 0-1,0 0 1,1 0-1,-1 0 0,0 0 1,1 0-1,-1 0 1,0 0-1,1 0 1,-1-1-1,1 1 0,0 0 1,-1 0-1,1 0 1,0 0-1,-1-1 1,1 1-1,0 0 0,0-1 1,0 1-1,1 0 1,0 0 0,0-1 1,-1 0-1,1 0 0,0 1 1,-1-1-1,1 0 0,0-1 1,-1 1-1,1 0 1,0 0-1,-1-1 0,1 1 1,0-1-1,1 0 0,7-5 11,1 1-1,-1-1 0,15-12 0,-21 15-7,43-34 24,21-16-17,-59 47-23,0 1 0,0 0 0,1 0 0,-1 1 0,20-6 0,-27 9 4,1 0 0,0 1 0,0-1 1,0 1-1,-1 0 0,1 0 0,0 0 0,0 0 1,0 0-1,0 1 0,-1-1 0,1 1 0,5 1 1,-6-1 0,0 1 0,-1-1 0,1 0 0,0 0 0,-1 1 0,1-1 0,-1 1 1,0-1-1,1 1 0,-1 0 0,0 0 0,0-1 0,0 1 0,0 0 0,0 0 0,-1 0 1,1 0-1,0 0 0,-1 2 0,5 29-43,-4-26 71,0 0 0,0 0 0,0 0 0,1 1 0,4 9 0,-6-17-13,0 1 0,0-1 1,1 1-1,-1-1 0,0 0 0,0 1 0,1-1 1,-1 0-1,0 0 0,1 1 0,-1-1 0,0 0 0,1 1 1,-1-1-1,0 0 0,1 0 0,-1 0 0,1 1 1,-1-1-1,0 0 0,1 0 0,-1 0 0,1 0 1,-1 0-1,0 0 0,1 0 0,-1 0 0,1 0 1,-1 0-1,1 0 0,14-8 158,9-17 50,-13 11-118,33-36 161,-41 47-264,1-1 0,0 1 0,0 0 1,0 0-1,1 0 0,-1 0 0,1 1 0,-1 0 1,1 0-1,6-2 0,-9 4-5,0 0 0,-1-1-1,1 1 1,0 0 0,0 0-1,0 1 1,-1-1 0,1 0-1,0 1 1,-1-1 0,1 1 0,0-1-1,0 1 1,-1 0 0,1-1-1,-1 1 1,1 0 0,-1 0-1,1 0 1,-1 0 0,0 1 0,1-1-1,-1 0 1,0 1 0,0-1-1,0 0 1,0 1 0,0-1 0,0 1-1,0 0 1,-1-1 0,1 1-1,-1 0 1,1-1 0,0 4-1,2 6-85,-1 0-1,0 1 1,1 22-1,-3-31 63,0 1-71,0 29-296,0-32 311,0 0 0,0 0 0,0 0 0,0 0 0,0 0 0,0 0 0,0-1 0,0 1 0,-1 0 0,1 0 0,0 0 0,-1 0 0,1 0 0,0 0 0,-1-1 0,1 1 0,-1 0 0,0 0 0,1-1 0,-1 1 0,0 0 0,1-1 0,-1 1 0,0 0 0,0-1 0,1 1 0,-3 0 0,2-1 40,0-1 0,1 1 0,-1 0 0,0-1 0,0 1 0,0 0 0,1-1 1,-1 1-1,0-1 0,1 1 0,-1-1 0,0 0 0,1 1 0,-1-1 0,1 0 0,-1 1 0,1-1 0,-1 0 0,1 1 0,-1-1 0,1 0 0,-1-1 0,-5-14-706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3.198"/>
    </inkml:context>
    <inkml:brush xml:id="br0">
      <inkml:brushProperty name="width" value="0.05" units="cm"/>
      <inkml:brushProperty name="height" value="0.05" units="cm"/>
      <inkml:brushProperty name="color" value="#66CC00"/>
    </inkml:brush>
  </inkml:definitions>
  <inkml:trace contextRef="#ctx0" brushRef="#br0">3 1 18204,'-3'5'1688,"5"0"-1288,2-4-520,3-1 536,2 0-152,5 0-152,5-1-272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3.652"/>
    </inkml:context>
    <inkml:brush xml:id="br0">
      <inkml:brushProperty name="width" value="0.05" units="cm"/>
      <inkml:brushProperty name="height" value="0.05" units="cm"/>
      <inkml:brushProperty name="color" value="#66CC00"/>
    </inkml:brush>
  </inkml:definitions>
  <inkml:trace contextRef="#ctx0" brushRef="#br0">112 227 17692,'2'2'208,"1"-1"0,-1 1 0,1-1 1,0 0-1,-1 0 0,1 0 0,0 0 0,0-1 1,0 1-1,0-1 0,-1 1 0,1-1 1,0 0-1,0 0 0,0-1 0,3 1 0,-2-2 29,1 0-1,-1 1 0,0-1 0,1-1 0,-1 1 0,0-1 1,-1 1-1,1-1 0,4-4 0,-1 0-27,-1 1-1,0-1 1,0 0 0,-1 0-1,1-1 1,-2 1 0,1-1 0,-1-1-1,4-8 1,-7 13-155,1-1 0,-1 0 1,1 0-1,-1 1 0,0-1 0,-1 0 1,0 0-1,1 0 0,-1 0 0,-1 0 1,1 0-1,-1 0 0,0 0 0,0 0 1,0 1-1,-1-1 0,-4-9 0,5 12-39,0 0-1,0 0 1,-1 0-1,1 0 0,-1 0 1,0 0-1,1 0 1,-1 0-1,0 1 1,0-1-1,0 1 0,0-1 1,-1 1-1,1 0 1,0 0-1,0 0 1,-1 0-1,1 0 0,-4 0 1,2 0-5,0 1 1,0 0-1,0 0 1,0 1-1,0-1 1,0 1-1,0 0 1,0 0-1,0 0 1,-7 3-1,0 1-15,1 1 1,0 0-1,0 0 1,0 1-1,1 0 0,0 1 1,-10 11-1,8-6-11,1 0 0,0 1-1,1 0 1,-12 25 0,18-32 8,0 0-1,0 0 1,1 0 0,0 1-1,0-1 1,1 1 0,-1-1-1,2 1 1,-1-1 0,1 1-1,0-1 1,2 11 0,-1-16 2,-1 0 1,1 0 0,-1 0 0,1 0-1,0 0 1,0 0 0,0 0 0,0-1-1,0 1 1,0 0 0,1-1 0,-1 1-1,0-1 1,1 1 0,-1-1 0,1 0-1,0 1 1,3 1 0,-2-2-6,0 0-1,1 1 1,0-1 0,-1 0-1,1-1 1,-1 1-1,1-1 1,0 1 0,6-2-1,2 0-41,0-1 0,1 0-1,-1-1 1,-1 0 0,15-6-1,-2-2-95,0-2 0,-1 0 0,36-27 1,-36 23-39,0 1 1,51-25-1,-73 40 184,1 1 0,-1-1 0,1 0 0,-1 1 0,1-1 0,-1 1-1,1 0 1,0-1 0,-1 1 0,1 0 0,-1 0 0,1 0-1,0 0 1,-1 0 0,1 0 0,-1 1 0,1-1 0,-1 0 0,1 1-1,2 0 1,-3 0 10,0 1 0,0-1 0,0 0-1,0 0 1,0 1 0,0-1 0,0 1-1,0-1 1,-1 1 0,1-1 0,0 1 0,-1-1-1,1 1 1,-1-1 0,0 1 0,0 0-1,1-1 1,-1 1 0,0 2 0,-1 27 133,0-24-61,0 0-1,1 0 1,0 0 0,2 12-1,-2-18-71,1-1 0,-1 0 0,0 1 0,0-1 0,0 0-1,0 1 1,0-1 0,1 0 0,-1 0 0,0 1 0,0-1 0,1 0 0,-1 0 0,0 1-1,0-1 1,1 0 0,-1 0 0,0 0 0,0 0 0,1 1 0,-1-1 0,0 0 0,1 0-1,-1 0 1,0 0 0,1 0 0,-1 0 0,0 0 0,1 0 0,-1 0 0,0 0 0,1 0-1,-1 0 1,0 0 0,1 0 0,-1 0 0,0 0 0,1 0 0,-1 0 0,0-1 0,1 1-1,-1 0 1,0 0 0,0 0 0,1-1 0,15-10 127,-15 11-126,13-12 80,0 0-50,1 0 1,0 1-1,33-17 0,-45 26-48,1 1 0,0-1 0,-1 1 0,1-1-1,0 1 1,0 0 0,0 1 0,0-1 0,0 1-1,0-1 1,0 1 0,0 0 0,0 1 0,0-1-1,0 1 1,0 0 0,-1 0 0,1 0 0,0 0 0,0 1-1,-1-1 1,1 1 0,-1 0 0,6 4 0,-6-3-1,0 0 1,0 0-1,-1 0 1,0 0-1,1 1 1,-1-1-1,0 1 1,-1 0-1,1-1 1,-1 1-1,2 6 1,-1-5 33,-1 0-1,1-1 1,0 1 0,0 0 0,1-1-1,3 5 1,-6-9-11,1 1 1,-1-1-1,1 0 0,-1 1 1,1-1-1,0 0 0,-1 0 1,1 1-1,0-1 0,-1 0 1,1 0-1,0 0 0,-1 0 1,1 0-1,-1 0 1,1 0-1,0 0 0,-1 0 1,1 0-1,0 0 0,-1-1 1,1 1-1,0 0 0,-1 0 1,1-1-1,-1 1 0,1 0 1,0-1-1,-1 1 0,1 0 1,-1-1-1,1 1 0,-1-1 1,23-19 195,-18 15-153,-5 5-54,15-15 91,1 1 0,0 1 0,1 0 0,34-19 0,-47 30-94,0 1-1,1-1 1,-1 0-1,0 1 1,1 0-1,0 0 1,-1 0-1,1 1 1,-1-1-1,1 1 0,0 0 1,5 1-1,-6 0-4,0 1 0,-1-1-1,0 0 1,1 1 0,-1-1-1,0 1 1,0 0-1,0 0 1,0 1 0,0-1-1,0 0 1,-1 1 0,1 0-1,-1-1 1,0 1 0,0 0-1,4 7 1,20 40-822,-20-39-1643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5.034"/>
    </inkml:context>
    <inkml:brush xml:id="br0">
      <inkml:brushProperty name="width" value="0.05" units="cm"/>
      <inkml:brushProperty name="height" value="0.05" units="cm"/>
      <inkml:brushProperty name="color" value="#66CC00"/>
    </inkml:brush>
  </inkml:definitions>
  <inkml:trace contextRef="#ctx0" brushRef="#br0">111 20 14267,'0'0'68,"0"0"-1,0 0 1,0-1 0,1 1 0,-1 0-1,0 0 1,0 0 0,0 0-1,0 0 1,0 0 0,1-1-1,-1 1 1,0 0 0,0 0-1,0 0 1,0 0 0,1 0 0,-1 0-1,0 0 1,0 0 0,0 0-1,0 0 1,1 0 0,-1 0-1,0 0 1,0 0 0,0 0-1,0 0 1,1 0 0,-1 0 0,0 0-1,0 0 1,0 0 0,1 0-1,-1 0 1,0 0 0,0 0-1,0 1 1,0-1 0,0 0-1,1 0 1,-1 0 0,0 0 0,0 0-1,0 0 1,0 1 0,4 11 1469,-2 14 588,-3 22-352,-12 68-1,-40 124-1092,51-234-676,-6 24 22,-1-1 0,-15 34 1,23-62-34,1 0 0,-1 0 0,1 1 0,-1-1 1,1 0-1,-1 0 0,0 0 0,1 0 0,-1 0 0,0 0 0,0-1 1,0 1-1,-1 1 0,-1-6-202,3-10-72,51-257-3187,-27 168 2482,-10 22 534,11-40 1076,-20 110-24,-1 18-89,0 18 1,3 173 788,-7-117-976,4 1 0,15 79 1,-17-149-237,1 0 0,7 18 0,-9-27-67,0-1 0,1 1 0,-1-1 1,1 1-1,-1-1 0,1 0 0,3 4 0,-4-5-14,-1-1 0,1 1-1,0-1 1,-1 1-1,1-1 1,0 0 0,0 1-1,-1-1 1,1 0-1,0 1 1,0-1 0,0 0-1,-1 0 1,1 0-1,0 0 1,0 1 0,0-1-1,-1-1 1,1 1-1,0 0 1,0 0 0,0 0-1,0 0 1,-1 0-1,2-1 1,0 0 0,0-1 0,0 1 0,-1 0 0,1-1 0,0 1 0,-1-1 0,1 0 0,-1 1 0,0-1 0,0 0 0,1 0 0,-1 0 0,-1 0 0,1 0 0,0 0 0,0 0 0,-1 0 0,1 0 0,-1 0 0,1-3 0,0-4 7,0-1 0,0 1 1,-2-13-1,0 11-30,0 0 1,-1 1-1,0-1 0,-1 1 0,0-1 0,0 1 1,-1 0-1,-1 1 0,1-1 0,-2 1 1,1-1-1,-1 2 0,-1-1 0,1 1 1,-2 0-1,-8-9 0,14 16 3,0 0 1,1 0-1,-1 0 1,0 0-1,0 0 1,1 1-1,-1-1 1,0 0-1,0 1 1,0-1-1,0 1 1,0 0-1,0 0 1,0 0-1,-2 0 1,3 0 7,1 0 0,-1 0 1,1 0-1,-1 0 0,1 0 0,0 1 1,-1-1-1,1 0 0,-1 0 1,1 0-1,0 1 0,-1-1 0,1 0 1,-1 0-1,1 1 0,0-1 0,0 0 1,-1 1-1,1-1 0,0 1 0,-1-1 1,1 0-1,0 1 0,0-1 1,-1 1-1,1 0 0,0 0 0,0 1 0,0-1 0,0 0 0,1 0 0,-1 0-1,0 0 1,0 0 0,1 0 0,-1 0 0,0 1 0,1-1 0,-1 0 0,1 0 0,0 1 0,0-1 2,0 0 1,0 1 0,-1-1-1,1 0 1,0 0-1,0 0 1,0 0 0,0 0-1,0 0 1,1 0-1,-1 0 1,0-1-1,0 1 1,1 0 0,-1-1-1,0 1 1,1-1-1,-1 1 1,0-1-1,1 0 1,-1 1 0,2-1-1,1 0 2,-1 0 1,0-1-1,1 1 0,-1-1 1,0 0-1,0 0 0,0 0 1,0 0-1,5-2 0,3-4 4,-1 1 0,0-1 0,0-1 0,11-10 0,-7 3 4,0-1 1,15-22-1,8-10 8,-37 48-15,0 0 1,0-1-1,0 1 0,0 0 0,1 0 0,-1 0 0,0-1 1,0 1-1,0 0 0,1 0 0,-1 0 0,0 0 0,0-1 1,0 1-1,1 0 0,-1 0 0,0 0 0,0 0 0,1 0 0,-1 0 1,0 0-1,1 0 0,-1 0 0,0 0 0,0 0 0,1 0 1,-1 0-1,0 0 0,0 0 0,1 0 0,-1 0 0,0 0 1,0 0-1,1 0 0,-1 0 0,0 0 0,1 1 0,5 10-1,-1 25 2,-4-31 4,-1 1 0,17 100 141,-14-94-111,0-1 1,0 0-1,1 0 0,1 0 1,0-1-1,0 0 0,8 11 0,-11-19-12,-1 1 0,1-1 0,1 1 0,-1-1 0,0 1 0,0-1 0,1 0 0,-1 0-1,1 0 1,0-1 0,0 1 0,-1-1 0,1 1 0,0-1 0,0 0 0,0 0 0,1 0 0,-1-1-1,0 1 1,0-1 0,0 1 0,1-1 0,-1 0 0,0-1 0,0 1 0,0 0 0,1-1-1,-1 0 1,0 1 0,4-3 0,1-1 24,-1 1 0,0-1 0,0 0 0,0-1 0,-1 0 0,0 0 0,0 0 0,0-1 0,0 0 0,-1 0 0,5-8 0,2-3 13,-1-1 0,0-1 0,-2 0 0,0 0 0,-1-1 0,-1 0 0,5-21 0,-20 87-167,3-20-171,1 0-1,2 0 0,0 52 0,2-77 204,0 0 0,0 0-1,0 0 1,0 0-1,1 0 1,-1 0-1,0 0 1,0 0 0,1 0-1,-1 0 1,0 0-1,1 0 1,-1 0 0,1 0-1,-1-1 1,1 1-1,-1 0 1,1 0-1,0-1 1,0 2 0,0-2-8,0 0 0,-1 0 0,1 0 0,-1 0 1,1 0-1,0 0 0,-1 0 0,1 0 0,0 0 1,-1 0-1,1-1 0,-1 1 0,1 0 0,-1 0 1,1-1-1,-1 1 0,1 0 0,-1-1 0,1 1 1,-1 0-1,1-1 0,0 0 0,4-4-444,0-1-1,0 0 0,6-10 1,-10 14 562,17-27-992,2-8-20</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5.514"/>
    </inkml:context>
    <inkml:brush xml:id="br0">
      <inkml:brushProperty name="width" value="0.05" units="cm"/>
      <inkml:brushProperty name="height" value="0.05" units="cm"/>
      <inkml:brushProperty name="color" value="#66CC00"/>
    </inkml:brush>
  </inkml:definitions>
  <inkml:trace contextRef="#ctx0" brushRef="#br0">76 26 16524,'0'-2'201,"0"1"0,0-1 0,0 0 0,0 1 0,0-1 0,0 0 0,0 1 0,0-1 0,-1 1 0,1-1 0,-2-3 0,1 5-140,1 0 0,-1-1 0,1 1-1,-1 0 1,1 0 0,-1-1 0,1 1 0,-1 0-1,1 0 1,-1 0 0,0 0 0,1-1-1,-1 1 1,1 0 0,-1 0 0,0 0-1,1 0 1,-1 1 0,1-1 0,-1 0-1,0 0 1,1 0 0,-1 0 0,1 1-1,-1-1 1,1 0 0,-1 0 0,1 1-1,-1-1 1,1 0 0,-1 1 0,1-1 0,-1 1-1,1-1 1,0 1 0,-1 0 0,-3 2 82,-1 0 1,1 0 0,1 1 0,-1-1 0,0 1 0,1 0 0,0 0 0,0 1 0,0-1 0,0 1 0,1-1 0,0 1 0,0 0 0,0 0 0,0 0 0,1 0 0,-2 8 0,3-12-166,1 0 0,-1 1 0,0-1 0,1 0 0,-1 0 1,0 0-1,1 0 0,-1-1 0,1 1 0,-1 0 0,1 0 0,0 0 1,-1 0-1,1 0 0,0-1 0,0 1 0,-1 0 0,1-1 0,0 1 1,0 0-1,0-1 0,0 1 0,0-1 0,0 0 0,0 1 0,1 0 1,34 6-544,-26-5 398,14 3-130,5 0-98,32 11 1,-53-14 388,-1 1-1,0 0 1,0 0-1,0 1 1,0-1-1,-1 2 1,1-1-1,-1 1 1,8 8-1,-12-12 45,0 1 1,-1 0-1,1 0 0,-1 0 0,0 0 0,1 1 0,-1-1 0,0 0 1,-1 0-1,1 1 0,0-1 0,-1 0 0,1 1 0,-1-1 1,0 1-1,1-1 0,-1 1 0,0-1 0,-1 1 0,1 2 1,-1-1 59,-1 0 1,1 0 0,-1 0 0,1 0-1,-1 0 1,0-1 0,-1 1 0,1-1 0,0 1-1,-1-1 1,-4 4 0,3-3-55,1-1 0,-1 1-1,0-1 1,0 0 0,-1 0 0,1 0 0,-1-1 0,1 1-1,-1-1 1,0 0 0,1-1 0,-1 1 0,0-1 0,0 0-1,-1 0 1,1 0 0,0-1 0,0 0 0,0 0 0,-6-1-1,8 0-129,1 0-1,-1 0 0,1 0 1,-1-1-1,1 1 0,0-1 1,0 1-1,-1-1 0,1 0 0,0 0 1,1 0-1,-1 0 0,0 0 1,1-1-1,-1 1 0,1 0 0,-1-1 1,1 1-1,0-1 0,0 1 1,-1-5-1,-1-6-117,1 1 1,0-1-1,-1-17 1,3 28 175,-2-52-709</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6.298"/>
    </inkml:context>
    <inkml:brush xml:id="br0">
      <inkml:brushProperty name="width" value="0.05" units="cm"/>
      <inkml:brushProperty name="height" value="0.05" units="cm"/>
      <inkml:brushProperty name="color" value="#66CC00"/>
    </inkml:brush>
  </inkml:definitions>
  <inkml:trace contextRef="#ctx0" brushRef="#br0">1 5 13803,'2'-1'142,"-1"1"-1,1-1 1,0 0 0,1 1 0,-1-1-1,0 1 1,0 0 0,0-1 0,0 1-1,0 0 1,0 1 0,0-1 0,0 0-1,0 0 1,0 1 0,0-1-1,4 2 1,-4 0 2,1 0 0,-1 0 0,0 0 0,0 0-1,-1 0 1,1 0 0,0 0 0,-1 1 0,1-1 0,-1 0 0,0 1-1,0-1 1,0 1 0,1 4 0,14 45 1913,16 105-1,-24-106-1376,3 0-1,23 71 1,-31-115-608,0 0 0,1 0 1,7 11-1,-10-16-63,0-1 0,0 0 0,0 0 0,0 1 0,0-1 0,0 0 0,1 0 0,-1 0 0,1 0 0,1 0 0,-3 0-8,1-1 0,-1 0 0,1 0 0,0 0 0,-1 0 0,1 0 0,-1 0 0,1 0 0,-1 0 0,1 0 0,0 0 0,-1 0 0,1 0 0,-1 0 0,1 0 0,-1-1 0,1 1 0,-1 0 0,1 0 0,-1-1 0,1 1 0,-1 0 0,1-1 0,-1 1 0,1 0 0,-1-1 0,0 1 0,1-2 0,0 0-13,0 0 0,0 0 0,0 0 0,0 0 0,-1 0 0,1-1 0,-1 1 0,0 0 0,1-1 0,-1 1 0,0 0 0,0 0 0,-1-1 0,1 1 0,0 0 0,-2-4 0,1-2-57,-2 0 0,1 0-1,-6-12 1,2 9-21,-1 0 0,0 0 0,0 1 0,-1-1 0,-1 2 0,-12-12 0,-64-48-335,84 68 424,19 4-242,0-1 1,30 0 0,-32-2-256,0-1 1,-1 0-1,1-1 0,0-1 1,-1-1-1,0 0 0,21-9 1,-26 9 221,0-1-1,0 0 1,-1 0 0,1-1 0,-1-1 0,0 1 0,-1-1 0,0-1-1,0 0 1,0 0 0,7-11 0,-9-2 1240,-9 15 52,-6 12 418,2 2-1048,0 0-1,1 0 1,0 1-1,1 0 1,0 0-1,1 0 1,-1 1-1,-4 19 1,4-10-99,0 1 0,2-1 0,-3 37 0,6-45-194,0-1-1,1 1 1,0-1 0,0 1-1,5 13 1,-6-22-72,1 0 0,0 0 1,0 0-1,0 0 1,0 0-1,0 0 1,0 0-1,0 0 1,1-1-1,-1 1 0,1 0 1,-1-1-1,4 3 1,-4-3-12,1-1 0,-1 1 0,1-1 0,-1 1 0,1-1 0,-1 1 1,1-1-1,0 0 0,-1 0 0,1 0 0,-1 0 0,1 0 0,-1 0 0,1-1 1,0 1-1,-1 0 0,1-1 0,-1 1 0,1-1 0,-1 1 0,0-1 0,2-1 1,5-2 7,-1-1 1,0-1 0,0 1 0,0-1-1,-1 0 1,0-1 0,0 1 0,-1-1-1,1 0 1,6-14 0,2-5 20,20-51 0,-25 54-28,-1 0 1,-1-1 0,-1 0 0,3-27-1,-10 42-44,-3 13-2,-4 13-2,2 4 35,1 1 0,-5 31-1,9-42 39,0 0 0,1 0-1,0 0 1,0 0-1,1 0 1,5 20 0,-6-30-26,1 0-1,-1 0 1,0 0 0,0 0 0,1 0 0,-1 0 0,0 0 0,1 0 0,-1 0 0,1-1 0,0 1-1,-1 0 1,1 0 0,0 0 0,-1-1 0,1 1 0,0 0 0,-1-1 0,1 1 0,0-1-1,0 1 1,0-1 0,0 1 0,0-1 0,1 1 0,0-1 3,0 0 0,-1-1 0,1 1 0,-1 0 0,1-1 0,-1 1 0,1 0 0,-1-1 0,1 0 0,-1 1 0,1-1 0,-1 0 0,1 0 0,0-1 0,6-5 35,0 0-1,-1 0 1,12-16 0,60-95 89,-52 73-221,-26 44 78,-1 0 1,0 0-1,1 1 1,-1-1-1,1 0 1,-1 1-1,1-1 1,-1 0-1,1 1 1,0-1-1,-1 0 1,1 1-1,0-1 1,-1 1-1,1-1 1,0 1-1,1-1 1,-2 1 0,0 1 0,1-1 1,-1 0-1,0 0 0,1 1 1,-1-1-1,0 0 0,0 0 0,1 1 1,-1-1-1,0 0 0,0 1 1,0-1-1,0 0 0,1 1 0,-1-1 1,0 0-1,0 1 0,0-1 1,0 0-1,0 1 0,0-1 0,0 1 1,0-1-1,0 0 0,0 1 1,-2 34-126,-3-3 75,1-10 75,0 0 1,2 0 0,1 0 0,0 1-1,6 42 1,-5-63-10,0-1 1,1 1-1,-1 0 0,0 0 1,1 0-1,0-1 0,-1 1 1,1 0-1,0 0 0,0-1 1,0 1-1,0-1 0,0 1 1,0-1-1,0 1 0,1-1 1,-1 0-1,0 1 0,1-1 1,1 1-1,-1-2 1,-1 1 0,1-1-1,-1 0 1,1 0 0,-1 0 0,0 0 0,1 0 0,-1 0-1,1 0 1,-1-1 0,1 1 0,-1 0 0,1-1 0,-1 1-1,0-1 1,1 1 0,-1-1 0,0 0 0,2-1 0,5-4 25,-1 0 1,0 0 0,-1-1 0,0 0-1,0 0 1,9-13 0,2-11 17,-2 0 0,21-58 0,-23 54-143,-11 34-52,-1 5 99,0 9 9,-9 45-81,4-37-81,1 0 0,1 0 1,2 39-1,0-59 167,0-1-1,0 0 1,0 1 0,0-1 0,0 0-1,0 1 1,0-1 0,0 0 0,0 1 0,0-1-1,1 0 1,-1 1 0,0-1 0,0 0-1,0 1 1,0-1 0,1 0 0,-1 1 0,0-1-1,0 0 1,0 0 0,1 1 0,-1-1 0,0 0-1,1 0 1,-1 0 0,0 1 0,1-1-1,-1 0 1,0 0 0,0 0 0,1 0 0,-1 0-1,1 0 1,-1 0 0,0 0 0,1 0 0,-1 0-1,0 0 1,1 0 0,13-5-239,-13 4 214,16-10-388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6.764"/>
    </inkml:context>
    <inkml:brush xml:id="br0">
      <inkml:brushProperty name="width" value="0.05" units="cm"/>
      <inkml:brushProperty name="height" value="0.05" units="cm"/>
      <inkml:brushProperty name="color" value="#66CC00"/>
    </inkml:brush>
  </inkml:definitions>
  <inkml:trace contextRef="#ctx0" brushRef="#br0">146 2 19980,'-4'0'136,"0"-1"-1,1 1 0,-1 0 0,0 0 1,0 0-1,1 1 0,-1-1 0,0 1 1,0 0-1,1 0 0,-1 0 0,1 1 1,-1-1-1,1 1 0,-1 0 0,1 0 1,0 0-1,0 0 0,0 0 1,0 1-1,0 0 0,-4 5 0,-4 4 33,1 1 1,0 0-1,-14 26 0,18-22-49,6-16-118,0-1 1,0 0 0,0 1-1,0-1 1,0 0 0,0 0-1,1 1 1,-1-1 0,0 0-1,0 1 1,0-1-1,0 0 1,1 0 0,-1 1-1,0-1 1,0 0 0,1 0-1,-1 1 1,0-1 0,0 0-1,1 0 1,-1 0 0,0 0-1,1 1 1,-1-1-1,0 0 1,1 0 0,0 0-1,3 0-21,-1 0 0,1 0-1,0 0 1,0-1 0,0 0-1,5-1 1,-4 1-39,2-1-4,19-3-377,41-5 0,-60 9 381,-1 1 1,1 0-1,-1 0 0,0 1 1,1-1-1,-1 1 0,0 1 1,1-1-1,-1 1 0,0 0 1,0 1-1,7 3 0,-11-5 79,-1 0-1,0 0 1,1 0-1,-1 0 0,0 0 1,0 1-1,1-1 1,-1 0-1,0 1 1,0-1-1,-1 0 0,1 1 1,0-1-1,0 1 1,-1-1-1,1 1 1,-1 0-1,1-1 0,-1 1 1,0 0-1,1-1 1,-1 1-1,0 2 0,-1-1 51,1 1-1,-1-1 0,0 1 0,0-1 0,0 0 1,-1 1-1,1-1 0,-1 0 0,0 0 0,-3 5 0,0-1 60,0-1 0,0 0 0,-1 0 0,0 0 0,0-1 0,0 0 0,-1 0 0,0 0 0,-9 4 0,13-8-187,1 0-1,0 0 1,0-1 0,-1 1 0,1-1-1,0 1 1,-1-1 0,1 0-1,0 0 1,-1 0 0,1 0 0,0-1-1,-1 1 1,1-1 0,0 1-1,-3-2 1,3 1 9,1 1 1,0-1-1,0 0 0,-1 0 1,1 0-1,0 0 0,0 0 1,0 0-1,0 0 0,0-1 1,0 1-1,1 0 0,-1 0 1,0-1-1,1 1 0,-1-1 1,1 1-1,-1 0 0,1-1 1,-1 1-1,1-1 0,0 1 0,0-1 1,0 1-1,0-1 0,0 1 1,0-3-1,5-17-508</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7.257"/>
    </inkml:context>
    <inkml:brush xml:id="br0">
      <inkml:brushProperty name="width" value="0.05" units="cm"/>
      <inkml:brushProperty name="height" value="0.05" units="cm"/>
      <inkml:brushProperty name="color" value="#66CC00"/>
    </inkml:brush>
  </inkml:definitions>
  <inkml:trace contextRef="#ctx0" brushRef="#br0">118 142 16091,'-14'15'1079,"0"0"0,1 0-1,1 2 1,-14 23-1,20-29-811,0 0 0,1 1 1,1 0-1,0 0 0,0 0 0,1 1 0,1-1 0,-1 14 0,2-21-196,1-1-1,0 1 1,0-1 0,1 0 0,-1 1 0,1-1 0,0 0 0,0 0 0,0 1-1,3 4 1,-3-8-57,0 0 0,-1 1 0,1-1 0,0 0 0,0 0 0,0 0 0,0 0 0,0 0 0,0 0 0,0 0-1,0 0 1,0-1 0,0 1 0,1 0 0,-1-1 0,0 1 0,1 0 0,-1-1 0,0 0 0,1 1 0,-1-1 0,0 0 0,1 0 0,-1 0-1,1 0 1,-1 0 0,0 0 0,1 0 0,-1 0 0,1 0 0,-1-1 0,0 1 0,1-1 0,1 0 0,4-2-3,1-1 1,-1 0 0,0-1 0,0 0-1,-1 0 1,1 0 0,-1 0 0,0-1-1,-1 0 1,1-1 0,7-11-1,1-3 4,-1-1 0,15-34 0,-21 38-5,0 0 0,-1 0-1,7-33 1,-11 41-7,-1 0 0,0 0 0,-1 0-1,0 0 1,0 0 0,-1 0 0,-1 0-1,-4-19 1,5 27-4,1-1-1,-1 1 0,0-1 1,0 1-1,0 0 1,0-1-1,-1 1 1,1 0-1,0 0 0,-1 0 1,0 0-1,1 0 1,-1 0-1,0 1 1,0-1-1,0 0 0,0 1 1,0 0-1,-1-1 1,1 1-1,0 0 1,-1 0-1,1 0 1,-1 1-1,1-1 0,0 0 1,-1 1-1,0 0 1,1-1-1,-1 1 1,1 0-1,-1 1 0,1-1 1,-1 0-1,1 1 1,-1-1-1,1 1 1,-1 0-1,1 0 0,-5 2 1,1-1-5,1 1-1,0 0 1,0 0 0,0 0 0,0 1-1,0-1 1,1 1 0,-1 0 0,1 1-1,0-1 1,1 1 0,-1 0-1,1-1 1,0 2 0,0-1 0,-4 11-1,6-15 5,1 0 0,0 0-1,-1 0 1,1 0 0,0 0-1,0 1 1,0-1 0,0 0-1,0 0 1,0 0 0,0 0 0,0 0-1,1 0 1,-1 0 0,0 0-1,0 0 1,1 0 0,-1 0-1,1 0 1,-1 0 0,1 0-1,0 0 1,-1 0 0,1 0-1,0 0 1,-1-1 0,1 1-1,0 0 1,0-1 0,0 1-1,0 0 1,0-1 0,0 1-1,0-1 1,0 1 0,0-1-1,0 0 1,0 1 0,0-1-1,2 0 1,5 2-52,1-1 0,-1-1 0,0 1 0,12-2 0,-7 1-22,3-1-13,-1 2 0,1-1 0,-1 2 0,17 4 0,-27-5 79,0 1-1,0-1 1,-1 1-1,1 1 1,-1-1-1,0 0 0,0 1 1,1 0-1,-2 0 1,1 0-1,0 1 1,-1-1-1,1 1 0,-1 0 1,0 0-1,0 0 1,2 5-1,-2-3-62,1 1 0,-1 0-1,0 0 1,-1 0 0,1 0 0,-2 1-1,1-1 1,-1 1 0,0-1 0,0 1-1,-1-1 1,-1 15 0,-1-20-95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8.116"/>
    </inkml:context>
    <inkml:brush xml:id="br0">
      <inkml:brushProperty name="width" value="0.05" units="cm"/>
      <inkml:brushProperty name="height" value="0.05" units="cm"/>
      <inkml:brushProperty name="color" value="#66CC00"/>
    </inkml:brush>
  </inkml:definitions>
  <inkml:trace contextRef="#ctx0" brushRef="#br0">49 262 19260,'-2'0'142,"0"0"-1,0 1 0,1 0 1,-1-1-1,0 1 0,1 0 1,-1 0-1,1 0 1,-1 0-1,1 0 0,0 0 1,-1 0-1,1 0 1,0 1-1,0-1 0,0 1 1,0-1-1,0 0 1,0 1-1,0 0 0,0-1 1,1 1-1,-1 0 1,0 1-1,-2 5 91,0 0 0,1 1 1,-2 12-1,0 26 65,4-43-259,0-1 1,0 1 0,0 0-1,1-1 1,-1 1-1,1-1 1,0 1-1,0-1 1,0 1 0,3 5-1,-3-9-20,-1 1 0,0 0 0,1-1 0,-1 1 0,1-1 0,-1 1 0,1-1 0,-1 1 0,1-1-1,-1 1 1,1-1 0,-1 0 0,1 1 0,0-1 0,-1 0 0,1 1 0,0-1 0,-1 0 0,1 0 0,0 0 0,-1 1-1,1-1 1,0 0 0,-1 0 0,1 0 0,0 0 0,1-1 0,-1 1 15,1-1 0,0 1 1,-1-1-1,1 0 0,-1 0 0,1 0 0,-1 0 0,0 0 1,1 0-1,-1 0 0,2-2 0,3-5 99,0 0 0,0 0 0,4-9-1,-9 16-117,11-19 118,-2-1 1,0-1-1,-1 1 1,8-33-1,-15 60-140,0-1-1,0 1 1,0-1 0,0 0-1,1 0 1,0 0-1,0 0 1,5 6-1,-6-9 10,0 0 1,1 1-1,-1-1 0,1 0 0,-1 0 0,1 0 0,0-1 0,0 1 0,0 0 0,0-1 1,0 0-1,0 0 0,0 0 0,0 0 0,0 0 0,1-1 0,-1 0 0,0 1 1,4-1-1,-1-1 6,-1 0-1,0 0 1,0 0 0,1-1 0,-1 0 0,-1 0 0,1 0-1,0 0 1,0-1 0,-1 0 0,5-3 0,0-1 7,-1 1 1,-1-1 0,0-1-1,0 0 1,0 0 0,-1 0-1,0 0 1,0-1 0,-1 0-1,0 0 1,-1-1-1,4-10 1,-8 19-16,0 0 0,1 0-1,-1 0 1,0 0 0,0 0 0,1-1 0,-1 1-1,0 0 1,0 0 0,0 0 0,0 0-1,-1-1 1,1 1 0,0-1 0,-1 1-1,1 1 0,0 0 1,0 0-1,-1 0 0,1 0 1,0 0-1,0 0 0,-1 0 0,1 0 1,0-1-1,-1 1 0,1 0 1,0 0-1,0 0 0,-1 0 1,1 0-1,0 0 0,-1 1 0,1-1 1,0 0-1,0 0 0,-1 0 1,1 0-1,0 0 0,0 0 1,-1 0-1,1 1 0,0-1 1,0 0-1,-1 0 0,1 0 0,0 0 1,-1 1-1,-2 2-14,0 0-1,0 0 1,0 0-1,0 0 1,-4 7-1,4-6 6,1 1-1,-1-1 0,1 0 1,0 1-1,1-1 0,-1 1 1,1 0-1,-1 6 0,2-9 10,0 0 0,0-1 0,0 1 0,0 0-1,1-1 1,-1 1 0,0 0 0,1-1 0,0 1-1,-1 0 1,1-1 0,0 1 0,0-1 0,0 0-1,0 1 1,0-1 0,0 0 0,0 1 0,0-1-1,0 0 1,1 0 0,-1 0 0,0 0-1,1 0 1,-1 0 0,1 0 0,2 0 0,25 10-52,0-1 0,1-1 0,1-2 0,34 4 0,-56-9 38,-1-1 3,36 5-52,-42-5 64,0-1 1,0 0-1,0 0 1,0 0-1,0 0 1,0 0 0,0-1-1,0 1 1,-1-1-1,1 1 1,0-1-1,0 1 1,0-1-1,0 0 1,-1 0-1,1 0 1,2-2 0,-4 2 7,1 0 0,-1 1 0,1-1 0,-1 0 0,0 0 0,1 0 0,-1 0 0,0 0 0,0 0 0,0-1 0,0 1 0,0 0 0,0 0 0,0 0 0,0 0 0,0 0 0,0 0 0,-1 0 0,1 0 0,0 0 0,-1 0 0,1 0 1,-1 0-1,0 0 0,-16-27 134,11 21-97,-16-24 80,12 20-157,1-2 1,0 0-1,1 0 0,1 0 0,0-1 0,0 0 0,-6-23 0,12 35-43,1 0-1,0 0 1,0 0-1,0 0 1,0 0-1,0 0 1,0 0-1,0 0 1,1 1-1,-1-1 1,0 0-1,1 0 0,0 0 1,0 0-1,-1 0 1,1 1-1,0-1 1,0 0-1,0 1 1,1-1-1,-1 1 1,0-1-1,1 1 1,2-2-1,2-2-327,1 1-1,0 0 1,0 0 0,15-5-1,8-4-79,1-7-216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3.110"/>
    </inkml:context>
    <inkml:brush xml:id="br0">
      <inkml:brushProperty name="width" value="0.05" units="cm"/>
      <inkml:brushProperty name="height" value="0.05" units="cm"/>
    </inkml:brush>
  </inkml:definitions>
  <inkml:trace contextRef="#ctx0" brushRef="#br0">77 14 12427,'5'-13'1420,"-17"25"-318,3 5-606,0 0 0,0 1 0,2 0 1,0 0-1,1 0 0,-5 34 0,6-21-70,1 1-1,2 0 1,2 42-1,0-57-209,2 1 0,5 22 0,-6-34-131,1 1 0,0 0 0,1 0-1,0-1 1,0 0 0,0 1 0,1-1 0,5 7-1,-7-11-57,-1-1-1,0 1 1,0-1-1,1 1 1,-1-1-1,1 0 1,-1 0-1,1 0 1,-1 0-1,1 0 1,0 0-1,-1 0 0,1-1 1,0 1-1,0-1 1,0 1-1,0-1 1,-1 0-1,1 1 1,0-1-1,0 0 1,0 0-1,0 0 1,0-1-1,0 1 1,0 0-1,-1-1 1,1 1-1,0-1 1,0 0-1,-1 1 0,1-1 1,0 0-1,-1 0 1,3-2-1,3-2 45,-1 0 0,-1 0 0,1 0-1,-1-1 1,0 1 0,0-1 0,7-12-1,2-8 128,0-1 0,-2-1 0,-1 1 0,10-42 0,16-119-141,-35 176-101,-1 10 29,-1 0 1,1 0 0,-1 0-1,1 0 1,-1-1-1,0 1 1,0 0 0,0 0-1,0-1 1,0 1-1,0 0 1,-1 0 0,1 0-1,-1 0 1,-1-4-1,2 6 11,0 0-1,-1-1 0,1 1 0,0 0 0,0 0 0,-1 0 0,1 0 0,0 0 1,0 0-1,-1 0 0,1 0 0,0 0 0,-1 0 0,1 0 0,0 0 0,0 0 1,-1 0-1,1 0 0,0 0 0,0 0 0,-1 0 0,1 0 0,0 0 0,-1 0 1,1 0-1,0 1 0,0-1 0,0 0 0,-1 0 0,1 0 0,0 0 0,0 1 1,0-1-1,-1 0 0,1 0 0,0 0 0,0 1 0,0-1 0,0 0 0,-1 0 1,1 1-1,0-1 0,0 0 0,0 0 0,0 1 0,0-1 0,0 1 0,-8 14-89,0 10 91,1-1-1,1 1 1,1 1-1,2-1 0,0 1 1,1 0-1,2-1 1,1 1-1,6 43 0,-6-62-8,1 0-1,0-1 0,0 1 0,0 0 1,1-1-1,0 0 0,0 1 0,1-1 1,0 0-1,0-1 0,8 10 1,-10-13-57,1 0 0,0 0 0,0 0 0,0 0 0,0 0 0,0 0 0,0-1 0,0 1 0,0-1 0,1 0 0,-1 0 0,1 0 0,-1-1 0,0 1 0,1-1 0,-1 0 0,1 0 0,-1 0 0,1 0 0,-1 0 0,1-1 0,-1 0 0,1 0 1,-1 0-1,5-2 0,3-2-47,0-1 0,0 0 1,-1 0-1,0-1 0,-1-1 1,13-11-1,20-25-419</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8.560"/>
    </inkml:context>
    <inkml:brush xml:id="br0">
      <inkml:brushProperty name="width" value="0.05" units="cm"/>
      <inkml:brushProperty name="height" value="0.05" units="cm"/>
      <inkml:brushProperty name="color" value="#66CC00"/>
    </inkml:brush>
  </inkml:definitions>
  <inkml:trace contextRef="#ctx0" brushRef="#br0">72 0 15515,'-1'0'104,"-1"0"-1,1 0 1,0 0-1,-1 0 1,1 0-1,0 1 1,-1-1-1,1 0 1,0 1-1,0-1 1,0 1-1,-1-1 1,1 1-1,0 0 1,0-1-1,0 1 1,0 0-1,0 0 1,0-1-1,0 1 1,0 0-1,0 0 1,0 0-1,1 1 1,-1-1-1,0 0 1,1 0-1,-1 0 1,0 2-1,-3 6 236,1 0 0,0-1-1,-2 11 1,3-15-28,-4 24 141,0 0 0,2 0 0,1 0 0,1 1 0,1-1 0,2 0 0,0 1 0,2-1 1,7 28-1,-9-50-403,1-1 1,0 0-1,-1 0 1,1 0-1,1-1 1,-1 1-1,1 0 1,0-1-1,0 1 1,0-1-1,7 6 1,-8-8-33,0 0 1,1-1-1,-1 1 1,1-1-1,-1 1 1,1-1-1,0 0 1,0 0-1,-1 0 1,1-1-1,0 1 1,0-1-1,0 1 1,0-1-1,0 0 1,0 0-1,-1 0 0,1-1 1,0 1-1,0 0 1,0-1-1,5-2 1,0 0-14,1-1 0,-1-1 0,0 1 0,-1-2 0,1 1 0,-1-1 0,0 0 0,10-11 0,-8 7-45,1 2 1,0-1 0,12-7-1,-21 15 36,-1 1 0,1-1 0,-1 1 0,1 0 0,-1 0 0,1-1 0,-1 1-1,1 0 1,0 0 0,-1 0 0,1-1 0,-1 1 0,1 0 0,0 0 0,-1 0-1,1 0 1,0 0 0,-1 0 0,1 0 0,-1 0 0,1 1 0,0-1 0,-1 0-1,1 0 1,-1 0 0,1 1 0,1 0 0,-1 0 2,-1 0 0,1 0 0,0 0 0,0 0-1,0 0 1,0 1 0,-1-1 0,1 0 0,-1 1 0,1-1 0,-1 0 0,1 2-1,1 7 20,-1 0-1,1 19 0,-2-21-11,1 5 15,-1-8 0,0 0-1,1 1 1,-1-1-1,1 0 1,2 6-1,-3-11-26,0 0-1,0-1 0,0 1 0,0 0 0,0 0 0,0 0 0,0 0 0,0 0 0,0-1 0,0 1 1,1 0-1,-1 0 0,0 0 0,0 0 0,0 0 0,0 0 0,0 0 0,0 0 0,0-1 0,1 1 0,-1 0 1,0 0-1,0 0 0,0 0 0,0 0 0,0 0 0,1 0 0,-1 0 0,0 0 0,0 0 0,0 0 0,0 0 1,0 0-1,1 0 0,-1 0 0,0 0 0,0 0 0,0 0 0,0 0 0,0 0 0,1 0 0,-1 0 1,0 0-1,0 0 0,0 0 0,0 1 0,0-1 0,0 0 0,0 0 0,1 0 0,-1 0 0,0 0 0,0 0 1,0 0-1,0 0 0,0 1 0,0-1 0,0 0 0,0 0 0,0 0 0,0 0 0,0 0 0,1 1 1,-1-1-1,0 0 0,0 0 0,0 0 0,4-13-830,5-42 224,-3 12 238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09.855"/>
    </inkml:context>
    <inkml:brush xml:id="br0">
      <inkml:brushProperty name="width" value="0.05" units="cm"/>
      <inkml:brushProperty name="height" value="0.05" units="cm"/>
      <inkml:brushProperty name="color" value="#66CC00"/>
    </inkml:brush>
  </inkml:definitions>
  <inkml:trace contextRef="#ctx0" brushRef="#br0">143 352 17748,'-6'2'695,"0"1"0,-1 0 0,2 0 1,-1 0-1,0 1 0,1 0 0,-9 8 0,6-5-421,1 1 1,-1 1-1,2-1 0,-9 14 0,9-11-248,0 1 0,0-1-1,1 1 1,1 0 0,0 0 0,0 1-1,1-1 1,-1 22 0,3-33-15,1 0 0,0 0-1,0 0 1,0 0 0,0 0 0,0 0 0,0 0-1,0 0 1,0 0 0,1 1 0,-1-1 0,0 0-1,1 0 1,-1 0 0,1 0 0,-1 0 0,1 0 0,-1 0-1,1-1 1,0 1 0,1 2 0,-1-3-1,0 0 0,-1 1-1,1-1 1,0 0 0,0 0 0,0 1 0,0-1 0,0 0 0,0 0 0,0 0 0,0 0 0,0 0 0,0-1 0,0 1-1,0 0 1,0 0 0,0-1 0,0 1 0,1-1 0,4-2 12,0 0-1,-1 0 1,1-1-1,-1 0 1,1 0-1,4-6 1,1-1-9,-1-1 0,-1 0 0,0-1 0,-1 0 0,9-17 0,27-73-129,-30 66-44,-29 118-371,14-75 502,-6 64-43,6-62 75,1-1 1,0 1-1,1-1 0,0 1 1,0-1-1,1 0 1,2 10-1,-3-16 3,-1 0 0,1 1 0,-1-1 0,1 0 1,0 0-1,-1 0 0,1 0 0,0 0 0,0 0 0,0 0 0,0 0 0,0 0 0,0 0 1,0 0-1,0 0 0,0-1 0,1 1 0,-1 0 0,0-1 0,0 1 0,1-1 0,-1 1 1,0-1-1,1 0 0,-1 0 0,0 0 0,1 1 0,-1-1 0,0 0 0,1-1 0,-1 1 1,0 0-1,1 0 0,-1 0 0,0-1 0,1 1 0,-1-1 0,0 1 0,1-1 0,-1 0 1,0 1-1,0-1 0,1-1 0,6-2 26,-1-1 0,-1 0-1,1 0 1,-1-1 0,9-9 0,0-3 18,-2-1-1,0-1 1,-1 0 0,0 0 0,15-42-1,27-114 56,-45 141-100,-2-1 0,4-49 1,-11 83-12,0 0 1,0 0 0,0 0 0,0 0-1,0 0 1,0 0 0,-1 0-1,1 0 1,0 0 0,-1 0-1,0 0 1,1 0 0,-1 0-1,0 0 1,0 1 0,-2-4-1,3 5 3,-1 0 0,1-1-1,-1 1 1,1 0 0,-1 0-1,1 0 1,0-1 0,-1 1-1,1 0 1,-1 0 0,1 0-1,-1 0 1,1 0-1,-1 0 1,1 0 0,-1 0-1,1 0 1,-1 0 0,1 0-1,0 0 1,-1 0 0,1 0-1,-1 1 1,0-1 0,-15 14-65,9-3 45,-1 0 0,2 0 0,0 1 0,0 0 0,1 0 0,1 0 0,-5 18 1,3-2 22,1 0 1,-2 39 0,6-45 23,0 0 1,2 0-1,6 37 0,-6-52-13,0 0 0,1-1-1,0 1 1,0 0 0,1-1-1,-1 1 1,1-1 0,1 0-1,-1 0 1,1 0 0,0 0-1,1-1 1,-1 0 0,1 1-1,8 5 1,-12-10-6,1 1 1,0-1-1,1 0 0,-1 0 0,0 0 1,0 0-1,0 0 0,1-1 1,-1 1-1,0-1 0,1 1 0,-1-1 1,0 0-1,1 0 0,-1 0 0,0 0 1,1 0-1,3-1 0,-2-1 1,0 1 1,0-1-1,-1 0 0,1 0 0,-1 0 0,0 0 0,1 0 0,-1-1 1,0 0-1,3-3 0,3-5 12,0-1 1,0 0-1,-1 0 1,11-25-1,-2 1 18,-1 0-1,-2-1 1,-1-1 0,-3-1-1,-1 1 1,8-72 0,-17 107-36,0 0 0,0 0 1,0 1-1,0-1 0,0 0 1,-1 0-1,1 0 1,-1 1-1,0-1 0,-2-4 1,3 6-1,0 1-1,-1 0 1,1 0 0,0-1 0,0 1 0,0 0 0,-1 0 0,1-1 0,0 1-1,0 0 1,-1 0 0,1 0 0,0-1 0,-1 1 0,1 0 0,0 0 0,0 0 0,-1 0-1,1 0 1,0 0 0,-1 0 0,1 0 0,0 0 0,-1 0 0,1 0 0,0 0-1,-1 0 1,1 0 0,0 0 0,-1 0 0,0 0 0,0 1-1,0 0 0,0-1 0,-1 1 1,1 0-1,0 0 0,0 0 0,0 0 0,0 1 1,0-1-1,0 0 0,-1 2 0,-3 7-3,0-1-1,1 1 1,0 0 0,1-1-1,0 2 1,0-1 0,1 0-1,-1 14 1,1 10-11,1 43 0,3-44-137,1 1 0,1-1 1,2 0-1,18 55 0,-63-156-1122,18 28 1269,-58-121 1079,76 146-729,8 10 44,18 9 115,-12-1-559,9 1-428,0-1 0,0-2 1,0 0-1,1-1 1,32-4-1,-13 1-521,-36 3 993,-1 0 1,0 0-1,0-1 1,0 2-1,0-1 0,0 0 1,0 1-1,0-1 1,0 1-1,0 0 1,0 0-1,0 0 0,0 0 1,0 1-1,0-1 1,-1 1-1,1 0 0,-1-1 1,1 1-1,-1 1 1,0-1-1,1 0 0,-1 0 1,0 1-1,-1-1 1,1 1-1,0 0 0,-1-1 1,1 1-1,-1 0 1,0 0-1,0 0 0,0 0 1,0 0-1,-1 0 1,1 5-1,2 18 818,0 53 0,-1-1 413,-2-76-1176,0 0 0,0 0-1,1 0 1,-1 0 0,0 0 0,1 0-1,0 0 1,-1-1 0,1 1 0,0 0 0,0 0-1,0 0 1,0-1 0,2 4 0,-2-5-29,0 0 0,0 1 0,0-1 0,0 0 0,0 0 0,0 0 0,-1 0 0,1 0 0,0 0 0,0 0 0,0 0 0,0 0 0,0-1 0,0 1 0,0 0 0,0-1 0,0 1 0,0 0 0,-1-1 0,1 1 0,0-1 0,0 1 0,0-1 0,-1 0 0,1 1 0,0-1 0,-1 0 0,1 1 0,-1-1 0,1 0 0,0-1 0,9-8 0,-1-2 0,0 1-1,-1-1 1,0-1-1,10-20 1,25-73-320,-28 64 113,-11 30 135,2-2-163,-8 24 169,1-4 90,-4 17 196,-3 33-1,7-50-177,1 0-1,-1 0 0,2 0 1,-1 0-1,1 0 0,0 0 1,0 0-1,0 0 0,1 0 1,0-1-1,3 7 0,-5-11-40,1 1 1,0-1-1,-1 0 0,1 0 0,0 0 0,0 0 0,0 0 0,0 0 1,0 0-1,0 0 0,0 0 0,0 0 0,0 0 0,1-1 1,-1 1-1,0 0 0,0-1 0,1 1 0,-1-1 0,0 0 0,1 1 1,-1-1-1,1 0 0,1 0 0,0 0-5,0 0-1,0-1 1,0 0-1,0 0 1,0 0-1,0 0 1,-1 0-1,1-1 1,0 1-1,-1-1 1,3-2 0,6-4-29,-1-1-1,-1-1 1,1 1 0,8-13 0,3-8-259,-1 0-1,-1-2 0,29-64 0,-55 117 291,2 0-1,0 1 0,1-1 1,1 1-1,2 0 0,0 0 1,3 39-1,6-32-196,-2-23-497,-5-6 616,-1 0 1,1-1-1,-1 1 1,1 0-1,-1-1 0,1 1 1,-1-1-1,0 1 1,1-1-1,-1 1 1,0-1-1,1 1 0,-1-1 1,0 1-1,0-1 1,1 1-1,-1-1 1,0 0-1,0 1 0,0-1 1,0 0-1,3-10-248,-1-1 0,0-18 0,0-6-321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0.273"/>
    </inkml:context>
    <inkml:brush xml:id="br0">
      <inkml:brushProperty name="width" value="0.05" units="cm"/>
      <inkml:brushProperty name="height" value="0.05" units="cm"/>
      <inkml:brushProperty name="color" value="#66CC00"/>
    </inkml:brush>
  </inkml:definitions>
  <inkml:trace contextRef="#ctx0" brushRef="#br0">1 1 20164,'0'0'1497,"3"1"-1217,2 5-168,7 1 168,2 0-576,3 0-705,5 2 785,4-2-168,4 0-176</inkml:trace>
  <inkml:trace contextRef="#ctx0" brushRef="#br0" timeOffset="1">273 93 17068,'-2'2'305,"0"0"0,0 0 1,-1 0-1,1 0 0,-1 0 1,1 0-1,-1-1 1,0 1-1,0-1 0,1 1 1,-1-1-1,-5 1 0,-4 3 888,0 1-316,7-4-636,-1 0 0,1 0 0,0 1 0,0 0 0,0 0 0,1 0 1,-1 1-1,1-1 0,0 1 0,0 0 0,-5 7 0,9-11-248,-1 1 1,1 0-1,0-1 0,0 1 1,0-1-1,0 1 0,0 0 0,0-1 1,0 1-1,0-1 0,0 1 1,1 0-1,-1-1 0,0 1 0,0-1 1,0 1-1,1-1 0,-1 1 0,0-1 1,1 1-1,-1-1 0,0 1 1,1-1-1,-1 1 0,1-1 0,-1 1 1,1-1-1,-1 0 0,1 1 1,-1-1-1,1 0 0,-1 1 0,1-1 1,-1 0-1,1 0 0,-1 0 0,1 1 1,0-1-1,-1 0 0,1 0 1,0 0-1,32 6-380,-27-5 313,0 0 53,0 1-1,-1-1 1,1 1-1,0 0 0,-1 1 1,1-1-1,-1 1 1,0 0-1,1 1 1,-2-1-1,1 1 0,0 0 1,6 8-1,-9-10 29,0 1 0,0-1 0,0 1 0,-1 0 0,1-1 0,-1 1 0,1 0 0,-1 0 1,0 0-1,-1 0 0,1 1 0,0-1 0,-1 0 0,1 0 0,-1 0 0,0 0 0,0 1 0,-1-1 0,1 0 0,-1 0 0,1 0 0,-1 0 0,0 0 0,0 0 0,0 0 0,-1 0 0,-1 3 0,2-3-26,-1-1-1,1 1 1,-1-1 0,0 1-1,0-1 1,0 0 0,0 0-1,0 0 1,0 0 0,-1 0-1,1 0 1,-1-1 0,1 1-1,-1-1 1,0 0 0,0 1-1,1-1 1,-1 0-1,0-1 1,0 1 0,0-1-1,0 1 1,0-1 0,-4 0-1,0 0-39,1-1-1,-1-1 0,1 1 1,-1-1-1,1 0 0,0 0 1,0 0-1,0-1 0,0 0 0,-6-5 1,-17-14-212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0.849"/>
    </inkml:context>
    <inkml:brush xml:id="br0">
      <inkml:brushProperty name="width" value="0.05" units="cm"/>
      <inkml:brushProperty name="height" value="0.05" units="cm"/>
      <inkml:brushProperty name="color" value="#66CC00"/>
    </inkml:brush>
  </inkml:definitions>
  <inkml:trace contextRef="#ctx0" brushRef="#br0">0 0 20228,'3'11'372,"1"0"0,0-1 0,1 0 0,0 0 0,0 0 0,1 0 0,0-1 0,1 0 0,11 12 0,-14-17-350,1 0-1,-1-1 1,1 1-1,0-1 1,0 0-1,0 0 1,1-1-1,-1 1 1,0-1-1,1 0 1,0 0-1,-1-1 1,1 0-1,0 0 1,0 0-1,0-1 1,0 0-1,0 0 1,8-2 0,-6 1-30,-1-1 1,0-1 0,0 1 0,1-1-1,-1-1 1,-1 1 0,1-1 0,-1 0-1,11-9 1,-13 10 3,0 0 0,0-1 0,0 0 1,0 1-1,0-1 0,-1-1 0,0 1 0,0 0 1,0-1-1,3-7 0,-8 32-335,1-1 0,2 32 0,0-14-36,-1-21 140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1.840"/>
    </inkml:context>
    <inkml:brush xml:id="br0">
      <inkml:brushProperty name="width" value="0.05" units="cm"/>
      <inkml:brushProperty name="height" value="0.05" units="cm"/>
      <inkml:brushProperty name="color" value="#66CC00"/>
    </inkml:brush>
  </inkml:definitions>
  <inkml:trace contextRef="#ctx0" brushRef="#br0">36 120 17196,'-1'1'121,"0"-1"0,0 0 0,0 0 0,-1 0 0,1 0 0,0 0 0,0 0 1,-1 0-1,1 0 0,0 0 0,0 0 0,0-1 0,-1 1 0,1 0 0,0-1 0,0 1 1,0-1-1,0 0 0,0 1 0,0-1 0,0 0 0,0 0 0,0 1 0,0-1 1,0 0-1,0 0 0,1 0 0,-1 0 0,0 0 0,1 0 0,-1 0 0,1-1 0,-1 1 1,1 0-1,-1 0 0,1 0 0,0 0 0,0-1 0,-1 1 0,1 0 0,0 0 0,0-2 1,0-1 85,0 0 1,1 0 0,-1 0 0,1 0 0,0 1 0,0-1-1,0 0 1,0 0 0,1 0 0,-1 1 0,1-1 0,3-3-1,-3 3-121,1 1-1,-1 0 0,1 0 1,0 0-1,0 0 0,1 0 1,-1 1-1,0-1 0,1 1 1,0 0-1,5-2 0,-8 3-73,1 1-1,-1-1 1,1 1-1,-1 0 1,1 0-1,0 0 1,-1 0-1,1 0 1,-1 0-1,1 0 1,-1 0-1,1 1 1,-1-1-1,1 0 1,-1 1-1,0 0 1,1-1-1,-1 1 1,1 0-1,-1-1 1,0 1-1,0 0 1,0 0-1,1 0 1,-1 0-1,0 0 1,0 1-1,0-1 1,0 0-1,-1 0 1,1 1-1,0-1 1,1 3-1,3 8 5,1 1-1,-2 0 0,1 0 0,-2 0 0,4 27 0,2 73-69,-7-74 31,0 8-9,-2-23-4,7 47 1,-6-70 34,-1 1 1,0-1-1,0 1 0,1-1 1,-1 0-1,1 1 0,-1-1 1,1 0-1,-1 0 0,1 1 1,0-1-1,0 0 0,-1 0 1,1 0-1,0 0 0,0 0 1,0 0-1,2 1 0,-2-2 4,0 1-1,0-1 0,0 0 0,0 0 0,1 0 1,-1 0-1,0 0 0,0 0 0,0 0 0,0 0 1,1-1-1,-1 1 0,0 0 0,0-1 0,0 1 0,0-1 1,0 1-1,0-1 0,0 1 0,0-1 0,0 0 1,0 1-1,1-3 0,14-12 66,-1 0 0,-1-2 1,0 0-1,-2 0 0,17-28 0,-19 27-9,46-79 267,-49 82-258,-1 0 1,-1 0-1,0-1 1,6-30-1,-11 44-65,1 1-1,-1-1 1,0 0-1,1 1 1,-1-1-1,0 1 1,0-1 0,0 0-1,-1 1 1,1-1-1,0 0 1,-1 1-1,1-1 1,-1 1-1,1-1 1,-1 1-1,0-1 1,1 1-1,-1-1 1,0 1-1,0 0 1,0 0 0,-2-3-1,1 3 3,0 1 0,1-1 0,-1 0 0,0 1 0,0-1-1,1 1 1,-1 0 0,0-1 0,0 1 0,0 0 0,0 0 0,1 0 0,-1 0-1,0 1 1,0-1 0,0 0 0,-2 2 0,-1-1-172,1 1-1,-1 0 1,1 0-1,0 0 1,0 0-1,0 0 1,0 1 0,0 0-1,0 0 1,1 0-1,-1 0 1,1 0 0,0 1-1,0 0 1,-4 6-1,7-10 152,0 1-1,0-1 1,0 0 0,0 0-1,0 0 1,0 0-1,0 0 1,0 0-1,0 0 1,0 0 0,0 0-1,0 0 1,0 0-1,0 1 1,0-1-1,0 0 1,0 0 0,0 0-1,0 0 1,0 0-1,0 0 1,0 0-1,0 0 1,0 0-1,0 0 1,0 0 0,0 0-1,0 1 1,0-1-1,0 0 1,0 0-1,0 0 1,0 0 0,0 0-1,0 0 1,0 0-1,1 0 1,-1 0-1,0 0 1,0 0 0,0 0-1,0 0 1,0 0-1,0 0 1,0 0-1,0 0 1,0 0-1,0 0 1,0 0 0,0 0-1,1 0 1,-1 0-1,0 0 1,0 0-1,0 0 1,0 0 0,0 0-1,0 0 1,9-3-47,8-6-28,5-9-365,6-3-85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2.289"/>
    </inkml:context>
    <inkml:brush xml:id="br0">
      <inkml:brushProperty name="width" value="0.05" units="cm"/>
      <inkml:brushProperty name="height" value="0.05" units="cm"/>
      <inkml:brushProperty name="color" value="#66CC00"/>
    </inkml:brush>
  </inkml:definitions>
  <inkml:trace contextRef="#ctx0" brushRef="#br0">1 0 14787,'1'2'162,"0"-1"0,-1 1 0,1-1 0,0 1 0,-1 0 0,1-1 0,-1 1 0,1 0 1,-1-1-1,0 1 0,0 0 0,0-1 0,0 1 0,0 0 0,-1 3 0,1 0 207,1 37 1696,-2-13-965,5 32 1,-3-53-955,0-1 0,1 1 0,-1-1 1,2 1-1,-1-1 0,1 0 0,0 0 1,0 0-1,6 7 0,-8-12-99,1 0-1,-1 0 1,1-1 0,-1 1 0,1 0-1,0-1 1,0 0 0,0 1-1,0-1 1,0 0 0,0 0 0,0 0-1,0 0 1,1 0 0,-1 0 0,0-1-1,0 1 1,1-1 0,-1 0-1,0 1 1,1-1 0,-1 0 0,0 0-1,1-1 1,-1 1 0,0 0-1,1-1 1,-1 1 0,0-1 0,1 0-1,-1 0 1,0 0 0,3-2-1,8-4 51,0-1 0,-1-1-1,0 0 1,14-13-1,-9 8 4,-5 3-29,-1 1-33,0 1 1,1 1-1,0 0 1,14-7 0,-24 13-40,0 1 1,0 0 0,0 0-1,1 1 1,-1-1 0,0 0-1,1 1 1,-1-1 0,0 1-1,1 0 1,-1-1 0,1 1-1,-1 0 1,0 1 0,1-1 0,-1 0-1,1 1 1,-1-1 0,0 1-1,0 0 1,1 0 0,-1 0-1,0 0 1,0 0 0,0 0-1,0 1 1,0-1 0,0 1-1,0-1 1,0 1 0,1 2 0,1 2-5,-1-1 0,1 1 1,-1 1-1,0-1 0,-1 0 1,0 1-1,3 10 1,-4-10 29,2 1 0,-1-1 0,1 0 0,0 0 0,5 9 0,-8-15-17,1-1 1,-1 1 0,0-1-1,1 1 1,-1-1 0,1 1-1,-1-1 1,0 0-1,1 1 1,-1-1 0,1 1-1,-1-1 1,1 0-1,0 0 1,-1 1 0,1-1-1,-1 0 1,1 0-1,-1 0 1,1 1 0,0-1-1,-1 0 1,1 0-1,-1 0 1,1 0 0,0 0-1,0 0 1,1-1 9,-1 1 1,1-1-1,-1 0 0,1 0 1,-1 1-1,1-1 1,-1 0-1,0 0 0,0 0 1,3-3-1,3-5 68,0 0 0,9-16 0,-8 13-48,-6 9-57,0 0 0,0 1 0,0-1 0,1 0 0,-1 1 0,1 0 0,0-1 0,0 1 1,-1 0-1,6-2 0,-6 4-5,-1-1 0,0 1 0,0 0 0,0 0 0,1 0 0,-1 0 0,0 0 0,0 0 0,0 0 0,1 0 0,-1 0 0,0 1 0,0-1 0,0 0 0,0 1 0,1-1 0,-1 1 0,0 0 0,0-1 0,0 1 0,0 0 0,0-1 0,0 1 0,-1 0 1,1 0-1,0 0 0,0 0 0,-1 0 0,1 0 0,0 0 0,-1 0 0,1 0 0,-1 0 0,1 2 0,28 68-2779,-27-69 2328</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4.565"/>
    </inkml:context>
    <inkml:brush xml:id="br0">
      <inkml:brushProperty name="width" value="0.05" units="cm"/>
      <inkml:brushProperty name="height" value="0.05" units="cm"/>
      <inkml:brushProperty name="color" value="#66CC00"/>
    </inkml:brush>
  </inkml:definitions>
  <inkml:trace contextRef="#ctx0" brushRef="#br0">1 464 11450,'0'10'669,"1"11"4656,4-18-2571,4-12-1245,9-14-756,-1-2 0,-1 1 0,-2-2-1,21-46 1,-14 17-466,19-78 1,-30 83-206,-8 35-79,1-1 1,1 1-1,6-16 1,-10 31-5,0 0 0,0 0 1,0-1-1,0 1 0,0 0 1,0 0-1,0 0 0,0 0 1,0 0-1,0 0 0,0 0 1,0 0-1,0-1 0,0 1 1,0 0-1,0 0 0,0 0 1,0 0-1,0 0 0,0 0 1,0 0-1,0 0 1,0-1-1,0 1 0,0 0 1,0 0-1,0 0 0,1 0 1,-1 0-1,0 0 0,0 0 1,0 0-1,0 0 0,0 0 1,0 0-1,0 0 0,0 0 1,0 0-1,1 0 0,-1 0 1,0 0-1,0 0 0,0 0 1,0 0-1,0 0 0,0 0 1,0 0-1,1 0 0,-1 0 1,0 0-1,0 0 0,0 0 1,0 0-1,0 0 1,0 0-1,0 0 0,0 0 1,1 0-1,-1 0 0,0 0 1,2 7-24,1 140-89,3 20 191,-5-159-59,0 10 93,2 0-1,0-1 0,1 1 1,8 22-1,-8-32 67,-4-8-205,0 1 1,1-1-1,-1 1 1,0-1-1,0 1 1,1-1-1,-1 1 1,0-1-1,0 1 1,0 0-1,1-1 1,-1 1-1,0-1 1,0 1-1,0 0 1,0-1-1,0 1 1,0-1-1,0 1 1,-1-1 0,1 1-1,0 0 1,0-1-1,0 1 1,-1-1-1,1 2 1,-8-9-1851,7 3 1325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5.323"/>
    </inkml:context>
    <inkml:brush xml:id="br0">
      <inkml:brushProperty name="width" value="0.05" units="cm"/>
      <inkml:brushProperty name="height" value="0.05" units="cm"/>
      <inkml:brushProperty name="color" value="#66CC00"/>
    </inkml:brush>
  </inkml:definitions>
  <inkml:trace contextRef="#ctx0" brushRef="#br0">1 42 15947,'10'-12'1014,"-8"9"-566,1-1-1,0 1 1,0 0 0,0 0 0,0 0 0,0 0-1,6-3 1,-9 6-374,1 0 0,-1 0 0,1-1-1,0 1 1,-1 0 0,1 0 0,-1 0-1,1 0 1,0 0 0,-1 0 0,1 0-1,-1 0 1,1 0 0,0 0 0,-1 0-1,1 0 1,0 0 0,-1 1 0,1-1-1,-1 0 1,1 0 0,0 1 0,0 0 29,1 0 0,-1 1 1,0-1-1,0 0 0,0 1 1,0-1-1,0 1 0,0-1 1,0 1-1,-1-1 0,2 4 1,13 40 443,-2 1 1,-3 0-1,7 56 1,12 57 72,-27-152-585,-1-3-22,-1-1 0,1 0-1,-1 0 1,1 0 0,0 0 0,1 0 0,-1 0 0,0 0 0,1 0-1,0 0 1,-1 0 0,1-1 0,0 1 0,5 3 0,-7-5-22,1-1 1,-1 0 0,0 0-1,1 0 1,-1 1 0,0-1-1,1 0 1,-1 0-1,0 0 1,1 0 0,-1 0-1,1 0 1,-1 0 0,0 0-1,1 0 1,-1 0 0,1 0-1,-1 0 1,0 0-1,1 0 1,-1 0 0,0 0-1,1-1 1,-1 1 0,0 0-1,1 0 1,-1 0 0,0-1-1,1 1 1,0-1 0,5-12-611,-3-18-745,-4 19 1154,-1 0 0,0 0 1,0 0-1,-1 0 0,-1 1 1,0-1-1,-10-19 0,-14-21-527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5.756"/>
    </inkml:context>
    <inkml:brush xml:id="br0">
      <inkml:brushProperty name="width" value="0.05" units="cm"/>
      <inkml:brushProperty name="height" value="0.05" units="cm"/>
      <inkml:brushProperty name="color" value="#66CC00"/>
    </inkml:brush>
  </inkml:definitions>
  <inkml:trace contextRef="#ctx0" brushRef="#br0">2 88 17268,'-1'-6'1664,"8"3"-928,9 2-200,10-1 897,7 1-169,10-4-328,1 0-160,8-4-152,1-2-71,-3-2-201,-4 1-160,-10 2-352,-6 3-256,-12 4-745,-5 3 1905,-11 7-888,-7 3-120,-22 6-80</inkml:trace>
  <inkml:trace contextRef="#ctx0" brushRef="#br0" timeOffset="1">90 434 19420,'36'-10'1881,"5"-7"-1233,2-1-256,7-7 792,-1 4-208,-4-1-544,-7 5-496,-6 0 160,-6 0-104,-9-1-104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7.027"/>
    </inkml:context>
    <inkml:brush xml:id="br0">
      <inkml:brushProperty name="width" value="0.05" units="cm"/>
      <inkml:brushProperty name="height" value="0.05" units="cm"/>
      <inkml:brushProperty name="color" value="#66CC00"/>
    </inkml:brush>
  </inkml:definitions>
  <inkml:trace contextRef="#ctx0" brushRef="#br0">1 721 16508,'1'0'97,"0"0"0,-1 1 0,1-1 0,0 0 0,0 0 0,0 0 0,0 0 0,0 0 0,-1-1 0,1 1 0,0 0 0,0 0 1,0 0-1,0-1 0,-1 1 0,1-1 0,0 1 0,0 0 0,-1-1 0,1 1 0,0-1 0,-1 0 0,1 1 0,-1-1 1,1 1-1,0-1 0,-1 0 0,0 1 0,1-2 0,15-25 747,-13 20-401,19-41 916,-1-1 0,22-83-1,8-106 277,-43 184-1215,2-92 1,-11 136-497,-2 13 30,-1 13-25,-28 286-452,21-192 500,5-56 22,1-16 3,2 1 0,1 0 0,1 0 1,7 44-1,-5-77-8,1 1 1,0-1-1,0 1 0,0-1 1,1 0-1,0 0 1,7 11-1,-9-16 6,0 1 0,0-1 1,0 1-1,0-1 0,1 1 0,-1-1 0,0 0 0,1 0 0,-1 1 0,1-1 0,-1 0 0,1 0 0,-1-1 1,1 1-1,0 0 0,-1 0 0,1-1 0,0 1 0,0-1 0,-1 1 0,1-1 0,0 0 0,0 0 0,0 0 0,-1 0 1,1 0-1,0 0 0,0 0 0,0-1 0,-1 1 0,1-1 0,0 1 0,3-2 0,-4 0 17,1 1 0,0 0 1,-1 0-1,1-1 0,-1 1 0,0-1 0,1 0 0,-1 1 0,0-1 0,0 0 0,0 0 0,0 1 0,0-1 0,-1 0 0,1 0 1,0-4-1,5-37 184,-4 26-125,14-187-105,-8 85-46,-5 95 68,2-1-1,7-24 0,5-28 13,-21 113-16,2-1-1,2 1 1,1-1 0,10 69 0,-10-98 11,0-1-1,1 1 1,0 0 0,0-1 0,4 9 0,-6-13-1,1 0 1,-1 0 0,1 0-1,0-1 1,-1 1 0,1 0-1,-1 0 1,1-1-1,0 1 1,0 0 0,-1-1-1,1 1 1,0-1 0,0 1-1,0-1 1,0 0 0,0 1-1,0-1 1,0 0-1,0 1 1,0-1 0,0 0-1,-1 0 1,1 0 0,0 0-1,0 0 1,0 0 0,0 0-1,0 0 1,0 0-1,0-1 1,0 1 0,0 0-1,0-1 1,0 1 0,0-1-1,0 1 1,0-1-1,-1 1 1,3-2 0,5-4-1,1-1-1,-2-1 1,1 1 0,-1-1 0,0 0 0,0-1 0,10-18-1,33-70 21,-48 93-17,10-20 8,-2 0 0,0-1 1,9-39-1,-19 57-55,-4 9 29,-3 11 2,-2 9 3,1 1 1,1 0-1,1 0 0,1 1 1,1 0-1,-2 36 0,6-59 11,0 1 0,0-1-1,0 1 1,0-1-1,0 1 1,0-1 0,1 0-1,-1 1 1,1-1 0,-1 1-1,1-1 1,-1 0-1,1 0 1,0 1 0,-1-1-1,1 0 1,1 1-1,-1-1 2,0-1-1,-1 1 0,1-1 0,0 0 0,0 1 0,0-1 1,-1 0-1,1 0 0,0 1 0,0-1 0,0 0 1,0 0-1,-1 0 0,1 0 0,0 0 0,0 0 0,0-1 1,0 1-1,0 0 0,-1 0 0,2-1 0,5-2 3,0-1 0,0 1 0,-1-1 0,0-1 0,7-5 0,-4 4 0,41-38 8,-40 34-34,2-1 0,-1 1 0,1 1 1,1 0-1,26-14 0,-38 22 14,1 1 0,-1-1 0,1 0 0,0 1 0,-1-1 0,1 1 0,-1-1 0,1 1 0,0 0 0,-1 0 0,1-1 0,0 1 0,-1 0 0,1 1-1,0-1 1,-1 0 0,1 0 0,0 1 0,-1-1 0,1 1 0,0-1 0,-1 1 0,1 0 0,-1 0 0,0 0 0,1 0 0,-1 0 0,1 0 0,-1 0 0,0 0-1,0 0 1,0 0 0,1 2 0,1 3-13,0 0 0,0 0 1,-1 0-1,0 1 0,0-1 0,1 13 0,1-15 161,3-9-52,8-14 10,-11 14-59,16-18 17,-13 16-394,0 0-1,-1 0 1,0-1 0,0 0-1,-1 0 1,0 0-1,5-13 1,-9 11-176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3.563"/>
    </inkml:context>
    <inkml:brush xml:id="br0">
      <inkml:brushProperty name="width" value="0.05" units="cm"/>
      <inkml:brushProperty name="height" value="0.05" units="cm"/>
    </inkml:brush>
  </inkml:definitions>
  <inkml:trace contextRef="#ctx0" brushRef="#br0">33 1 17748,'-9'60'1114,"-14"188"1877,22-220-2816,2 1-1,1-1 0,1 0 1,1 0-1,2 0 1,15 45-1,-20-71-156,0 1 0,0 0 0,0-1 0,0 1-1,1-1 1,-1 0 0,1 1 0,0-1 0,0 0 0,0 0 0,2 2-1,-3-3-4,0-1-1,0 1 0,0-1 0,1 1 1,-1-1-1,0 1 0,0-1 0,0 0 1,1 0-1,-1 0 0,0 1 0,0-1 1,0 0-1,1-1 0,-1 1 0,0 0 1,0 0-1,1 0 0,-1-1 0,0 1 1,0-1-1,0 1 0,0-1 0,0 1 1,0-1-1,0 0 0,0 1 0,0-1 0,1-1 1,7-5 51,-1 0-1,-1-1 1,1-1 0,-1 1 0,-1-1-1,1 0 1,4-11 0,37-77 269,-36 72-257,-5 9-55,28-59-1154,51-156 0,-81 201 204,-6 15 344,1 15 564,0 0 0,0-1 0,0 1-1,0 0 1,0 0 0,-1 0-1,1-1 1,0 1 0,0 0 0,0 0-1,0 0 1,-1 0 0,1-1 0,0 1-1,0 0 1,0 0 0,-1 0-1,1 0 1,0 0 0,0 0 0,0 0-1,-1 0 1,1 0 0,0 0-1,0 0 1,0-1 0,-1 1 0,1 0-1,0 0 1,0 1 0,-1-1 0,1 0-1,0 0 1,0 0 0,-1 0-1,1 0 1,0 0 0,0 0 0,0 0-1,-1 0 1,1 0 0,0 0 0,0 1-1,-13 9-822</inkml:trace>
  <inkml:trace contextRef="#ctx0" brushRef="#br0" timeOffset="1">219 358 13787,'8'34'1760,"5"-2"-919,2-2-369,3-6 1304,4-1-792,4-7-904,2-8-328,8-12 248,1-6-144,9-7-200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7.490"/>
    </inkml:context>
    <inkml:brush xml:id="br0">
      <inkml:brushProperty name="width" value="0.05" units="cm"/>
      <inkml:brushProperty name="height" value="0.05" units="cm"/>
      <inkml:brushProperty name="color" value="#66CC00"/>
    </inkml:brush>
  </inkml:definitions>
  <inkml:trace contextRef="#ctx0" brushRef="#br0">1 69 20724,'4'-11'1537,"9"6"-1217,6 1-160,4 1 32,1 0-456,-4-8 240,0-4-152,-8-2-120</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7.896"/>
    </inkml:context>
    <inkml:brush xml:id="br0">
      <inkml:brushProperty name="width" value="0.05" units="cm"/>
      <inkml:brushProperty name="height" value="0.05" units="cm"/>
      <inkml:brushProperty name="color" value="#66CC00"/>
    </inkml:brush>
  </inkml:definitions>
  <inkml:trace contextRef="#ctx0" brushRef="#br0">9 95 18476,'-1'0'53,"1"0"-1,0 0 1,-1 0-1,1 0 1,0 0 0,-1 0-1,1 0 1,0 0-1,0 0 1,-1 0 0,1 0-1,0 0 1,-1 0-1,1-1 1,0 1-1,0 0 1,-1 0 0,1 0-1,0-1 1,0 1-1,-1 0 1,1 0 0,0-1-1,0 1 1,0 0-1,-1 0 1,1-1 0,0 1-1,0 0 1,0-1-1,0 1 1,0 0 0,0-1-1,0 1 1,-1 0-1,1-1 1,0 1 0,0 0-1,0-1 1,0 1-1,1 0 1,-1 0 0,0-1-1,0 1 1,0 0-1,0-1 1,0 1 0,0 0-1,0-1 1,1 1-1,-1 0 1,0 0 0,0-1-1,0 1 1,0 0-1,1 0 1,-1-1-1,15-18 1088,-6 12-838,1 0 0,0 0-1,0 1 1,0 0 0,1 1 0,0 1-1,0-1 1,17-3 0,-22 6-240,1 1 0,0-1 0,0 1 0,0 0 0,0 1 0,0 0 0,0 0 0,1 1 0,-1-1 0,0 2 0,-1-1 0,1 1 0,0 0 0,0 0 0,8 5 0,-12-5-43,0 0 0,1 0 0,-1 0 1,-1 1-1,1-1 0,0 1 0,-1 0 1,1 0-1,-1 0 0,0 0 0,0 1 1,0-1-1,0 0 0,2 8 0,-2-5-4,-1 0-1,0 1 0,0-1 0,0 1 0,-1 0 0,1-1 0,-2 1 0,0 6 0,-2 4 3,-1 0 1,0 0-1,-1-1 1,-1 0-1,-13 28 1,-8 2 113,-41 55 0,23-36 155,44-63-278,-2 2 36,0 0 0,0 1 0,1-1 0,-1 1 0,-1 7 0,3-11-34,1 0-1,0-1 1,0 1-1,0 0 0,0 0 1,0-1-1,0 1 0,0 0 1,0 0-1,0 0 1,0-1-1,0 1 0,1 0 1,-1 0-1,0-1 1,1 1-1,-1 0 0,0-1 1,1 1-1,-1 0 0,1-1 1,-1 1-1,1 0 1,-1-1-1,1 1 0,-1-1 1,1 1-1,0-1 1,-1 1-1,1-1 0,0 0 1,-1 1-1,1-1 0,0 0 1,-1 0-1,1 1 1,0-1-1,0 0 0,0 0 1,-1 0-1,1 0 1,0 0-1,1 0 0,6 1 33,0-1 1,0 0-1,1 0 0,-1-1 0,0 0 0,10-3 0,51-16-307,-52 15 27,79-31-834,-70 26 759</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8.378"/>
    </inkml:context>
    <inkml:brush xml:id="br0">
      <inkml:brushProperty name="width" value="0.05" units="cm"/>
      <inkml:brushProperty name="height" value="0.05" units="cm"/>
      <inkml:brushProperty name="color" value="#66CC00"/>
    </inkml:brush>
  </inkml:definitions>
  <inkml:trace contextRef="#ctx0" brushRef="#br0">0 0 19492,'0'0'33,"0"1"0,0-1-1,0 0 1,0 0 0,0 0 0,0 0-1,1 0 1,-1 1 0,0-1 0,0 0-1,0 0 1,0 0 0,0 0 0,0 0-1,0 0 1,0 1 0,0-1 0,0 0-1,0 0 1,1 0 0,-1 0 0,0 0-1,0 0 1,0 0 0,0 0 0,0 0-1,0 0 1,1 1 0,-1-1 0,0 0-1,0 0 1,0 0 0,0 0-1,0 0 1,1 0 0,-1 0 0,0 0-1,0 0 1,0 0 0,0 0 0,0 0-1,1 0 1,-1 0 0,0-1 0,0 1-1,0 0 1,0 0 0,0 0 0,1 0-1,-1 0 1,0 0 0,0 0 0,0 0-1,0 0 1,0 0 0,0-1 0,0 1-1,0 0 1,1 0 0,-1 0 0,0 0-1,0 0 1,0 0 0,0-1 0,6 18 332,11 62 572,-5 1 1,5 112-1,-2-11 127,-15-178-1026,7 31 372,-7-33-391,0 0 1,1-1 0,-1 1-1,0 0 1,0-1-1,1 1 1,-1 0 0,0-1-1,1 1 1,-1-1 0,1 1-1,-1-1 1,1 1-1,-1-1 1,1 1 0,-1-1-1,1 1 1,-1-1-1,1 0 1,0 1 0,-1-1-1,1 0 1,0 1 0,-1-1-1,1 0 1,0 0-1,-1 0 1,1 0 0,0 0-1,-1 0 1,1 0-1,0 0 1,-1 0 0,1 0-1,0 0 1,-1 0 0,1 0-1,0 0 1,-1-1-1,1 1 1,0 0 0,-1 0-1,1-1 1,0 0-1,8-5 104,-1-2-1,0 1 0,0-1 0,-1 0 1,0 0-1,0-1 0,8-16 0,3-1 38,265-349 562,-275 366-883,-6 7 67,0 0 0,0 0 0,0 0 0,0 0-1,-1 0 1,1 0 0,0-1 0,-1 1 0,0-1 0,0 1 0,1-1 0,-1 0-1,-1 1 1,2-4 0,-7 1-254,-6 2-105</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6:18.799"/>
    </inkml:context>
    <inkml:brush xml:id="br0">
      <inkml:brushProperty name="width" value="0.05" units="cm"/>
      <inkml:brushProperty name="height" value="0.05" units="cm"/>
      <inkml:brushProperty name="color" value="#66CC00"/>
    </inkml:brush>
  </inkml:definitions>
  <inkml:trace contextRef="#ctx0" brushRef="#br0">1 0 18940,'20'27'1912,"-3"-4"-1215,2-1-273,2 1 848,-1 0-232,2-3-520,-2-2-600,0 1 168,-1-2-96,-4-4-104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01.965"/>
    </inkml:context>
    <inkml:brush xml:id="br0">
      <inkml:brushProperty name="width" value="0.05" units="cm"/>
      <inkml:brushProperty name="height" value="0.05" units="cm"/>
      <inkml:brushProperty name="color" value="#66CC00"/>
    </inkml:brush>
  </inkml:definitions>
  <inkml:trace contextRef="#ctx0" brushRef="#br0">69 1 13427,'0'392'4639,"30"-2"-3687,-28-367-833,58 473 811,-14-147-681,-44-333-235,-1-12-9,0-1 1,-1 1-1,1 0 0,-1-1 1,0 1-1,0 0 0,0 0 0,-1 4 1,-2-11-15,1-1 0,0 1 0,0-1 0,1 0 0,-3-7 0,-11-57-84,4 0 0,-4-97 0,13 134 64,-21-459-323,-4-64-251,25 533 568,2 9-8,-1 0 1,-1 0-1,0 0 0,-6-19 0,8 31 37,0-1 0,0 0 0,0 1 0,0-1-1,-1 1 1,1-1 0,0 1 0,0-1 0,-1 1 0,1-1 0,0 1 0,-1-1 0,1 1-1,0-1 1,-1 1 0,1-1 0,-1 1 0,1 0 0,-1-1 0,1 1 0,-1 0-1,0-1 1,-5 9-104,-2 29 2,-5 101 63,7 153 0,6-198 65,28 707 486,-26-787-495,1 16 15,10 45 0,-4-48-55,-9-26 28,0 1 0,0-1-1,0 0 1,0 0 0,0 0 0,1 0 0,-1 0 0,0 1 0,0-1 0,0 0 0,0 0 0,0 0 0,0 0 0,0 0 0,1 0 0,-1 0-1,0 0 1,0 1 0,0-1 0,0 0 0,0 0 0,1 0 0,-1 0 0,0 0 0,0 0 0,0 0 0,0 0 0,0 0 0,1 0-1,-1 0 1,0 0 0,0 0 0,0 0 0,0 0 0,1 0 0,-1 0 0,0 0 0,0 0 0,0 0 0,0 0 0,0 0 0,1-1 0,-1 1-1,0 0 1,0 0 0,0 0 0,0 0 0,0 0 0,0 0 0,1 0 0,-1-1 0,0 1 0,0 0 0,0 0 0,0 0 0,0 0-1,0 0 1,0-1 0,0 1 0,0 0 0,0 0 0,0 0 0,0 0 0,0 0 0,0-1 0,0 1 0,2-5-14,0-1 0,-1 0 0,0 1 0,0-1 0,-1 0 0,0 1 0,0-1 0,-1-11 0,0-8-14,-44-612 58,22 395 138,16 163-110,-32-430 362,59 652-622,-8-26 127,77 774-724,-83-809 695,-3-18-58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03.668"/>
    </inkml:context>
    <inkml:brush xml:id="br0">
      <inkml:brushProperty name="width" value="0.05" units="cm"/>
      <inkml:brushProperty name="height" value="0.05" units="cm"/>
      <inkml:brushProperty name="color" value="#66CC00"/>
    </inkml:brush>
  </inkml:definitions>
  <inkml:trace contextRef="#ctx0" brushRef="#br0">3 170 13995,'-1'1'57,"1"1"-1,-1-1 1,1 0 0,0 1-1,0-1 1,0 0-1,0 1 1,0-1 0,0 0-1,0 1 1,0-1 0,0 0-1,1 0 1,-1 1 0,1-1-1,-1 0 1,1 0-1,-1 1 1,1-1 0,-1 0-1,1 0 1,0 0 0,0 0-1,0 0 1,0 0 0,0 0-1,0 0 1,0 0 0,0-1-1,0 1 1,0 0-1,0 0 1,0-1 0,0 1-1,1-1 1,1 1 0,6 2 176,0 0 1,0 0-1,18 2 1,-24-5-131,88 10 1328,180-4 1,-167-7-1125,483-5 156,-3-38-34,-574 43-397,-8 1-16,1 0 0,-1 0 0,1 0 0,-1-1 0,1 1 0,0-1 0,-1 0 0,0 0 0,1 0 0,-1 0 0,1 0 0,-1 0 0,0 0 0,3-3 0,-4 3-10,-1 1 0,0-1 1,0 1-1,0 0 0,0-1 0,0 1 1,0-1-1,0 1 0,0-1 0,0 1 1,0-1-1,0 1 0,0-1 0,0 1 1,0-1-1,0 1 0,0-1 0,0 1 1,-1 0-1,1-1 0,0 1 0,0-1 1,0 1-1,-1-1 0,1 1 0,0 0 1,-1-1-1,1 1 0,0 0 0,-1-1 1,1 1-1,-1 0 0,1 0 0,0-1 1,-1 1-1,1 0 0,-1 0 0,1 0 1,-1 0-1,1-1 0,-1 1 0,1 0 1,-1 0-1,-26-10 143,-277-53 509,-7 24-424,252 32-216,28 3-12,-300-22 164,320 26-159,-32 2 37,40-2-41,1 0 0,0 0 0,0 1-1,-1 0 1,1-1 0,0 1 0,0 0 0,0 0-1,0 0 1,0 0 0,0 0 0,0 0-1,0 1 1,1-1 0,-4 4 0,5-5-6,-1 1 1,1 0 0,-1 0 0,1 0 0,-1 0-1,1 0 1,-1 0 0,1 0 0,0 0 0,0 0 0,0 0-1,0 0 1,-1 0 0,1 0 0,1 0 0,-1 1-1,0-1 1,0 0 0,0 0 0,0 0 0,1 0-1,-1 0 1,0 0 0,1 0 0,-1 0 0,1-1 0,-1 1-1,1 0 1,0 0 0,-1 0 0,1 0 0,0-1-1,0 1 1,-1 0 0,1-1 0,0 1 0,0 0-1,0-1 1,2 2 0,2 1-15,1 0 1,0 0-1,1 0 1,10 3-1,25 3-41,1-1-1,56 3 1,-50-6 21,673 38-801,-700-43 756,-5 0-47,0 0 1,1-1-1,-1-1 0,0 0 0,18-5 1,-35 7 118,1-1 0,0 1 1,-1 0-1,1 0 0,-1 0 1,1 0-1,-1 0 1,1-1-1,0 1 0,-1 0 1,1-1-1,-1 1 1,1 0-1,-1-1 0,1 1 1,-1-1-1,0 1 1,1 0-1,-1-1 0,1 1 1,-1-1-1,0 1 0,0-1 1,1 1-1,-1-1 1,0 0-1,0 0 4,0 0-1,0 1 1,-1-1-1,1 1 1,-1-1-1,1 0 1,0 1-1,-1-1 1,1 1-1,-1-1 1,1 1-1,-1-1 1,0 1-1,1 0 1,-1-1-1,1 1 1,-1 0-1,-1-1 1,-38-13 10,-312-53 33,-6 29-61,346 38 19,-137-9-15,124 9 15,0 1-1,-1 1 1,-44 10 0,69-11 0,-22 7-6,22-8 6,1 0 1,0 0-1,-1 0 1,1 0-1,0 0 1,-1 0-1,1 0 1,0 0-1,-1 1 1,1-1-1,0 0 1,-1 0 0,1 0-1,0 1 1,-1-1-1,1 0 1,0 0-1,0 1 1,-1-1-1,1 0 1,0 1-1,0-1 1,-1 0-1,1 1 1,0-1 0,0 0-1,0 1 1,0-1-1,0 0 1,0 1-1,-1-1 1,1 0-1,0 1 1,0-1-1,0 0 1,0 1 0,0-1-1,0 1 1,1-1-1,-1 0 1,0 1-1,0-1 1,0 0-1,0 1 1,0-1-1,0 0 1,1 1-1,-1-1 1,0 0 0,0 1-1,0-1 1,1 0-1,-1 1 1,0-1-1,1 0 1,-1 0-1,1 1 1,7 3-23,1 0 1,-1 0-1,1-1 1,0 0-1,0-1 1,1 0-1,16 2 1,-1 0-58,275 56-1162,-221-43 994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06.686"/>
    </inkml:context>
    <inkml:brush xml:id="br0">
      <inkml:brushProperty name="width" value="0.05" units="cm"/>
      <inkml:brushProperty name="height" value="0.05" units="cm"/>
      <inkml:brushProperty name="color" value="#66CC00"/>
    </inkml:brush>
  </inkml:definitions>
  <inkml:trace contextRef="#ctx0" brushRef="#br0">17481 10945 10274,'13'-11'3872,"-7"0"-3644,-1 1 1,0-1-1,0 0 0,-1 0 1,-1-1-1,0 1 1,0-1-1,-1 0 1,-1 0-1,0 1 0,-1-1 1,0 0-1,0 0 1,-2 0-1,1 0 1,-6-19-1,-3-2-223,-1 1-1,-1 0 1,-2 0-1,-27-45 1,-17-33 57,5-2-1,5-3 1,-55-198 0,21 64-61,65 207-1,-3 1 0,-1 1 0,-47-68 0,-22-9 12,-175-175 0,214 245-59,-2 3 0,-80-52-1,-126-59-153,137 85 163,-335-178 146,144 83-16,214 106-39,-101-78 0,-79-85 22,-21-43-16,14 11 17,189 173-64,-452-358 73,456 372-88,-527-368-110,451 321 11,-162-106-113,-494-250-156,717 414 372,-622-331 44,23-42-135,380 200 105,-130-87 88,-7 4-85,142 93-180,94 63-28,-67-44-42,71 51 73,-77-51 63,-138-89 114,82 53 3,138 92 4,-93-60 94,57 43 21,-160-97 158,342 215-253,-522-284 288,-687-205 350,953 403-250,-235-88 517,429 172-929,-1 7 0,-280-41 0,224 60-61,-324 8 1,442 14 105,0 4 1,1 3 0,0 4-1,1 2 1,-120 45 0,63-6 115,-69 24 519,108-61-87,90-18-628,0 0-1,0 0 0,0 0 1,1 0-1,-1 0 0,0 1 1,0-1-1,0 0 0,0 0 1,0 0-1,0 0 0,0 0 1,0 0-1,0 0 0,0 0 1,0 0-1,0 0 0,0 0 1,0 1-1,0-1 1,0 0-1,0 0 0,0 0 1,0 0-1,0 0 0,0 0 1,0 0-1,0 0 0,0 1 1,0-1-1,0 0 0,0 0 1,0 0-1,0 0 0,0 0 1,0 0-1,0 0 0,0 0 1,0 0-1,0 1 0,0-1 1,0 0-1,0 0 0,0 0 1,0 0-1,-1 0 0,17-3-164,1-8-84</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08.051"/>
    </inkml:context>
    <inkml:brush xml:id="br0">
      <inkml:brushProperty name="width" value="0.05" units="cm"/>
      <inkml:brushProperty name="height" value="0.05" units="cm"/>
      <inkml:brushProperty name="color" value="#66CC00"/>
    </inkml:brush>
  </inkml:definitions>
  <inkml:trace contextRef="#ctx0" brushRef="#br0">510 535 12211,'4'6'764,"0"0"0,0 0 0,6 12 0,-6-1 3436,-31-36 317,-20-12-3066,-95-47-1,17 11-1088,93 49-323,3 1-4,0 0 1,2-2-1,-41-35 0,67 53-35,1 0-1,-1 1 1,0-1-1,0 0 1,1 0 0,-1 0-1,1 1 1,-1-1-1,0 0 1,1 0-1,0 0 1,-1 0-1,1 0 1,0 0 0,-1 0-1,1 0 1,0-2-1,0 2 0,0 1 0,0-1 0,1 0 0,-1 0 0,0 1 0,0-1 0,1 1 0,-1-1 0,0 0 1,1 1-1,-1-1 0,1 1 0,-1-1 0,1 1 0,-1-1 0,1 1 0,0-1 0,-1 1 0,2-1 0,4-2-8,0 1-1,0-1 1,0 1 0,13-1-1,-2-1-3,54-21-40,-1-3 0,-1-3-1,111-67 1,-113 66-495,-60 26 399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09.047"/>
    </inkml:context>
    <inkml:brush xml:id="br0">
      <inkml:brushProperty name="width" value="0.05" units="cm"/>
      <inkml:brushProperty name="height" value="0.05" units="cm"/>
      <inkml:brushProperty name="color" value="#66CC00"/>
    </inkml:brush>
  </inkml:definitions>
  <inkml:trace contextRef="#ctx0" brushRef="#br0">1 101 17516,'1'4'393,"0"0"0,1 0 0,0 0-1,0 0 1,0 0 0,0-1 0,4 5 0,6 11 294,61 130 842,-30-56-1106,60 92 1,-95-173-330,0-1-1,0 0 0,1-1 0,0 0 1,12 10-1,-18-18-44,-1 0-1,1 0 1,0 0 0,0 0 0,0-1 0,0 0-1,0 1 1,0-1 0,0 0 0,1 0 0,4 0-1,-6-1-5,1 0 0,-1 0-1,0 0 1,0-1-1,0 1 1,0-1-1,0 1 1,0-1 0,0 0-1,0 0 1,0 1-1,-1-2 1,1 1-1,0 0 1,0 0 0,-1 0-1,1-1 1,-1 1-1,1-1 1,1-2-1,6-8 150,-1-1 0,0 0 0,-1 0-1,0-1 1,-1 0 0,5-16 0,4-11 143,7-12-39,59-134 605,-61 145-1133,2 2 1,38-53 0,-55 87 31,-3 4 153,0 0-1,-1 0 1,1 0 0,-1 0 0,1 0 0,-1 0 0,1 0 0,-1 0 0,0-1 0,0 1-1,0-1 1,0 1 0,-1-1 0,1 1 0,-1-1 0,1 1 0,-1-1 0,0 1 0,0-1-1,0 1 1,0-1 0,-1 0 0,0-2 0,-14-18-374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10.122"/>
    </inkml:context>
    <inkml:brush xml:id="br0">
      <inkml:brushProperty name="width" value="0.05" units="cm"/>
      <inkml:brushProperty name="height" value="0.05" units="cm"/>
      <inkml:brushProperty name="color" value="#66CC00"/>
    </inkml:brush>
  </inkml:definitions>
  <inkml:trace contextRef="#ctx0" brushRef="#br0">314 1707 12451,'14'17'2749,"-7"-13"-1205,-4-14 365,-46-457 3064,-25 4-4226,4 106-508,-28 9-106,89 338-151,-3-10-191,-14-27 0,20 47 194,0-1-1,0 1 0,0 0 1,0 0-1,0-1 1,0 1-1,0 0 0,-1 0 1,1-1-1,0 1 0,0 0 1,0 0-1,0-1 1,-1 1-1,1 0 0,0 0 1,0 0-1,0 0 1,-1-1-1,1 1 0,0 0 1,0 0-1,-1 0 0,1 0 1,0 0-1,-1 0 1,1 0-1,0-1 0,0 1 1,-1 0-1,1 0 1,0 0-1,-1 0 0,1 0 1,0 0-1,0 1 0,-1-1 1,1 0-1,0 0 1,0 0-1,-1 0 0,1 0 1,0 0-1,0 0 1,-1 0-1,1 1 0,0-1 1,0 0-1,-1 0 0,1 0 1,0 1-1,0-1 1,0 0-1,-1 0 0,1 1 1,0-1-1,0 0 1,0 0-1,0 1 0,0-1 1,0 0-1,0 0 0,0 1 1,-1-1-1,-7 21 491,7-18-671,-8 27-12,-2 11-40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4.014"/>
    </inkml:context>
    <inkml:brush xml:id="br0">
      <inkml:brushProperty name="width" value="0.05" units="cm"/>
      <inkml:brushProperty name="height" value="0.05" units="cm"/>
    </inkml:brush>
  </inkml:definitions>
  <inkml:trace contextRef="#ctx0" brushRef="#br0">160 7 16436,'-20'9'1073,"1"2"1,-29 21-1,40-27-854,1 1-1,0 0 1,0 1-1,0 0 1,1 0 0,0 0-1,0 1 1,-6 12-1,11-19-206,0 1 0,1-1 0,-1 1 0,0-1 0,1 1 0,-1-1 0,1 1 0,0-1-1,-1 1 1,1-1 0,0 1 0,0-1 0,0 1 0,0 0 0,0-1 0,0 1 0,0-1 0,1 3 0,0-4-11,-1 1 1,1 0 0,-1 0 0,1-1 0,0 1 0,-1 0 0,1-1 0,0 1 0,0-1-1,0 1 1,-1-1 0,1 1 0,0-1 0,0 0 0,0 1 0,0-1 0,0 0 0,0 0-1,-1 1 1,1-1 0,2 0 0,3 0-17,0 0 0,1-1 0,-1 0 0,0 0-1,0 0 1,0-1 0,8-3 0,18-10-172,57-35 0,-56 29-143,42-18-1,-72 38 294,-1 0 1,1-1-1,0 1 1,0 0-1,0 1 0,0-1 1,0 0-1,0 1 0,0 0 1,0 0-1,6 0 1,-8 0 36,0 1 1,0-1-1,0 1 1,0 0 0,0-1-1,0 1 1,0 0-1,0 0 1,0 0 0,0 0-1,0 0 1,0 0-1,-1 0 1,1 0 0,0 0-1,-1 0 1,1 0-1,-1 0 1,1 0 0,-1 1-1,1-1 1,-1 0-1,0 0 1,0 0 0,0 1-1,1-1 1,-1 0-1,-1 1 1,1 1 0,0 5 88,0-3 63,0-1 1,0 1-1,1 0 1,0 0 0,0 0-1,0 0 1,3 9-1,-3-13-111,0 0 1,0 1-1,0-1 0,1 0 0,-1 0 0,0 0 0,0 0 0,1 0 0,-1 0 0,0 0 1,1 0-1,-1-1 0,1 1 0,-1 0 0,1-1 0,0 1 0,-1-1 0,1 0 1,-1 0-1,1 1 0,0-1 0,-1 0 0,1 0 0,0-1 0,-1 1 0,1 0 1,-1 0-1,1-1 0,2 0 0,18-5 109,1-1 0,-1 0 0,0-2 0,38-21-1,-32 15-435,56-20-1,-82 34 236,1 0-1,0 0 1,-1 0-1,1 1 1,0-1-1,-1 1 1,1 0 0,0-1-1,0 1 1,3 1-1,-5-1 34,-1 0 0,1 0-1,-1 1 1,1-1-1,-1 0 1,0 0 0,1 1-1,-1-1 1,0 0-1,1 1 1,-1-1-1,0 0 1,1 1 0,-1-1-1,0 0 1,0 1-1,1-1 1,-1 1 0,0-1-1,0 1 1,0-1-1,1 1 1,-2 18-211,0-16 221,0 1 38,0-1 0,0 1 0,0 0 0,1 0 0,0 0 0,-1 0 0,1 0 1,1 5-1,-1-8-17,1 0 1,-1-1 0,0 1 0,0 0 0,1-1-1,-1 1 1,1-1 0,-1 1 0,0-1-1,1 1 1,-1-1 0,1 1 0,-1-1 0,1 1-1,-1-1 1,1 1 0,0-1 0,-1 0 0,1 1-1,1-1 1,0 1 10,0-1 1,0 1-1,0-1 0,0 0 0,0 0 1,0 0-1,0 0 0,0 0 1,1-1-1,1 0 0,13-4 44,1 0-1,-1-1 1,-1-2 0,17-8-1,-17 8-220,0 0 0,0 1 0,0 1-1,29-7 1,-44 12 133,1 1 0,-1 0-1,0-1 1,0 1 0,0 0 0,0 0 0,1 0-1,-1 0 1,0 0 0,0 0 0,0 0-1,1 0 1,-1 0 0,0 1 0,0-1-1,0 1 1,0-1 0,0 0 0,1 1 0,-1 0-1,0-1 1,0 1 0,0 0 0,0-1-1,-1 1 1,1 0 0,0 0 0,0 0 0,0 0-1,0 1 1,0 1 35,0 1 0,0-1 0,0 1 0,-1 0 0,1-1 0,-1 1-1,0 0 1,-1 4 0,1-4 60,0 0-1,0 0 1,0 1-1,1-1 1,-1 0-1,1 0 1,1 6-1,-1-9-48,0 0 1,-1 0-1,1 0 0,0 0 0,0 0 0,0 0 0,0 0 0,0 0 0,0 0 0,0 0 0,0 0 1,0-1-1,0 1 0,0 0 0,1-1 0,-1 1 0,0-1 0,0 1 0,1-1 0,-1 0 0,0 1 1,1-1-1,-1 0 0,0 0 0,1 0 0,-1 0 0,1 0 0,0 0 0,11-1 54,-1-1-1,0 0 0,0-1 0,0 0 1,16-6-1,59-30-335,-32 14-236,-39 18 318,0-1-171,0 2-1,25-7 0,-41 13 330,1 0-1,-1-1 1,0 1 0,1 0-1,-1 0 1,0 0-1,1 0 1,-1 0-1,1 0 1,-1 0 0,0 0-1,1 0 1,-1 0-1,1 0 1,-1 0 0,0 0-1,1 0 1,-1 0-1,1 0 1,-1 0-1,0 0 1,1 1 0,-1-1-1,0 0 1,1 0-1,-1 0 1,0 1-1,1-1 1,-1 0 0,0 0-1,1 1 1,-1-1-1,0 0 1,0 1-1,1-1 1,-1 0 0,0 1-1,0-1 1,0 0-1,0 1 1,1-1 0,-1 1-1,0-1 1,0 0-1,0 1 1,0-1-1,0 1 1,0-1 0,0 0-1,0 1 1,0-1-1,0 1 1,-9 27-3,3-13 65,6-15-69,0 1 0,0 0 0,-1-1 0,1 1 0,0 0 0,0-1 0,0 1 0,0 0 0,0-1 0,0 1 0,0 0 0,0-1 0,0 1 0,0 0 0,0 0 0,0-1 0,0 1 0,1 0 0,-1-1 0,0 1 0,0-1 0,1 1 0,-1 0 0,0-1 0,1 1 0,-1-1 0,1 1 0,-1-1 0,1 1 0,-1-1 0,1 1 0,-1-1 0,1 0 0,-1 1 0,1-1 0,1 1 0,0-1-30,1 0 1,-1 0-1,0 0 0,1-1 0,-1 1 1,1 0-1,-1-1 0,0 0 0,4-1 0,15-6-224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10.540"/>
    </inkml:context>
    <inkml:brush xml:id="br0">
      <inkml:brushProperty name="width" value="0.05" units="cm"/>
      <inkml:brushProperty name="height" value="0.05" units="cm"/>
      <inkml:brushProperty name="color" value="#66CC00"/>
    </inkml:brush>
  </inkml:definitions>
  <inkml:trace contextRef="#ctx0" brushRef="#br0">0 1 13523,'7'5'456,"-1"0"1,0 1-1,-1 0 1,1 0-1,-1 0 0,7 12 1,23 47 796,-19-33-656,139 286 2008,-6-11-1564,-144-298-1017,-2-3 4,0-1 1,0 1-1,0 0 1,1-1-1,0 0 1,0 0-1,0 0 1,8 7-1,-12-12-17,1 1-1,0-1 1,-1 0-1,1 1 1,-1-1-1,1 1 1,0-1-1,-1 0 1,1 0-1,0 1 1,-1-1-1,1 0 1,0 0-1,0 0 1,-1 0-1,1 0 1,0 0 0,-1 0-1,1 0 1,0 0-1,0 0 1,-1 0-1,1 0 1,0 0-1,-1-1 1,1 1-1,0 0 1,-1-1-1,1 1 1,0 0-1,-1-1 1,1 1-1,-1-1 1,1 1-1,0-1 1,-1 1-1,0-1 1,1 1-1,-1-1 1,1 1 0,-1-1-1,1-1 1,2-3 70,-1-1 1,1 1 0,-1-1 0,2-8-1,-3 8-26,44-195 1359,-9 35-685,-4 48-792,27-128-1689,-53 200 1283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14.421"/>
    </inkml:context>
    <inkml:brush xml:id="br0">
      <inkml:brushProperty name="width" value="0.05" units="cm"/>
      <inkml:brushProperty name="height" value="0.05" units="cm"/>
      <inkml:brushProperty name="color" value="#66CC00"/>
    </inkml:brush>
  </inkml:definitions>
  <inkml:trace contextRef="#ctx0" brushRef="#br0">1 531 10610,'0'-58'5007,"3"56"-3211,1 7-858,6 13 47,61 144 1630,-14-30-1858,-45-103-621,0-2 66,1 0-1,26 38 1,-38-62-155,2 0 0,-1-1 0,0 1 1,0 0-1,1-1 0,0 0 0,-1 0 0,6 3 0,-8-4-23,1-1-1,0 0 1,0 1-1,0-1 1,0 0-1,0 0 1,-1 0-1,1 0 0,0 0 1,0 0-1,0 0 1,0 0-1,0 0 1,0 0-1,0 0 1,-1-1-1,1 1 1,0 0-1,0-1 1,0 1-1,0 0 1,-1-1-1,1 1 1,0-1-1,0 1 1,-1-1-1,1 0 1,-1 1-1,1-1 1,0 0-1,-1 1 1,1-1-1,-1 0 1,1 0-1,-1 1 1,0-1-1,1 0 1,-1 0-1,0 0 0,1-1 1,6-19 276,-1 0-1,-1-1 1,-1 0-1,-1 0 1,1-37-1,-1 27-56,12-644 3094,-19 615-3276,3 52-2937,7 45 1650,-2-15 403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15.085"/>
    </inkml:context>
    <inkml:brush xml:id="br0">
      <inkml:brushProperty name="width" value="0.05" units="cm"/>
      <inkml:brushProperty name="height" value="0.05" units="cm"/>
      <inkml:brushProperty name="color" value="#66CC00"/>
    </inkml:brush>
  </inkml:definitions>
  <inkml:trace contextRef="#ctx0" brushRef="#br0">68 204 15227,'0'0'67,"0"-1"0,-1 1 0,1-1 0,0 1 0,-1-1 0,1 1 0,0 0 0,-1-1 0,1 1 0,-1-1 0,1 1 0,-1 0 0,1 0 0,-1-1-1,1 1 1,-1 0 0,1 0 0,-1 0 0,1 0 0,-1-1 0,0 1 0,1 0 0,-1 0 0,1 0 0,-1 0 0,1 0 0,-1 0 0,1 0 0,-1 1 0,0-1 0,1 0 0,-1 0 0,1 0 0,-1 1-1,1-1 1,-1 0 0,1 0 0,-1 1 0,1-1 0,0 0 0,-1 1 0,1-1 0,-1 1 0,1-1 0,0 0 0,-1 1 0,1-1 0,-1 1 0,-1 2 206,-1 1 1,1-1-1,-1 0 0,1 1 1,-3 6-1,-1 10-76,0 0 0,1 0 0,1 1 0,1-1 0,1 1 0,1 0 0,1 0 0,1 0 0,6 39 0,-6-51-106,1 1 0,1-1 0,0 1-1,4 9 1,-6-17-62,0 0 0,0 0-1,0 0 1,0 0-1,1 0 1,-1-1 0,1 1-1,-1 0 1,1-1-1,3 3 1,-4-3-13,0-1 0,0 1 0,0-1 0,0 1 0,0-1-1,0 0 1,0 1 0,0-1 0,0 0 0,0 0 0,0 0 0,1 0 0,-1 0 0,0 0 0,0 0 0,0 0 0,0-1-1,0 1 1,0 0 0,0-1 0,0 1 0,0-1 0,1 0 0,4-2 39,-1-1-1,0 1 1,0-1-1,-1 0 1,1 0 0,-1-1-1,6-7 1,26-41 382,-19 26-205,1 0 13,-8 10-52,1 0 0,1 1 1,0 1-1,27-27 1,-37 41-183,0-1 1,0 1-1,0 0 0,0-1 1,0 1-1,0 0 1,0 0-1,0 0 0,0 1 1,1-1-1,-1 0 1,0 1-1,0-1 0,1 1 1,-1 0-1,0 0 1,1 0-1,-1 0 0,0 0 1,1 1-1,-1-1 1,0 1-1,1-1 0,-1 1 1,0 0-1,0 0 1,0 0-1,0 0 0,0 0 1,0 0-1,0 0 1,0 1-1,3 3 0,2 2 46,0 0 1,-1 1-1,0 0 0,0 0 0,-1 0 0,7 15 0,-58-110 1960,-29-62-683,74 148-1332,1 1 1,0 0-1,-1-1 1,1 1-1,0-1 1,0 1-1,-1-1 1,1 0-1,0 1 0,0-1 1,0 1-1,-1-1 1,1 1-1,0-1 1,0 1-1,0-1 1,0 0-1,0 1 0,0-1 1,0 1-1,0-1 1,1 1-1,-1-1 1,0 0-1,0 1 1,0-1-1,1 1 0,-1-1 1,0 1-1,1-1 1,-1 1-1,0-1 1,1 1-1,-1 0 0,0-1 1,1 1-1,-1-1 1,1 1-1,-1 0 1,1-1-1,0 1 1,26-1-318,-12 1 18,-5-1 162,0-1 1,0 0 0,-1-1-1,0 0 1,1 0 0,-1-1 0,0-1-1,0 1 1,-1-1 0,0-1 0,0 1-1,0-1 1,0-1 0,-1 0-1,12-13 1,6-12-303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16.158"/>
    </inkml:context>
    <inkml:brush xml:id="br0">
      <inkml:brushProperty name="width" value="0.05" units="cm"/>
      <inkml:brushProperty name="height" value="0.05" units="cm"/>
      <inkml:brushProperty name="color" value="#66CC00"/>
    </inkml:brush>
  </inkml:definitions>
  <inkml:trace contextRef="#ctx0" brushRef="#br0">1 0 16548,'7'7'414,"0"1"0,-1 0 0,0 1 0,0-1 0,-1 1 1,0 0-1,4 11 0,8 13 668,250 458 2083,-244-457-2459,-23-33-680,0-1 0,1 0 1,-1 1-1,0-1 0,0 0 0,1 1 0,-1-1 1,0 0-1,0 0 0,1 1 0,-1-1 0,0 0 1,1 0-1,-1 1 0,1-1 0,-1 0 0,0 0 1,1 0-1,-1 0 0,0 0 0,1 1 0,-1-1 1,1 0-1,-1 0 0,1 0 0,0 0 0,-1-1 32,1 0-1,-1 0 0,0-1 0,0 1 0,1 0 1,-1 0-1,0 0 0,0 0 0,0 0 0,0 0 0,0 0 1,0 0-1,0 0 0,-1-1 0,1-1 0,-5-17 301,0 0-1,0 1 1,-2-1 0,-13-27-1,-46-70 324,61 109-663,3 4-19,0 0-1,-1 0 1,1 0 0,-1 0 0,0 0 0,0 0 0,0 1-1,-1 0 1,1 0 0,-1 0 0,0 0 0,-5-3 0,9 6-1,0 0 0,0 0 0,0 0 0,0 0 0,0 0 1,0 0-1,-1 0 0,1-1 0,0 1 0,0 0 1,0 0-1,0 0 0,0 0 0,0 1 0,-1-1 0,1 0 1,0 0-1,0 0 0,0 0 0,0 0 0,0 0 1,0 0-1,0 0 0,-1 0 0,1 0 0,0 0 0,0 0 1,0 0-1,0 0 0,0 0 0,0 1 0,0-1 1,0 0-1,0 0 0,0 0 0,-1 0 0,1 0 0,0 0 1,0 0-1,0 1 0,0-1 0,0 0 0,0 0 1,0 0-1,0 0 0,0 0 0,0 0 0,0 1 0,2 8-59,8 12-43,-5-14 59,0 0-1,0 0 1,1 0 0,0 0 0,0-1-1,1 0 1,13 10 0,-18-15 38,0 1 1,0-1-1,1 0 1,-1 0-1,0 0 1,0 0-1,1 0 1,-1-1-1,1 1 1,-1-1-1,0 1 1,1-1-1,-1 0 0,1 0 1,-1 0-1,1 0 1,-1 0-1,1-1 1,-1 1-1,0-1 1,1 1-1,-1-1 1,0 0-1,1 0 1,-1 0-1,0 0 1,0-1-1,0 1 0,0-1 1,0 1-1,0-1 1,3-3-1,-1 0 25,0-1 0,0 0-1,0 0 1,-1 0 0,0 0 0,0-1-1,-1 1 1,1-1 0,-1 1-1,-1-1 1,1 0 0,-1 0 0,0-13-1,-1 11 31,0 0 0,0 0 0,-1 0 0,0 1 0,-1-1 0,0 0 0,0 0-1,-1 1 1,0-1 0,-6-9 0,9 16-38,-1 0-1,0 1 1,0-1-1,-1 0 1,1 1-1,0-1 1,0 1-1,-1 0 1,-2-3-1,4 4-8,-1 0-1,1 0 0,0 0 0,0-1 1,0 1-1,-1 0 0,1 0 0,0 0 1,-1 0-1,1 0 0,0 0 0,0 0 1,-1 0-1,1 0 0,0 0 0,0 0 1,-1 0-1,1 0 0,0 0 0,0 0 1,-1 0-1,1 1 0,0-1 0,0 0 1,-1 0-1,1 0 0,0 0 0,0 0 1,0 1-1,-1-1 0,1 0 0,0 0 1,0 0-1,0 1 0,-1-1 0,1 0 1,0 0-1,0 1 0,-1 1-7,0 1-1,1-1 1,-1 1 0,1-1-1,0 1 1,-1 0 0,1-1-1,0 1 1,0-1 0,1 1-1,-1 0 1,2 3-1,1 7-19,1 1-1,0-1 0,1 0 0,0-1 0,1 1 0,1-1 0,0 0 0,1-1 1,0 0-1,13 14 0,-20-23 26,1-1 0,0 1 1,-1 0-1,1-1 1,0 0-1,0 1 0,0-1 1,0 0-1,0 0 0,0 0 1,1 0-1,-1 0 0,0-1 1,0 1-1,1-1 0,-1 1 1,0-1-1,1 0 0,-1 0 1,0 0-1,1 0 1,-1 0-1,0-1 0,1 1 1,-1-1-1,0 0 0,0 1 1,1-1-1,-1 0 0,0 0 1,0 0-1,0-1 0,0 1 1,0 0-1,-1-1 0,1 1 1,0-1-1,0 0 0,2-3 1,2-3 5,1-1 0,-1 0 0,-1-1-1,0 0 1,0 1 0,-1-2 0,4-10 0,3-36 49,-9 44-46,0-1 0,6-17-1,-8 31-8,0 0 0,0-1 0,0 1 0,1-1 0,-1 1 0,0 0 1,0-1-1,0 1 0,0 0 0,0-1 0,1 1 0,-1 0 0,0-1 0,0 1 0,1 0 0,-1 0 0,0-1 0,0 1 0,1 0 0,-1 0 0,0-1 0,1 1 0,-1 0 0,0 0 0,1 0 0,-1 0 0,0-1 0,1 1 0,-1 0 0,1 0 0,-1 0 0,0 0 0,1 0 0,-1 0 0,0 0 0,1 0 0,-1 0 0,1 0 0,-1 0 0,0 0 0,1 0 0,-1 1 0,0-1 0,1 0 0,-1 0 0,0 0 0,1 0 0,-1 1 0,0-1 0,1 0 0,-1 0 0,0 1 0,1-1 0,-1 0 0,0 1 0,0-1 0,0 0 0,1 1 0,-1-1 0,0 0 0,0 1 0,0-1 0,18 28-66,-16-23 59,10 17-23,1 0 1,1-1-1,0-1 0,2 0 1,27 27-1,-40-45 33,-1 0 0,1 0 0,0 0 1,0 0-1,0 0 0,0-1 0,0 1 0,0-1 0,0 0 0,0 0 0,1 0 0,-1-1 0,0 1 0,1-1 0,-1 0 0,6 0 0,-7 0-64,0-1-1,0 1 1,0-1-1,0 1 1,-1-1 0,1 0-1,0 0 1,-1 0 0,1 0-1,0 0 1,-1 0-1,1-1 1,-1 1 0,0 0-1,1-1 1,-1 1 0,0-1-1,0 1 1,0-1-1,0 0 1,0 1 0,0-1-1,-1 0 1,1 0 0,0 1-1,-1-1 1,0 0-1,1 0 1,-1 0 0,0-2-1,1-1-294,-1-1 0,0 0 0,0 1 0,0-1 0,0 0 0,-1 1 0,0-1 0,0 1 0,-1-1 0,0 1-1,-2-6 1,-11-14-793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16.575"/>
    </inkml:context>
    <inkml:brush xml:id="br0">
      <inkml:brushProperty name="width" value="0.05" units="cm"/>
      <inkml:brushProperty name="height" value="0.05" units="cm"/>
      <inkml:brushProperty name="color" value="#66CC00"/>
    </inkml:brush>
  </inkml:definitions>
  <inkml:trace contextRef="#ctx0" brushRef="#br0">5 5 22837,'-5'1'5177,"5"-2"-6033,0-4-8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17.007"/>
    </inkml:context>
    <inkml:brush xml:id="br0">
      <inkml:brushProperty name="width" value="0.05" units="cm"/>
      <inkml:brushProperty name="height" value="0.05" units="cm"/>
      <inkml:brushProperty name="color" value="#66CC00"/>
    </inkml:brush>
  </inkml:definitions>
  <inkml:trace contextRef="#ctx0" brushRef="#br0">1 0 17540,'8'4'3687,"5"10"-2521,-6-5-395,43 56 1055,75 129 1,-44-65-1258,-50-80-328,2 3-417,2-1 0,56 63 0,-70-98 69,-25-25-71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18.533"/>
    </inkml:context>
    <inkml:brush xml:id="br0">
      <inkml:brushProperty name="width" value="0.05" units="cm"/>
      <inkml:brushProperty name="height" value="0.05" units="cm"/>
      <inkml:brushProperty name="color" value="#66CC00"/>
    </inkml:brush>
  </inkml:definitions>
  <inkml:trace contextRef="#ctx0" brushRef="#br0">89 241 19020,'-4'0'155,"-1"0"0,1 0 0,0 1 0,-1 0 0,1 0 0,0 0 0,0 0 0,0 1 0,0 0-1,0 0 1,0 0 0,0 0 0,0 0 0,1 1 0,-6 5 0,7-5-107,-1-1 1,2 1-1,-1 0 0,0 1 1,0-1-1,1 0 1,0 0-1,0 1 0,0-1 1,0 0-1,0 1 0,1-1 1,-1 1-1,1-1 0,0 1 1,0 0-1,0-1 0,1 1 1,1 5-1,2 10 38,0 0 0,14 35 1,-15-47-63,1 1 1,0-1 0,0 1 0,0-1 0,1-1 0,0 1 0,0-1 0,1 1 0,7 6 0,-12-12 4,1 0 1,-1 0-1,0 0 0,1 0 0,-1 0 1,1 0-1,-1 0 0,1 0 0,-1-1 1,1 1-1,0 0 0,-1-1 0,1 1 1,0-1-1,-1 0 0,1 0 0,0 0 1,0 0-1,-1 0 0,1 0 0,0 0 1,-1 0-1,1-1 0,0 1 0,0-1 1,-1 1-1,1-1 0,-1 1 0,1-1 0,-1 0 1,1 0-1,-1 0 0,1 0 0,-1 0 1,0 0-1,1 0 0,-1-1 0,0 1 1,0 0-1,0-1 0,2-2 0,1-4 151,1 0-1,-2-1 0,1 1 1,-1-1-1,0 0 0,2-12 0,0-4 248,-1 0-1,-1 0 1,-2-28-1,-1 37-212,-1 1 0,0-1 0,-2 1 0,0 0 0,0 0 0,-8-18 0,7 25-53,4 13-74,5 17-36,1-3-65,1 0 0,1-1 0,0 0 0,2-1 0,0 1 0,1-2 0,15 19-1,-25-33 17,0-1 0,0 0 0,0 1-1,0-1 1,1 0 0,-1 0-1,0 0 1,1 1 0,-1-1 0,1-1-1,-1 1 1,1 0 0,-1 0-1,1-1 1,0 1 0,-1-1 0,1 1-1,0-1 1,0 0 0,-1 1-1,3-1 1,-2-1 6,-1 0 0,1 1 1,-1-1-1,1 0 0,-1 0 0,0 0 0,1 0 0,-1 0 1,0 0-1,0 0 0,0-1 0,1 1 0,-1 0 0,-1-1 1,1 1-1,0-1 0,0 1 0,-1-1 0,1 1 0,0-1 1,-1 1-1,1-3 0,3-11 71,-1 0 0,0-1 0,-1 1-1,-1-1 1,0-25 0,-12-77 363,10 112-440,18 44-202,-14-30 178,2 7-5,0-1 1,1 0 0,1 0 0,0-1 0,10 14-1,-17-26 29,1-1 0,-1 1 0,1 0 0,-1-1 0,1 1 0,-1 0 0,1-1 0,-1 1 0,1-1 0,0 1 0,-1-1 0,1 1 0,0-1 0,-1 0 0,1 1 0,0-1 0,0 0 0,-1 1 0,1-1 0,0 0 0,0 0 0,0 0 0,-1 0 0,1 0 0,0 0 0,0 0 0,0 0 0,0 0 0,1 0 0,-1-1 5,0 0 0,1 0 1,-1 0-1,0 0 0,0-1 0,0 1 0,0 0 1,0 0-1,0-1 0,0 1 0,0-1 0,-1 1 0,2-3 1,2-7 42,-1 0-1,0 0 1,1-12 0,-1-1 71,-2-34 1,-1 37-64,1 1 0,4-25 1,-6 44-62,1 1 0,0 0 0,0-1 1,0 1-1,0 0 0,0-1 0,0 1 1,0 0-1,0 0 0,0-1 0,0 1 0,0 0 1,0-1-1,1 1 0,-1 0 0,0 0 0,0-1 1,0 1-1,0 0 0,0 0 0,0-1 1,1 1-1,-1 0 0,0 0 0,0-1 0,0 1 1,1 0-1,-1 0 0,0 0 0,0 0 0,1-1 1,-1 1-1,0 0 0,0 0 0,1 0 1,-1 0-1,0 0 0,1 0 0,-1 0 0,0 0 1,0 0-1,1 0 0,-1 0 0,0 0 0,1 0 1,-1 0-1,0 0 0,0 0 0,1 0 1,-1 0-1,0 0 0,1 0 0,-1 0 0,0 0 1,0 0-1,1 1 0,-1-1 0,0 0 0,0 0 1,1 1-1,10 13-171,9 17-227,-7-8-464,1-1 0,26 30 0,-39-50 740,0-1-1,0 0 1,1 1-1,-1-1 1,0 0-1,1 0 1,-1 0-1,1 0 1,-1 0-1,1 0 0,-1-1 1,1 1-1,0 0 1,1 0-1,-2-1 52,0 0 0,-1 0 0,1-1 0,0 1 0,-1 0 0,1 0 0,0 0 0,-1 0 1,1-1-1,0 1 0,-1 0 0,1 0 0,-1-1 0,1 1 0,0-1 0,-1 1 0,1 0 0,-1-1 0,1 1 0,-1-1 0,0 1 0,1-1 0,-1 0 0,1 0 0,1-3-71,-1 1 0,1-1 0,-1 0 0,0 0 1,0 0-1,0 0 0,-1 0 0,0 0 0,1-8 0,-4-27-519,-7-10 41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19.100"/>
    </inkml:context>
    <inkml:brush xml:id="br0">
      <inkml:brushProperty name="width" value="0.05" units="cm"/>
      <inkml:brushProperty name="height" value="0.05" units="cm"/>
      <inkml:brushProperty name="color" value="#66CC00"/>
    </inkml:brush>
  </inkml:definitions>
  <inkml:trace contextRef="#ctx0" brushRef="#br0">4 0 17052,'-1'0'83,"1"1"-1,0-1 1,0 0 0,-1 1 0,1-1 0,0 1 0,0-1 0,-1 0-1,1 1 1,0-1 0,0 1 0,0-1 0,0 0 0,-1 1 0,1-1-1,0 1 1,0-1 0,0 1 0,0-1 0,0 1 0,0-1 0,0 0-1,1 1 1,-1-1 0,0 1 0,0 0 0,3 16 288,-3-16-272,10 38 675,2 0-1,1 0 1,2-1 0,21 37 0,89 139-45,61 56 289,-198-308-171,-3 5-648,3-1-1,0 0 1,2-1 0,2 0 0,-7-64 0,15 95-207,0-1 1,0 1-1,0 0 0,1-1 1,-1 1-1,1 0 0,0-1 0,0 1 1,1 0-1,-1 0 0,1 0 0,0 0 1,0 0-1,0 1 0,1-1 1,4-6-1,-5 9-7,0-1 0,0 1 0,1-1 0,-1 1 0,0 0-1,1 0 1,-1 0 0,0 0 0,1 0 0,0 0 0,-1 1 0,1-1 0,-1 1 0,1 0 0,0 0 0,-1 0 0,1 0 0,-1 0 0,1 0 0,0 1 0,-1-1 0,1 1-1,-1 0 1,1 0 0,-1 0 0,0 0 0,1 0 0,3 3 0,0-1-2,-1 1 0,1 0 0,0 1 0,-1-1 0,0 1-1,0 0 1,0 0 0,-1 0 0,0 1 0,0 0 0,0 0 0,-1 0 0,1 0 0,-1 0 0,-1 1-1,3 10 1,-17-41 724,9 17-610,-14-42 436,-3 1 0,-1 1 1,-30-46-1,65 100-1044,-7-3 241,0 0 1,0 0-1,0 0 1,1-1-1,12 4 1,-18-7 145,0 0 0,-1 0 0,1 0 0,0-1 0,-1 1 0,1 0 0,0-1 0,-1 1 0,1-1 0,-1 0 0,1 1 0,-1-1 0,1 0 0,-1 0 0,0 0 0,1 0 0,-1 0 1,0 0-1,2-3 0,17-28-1578,-17 26 1691,8-18-669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20.478"/>
    </inkml:context>
    <inkml:brush xml:id="br0">
      <inkml:brushProperty name="width" value="0.05" units="cm"/>
      <inkml:brushProperty name="height" value="0.05" units="cm"/>
      <inkml:brushProperty name="color" value="#66CC00"/>
    </inkml:brush>
  </inkml:definitions>
  <inkml:trace contextRef="#ctx0" brushRef="#br0">97 115 17548,'-3'-3'522,"1"-1"0,0 1 0,-1 0 0,0 0 0,0 0 0,0 0 1,0 1-1,-5-4 0,7 5-441,0 1 0,0-1 0,0 1 0,0 0 0,0-1 0,0 1-1,0 0 1,-1 0 0,1 0 0,0 0 0,0 0 0,0 0 0,0 0 0,0 0 0,-1 0 0,1 0 0,0 1 0,0-1 0,0 0 0,0 1 0,0-1 0,0 1 0,0-1 0,0 1 0,0 0 0,0-1 0,0 1 0,0 0 0,1 0 0,-1 0 0,0-1 0,0 1 0,1 0-1,-1 0 1,0 2 0,-4 5-25,1 0-1,0 0 1,1 0-1,0 0 1,0 1-1,0 0 1,1-1-1,1 1 1,-1 0-1,2 0 1,-1 0-1,2 14 1,0-6-61,0 0 0,2 1 0,0-1 0,1 0 0,9 25 1,-12-40 9,0 1 1,0-1 0,0 0-1,1 1 1,-1-1 0,1 0-1,-1 0 1,1 0 0,-1 0-1,1 0 1,3 2 0,-4-3-3,0-1 0,0 0-1,-1 0 1,1 1 0,0-1 0,-1 0 0,1 0 0,0 0 0,0 0 0,0 0-1,-1 0 1,1 0 0,0 0 0,0 0 0,-1 0 0,1 0 0,0 0 0,-1-1 0,1 1-1,0 0 1,0-1 0,-1 1 0,1 0 0,0-1 0,-1 1 0,1-1 0,-1 1 0,1-1-1,-1 1 1,1-1 0,-1 1 0,1-1 0,-1 0 0,1 1 0,-1-1 0,0 0-1,1 1 1,-1-1 0,0 0 0,1 1 0,-1-2 0,6-12 37,-1 0 0,0-1 0,4-19 0,6-19 9,-15 52-50,0 0-1,1 1 0,-1-1 0,0 0 1,0 1-1,1-1 0,-1 0 1,0 1-1,1-1 0,-1 0 0,0 1 1,1-1-1,-1 1 0,1-1 1,-1 1-1,1-1 0,-1 1 0,1-1 1,-1 1-1,1 0 0,0-1 1,-1 1-1,1 0 0,0-1 0,-1 1 1,1 0-1,0 0 0,-1-1 1,3 1-1,-2 1-2,0-1 0,1 1 0,-1-1 1,0 1-1,0 0 0,1-1 0,-1 1 1,0 0-1,0 0 0,0 0 0,0 0 1,0 0-1,0 0 0,1 2 0,5 7-26,0 1 0,9 19-1,-14-26 24,142 292-11,-140-284 209,-12-18-107,-12-19-60,3-1-99,1-2 0,-14-31 0,23 43 2,1 0 0,1-1 0,0 0 0,1 1 0,-3-26 0,7 41 63,-1-1 1,1 0-1,0 1 1,0-1-1,0 0 0,0 0 1,0 1-1,0-1 0,0 0 1,1 1-1,-1-1 0,1 0 1,-1 1-1,1-1 0,-1 1 1,1-1-1,0 1 1,0-1-1,0 1 0,0 0 1,0-1-1,0 1 0,0 0 1,1 0-1,-1-1 0,2 0 1,-1 2-5,0-1 0,0 1 1,0-1-1,0 1 0,0 0 1,0 0-1,0 0 0,0 0 1,0 0-1,0 1 0,0-1 1,0 1-1,0-1 0,0 1 0,-1 0 1,1-1-1,0 1 0,0 0 1,-1 0-1,1 0 0,2 2 1,-2-1 14,0-1 0,0 0 1,1 0-1,-1 0 1,0 0-1,0 0 0,1-1 1,-1 1-1,1-1 1,-1 0-1,0 1 0,1-1 1,-1 0-1,1 0 0,-1-1 1,1 1-1,-1 0 1,0-1-1,1 1 0,-1-1 1,0 0-1,1 0 0,-1 0 1,0 0-1,0 0 1,0-1-1,0 1 0,0-1 1,2-1-1,6-6 63,0-1-1,-1 0 0,0 0 1,8-12-1,-11 15-36,5-9 55,-5 8-35,-1 0 0,1 1 0,1 0 1,12-11-1,-17 16-41,0 0 0,1 1 0,-1 0 0,0-1 0,1 1 0,0 0 0,-1 0 0,1 0 0,-1 1 0,1-1 0,0 1 0,0-1 0,-1 1 0,1 0 0,0 0 0,0 0 0,-1 0 0,1 1 0,0-1 0,-1 1 0,4 0 0,7 4-14,-7-3 15,-1 0 1,1-1-1,0 1 0,-1-1 0,11 1 1,-13-3-15,-1 1 1,0 0-1,1-1 1,-1 1-1,0-1 1,0 0-1,1 1 1,-1-1-1,0 0 0,0-1 1,0 1-1,0 0 1,0 0-1,0-1 1,0 1-1,0-1 1,2-3-1,7-8-564,-1 0 0,8-16 0,-12 18 126,1 0-1,1 1 1,0 0 0,0 0 0,11-9-1,1 4-373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20.898"/>
    </inkml:context>
    <inkml:brush xml:id="br0">
      <inkml:brushProperty name="width" value="0.05" units="cm"/>
      <inkml:brushProperty name="height" value="0.05" units="cm"/>
      <inkml:brushProperty name="color" value="#66CC00"/>
    </inkml:brush>
  </inkml:definitions>
  <inkml:trace contextRef="#ctx0" brushRef="#br0">52 211 12547,'0'0'156,"-1"0"1,1 1 0,0-1-1,-1 0 1,1 0 0,-1 0-1,1 0 1,0 0 0,-1 1-1,1-1 1,0 0 0,-1 0-1,1 0 1,-1 0 0,1 0-1,0 0 1,-1-1 0,1 1-1,-1 0 1,1 0 0,0 0-1,-1 0 1,1 0 0,0 0-1,-1-1 1,1 1 0,0 0-1,-1 0 1,1-1 0,0 1-1,0 0 1,-1 0 0,1-1-1,0 1 1,0 0 0,-1-1-1,1 1 1,0 0 0,0-1-1,0 1 1,-1 0 0,1-1-1,0 1 1,0 0 0,0-1-1,0 1 1,0-1 0,0 1-1,0 0 1,0-1 0,0 1-1,0-1 1,0 1 0,0 0-1,0-1 1,1 1 0,-5 4 87,0 1 0,0 0 0,1 1 0,0-1 0,0 0 0,1 1 1,0 0-1,0 0 0,0 0 0,0-1 0,0 11 0,-1 2 29,1 1 0,2 27 0,0-43-218,0 0-1,0 0 1,1 0-1,-1 0 0,1 0 1,0 0-1,0 0 1,2 5-1,-2-7-38,-1-1 0,0 1-1,0-1 1,1 1 0,-1-1 0,1 1-1,-1-1 1,0 0 0,1 1 0,-1-1 0,1 0-1,-1 1 1,1-1 0,-1 0 0,1 1 0,-1-1-1,1 0 1,-1 0 0,1 0 0,0 0-1,0 1 1,0-2 5,0 1 0,0 0 0,0 0 0,0-1 0,0 1 1,0 0-1,0-1 0,0 1 0,0-1 0,0 1 0,0-1 0,0 0 0,0 1 0,-1-1 0,2-1 0,6-6 51,-2-1 0,1 1-1,-1-1 1,0-1 0,-1 1 0,0-1 0,6-19-1,21-77 288,-31 101-337,3-12 39,3-6-12,-1-1-1,-1 0 1,-2 0-1,0 0 0,-1-26 1,-6 88-56,3-16 35,1 0-1,1 1 0,2-1 0,0 0 1,10 36-1,-11-51-59,1 0-1,-1-1 1,2 0-1,-1 1 1,1-1-1,-1 0 1,2-1-1,-1 1 1,9 7-1,-9-9-93,0-1 1,0 0-1,0 0 0,1-1 0,-1 1 1,1-1-1,0 0 0,-1 0 0,1-1 1,0 0-1,0 1 0,0-2 1,1 1-1,8 0 0,-6-1-19,0-1-1,0 0 1,0 0 0,0 0-1,14-6 1,3-5-454</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4.903"/>
    </inkml:context>
    <inkml:brush xml:id="br0">
      <inkml:brushProperty name="width" value="0.05" units="cm"/>
      <inkml:brushProperty name="height" value="0.05" units="cm"/>
    </inkml:brush>
  </inkml:definitions>
  <inkml:trace contextRef="#ctx0" brushRef="#br0">0 314 4889,'0'1'87,"0"0"-1,1-1 1,-1 1 0,0 0 0,0-1-1,0 1 1,0 0 0,1-1-1,-1 1 1,0-1 0,0 1 0,1 0-1,-1-1 1,1 1 0,-1-1-1,0 1 1,1-1 0,-1 1 0,1-1-1,-1 1 1,1-1 0,-1 0-1,1 1 1,0-1 0,-1 0 0,1 1-1,0-1 1,25 3 2260,-16-4-1118,1 0 0,18-5 0,-11 1-127,1-2-1,-1 0 1,0-1 0,22-13 0,-32 16-889,0 0 0,0-1 0,-1 1 0,0-2 0,0 1 0,0-1-1,-1 0 1,0 0 0,0 0 0,-1-1 0,5-8 0,-9 14-180,-1 0 0,1 1-1,0-1 1,-1 0 0,1 1 0,-1-1-1,0 0 1,1 0 0,-1 1 0,0-1-1,0 0 1,0 0 0,0 0 0,0 1-1,-1-1 1,1 0 0,-1-1 0,0 2-17,1 0 0,-1 0 0,1 0 0,-1 0 0,0 0 0,0 1 0,0-1 0,1 0 0,-1 0 1,0 1-1,0-1 0,0 1 0,0-1 0,0 1 0,0-1 0,0 1 0,0 0 0,0-1 0,0 1 1,0 0-1,-1 0 0,1 0 0,0 0 0,0 0 0,0 0 0,0 0 0,0 0 0,-2 1 0,-3 0 31,-1 0 0,1 1 0,-1 0 0,1 0 0,0 1-1,0-1 1,0 1 0,0 1 0,0-1 0,-9 9 0,7-6 9,1 1 1,1 0 0,-1 0 0,1 0 0,0 1-1,1-1 1,-6 11 0,10-17-44,1 1 0,-1-1-1,0 1 1,0-1 0,1 1 0,-1-1-1,1 1 1,-1 0 0,1-1 0,0 1 0,0 0-1,-1 0 1,1-1 0,1 1 0,-1 0 0,0-1-1,0 1 1,1 2 0,0-3-8,-1 0 1,1 0 0,0 0-1,-1 0 1,1 0-1,0-1 1,0 1 0,0 0-1,0 0 1,0 0-1,0-1 1,0 1 0,0-1-1,0 1 1,0-1 0,1 1-1,-1-1 1,0 1-1,1-1 1,6 1-27,0 0 0,-1 0 1,1-1-1,0 0 0,0-1 0,10-2 0,8-3-149,0-1-1,0-1 1,46-22-1,15-5-346,-87 34 518,1 1-1,-1 0 0,0 0 0,0-1 0,1 1 0,-1 0 0,0 0 0,1 0 0,-1 0 0,0-1 1,1 1-1,-1 0 0,0 0 0,1 0 0,-1 0 0,1 0 0,-1 0 0,0 0 0,1 0 0,-1 0 1,0 0-1,1 0 0,-1 0 0,0 0 0,1 0 0,-1 1 0,0-1 0,1 0 0,-1 0 0,0 0 1,1 0-1,-1 1 0,0-1 0,1 0 0,-1 0 0,0 1 0,0-1 0,1 0 0,-1 0 0,0 1 1,0-1-1,1 1 0,-6 15 268,1 1-44,4-15-205,0-1 1,0 0 0,0 0 0,0 0 0,0 0 0,0 0 0,0 0-1,1 0 1,-1 0 0,0 0 0,1 0 0,-1 0 0,1 0-1,-1 0 1,1-1 0,-1 1 0,1 0 0,0 0 0,-1 0 0,1-1-1,0 1 1,0 0 0,-1-1 0,1 1 0,0 0 0,2 0 0,-1 0-3,1-1 1,-1 1-1,1-1 1,0 1-1,-1-1 1,1 0-1,-1 0 1,1 0 0,0 0-1,3-1 1,5-1-3,0-1 1,0-1 0,0 1 0,13-8 0,-6 2 23,0-1 0,0 0-1,-2-2 1,1 0 0,17-17 0,-28 22 126,-8 8 54,1 0-208,1-1-1,0 1 1,-1 0-1,1-1 1,0 1-1,0 0 1,-1-1-1,1 1 1,0 0-1,0-1 1,0 1-1,0 0 1,0-1 0,0 1-1,0 0 1,0 0-1,0-1 1,0 1-1,0 0 1,0-1-1,1 1 1,-1 0-1,0-1 1,0 1-1,1 0 1,0 0-1,0 0-3,0 0 0,0 1 1,0-1-1,1 0 0,-1 0 0,1 0 0,-1 0 0,1 0 0,-1 0 0,1-1 1,0 1-1,-1 0 0,1-1 0,0 1 0,-1-1 0,4 1 0,32 2-7,-28-3-11,48 0-322,0-2 0,62-12 0,-98 11 556,0-2 0,0 0 0,-1-2 0,27-11 0,70-43-570,-59 29 158,-56 31 190,0 0 1,0 1-1,0-1 1,0 1-1,0-1 1,1 1-1,-1 0 1,0 0-1,0 0 1,4 0-1,-5 0-7,0 1-1,1-1 0,-1 0 1,0 0-1,0 0 0,0 0 1,0 0-1,0 0 1,0 0-1,0 0 0,0 0 1,0 0-1,0 0 1,0-1-1,0 1 0,0-1 1,0 1-1,0-1 0,0 1 1,0-1-1,0 1 1,0-1-1,0 0 0,0 1 1,-1-1-1,1 0 1,0 0-1,-1 0 0,1 1 1,0-1-1,-1 0 0,1 0 1,-1 0-1,1 0 1,-1 0-1,0 0 0,0 0 1,1-2-1,3-21-69</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22.018"/>
    </inkml:context>
    <inkml:brush xml:id="br0">
      <inkml:brushProperty name="width" value="0.05" units="cm"/>
      <inkml:brushProperty name="height" value="0.05" units="cm"/>
      <inkml:brushProperty name="color" value="#66CC00"/>
    </inkml:brush>
  </inkml:definitions>
  <inkml:trace contextRef="#ctx0" brushRef="#br0">103 200 18452,'-19'19'2612,"13"-14"-2216,0 0 0,0 0 0,1 1 0,0 0 0,-7 12 0,5-5-188,0 0 1,2 1 0,-1 0-1,2 0 1,0 0 0,1 0 0,0 1-1,-1 19 1,4-22-127,-1 0 0,1 1-1,1-1 1,0 0 0,1 0 0,0 0-1,1 0 1,1 0 0,-1 0 0,9 15 0,-12-25-60,1-1 1,0 1 0,0-1 0,0 1-1,0-1 1,0 1 0,0-1 0,0 1 0,0-1-1,1 0 1,-1 0 0,0 1 0,1-1-1,-1 0 1,1 0 0,-1-1 0,1 1 0,3 1-1,-4-2-1,0 0-1,0 0 1,1 0-1,-1 0 1,0 0-1,0-1 0,0 1 1,1 0-1,-1-1 1,0 1-1,0-1 1,0 1-1,0-1 1,0 0-1,0 1 0,0-1 1,0 0-1,0 0 1,0 0-1,1-1 1,2-4 45,0 0 1,0 0 0,0-1 0,-1 1 0,0-1-1,0 0 1,3-11 0,1-14 101,-1-1 1,-2 1-1,0-1 0,-3 0 1,-2-35-1,-3 15 74,-3 0 0,-17-70 0,22 115-203,-1 0 0,0 0 0,-5-11 0,5 15-2,1 5-7,6 23-2,14 44-69,3-1-1,56 123 1,-72-180 33,0-1 0,0 0 1,0 0-1,1-1 0,12 14 0,-17-21 6,0 0 1,0 0-1,1 0 0,-1 0 0,0 0 0,1 0 0,-1 0 1,1 0-1,-1 0 0,1 0 0,-1-1 0,1 1 1,-1-1-1,1 1 0,0-1 0,-1 0 0,1 0 1,0 0-1,-1 1 0,1-2 0,0 1 0,0 0 1,-1 0-1,1 0 0,0-1 0,-1 1 0,1-1 1,-1 1-1,1-1 0,-1 0 0,1 0 0,-1 1 1,1-1-1,-1 0 0,0 0 0,1-1 0,-1 1 0,0 0 1,0 0-1,0-1 0,2-1 0,3-6-3,1 0-1,-2 0 1,1-1-1,-1 0 0,-1 0 1,0 0-1,0 0 1,-1-1-1,3-17 1,-2 4 19,-1-1 0,-1 0 0,-1-29 1,-2 33 19,-7-39 1,6 52-24,1 1 0,-1 0 0,-1-1 0,1 1 0,-1 0 0,0 1 0,-1-1 0,-7-10 0,11 16-11,-1 1-1,1-1 1,0 1 0,-1-1 0,1 1 0,0-1 0,-1 1 0,1 0 0,-1-1 0,1 1-1,-1-1 1,1 1 0,-1 0 0,1 0 0,-1-1 0,1 1 0,-1 0 0,0 0 0,1 0 0,-1 0-1,1-1 1,-1 1 0,1 0 0,-1 0 0,0 0 0,1 0 0,-2 1 0,1-1-1,0 1 0,1-1 1,-1 1-1,0 0 0,0-1 1,1 1-1,-1 0 0,1-1 1,-1 1-1,0 0 0,1 0 1,0 0-1,-1 0 0,1 0 1,-1 0-1,-8 38-17,7-15 7,1 0 1,0 1 0,6 37-1,-3-45 7,1-1-1,0 0 0,1-1 0,1 1 0,1-1 1,9 20-1,-13-32-17,-1 0 0,1 0 0,0 0 0,0 0 0,0-1 0,1 1 0,-1-1 0,1 1 1,-1-1-1,1 0 0,0 0 0,0 0 0,5 2 0,-6-3-10,0 0 0,0-1 0,0 1 0,0-1 0,1 0 0,-1 0 0,0 0-1,0 0 1,0 0 0,0 0 0,0 0 0,1-1 0,-1 1 0,0-1 0,0 1 0,0-1 0,0 0 0,0 0 0,0 0 0,0 0 0,-1 0 0,4-3 0,4-4-295,-1-1-1,0 0 1,-1 0 0,0 0 0,0-1 0,-1 0-1,0-1 1,-1 1 0,0-1 0,-1 0 0,5-21 0,3-18-547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22.510"/>
    </inkml:context>
    <inkml:brush xml:id="br0">
      <inkml:brushProperty name="width" value="0.05" units="cm"/>
      <inkml:brushProperty name="height" value="0.05" units="cm"/>
      <inkml:brushProperty name="color" value="#66CC00"/>
    </inkml:brush>
  </inkml:definitions>
  <inkml:trace contextRef="#ctx0" brushRef="#br0">35 1 17204,'-4'5'700,"1"1"0,0 0 0,0 1 0,1-1 0,-1 0 0,1 1 0,-1 8 0,-6 48 1716,8-57-2349,0 0 0,1 0 1,-1 0-1,2 0 0,-1 0 0,1 0 1,1 8-1,-2-13-75,1 0 0,-1 0 1,1 0-1,-1 0 0,1 0 1,-1-1-1,1 1 0,-1 0 0,1 0 1,0-1-1,-1 1 0,1 0 1,0-1-1,0 1 0,-1 0 0,1-1 1,0 1-1,0-1 0,1 1 1,0 0-16,0-1 0,0 0 0,0 0 0,0 0 0,0 0 0,0 0 0,0 0-1,0-1 1,0 1 0,0 0 0,0-1 0,-1 0 0,4-1 0,10-4-135,4-2-51,0 1 0,21-4 0,-36 9 162,1 1 0,0 1 0,0-1 0,0 1 0,0-1 0,0 2 0,0-1 0,0 0 0,0 1 0,-1 0 0,1 0 0,0 0 0,8 4 0,-11-4 41,0 0-1,0 1 1,-1-1-1,1 0 0,-1 0 1,1 1-1,-1-1 1,0 1-1,1-1 0,-1 1 1,0 0-1,0-1 0,0 1 1,0 0-1,0 0 1,-1 0-1,1 0 0,0 0 1,-1 0-1,1-1 1,-1 2-1,0-1 0,0 0 1,0 0-1,0 0 1,0 0-1,0 0 0,0 0 1,-1 0-1,1 0 0,-1 0 1,0-1-1,1 1 1,-1 0-1,-1 2 0,-1 3-64,0-1 0,-1 0-1,0 0 1,0 0 0,0 0-1,0 0 1,-1-1 0,-10 9-1,10-10 49,0 0 0,0-1-1,0 0 1,-1 0 0,1 0-1,-1-1 1,1 0 0,-1 0-1,-8 2 1,-19-6-121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26.961"/>
    </inkml:context>
    <inkml:brush xml:id="br0">
      <inkml:brushProperty name="width" value="0.05" units="cm"/>
      <inkml:brushProperty name="height" value="0.05" units="cm"/>
      <inkml:brushProperty name="color" value="#66CC00"/>
    </inkml:brush>
  </inkml:definitions>
  <inkml:trace contextRef="#ctx0" brushRef="#br0">0 161 18972,'1'2'219,"0"1"-1,-1 0 1,1 0 0,0-1-1,1 1 1,-1 0 0,0-1-1,4 5 1,2 5 12,44 91 1192,82 145-1061,-132-246-365,-1-1 0,1 0 0,0 0 0,-1 1 1,1-1-1,0 0 0,0 0 0,0 0 0,0 0 0,0 0 1,0 0-1,0 0 0,0 0 0,0 0 0,1 0 1,-1 0-1,0-1 0,0 1 0,1-1 0,-1 1 1,2 0-1,-2-2-9,0 1 0,0-1 0,0 0 0,-1 1 0,1-1 0,0 0 0,-1 0 0,1 1-1,-1-1 1,1 0 0,-1 0 0,1 0 0,-1 0 0,1 0 0,-1 0 0,0 0 0,0 0 0,1 0 0,-1 0 0,0 0 0,0 0 0,0-1 0,1-15-219,0 0 1,-3-21-1,2 37 215,-15-123-1491,-54-213 1,66 322 1510,3 11 600,6 15-351,7 18-8,59 134 820,-57-135-923,0 0 1,3-1-1,31 39 1,-44-60-300,0-1 0,1 0 0,0 0 0,9 5 0,-16-9 43,1-1 0,-1 1 0,0-1 0,1 0-1,-1 1 1,0-1 0,0 0 0,1 1 0,-1-1 0,0 0-1,0 0 1,0 0 0,0 0 0,1 0 0,-2 0-1,-40 0-407,0-2-1,-69-11 0,94 10 1155,14 3-327,-1 0 1,0-1-1,0 1 0,1-1 1,-1 0-1,0 0 0,1 0 1,-1 0-1,1-1 0,-1 0 0,1 1 1,-5-5-1,7 6-233,1-1 1,0 1-1,0 0 0,0-1 1,0 1-1,0-1 0,0 1 1,0-1-1,0 1 0,0-1 1,0 1-1,0 0 0,0-1 1,0 1-1,0-1 0,0 1 1,0-1-1,0 1 0,0 0 1,1-1-1,-1 1 0,0-1 1,0 1-1,1 0 0,-1-1 1,0 1-1,1 0 0,-1-1 1,0 1-1,1-1 0,13-10 817,-12 10-750,30-23 415,34-33 1,-56 48-756,-2-1 0,1 1 0,-1-1 0,-1-1 0,0 1 0,0-1 0,9-23 0,-8 10-215</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27.980"/>
    </inkml:context>
    <inkml:brush xml:id="br0">
      <inkml:brushProperty name="width" value="0.05" units="cm"/>
      <inkml:brushProperty name="height" value="0.05" units="cm"/>
      <inkml:brushProperty name="color" value="#66CC00"/>
    </inkml:brush>
  </inkml:definitions>
  <inkml:trace contextRef="#ctx0" brushRef="#br0">135 134 14547,'-1'-2'217,"0"1"1,1-1-1,-1 1 0,0-1 1,0 1-1,0-1 0,0 1 1,0-1-1,0 1 0,-1 0 0,1 0 1,0 0-1,-1-1 0,1 1 1,-1 1-1,1-1 0,-1 0 1,1 0-1,-1 0 0,1 1 0,-1-1 1,0 1-1,0-1 0,1 1 1,-1 0-1,0 0 0,0 0 1,1 0-1,-1 0 0,0 0 1,0 0-1,1 0 0,-1 1 0,0-1 1,-2 2-1,0-1-17,0 0-1,0 1 1,0 0 0,0 0-1,0 1 1,0-1 0,1 1-1,-1-1 1,1 1 0,0 0-1,0 1 1,0-1 0,-3 5-1,1-1-137,2 1 1,-1 0-1,1 0 0,0 0 0,1 0 0,-1 1 0,2-1 0,-1 1 0,1-1 0,0 10 0,1-6-47,1 1-1,-1-1 0,2 0 0,0 0 0,0 1 0,6 16 0,-6-26-11,-1 0 1,0 0-1,1 0 1,-1 0-1,1-1 0,0 1 1,0 0-1,0-1 1,0 1-1,0-1 1,1 0-1,3 4 0,-4-6 1,-1 1 0,0 0-1,1 0 1,-1-1 0,1 1-1,-1-1 1,1 0 0,-1 1-1,1-1 1,-1 0 0,1 0-1,-1 0 1,1 0 0,-1 0-1,1 0 1,-1 0 0,1 0-1,-1-1 1,1 1 0,-1 0-1,1-1 1,-1 0 0,1 1-1,-1-1 1,0 0 0,1 0-1,-1 1 1,2-3 0,2-2 23,1-1 1,-2 0-1,1 1 1,0-2-1,-1 1 1,0 0-1,-1-1 1,1 0-1,-1 0 1,2-9-1,1-4 136,0 0-1,4-32 0,-7-25 472,-2 78-630,-1-1 0,0 0 1,0 0-1,0 0 0,0 0 1,0 0-1,0 0 0,0 0 1,1 1-1,-1-1 0,0 0 1,0 0-1,0 0 0,0 0 1,0 0-1,1 0 0,-1 0 1,0 0-1,0 0 0,0 0 1,0 0-1,1 0 0,-1 0 1,0 0-1,0 0 0,0 0 1,0 0-1,1 0 0,-1 0 1,0 0-1,0 0 0,0 0 1,0 0-1,1 0 0,-1 0 1,0 0-1,0 0 0,0-1 1,0 1-1,0 0 0,0 0 1,1 0-1,-1 0 0,0 0 1,0 0-1,0-1 1,0 1-1,0 0 0,0 0 1,0 0-1,0 0 0,0 0 1,0-1-1,0 1 0,0 0 1,0 0-1,0 0 0,0 0 1,0-1-1,0 1 0,0 0 1,0 0-1,0 0 0,0 0 1,0-1-1,8 11 24,3 7-21,-7-9-21,1 0 0,-1-1 0,2 0 0,-1 0 0,1-1 0,0 1 0,13 10 0,-19-17 15,1 1-1,0-1 1,0 0 0,0 1-1,0-1 1,0 0-1,0 1 1,0-1 0,0 0-1,0 0 1,0 0 0,0 0-1,0 0 1,0 0 0,0 0-1,0-1 1,0 1 0,-1 0-1,1 0 1,0-1 0,0 1-1,0 0 1,0-1 0,0 1-1,0-1 1,-1 1 0,1-1-1,0 0 1,0 1 0,-1-1-1,1 0 1,0 0 0,-1 1-1,1-1 1,-1 0-1,1 0 1,-1 0 0,1 0-1,-1 1 1,0-1 0,1-2-1,3-6 19,0 0 0,-1-1 0,2-11 0,-2 11 1,5-21 27,-4 13-6,1 0-1,1 1 1,11-26-1,-16 42-41,-1-1 0,1 1 0,0-1-1,0 1 1,0 0 0,0-1 0,0 1 0,0 0 0,0 0 0,0 0 0,0 0-1,1 0 1,-1 0 0,0 0 0,1 0 0,-1 1 0,3-2 0,-3 2-2,0 0 0,0 0 1,0 0-1,0 0 0,1 0 1,-1 0-1,0 0 0,0 0 1,0 1-1,0-1 0,1 1 1,-1-1-1,0 0 0,0 1 1,0 0-1,0-1 0,0 1 1,1 1-1,4 4-12,1 0 0,-1 1-1,-1 0 1,1 0 0,4 9 0,3 3 20,-13-19-2,0 1 0,0-1 1,1 0-1,-1 1 1,0-1-1,0 0 1,1 1-1,-1-1 1,0 0-1,1 1 0,-1-1 1,0 0-1,1 1 1,-1-1-1,0 0 1,1 0-1,-1 0 1,0 1-1,1-1 0,-1 0 1,1 0-1,-1 0 1,1 0-1,-1 0 1,0 0-1,1 0 0,-1 0 1,1 0-1,-1 0 1,1 0-1,-1 0 1,0 0-1,1 0 1,-1 0-1,1 0 0,-1 0 1,0-1-1,1 1 1,-1 0-1,1 0 1,-1-1-1,0 1 1,1 0-1,-1 0 0,0-1 1,1 1-1,-1 0 1,0-1-1,0 1 1,1 0-1,-1-1 0,0 1 1,0 0-1,0-1 1,1 1-1,-1-1 1,0 1-1,0-1 1,0 1-1,0-1 0,10-38 145,-5 19-137,-5 19-57,0 0-1,0 0 1,1 0 0,-1 0 0,0 0 0,1 0 0,-1 0 0,1 1-1,-1-1 1,1 0 0,0 0 0,-1 0 0,1 0 0,0 1-1,-1-1 1,1 0 0,0 1 0,0-1 0,0 1 0,0-1 0,0 1-1,0-1 1,-1 1 0,1-1 0,0 1 0,0 0 0,0 0-1,0-1 1,0 1 0,0 0 0,1 0 0,-1 0 0,0 0 0,0 0-1,0 0 1,0 1 0,0-1 0,0 0 0,0 0 0,0 1 0,0-1-1,-1 1 1,1-1 0,0 1 0,0-1 0,0 1 0,0-1-1,0 1 1,0 1 0,3 1-302,0 1 0,0 0 1,0 0-1,-1 0 0,0 1 0,0-1 0,0 1 0,2 5 0,3 6-641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28.437"/>
    </inkml:context>
    <inkml:brush xml:id="br0">
      <inkml:brushProperty name="width" value="0.05" units="cm"/>
      <inkml:brushProperty name="height" value="0.05" units="cm"/>
      <inkml:brushProperty name="color" value="#66CC00"/>
    </inkml:brush>
  </inkml:definitions>
  <inkml:trace contextRef="#ctx0" brushRef="#br0">67 120 16948,'-2'0'218,"0"1"0,0-1 1,0 1-1,0-1 1,0 1-1,0 0 1,0 0-1,0 0 0,0 0 1,0 0-1,0 0 1,0 0-1,1 1 1,-1-1-1,1 1 1,-1-1-1,1 1 0,-1 0 1,1-1-1,0 1 1,0 0-1,0 0 1,0 0-1,-1 2 0,-2 5 227,1 0-1,0 1 1,-4 15-1,4-10-265,1 1 0,1-1 0,0 25 0,1-34-166,0 1 0,1-1 0,0 1 0,0-1 0,0 0 0,1 0 0,0 0 0,0 0 0,1 0 0,6 11 0,-8-16-5,-1 0-1,1 0 0,-1 0 1,1 0-1,-1-1 1,1 1-1,0 0 0,-1 0 1,1-1-1,0 1 1,0-1-1,0 1 0,0 0 1,-1-1-1,1 1 0,0-1 1,0 0-1,0 1 1,0-1-1,0 0 0,0 0 1,0 1-1,0-1 1,0 0-1,0 0 0,0 0 1,0 0-1,1-1 1,0 1 8,0-1 1,0 0 0,-1 0 0,1 0 0,-1-1-1,1 1 1,-1 0 0,1-1 0,-1 1 0,0-1 0,0 1-1,1-1 1,0-2 0,4-7 86,-1 0 1,0-1-1,5-15 1,-10 27-102,6-22 167,-1-1-1,-1 1 1,-1-1-1,-1 0 1,-1 0 0,-1 0-1,-1 0 1,0 0 0,-2 0-1,-10-38 1,6 47-47,3 21-84,3 24-49,5-8-2,0-1 1,1-1-1,2 1 0,0-1 0,1 0 0,1 0 0,1-1 0,13 19 0,-21-36-56,-1-1 0,1 0 0,0 1 0,0-1 0,0 0 0,0 0 0,0 0 0,0 0 0,1 0 0,-1-1 0,1 1 0,-1-1 0,1 1 0,0-1 0,-1 0 0,1 0 0,0 0 0,0-1 0,0 1 0,0-1 0,4 1 0,-3-2-34,-1 1 1,0-1-1,0 0 0,0 0 1,0-1-1,1 1 0,-2 0 1,1-1-1,0 0 0,0 0 1,0 0-1,-1 0 0,1 0 1,-1 0-1,0-1 0,0 1 1,0-1-1,3-4 1,13-22-552</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29.068"/>
    </inkml:context>
    <inkml:brush xml:id="br0">
      <inkml:brushProperty name="width" value="0.05" units="cm"/>
      <inkml:brushProperty name="height" value="0.05" units="cm"/>
      <inkml:brushProperty name="color" value="#66CC00"/>
    </inkml:brush>
  </inkml:definitions>
  <inkml:trace contextRef="#ctx0" brushRef="#br0">49 525 18140,'-2'0'896,"-1"6"-1319,0 0-576,-4 16-2258,5 0 4078,2-22-720,0 1 0,0-1 0,0 0-1,0 1 1,0-1 0,0 1 0,0-1 0,0 1 0,1-1 0,-1 1-1,0-1 1,0 0 0,0 1 0,0-1 0,1 1 0,-1-1 0,0 0 0,0 1-1,1-1 1,-1 0 0,0 1 0,1-1 0,-1 0 0,0 1 0,1-1 0,-1 0-1,0 0 1,1 1 0,-1-1 0,1 0 0,-1 0 0,0 0 0,1 0-1,-1 1 1,1-1 0,-1 0 0,1 0 0,-1 0 0,1 0 0,-1 0 0,0 0-1,1 0 1,-1 0 0,1 0 0,-1-1 0,1 1 0,-1 0 0,1 0 0,-1 0-1,0 0 1,1-1 0,-1 1 0,0 0 0,1 0 0,-1-1 0,1 1-1,-1 0 1,0-1 0,0 1 0,1-1 0,21-19 2080,-18 14-1940,-1-1 0,0 1 0,0-1 0,0 1 0,-1-1 0,1 0 0,-2 0 0,1 0 0,-1 0 0,0-1 0,-1 1 0,1 0 0,-1 0 0,-1-1 0,0 1 0,-1-9 0,2 15-235,-1 0 0,1 1-1,0-1 1,0 0 0,0 0 0,-1 0 0,1 1 0,-1-1 0,1 0 0,0 0 0,-1 1 0,1-1 0,-1 0 0,0 1 0,1-1 0,-1 0 0,1 1 0,-1-1 0,0 1 0,0-1 0,1 1 0,-1-1 0,0 1 0,0 0 0,1-1 0,-1 1 0,0 0 0,0 0 0,0-1 0,0 1 0,1 0 0,-1 0 0,0 0 0,0 0 0,0 0 0,0 0 0,0 0 0,1 1 0,-1-1 0,0 0 0,0 0 0,0 1 0,0-1 0,1 0-1,-1 1 1,0-1 0,0 1 0,1-1 0,-1 1 0,0-1 0,1 1 0,-1 0 0,0 0 0,-3 3-51,0 0 0,0 0-1,0 1 1,0-1 0,1 1-1,-5 9 1,3-3 5,0 1 0,1 0 0,0 0 0,1 1 0,1-1 0,0 1 0,-1 15 0,3-21 43,0-1 0,0 1 0,0 0 0,1-1 0,0 1 0,0-1 0,0 1 0,1-1 0,0 1 0,0-1 0,1 0 0,0 0 0,0 0 0,0 0 0,7 7 0,-9-11-1,0 0 1,1-1-1,0 1 1,-1-1-1,1 0 1,0 1-1,0-1 1,0 0-1,0 0 1,0 0-1,0 0 1,0 0-1,0-1 0,0 1 1,0 0-1,0-1 1,0 0-1,1 1 1,3-1-1,-3-1 2,0 0-1,0 1 1,0-1 0,0 0-1,0 0 1,0-1-1,0 1 1,-1-1-1,1 1 1,0-1-1,-1 0 1,4-3 0,2-3 7,-1 0 1,0 0 0,0-1-1,-1 0 1,0-1 0,9-17-1,-2-6 91,-2 0 0,-1 0 1,-1-1-1,8-66 0,-10 26 153,-5-94 1,-2 151-223,1 4-21,-1 1 0,-1 0 0,0-1 0,-1 1-1,0 0 1,-1 0 0,-5-14 0,8 25-13,0 1-1,0-1 1,0 1 0,0-1 0,0 1-1,0 0 1,0-1 0,-1 1 0,1-1-1,0 1 1,0 0 0,-1-1 0,1 1 0,0 0-1,0-1 1,-1 1 0,1 0 0,0 0-1,-1-1 1,1 1 0,-1 0 0,1 0-1,0-1 1,-1 1 0,1 0 0,0 0-1,-1 0 1,1 0 0,-1 0 0,1 0-1,-1-1 1,1 1 0,0 0 0,-1 0 0,1 0-1,-1 1 1,1-1 0,-1 0 0,1 0-1,0 0 1,-1 0 0,1 0 0,-1 0-1,1 1 1,0-1 0,-1 0 0,1 0-1,-1 0 1,1 1 0,0-1 0,-1 0 0,1 1-1,0-1 1,0 0 0,-1 1 0,1-1-1,0 0 1,0 1 0,0-1 0,-1 1-1,1-1 1,0 1 0,-11 25-47,3 5 38,1 1-1,2-1 0,1 2 0,2-1 0,1 0 1,1 0-1,2 0 0,9 52 0,-8-72 34,1-1 0,0 1-1,0-1 1,1 1 0,1-1 0,0-1-1,14 20 1,-18-27-68,1 0 0,0 0-1,0 0 1,0 0 0,0 0-1,1-1 1,-1 1 0,1-1 0,0 0-1,-1 0 1,8 2 0,-8-3-68,0-1 1,-1 1-1,1-1 0,0 0 1,0 0-1,0 0 1,0 0-1,0-1 0,0 1 1,0-1-1,0 1 1,-1-1-1,1 0 0,0 0 1,0-1-1,-1 1 1,1 0-1,3-3 1,0-2-41,0 1 1,0 0 0,-1-1-1,0 0 1,0 0 0,0-1-1,-1 1 1,0-1 0,5-11 0,7-16-602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29.506"/>
    </inkml:context>
    <inkml:brush xml:id="br0">
      <inkml:brushProperty name="width" value="0.05" units="cm"/>
      <inkml:brushProperty name="height" value="0.05" units="cm"/>
      <inkml:brushProperty name="color" value="#66CC00"/>
    </inkml:brush>
  </inkml:definitions>
  <inkml:trace contextRef="#ctx0" brushRef="#br0">84 1 18908,'-1'0'153,"0"0"0,0 1-1,0-1 1,1 0 0,-1 1 0,0-1-1,0 1 1,0-1 0,1 1 0,-1-1-1,0 1 1,1 0 0,-1-1 0,1 1-1,-1 0 1,1-1 0,-1 1-1,1 0 1,-1 0 0,0 1 0,-9 20 436,7-15 166,-4 9-134,-3 5-226,1 0 1,0 0 0,2 1-1,-6 26 1,13-47-392,0-1-1,0 1 1,0-1-1,0 1 1,0-1 0,0 0-1,-1 1 1,1-1-1,0 1 1,0-1 0,1 1-1,-1-1 1,0 1-1,0-1 1,0 0 0,0 1-1,0-1 1,0 1-1,1-1 1,-1 1 0,0-1-1,0 0 1,0 1 0,1-1-1,-1 0 1,0 1-1,1-1 1,-1 0 0,0 1-1,1-1 1,-1 0-1,0 0 1,1 1 0,-1-1-1,1 0 1,-1 0-1,0 0 1,1 0 0,-1 0-1,1 1 1,-1-1-1,1 0 1,-1 0 0,1 0-1,-1 0 1,0 0 0,1 0-1,-1 0 1,1 0-1,-1-1 1,1 1 0,-1 0-1,0 0 1,1 0-1,-1 0 1,1-1 0,26-11-22,-24 10 23,7-4-45,1 0 0,0 1 1,0 0-1,1 1 0,-1 0 0,1 1 0,0 0 0,0 1 0,0 0 0,20 0 1,-30 2 33,0 0 0,0 0 1,0 1-1,0-1 0,0 0 1,-1 1-1,1 0 0,0-1 1,0 1-1,-1 0 0,1 0 1,0 0-1,-1 0 0,1 0 1,-1 0-1,1 0 0,-1 0 1,0 1-1,1-1 0,1 3 1,-2-1 19,0 0 1,0 0-1,0-1 1,0 1-1,0 0 0,0 0 1,-1 0-1,0 0 1,1 0-1,-1 0 1,0 0-1,-1 3 1,0 2 52,0 0 0,-1 0 0,0 0-1,0-1 1,-1 1 0,0-1 0,0 0 0,-1 1 0,-5 7 0,5-9-148,-1 0-1,1 0 1,-1-1-1,0 0 0,0 1 1,-1-2-1,1 1 1,-1-1-1,0 0 1,-1 0-1,1 0 0,-1-1 1,1 0-1,-1-1 1,0 1-1,0-1 0,0-1 1,0 1-1,-1-1 1,1 0-1,0-1 1,-13 0-1,-8-4-429</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0.765"/>
    </inkml:context>
    <inkml:brush xml:id="br0">
      <inkml:brushProperty name="width" value="0.05" units="cm"/>
      <inkml:brushProperty name="height" value="0.05" units="cm"/>
      <inkml:brushProperty name="color" value="#66CC00"/>
    </inkml:brush>
  </inkml:definitions>
  <inkml:trace contextRef="#ctx0" brushRef="#br0">0 307 16299,'9'10'4950,"1"6"-3337,10 14-774,-2-7-435,-8-10-226,0-1 0,0 0 1,2-1-1,21 18 0,-33-28-156,1 0 0,0-1 0,0 1 0,-1-1 0,1 1 0,0-1 0,0 0 0,0 1 0,0-1 0,0 0 0,-1 0 0,1 1 0,0-1 0,0 0 0,0 0 0,0 0 0,0 0 0,0 0 0,0 0 0,0 0 0,0-1 0,-1 1 0,1 0 0,1-1 0,0 0 17,-1 0 0,0 0 0,0 0 1,0 0-1,0 0 0,0 0 0,0 0 1,0-1-1,0 1 0,0 0 0,0-1 1,-1 1-1,1-3 0,2-4 127,-1 0 0,0-1 0,0 1 0,0-11-1,-2-54 750,-1 53-666,0 0 1,4-24-1,14 65-306,-10-7-15,14 23-84,-19-35 148,-1 1 1,1-1 0,0 1-1,0-1 1,0 0 0,0 0-1,0 0 1,0 0-1,1 0 1,3 1 0,-6-3 8,1 1 1,-1-1-1,1 0 1,-1 0 0,1 0-1,-1 0 1,1-1-1,-1 1 1,1 0-1,-1 0 1,1 0 0,-1 0-1,1 0 1,-1-1-1,1 1 1,-1 0-1,1 0 1,-1-1 0,0 1-1,1 0 1,-1-1-1,1 1 1,-1 0 0,0-1-1,1 1 1,-1-1-1,0 1 1,0-1-1,1 1 1,-1 0 0,0-1-1,0 1 1,0-1-1,0 1 1,1-1-1,-1 0 1,6-22 61,-6 20-51,11-64 171,-9 47-135,0 1 0,2 0 0,0 0 0,1 0 0,1 0 0,11-22 0,-16 39-50,-1 1 0,1-1 1,0 0-1,0 1 0,0-1 1,1 1-1,-1-1 0,0 1 0,1-1 1,-1 1-1,1 0 0,-1 0 1,1 0-1,-1 0 0,1 0 0,0 0 1,0 0-1,-1 0 0,1 1 1,0-1-1,0 1 0,0-1 0,0 1 1,0 0-1,-1 0 0,1-1 1,0 1-1,0 1 0,0-1 1,0 0-1,0 0 0,0 1 0,0-1 1,0 1-1,3 1 0,5 3-20,-1 1 0,1 0-1,-1 0 1,0 1-1,9 9 1,2 1-8,-19-17 32,-1 0 0,1 1-1,-1-1 1,0 1 0,1-1-1,-1 0 1,1 1 0,-1-1-1,1 0 1,0 0 0,-1 0-1,1 1 1,-1-1 0,1 0-1,-1 0 1,1 0-1,0 0 1,-1 0 0,1 0-1,-1 0 1,1 0 0,0 0-1,-1 0 1,1 0 0,-1 0-1,1-1 1,-1 1 0,1 0-1,-1 0 1,1-1 0,-1 1-1,1 0 1,-1-1-1,1 1 1,-1 0 0,1-1-1,-1 1 1,1-1 0,-1 1-1,0-1 1,1 1 0,-1-1-1,0 1 1,1-1 0,-1 1-1,0-1 1,0 1 0,0-1-1,1 0 1,8-38 87,-6 22-47,-2 13-69,0 1 1,0-1-1,0 1 1,1-1-1,0 1 1,0 0-1,-1-1 1,2 1-1,-1 0 1,0 0 0,5-4-1,-5 6-65,-1 0 1,1 0-1,0 0 0,-1 0 0,1 0 0,0 1 1,-1-1-1,1 0 0,0 1 0,-1 0 1,1-1-1,0 1 0,0 0 0,0 0 1,0 0-1,-1 0 0,1 0 0,0 0 1,0 1-1,0-1 0,-1 1 0,1-1 1,0 1-1,-1 0 0,1-1 0,2 3 1,19 10-959,-20-13 335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1.211"/>
    </inkml:context>
    <inkml:brush xml:id="br0">
      <inkml:brushProperty name="width" value="0.05" units="cm"/>
      <inkml:brushProperty name="height" value="0.05" units="cm"/>
      <inkml:brushProperty name="color" value="#66CC00"/>
    </inkml:brush>
  </inkml:definitions>
  <inkml:trace contextRef="#ctx0" brushRef="#br0">116 179 17188,'-1'0'164,"0"-1"1,1 1-1,-1-1 1,0 1-1,-1-1 0,1 1 1,0 0-1,0 0 1,0-1-1,0 1 1,0 0-1,0 0 1,0 0-1,0 0 1,0 0-1,0 0 0,-1 0 1,1 1-1,0-1 1,0 0-1,0 0 1,0 1-1,0-1 1,0 1-1,0-1 1,0 1-1,0 0 1,1-1-1,-3 2 0,-1 1 213,0 1-1,0-1 0,0 1 0,0-1 0,-4 7 1,0 2-231,1 1 0,0 0 1,1 1-1,0-1 1,1 1-1,1 0 1,0 0-1,1 1 0,1-1 1,0 1-1,1-1 1,0 1-1,1 0 1,4 24-1,-4-36-144,1 0 0,-1 1 0,1-1 0,0 0 0,0 0 0,1 0 0,-1 0 0,1 0 0,-1 0 0,1 0 0,0-1 0,4 6 0,-5-8-1,0 1 1,0 0-1,-1-1 1,1 1-1,0-1 1,0 1-1,0-1 1,0 0-1,0 1 1,-1-1-1,1 0 1,0 0-1,0 0 1,0 1-1,0-1 1,0 0-1,0 0 1,1-1 0,0 1 1,0-1 1,-1 1-1,1-1 1,0 0-1,-1 1 1,1-1-1,-1 0 1,0 0-1,1 0 1,-1 0-1,0 0 1,0-1 0,2-1-1,5-7 20,-2 0 0,1 0 0,-1-1 0,-1 0 1,0 0-1,-1 0 0,0-1 0,4-18 0,12-98 296,-15 85-148,-2-1 1,-3-1-1,-5-55 0,4 98-179,1 14-12,4 23-29,-3-31 30,25 115-52,-23-107-27,2 0-1,-1 0 1,1 0-1,1 0 1,0-1-1,1 0 1,11 15-1,-18-25-35,1 0-1,0 1 0,0-1 0,1 0 0,-1 0 1,0 0-1,0 0 0,0 0 0,1 0 1,-1 0-1,1 0 0,-1 0 0,1-1 0,-1 1 1,1 0-1,-1-1 0,1 0 0,-1 1 0,1-1 1,-1 0-1,1 0 0,0 0 0,-1 0 1,1 0-1,0 0 0,-1 0 0,1 0 0,-1-1 1,1 1-1,0-1 0,-1 1 0,1-1 0,-1 1 1,0-1-1,1 0 0,-1 0 0,1 0 0,-1 0 1,0 0-1,0 0 0,0 0 0,2-3 1,10-11-1059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2.239"/>
    </inkml:context>
    <inkml:brush xml:id="br0">
      <inkml:brushProperty name="width" value="0.05" units="cm"/>
      <inkml:brushProperty name="height" value="0.05" units="cm"/>
      <inkml:brushProperty name="color" value="#66CC00"/>
    </inkml:brush>
  </inkml:definitions>
  <inkml:trace contextRef="#ctx0" brushRef="#br0">98 484 17156,'-1'-3'375,"0"0"0,-1 1 0,1-1 1,0 0-1,-1 1 0,0-1 1,1 1-1,-1 0 0,0 0 0,0 0 1,-1 0-1,-3-3 0,5 4-281,0 0 0,-1 1 0,1-1 1,0 1-1,0 0 0,-1-1 0,1 1 0,0 0 0,0 0 0,-1 0 0,1 0 0,0 0 0,-1 0 1,1 0-1,0 0 0,0 0 0,-1 1 0,1-1 0,0 0 0,0 1 0,-1-1 0,1 1 0,0-1 1,0 1-1,0 0 0,0 0 0,0-1 0,0 1 0,0 0 0,0 0 0,-2 2 0,0 2-26,0-1-1,0 1 1,0-1-1,0 1 1,1 0-1,0 0 1,0 0-1,0 1 0,0-1 1,1 0-1,-1 11 1,0 5 15,1 36 1,1-56-82,-1 7 18,1 0 0,0 0 0,1 0 0,0 0 0,0 0-1,1-1 1,0 1 0,0 0 0,7 14 0,-9-21-16,1-1-1,-1 1 1,0-1-1,1 1 1,-1 0 0,1-1-1,-1 1 1,1-1 0,-1 1-1,1-1 1,-1 0-1,1 1 1,0-1 0,-1 1-1,1-1 1,-1 0 0,1 0-1,0 1 1,-1-1-1,1 0 1,0 0 0,-1 0-1,1 0 1,0 0 0,0 1-1,-1-1 1,1-1-1,0 1 1,-1 0 0,1 0-1,0 0 1,-1 0 0,1 0-1,0-1 1,-1 1 0,1 0-1,0-1 1,-1 1-1,1 0 1,-1-1 0,2 0-1,0-1 7,0 0 0,0 0 0,0 0 0,0-1 0,0 1 0,0-1 0,2-3 0,4-12 39,-1 1 1,-1-1 0,0 0-1,-1 0 1,-1-1-1,2-22 1,2-114 609,-10 81 109,39 205-697,-30-110-80,2 0 0,0-1-1,2 0 1,13 20 0,-23-38 9,1 1 0,0 0 0,0-1-1,1 1 1,-1-1 0,0 0 0,1 0 0,0 0 0,-1 0-1,1 0 1,0 0 0,0-1 0,0 1 0,4 1 0,-5-3 0,0 0-1,0 0 1,0 0 0,0 0 0,0 0 0,0 0 0,0-1 0,0 1 0,0 0-1,0-1 1,0 0 0,0 1 0,0-1 0,0 0 0,0 0 0,0 0 0,-1 0-1,1-1 1,0 1 0,-1 0 0,1-1 0,-1 1 0,2-3 0,6-7 3,-1-1 0,0 0 1,-1 0-1,-1-1 1,0 0-1,0 0 0,-2 0 1,1-1-1,-2 1 0,0-1 1,0 0-1,-1 0 1,-1-1-1,-1 1 0,0 0 1,-2-19-1,2 32-6,0 0 0,-1 0 0,1 0 0,0 0 1,0 0-1,-1 0 0,1 0 0,0 0 0,-1 0 0,1 0 0,-1 1 0,0-1 0,1 0 0,-2-1 1,2 2-1,0 0 1,0 0 0,-1 0 0,1 0-1,0 0 1,0 0 0,-1 0 0,1 0 0,0-1-1,0 1 1,-1 0 0,1 0 0,0 1 0,-1-1-1,1 0 1,0 0 0,0 0 0,-1 0 0,1 0-1,0 0 1,0 0 0,-1 0 0,1 0 0,0 1-1,0-1 1,-1 0 0,1 0 0,0 0 0,0 0-1,0 1 1,-1-1 0,-1 3-9,0-1-1,1 1 1,-1-1 0,1 1 0,-1 0-1,1 0 1,-2 5 0,-1 9-9,0 1 1,1-1-1,1 1 1,0 0-1,1 0 0,2 20 1,-1-38 20,0 1 0,0 0 0,0-1 0,0 1 1,0 0-1,0-1 0,0 1 0,0 0 0,0-1 0,1 1 1,-1 0-1,0-1 0,0 1 0,1-1 0,-1 1 1,0 0-1,1-1 0,-1 1 0,0-1 0,1 1 1,-1-1-1,1 1 0,-1-1 0,1 1 0,-1-1 0,1 0 1,-1 1-1,1-1 0,-1 0 0,1 1 0,0-1 1,-1 0-1,1 0 0,0 1 0,-1-1 0,1 0 1,0 0-1,-1 0 0,1 0 0,0 0 0,-1 0 0,1 0 1,0 0-1,-1 0 0,1 0 0,-1-1 0,1 1 1,0 0-1,-1 0 0,1-1 0,0 1 0,-1 0 0,1-1 1,-1 1-1,1 0 0,-1-1 0,1 1 0,0-1 1,6-4 6,0-1 0,0 0 0,8-9 0,-10 10-8,107-94-81,-99 89 36,1 0-1,1 1 1,0 0-1,0 1 0,0 1 1,26-8-1,-40 15 55,-1-1 1,1 1-1,-1 0 0,1 0 0,-1-1 0,1 1 0,-1 0 0,1-1 1,-1 1-1,0 0 0,1-1 0,-1 1 0,0-1 0,1 1 1,-1-1-1,0 1 0,0-1 0,1 1 0,-1-1 0,0 1 0,0-1 1,0 1-1,0-1 0,0 1 0,0-1 0,1 1 0,-1-1 1,0 1-1,-1-1 0,1 1 0,0-1 0,0 1 0,0-1 0,0 0 1,-7-19 299,7 19-273,-14-28 473,-1 2 0,-26-38 0,10 18-236,30 46-304,1 0 0,-1 1 0,0-1 0,1 0 0,-1 0 0,1 0 0,-1 0-1,1 0 1,-1 0 0,1 0 0,0 0 0,-1 0 0,1 0 0,0-1 0,0 1 0,0 0 0,0 0 0,0 0-1,0 0 1,0 0 0,0 0 0,1 0 0,-1 0 0,0 0 0,0-1 0,1 1 0,-1 0 0,1 0 0,0-1 0,2 0-180,-1 0 0,1 0 0,-1 1 1,1-1-1,0 0 0,0 1 0,0 0 1,4-2-1,9-4 78,13-9-382,3-2-183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18.066"/>
    </inkml:context>
    <inkml:brush xml:id="br0">
      <inkml:brushProperty name="width" value="0.05" units="cm"/>
      <inkml:brushProperty name="height" value="0.05" units="cm"/>
    </inkml:brush>
  </inkml:definitions>
  <inkml:trace contextRef="#ctx0" brushRef="#br0">1158 52 13019,'-8'27'158,"2"0"1,1 1 0,1 0-1,2 0 1,1 55 0,26 144-256,-13-144 161,52 763-388,-66-661 270,-1-54 71,21 193 0,-14-295-6,1-1 0,2 1 1,1-1-1,1 0 1,15 31-1,-16-43-12,0 0 0,2-1 1,0 0-1,0 0 0,2-1 0,0 0 0,0-1 0,1-1 0,23 18 1,-12-15-19,0-1-1,1-1 1,1-1 0,0-1 0,0-1 0,1-1 0,0-2 0,55 8 0,10-6-59,126-2 0,233-20 3,90 2 75,-37 47 26,-3 34 60,128 13 89,418-23-31,-521-38-103,-423-16-41,733 34 18,0-25 1,751-42-15,0-22 3,-1490 45-7,1109-41 3,641-19 59,-1154 53 17,689-28 233,170-24-256,-1351 64-48,634-15 67,-828 14-67,83-9 136,-81 8-107,0-1-1,1-1 1,-2 0 0,1 0-1,0 0 1,-1-1 0,12-7-1,-17 8-19,0 0 1,0 1-1,0-1 0,0-1 0,0 1 0,-1 0 0,0-1 1,0 1-1,0-1 0,0 1 0,0-1 0,-1 0 1,1 0-1,-1 0 0,0 0 0,0 0 0,-1 0 1,1 0-1,-1-6 0,0-9 40,-1 0 1,-5-35-1,5 49-50,-8-37-19,-2 0 1,-21-53-1,14 47-44,-1-5-31,-3 1-1,-2 1 0,-2 1 0,-58-82 0,63 103 58,-1 0-10,-23-42 0,40 60 23,-1 0 1,2 0-1,-1 0 0,2-1 1,0 0-1,0 0 0,-2-22 0,5 23 1,-1 1 0,2 0 0,0-1 0,0 1 0,0 0 0,2 0 0,2-11-1,-4 19 13,-1 0 0,1 0 1,0 0-1,0-1 0,0 1 0,0 0 0,0 1 0,0-1 0,1 0 0,-1 0 0,1 0 0,-1 1 0,1-1 0,0 1 0,-1-1 0,1 1 0,0 0 0,0 0 1,0-1-1,0 1 0,0 1 0,0-1 0,0 0 0,1 0 0,-1 1 0,0-1 0,0 1 0,0 0 0,1 0 0,-1 0 0,0 0 0,1 0 0,-1 0 0,0 1 0,0-1 1,0 1-1,1-1 0,2 2 0,8 4 9,0 1 0,-1 0 1,1 0-1,-2 1 1,17 14-1,-12-9 30,31 18 0,-14-14-4,2-2 0,0-2 0,0-1 0,1-2 0,0-1-1,1-2 1,0-2 0,51 2 0,29-7 216,156-18-1,-256 16-228,25-1 16,0-2 0,0-1 0,-1-3 0,48-16 0,-19-4-32,0-4 0,98-62 0,115-102-198,-261 181 170,0-1 0,-2-1 0,0-1 1,-1 0-1,-1-2 0,16-23 1,-27 34 42,-1-1 0,0 0 1,-1 0-1,0 0 1,-1 0-1,0-1 0,0 0 1,-2 0-1,1 0 1,-1 0-1,-1 0 1,-1-1-1,1 1 0,-2 0 1,-2-21-1,0 17 22,-1 0 0,-1 1 0,0-1 0,-1 1 0,0 0 0,-1 0-1,-1 1 1,0 0 0,-12-14 0,6 10-32,-2 1 0,1 1-1,-2 0 1,0 1 0,-36-23 0,7 11-63,-2 2 0,0 3 0,-2 1 1,-94-25-1,-19 5-51,-175-20-1,-172 6 2,-16 27 216,-1 22 239,253 3-170,-215 3 19,-230-6-302,-378-51-192,-1070-68-70,557 124 171,0 75 657,-1182-20 430,2157-71-816,-491-7 6,549 19-148,-629 2-354,2 43 253,577 5 338,-645 33 216,551-33-981,556-21 414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5.502"/>
    </inkml:context>
    <inkml:brush xml:id="br0">
      <inkml:brushProperty name="width" value="0.05" units="cm"/>
      <inkml:brushProperty name="height" value="0.05" units="cm"/>
    </inkml:brush>
  </inkml:definitions>
  <inkml:trace contextRef="#ctx0" brushRef="#br0">34 141 15739,'-7'51'991,"-6"48"311,4 1-1,5 113 1,4-204-1245,0 1-1,1 0 1,1-1 0,-1 1-1,2-1 1,-1 0 0,8 18 0,-9-25-34,0-1 1,0 1-1,0 0 1,0-1 0,1 1-1,-1-1 1,0 1-1,1-1 1,-1 0 0,1 0-1,0 1 1,-1-1-1,1 0 1,0 0 0,0-1-1,-1 1 1,1 0 0,3 0-1,-1 0 17,-1-1 1,1 0-1,-1 0 0,1 0 1,-1 0-1,1-1 0,-1 1 1,0-1-1,7-2 0,1-1 64,0-1-1,0 0 1,-1-1-1,1-1 0,11-9 1,6-7 135,-1-2 1,-1 0-1,27-36 1,60-94 550,-96 132-676,189-321-337,-200 334-231,-2 2-604,-7 11-18,-11 11 368,-7 2-72</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3.295"/>
    </inkml:context>
    <inkml:brush xml:id="br0">
      <inkml:brushProperty name="width" value="0.05" units="cm"/>
      <inkml:brushProperty name="height" value="0.05" units="cm"/>
      <inkml:brushProperty name="color" value="#66CC00"/>
    </inkml:brush>
  </inkml:definitions>
  <inkml:trace contextRef="#ctx0" brushRef="#br0">98 72 16219,'-6'-68'5975,"3"65"-4122,-1 7-877,-4 13-76,-13 49-521,3 1 0,-18 122 0,36-189-381,-1 30-76,5-21-16,-4-9 87,1 0-1,-1-1 0,1 1 0,-1 0 0,1 0 1,0 0-1,-1-1 0,1 1 0,-1 0 1,1 0-1,-1-1 0,1 1 0,-1 0 0,1-1 1,-1 1-1,0-1 0,1 1 0,-1-1 0,0 1 1,1-1-1,-1 0 0,15-16-133,-3 1 59,1 0 0,0 2 0,1-1 0,17-11 0,-28 23 73,1 0 1,-1 1-1,1-1 1,0 1-1,0 0 0,0 0 1,1 0-1,-1 1 1,0-1-1,1 1 0,-1 0 1,1 0-1,-1 1 1,1 0-1,-1-1 0,1 1 1,-1 1-1,1-1 1,-1 1-1,1 0 0,-1 0 1,1 0-1,6 3 1,-8-3 8,1 1 1,-1 0 0,0 0 0,0 0 0,0 0 0,0 0-1,0 1 1,0 0 0,-1-1 0,1 1 0,-1 0 0,0 0-1,0 0 1,0 0 0,0 0 0,-1 1 0,2 3 0,-1-2 44,-1 1 1,0 0 0,0-1 0,0 1 0,-1 0 0,0-1 0,0 1-1,0 0 1,-1 0 0,-1 6 0,0-1 72,-1-1 0,-1 0 0,1 0-1,-2 0 1,1-1 0,-1 0 0,0 1 0,-1-2 0,0 1 0,-1-1-1,-11 12 1,15-17-167,0 0 1,-1-1-1,1 1 0,0-1 0,-1 0 0,0 0 0,1 0 1,-1 0-1,0-1 0,0 0 0,0 0 0,0 0 0,0 0 0,0 0 1,0-1-1,-4 1 0,6-2-20,0 1 1,-1-1 0,1 1-1,0-1 1,0 0-1,0 0 1,1 0-1,-1 0 1,0 0-1,0 0 1,0-1 0,1 1-1,-1 0 1,1-1-1,-1 0 1,1 1-1,0-1 1,-1 0-1,1 1 1,0-1 0,0 0-1,0 0 1,0 0-1,1 0 1,-1 0-1,0 0 1,1 0-1,0 0 1,-1-1 0,1 1-1,0-3 1,0-27-678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3.762"/>
    </inkml:context>
    <inkml:brush xml:id="br0">
      <inkml:brushProperty name="width" value="0.05" units="cm"/>
      <inkml:brushProperty name="height" value="0.05" units="cm"/>
      <inkml:brushProperty name="color" value="#66CC00"/>
    </inkml:brush>
  </inkml:definitions>
  <inkml:trace contextRef="#ctx0" brushRef="#br0">0 104 18196,'8'6'375,"-1"0"0,0 1 1,0 0-1,-1 0 0,1 0 1,-2 1-1,1 0 0,7 15 0,5 5 507,95 148 1638,41 58-1060,-150-231-1056,-3-10-238,-5-11-3,-11-17 50,-1 0 0,-1 2 0,-29-43 0,7 13-122,13 18-76,7 15-63,2 0 0,1-1 0,-16-44 0,31 69 14,-1 1 1,1 0 0,1 0-1,-1-1 1,1 1-1,0 0 1,0-1-1,1 1 1,-1 0-1,1 0 1,1-1-1,-1 1 1,1 0-1,-1 0 1,1 0-1,1 1 1,-1-1-1,1 0 1,5-6-1,-6 8 8,0 0-1,1 0 1,0 0-1,-1 0 1,1 1-1,0 0 1,1-1-1,-1 1 1,0 0-1,0 1 0,1-1 1,-1 0-1,1 1 1,0 0-1,-1 0 1,1 0-1,0 0 1,0 1-1,0-1 1,-1 1-1,1 0 1,0 0-1,0 1 1,0-1-1,0 1 1,-1 0-1,6 1 1,-6-1 15,0 0 1,0 0-1,0 1 1,0-1-1,-1 1 0,1 0 1,-1-1-1,1 1 1,-1 0-1,0 0 1,1 1-1,-1-1 1,0 0-1,-1 1 1,1-1-1,0 1 0,1 4 1,-1-2 8,0 0 1,-1 0 0,1 0-1,-1 0 1,-1 0-1,1 0 1,-1 1-1,0-1 1,0 9 0,-2-3 27,0 0 0,0 0 1,-1-1-1,0 1 1,-1-1-1,0 1 0,-1-1 1,0-1-1,-8 13 1,10-17-40,-1 0 1,0-1-1,0 0 0,0 0 1,0 0-1,-1 0 1,1-1-1,-11 6 1,13-8-40,1 0 0,-1-1 1,1 1-1,-1-1 1,1 1-1,-1-1 0,1 0 1,-1 1-1,0-1 1,1 0-1,-1 0 0,1 0 1,-1 0-1,0 0 0,1-1 1,-1 1-1,1-1 1,-1 1-1,1-1 0,-1 1 1,1-1-1,-1 0 1,1 1-1,-1-1 0,1 0 1,0 0-1,0 0 0,-1 0 1,1 0-1,0-1 1,0 1-1,0 0 0,0 0 1,0-1-1,-1-2 1,0 0-43,-1-1 1,1 0-1,0 0 1,1 0-1,-1 0 1,1-1-1,0 1 1,-1-8-1,0-23-526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4.194"/>
    </inkml:context>
    <inkml:brush xml:id="br0">
      <inkml:brushProperty name="width" value="0.05" units="cm"/>
      <inkml:brushProperty name="height" value="0.05" units="cm"/>
      <inkml:brushProperty name="color" value="#66CC00"/>
    </inkml:brush>
  </inkml:definitions>
  <inkml:trace contextRef="#ctx0" brushRef="#br0">1 224 19156,'1'1'140,"0"0"0,0-1 0,0 0 0,0 1 0,0-1 0,1 0 0,-1 0 0,0 0 0,0 1 0,0-1 0,1 0 0,-1-1 0,0 1 0,0 0 0,0 0 0,0 0 1,1-1-1,-1 1 0,0-1 0,0 1 0,0-1 0,0 1 0,0-1 0,0 1 0,0-1 0,1-1 0,29-22 1424,-30 24-1508,11-11 225,-1 0-1,0-1 1,-1 0-1,14-21 1,-19 25-242,0 0 0,-1 0 0,0 0 0,-1 0 1,1-1-1,-2 1 0,1-1 0,-1 0 0,2-14 0,-4 22-36,0 0 0,0 1 0,0-1 0,0 1 0,0-1 0,0 1 0,0-1 0,0 1 0,0-1 0,0 0-1,0 1 1,0-1 0,0 1 0,0-1 0,0 1 0,-1-1 0,1 1 0,0-1 0,0 0 0,-1 1 0,1 0 0,0-1 0,-1 1 0,1-1 0,0 1 0,-1-1 0,1 1 0,-1 0 0,1-1 0,-1 1 0,1 0 0,-1-1-1,1 1 1,-1 0 0,1 0 0,-1-1 0,1 1 0,-1 0 0,0 0 0,0 0 1,-1 0 0,1 1 0,0-1 0,0 1 0,-1-1 0,1 1 0,0-1 0,0 1 0,0 0 0,0-1 0,0 1 0,0 0 0,0 0 0,0 0-1,0 0 1,0 0 0,-1 2 0,-3 6 1,0 0-1,0 1 1,1-1-1,0 1 1,0 0-1,1 1 1,1-1-1,-2 15 0,0 1-5,2 0-1,2 33 0,1-46 6,0 0 0,1 0 0,0 0 0,1 0 0,8 22-1,-10-32-60,1 0-1,0 1 0,-1-1 1,1 0-1,0 0 0,0 0 0,1-1 1,-1 1-1,1 0 0,-1-1 0,5 4 1,-5-5-45,0 0 1,0 0 0,0 0 0,0-1 0,0 1 0,1 0-1,-1-1 1,0 0 0,0 1 0,0-1 0,0 0 0,1 0-1,-1 0 1,0-1 0,0 1 0,0 0 0,0-1 0,1 1-1,-1-1 1,3-1 0,12-8-371,-2-7-136</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4.581"/>
    </inkml:context>
    <inkml:brush xml:id="br0">
      <inkml:brushProperty name="width" value="0.05" units="cm"/>
      <inkml:brushProperty name="height" value="0.05" units="cm"/>
      <inkml:brushProperty name="color" value="#66CC00"/>
    </inkml:brush>
  </inkml:definitions>
  <inkml:trace contextRef="#ctx0" brushRef="#br0">6 62 16532,'-1'-3'201,"0"1"0,0-1 0,0 0 1,1 0-1,-1 0 0,1 0 0,0 0 1,0 0-1,0 0 0,0 0 0,0 0 1,1 0-1,1-4 0,-2 5-99,1 1 0,0 0 0,0 0 0,0 0 0,0 0 0,0 0 0,0 0 0,0 0 0,0 0 0,1 1 0,-1-1 0,0 0 0,1 1 0,-1-1 0,0 0 0,1 1 0,-1 0 0,0-1 0,1 1 0,-1 0 0,1 0 0,-1 0 0,1 0 0,-1 0 0,0 0 0,1 0 0,-1 0 0,1 1 0,-1-1 0,3 1 0,5 1-18,-1 1-1,0-1 0,0 1 0,0 0 0,0 1 0,0 0 0,-1 0 0,1 1 0,-1 0 0,0 0 0,0 1 0,-1-1 0,0 1 0,0 1 0,8 10 0,-8-8 13,0 1-1,-1 0 0,0 0 0,0 1 0,-1-1 1,0 1-1,-1 0 0,0 0 0,-1 1 0,0-1 0,0 14 1,-1-14 32,0-1 6,-1-1 0,0 1-1,0 0 1,-1-1 0,0 1 0,0 0 0,-5 13 0,21-53-9,26-40 0,6-10-850,-44 75 491,-1 1-1,0-1 1,0 0 0,-1 0-1,0 0 1,0 0 0,0 0-1,0 0 1,0-7 0,-1 9 114,0 0 1,-1 0 0,1 1-1,-1-1 1,1 0-1,-1 0 1,0 1 0,0-1-1,0 0 1,0 1-1,-1-1 1,1 1 0,-1-1-1,0 1 1,1 0-1,-1 0 1,0-1 0,-3-1-1,-14-8-747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4.982"/>
    </inkml:context>
    <inkml:brush xml:id="br0">
      <inkml:brushProperty name="width" value="0.05" units="cm"/>
      <inkml:brushProperty name="height" value="0.05" units="cm"/>
      <inkml:brushProperty name="color" value="#66CC00"/>
    </inkml:brush>
  </inkml:definitions>
  <inkml:trace contextRef="#ctx0" brushRef="#br0">0 522 14859,'16'1'1841,"4"-9"-897,0-5-360,0-7 840,2-5-440,-2-8-1000,-3-1 1529,-7-3-1257,-1-3-120,-7 1-208</inkml:trace>
  <inkml:trace contextRef="#ctx0" brushRef="#br0" timeOffset="1">194 182 14819,'15'26'1857,"4"5"-881,0 5-328,1-1 1256,1-1-591,1-5-505,-4-6-288,-2-15-536,-3-6-288,-6-14-704,-2-8 79,-10-11 569,-3-5-288,-17-12-80</inkml:trace>
  <inkml:trace contextRef="#ctx0" brushRef="#br0" timeOffset="2">168 0 18372,'-2'0'1800,"2"2"-1200,3 3-263,2 1 1039,-1 0-552,0-2-1168,0 0 464,-14-7-296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5.994"/>
    </inkml:context>
    <inkml:brush xml:id="br0">
      <inkml:brushProperty name="width" value="0.05" units="cm"/>
      <inkml:brushProperty name="height" value="0.05" units="cm"/>
      <inkml:brushProperty name="color" value="#66CC00"/>
    </inkml:brush>
  </inkml:definitions>
  <inkml:trace contextRef="#ctx0" brushRef="#br0">65 399 17980,'0'-3'410,"0"0"1,-1 0 0,1 0-1,-1 0 1,1 0-1,-1 0 1,0 0-1,0 0 1,-2-3-1,3 6-330,-1-1 0,1 1-1,0-1 1,0 1 0,-1 0-1,1-1 1,0 1-1,-1-1 1,1 1 0,-1 0-1,1 0 1,-1-1-1,1 1 1,0 0 0,-1-1-1,1 1 1,-1 0-1,1 0 1,-1 0 0,1 0-1,-1 0 1,0 0 0,0-1-1,0 2 34,0-1-1,0 0 0,0 1 1,0-1-1,0 1 0,0-1 1,0 1-1,0 0 1,0-1-1,0 1 0,0 0 1,0-1-1,1 1 1,-1 0-1,0 0 0,0 1 1,-3 4-33,0-1 1,1 1-1,0 0 0,0 1 1,0-1-1,1 0 0,0 1 1,0 0-1,1-1 0,0 1 1,0 0-1,0 0 0,1 11 1,1-4-85,0 0 1,1 1 0,0-1 0,1 0 0,7 21-1,-9-32 1,1 1-1,0 0 1,0 0-1,0 0 1,0-1-1,0 1 1,1-1-1,4 6 1,-6-8 3,0-1 0,0 1 0,-1 0-1,1-1 1,0 1 0,0-1 0,0 1 0,0-1 0,0 0 0,0 1 0,0-1 0,0 0-1,0 1 1,0-1 0,0 0 0,0 0 0,0 0 0,0 0 0,0 0 0,0 0 0,0 0-1,0-1 1,0 1 0,0 0 0,0 0 0,0-1 0,0 1 0,0-1 0,0 1-1,0-1 1,0 1 0,0-1 0,0 1 0,-1-1 0,1 0 0,0 0 0,-1 1 0,2-2-1,2-3 5,0 0-1,-1-1 1,1 1-1,-1-1 0,0 1 1,-1-1-1,1 0 1,-1 0-1,-1 0 0,2-7 1,2-13 59,1-28 0,-5 44-32,3-38 196,-3 1 0,-6-63-1,17 149-336,32 66 0,-41-100 100,15 30-59,-17-33 67,0 0 0,0 0 0,0 0 0,1-1 0,-1 1 0,1 0 0,0-1 0,-1 1 0,1-1 0,0 0 0,0 1 0,0-1 0,0 0 0,2 1 0,-3-2 5,0 0 0,0 0-1,0 0 1,0 0 0,0 0 0,-1 0 0,1-1 0,0 1-1,0 0 1,0 0 0,-1-1 0,1 1 0,0 0 0,0-1 0,-1 1-1,1-1 1,0 1 0,0-1 0,-1 1 0,1-1 0,-1 0-1,1 1 1,-1-1 0,1 0 0,-1 1 0,1-1 0,-1 0 0,1 0-1,-1 1 1,0-1 0,0 0 0,1 0 0,-1-1 0,8-31 94,-7 30-88,2-25 80,-1-1 0,0 1 0,-3 0 1,-4-45-1,-3 24 89,-24-84 0,21 106-168,5 19-19,5 8 8,1 0 0,0 0 0,0 0 0,0 0 0,0 0 0,-1 0 0,1 0 0,0 0 0,0 0 0,0 0-1,-1 0 1,1 1 0,0-1 0,0 0 0,0 0 0,0 0 0,0 0 0,-1 1 0,1-1 0,0 0 0,0 0 0,0 0 0,0 0 0,0 1 0,0-1 0,0 0 0,0 0 0,0 0 0,0 1 0,0-1 0,0 0 0,0 0 0,0 0 0,0 1 0,0-1 0,0 0 0,0 0 0,0 0 0,0 1 0,0-1 0,0 0 0,0 20-48,1 0 0,1 0 1,1-1-1,7 29 0,-3-19 14,-1 5 33,2 0-1,1-1 1,19 44 0,-27-75 4,0 1 0,1 0 0,-1-1 0,1 1 0,0 0 0,0-1 0,0 0 0,0 0 0,0 1 0,0-1 0,4 2 0,-5-3-2,0-1 1,0 1 0,1-1 0,-1 0 0,0 1-1,0-1 1,0 0 0,1 0 0,-1 0-1,0 0 1,0 0 0,0 0 0,1 0 0,-1 0-1,0 0 1,0-1 0,0 1 0,0 0-1,1-1 1,-1 1 0,0-1 0,0 1 0,0-1-1,0 0 1,0 1 0,0-1 0,0 0-1,0 0 1,-1 0 0,3-1 0,2-4-7,0 0 0,-1 0 0,1-1 0,-1 1 1,-1-1-1,1 0 0,-1 0 0,3-7 0,14-63-131,-15 56 80,-5 21 52,0 0-1,0 0 1,0-1 0,0 1-1,0 0 1,0 0 0,0-1 0,0 1-1,0 0 1,0 0 0,0-1-1,0 1 1,0 0 0,0 0 0,0-1-1,1 1 1,-1 0 0,0 0-1,0 0 1,0-1 0,0 1-1,1 0 1,-1 0 0,0 0 0,0 0-1,0-1 1,1 1 0,-1 0-1,0 0 1,0 0 0,0 0-1,1 0 1,-1 0 0,0 0 0,0 0-1,1 0 1,-1 0 0,8 8-96,4 20 23,-11-26 62,5 13-29,0-1-1,10 16 1,-14-27 45,0 0-1,0 0 1,0 0 0,0 0-1,1 0 1,-1 0 0,1-1-1,-1 1 1,1-1 0,0 0-1,0 0 1,0 0 0,0 0-1,1 0 1,5 1 0,-8-2-43,1-1 1,-1 0-1,1 0 1,-1 0-1,1 0 1,-1 0-1,1-1 1,-1 1-1,1 0 1,-1-1-1,1 1 1,-1-1-1,1 1 1,-1-1-1,0 0 1,1 1-1,-1-1 1,0 0-1,0 0 1,0 0-1,0 0 1,0 0-1,1 0 1,-2 0-1,1-1 1,0 1-1,0 0 1,0-1-1,-1 1 1,1 0-1,0-1 1,-1 1-1,1-1 1,-1-1-1,2-2-84,-1 0 0,0 0 0,0 0 0,0 0 0,-1 0 0,0 0 0,0 0 0,0 0 0,-1-6 0,-6-15-371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6.413"/>
    </inkml:context>
    <inkml:brush xml:id="br0">
      <inkml:brushProperty name="width" value="0.05" units="cm"/>
      <inkml:brushProperty name="height" value="0.05" units="cm"/>
      <inkml:brushProperty name="color" value="#66CC00"/>
    </inkml:brush>
  </inkml:definitions>
  <inkml:trace contextRef="#ctx0" brushRef="#br0">6 0 21293,'-3'4'1872,"2"-4"-1376,0 0-240,3 3 752,4-1-704,1 1-1336,2-1 952,-2 1-280,3 3-160</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6.845"/>
    </inkml:context>
    <inkml:brush xml:id="br0">
      <inkml:brushProperty name="width" value="0.05" units="cm"/>
      <inkml:brushProperty name="height" value="0.05" units="cm"/>
      <inkml:brushProperty name="color" value="#66CC00"/>
    </inkml:brush>
  </inkml:definitions>
  <inkml:trace contextRef="#ctx0" brushRef="#br0">99 1 20196,'-9'7'321,"1"0"0,0 1 0,0 1-1,0-1 1,1 1 0,1 0-1,-1 1 1,2 0 0,-1 0 0,1 0-1,1 1 1,0-1 0,0 1 0,1 0-1,-3 20 1,6-30-315,0 1-1,-1-1 1,1 0 0,0 1-1,0-1 1,0 0 0,1 1 0,-1-1-1,0 0 1,0 1 0,1-1-1,-1 0 1,1 0 0,-1 1-1,1-1 1,-1 0 0,1 0-1,0 0 1,1 2 0,-2-3-4,1 1 0,0-1 0,0 0 0,0 1 0,0-1-1,-1 0 1,1 0 0,0 1 0,0-1 0,0 0 0,0 0 0,0 0 0,0 0 0,-1 0 0,1 0 0,0-1 0,0 1 0,0 0 0,0 0 0,0-1 0,1 1 0,4-4-11,1 1 0,-1-1 1,1 0-1,-1 0 0,8-8 0,5-6-83,4-2-188,31-22 1,-47 37 183,0 1-1,0 0 1,0 0 0,1 0-1,-1 1 1,1 1-1,0-1 1,0 1-1,14-2 1,-21 4 90,1 0 1,-1 0-1,0 0 0,0 0 0,1 0 1,-1 0-1,0 0 0,1 1 1,-1-1-1,0 0 0,0 1 0,1-1 1,-1 1-1,0 0 0,0-1 1,0 1-1,0 0 0,0 0 0,0-1 1,0 1-1,0 0 0,1 2 0,0-1 38,-1 0-1,0 0 0,0 1 0,0-1 0,0 0 0,0 1 0,-1-1 0,1 1 0,-1-1 0,1 6 0,-1 1 147,-1 1 0,1-1 1,-1 0-1,-1 1 0,-3 11 0,0-7 97,0-1 0,0 1 1,-1-1-1,-9 13 0,12-21-274,0-1 1,0 1-1,0-1 0,-1 0 1,0 0-1,0 0 0,0 0 1,0-1-1,0 1 1,-1-1-1,0 0 0,1-1 1,-10 5-1,13-7-49,-1 1 1,0-1-1,1 0 1,-1 0-1,0 1 0,1-1 1,-1 0-1,0-1 1,1 1-1,-1 0 0,0 0 1,1-1-1,-1 1 1,0-1-1,1 1 0,-1-1 1,1 0-1,-1 1 1,1-1-1,-1 0 1,1 0-1,0 0 0,0 0 1,-1 0-1,1-1 1,0 1-1,0 0 0,0 0 1,0-1-1,0 1 1,0-1-1,1 1 0,-1-1 1,0 1-1,1-1 1,-1 0-1,1 1 0,-1-1 1,1 1-1,0-1 1,0 0-1,0 1 0,0-1 1,0 0-1,0 1 1,0-1-1,1-2 1,6-17-443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7.302"/>
    </inkml:context>
    <inkml:brush xml:id="br0">
      <inkml:brushProperty name="width" value="0.05" units="cm"/>
      <inkml:brushProperty name="height" value="0.05" units="cm"/>
      <inkml:brushProperty name="color" value="#66CC00"/>
    </inkml:brush>
  </inkml:definitions>
  <inkml:trace contextRef="#ctx0" brushRef="#br0">0 0 14307,'5'5'1534,"-1"1"1,1-1-1,-1 1 1,-1 0-1,6 10 1,0 5-531,11 37 1,-7-17 35,-3-11-592,-5-14-276,0 0 1,1-1-1,0 0 0,1 0 1,1 0-1,1-1 1,12 16-1,-4-20 96,-10-11-246,-9-8-481,0 4-280,-1 0 1,0 1-1,-1 0 0,1-1 1,-1 1-1,-4-3 1,3 2 397,-3-4-772</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7.860"/>
    </inkml:context>
    <inkml:brush xml:id="br0">
      <inkml:brushProperty name="width" value="0.05" units="cm"/>
      <inkml:brushProperty name="height" value="0.05" units="cm"/>
      <inkml:brushProperty name="color" value="#66CC00"/>
    </inkml:brush>
  </inkml:definitions>
  <inkml:trace contextRef="#ctx0" brushRef="#br0">7 434 20452,'-6'4'4168,"11"-2"-2176,12-8-1251,-13 3-723,-1-1 0,0 0 1,1 0-1,-1 0 1,-1 0-1,1 0 1,0-1-1,-1 1 0,0-1 1,0 0-1,-1 0 1,1 0-1,-1 0 1,0 0-1,1-9 0,-2 7-15,1-1-1,-1 0 0,0 1 0,-1-1 1,0 0-1,0 1 0,-1-1 0,1 1 1,-6-14-1,6 20-17,1 0-1,-1 0 1,0-1 0,1 1-1,-1 0 1,0 0 0,0-1-1,0 1 1,0 0 0,0 0-1,0 0 1,0 0 0,0 1-1,0-1 1,0 0 0,-1 0-1,-1 0 1,3 1 3,-1 0 0,0 0 0,1 0 0,-1 0-1,0 0 1,1 0 0,-1 1 0,0-1 0,1 0 0,-1 1 0,0-1 0,1 0-1,-1 1 1,1-1 0,-1 0 0,1 1 0,-1-1 0,1 1 0,-1-1 0,1 1 0,-1-1-1,1 1 1,0 0 0,-1-1 0,1 1 0,0-1 0,-1 1 0,1 0 0,0-1-1,0 1 1,0 0 0,0-1 0,0 1 0,-1 0 0,1 1 0,-2 12-54,1 0 0,0 1 1,1-1-1,0 1 0,2-1 1,-1 0-1,2 1 1,0-1-1,0 0 0,1 0 1,1-1-1,11 24 0,-14-34 74,-1-1 0,0 1 0,1-1-1,0 1 1,-1-1 0,1 0 0,0 1-1,0-1 1,0 0 0,1 0 0,-1 0 0,0-1-1,1 1 1,3 2 0,-4-4-1,0 1-1,0-1 1,0 0 0,-1 1 0,1-1-1,0 0 1,0 0 0,0 0 0,0 0-1,0-1 1,0 1 0,0 0 0,-1-1-1,1 0 1,0 1 0,0-1 0,-1 0-1,1 0 1,0 0 0,-1 0 0,1 0-1,-1 0 1,3-2 0,6-7-28,1-1-1,-1 0 1,-1 0 0,0-1-1,-1 0 1,12-23 0,-13 21-73,0 1 0,1 1-1,1-1 1,0 1 0,1 1 0,16-16 0,-24 25 72,1 1 1,-1-1 0,1 0-1,0 1 1,0-1 0,0 1-1,0 0 1,0 0 0,0 0-1,0 0 1,0 1 0,0-1-1,0 1 1,0 0 0,1 0-1,-1 0 1,0 0 0,0 1-1,0-1 1,0 1 0,0 0-1,0 0 1,5 1 0,-3 0 29,0 0 1,1-1 0,-1 0 0,1-1 0,-1 1-1,10-1 1,-13 0-1,0 0 1,0-1-1,0 1 0,0-1 0,0 1 1,-1-1-1,1 0 0,0 0 1,0 1-1,-1-1 0,1-1 0,0 1 1,-1 0-1,1 0 0,-1 0 1,1-1-1,-1 1 0,0-1 0,2-2 1,0-1-13,0-1-1,0 0 1,-1 0 0,4-10 0,-5 11-107,0 0 0,1 1 1,-1-1-1,1 1 0,0-1 0,1 1 0,-1 0 1,6-6-1,-8 9 79,1 1 1,-1-1 0,1 1-1,0 0 1,-1 0-1,1-1 1,0 1 0,-1 0-1,1 0 1,0 0-1,-1-1 1,1 1 0,0 0-1,0 0 1,-1 0-1,1 0 1,0 0 0,-1 1-1,1-1 1,0 0 0,0 0-1,-1 0 1,1 1-1,0-1 1,-1 0 0,1 0-1,-1 1 1,1-1-1,0 1 1,-1-1 0,1 1-1,-1-1 1,1 1-1,-1-1 1,1 1 0,0 0-1,20 26-440,-18-22 419,17 20 337,1 0 0,1-1-1,1-1 1,1-2 0,30 22 0,-35-28-245,0 0 0,-1 1 0,27 32 0,-40-43-24,0 1-1,0 1 0,-1-1 1,0 1-1,-1-1 0,1 1 0,-1 0 1,-1 0-1,1 1 0,-1-1 1,0 0-1,-1 1 0,0-1 1,0 1-1,-1 15 0,0-21 12,0 0-1,0 0 1,0 0 0,0 0-1,-1 0 1,1 0-1,-1-1 1,1 1-1,-1 0 1,0 0-1,0 0 1,0 0 0,0-1-1,0 1 1,0 0-1,0-1 1,0 1-1,-1-1 1,1 0-1,-1 1 1,1-1 0,-1 0-1,1 0 1,-1 0-1,0 0 1,0 0-1,-1 1 1,-1-2 35,1 1 0,-1-1 0,1 0 0,0 0 0,-1 0 0,1-1 0,-1 1 0,1-1 0,0 0 0,-1 0 0,1 0 0,0 0 0,0-1 0,-6-3 0,-1-1 33,0 0-1,1-1 0,0 0 1,0-1-1,1 1 0,-1-2 1,2 1-1,-1-1 0,1-1 0,1 1 1,0-1-1,0 0 0,1-1 1,0 1-1,-4-17 0,4 10-42,0 0 0,2-1 0,0 1-1,1-1 1,1 0 0,0 0 0,1 1-1,1-1 1,5-25 0,1 9-273,-2 13-227,-1 0 1,0-1-1,-2 0 1,0 1-1,-2-1 1,0 0-1,-4-22 1,-7-2-362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5.966"/>
    </inkml:context>
    <inkml:brush xml:id="br0">
      <inkml:brushProperty name="width" value="0.05" units="cm"/>
      <inkml:brushProperty name="height" value="0.05" units="cm"/>
    </inkml:brush>
  </inkml:definitions>
  <inkml:trace contextRef="#ctx0" brushRef="#br0">1 1 16980,'10'44'1520,"1"-9"-1072,2-2-200,7-6 352,5-3-472,3-11 80,5-6-136,9-7-216</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8.310"/>
    </inkml:context>
    <inkml:brush xml:id="br0">
      <inkml:brushProperty name="width" value="0.05" units="cm"/>
      <inkml:brushProperty name="height" value="0.05" units="cm"/>
      <inkml:brushProperty name="color" value="#66CC00"/>
    </inkml:brush>
  </inkml:definitions>
  <inkml:trace contextRef="#ctx0" brushRef="#br0">40 41 23285,'-14'4'1792,"10"-7"-1648,2-6-448,-2-3 1145,-2-1-425,-4 5-416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39.413"/>
    </inkml:context>
    <inkml:brush xml:id="br0">
      <inkml:brushProperty name="width" value="0.05" units="cm"/>
      <inkml:brushProperty name="height" value="0.05" units="cm"/>
      <inkml:brushProperty name="color" value="#66CC00"/>
    </inkml:brush>
  </inkml:definitions>
  <inkml:trace contextRef="#ctx0" brushRef="#br0">200 447 20588,'-10'0'416,"1"0"-1,-1 1 0,1 0 0,-1 1 0,1 0 0,-1 0 0,-9 4 0,12-3-311,1 0-1,0 1 0,1 0 0,-1 0 1,0 0-1,1 0 0,0 1 1,0 0-1,1 0 0,-8 10 0,3-1 17,1 1 0,1 0 0,0 1 0,-8 31 0,16-54-90,0 1 0,0-1 0,1 1 0,0-1 0,0 1 0,1 0 0,4-8 0,-5 12-25,-1 0 0,1 0 0,-1 0 0,1 0 0,0 0 0,0 0 0,0 1 0,0-1 0,0 1 0,0-1 0,1 1 0,-1 0 0,0 0-1,1 0 1,-1 0 0,1 0 0,-1 0 0,1 1 0,-1-1 0,1 1 0,-1 0 0,4 0 0,3 0-7,0 1 0,0 1 0,0 0 0,0 0 0,-1 0 0,1 1 0,-1 1 0,13 6 0,6 5-17,29 22 0,-24-13 8,-1 1 0,-1 1 0,32 37 1,-46-44 46,0 0-1,-2 1 1,0 1 0,-1 0 0,-1 1 0,12 31 0,-21-48-5,-1 1 0,-1 0 0,1-1 0,-1 1 0,1 6 0,-2-11-21,0 0 0,0 0 0,0 0 0,0 1 0,0-1 1,0 0-1,-1 0 0,1 0 0,0 0 0,0 0 0,-1 0 1,1 0-1,-1 0 0,1 0 0,-1-1 0,1 1 1,-1 0-1,0 0 0,1 0 0,-1 0 0,0-1 0,1 1 1,-1 0-1,0-1 0,0 1 0,0-1 0,0 1 1,0-1-1,0 1 0,0-1 0,0 1 0,0-1 0,0 0 1,0 0-1,-2 1 0,-5-1 22,-1 1 0,1-1 0,-1-1-1,0 1 1,1-2 0,-1 1 0,1-1 0,0 0 0,0-1 0,-10-4-1,7 2-26,0 0 0,1-1 0,-1 0 0,2-1 0,-1 0 0,-16-15 0,19 14-14,1 0-1,0 0 1,0 0-1,1-1 1,0 0-1,1 0 1,0 0-1,0 0 1,1-1-1,0 0 1,1 1-1,-2-19 1,1-9-32,1 0-1,4-42 1,0 43 26,-2 15 12,3-23 41,-3-1 1,-1 0 0,-15-87 0,3 101 37,7 26-36,8 21-14,5 13-36,2 0 1,14 33-1,-16-47 0,1 1 1,0-1 0,1 0 0,0-1-1,16 18 1,-23-30 9,-1 0 0,1 0 0,0 0 1,0 0-1,1 0 0,-1-1 0,0 1 0,1-1 0,-1 0 0,0 1 1,1-1-1,0 0 0,-1 0 0,1 0 0,-1-1 0,6 1 0,-6-1 4,0 0-1,0-1 0,0 1 0,0-1 0,0 1 1,1-1-1,-1 0 0,-1 0 0,1 0 1,0 0-1,0 0 0,0-1 0,0 1 1,-1 0-1,1-1 0,-1 1 0,1-1 1,-1 0-1,0 1 0,1-1 0,0-3 0,7-12 23,0 0 0,-2-1-1,0 0 1,-1 0 0,-1 0-1,4-27 1,11-34 72,-19 77-98,-1 1 0,1-1 1,-1 0-1,1 1 0,0-1 0,-1 1 1,1-1-1,0 1 0,0-1 0,0 1 0,0-1 1,0 1-1,0 0 0,1 0 0,1-2 1,-2 3-1,-1-1 0,1 1 0,0 0 0,-1 0 0,1 0 0,0 0 0,-1 0 0,1 0 0,0 0 1,-1 0-1,1 0 0,0 1 0,-1-1 0,1 0 0,-1 0 0,1 1 0,0-1 0,-1 0 0,1 1 0,-1-1 0,1 0 1,-1 1-1,1-1 0,-1 1 0,1-1 0,0 2 0,4 5 0,1 0 0,-2 1 1,1 0-1,5 13 0,-3-5 0,-6-16-3,1 6 25,1-2 0,0 1 0,0 0 0,7 7 0,-10-12-14,1 1 0,-1-1 0,0 0 0,1 1-1,-1-1 1,1 0 0,-1 1 0,1-1 0,-1 0-1,1 1 1,-1-1 0,1 0 0,-1 0 0,1 0-1,-1 0 1,1 1 0,0-1 0,-1 0 0,1 0 0,-1 0-1,1 0 1,-1 0 0,2-1 0,-1 1 6,0-1 0,-1 0-1,1 1 1,0-1 0,0 0 0,-1 0 0,1 1 0,0-1 0,-1 0-1,1 0 1,-1 0 0,1 0 0,-1 0 0,1 0 0,-1 0 0,0 0 0,0 0-1,1-1 1,4-21 126,-1-1 1,-2 1-1,0-1 0,-1-23 0,4-50-23,-5 96-124,0 0 0,0 0-1,0 0 1,0 0 0,1-1 0,-1 1 0,0 0 0,1 0 0,-1 0 0,0 0 0,1 0 0,-1 0-1,1 0 1,0 0 0,-1 0 0,1 0 0,0 0 0,1-1 0,-2 2 2,1 0 0,-1 0 0,1 0 0,0 0 0,-1 0 0,1 0 0,-1 0 0,1 0 0,-1 0 0,1 0 0,0 0 0,-1 1 1,1-1-1,-1 0 0,1 0 0,-1 0 0,1 1 0,-1-1 0,1 0 0,-1 1 0,1-1 0,-1 0 0,0 1 0,1-1 0,0 1 0,5 6-45,0 1 0,0-1 0,6 14-1,-5-10 9,-4-7 22,1 3 4,0-1 0,1 0 1,0 0-1,0 0 1,8 6-1,-12-11 16,-1-1 0,1 1 1,0-1-1,0 1 0,-1-1 0,1 1 1,0-1-1,0 0 0,0 1 0,0-1 0,0 0 1,-1 0-1,1 0 0,0 0 0,0 0 1,0 0-1,0 0 0,0 0 0,0 0 0,0 0 1,1-1-1,-1 1 1,0-1 1,1 0-1,-1 0 0,0-1 1,0 1-1,0 0 1,0 0-1,0 0 0,0-1 1,0 1-1,0 0 1,0-1-1,-1 1 0,1-1 1,0 1-1,0-3 1,14-53 30,-12 44-75,0 1 1,0-1 0,1 1 0,1 0 0,0 0 0,1 0-1,7-12 1,-12 23 29,0 0-1,-1 0 0,1 0 0,0 1 1,-1-1-1,1 0 0,0 0 0,0 1 1,-1-1-1,1 0 0,0 1 0,0-1 1,0 1-1,0-1 0,0 1 0,0 0 1,0-1-1,0 1 0,0 0 0,0 0 1,0 0-1,0-1 0,0 1 0,0 0 1,1 0-1,-1 1 0,1-1 0,0 1-11,0 0-1,0 0 1,0 0-1,0 0 1,0 0-1,0 1 1,0-1-1,-1 1 1,1-1-1,0 1 1,-1 0-1,2 2 1,2 2-178,-1 2 1,1-1 0,-1 0 0,-1 1-1,1 0 1,2 8 0,-6-15 182,0 0 1,1 0-1,-1 0 1,0 0-1,0 0 1,1 0-1,-1 0 1,0 0-1,0 0 1,0 0-1,0 0 1,0 0-1,-1 0 0,1 0 1,0 0-1,0 0 1,-1 0-1,1 0 1,-1 0-1,1 0 1,0 0-1,-1 0 1,0 0-1,0 1 1,-13-1-275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40.073"/>
    </inkml:context>
    <inkml:brush xml:id="br0">
      <inkml:brushProperty name="width" value="0.05" units="cm"/>
      <inkml:brushProperty name="height" value="0.05" units="cm"/>
      <inkml:brushProperty name="color" value="#66CC00"/>
    </inkml:brush>
  </inkml:definitions>
  <inkml:trace contextRef="#ctx0" brushRef="#br0">166 94 18156,'-4'-4'377,"-1"0"0,0 1 0,0 0-1,0 0 1,0 0 0,-1 0 0,1 1 0,-1-1 0,1 2 0,-1-1 0,0 1 0,-9-2-1,12 3-287,0 0-1,0 1 1,0-1-1,0 1 1,0-1-1,0 1 0,0 0 1,0 0-1,0 0 1,0 1-1,1-1 1,-1 1-1,0-1 1,1 1-1,-1 0 0,1 0 1,0 0-1,0 0 1,0 1-1,0-1 1,0 0-1,0 1 0,0-1 1,1 1-1,-3 5 1,0 3-53,0-1 0,1 1 0,0 0 0,1 0 1,0 1-1,1-1 0,0 0 0,1 1 0,0-1 0,0 1 1,2-1-1,-1 0 0,1 0 0,1 0 0,6 18 1,-8-27-31,0 1 1,0 0 0,0-1 0,1 0 0,-1 1 0,1-1-1,-1 0 1,1 1 0,0-1 0,0 0 0,0 0 0,0-1 0,0 1-1,0 0 1,4 1 0,-4-2-1,-1-1 0,0 1 0,1-1 0,-1 0 0,1 0 1,0 0-1,-1 0 0,1 0 0,-1 0 0,1 0 0,-1-1 0,1 1 0,-1 0 0,0-1 0,1 1 0,-1-1 0,1 0 1,-1 1-1,0-1 0,1 0 0,-1 0 0,0 0 0,0 0 0,0 0 0,0 0 0,0 0 0,0 0 0,0 0 1,1-2-1,5-8 24,0 1 0,-1-1 0,0 0 1,-1-1-1,0 1 0,-1-1 1,0 0-1,4-22 0,8-103 263,-16 136-289,3-52 64,-4 53-67,1 0-1,0-1 0,0 1 1,0 0-1,0 0 1,0 0-1,0-1 1,0 1-1,0 0 1,0 0-1,0 0 1,1-1-1,-1 1 0,0 0 1,0 0-1,0 0 1,0 0-1,0-1 1,0 1-1,0 0 1,0 0-1,0 0 1,1 0-1,-1-1 0,0 1 1,0 0-1,0 0 1,0 0-1,0 0 1,1 0-1,-1 0 1,0 0-1,0 0 1,0-1-1,1 1 1,-1 0-1,0 0 0,0 0 1,0 0-1,0 0 1,1 0-1,-1 0 1,0 0-1,0 0 1,0 0-1,1 0 1,-1 0-1,0 0 0,0 0 1,0 0-1,1 1 1,-1-1-1,0 0 1,0 0-1,0 0 1,0 0-1,1 0 1,-1 0-1,0 0 0,0 1 1,0-1-1,0 0 1,0 0-1,1 0 1,-1 0-1,0 0 1,0 1-1,0-1 1,0 0-1,8 14-4,-1-1 1,0 1-1,-1 0 1,7 26-1,-3-10-14,-5-19 13,47 120-9,-52-130-16,1 0-1,-1 0 0,1 0 1,-1 0-1,1 1 0,0-1 0,-1 0 1,1 0-1,0 0 0,0-1 0,-1 1 1,1 0-1,0 0 0,0 0 1,2 0-1,-3-1-15,0 0 1,1 0-1,-1 0 0,0-1 1,1 1-1,-1 0 0,0 0 1,0-1-1,1 1 0,-1 0 1,0-1-1,0 1 1,1 0-1,-1-1 0,0 1 1,0 0-1,0-1 0,1 1 1,-1-1-1,0 1 0,0 0 1,0-1-1,0 1 1,0-1-1,0 1 0,0 0 1,0-1-1,0 0 0,0-40-1311,-3 7 825,0-4-159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40.645"/>
    </inkml:context>
    <inkml:brush xml:id="br0">
      <inkml:brushProperty name="width" value="0.05" units="cm"/>
      <inkml:brushProperty name="height" value="0.05" units="cm"/>
      <inkml:brushProperty name="color" value="#66CC00"/>
    </inkml:brush>
  </inkml:definitions>
  <inkml:trace contextRef="#ctx0" brushRef="#br0">18 379 14843,'70'145'7966,"-8"-14"-5936,-21-54-1513,53 73 1,-162-287 679,-60-140-967,108 222-249,1 0 0,3 0 1,-12-75-1,25 109 14,0-34 0,3 48 4,1 0-1,-1-1 1,1 1 0,0 0 0,1 0 0,0 0 0,0 0 0,4-7 0,-6 13 0,1-1 1,-1 1-1,1 0 0,-1-1 1,1 1-1,0 0 1,0-1-1,0 1 0,0 0 1,0 0-1,0 0 0,0 0 1,0 0-1,0 0 1,1 0-1,-1 0 0,0 0 1,1 0-1,-1 1 1,0-1-1,1 1 0,-1-1 1,1 1-1,-1-1 0,1 1 1,-1 0-1,1 0 1,-1 0-1,1 0 0,-1 0 1,1 0-1,0 0 1,-1 0-1,1 1 0,-1-1 1,1 0-1,-1 1 1,3 1-1,0 0-5,-1 0 0,1 1 0,-1-1-1,1 1 1,-1 0 0,0 0 0,0 0 0,0 0 0,-1 1 0,1-1 0,3 8-1,1 5-10,-1 0-1,-1 1 0,-1-1 0,0 1 0,2 26 0,1 0-72,-7-42 75,1 0 0,-1 0 0,0-1 0,1 1-1,-1 0 1,0 0 0,1 0 0,-1-1 0,1 1 0,-1 0 0,1-1 0,0 1-1,-1 0 1,1-1 0,0 1 0,-1-1 0,1 1 0,0-1 0,0 1 0,-1-1-1,1 0 1,0 1 0,0-1 0,0 0 0,0 0 0,-1 0 0,1 1 0,0-1 0,0 0-1,2 0 1,32-4-479,-16 2 270,-11 2 162,0 0 1,-1 0-1,1 1 0,-1 0 1,1 0-1,-1 0 0,1 1 1,-1 1-1,0-1 0,9 5 1,-12-4 91,0-1 0,-1 1-1,1-1 1,-1 1 0,0 0 0,1 0 0,-2 1 0,1-1 0,0 0 0,-1 1 0,1 0 0,-1 0 0,0 0 0,0 0 0,-1 0-1,1 0 1,-1 0 0,0 0 0,1 6 0,-1-5 63,0-1-1,-1 1 1,1 0-1,-1 0 0,0-1 1,0 1-1,-1 0 1,0 0-1,0-1 1,0 1-1,0-1 1,0 1-1,-1-1 0,0 1 1,0-1-1,0 0 1,-1 0-1,1 0 1,-1 0-1,0 0 1,0-1-1,0 1 1,-1-1-1,1 0 0,-1 0 1,0 0-1,0 0 1,0-1-1,-6 3 1,5-3-208,0 0 0,0 0 0,0-1 0,0 0 0,0 0 0,-1-1 0,1 1 0,0-1 1,0 0-1,-10-2 0,-21-6-679,21 5 232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41.666"/>
    </inkml:context>
    <inkml:brush xml:id="br0">
      <inkml:brushProperty name="width" value="0.05" units="cm"/>
      <inkml:brushProperty name="height" value="0.05" units="cm"/>
      <inkml:brushProperty name="color" value="#66CC00"/>
    </inkml:brush>
  </inkml:definitions>
  <inkml:trace contextRef="#ctx0" brushRef="#br0">1 94 18708,'16'11'928,"1"2"0,20 19-1,-29-23-736,2-1 1,-1 1-1,1-1 0,0-1 0,1 0 0,0-1 0,0 0 0,22 9 1,-32-15-154,1 1 1,0-1-1,0 0 1,0 0-1,0 0 1,-1 0-1,1 0 1,0 0 0,0 0-1,0 0 1,0-1-1,-1 1 1,1-1-1,0 1 1,0-1-1,-1 0 1,1 1-1,0-1 1,-1 0 0,4-3-1,-2 2 33,-1-1 0,1-1 0,0 1-1,-1 0 1,0 0 0,0-1 0,0 0-1,0 1 1,2-6 0,1-6 224,-1-1 1,0 0-1,3-28 1,-5 21-32,-1 8-120,1 1-1,4-17 1,-6 31-156,0 0 1,0-1-1,0 1 1,0 0-1,0 0 1,0 0-1,0 0 1,0 0-1,0-1 1,0 1-1,0 0 1,0 0-1,0 0 1,1 0-1,-1 0 1,0 0-1,0-1 1,0 1-1,0 0 1,0 0-1,0 0 1,0 0-1,0 0 1,1 0-1,-1 0 1,0 0-1,0 0 1,0 0-1,0 0 1,0-1-1,1 1 1,-1 0-1,0 0 1,0 0-1,0 0 1,0 0-1,0 0 1,1 0-1,-1 0 1,0 0-1,0 0 1,0 0-1,0 0 1,0 1-1,1-1 1,-1 0-1,0 0 1,0 0-1,8 8-245,2 11 119,3 8-49,1-2-84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44.513"/>
    </inkml:context>
    <inkml:brush xml:id="br0">
      <inkml:brushProperty name="width" value="0.05" units="cm"/>
      <inkml:brushProperty name="height" value="0.05" units="cm"/>
      <inkml:brushProperty name="color" value="#66CC00"/>
    </inkml:brush>
  </inkml:definitions>
  <inkml:trace contextRef="#ctx0" brushRef="#br0">123 333 13611,'-2'-2'495,"0"1"0,-1-1 1,1 0-1,0 1 0,-1 0 1,1-1-1,-1 1 0,1 0 0,-1 0 1,1 0-1,-1 1 0,0-1 1,1 1-1,-1-1 0,0 1 0,-3 0 1,3 0-362,0 0 1,0 0 0,0 1-1,0-1 1,1 1-1,-1 0 1,0-1 0,1 1-1,-1 1 1,0-1-1,1 0 1,-1 0 0,1 1-1,0 0 1,-1-1 0,1 1-1,0 0 1,0 0-1,0 0 1,0 1 0,0-1-1,1 0 1,-1 1-1,-1 3 1,-1 5-90,1 0-1,0 1 1,1-1 0,0 1 0,1 0-1,0-1 1,2 20 0,0-13-45,1 1 1,1-1 0,0 1 0,7 17-1,-9-33 1,-1-1 0,1 0 0,0 1 0,0-1 0,0 1 0,0-1 0,1 0 0,-1 0 0,0 0 0,1 0 0,0 0 0,-1 0 0,1 0 0,0 0 0,0-1 0,4 4 0,-5-5 1,0 0-1,-1 0 1,1 1 0,0-1 0,0 0-1,-1 0 1,1 0 0,0 0-1,0 0 1,-1 0 0,1-1-1,0 1 1,0 0 0,-1 0-1,1 0 1,0-1 0,-1 1-1,1 0 1,0-1 0,-1 1-1,2-1 1,0-1 4,0 0-1,0 0 1,0-1-1,0 1 1,-1 0 0,1 0-1,-1-1 1,2-3 0,8-19 90,-2 0 0,-1 0 0,-1 0 0,-1-1 0,-1 0 0,1-34 0,-3 16 246,-3 0-1,-1 1 1,-9-47 0,10 86-307,-1-8 130,-1 1-1,0 0 1,-1 0-1,0 0 1,0 0-1,-10-20 1,13 30-160,0 1 0,-1 0 1,1 0-1,0 0 0,0 0 1,0-1-1,0 1 1,0 0-1,0 0 0,0 0 1,0 0-1,0-1 0,-1 1 1,1 0-1,0 0 1,0 0-1,0 0 0,0 0 1,0-1-1,-1 1 1,1 0-1,0 0 0,0 0 1,0 0-1,-1 0 0,1 0 1,0 0-1,0 0 1,0 0-1,0 0 0,-1 0 1,1 0-1,0 0 0,0 0 1,0 0-1,-1 0 1,1 0-1,0 0 0,0 0 1,0 0-1,-1 0 0,1 0 1,0 0-1,0 0 1,0 0-1,0 0 0,-1 1 1,1-1-1,-3 10 116,2 12-92,2 1 1,0 0-1,9 40 1,-4-24-35,-3-18 3,4 30-18,25 91 1,-31-137 13,1 0 1,0 0-1,1 0 1,-1 0-1,1 0 1,0 0-1,6 7 1,-8-11 2,0 1 0,1-1 1,-1 0-1,1 0 0,-1 0 1,1 0-1,-1 0 0,1 0 1,0 0-1,-1-1 0,1 1 1,0 0-1,0-1 0,0 1 1,-1-1-1,1 0 0,0 0 1,0 0-1,0 0 0,0 0 1,0 0-1,-1 0 0,1-1 1,0 1-1,3-2 0,5-2-2,0-1 0,0-1 1,0 0-1,-1 0 0,0-1 0,0 0 0,0-1 0,-1 1 0,0-2 0,-1 1 0,0-1 0,0 0 0,-1-1 0,0 0 1,5-11-1,-8 13 11,0-1 1,0 1-1,-1-1 0,0 1 1,-1-1-1,0 0 1,0 0-1,-1 1 1,-1-13-1,1 15 0,-1 0 0,0 1-1,0-1 1,-1 0 0,0 0 0,0 1-1,0-1 1,-1 1 0,0-1 0,0 1-1,0 0 1,0 0 0,-1 0 0,-6-5-1,9 8-4,0 1-1,0 0 0,0 0 1,0 0-1,0 0 1,0 1-1,-1-1 0,1 0 1,0 0-1,-1 1 1,1-1-1,0 1 0,-1-1 1,1 1-1,-1-1 1,1 1-1,-1 0 0,1 0 1,0 0-1,-3 0 1,3 0-4,0 1 1,0-1-1,0 1 1,0-1-1,0 1 1,0 0-1,0-1 1,0 1-1,0 0 1,0 0-1,0 0 1,0 0-1,0 0 1,0 0-1,1 0 1,-1 0-1,1 0 1,-2 2-1,0 3-15,0 0 0,0 1-1,0-1 1,1 0 0,0 1 0,0-1-1,1 11 1,0 2-54,2 0 1,6 30-1,-6-41 32,0 0-1,0 0 1,1-1-1,0 1 0,0-1 1,1 1-1,0-1 0,8 10 1,-10-15 27,-1 0 1,1 0-1,0-1 0,0 1 1,0-1-1,0 0 0,1 1 1,-1-1-1,0 0 0,1 0 1,-1 0-1,0-1 0,1 1 1,-1 0-1,1-1 0,-1 0 1,1 1-1,-1-1 0,1 0 1,-1-1-1,1 1 0,-1 0 1,1-1-1,-1 1 1,1-1-1,-1 0 0,0 0 1,4-1-1,6-4-32,0 0-1,0-1 1,22-16 0,-24 15 31,112-82 96,-121 89-67,0 1 1,-1-1-1,1 1 1,-1-1 0,1 0-1,-1 0 1,1 1-1,-1-1 1,1 0 0,-1 0-1,0 1 1,0-1-1,1 0 1,-1 0 0,0 0-1,0 0 1,0 1-1,0-1 1,0 0 0,0 0-1,0 0 1,0 0-1,0 0 1,0 1-1,0-1 1,-1 0 0,1 0-1,0 0 1,-1 1-1,1-1 1,-1-1 0,-17-24 361,15 22-318,-28-33 516,-2 1 0,-37-32 0,70 68-575,-1 0 0,1 0 0,0-1-1,0 1 1,-1 0 0,1 0 0,0 0 0,0 0-1,0 0 1,-1 0 0,1-1 0,0 1-1,0 0 1,0 0 0,-1 0 0,1 0 0,0-1-1,0 1 1,0 0 0,0 0 0,0 0-1,0-1 1,-1 1 0,1 0 0,0 0 0,0-1-1,0 1 1,0 0 0,0 0 0,0-1-1,0 1 1,0 0 0,0 0 0,0 0 0,0-1-1,0 1 1,0 0 0,0 0 0,0-1-1,0 1 1,1 0 0,-1 0 0,0-1 0,0 1-1,0 0 1,0 0 0,0 0 0,0-1-1,1 1 1,-1 0 0,0 0 0,0 0 0,0 0-1,1-1 1,-1 1 0,0 0 0,0 0-1,0 0 1,1 0 0,-1 0 0,0 0 0,1 0-1,17-3-473,-14 3 258,2 0-35,0-1 0,0 0 0,0 0 0,-1-1 0,1 0 0,0 0 0,-1 0 0,0-1 0,1 1 0,-1-1 0,0-1-1,0 1 1,-1-1 0,1 1 0,4-6 0,12-24-652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46.177"/>
    </inkml:context>
    <inkml:brush xml:id="br0">
      <inkml:brushProperty name="width" value="0.05" units="cm"/>
      <inkml:brushProperty name="height" value="0.05" units="cm"/>
      <inkml:brushProperty name="color" value="#66CC00"/>
    </inkml:brush>
  </inkml:definitions>
  <inkml:trace contextRef="#ctx0" brushRef="#br0">413 59 15755,'-5'-6'883,"-18"-18"853,23 23-1669,-1 0 0,0 1 0,1-1 0,-1 0 0,1 0 0,-1 0 0,1 0 0,-1 0 0,1 0 0,0 0 0,-1 0 0,1 0 0,0 0 0,0-1 0,0 1 0,0 0 0,0 0 0,0 0 0,0 0 0,0 0 0,0 0 0,1 0 1,-1 0-1,1-2 0,-1 3-62,0 0 1,0-1-1,1 1 0,-1 0 1,0 0-1,0 0 1,0 0-1,1 0 1,-1 0-1,0-1 1,0 1-1,1 0 1,-1 0-1,0 0 0,0 0 1,0 0-1,1 0 1,-1 0-1,0 0 1,0 0-1,1 0 1,-1 0-1,0 0 1,0 0-1,1 0 0,-1 0 1,0 0-1,0 0 1,0 1-1,1-1 1,-1 0-1,0 0 1,0 0-1,0 0 1,1 0-1,-1 1 0,0-1 1,0 0-1,0 0 1,0 0-1,1 0 1,-1 1-1,0-1 1,0 0-1,0 0 1,0 0-1,0 1 0,0-1 1,0 0-1,0 0 1,1 1-1,5 13 10,0 4 6,-2 1 0,-1-1 0,0 1 0,-1 0 0,-1 21-1,-9 100 75,5-97-73,-4 35 1,-4-1 1,-3 0-1,-3-1 1,-51 138-1,-185 560-4,229-634-5,14-70 623,26-169 887,-14 84-1546,-3 8 335,-2 6 907,3 2-1116,0-2-91,1 0-18,0-2-131,1 1 1,-1-1-1,0 1 1,-1-1-1,1 0 1,0 1-1,-1-1 1,1 0-1,-1 0 1,0 0-1,0 1 1,0-1-1,-1-5 1,0-5-107,1-18-154</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48.058"/>
    </inkml:context>
    <inkml:brush xml:id="br0">
      <inkml:brushProperty name="width" value="0.05" units="cm"/>
      <inkml:brushProperty name="height" value="0.05" units="cm"/>
      <inkml:brushProperty name="color" value="#66CC00"/>
    </inkml:brush>
  </inkml:definitions>
  <inkml:trace contextRef="#ctx0" brushRef="#br0">10 17 16299,'-9'-15'1441,"8"13"-935,3 4-125,0 1-293,1 1-1,0-1 1,-1 0 0,1 0 0,7 4-1,31 17-100,2-1-1,0-2 0,92 30 1,27 13-83,74 72-487,-148-81 340,-12-7 100,93 76-1,-130-91 161,-2 2 0,-1 2 0,58 76 1,192 330 151,-27 16-8,-227-403-121,1-2 0,44 53 1,-54-79-22,1-1 0,2-1 0,1-1 0,1-2 0,33 23 0,-5-10 62,2-3 0,1-2 0,1-3 0,2-2 0,0-4 0,2-2 1,0-2-1,1-4 0,72 7 0,-60-16 128,29 4 85,-89-7-268,-1 1-1,1 1 1,-1 0-1,17 7 1,-27-8-43,-1 0 0,1 1 0,-1-1 0,0 1 1,0 0-1,0 0 0,-1 0 0,0 1 1,1 0-1,-1-1 0,-1 1 0,1 1 0,-1-1 1,0 1-1,0-1 0,2 7 0,9 24-75</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49.051"/>
    </inkml:context>
    <inkml:brush xml:id="br0">
      <inkml:brushProperty name="width" value="0.05" units="cm"/>
      <inkml:brushProperty name="height" value="0.05" units="cm"/>
      <inkml:brushProperty name="color" value="#66CC00"/>
    </inkml:brush>
  </inkml:definitions>
  <inkml:trace contextRef="#ctx0" brushRef="#br0">1 6 17764,'0'0'51,"0"-1"0,0 1 0,0 0 0,0 0 0,0-1 0,0 1 0,0 0 0,0 0 0,0-1 1,0 1-1,0 0 0,0 0 0,0 0 0,1-1 0,-1 1 0,0 0 0,0 0 0,0 0 0,0-1 0,1 1 0,-1 0 0,0 0 0,0 0 1,1 0-1,-1 0 0,0 0 0,0-1 0,0 1 0,1 0 0,-1 0 0,0 0 0,0 0 0,1 0 0,-1 0 0,0 0 0,0 0 0,1 0 1,-1 0-1,0 0 0,0 0 0,1 0 0,-1 0 0,0 0 0,0 0 0,1 1 0,-1-1 0,0 0 0,1 0 0,6 16 1291,1 25-145,-5 44-480,-8 105 0,0 23 59,5-208-707,0 0 1,1 0 0,-1 0 0,1 0 0,0 0-1,4 9 1,-5-14-56,0 1-1,0-1 0,0 0 0,1 1 1,-1-1-1,0 0 0,0 1 1,1-1-1,-1 0 0,0 1 1,0-1-1,1 0 0,-1 0 1,0 1-1,1-1 0,-1 0 0,0 0 1,1 0-1,-1 0 0,0 1 1,1-1-1,-1 0 0,1 0 1,-1 0-1,0 0 0,1 0 0,-1 0 1,1 0-1,-1 0 0,0 0 1,1 0-1,-1 0 0,2-1 22,0 0 0,-1 0 0,1 0 0,-1 0-1,0 0 1,1 0 0,-1-1 0,0 1 0,0 0 0,1-1-1,0-2 1,19-29 304,-3-1 0,0-1-1,12-38 1,0 2-17,73-151-969,-102 219 488,1 0 17,0 0 1,-1 0-1,0 0 0,1 0 1,-1-1-1,-1 1 1,1 0-1,0-1 1,-1 1-1,1-1 1,-1 1-1,-1-5 1,-2 5-453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49.486"/>
    </inkml:context>
    <inkml:brush xml:id="br0">
      <inkml:brushProperty name="width" value="0.05" units="cm"/>
      <inkml:brushProperty name="height" value="0.05" units="cm"/>
      <inkml:brushProperty name="color" value="#66CC00"/>
    </inkml:brush>
  </inkml:definitions>
  <inkml:trace contextRef="#ctx0" brushRef="#br0">1 1 16932,'5'37'2008,"7"5"-1000,1-4-360,5 1 865,4-2-169,-1-4-416,2-7-528,-1-10-2408,-5-9 1984,-6-20-424,-3-4-248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6.302"/>
    </inkml:context>
    <inkml:brush xml:id="br0">
      <inkml:brushProperty name="width" value="0.05" units="cm"/>
      <inkml:brushProperty name="height" value="0.05" units="cm"/>
    </inkml:brush>
  </inkml:definitions>
  <inkml:trace contextRef="#ctx0" brushRef="#br0">141 0 18028,'-20'18'808,"-46"44"671,58-54-1322,2 0 1,-1 1-1,1-1 0,0 1 1,1 1-1,-6 13 1,10-20-131,0-1 1,0 1-1,0 0 1,1-1 0,-1 1-1,1 0 1,-1 0-1,1 0 1,0-1 0,0 1-1,1 0 1,0 3-1,-1-5-12,0 0-1,1 0 1,-1 0-1,1 1 0,0-1 1,-1 0-1,1 0 1,0-1-1,-1 1 0,1 0 1,0 0-1,0 0 1,0 0-1,0-1 0,0 1 1,0 0-1,0-1 1,0 1-1,0-1 1,0 1-1,0-1 0,0 1 1,0-1-1,1 0 1,-1 0-1,0 1 0,0-1 1,0 0-1,1 0 1,0 0-1,6-1 35,-1 0 1,0 0-1,0 0 0,0-1 1,0 0-1,0 0 0,0-1 1,0 0-1,-1 0 0,1 0 0,-1-1 1,0 0-1,7-6 0,8-8 138,-1-1-1,21-24 1,-5 5-71,-36 37-117,0 1 0,0 0 1,0-1-1,0 1 1,1 0-1,-1 0 0,0-1 1,0 1-1,0 0 0,1 0 1,-1-1-1,0 1 0,1 0 1,-1 0-1,0 0 0,1 0 1,-1-1-1,0 1 1,0 0-1,1 0 0,-1 0 1,0 0-1,1 0 0,-1 0 1,0 0-1,1 0 0,-1 0 1,1 0-1,-1 0 1,0 0-1,1 0 0,-1 0 1,2 12-21,-9 25-23,5-30 27,1-4 10,-1 22-24,2-24 30,0 0 0,0-1 0,0 1 0,0-1 0,1 1 0,-1 0 0,0-1 1,0 1-1,1-1 0,-1 1 0,0-1 0,1 1 0,-1-1 0,0 1 0,1-1 0,-1 1 0,1-1 0,-1 1 0,1-1 1,-1 0-1,1 1 0,-1-1 0,1 0 0,-1 0 0,1 1 0,0-1 0,-1 0 0,1 0 0,-1 0 0,1 0 0,0 1 1,-1-1-1,1 0 0,0 0 0,-1 0 0,2-1 0,9-1-1,-1 0 1,1-1-1,-1 0 0,0-1 0,0 0 1,0-1-1,-1 0 0,11-8 1,18-7 3,-29 15 0,3-1 3,-1 1 0,2 0 0,-1 0 1,14-2-1,-25 7-6,0 0 0,0-1 0,-1 1 0,1 0 1,0 0-1,0 0 0,0 0 0,0 0 0,0 1 1,0-1-1,0 0 0,0 0 0,-1 0 0,1 1 1,0-1-1,0 1 0,0-1 0,-1 0 0,1 1 1,0-1-1,0 1 0,-1 0 0,1-1 1,0 1-1,-1 0 0,1-1 0,-1 1 0,1 0 1,-1 0-1,1-1 0,-1 1 0,1 0 0,-1 0 1,0 0-1,0 0 0,1-1 0,-1 1 0,0 0 1,0 0-1,0 0 0,0 2 0,0 3-7,0 1 0,0 0-1,-1 0 1,-2 9 0,2-10 7,-7 78-629,8-84 631,0 1 0,0-1 0,0 0 0,0 1 0,0-1 0,0 0-1,0 1 1,0-1 0,0 0 0,0 1 0,0-1 0,0 0 0,0 1 0,0-1 0,0 0 0,0 1-1,0-1 1,0 0 0,1 1 0,-1-1 0,0 0 0,0 1 0,0-1 0,1 0 0,-1 1-1,0-1 1,0 0 0,0 0 0,1 0 0,-1 1 0,0-1 0,1 0 0,-1 0 0,0 0 0,1 1-1,-1-1 1,0 0 0,1 0 0,-1 0 0,0 0 0,1 0 0,-1 0 0,1 0 0,0 0 9,0 0 0,0-1 0,0 1 0,0 0 1,0-1-1,0 1 0,0-1 0,0 0 0,0 1 1,0-1-1,0 0 0,2-1 0,4-7-91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50.265"/>
    </inkml:context>
    <inkml:brush xml:id="br0">
      <inkml:brushProperty name="width" value="0.05" units="cm"/>
      <inkml:brushProperty name="height" value="0.05" units="cm"/>
      <inkml:brushProperty name="color" value="#66CC00"/>
    </inkml:brush>
  </inkml:definitions>
  <inkml:trace contextRef="#ctx0" brushRef="#br0">141 22 16139,'11'-15'3990,"-10"9"-1232,-10 8-306,2 2-2262,0 0 1,0 1 0,0 1 0,1-1-1,-1 1 1,1 0 0,1 0 0,-1 1-1,1-1 1,1 1 0,-7 11 0,-1 4-157,1 0 1,-12 39-1,18-46-26,0 1 0,-3 30 0,7-40-11,0 1-1,1-1 1,0 1 0,1 0-1,-1-1 1,1 1-1,0-1 1,1 1-1,3 10 1,-5-16 1,1 0 1,-1 0 0,1 0-1,0 1 1,0-1 0,-1 0-1,1 0 1,0 0 0,0 0 0,0 0-1,0-1 1,0 1 0,0 0-1,0 0 1,0-1 0,0 1-1,0 0 1,0-1 0,1 1-1,-1-1 1,0 0 0,0 1 0,1-1-1,-1 0 1,0 0 0,1 0-1,-1 0 1,0 0 0,0 0-1,1 0 1,-1 0 0,0 0-1,1-1 1,-1 1 0,0 0 0,0-1-1,0 1 1,2-2 0,3-1-3,-1 0 1,1 0-1,-1 0 1,0-1 0,0 0-1,8-7 1,3-8 8,-1 0-1,-1-1 1,20-37-1,-20 33 4,1 0-1,23-28 0,-38 51-7,1 0 0,-1 1 1,1-1-1,0 0 0,-1 0 0,1 0 1,0 1-1,-1-1 0,1 0 0,0 1 1,0-1-1,0 0 0,0 1 0,0-1 1,0 1-1,0 0 0,0-1 0,0 1 1,0 0-1,0-1 0,0 1 0,0 0 1,0 0-1,0 0 0,0 0 0,0 0 1,0 0-1,0 0 0,0 0 0,0 1 0,0-1 1,0 0-1,1 1 0,1 1 1,-1 0-1,0 0 1,0 0-1,0 1 1,-1-1-1,1 0 1,0 1-1,-1 0 1,0-1 0,0 1-1,2 3 1,14 49-14,-14-42 23,1-1 1,0 1-1,0-1 0,2 0 1,6 13-1,-11-24-8,0 0 0,-1-1 0,1 1 1,0 0-1,0 0 0,0-1 0,-1 1 0,1 0 1,0-1-1,0 1 0,0-1 0,0 1 0,0-1 0,0 1 1,0-1-1,0 0 0,0 0 0,0 1 0,0-1 1,0 0-1,1 0 0,-1 0 0,0 0 0,0 0 0,0 0 1,0-1-1,0 1 0,0 0 0,0 0 0,0-1 1,0 1-1,0-1 0,0 1 0,0-1 0,0 1 0,0-1 1,0 0-1,-1 1 0,2-2 0,5-4 15,0 0 1,-1 0-1,10-12 0,-10 11-2,3-3-14,0 1 1,1-1 0,0 2-1,0-1 1,1 2 0,0-1-1,13-5 1,-21 11-5,1 0 0,-1 1-1,1-1 1,-1 1 0,1 0 0,0 0 0,-1 0-1,1 1 1,0-1 0,0 1 0,0 0 0,-1 0-1,1 1 1,0-1 0,0 1 0,-1-1 0,1 1-1,0 0 1,-1 1 0,1-1 0,-1 1 0,1-1-1,-1 1 1,0 0 0,0 0 0,0 0 0,0 1-1,0-1 1,3 5 0,12 16-20,-15-18 25,1 0 0,-1 0 0,1 0 0,8 7 0,-11-12 0,0 0 1,-1 1 0,1-1 0,0 0-1,0 0 1,0 0 0,-1 0-1,1 0 1,0 0 0,0 0 0,0 0-1,-1 0 1,1 0 0,0 0 0,0 0-1,0-1 1,-1 1 0,1 0 0,0-1-1,0 1 1,-1 0 0,1-1-1,0 1 1,-1-1 0,1 1 0,-1-1-1,1 1 1,0-1 0,-1 0 0,1 1-1,0-2 1,22-27 30,-17 20-15,-4 7-27,7-10 25,0 1 0,1 1-1,18-16 1,-25 24-46,-1 0-1,1 1 1,0-1 0,-1 0 0,1 1-1,0-1 1,0 1 0,0 0 0,0 0 0,0 0-1,0 1 1,0-1 0,0 1 0,1-1 0,-1 1-1,0 0 1,0 0 0,0 1 0,1-1-1,-1 1 1,0-1 0,4 2 0,-6-2-162,-1-1 0,1 0 1,-1 0-1,0 0 0,1 0 1,-1 0-1,0 0 0,0 0 1,0 0-1,0 0 0,0-1 1,0 1-1,0 0 0,0-2 1,0-2-166,4-11-240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50.741"/>
    </inkml:context>
    <inkml:brush xml:id="br0">
      <inkml:brushProperty name="width" value="0.05" units="cm"/>
      <inkml:brushProperty name="height" value="0.05" units="cm"/>
      <inkml:brushProperty name="color" value="#66CC00"/>
    </inkml:brush>
  </inkml:definitions>
  <inkml:trace contextRef="#ctx0" brushRef="#br0">0 57 18684,'20'177'6383,"8"35"-5139,-26-202-1215,4 23 17,1 0 0,1-1 0,2-1 1,28 61-1,-37-91-42,-1 1 1,1-1-1,0 1 0,0-1 0,0 1 1,0-1-1,0 0 0,0 1 0,1-1 1,-1 0-1,0 0 0,1 0 1,-1 0-1,0 0 0,1 0 0,2 1 1,-4-2-3,0 0 0,1 0 0,-1-1 0,1 1 0,-1 0 1,0 0-1,1 0 0,-1 0 0,0 0 0,1 0 0,-1 0 1,0-1-1,1 1 0,-1 0 0,0 0 0,1 0 0,-1-1 1,0 1-1,1 0 0,-1 0 0,0-1 0,0 1 0,1 0 1,-1-1-1,0 0 0,6-17 26,-2-45-58,-3 0 0,-13-119-1,3 84-98,-4-101-248,12 193 344,1 1 0,0-1 1,0 0-1,1 1 0,0-1 0,2-10 0,-2 15 22,0-1 0,-1 1 0,1 0 0,0 0 0,0 0 0,-1 0-1,1 0 1,0 0 0,0 0 0,0 0 0,0 0 0,1 0 0,-1 0 0,0 1-1,0-1 1,0 0 0,1 1 0,-1-1 0,0 1 0,1-1 0,-1 1-1,0 0 1,1-1 0,-1 1 0,0 0 0,1 0 0,-1 0 0,1 0-1,-1 0 1,2 1 0,4 0-51,0 0-1,0 0 0,0 1 1,0 0-1,0 1 0,0-1 1,-1 1-1,1 1 1,-1-1-1,0 1 0,11 9 1,-14-11 45,-1 0 0,1 0 0,-1 0 0,0 0 0,0 1 0,0-1 0,0 1 0,-1-1 0,1 1 0,-1 0 0,1 0 0,-1 0 0,0 0 0,0 0 0,0 0 0,0 0 0,-1 0 0,1 0 0,-1 0 0,0 0 1,0 0-1,0 1 0,0-1 0,-1 0 0,1 0 0,-1 0 0,0 0 0,0 0 0,-1 4 0,-5 4-28,1 0 0,-2 0 1,0-1-1,0 0 0,0-1 1,-1 0-1,-1 0 0,1-1 0,-2 0 1,1-1-1,-1 0 0,0 0 0,0-1 1,-19 6-1,28-11-41,0 0 0,1-1 0,-1 1 1,0-1-1,0 0 0,0 1 0,0-1 0,0 0 0,1 0 0,-4-1 0,5 1 72,-1 0-1,1 0 1,-1-1-1,1 1 1,-1 0-1,1 0 1,-1-1-1,1 1 1,0 0-1,-1-1 0,1 1 1,0-1-1,-1 1 1,1 0-1,0-1 1,-1 1-1,1-1 1,0 1-1,0-1 0,-1 1 1,1-1-1,0 1 1,0-1-1,0 1 1,0-1-1,0 0 1,0 1-1,0-1 1,0 1-1,0-1 0,0 1 1,0-1-1,0 1 1,0-1-1,0 0 1,5-17-394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51.207"/>
    </inkml:context>
    <inkml:brush xml:id="br0">
      <inkml:brushProperty name="width" value="0.05" units="cm"/>
      <inkml:brushProperty name="height" value="0.05" units="cm"/>
      <inkml:brushProperty name="color" value="#66CC00"/>
    </inkml:brush>
  </inkml:definitions>
  <inkml:trace contextRef="#ctx0" brushRef="#br0">42 68 16860,'8'-12'1645,"-10"8"392,1 5-1893,0-1-1,0 1 1,0 0-1,0-1 1,0 1-1,0 0 1,0 0-1,0 0 1,0-1-1,0 1 1,0 0-1,1 0 0,-1 0 1,0 1-1,1-1 1,-1 0-1,0 1 1,-5 11 121,1-1-1,1 1 1,0 0 0,-4 20-1,6-25-238,1 1 0,0 0-1,1 0 1,-1 0-1,2 0 1,-1 0 0,4 15-1,-4-23-19,0 0 0,0 0 0,1 0-1,-1 1 1,1-1 0,-1 0 0,1 0 0,-1 0-1,1 0 1,-1 0 0,1 0 0,0 0 0,0-1-1,-1 1 1,1 0 0,0 0 0,0 0 0,0-1-1,0 1 1,0-1 0,0 1 0,0 0 0,0-1-1,0 0 1,0 1 0,0-1 0,1 0-1,-1 1 1,0-1 0,0 0 0,0 0 0,0 0-1,1 0 1,-1 0 0,0 0 0,0 0 0,0-1-1,0 1 1,0 0 0,0-1 0,1 1 0,0-1-1,5-2 22,0-1-1,0 1 1,0-1-1,10-9 1,-15 12-25,28-23 45,-14 10-40,29-19-1,-41 31-11,0-1-1,1 1 0,-1 0 0,0 0 0,1 0 0,0 1 0,-1-1 1,1 1-1,0 1 0,-1-1 0,1 0 0,8 1 0,-11 1 2,0-1 0,-1 0 0,1 1-1,-1 0 1,1-1 0,0 1 0,-1 0-1,1 0 1,-1 0 0,1 0 0,1 2-1,10 4 248,-13-7-215,1 0 0,-1 0 0,1-1 0,-1 1 0,1 0 0,-1-1 0,0 1-1,1 0 1,-1-1 0,1 1 0,-1 0 0,0-1 0,1 1 0,-1-1 0,0 1 0,1-1-1,-1 1 1,0-1 0,0 1 0,0-1 0,1 1 0,-1-1 0,0 1 0,0-1-1,0 1 1,0-1 0,0 1 0,0-1 0,0 1 0,0-1 0,0 1 0,0-2 0,0-19 425,-10-20 114,0-2-1482,10 43 796,0-1 0,0 0 0,0 0 0,1 0 0,-1 0 0,0 1 0,1-1-1,-1 0 1,1 0 0,-1 1 0,1-1 0,-1 0 0,1 1 0,0-1 0,-1 0 0,1 1 0,0-1 0,-1 1 0,1-1 0,0 1 0,-1-1 0,1 1 0,0 0 0,0-1 0,1 1 0,25-9-1832,-25 8 1939,27-5-877,7-1-239</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52.386"/>
    </inkml:context>
    <inkml:brush xml:id="br0">
      <inkml:brushProperty name="width" value="0.05" units="cm"/>
      <inkml:brushProperty name="height" value="0.05" units="cm"/>
      <inkml:brushProperty name="color" value="#66CC00"/>
    </inkml:brush>
  </inkml:definitions>
  <inkml:trace contextRef="#ctx0" brushRef="#br0">111 379 16243,'-10'9'603,"-9"9"764,-24 28 0,38-41-1095,1 1 0,0 0 0,0 0 0,0 1 0,1-1 0,0 1 0,0-1 1,1 1-1,-3 14 0,4-20-222,1 1 1,0 0 0,-1-1-1,1 1 1,0-1 0,0 1-1,1-1 1,-1 1 0,0 0-1,0-1 1,1 1 0,-1-1-1,1 1 1,-1-1 0,1 1-1,0-1 1,-1 0 0,2 2-1,-1-2-25,0 0-1,0 0 1,0 0-1,1-1 1,-1 1 0,0-1-1,0 1 1,0-1-1,1 1 1,-1-1-1,0 1 1,0-1-1,1 0 1,-1 0-1,0 0 1,1 0 0,-1 0-1,0 0 1,1 0-1,-1 0 1,0-1-1,2 1 1,2-2-9,0 1 0,0-1 1,-1 0-1,1-1 1,-1 1-1,1-1 0,-1 0 1,0 0-1,0 0 0,0 0 1,-1-1-1,1 0 0,-1 0 1,0 0-1,0 0 0,0 0 1,4-9-1,3-7-59,0-1 1,10-36-1,-15 41-37,-2 39-134,-3-11 229,1-1 0,0 0 0,5 17 0,-5-23 1,0-1 1,0 0-1,0 0 1,1 0-1,0 0 1,0 0-1,0 0 1,0 0-1,1 0 1,0-1-1,-1 0 1,5 4-1,-6-6-8,0 0 0,0-1-1,0 1 1,1 0-1,-1-1 1,0 1-1,1-1 1,-1 0 0,0 1-1,1-1 1,-1 0-1,1 0 1,-1 0-1,0 0 1,1 0 0,-1 0-1,1 0 1,-1 0-1,0 0 1,1-1-1,-1 1 1,0-1 0,1 1-1,-1-1 1,0 1-1,0-1 1,1 0-1,-1 0 1,0 1 0,2-3-1,2-1 7,-1 0-1,1-1 0,-1 1 1,0-1-1,6-10 0,1-5-9,-1 1 0,-1-1 0,-1-1 0,-1 1-1,8-43 1,8-110 1,-21 156-2,0-4 38,-1 0 0,0-1 0,-4-30 0,3 52-37,0-1 0,0 0 0,0 0 0,0 1 0,0-1 0,0 0 0,0 1 0,0-1 0,0 0 0,0 1 0,0-1 0,-1 0 0,1 1 0,0-1 0,0 0 0,-1 1 0,1-1 0,-1 1 0,1-1 0,0 1 0,-1-1 0,1 1-1,-1-1 1,1 1 0,-1-1 0,1 1 0,-1-1 0,0 1 0,1 0 0,-2-1 0,1 2 4,0 0-1,0-1 0,1 1 1,-1 0-1,0 0 0,0 0 1,0 0-1,0 0 0,1 0 1,-1 0-1,1 0 0,-1 0 1,1 1-1,-1-1 0,1 0 1,-1 0-1,1 0 0,0 2 1,-8 33 143,2 0 0,1 0 0,2 0 1,2 69-1,2-75-24,7 46 1,-7-68-108,1 1-1,0-1 1,1 0 0,0 1-1,0-1 1,0 0-1,1-1 1,0 1-1,1-1 1,6 9 0,-10-15-11,0 0 1,-1 0-1,1 0 1,1 0 0,-1 1-1,0-1 1,0-1 0,0 1-1,1 0 1,-1 0 0,0 0-1,1-1 1,-1 1-1,0-1 1,1 1 0,-1-1-1,1 1 1,-1-1 0,4 0-1,-4 0 7,0 0 0,0-1 0,0 1 0,0 0 0,0-1 0,0 0 0,0 1 0,0-1 0,0 1 0,0-1 0,0 0 0,0 0 0,0 0 0,0 0 0,0 0 0,-1 0 0,1 0-1,0 0 1,0-1 0,2-4 61,0-1-1,-1 1 0,0-1 0,0 0 1,0 1-1,1-15 0,-2 4 18,0-1-1,-1 1 1,-1-1-1,0 1 1,-1-1-1,-1 1 1,-10-32-1,13 48-92,-1 0 0,1 0-1,0 0 1,-1 0 0,1 0-1,0 1 1,-1-1 0,1 0-1,-1 0 1,1 0 0,-1 0-1,0 1 1,1-1 0,-1 0-1,0 0 1,0 1 0,0-1-1,-1 0 1,1 1-1,1 0-1,0 0 1,-1 0 0,1 1 0,-1-1-1,1 0 1,-1 1 0,1-1 0,0 0-1,-1 1 1,1-1 0,0 0 0,-1 1-1,1-1 1,0 1 0,0-1 0,-1 1-1,1-1 1,0 0 0,0 1 0,0-1-1,-1 1 1,1-1 0,0 1 0,0 0-1,-2 7-6,1-1-1,0 1 1,0 12-1,1-7-4,0 1 1,2-1-1,4 22 0,-5-29 10,1-1 0,0 0-1,-1 0 1,1 0 0,1-1-1,-1 1 1,1 0 0,0-1-1,0 0 1,0 1 0,1-1-1,4 4 1,-7-7 1,0 0 1,1 0-1,-1 0 0,1 0 1,-1 0-1,1 0 0,-1 0 1,1-1-1,-1 1 1,1-1-1,0 1 0,-1-1 1,1 1-1,0-1 0,0 0 1,-1 0-1,1 0 1,0 0-1,-1 0 0,1 0 1,0-1-1,2 0 0,-1 0 3,0-1 0,0 1 0,0-1 0,-1 0 0,1 0 0,0 0 0,-1 0 0,1 0 0,-1-1 0,4-4 0,3-6 15,0-1-1,-1 0 1,10-26-1,-16 36-13,11-27 19,-6 13-12,1 0 0,16-26 0,-24 43-12,0 1 1,1-1 0,-1 0-1,1 1 1,-1-1-1,0 1 1,1-1-1,-1 1 1,1-1-1,-1 1 1,1-1-1,0 1 1,-1 0-1,1-1 1,0 1-1,-1 0 1,1-1-1,-1 1 1,1 0-1,0 0 1,1-1 0,-2 1-1,1 1 1,0-1-1,-1 0 1,1 0-1,-1 1 1,1-1-1,-1 0 1,1 1-1,-1-1 1,1 1 0,-1-1-1,1 0 1,-1 1-1,1-1 1,-1 1-1,0-1 1,1 1-1,-1-1 1,1 2-1,10 35-44,-9-28 35,4 14-6,8 28-2,-13-48 19,1 1-1,-1-1 0,1 1 0,0-1 1,0 0-1,0 1 0,1-1 0,-1 0 1,1-1-1,3 5 0,-4-6-2,-1-1-1,0 1 0,1 0 1,-1-1-1,1 1 0,-1-1 1,1 1-1,-1-1 0,1 0 1,-1 0-1,1 0 0,0 1 1,-1-2-1,1 1 0,-1 0 1,1 0-1,-1 0 0,1-1 1,-1 1-1,1-1 0,-1 1 1,1-1-1,-1 1 0,0-1 1,1 0-1,-1 0 0,0 0 0,0 0 1,1 0-1,-1 0 0,1-1 1,5-5-53,0-1 0,0 1 1,8-13-1,-12 16 33,7-11-60,-8 11 46,1 0-1,-1 0 0,1 0 0,0 0 0,5-4 0,-7 8 33,-1-1 1,1 1 0,-1 0 0,0 0-1,1 0 1,-1 0 0,1 0 0,-1-1-1,1 1 1,-1 0 0,1 0 0,-1 0-1,0 0 1,1 0 0,-1 0-1,1 1 1,-1-1 0,1 0 0,-1 0-1,0 0 1,1 0 0,-1 0 0,1 1-1,-1-1 1,0 0 0,1 0 0,-1 1-1,1-1 1,-1 0 0,0 0-1,1 1 1,-1-1 0,0 0 0,0 1-1,1-1 1,-1 1 0,0-1 0,0 0-1,0 1 1,1-1 0,-1 1 0,0-1-1,0 1 1,9 25-26,-7-21 20,1 2 17,-1 1 0,2-1 0,-1 0 0,1 0 0,0 0 0,1 0 0,-1-1 0,1 1 0,1-1 0,7 7 0,-11-12 9,0 1 0,0-1-1,0 1 1,0-1-1,0 0 1,0 0 0,0 0-1,1 0 1,-1 0 0,1 0-1,-1-1 1,0 1 0,1-1-1,-1 0 1,1 0-1,-1 0 1,1 0 0,-1 0-1,1 0 1,-1 0 0,1-1-1,-1 0 1,0 1 0,1-1-1,-1 0 1,0 0-1,1 0 1,-1 0 0,0-1-1,0 1 1,0 0 0,0-1-1,0 0 1,0 1 0,-1-1-1,3-3 1,3-3 42,0-1 0,0 0 1,-1 0-1,0-1 0,-1 0 0,0 0 1,-1 0-1,0 0 0,0-1 0,2-13 1,-3 10-26,-1-1 0,0 1 0,-1-1 1,0 0-1,-1 0 0,-1 1 0,-3-19 1,3 30-31,1 1-1,0 0-1,0 0 1,-1 0-1,1 0 1,-1 1-1,1-1 1,-1 0-1,0 0 1,1 0-1,-1 1 1,0-1-1,0 0 1,0 1-1,0-1 1,-1 1-1,1-1 1,0 1-1,-2-2 1,2 3-3,1 0 1,0 0-1,-1 0 1,1 0-1,0 1 1,-1-1-1,1 0 1,0 0-1,-1 0 1,1 0-1,0 0 1,-1 0-1,1 1 1,0-1-1,0 0 1,-1 0-1,1 0 1,0 1-1,0-1 1,-1 0-1,1 1 1,0-1-1,0 0 0,0 0 1,0 1-1,-1-1 1,1 0-1,0 1 1,0-1-1,0 0 1,0 1-1,0-1 1,0 0-1,0 1 1,0-1-1,0 0 1,0 1-1,0-1 1,0 0-1,0 1 1,0-1-1,0 0 1,0 1-1,1-1 1,0 18-43,0-14 22,0-1-1,0 1 0,0-1 0,1 0 0,-1 1 1,1-1-1,0 0 0,0 0 0,0 0 0,0 0 1,1-1-1,-1 1 0,1 0 0,-1-1 0,1 0 1,0 0-1,0 0 0,0 0 0,0 0 0,1 0 1,-1-1-1,0 1 0,1-1 0,-1 0 0,1 0 1,-1-1-1,1 1 0,-1-1 0,1 1 0,4-1 1,12-1-166,-1 0 0,0-1 0,0-1 0,27-8 0,-27 7 81,-5 1 108,0 1 1,0 0-1,19 1 0,-33 1-38,1 0-1,-1-1 1,1 1-1,0 0 1,-1 0-1,1-1 0,-1 1 1,1 0-1,-1-1 1,1 1-1,-1 0 1,1-1-1,-1 1 1,1-1-1,-1 1 0,0-1 1,1 1-1,-1-1 1,0 1-1,1-1 1,-1 1-1,0-1 1,0 0-1,0 1 1,1-1-1,-1 1 0,0-1 1,0 0-1,0 1 1,0-2-1,2-23-268,-2 20 207,0-16-209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52.851"/>
    </inkml:context>
    <inkml:brush xml:id="br0">
      <inkml:brushProperty name="width" value="0.05" units="cm"/>
      <inkml:brushProperty name="height" value="0.05" units="cm"/>
      <inkml:brushProperty name="color" value="#66CC00"/>
    </inkml:brush>
  </inkml:definitions>
  <inkml:trace contextRef="#ctx0" brushRef="#br0">24 49 19868,'-5'-11'1865,"1"9"-2121,-2-4 88,2-6 1776,0-6-952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53.255"/>
    </inkml:context>
    <inkml:brush xml:id="br0">
      <inkml:brushProperty name="width" value="0.05" units="cm"/>
      <inkml:brushProperty name="height" value="0.05" units="cm"/>
      <inkml:brushProperty name="color" value="#66CC00"/>
    </inkml:brush>
  </inkml:definitions>
  <inkml:trace contextRef="#ctx0" brushRef="#br0">4 23 17460,'0'1'173,"-1"0"-1,1 0 1,-1 0 0,1 0 0,0-1 0,-1 1 0,1 0 0,0 0-1,0 0 1,0 0 0,0 0 0,0 0 0,0 0 0,0 0 0,0 0 0,0 0-1,1 0 1,-1 0 0,1 2 0,3 28 1139,116 461 3147,-118-487-4421,0 3 71,0-1-1,1 1 1,0 0 0,0-1-1,1 0 1,0 1 0,5 5-1,-9-12-86,1 0 0,-1-1 0,1 1 0,0 0 0,-1-1 0,1 1 0,0-1 0,-1 1 0,1-1 0,0 1 0,-1-1 0,1 0 0,0 1 0,0-1-1,0 0 1,-1 1 0,1-1 0,0 0 0,0 0 0,0 0 0,0 0 0,-1 0 0,1 0 0,0 0 0,0 0 0,0 0 0,0 0 0,-1-1 0,1 1 0,0 0 0,0 0 0,0-1 0,-1 1-1,1-1 1,0 1 0,0 0 0,-1-1 0,1 0 0,-1 1 0,1-1 0,0 0 0,4-4 94,-1 1 0,0-1 0,-1-1 0,6-9 0,17-38 421,-2-2 0,24-85 1,-38 109-390,0 0-30,10-27 31,-3-2 1,10-61 0,-26 113-127,0 3-204,0-1-1,-1 0 1,0 1-1,0-10 1,0 14 141,0 1 0,0-1 0,0 1 1,-1-1-1,1 1 0,0-1 0,0 1 1,0-1-1,0 1 0,-1 0 1,1-1-1,0 1 0,-1-1 0,1 1 1,0 0-1,-1-1 0,1 1 0,0 0 1,-1-1-1,1 1 0,-1 0 0,0-1 1,0 1-21,0 0 0,1 0 0,-1 0 0,0 0 0,0 0 0,0 0 0,0 0 0,0 0 0,0 1 0,0-1 0,1 0 0,-1 1 0,0-1 0,0 0 0,0 1 0,1-1 0,-2 2 0,-15 10-472,-2 3-172</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53.656"/>
    </inkml:context>
    <inkml:brush xml:id="br0">
      <inkml:brushProperty name="width" value="0.05" units="cm"/>
      <inkml:brushProperty name="height" value="0.05" units="cm"/>
      <inkml:brushProperty name="color" value="#66CC00"/>
    </inkml:brush>
  </inkml:definitions>
  <inkml:trace contextRef="#ctx0" brushRef="#br0">0 2 16724,'24'37'1976,"4"-11"-1144,0-11-376,1-6 1257,0-2-1025,5-10-848,-1-5-296,4-11 320,1-10-216,-4-8-217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54.092"/>
    </inkml:context>
    <inkml:brush xml:id="br0">
      <inkml:brushProperty name="width" value="0.05" units="cm"/>
      <inkml:brushProperty name="height" value="0.05" units="cm"/>
      <inkml:brushProperty name="color" value="#66CC00"/>
    </inkml:brush>
  </inkml:definitions>
  <inkml:trace contextRef="#ctx0" brushRef="#br0">121 225 17324,'-10'7'321,"0"1"1,0 0 0,1 1 0,0 0-1,1 0 1,0 1 0,0 0 0,1 0-1,-8 16 1,11-18-166,0 0 1,1 0-1,-1 0 0,2 0 1,-1 1-1,1 0 1,0-1-1,1 1 0,0 0 1,1 0-1,-1 0 0,2 0 1,2 16-1,-3-22-127,1 0 0,-1 0 0,1-1 0,0 1-1,0-1 1,1 1 0,-1-1 0,0 1 0,1-1 0,-1 1 0,1-1-1,0 0 1,0 0 0,3 3 0,-3-4-2,0 0-1,-1 0 1,1 0 0,0 0-1,0-1 1,0 1 0,0 0-1,0-1 1,-1 0-1,1 1 1,0-1 0,0 0-1,0 0 1,0 0 0,0 0-1,3-1 1,0 0 19,0-1 0,-1 1 0,1-1 0,0 0 0,-1 0 1,1-1-1,-1 1 0,0-1 0,0 0 0,0-1 0,0 1 0,-1 0 0,1-1 0,-1 0 0,3-4 0,2-4 100,-1-1-1,0 1 1,-1-1-1,-1-1 0,0 1 1,4-15-1,-6 17-1,-1 0 0,0 0 0,-1 0 0,0 0-1,-1 0 1,0-1 0,0 1 0,-3-14 0,3 23-125,-1 1 0,1 0 1,0 0-1,0-1 1,-1 1-1,1 0 0,0 0 1,-1 0-1,0 0 0,1-1 1,-1 1-1,1 0 1,-1 0-1,0 0 0,0 0 1,0 0-1,1 1 1,-1-1-1,-2-1 0,2 2-8,0-1-1,1 1 0,-1 0 0,0 1 0,1-1 1,-1 0-1,0 0 0,0 0 0,1 0 0,-1 0 1,0 1-1,1-1 0,-1 0 0,0 1 0,1-1 1,-1 0-1,1 1 0,-1-1 0,1 1 0,-1-1 1,1 1-1,-1-1 0,0 2 0,-3 2-1,1 1 0,-1 0 0,1 0 1,0 0-1,1 0 0,-3 8 0,-8 40-443,13-49 227,-1 1-1,1-1 0,0 0 1,0 0-1,0 0 0,1 1 1,-1-1-1,1 0 0,0 0 1,3 7-1,-4-11 167,0 1-1,1-1 1,-1 1 0,0-1 0,1 1-1,-1-1 1,0 1 0,1-1-1,-1 0 1,1 1 0,-1-1 0,1 0-1,-1 0 1,1 1 0,-1-1-1,1 0 1,-1 0 0,1 1 0,-1-1-1,1 0 1,-1 0 0,1 0-1,-1 0 1,1 0 0,-1 0 0,1 0-1,0 0 1,-1 0 0,1 0-1,-1 0 1,1 0 0,-1-1 0,1 1-1,-1 0 1,1 0 0,-1 0-1,1-1 1,-1 1 0,1 0 0,-1-1-1,1 1 1,-1 0 0,0-1-1,1 1 1,0-1 0,20-22-709,1-8-209</inkml:trace>
  <inkml:trace contextRef="#ctx0" brushRef="#br0" timeOffset="1">379 0 18068,'-13'20'942,"-33"58"1075,41-67-1713,0 0 1,1-1 0,0 1 0,1 1 0,-4 18 0,7-29-289,0 0 1,0 1 0,0-1-1,0 0 1,0 1 0,0-1-1,0 0 1,0 1 0,0-1 0,1 0-1,-1 1 1,0-1 0,1 0-1,-1 0 1,1 0 0,0 1-1,-1-1 1,1 0 0,0 0 0,0 0-1,0 0 1,0 0 0,0 0-1,0 0 1,0-1 0,0 1-1,0 0 1,0-1 0,0 1 0,0 0-1,0-1 1,1 1 0,-1-1-1,0 0 1,0 1 0,1-1-1,-1 0 1,0 0 0,1 0 0,1 0-1,7 1-19,0-1 1,1-1-1,-1 0 0,13-3 1,-10 2-11,57-8-134,95 0 0,-161 10 160,0 0 0,1 0 0,-1 1 0,0-1 0,1 1 0,-1 0 0,5 2 0,-8-3 5,0 1-1,0-1 0,-1 1 0,1-1 1,0 1-1,0-1 0,-1 1 0,1 0 1,0-1-1,-1 1 0,1 0 0,-1-1 1,1 1-1,-1 0 0,1 0 0,-1 0 1,0 0-1,1-1 0,-1 1 0,0 0 1,1 0-1,-1 0 0,0 0 0,0 0 1,0 0-1,0 0 0,0 0 0,0-1 1,0 1-1,0 0 0,-1 0 0,1 0 1,0 0-1,0 0 0,-1 0 0,1 0 1,-1 1-1,-5 9 113,-1 0 0,0 0 0,-1 0 0,0-1 0,0 0 1,-1 0-1,-1-1 0,1-1 0,-1 1 0,-1-1 0,-20 11 0,28-17-140,1-1-1,-1 1 0,0-1 1,0 0-1,0 1 0,0-1 1,0-1-1,0 1 0,0 0 0,0-1 1,0 0-1,0 1 0,-1-1 1,1 0-1,0-1 0,0 1 0,0-1 1,0 1-1,0-1 0,0 0 1,0 0-1,0 0 0,0-1 1,0 1-1,0-1 0,1 1 0,-1-1 1,1 0-1,-1 0 0,1 0 1,0 0-1,-1 0 0,1-1 1,0 1-1,1-1 0,-4-4 0,-8-29-273</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8:54.774"/>
    </inkml:context>
    <inkml:brush xml:id="br0">
      <inkml:brushProperty name="width" value="0.05" units="cm"/>
      <inkml:brushProperty name="height" value="0.05" units="cm"/>
      <inkml:brushProperty name="color" value="#66CC00"/>
    </inkml:brush>
  </inkml:definitions>
  <inkml:trace contextRef="#ctx0" brushRef="#br0">0 1 19708,'5'6'276,"0"0"0,0 0-1,-1 1 1,0 0 0,-1 0 0,1 0 0,-1 0-1,-1 0 1,1 1 0,-1-1 0,0 1-1,0 10 1,5 12 577,0-4-444,15 65 968,54 138 1,-72-220-1337,19 40 125,-21-45-149,1 0 1,-1 0-1,1 0 1,0 0-1,0 0 0,0 0 1,1-1-1,3 4 1,-7-7-16,0 0-1,1 0 1,-1 0-1,0 0 1,0 1 0,1-1-1,-1 0 1,0 0 0,0 0-1,1 0 1,-1 0 0,0 0-1,0 0 1,1 0 0,-1 1-1,0-1 1,0 0-1,1 0 1,-1 0 0,0 0-1,1 0 1,-1-1 0,0 1-1,0 0 1,1 0 0,-1 0-1,0 0 1,0 0 0,1 0-1,-1 0 1,0 0-1,0-1 1,1 1 0,-1 0-1,0 0 1,0 0 0,0-1-1,1 1 1,-1 0 0,0 0-1,0 0 1,0-1 0,0 1-1,1 0 1,-1 0-1,0-1 1,0 1 0,0 0-1,0-1 1,0 1 0,0 0-1,0 0 1,0-1 0,0 1-1,0-1 1,1-15 49,-3 1-53,-1-1 0,0 1 0,-1-1 0,-1 1 1,-12-27-1,-1 6-172,-23-36 0,65 78 113,-19-5 64,0 0 0,1 0 0,-1 0 0,0-1 0,0 0 0,0 0 0,1-1 1,-1 1-1,0-1 0,0 0 0,0-1 0,0 1 0,0-1 0,0 0 1,-1 0-1,1 0 0,0-1 0,-1 0 0,0 0 0,0 0 0,0 0 1,0-1-1,0 1 0,0-1 0,-1 0 0,0 0 0,4-6 0,-2 3 12,-1-1-1,1 1 0,-1-1 1,0 0-1,-1-1 0,0 1 1,-1 0-1,1-1 1,-1 0-1,-1 1 0,0-1 1,0 0-1,-1 0 0,0 0 1,-1-11-1,1 19-13,0 0 1,0 0-1,0 0 1,-1 0-1,1 0 0,0 0 1,0 0-1,0 0 0,-1 0 1,1 0-1,0 0 1,-1 0-1,1 0 0,-1 1 1,1-1-1,-1 0 1,0 0-1,1 0 0,-1 1 1,0-1-1,1 0 1,-1 1-1,0-1 0,0 1 1,0-1-1,1 1 1,-1-1-1,0 1 0,0 0 1,-1-1-1,0 1 0,1 1 0,0-1 0,0 1 0,-1 0 0,1-1 0,0 1 0,0 0 0,0 0 0,0 0 0,0-1 0,0 1 0,0 1 0,0-1 0,0 0 0,0 0 0,1 0-1,-1 0 1,0 0 0,1 1 0,-1-1 0,1 0 0,-1 2 0,-4 13 5,1 0-1,1 1 0,0-1 1,1 1-1,1 0 0,0-1 1,2 1-1,0 0 0,0 0 1,6 21-1,-6-33 3,0-1 0,0 0 0,1 1 0,-1-1 0,1 0 0,0 0 0,0 0 0,0 0 0,1-1 0,-1 1 0,5 5 0,-5-8-2,0 1 0,0-1 0,0 0 0,0 0 0,0 0 0,0 0 1,0 0-1,0 0 0,0 0 0,0-1 0,0 1 0,0-1 0,1 1 0,-1-1 0,0 0 0,0 0 0,1 0 0,-1 0 1,0 0-1,0-1 0,1 1 0,-1-1 0,0 1 0,3-2 0,4-2 9,0 0-1,-1-1 1,1 0 0,-1 0 0,0 0-1,-1-1 1,12-11 0,45-54 6,-53 58-16,15-19 0,26-29-7,-45 55-7,0-1-1,0 0 0,1 1 1,0 1-1,15-10 0,-21 15 10,-1-1-1,1 0 0,-1 1 0,1-1 0,-1 1 1,1 0-1,-1-1 0,1 1 0,0 0 0,-1 0 1,1 0-1,-1 0 0,1 0 0,0 0 0,-1 0 1,1 1-1,-1-1 0,1 1 0,-1-1 0,1 1 1,-1-1-1,1 1 0,-1 0 0,0 0 0,1 0 1,-1 0-1,0 0 0,1 0 0,-1 0 0,0 0 1,0 0-1,0 1 0,0-1 0,0 0 0,1 3 0,3 6 24,0 1 0,0-1 0,-1 1-1,3 14 1,2 1 54,-8-23-61,0-1 0,0 1 0,0 0 1,0-1-1,1 1 0,0-1 0,-1 0 1,1 0-1,0 1 0,0-1 0,2 2 1,-3-4-10,0 1 1,0-1 0,0 0 0,0 1-1,0-1 1,0 0 0,0 0 0,0 1-1,0-1 1,0 0 0,0 0 0,0 0-1,0 0 1,0 0 0,0-1 0,0 1 0,0 0-1,0 0 1,0-1 0,0 1 0,0 0-1,0-1 1,0 1 0,0-1 0,0 0-1,-1 1 1,1-1 0,0 1 0,0-1-1,0 0 1,-1 0 0,1 1 0,0-3-1,9-9 6,-1-1-1,-1-1 1,0 1-1,-1-1 1,0 0-1,7-24 1,-7 19-149,1 0 0,18-32 0,-25 51 125,-1-1-1,0 1 1,0-1-1,0 1 1,1-1-1,-1 1 0,0-1 1,1 1-1,-1 0 1,0-1-1,1 1 1,-1-1-1,0 1 1,1 0-1,-1 0 0,1-1 1,-1 1-1,1 0 1,-1 0-1,1-1 1,-1 1-1,1 0 0,-1 0 1,1 0-1,-1 0 1,1 0-1,0 0 1,0 0 1,-1 0 0,1 1 1,0-1-1,-1 1 1,1-1-1,-1 1 0,1 0 1,-1-1-1,0 1 1,1 0-1,-1-1 0,0 1 1,1 0-1,-1-1 1,0 1-1,0 0 0,1 0 1,4 38-99,-5-36 98,5 78-1001,-5-89 839</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9:07.502"/>
    </inkml:context>
    <inkml:brush xml:id="br0">
      <inkml:brushProperty name="width" value="0.05" units="cm"/>
      <inkml:brushProperty name="height" value="0.05" units="cm"/>
      <inkml:brushProperty name="color" value="#66CC00"/>
    </inkml:brush>
  </inkml:definitions>
  <inkml:trace contextRef="#ctx0" brushRef="#br0">1137 194 13683,'-1'-2'261,"0"0"0,0 0 0,-1 0 0,1 0 0,0 0 0,-1 0 0,1 0-1,-1 1 1,0-1 0,1 0 0,-1 1 0,-2-2 0,-3-3 221,-2-2-267,1 0-1,-2 0 1,1 1-1,-1 0 0,0 0 1,-1 1-1,1 1 1,-1 0-1,0 0 1,-1 1-1,1 0 1,-1 1-1,1 1 1,-1 0-1,0 0 1,-24 1-1,-151 17 878,13 1-561,-4-17-253,91-1-29,1 3 0,-90 13-1,161-11-162,28-3-167,3 0 55,310 19-393,-278-21 191,0-2 1,1-2-1,-2-2 0,83-23 0,-90 18 60,120-34-381,-134 40 421,0 2-1,0 1 0,0 1 1,33 1-1,-55 1 108,-1 0 1,1 0-1,-1 1 0,0-1 1,1 1-1,-1 0 0,0 0 0,1 0 1,-1 0-1,0 1 0,0-1 0,6 4 1,-10-4 19,1-1 0,0 0 0,0 0 1,0 0-1,0 1 0,0-1 0,0 0 0,0 0 1,-1 0-1,1 0 0,0 1 0,0-1 0,0 0 1,0 0-1,-1 0 0,1 0 0,0 0 1,0 0-1,0 0 0,0 0 0,-1 0 0,1 0 1,0 1-1,0-1 0,0 0 0,-1 0 0,1 0 1,0 0-1,0 0 0,-1 0 0,1 0 0,0-1 1,0 1-1,0 0 0,-1 0 0,1 0 1,0 0-1,0 0 0,0 0 0,0 0 0,-1 0 1,1 0-1,0-1 0,-15 0 21,-103-20 464,0 6-1,-2 5 0,-193 7 1,301 4-487,4-1-55,0 1 0,1-1 0,-1 1 0,1 1 0,-1-1 0,1 1 0,-10 5 0,12-4-439,7-2 212,8-4 22,-3-10-38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6.703"/>
    </inkml:context>
    <inkml:brush xml:id="br0">
      <inkml:brushProperty name="width" value="0.05" units="cm"/>
      <inkml:brushProperty name="height" value="0.05" units="cm"/>
    </inkml:brush>
  </inkml:definitions>
  <inkml:trace contextRef="#ctx0" brushRef="#br0">76 27 18868,'1'-8'591,"0"-10"789,-2 17-716,-2 13-70,-3 16-280,-21 105 163,-12 169 0,39-297-469,-1 1 14,1 0 0,0 0 0,0 0 0,0 0 0,0 0 0,1 0 0,0 0 0,1 0 0,3 10 0,-5-15-13,1 0 0,-1 0 0,1-1 0,0 1-1,-1 0 1,1 0 0,0 0 0,-1-1 0,1 1 0,0 0 0,0-1-1,0 1 1,0-1 0,0 1 0,0-1 0,0 1 0,0-1 0,0 0-1,0 1 1,0-1 0,0 0 0,0 0 0,0 0 0,0 0 0,0 0-1,0 0 1,0 0 0,0 0 0,0 0 0,0 0 0,0-1 0,0 1 0,0 0-1,2-1 1,2-2 25,1 1 0,-1-1-1,1-1 1,-1 1-1,6-5 1,21-19 137,-1-1 0,-2-2-1,48-60 1,65-115 184,-121 173-358,-10 16-38,16-26-100,-25 39 42,0 0-1,0-1 1,-1 1-1,0-1 1,0 1-1,0-1 1,0 1-1,0-1 1,0 1-1,-1-5 1,0 7 69,0 1 1,0-1-1,0 1 1,-1 0-1,1-1 1,0 1-1,0 0 1,-1-1-1,1 1 1,0 0 0,0-1-1,-1 1 1,1 0-1,0-1 1,-1 1-1,1 0 1,0 0-1,-1-1 1,1 1-1,0 0 1,-1 0-1,1 0 1,-1 0-1,1-1 1,-1 1-1,1 0 1,0 0-1,-1 0 1,1 0-1,-1 0 1,1 0-1,-1 0 1,1 0 0,0 0-1,-1 0 1,1 0-1,-1 1 1,1-1-1,0 0 1,-1 0-1,1 0 1,-1 1-1,0-1 1,-20 9-251,19-8 151,-25 12-464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9:56.451"/>
    </inkml:context>
    <inkml:brush xml:id="br0">
      <inkml:brushProperty name="width" value="0.05" units="cm"/>
      <inkml:brushProperty name="height" value="0.05" units="cm"/>
      <inkml:brushProperty name="color" value="#FFC114"/>
    </inkml:brush>
  </inkml:definitions>
  <inkml:trace contextRef="#ctx0" brushRef="#br0">1687 285 11731,'-23'-33'871,"-1"0"1,-1 2 0,-2 0-1,-1 2 1,-61-48 0,80 70-813,0 1 1,0 1-1,0 0 1,-1 0-1,0 1 1,0 0-1,0 1 1,0 0-1,-1 0 1,1 1-1,-18-1 1,11 3 40,0 0 1,0 2-1,0 0 0,0 1 1,0 0-1,-25 9 0,-27 10 199,-11 3-163,0 4-1,-87 44 1,145-60-138,1 0 1,0 2-1,1 1 1,1 0-1,1 1 1,0 1-1,-16 22 0,-98 151-13,76-104 12,-44 58-3,-140 226-20,225-340 29,0 0 0,3 1 0,0 1 1,2 0-1,2 0 0,1 1 0,1 0 0,-1 45 0,5 24 11,15 150 0,-6-184-7,2-1-1,37 132 1,-34-163-4,2 1 0,1-2 0,2 0 0,2-1 0,1-1 0,39 51 0,192 197-12,-236-266 19,1-1-1,0 0 1,1-2-1,1 0 1,0-1 0,1 0-1,0-2 1,0 0-1,2-1 1,27 8-1,-6-7 11,0-3 0,0-1 0,1-1 0,0-3 0,79-6 0,-102 1 0,0 0-1,-1-1 1,1-1-1,21-9 1,75-37 197,-45 18-57,79-37-90,-124 56-61,0-2 1,-1-1 0,33-28-1,-41 31-9,24-22 120,64-74-1,-103 109-117,-1 0-1,1 0 1,-1 0 0,1 0-1,-1 0 1,1 0 0,0 0 0,-1 0-1,1 1 1,0-1 0,0 1-1,0-1 1,-1 1 0,3 0-1,-2-1 4,1 1-1,-1-1 1,0 1-1,0-1 0,1 0 1,-1 1-1,0-1 1,0 0-1,3-3 0,5-6 19,-1-1-1,0 0 0,0-1 0,-1 0 1,-1-1-1,7-14 0,9-15-12,13-11 84,67-79 0,-81 103-44,-2-1 0,-1-1 0,-2-1 0,0 0 1,-3-1-1,0 0 0,10-44 0,-20 54 23,-1-1 0,0 0 0,-2 0-1,-1-1 1,-5-40 0,4 48-74,-1-4 10,-18-343 30,18 315-20,-3 0-1,-2 0 1,-2 0-1,-27-84 1,9 57 10,-4 2 1,-46-84 0,64 135-26,-2-1 1,0 2-1,-1 0 1,-1 1-1,-1 1 1,-30-27 0,38 38-124,1 0 0,0-1 0,0 0 1,1-1-1,0 0 0,1 0 1,1 0-1,-1-1 0,-4-13 0,-1-10-348,1 1 0,-6-38 0,5 11-1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19:59.682"/>
    </inkml:context>
    <inkml:brush xml:id="br0">
      <inkml:brushProperty name="width" value="0.05" units="cm"/>
      <inkml:brushProperty name="height" value="0.05" units="cm"/>
      <inkml:brushProperty name="color" value="#FFC114"/>
    </inkml:brush>
  </inkml:definitions>
  <inkml:trace contextRef="#ctx0" brushRef="#br0">1155 51 13563,'-12'-7'245,"0"1"0,0 1 0,-1 0 0,1 1 0,-1 0 0,0 1 0,-15-2 0,-96-4 664,117 8-820,-33 0 106,1 1 0,0 2 1,0 2-1,0 1 0,-41 12 0,56-10-97,0 1 0,0 1-1,1 1 1,0 1-1,1 1 1,0 1-1,1 1 1,1 1-1,-20 19 1,9-4-96,1 2 0,1 1 0,2 1 0,1 2 0,-41 75 0,41-56 5,2 1 0,2 1 0,-24 102 0,26-62 8,-12 155 0,22 94 4,19-67 53,-3-213-42,3 0 0,19 75 0,-20-114-7,1 0-1,2-1 1,0 0 0,2 0 0,0-2-1,2 1 1,1-2 0,0 0 0,23 22 0,-13-18 23,1-1 0,2-1-1,0-2 1,2-1 0,0-1 0,45 21 0,-54-30-20,0-2 0,1-1 0,1 0 0,43 9 0,-53-16-16,0-1 1,1 0 0,-1 0-1,1-2 1,-1 0 0,1 0-1,-1-1 1,0-1 0,22-7-1,-3-3 102,1-1-1,-2-2 1,0-1 0,-1-1-1,-1-2 1,40-34 0,151-159 736,-131 118-586,-5-3 0,117-177 1,-179 236-259,-2-1 0,-2 0 0,-2-2 0,-2 0 0,-1 0 0,-2-1 1,-3-1-1,-1 0 0,-2-1 0,-2 1 0,-2-1 0,-2 0 0,-7-56 1,1 51 2,-3 1 0,-2-1 0,-2 2 1,-2 0-1,-2 1 0,-2 0 1,-2 2-1,-3 0 0,-1 1 1,-2 2-1,-50-61 0,45 68-242,-1 2 1,-1 0-1,-61-42 0,-126-63-1812,174 110 1563</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0:15.375"/>
    </inkml:context>
    <inkml:brush xml:id="br0">
      <inkml:brushProperty name="width" value="0.05" units="cm"/>
      <inkml:brushProperty name="height" value="0.05" units="cm"/>
      <inkml:brushProperty name="color" value="#FFC114"/>
    </inkml:brush>
  </inkml:definitions>
  <inkml:trace contextRef="#ctx0" brushRef="#br0">94 9 16420,'0'-8'1334,"6"12"-840,7 13-166,10 19-281,-3 1 1,0 1-1,18 53 1,-28-61-101,-1 0 0,-1 1 0,-2 0 0,0 0 0,0 39 0,-6-68-18,0 1 0,0 0 0,0 0 0,0-1 0,-1 1 0,1 0 0,-1 0 0,0-1 0,0 1 0,-1 2 0,2-4 25,-1-1 0,1 1 0,-1 0 0,1-1 0,-1 1 0,0-1 0,1 1 0,-1-1-1,0 0 1,0 1 0,1-1 0,-1 0 0,0 1 0,0-1 0,1 0 0,-1 0 0,0 0 0,0 0-1,0 0 1,1 0 0,-1 0 0,0 0 0,0 0 0,0 0 0,1 0 0,-1 0 0,0 0-1,0-1 1,1 1 0,-1 0 0,0-1 0,0 1 0,1 0 0,-1-1 0,0 1 0,1-1 0,-2 0-1,-13-9-832,1 0 0,0-1 0,1-1 0,-17-18 0,-45-58-222,73 85 1114,-15-16 113,11 13 256,1 0 1,-1-1-1,1 0 1,0 0-1,1 0 1,-1 0-1,-4-12 1,9 18-301,0 0 0,0 0 0,0 0 0,0 1 0,1-1 0,-1 0 0,0 0 0,0 1 0,0-1 0,1 0 0,-1 0 0,0 1 0,0-1 0,1 0 0,-1 1 0,1-1 0,-1 0 0,1 1 0,-1-1 0,1 1 0,-1-1 0,1 1 0,0-1 0,-1 1 0,1-1 0,0 1 0,-1-1 0,1 1 0,0 0 0,-1-1 0,1 1 0,0 0 0,0 0 0,-1 0 0,1 0 0,0 0 0,0-1 0,1 2 0,35-5 639,-32 4-544,41 1 104,55 8 0,-61-4-942,-1-2 0,47-2 0,-56-4 227</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0:16.273"/>
    </inkml:context>
    <inkml:brush xml:id="br0">
      <inkml:brushProperty name="width" value="0.05" units="cm"/>
      <inkml:brushProperty name="height" value="0.05" units="cm"/>
      <inkml:brushProperty name="color" value="#FFC114"/>
    </inkml:brush>
  </inkml:definitions>
  <inkml:trace contextRef="#ctx0" brushRef="#br0">142 0 15355,'1'1'81,"1"-1"1,-1 1-1,1 0 0,-1 0 0,0-1 0,0 1 0,1 0 0,-1 0 0,0 0 1,0 1-1,0-1 0,0 0 0,0 0 0,0 1 0,0-1 0,0 0 0,-1 1 1,1-1-1,0 1 0,-1-1 0,1 1 0,-1 2 0,9 42 447,-7-34-301,6 48 132,-2 0 0,-3 0 0,-2 1 0,-14 103 0,13-157-337,-3 10 107,-7 30 0,9-45-128,1 1 0,-1 0 0,0-1 0,0 1 0,0-1 0,0 1 0,-1-1 0,1 1 0,0-1 0,-1 0 0,0 0 0,0 0 0,0 0 0,0 0 0,0 0 0,0 0 0,0-1 0,0 1 0,-4 1 0,5-3-21,0 1-1,0-1 1,0 0-1,0 0 1,0 0-1,-1 0 1,1 0-1,0 0 1,0 0 0,0-1-1,0 1 1,0 0-1,0 0 1,0-1-1,0 1 1,-1-1-1,1 1 1,0-1 0,1 1-1,-3-2 1,0-1-40,1 1 0,-1-1 1,1 1-1,0-1 0,-1 0 1,-2-5-1,-2-6-164,1 0 1,-6-18 0,10 28 178,-13-38-271,2 0 0,2-1 0,2 0 0,-6-68 0,17 111 552,3 7-49,10 20 92,5 8 29,-15-28-241,0-1 0,0 1 1,1-1-1,0 0 1,0 0-1,1 0 1,-1-1-1,1 0 1,0-1-1,15 8 1,-8-7-33,-1 0-1,0-1 1,1-1 0,0 0 0,26 2-1,-29-4-113,-1 0 0,0 0-1,1-1 1,-1 0 0,1-1-1,-1 0 1,0-1 0,1 0-1,-1-1 1,0 0 0,12-5-1,23-20-149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25.627"/>
    </inkml:context>
    <inkml:brush xml:id="br0">
      <inkml:brushProperty name="width" value="0.05" units="cm"/>
      <inkml:brushProperty name="height" value="0.05" units="cm"/>
    </inkml:brush>
  </inkml:definitions>
  <inkml:trace contextRef="#ctx0" brushRef="#br0">7 11 18476,'0'1'1184,"0"1"-1600,-2-1 416,-1-1 440,2-4-504,4-6-160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26.929"/>
    </inkml:context>
    <inkml:brush xml:id="br0">
      <inkml:brushProperty name="width" value="0.05" units="cm"/>
      <inkml:brushProperty name="height" value="0.05" units="cm"/>
    </inkml:brush>
  </inkml:definitions>
  <inkml:trace contextRef="#ctx0" brushRef="#br0">92 1 17620,'6'1'1840,"-5"12"-1304,-4 16-208,-4 7 1057,-1 11-785,-1 6-168,2 13-176,1 1-96,3-1-240,0-3-120,3-7-240,0-4-200,-1-15-153,-8-10 545,-9-24-208,-7-11-72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27.352"/>
    </inkml:context>
    <inkml:brush xml:id="br0">
      <inkml:brushProperty name="width" value="0.05" units="cm"/>
      <inkml:brushProperty name="height" value="0.05" units="cm"/>
    </inkml:brush>
  </inkml:definitions>
  <inkml:trace contextRef="#ctx0" brushRef="#br0">1 32 19860,'77'-13'1637,"100"-4"0,-149 16-1510,0 1-1,1 2 1,-1 0-1,0 2 1,0 2-1,52 16 1,-73-19-124,-1-1 0,1 1 0,-1 1 0,1-1 0,-1 1 0,-1 1 0,1-1 1,0 1-1,-1 0 0,0 0 0,0 0 0,4 7 0,-6-7-4,0 0-1,0 0 1,-1 0 0,0 0-1,0 1 1,0-1 0,0 1-1,-1-1 1,0 1 0,-1 0-1,1-1 1,-1 1-1,0 0 1,0 0 0,-2 9-1,-2 2 1,0 0 0,-2 0 0,0 0 0,0-1 0,-2 0-1,0 0 1,-1-1 0,-19 26 0,-11 8 35,-51 49 0,47-54 32,41-42-60,0 1 0,-1-1 0,1 1 0,0 0-1,1 0 1,-1 0 0,0 0 0,1 0 0,-2 3-1,3-5-2,0 0 0,0 1 0,0-1 0,-1 0 0,1 0 0,1 0 0,-1 0-1,0 0 1,0 0 0,0 1 0,1-1 0,-1 0 0,0 0 0,1 0-1,-1 0 1,1 0 0,-1 0 0,1 0 0,0 0 0,-1 0 0,1-1 0,0 1-1,-1 0 1,1 0 0,0 0 0,0-1 0,0 1 0,0-1 0,1 2 0,21 10-244,0-1 0,0-1 0,1-1 0,1-1 0,38 7 0,-29-8 4,-3-3-102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27.724"/>
    </inkml:context>
    <inkml:brush xml:id="br0">
      <inkml:brushProperty name="width" value="0.05" units="cm"/>
      <inkml:brushProperty name="height" value="0.05" units="cm"/>
    </inkml:brush>
  </inkml:definitions>
  <inkml:trace contextRef="#ctx0" brushRef="#br0">139 25 18268,'-7'0'173,"1"0"0,-1 1 0,0 0 0,1 1 0,-1-1 0,1 1 1,0 0-1,0 1 0,0-1 0,0 1 0,0 1 0,0-1 0,-6 6 0,8-6-125,0 1 0,1-1 0,-1 0 0,1 1 0,0 0 0,0 0 0,0 0 0,1 0 0,-1 1 0,1-1 0,0 0 0,0 1 0,1 0 0,0-1 0,-1 1 0,1 0 0,1 0 0,-1 8 0,1-10-33,0 0 0,0-1 0,1 1 0,-1 0 0,1 0 0,0-1 0,0 1-1,0 0 1,0-1 0,0 1 0,1-1 0,-1 1 0,1-1 0,0 0 0,-1 0 0,1 1-1,0-1 1,0-1 0,1 1 0,-1 0 0,0 0 0,1-1 0,-1 1 0,0-1 0,1 0 0,2 1-1,-1 0 33,0-1-1,0 0 0,0 0 1,0 0-1,0 0 0,0-1 1,0 0-1,0 0 0,0 0 1,0 0-1,0 0 1,0-1-1,0 0 0,0 0 1,0 0-1,0 0 0,7-4 1,-5 1 56,-1 0 0,1 0 0,0-1 0,-1 1 0,0-2 1,0 1-1,-1 0 0,1-1 0,-1 0 0,-1 0 1,1 0-1,-1 0 0,0-1 0,3-8 0,-5 12-63,1-1-1,-1 1 1,-1-1-1,1 0 1,0 1-1,-1-1 1,0 0-1,1 0 1,-2 1-1,1-1 1,0 0-1,-1 1 0,1-1 1,-1 0-1,0 1 1,-1-1-1,1 1 1,0-1-1,-1 1 1,0 0-1,0-1 1,0 1-1,0 0 1,0 0-1,-1 1 1,1-1-1,-1 0 1,-5-3-1,5 4-49,0 1 0,0-1 0,0 1 0,0 0 0,0 0 0,0 0 0,0 0 0,0 1 0,-1-1 0,1 1 0,-5 0 0,7 0-64,0 0 0,0 0 1,-1 0-1,1 0 0,0 0 0,0 0 0,-1 0 1,1 1-1,0-1 0,0 0 0,0 1 1,-1-1-1,1 1 0,0 0 0,0-1 1,0 1-1,0 0 0,0-1 0,0 1 0,0 0 1,0 0-1,1 0 0,-1 0 0,0 0 1,0 0-1,1 0 0,-1 0 0,0 0 0,1 0 1,-1 3-1,1-3 3,0 0 0,0 0-1,0 0 1,0 0 0,0-1 0,0 1-1,0 0 1,0 0 0,0 0 0,1 0-1,-1 0 1,0 0 0,1-1 0,-1 1 0,1 0-1,-1 0 1,1 0 0,-1-1 0,1 1-1,-1 0 1,1-1 0,0 1 0,1 0 0,21 11-737,3-8-52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28.158"/>
    </inkml:context>
    <inkml:brush xml:id="br0">
      <inkml:brushProperty name="width" value="0.05" units="cm"/>
      <inkml:brushProperty name="height" value="0.05" units="cm"/>
    </inkml:brush>
  </inkml:definitions>
  <inkml:trace contextRef="#ctx0" brushRef="#br0">82 1 14915,'-34'133'4471,"21"-89"-3270,2 1 0,2 0-1,-5 58 1,14-96-1126,0 1-1,0-1 1,0 1-1,1-1 0,0 0 1,2 8-1,-2-12-80,0-1-1,0 0 0,-1 0 1,1 0-1,1 0 0,-1 0 0,0-1 1,0 1-1,1 0 0,-1 0 1,1-1-1,-1 1 0,1-1 0,0 1 1,0-1-1,-1 0 0,1 0 1,0 0-1,0 0 0,0 0 0,0 0 1,1 0-1,-1-1 0,2 1 1,9 0-195,-1 0 0,1-1 0,-1 0 0,0-1 0,1-1 1,-1 0-1,0-1 0,16-5 0,-16 5 4,1-1 1,-1 1 0,1 1-1,0 0 1,0 1-1,0 1 1,19 1-1,-30-1 201,0 0-1,-1 0 1,1 0-1,0 1 1,0-1-1,0 0 1,-1 1-1,1 0 1,0-1-1,0 1 1,-1 0-1,1 0 1,-1 0-1,1 0 1,-1 0-1,1 1 1,-1-1-1,0 0 1,1 1-1,-1-1 1,0 1-1,0-1 1,0 1-1,0-1 0,0 1 1,0 0-1,-1-1 1,1 1-1,-1 0 1,1 0-1,-1 0 1,1-1-1,-1 1 1,0 0-1,0 0 1,0 0-1,-1 3 1,0 0 60,0 0-1,0 0 1,-1-1 0,1 1 0,-1 0 0,-1-1-1,1 1 1,-1-1 0,1 0 0,-1 0-1,0 0 1,-1 0 0,-4 4 0,-2 1 90,0-1 0,-1 0 0,-1-1 0,1 0 0,-1-1 0,-19 8 0,23-11-126,1-1 0,-1 1 1,0-2-1,1 1 1,-1-1-1,0 0 0,0 0 1,0-1-1,0 0 1,0-1-1,0 0 0,-10-2 1,14 2-91,0-1 1,0 1 0,1-1 0,-1-1-1,0 1 1,1 0 0,-1-1 0,1 1-1,0-1 1,0 0 0,0 0 0,0-1-1,1 1 1,-1-1 0,1 1-1,-4-8 1,-3-8-208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29.018"/>
    </inkml:context>
    <inkml:brush xml:id="br0">
      <inkml:brushProperty name="width" value="0.05" units="cm"/>
      <inkml:brushProperty name="height" value="0.05" units="cm"/>
    </inkml:brush>
  </inkml:definitions>
  <inkml:trace contextRef="#ctx0" brushRef="#br0">3 1 17188,'4'62'4767,"-7"11"-4053,0 41-582,3-111-123,0 0 0,0-1 0,0 1 0,0 0 0,1 0 0,-1-1 0,1 1 0,0 0 0,0-1 0,0 1 0,0-1 0,0 1 0,2 3 0,-2-6-1,1 1 0,-1 0 0,0 0 0,0-1 0,1 1 0,-1-1-1,0 1 1,1-1 0,-1 1 0,1-1 0,-1 0 0,0 0 0,1 0 0,-1 0 0,1 0 0,-1 0 0,0 0 0,1 0 0,-1 0-1,1-1 1,-1 1 0,0 0 0,1-1 0,-1 0 0,0 1 0,1-1 0,1-1 0,20-10 70,-1-1 0,0-1-1,-1 0 1,24-23 0,-25 20-40,2 0 0,0 1 0,43-23 0,-63 38-41,0 0-1,1 0 0,-1 0 1,1 0-1,-1 1 0,0-1 1,1 1-1,-1-1 0,1 1 1,0 0-1,3 0 0,-5 0 3,0 1-1,0-1 1,0 1 0,0-1-1,-1 1 1,1-1-1,0 1 1,0-1-1,0 1 1,-1 0-1,1-1 1,0 1-1,0 0 1,-1 0-1,1 0 1,-1-1-1,1 1 1,-1 0 0,1 0-1,-1 0 1,0 0-1,1 0 1,-1 0-1,0 0 1,0 0-1,1 0 1,-1 0-1,0 0 1,0 1-1,1 22-15,-1-16 16,1-1 0,-1 0-1,2 1 1,2 10-1,-4-17 5,0-1 0,1 1 0,-1 0 0,1 0 0,-1-1 0,1 1 0,0 0 0,-1-1 0,1 1 0,0 0 0,-1-1 0,1 1 0,0-1 0,0 1 0,0-1 1,-1 0-1,1 1 0,0-1 0,0 0 0,0 0 0,0 1 0,0-1 0,0 0 0,-1 0 0,1 0 0,0 0 0,0 0 0,0 0 0,0 0 0,0-1 0,0 1 0,0 0 0,0 0 0,-1-1 0,1 1 0,1-1 0,31-15 64,13-15 8,-37 23-73,0 1-1,0 0 1,1 1-1,0 0 0,1 0 1,-1 1-1,1 1 1,21-7-1,-31 11-3,0 0-1,0 0 1,0 0 0,0 0-1,0 0 1,0 0-1,-1 0 1,1 1 0,0-1-1,0 0 1,0 0 0,0 1-1,0-1 1,-1 0-1,1 1 1,0-1 0,0 1-1,-1-1 1,1 1 0,0-1-1,-1 1 1,1 0-1,0-1 1,-1 1 0,1 0-1,-1-1 1,1 3 0,1-1-21,-1 1 1,-1-1-1,1 1 1,0-1-1,-1 1 0,1 0 1,-1 0-1,0-1 1,0 6-1,0-5-60,0 0 0,0 0 0,0 0 0,-1 0-1,1 0 1,-1 1 0,0-1 0,0-1 0,0 1-1,0 0 1,0 0 0,-1 0 0,1 0 0,-1-1-1,0 1 1,0-1 0,0 1 0,-2 1 0,0-3-205</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8.088"/>
    </inkml:context>
    <inkml:brush xml:id="br0">
      <inkml:brushProperty name="width" value="0.05" units="cm"/>
      <inkml:brushProperty name="height" value="0.05" units="cm"/>
    </inkml:brush>
  </inkml:definitions>
  <inkml:trace contextRef="#ctx0" brushRef="#br0">0 388 15531,'5'10'412,"-1"0"-1,1-1 0,1 1 0,6 8 0,-9-15-321,0 0 0,-1 0 0,1 0 0,0 0 0,1-1 0,-1 1 0,0-1 0,1 0 0,-1 0 0,1 0 0,0-1 0,0 1 0,-1-1 0,7 1 0,-2-1-15,1 0-1,-1 0 0,1-1 0,-1-1 1,1 0-1,-1 0 0,1 0 0,-1-1 0,0 0 1,1-1-1,-1 0 0,0 0 0,-1-1 1,1 0-1,-1 0 0,0-1 0,0 0 0,0 0 1,0 0-1,9-12 0,-6 7-114,0-1-1,0-1 1,-1 0 0,-1 0 0,0-1-1,-1 0 1,0-1 0,-1 1-1,0-1 1,-2 0 0,5-16-1,-8 25-5,-1-1 0,1 1 1,-1 0-1,-1-10 0,1 14 40,0 1 1,0-1 0,0 1 0,0-1-1,0 1 1,0-1 0,0 1-1,0-1 1,-1 1 0,1-1 0,0 1-1,0 0 1,-1-1 0,1 1-1,0-1 1,0 1 0,-1 0-1,1-1 1,-1 1 0,1 0 0,0-1-1,-1 1 1,0-1 0,0 1 4,1 0 0,-1 1 0,0-1-1,0 0 1,0 0 0,1 0 0,-1 1 0,0-1 0,0 0 0,1 1 0,-1-1 0,0 0 0,1 1 0,-1-1 0,0 1 0,1-1 0,-1 1 0,0 0 0,1-1 0,-1 2 0,-7 7 159,1 1 0,1 0 0,0 0 1,0 1-1,1 0 0,0 0 1,1 0-1,0 0 0,1 1 0,0 0 1,1-1-1,-1 24 0,3-34-143,0 0 0,0 0 0,0 0 0,0 0 0,0 0 0,0 0 0,0 0 0,0 0 0,1-1 0,-1 1-1,0 0 1,1 0 0,-1 0 0,0 0 0,1 0 0,-1-1 0,1 1 0,-1 0 0,1 0 0,0-1 0,-1 1 0,1-1 0,0 1-1,-1 0 1,1-1 0,0 1 0,0-1 0,0 1 0,-1-1 0,1 0 0,0 1 0,0-1 0,0 0 0,0 0 0,0 0 0,0 1-1,0-1 1,0 0 0,0 0 0,-1 0 0,1 0 0,0-1 0,0 1 0,0 0 0,0 0 0,0 0 0,0-1 0,0 1 0,-1-1-1,2 1 1,4-3-4,1 0 0,-1 0 0,0 0 0,-1 0 0,10-8 0,7-10-16,0-1-1,-2 0 1,-1-2 0,29-45-1,-65 152-143,17-81 153,-1 6 29,-1 0 0,2 0 0,-1 0-1,1 9 1,0-15-23,1 0 1,-1-1-1,0 1 0,0 0 1,1 0-1,-1-1 0,1 1 0,0 0 1,-1-1-1,1 1 0,0-1 1,0 1-1,0-1 0,0 1 1,0-1-1,0 1 0,0-1 1,1 0-1,-1 0 0,0 0 1,1 0-1,-1 0 0,1 0 1,-1 0-1,3 1 0,2-1 15,1 1-1,-1-1 1,0 0 0,0-1-1,1 1 1,-1-1-1,0 0 1,0-1 0,10-2-1,58-16-6,-58 14-28,67-24-191,24-6-216,-103 34 384,0 0 1,0 0-1,0 0 0,0 1 1,0-1-1,0 1 0,1 0 0,5 1 1,-10-1 28,1 0 1,-1 0-1,1 0 0,-1 0 1,0 1-1,1-1 1,-1 0-1,1 0 0,-1 1 1,1-1-1,-1 0 1,0 1-1,1-1 1,-1 0-1,0 1 0,1-1 1,-1 1-1,0-1 1,0 1-1,1-1 0,-1 0 1,0 1-1,0-1 1,0 1-1,1 0 1,-1 1 14,0 0 1,0-1-1,-1 1 1,1 0 0,0-1-1,-1 1 1,1 0 0,-1-1-1,1 1 1,-1-1-1,-1 3 1,-5 10 184,2-5-6,1-1-1,0 1 1,-3 10 0,7-19-182,0 0 0,0 0-1,0 0 1,0 1 0,0-1 0,0 0 0,0 0 0,0 0 0,-1 0-1,1 1 1,0-1 0,0 0 0,0 0 0,0 0 0,0 0-1,0 1 1,0-1 0,0 0 0,0 0 0,1 0 0,-1 0 0,0 1-1,0-1 1,0 0 0,0 0 0,0 0 0,0 0 0,0 1-1,0-1 1,0 0 0,0 0 0,1 0 0,-1 0 0,0 0-1,0 0 1,0 0 0,0 1 0,0-1 0,1 0 0,-1 0 0,0 0-1,9-3 183,11-9-57,7-14-118,-20 19-66,0-1 0,1 1 0,0 0 0,0 1 0,1 0-1,-1 0 1,2 1 0,-1 0 0,10-4 0,-18 9 41,-1 0 0,1 0 0,-1 0 0,1 0 0,0 0-1,-1 0 1,1 0 0,-1 0 0,1 0 0,-1 0 0,1 0 0,0 0 0,-1 0 0,1 0 0,-1 0 0,1 1 0,-1-1-1,1 0 1,-1 0 0,1 1 0,-1-1 0,1 0 0,-1 1 0,1-1 0,-1 0 0,0 1 0,1 0 0,6 18-126,-8 21 30,-2-26 42,1 0 372,3-14-293,-1 0 1,1-1-1,0 1 0,-1 0 1,1-1-1,0 1 0,-1 0 0,1-1 1,-1 1-1,1-1 0,-1 1 0,1-1 1,-1 1-1,1-1 0,-1 1 0,0-1 1,1 0-1,-1 1 0,0-1 0,1 1 1,-1-2-1,12-14 87,-1 0 0,-1 0-1,-1-1 1,0-1 0,-1 1 0,-1-1 0,-1-1-1,5-21 1,-11 40-100,0 0 0,0 0 0,0 0 0,0 0-1,0 0 1,0-1 0,1 1 0,-1 0 0,0 0 0,0 0-1,0 0 1,0 0 0,1 0 0,-1 0 0,0-1 0,0 1-1,0 0 1,0 0 0,1 0 0,-1 0 0,0 0 0,0 0-1,0 0 1,1 0 0,-1 0 0,0 0 0,0 0 0,0 0-1,1 0 1,-1 0 0,0 0 0,0 0 0,0 1 0,1-1-1,-1 0 1,0 0 0,0 0 0,0 0 0,0 0 0,0 0-1,1 1 1,7 4-15,-7-5 16,5 3-11,0 0 0,0-1 0,0 0 0,1 0-1,-1 0 1,1-1 0,-1 0 0,1 0 0,-1-1 0,1 0 0,11-1 0,-1 0-17,0-2 0,1 0 1,20-6-1,-26 5 1,-1 0 1,1-1-1,0 0 0,-1 0 1,0-1-1,-1-1 0,1 0 1,-1 0-1,0-1 0,-1 0 1,0-1-1,0 0 0,-1-1 1,9-12-1,-16 20 13,1-1 0,-1 0 0,0 1 0,0-1-1,0 0 1,0 0 0,-1 0 0,1 0 0,-1 1 0,1-5 0,-1 6 9,0 1-1,-1-1 1,1 0 0,0 0 0,0 1 0,0-1 0,-1 0 0,1 1 0,0-1 0,0 0 0,-1 1 0,1-1 0,-1 0 0,1 1 0,-1-1 0,1 1 0,-1-1 0,1 1 0,-1-1 0,1 1 0,-1-1 0,0 1 0,1 0 0,-1-1 0,0 1 0,1 0 0,-1-1 0,0 1 0,1 0 0,-1 0 0,0 0 0,0 0 0,1 0 0,-1 0 0,0 0 0,0 0 0,1 0 0,-1 0 0,0 0 0,1 0 0,-1 0 0,0 1 0,0-1 0,0 1 0,-6 1 1,0 0 1,0 1-1,0 0 0,1 1 1,0 0-1,0 0 1,0 0-1,0 0 1,0 1-1,1 0 1,0 0-1,0 1 1,-5 7-1,2-4 19,2 0-1,-1 1 1,1 0 0,1 1-1,0 0 1,0-1-1,-4 19 1,8-26-10,0 0-1,0 0 1,1 0-1,0 0 1,-1 0-1,1 0 1,0 1-1,0-1 1,1 0-1,-1 0 1,1 0-1,0 0 1,-1 0 0,1 0-1,1 0 1,2 5-1,-3-5-1,1-1 0,0 0-1,0-1 1,0 1 0,0 0-1,1 0 1,-1-1-1,0 0 1,1 1 0,-1-1-1,1 0 1,-1 0 0,1 0-1,-1 0 1,1-1 0,0 1-1,-1-1 1,1 0 0,4 1-1,5-1-3,-1-1 0,0 1 0,1-2 0,-1 0 0,1 0 0,-1-1 1,0 0-1,0-1 0,15-7 0,7-7-65,49-33 0,-3 0-168,-78 51 228,-1-1 0,1 1-1,0-1 1,-1 1-1,1 0 1,0-1 0,0 1-1,-1 0 1,1 0 0,0-1-1,0 1 1,0 0-1,-1 0 1,1 0 0,0 0-1,0 0 1,0 0 0,-1 0-1,1 0 1,0 0-1,1 1 1,-1-1 5,-1 1-1,0-1 1,1 1 0,-1-1 0,0 1-1,1 0 1,-1-1 0,0 1-1,1-1 1,-1 1 0,0 0-1,0-1 1,0 1 0,0 0-1,0-1 1,0 1 0,0-1-1,0 1 1,0 0 0,0-1-1,0 2 1,-1 7 68,-1 0-1,-1 0 1,-3 10 0,1-3 95,5-16-165,-1 4 62,0 1-1,0-1 1,1 1-1,-1-1 0,1 7 1,0-10-49,1 0 1,-1 0 0,0 0-1,0-1 1,0 1-1,0 0 1,1 0-1,-1 0 1,0-1-1,1 1 1,-1 0 0,1-1-1,-1 1 1,1 0-1,-1-1 1,1 1-1,-1 0 1,1-1 0,0 1-1,-1-1 1,1 1-1,0-1 1,-1 1-1,1-1 1,0 0 0,0 1-1,-1-1 1,1 0-1,0 0 1,0 1-1,0-1 1,-1 0-1,1 0 1,0 0 0,0 0-1,0 0 1,1 0-1,5-1 13,0 0-1,0-1 1,0 1-1,-1-1 0,1-1 1,0 1-1,11-7 1,46-30-179,-54 32 109,105-79-1063,7-3-1051,-105 81 1645,-17 8 510,0 0 0,0 0 0,0 0 0,1 1-1,-1-1 1,0 0 0,0 0 0,1 0 0,-1 0 0,0 0-1,0 0 1,0 0 0,1 0 0,-1 0 0,0 1 0,0-1 0,0 0-1,0 0 1,1 0 0,-1 0 0,0 1 0,0-1 0,0 0-1,0 0 1,0 0 0,0 1 0,1-1 0,-1 0 0,0 0-1,0 1 1,0-1 0,0 0 0,0 0 0,0 0 0,0 1 0,0-1-1,-8 30 445,5-20-197,-1 3 61,-5 16 325,2 0-1,-8 56 1,14-77-612,1 1 0,0-1 1,0 1-1,1-1 0,0 0 0,0 1 0,1-1 0,0 0 0,1 0 1,-1 0-1,2 0 0,-1-1 0,1 1 0,0-1 0,6 8 0,-6-10-22,-1-2 0,1 1 0,0 0-1,0-1 1,0 0 0,1 0 0,-1 0-1,1 0 1,0-1 0,0 0-1,0 0 1,0 0 0,0 0 0,0-1-1,0 0 1,0 0 0,6 0-1,-4 0-96,0-1 0,-1 0 0,1-1 0,-1 1 0,1-1 0,-1-1 0,1 1 0,-1-1 0,1 0 0,-1-1 0,0 1 0,0-1 0,6-5 1,-10 7 40,0 0 0,0-1 0,0 0 0,0 0 1,0 1-1,-1-1 0,1 0 0,-1 0 0,1 0 1,-1-1-1,0 1 0,0 0 0,0 0 1,0-1-1,0 1 0,-1-1 0,1 1 0,-1 0 1,1-1-1,-1 1 0,0-1 0,0 0 0,0 1 1,0-1-1,-1 1 0,1 0 0,0-1 1,-2-2-1,-10-29-530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29.405"/>
    </inkml:context>
    <inkml:brush xml:id="br0">
      <inkml:brushProperty name="width" value="0.05" units="cm"/>
      <inkml:brushProperty name="height" value="0.05" units="cm"/>
    </inkml:brush>
  </inkml:definitions>
  <inkml:trace contextRef="#ctx0" brushRef="#br0">2 0 16091,'-2'19'1449,"7"-5"-1009,1-5-480,5-5 800,2 2-352,1-5-72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29.777"/>
    </inkml:context>
    <inkml:brush xml:id="br0">
      <inkml:brushProperty name="width" value="0.05" units="cm"/>
      <inkml:brushProperty name="height" value="0.05" units="cm"/>
    </inkml:brush>
  </inkml:definitions>
  <inkml:trace contextRef="#ctx0" brushRef="#br0">178 12 12851,'1'-1'970,"-1"1"-776,1 0 0,-1-1 0,0 1 0,0 0 0,0 0 1,0-1-1,0 1 0,0 0 0,1 0 0,-1-1 0,0 1 0,0 0 0,0-1 0,0 1 0,0 0 0,0 0 0,0-1 0,0 1 0,0 0 1,0-1-1,0 1 0,-1 0 0,1 0 0,0-1 0,0 1 0,0 0 0,0-1 0,0 1 0,-2-1 1165,2 0-1165,0 1 0,0 0 0,-1 0 0,1 0 0,0 0 0,-1-1 0,-18 5 2884,-29 17-2790,44-19 232,-6 3-517,-1 0-1,1 1 1,0 0-1,1 1 1,0 0-1,0 0 1,0 1-1,-11 12 1,19-19-22,1 0-1,-1 0 1,0 0-1,1 0 1,-1 0 0,1 0-1,-1 0 1,1 0-1,-1 0 1,1 0 0,0 0-1,-1 0 1,1 0-1,0 0 1,0 0 0,0 0-1,0 0 1,0 0 0,0 1-1,0-1 1,0 0-1,0 0 1,0 0 0,1 0-1,-1 0 1,1 0-1,-1 0 1,0 0 0,1 0-1,0 0 1,-1 0 0,1 0-1,-1 0 1,1 0-1,0-1 1,0 1 0,0 0-1,-1 0 1,1-1-1,0 1 1,0-1 0,0 1-1,0-1 1,0 1 0,0-1-1,0 1 1,2-1-1,6 3-151,0 0-1,0-1 1,0 0-1,13 1 1,-19-3 144,59 3-660,-45-3 490,0 1 0,0 0-1,0 1 1,0 1 0,30 9 0,-45-12 195,-1 1 1,0-1-1,1 1 0,-1-1 1,0 1-1,0 0 0,1 0 0,-1-1 1,0 1-1,0 0 0,0 0 1,0 0-1,0 0 0,0 0 0,0 0 1,0 1-1,0-1 0,-1 0 1,1 0-1,0 1 0,0 1 0,-1-1 22,0-1-1,0 1 1,0-1-1,0 1 1,-1-1 0,1 1-1,0-1 1,-1 1-1,1-1 1,-1 0-1,1 1 1,-1-1-1,0 0 1,0 1-1,0-1 1,-1 2-1,-4 3 106,1 0 0,-1-1 1,0 0-1,0 0 0,0-1 0,-12 7 0,9-7-58,0 0 0,0-1 0,0 1 0,-1-2 0,1 1 0,-12 0 0,16-2-101,0-1 0,-1 1 0,1-1 0,0-1 1,-1 1-1,1-1 0,0 0 0,0 0 0,0 0 0,0-1 1,0 0-1,-9-4 0,0-4-142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0.184"/>
    </inkml:context>
    <inkml:brush xml:id="br0">
      <inkml:brushProperty name="width" value="0.05" units="cm"/>
      <inkml:brushProperty name="height" value="0.05" units="cm"/>
    </inkml:brush>
  </inkml:definitions>
  <inkml:trace contextRef="#ctx0" brushRef="#br0">86 0 16684,'-7'4'257,"0"1"0,1 0 0,-1 0 0,1 1 0,0 0 0,0 0 0,1 0 0,-1 1 0,2 0 0,-1 0 0,1 0 0,0 0 0,0 1 0,-3 9 0,7-16-234,0 0-1,0-1 1,-1 1-1,1 0 1,0 0 0,0 0-1,0 0 1,0 0-1,0 0 1,0 0-1,0 0 1,0 0 0,1 0-1,-1 0 1,0 0-1,0-1 1,1 1 0,-1 0-1,1 0 1,-1 0-1,1 0 1,-1-1-1,1 1 1,-1 0 0,1 0-1,0-1 1,1 2-1,-1-1 1,1-1-1,0 1 1,0 0-1,0-1 0,0 1 1,0-1-1,0 0 1,0 1-1,0-1 0,0 0 1,0 0-1,3-1 1,8-1 7,1-1 0,-1-1 0,14-5 0,-21 7-10,18-6-7,-1-1-19,0 1 0,0 2 0,0 0 0,43-4 0,-64 10 14,-1 0 1,1-1-1,0 1 1,0 0-1,0 0 1,-1 0-1,1 1 1,0-1-1,0 0 1,-1 1-1,1-1 1,0 1-1,0-1 1,-1 1-1,1 0 1,-1 0-1,1-1 1,0 1-1,-1 1 1,0-1-1,1 0 1,-1 0-1,0 0 1,1 1-1,-1-1 1,0 0-1,0 1 1,0-1-1,0 1 1,-1 0-1,1-1 1,0 1-1,-1 0 1,1-1-1,-1 1 1,1 0-1,-1 0 1,0-1-1,0 1 1,0 4-1,0-5 19,1 0-1,-1 0 1,0 0-1,0 0 1,1 0 0,-1 0-1,1 0 1,-1 0-1,1 0 1,-1 0-1,1 0 1,-1 0 0,1 0-1,0 0 1,0 0-1,0 0 1,-1 0-1,1-1 1,0 1 0,0 0-1,0-1 1,0 1-1,0-1 1,0 1 0,0-1-1,0 1 1,1-1-1,-1 0 1,0 0-1,0 1 1,0-1 0,0 0-1,0 0 1,0 0-1,1 0 1,-1 0 0,0 0-1,0-1 1,0 1-1,2-1 1,7-1 60,0-1 0,0 0 0,16-7 0,-13 4-66,9-2-20,63-20-305,-76 25 220,0 1 0,0 1 0,0 0 0,1 0-1,-1 1 1,0 0 0,13 1 0,-19 0 76,0 0-1,0 0 1,0 0 0,0 0 0,-1 0 0,1 1-1,0-1 1,-1 1 0,1 0 0,-1 0 0,1 0-1,-1 0 1,4 4 0,-5-4 10,0-1 0,0 1 1,1-1-1,-1 1 0,0 0 0,0 0 1,-1 0-1,1-1 0,0 1 0,0 0 1,-1 0-1,0 0 0,1 0 0,-1 0 1,0 0-1,0 0 0,0 0 0,0 0 1,0 0-1,0 0 0,-1 3 0,1-5-28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0.791"/>
    </inkml:context>
    <inkml:brush xml:id="br0">
      <inkml:brushProperty name="width" value="0.05" units="cm"/>
      <inkml:brushProperty name="height" value="0.05" units="cm"/>
    </inkml:brush>
  </inkml:definitions>
  <inkml:trace contextRef="#ctx0" brushRef="#br0">5 0 17148,'4'24'915,"-1"-1"1,-2 1 0,-1 0 0,-2 30 0,-1-2 198,0 26-368,0-38-427,1 0 0,3 0 0,7 56 0,-7-93-311,-1 0 0,1 0 1,0 0-1,0 1 0,0-1 1,0 0-1,0-1 0,1 1 1,-1 0-1,1 0 0,0-1 1,0 1-1,0-1 0,0 1 1,0-1-1,0 0 1,1 0-1,-1 0 0,1 0 1,-1 0-1,1 0 0,0-1 1,0 0-1,0 1 0,0-1 1,0 0-1,0 0 0,0-1 1,0 1-1,0-1 0,1 1 1,-1-1-1,0 0 0,6-1 1,8-1-5,0-1-1,0 0 1,-1-1 0,1-1 0,-1-1 0,19-9 0,-17 7-34,0 1 0,0 0 1,1 2-1,20-4 0,-38 8 25,0 1 1,0 0-1,0 0 0,0 0 0,0 0 0,0-1 0,1 2 0,-1-1 1,0 0-1,0 0 0,0 0 0,0 0 0,0 1 0,0-1 0,0 0 1,0 1-1,0-1 0,0 1 0,0-1 0,0 1 0,0 0 0,0-1 0,-1 1 1,1 0-1,0 0 0,0-1 0,-1 1 0,1 0 0,0 0 0,0 1 1,0 2-56,0 0-1,0 0 1,0 0 0,-1 0 0,1 0 0,-1 8 0,2 14-1285,-2-26 1298,0 1 0,0-1 0,0 1 1,1-1-1,-1 0 0,0 1 0,0-1 0,1 1 0,-1-1 1,0 0-1,1 1 0,-1-1 0,0 0 0,1 1 1,-1-1-1,0 0 0,1 0 0,-1 1 0,1-1 0,-1 0 1,1 0-1,-1 0 0,1 1 0,-1-1 0,1 0 0,-1 0 1,1 0-1,-1 0 0,0 0 0,2 0 0,14-4-405,-14 4 366,19-8-581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1.429"/>
    </inkml:context>
    <inkml:brush xml:id="br0">
      <inkml:brushProperty name="width" value="0.05" units="cm"/>
      <inkml:brushProperty name="height" value="0.05" units="cm"/>
    </inkml:brush>
  </inkml:definitions>
  <inkml:trace contextRef="#ctx0" brushRef="#br0">108 359 16227,'-18'17'1998,"-29"35"-1,41-45-1689,1 0 0,1 0-1,-1 1 1,1-1 0,0 1-1,1 0 1,0 0 0,-4 15 0,7-21-292,-1-1 1,1 0 0,0 1 0,-1-1 0,1 0 0,0 1 0,0-1 0,0 0 0,0 1 0,0-1-1,0 0 1,1 1 0,-1-1 0,0 0 0,1 0 0,-1 1 0,1-1 0,-1 0 0,1 0-1,0 1 1,-1-1 0,1 0 0,0 0 0,0 0 0,0 0 0,0 0 0,0 0 0,0 0-1,0-1 1,0 1 0,0 0 0,0 0 0,0-1 0,1 1 0,-1-1 0,0 1 0,0-1-1,1 1 1,-1-1 0,0 0 0,1 0 0,-1 0 0,3 0 0,1 0-66,1 0 1,0-1-1,-1 1 1,0-1 0,1-1-1,-1 1 1,0-1-1,1 0 1,7-4-1,-3-1-32,0 0-1,-1 0 0,1-1 1,-2-1-1,1 1 0,-1-1 1,0-1-1,-1 0 0,0 0 1,-1 0-1,0-1 0,5-12 1,-12 26 86,0 1 0,0 0 0,0-1 1,1 1-1,-1 0 0,1 0 0,0-1 0,0 1 1,0 0-1,1 0 0,-1-1 0,2 6 1,-1-7-4,0 0 1,0 0 0,-1 0 0,1 0 0,0-1 0,0 1 0,1 0 0,-1-1 0,0 1 0,0 0 0,1-1 0,-1 0 0,1 1 0,0-1 0,-1 0 0,1 0 0,0 0 0,0 0 0,-1 0 0,1 0 0,0-1-1,0 1 1,0 0 0,0-1 0,0 0 0,0 1 0,0-1 0,3 0 0,4 0 3,0-1 0,0 1 0,0-2 0,0 1 0,-1-1 1,1 0-1,0-1 0,-1 0 0,0-1 0,8-4 0,-3 1-3,0-2 0,-1 1 0,0-2-1,0 1 1,13-17 0,-2-1-1,-1-1 0,-1 0 1,-2-2-1,20-40 0,-22 35 60,-2 0 0,-1-1 0,16-64 0,-29 88 103,-4 16-102,-4 17-7,-3 31 9,3 1 1,2 0-1,2 79 1,4-99-157,2-1 1,2 0 0,0 0 0,2-1-1,2 0 1,0 0 0,15 30 0,-7-30-700,-76-121-1448,30 52 2121,-44-63 304,63 86 167,1-1 0,0-1 0,1 0 0,-9-29 0,17 45-293,-1-1 0,1 1 1,-1-1-1,1 0 1,0 0-1,0 1 1,-1-1-1,1 0 0,1 1 1,-1-1-1,0 0 1,0 0-1,0 1 1,1-3-1,0 3-21,0 0 0,0 1 0,-1-1 0,1 0 1,0 0-1,0 1 0,0-1 0,-1 0 0,1 1 0,0-1 0,0 1 0,0-1 1,0 1-1,0-1 0,0 1 0,1 0 0,-1-1 0,0 1 0,0 0 0,0 0 1,0 0-1,0 0 0,2 0 0,10 1 29,-1 0 0,1 1 0,-1 1-1,1 0 1,-1 0 0,22 10 0,-23-8-173,0-1 1,0 0-1,0-1 1,1 0 0,-1-1-1,1 0 1,0-1-1,14 0 1,-20-2 52,1 0 0,-1-1 0,1 1 0,6-4 0,-13 5 51</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2.400"/>
    </inkml:context>
    <inkml:brush xml:id="br0">
      <inkml:brushProperty name="width" value="0.05" units="cm"/>
      <inkml:brushProperty name="height" value="0.05" units="cm"/>
    </inkml:brush>
  </inkml:definitions>
  <inkml:trace contextRef="#ctx0" brushRef="#br0">34 263 14339,'-1'2'182,"1"0"0,-1 0 0,1 0 1,0 0-1,0 0 0,0 0 0,0 0 0,0 0 0,0 0 0,1 0 1,-1 0-1,1-1 0,-1 1 0,1 0 0,0 0 0,1 3 1,0-4-77,-1 0 1,0 0-1,0 0 1,1 0-1,-1 0 1,0-1 0,1 1-1,-1-1 1,1 1-1,-1-1 1,1 1 0,-1-1-1,1 0 1,-1 0-1,1 0 1,-1 0-1,1 0 1,-1 0 0,1 0-1,-1 0 1,1-1-1,-1 1 1,2-1 0,6-1 91,0-1 0,0 0 1,-1-1-1,1 0 1,-1 0-1,0-1 0,0 0 1,-1 0-1,1-1 0,-1 0 1,0 0-1,-1-1 1,0 0-1,0 0 0,8-13 1,-9 13-149,-1 0 0,0 0 0,0-1-1,-1 1 1,1-1 0,-2 1 0,1-1 0,-1 0 0,-1 0 0,1 0 0,-1 0 0,-1 0 0,0-1 0,0 1 0,0 0 0,-1 0 0,-3-16-1,3 21-46,0 0-1,0 0 1,0 0-1,-1 0 0,1 0 1,-1 1-1,1-1 0,-1 0 1,0 1-1,0-1 0,0 1 1,0 0-1,0 0 0,-1 0 1,1 0-1,-1 0 1,1 0-1,-1 1 0,0-1 1,0 1-1,0 0 0,0-1 1,0 1-1,0 1 0,0-1 1,0 0-1,0 1 0,0 0 1,0-1-1,0 1 1,0 0-1,0 1 0,-1-1 1,1 1-1,0-1 0,0 1 1,0 0-1,0 0 0,0 0 1,0 0-1,1 1 0,-6 3 1,-1 1-13,0 2 1,1-1 0,0 1-1,1 0 1,0 1 0,0-1-1,1 1 1,0 1 0,0-1-1,1 1 1,0 0 0,1 1-1,-4 12 1,2-2-10,0 0 1,1 0-1,2 0 0,0 1 1,0 40-1,3-57 15,0 1 0,1-1 0,0 1 0,0-1 0,0 1 0,0-1 0,1 1 0,0-1 0,0 0 0,1 0 0,-1 0 0,7 9 0,-6-11 2,0 0 0,0 0 1,0 0-1,1 0 1,-1-1-1,1 1 1,-1-1-1,1 0 1,0 0-1,0-1 1,0 1-1,0-1 1,0 1-1,0-1 1,1-1-1,-1 1 1,5 0-1,7-1 2,1 0 0,-1-1 0,0-1 0,-1-1 0,1 0 0,0-1 0,-1 0 0,0-2 0,0 0 0,0 0 0,-1-1 0,17-11-1,3-5 53,-1-1 0,-1-1 0,45-46 0,-77 71-50,0 1 0,0-1 0,-1 0 0,1 0 0,0 1 0,0-1 0,0 0 0,0 0 0,1 0 0,-1 1 0,0-1 0,0 0 0,0 0 0,0 1 0,0-1 0,0 0 0,0 0 0,0 0 0,0 1 0,0-1 0,1 0 0,-1 0 0,0 0 0,0 1 0,0-1 0,0 0 0,1 0 0,-1 0 0,0 0 0,0 0 0,0 0 0,1 1 0,-1-1 0,0 0 0,0 0 0,0 0 0,1 0 0,-1 0 0,0 0 0,0 0 0,1 0 0,-1 0 0,0 0 0,0 0 0,1 0 0,-1 0 0,0 0 0,0 0 0,0 0 0,1 0 0,-1 0 0,0-1 0,0 1 0,0 0 0,1 0 0,-1 0 0,0 0 0,0 0 0,0 0 0,1-1 0,-5 26 50,3-20-27,0 2-2,0 0 0,0 0 1,1 0-1,-1 1 0,2-1 1,-1 0-1,1 0 0,0 1 1,3 7-1,-3-12-13,0 0 1,0-1-1,0 1 1,1 0-1,-1-1 1,1 1-1,0-1 1,0 0 0,0 0-1,0 0 1,0 0-1,0 0 1,1 0-1,-1 0 1,1-1-1,-1 1 1,1-1-1,-1 0 1,1 1-1,0-1 1,0 0-1,-1-1 1,1 1-1,0-1 1,5 1-1,6 0 5,0-1 0,-1 0 0,1-1 0,-1-1 0,0 0 0,1-1 0,-1 0 0,13-6 0,102-47-213,-84 35 81,-24 15 22,-20 6 94,0 0-1,1 0 1,-1 0-1,0 0 1,1 0-1,-1 1 1,0-1-1,1 0 1,-1 0-1,0 0 1,1 0-1,-1 0 1,0 1-1,1-1 1,-1 0-1,0 0 1,0 0-1,1 1 1,-1-1-1,0 0 1,0 0-1,1 1 1,-1-1-1,0 0 1,0 1-1,0-1 1,1 1-1,-1 1 3,0 1 1,0 0-1,0 0 0,0-1 1,0 1-1,-1 0 0,1-1 0,-2 6 1,-2 9 21,4-16-20,0 1 1,0-1 0,0 0 0,-1 1 0,1-1 0,0 0 0,1 1 0,-1-1-1,0 1 1,0-1 0,0 0 0,1 0 0,-1 1 0,1-1 0,-1 0-1,1 0 1,0 1 0,1 1 0,-2-3-47,1 1 1,0-1-1,0 0 0,-1 1 0,1-1 1,0 0-1,0 1 0,-1-1 0,1 0 1,0 0-1,0 0 0,0 0 0,-1 0 1,1 0-1,0 0 0,0 0 0,0 0 1,-1 0-1,1-1 0,0 1 0,0 0 1,1-1-1,3-1-195,0-1 0,-1 1 0,1-1 0,-1 0 1,1-1-1,-1 1 0,6-7 0,-2 3-275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2.849"/>
    </inkml:context>
    <inkml:brush xml:id="br0">
      <inkml:brushProperty name="width" value="0.05" units="cm"/>
      <inkml:brushProperty name="height" value="0.05" units="cm"/>
    </inkml:brush>
  </inkml:definitions>
  <inkml:trace contextRef="#ctx0" brushRef="#br0">0 1 19460,'10'0'1833,"-3"0"-1401,-2 1-328,2 3 824,4 1-3281,-2-3 2313,5 1-448,8 3-248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3.267"/>
    </inkml:context>
    <inkml:brush xml:id="br0">
      <inkml:brushProperty name="width" value="0.05" units="cm"/>
      <inkml:brushProperty name="height" value="0.05" units="cm"/>
    </inkml:brush>
  </inkml:definitions>
  <inkml:trace contextRef="#ctx0" brushRef="#br0">1 155 19276,'0'1'80,"0"0"-1,0 0 1,0 0-1,0 0 1,0 0 0,0 0-1,0-1 1,0 1-1,0 0 1,0 0 0,0 0-1,0 0 1,1 0-1,-1 0 1,0 0 0,1-1-1,-1 1 1,0 0-1,1 0 1,-1 0-1,1-1 1,0 1 0,-1 0-1,2 0 1,0 1 2,-1-1-1,1 0 1,0 0 0,0 0 0,0 0 0,0-1 0,0 1 0,0 0-1,0-1 1,3 1 0,5 0 136,-1-1-1,1 0 1,-1 0 0,11-3-1,-2 0-81,-1 0 0,0-2 0,0 0 0,0-1 0,19-10-1,-29 12-123,1 0-1,-1 0 0,0-1 0,0 0 0,0 0 0,0 0 1,-1-1-1,0 0 0,-1-1 0,1 1 0,-1-1 0,8-13 1,-12 17-15,0 0 0,0 0 1,0 0-1,0 1 1,0-1-1,-1 0 1,1 0-1,-1 0 1,0 0-1,0 0 1,0-6-1,0 8 1,-1 0-1,1 0 1,0 0-1,-1 0 1,1 0-1,-1 0 1,1 0-1,-1 0 1,1 0-1,-1 0 1,0 0-1,0 0 1,1 0-1,-1 1 1,0-1-1,0 0 0,0 0 1,0 1-1,0-1 1,0 1-1,0-1 1,0 1-1,0-1 1,0 1-1,0 0 1,0-1-1,0 1 1,0 0-1,-1 0 1,1 0-1,0 0 1,0 0-1,-1 0 0,-4 0-4,1 1 1,0 0-1,0 1 0,0-1 0,0 1 0,0 0 0,0 0 0,0 0 0,0 1 0,1 0 0,-1 0 0,1 0 0,0 0 0,-7 8 0,-1 0 7,2 1-1,-1 1 1,-14 23 0,19-28 17,1 1 0,1 0-1,-1 0 1,-5 18 0,10-26-14,-1 1 0,1-1 0,-1 1 0,1-1 0,0 1 0,0-1 0,0 1 0,-1-1 0,1 0 0,1 1 0,-1-1 0,0 1 0,0-1 0,1 1 0,-1-1 0,0 1 0,1-1 0,0 0 0,-1 1 1,1-1-1,0 0 0,0 1 0,-1-1 0,1 0 0,0 0 0,0 0 0,0 0 0,1 0 0,-1 0 0,0 0 0,0 0 0,0-1 0,1 1 0,-1 0 0,0-1 0,1 1 0,-1 0 0,1-1 0,-1 0 0,0 1 0,1-1 0,-1 0 1,3 0-1,9 1-54,0 0 1,0-1-1,0-1 1,0 0-1,24-5 1,67-22-472,-71 18 362,-7 1 37,-13 5 36,0-1-1,1 2 1,-1 0 0,0 0 0,1 1-1,0 1 1,20 0 0,-33 1 96,1 0 1,-1 1-1,0-1 0,0 0 1,0 1-1,1-1 1,-1 0-1,0 1 1,0 0-1,0-1 0,0 1 1,0 0-1,0-1 1,0 1-1,0 0 0,0 0 1,0 0-1,-1 0 1,1 0-1,1 2 1,5 23 443,-7-23-379,1 0 0,-1 0 1,1 0-1,0 0 0,0 0 0,0 0 0,2 4 0,-2-5-53,0-1 0,0 0 0,0 0 0,0 0 0,0 0 0,0 0 0,1 0 0,-1-1 0,0 1 0,0 0 0,1 0 1,-1-1-1,1 1 0,-1-1 0,0 0 0,1 1 0,-1-1 0,1 0 0,-1 0 0,1 1 0,1-2 0,14 1-10,0-1-1,0-2 1,0 1 0,30-10 0,-24 5-267,36-4-1,-58 11 248,1-1 0,-1 1 0,0 0 0,1 0 0,-1 0 0,0 0 0,1 0 1,-1 0-1,0 0 0,0 0 0,1 0 0,-1 1 0,0-1 0,1 0 0,-1 1 0,0-1 0,0 1 0,0 0 0,1-1 0,-1 1 0,0 0 0,0 0 0,0-1 0,0 1 0,0 0 1,-1 0-1,1 0 0,0 0 0,0 0 0,0 1 0,-1-1 0,1 0 0,0 2 0,-1-1 13,0-1 0,0 1 0,0 0-1,0-1 1,0 1 0,-1-1 0,1 1 0,-1-1 0,1 1 0,-1-1-1,1 1 1,-1-1 0,0 1 0,0-1 0,0 1 0,0-1-1,0 0 1,0 0 0,0 0 0,0 1 0,0-1 0,-1 0 0,1 0-1,0-1 1,-1 1 0,-1 1 0,-9 3 12</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4.354"/>
    </inkml:context>
    <inkml:brush xml:id="br0">
      <inkml:brushProperty name="width" value="0.05" units="cm"/>
      <inkml:brushProperty name="height" value="0.05" units="cm"/>
    </inkml:brush>
  </inkml:definitions>
  <inkml:trace contextRef="#ctx0" brushRef="#br0">21 2 16852,'0'0'31,"0"0"1,0 0 0,0 0 0,0 0 0,0 0 0,0 0 0,0 0 0,1 1 0,-1-1 0,0 0-1,0 0 1,0 0 0,0 0 0,0 0 0,0 0 0,0 0 0,1 0 0,-1 0 0,0 0-1,0 0 1,0 0 0,0 0 0,0 0 0,0 0 0,1 0 0,-1 0 0,0 0 0,0 0-1,0 0 1,0 0 0,0 0 0,0 0 0,1 0 0,-1 0 0,0 0 0,0 0 0,0 0-1,0 0 1,0 0 0,0-1 0,0 1 0,0 0 0,1 0 0,-1 0 0,0 0 0,0 0 0,0 0-1,0 0 1,0 0 0,0-1 0,0 1 0,0 0 0,0 0 0,0 0 0,0 0 0,0 0-1,0 0 1,0 0 0,0-1 0,0 1 0,3 17 568,-1 52 381,-2 0 0,-15 100-1,6-93-684,2 130 1,7-204-280,0 0-1,0 1 1,0-1 0,1 0 0,-1 1 0,1-1 0,-1 0 0,1 1 0,0-1 0,0 0 0,0 0 0,0 0 0,2 2 0,-3-3-8,1-1 0,-1 1 0,1-1 1,-1 0-1,1 1 0,-1-1 1,1 0-1,-1 0 0,1 1 0,-1-1 1,1 0-1,0 0 0,-1 0 1,1 0-1,-1 0 0,1 0 0,0 0 1,-1 0-1,1 0 0,1 0 0,18-10 169,9-16 4,-1-1-1,-1-1 1,34-48 0,-16 20-11,221-261-960,-265 316 748,0 0-1,-1 0 0,1 0 1,0 0-1,0 0 0,-1 0 1,1 0-1,0 0 1,-1 0-1,1-1 0,-1 1 1,1-2-1,-15 5-310</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4.777"/>
    </inkml:context>
    <inkml:brush xml:id="br0">
      <inkml:brushProperty name="width" value="0.05" units="cm"/>
      <inkml:brushProperty name="height" value="0.05" units="cm"/>
    </inkml:brush>
  </inkml:definitions>
  <inkml:trace contextRef="#ctx0" brushRef="#br0">1 0 16868,'13'38'1688,"1"-13"-1080,2 1-256,7 1 584,3-2-127,4-8-681,3-1-481,2-12 1618,1-7-1265,2-13-40,0-6-40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8.514"/>
    </inkml:context>
    <inkml:brush xml:id="br0">
      <inkml:brushProperty name="width" value="0.05" units="cm"/>
      <inkml:brushProperty name="height" value="0.05" units="cm"/>
    </inkml:brush>
  </inkml:definitions>
  <inkml:trace contextRef="#ctx0" brushRef="#br0">0 1 14531,'20'10'1800,"15"-1"-943,3-2-377,13-6 1408,6 2-1192,3-6-240,-4-7-39,-12-4-297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5.131"/>
    </inkml:context>
    <inkml:brush xml:id="br0">
      <inkml:brushProperty name="width" value="0.05" units="cm"/>
      <inkml:brushProperty name="height" value="0.05" units="cm"/>
    </inkml:brush>
  </inkml:definitions>
  <inkml:trace contextRef="#ctx0" brushRef="#br0">122 0 13443,'-6'6'344,"1"-1"0,-1 1 0,1 0 0,1 1 0,-1-1 0,1 1 0,0 0 0,-4 10 1,2-5 292,-1 1-193,-33 69 1593,36-73-1813,0 1 0,0 1 0,2-1 1,-1 0-1,1 1 0,-1 11 0,3-21-206,0 0-1,0 0 1,0 0-1,0 0 1,0 0-1,0 0 1,0 0-1,0 0 0,1-1 1,-1 1-1,0 0 1,1 0-1,-1 0 1,0 0-1,1 0 1,-1-1-1,1 1 1,-1 0-1,1 0 1,-1-1-1,1 1 1,0 0-1,-1-1 1,1 1-1,0 0 1,0-1-1,-1 1 0,1-1 1,0 0-1,0 1 1,0-1-1,0 1 1,0-1-1,-1 0 1,1 0-1,0 0 1,0 1-1,0-1 1,0 0-1,0 0 1,0 0-1,1-1 1,4 1-1,0-1 1,0-1 0,0 1 0,-1-1 0,8-3 0,47-24-7,-36 16 15,27-10 0,-44 21-15,0-1 0,-1 1-1,1 1 1,0-1-1,0 1 1,0 0 0,1 1-1,13 0 1,-18 1-7,1-1 1,0 1-1,-1 0 1,1 0-1,-1 1 1,1-1-1,-1 1 1,0-1-1,0 1 1,0 0-1,0 0 1,0 0-1,0 1 1,0-1-1,-1 1 1,5 5-1,0 1 12,-1 1-1,-1 1 1,10 20-1,-13-23-13,1-1 0,0 0 0,0-1 0,0 1 0,1 0 0,0-1 0,1 0 0,-1 0 0,1 0 0,12 10 0,-14-15-3,0 1 1,1 0 0,-1-1-1,1 0 1,0 0-1,0 0 1,-1 0 0,1 0-1,0-1 1,0 0 0,0 1-1,-1-2 1,1 1-1,0 0 1,0-1 0,6-1-1,7-3-11,0 0-1,22-11 1,-14 6-32,-8 3 20,3-1-39,0 1 1,0 1-1,41-8 0,-57 13 49,1 1 1,-1-1-1,1 1 0,-1 0 0,1 0 0,-1 1 0,1-1 1,-1 1-1,0 0 0,1 0 0,-1 1 0,0-1 1,0 1-1,0 0 0,0 0 0,0 0 0,0 1 0,0-1 1,-1 1-1,1 0 0,-1 0 0,0 0 0,0 0 0,5 7 1,-2-1-1,-4-5 37,0 0 0,0-1 0,1 1 0,0-1 0,-1 0 0,6 4 0,-7-6-7,1 0-1,0 0 1,-1 0-1,1 0 1,0-1-1,0 1 0,0-1 1,0 1-1,0-1 1,0 0-1,-1 1 1,1-1-1,0 0 0,0 0 1,0 0-1,0-1 1,3 0-1,12-3 33,0-1 0,0-1 0,0-1 0,-1 0 1,16-10-1,-10 5-158,46-17 1,-61 27 66,0 0 0,0 0-1,1 1 1,-1 0 0,0 0 0,1 1 0,-1 0-1,1 0 1,-1 0 0,14 4 0,-18-3 30,0 0 0,0 0 1,0 0-1,-1 1 0,1-1 1,-1 1-1,1-1 0,-1 1 0,1 0 1,-1 0-1,0 0 0,0 0 1,0 1-1,0-1 0,0 1 1,-1-1-1,1 1 0,-1-1 1,0 1-1,1 0 0,-1 0 0,0-1 1,0 5-1,1-2 12,0 0 0,0-1 0,0 1 0,1 0 0,-1-1 0,5 6 0,-6-10-30,-1 0 1,1 1 0,-1-1 0,1 0 0,-1 0-1,1 1 1,-1-1 0,1 0 0,-1 0 0,1 0-1,-1 0 1,1 0 0,0 0 0,-1 0 0,1 0-1,-1 0 1,1 0 0,0 0 0,-1 0 0,1 0-1,-1 0 1,1 0 0,-1-1 0,1 1 0,-1 0-1,1-1 1,-1 1 0,2-1 0,15-10-207,-15 9 200,13-10-182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5.581"/>
    </inkml:context>
    <inkml:brush xml:id="br0">
      <inkml:brushProperty name="width" value="0.05" units="cm"/>
      <inkml:brushProperty name="height" value="0.05" units="cm"/>
    </inkml:brush>
  </inkml:definitions>
  <inkml:trace contextRef="#ctx0" brushRef="#br0">126 0 17660,'1'6'155,"-1"0"1,0 1-1,-1-1 0,1 0 1,-1 0-1,-1 0 0,1 0 1,-1-1-1,0 1 0,-3 6 1,-4 15 215,-15 58 412,-27 111 731,41-148-1173,2 1 0,-2 51 0,10-74-270,3-17-40,-2-8-30,-1-1 0,0 0-1,0 0 1,0 0 0,1 0 0,-1 0 0,0 0-1,0 0 1,0 0 0,1 0 0,-1 0 0,0-1 0,0 1-1,0 0 1,1 0 0,-1 0 0,0 0 0,0 0 0,0 0-1,1 0 1,-1 0 0,0-1 0,0 1 0,0 0-1,0 0 1,0 0 0,1 0 0,-1 0 0,0-1 0,0 1-1,0 0 1,0 0 0,0 0 0,0-1 0,0 1-1,0 0 1,0 0 0,0 0 0,0-1 0,0 1 0,7-13 0,-2-1 0,0 0 0,5-21 0,3-8-80,9-24-243,4 2-1,2 2 1,40-66-1,-61 118 257,0 0 0,1 0 0,1 1 0,0 0-1,0 0 1,1 1 0,12-8 0,-20 15 63,1 0 0,0 0 0,0 1 0,0-1 0,0 1 0,0 0 0,0 0 0,0 0 0,1 0 0,-1 0 0,0 1 0,0 0 0,1-1 0,4 1 0,-5 1 16,-1 0-1,1 0 1,0 0-1,-1 0 1,1 0-1,-1 0 1,1 1-1,-1-1 1,0 1-1,1 0 1,-1 0-1,0 0 1,0 0-1,0 0 1,-1 0-1,1 0 1,0 0-1,-1 1 1,3 4-1,-3-3 28,1-1 1,-1 1-1,0-1 0,0 1 0,0 0 0,0 0 0,-1 0 0,1-1 0,-1 1 1,0 0-1,0 0 0,-1 0 0,1 0 0,-1-1 0,0 1 0,0 0 0,0 0 1,0-1-1,-1 1 0,1-1 0,-1 1 0,-2 3 0,0-2 23,1 0-1,-1 0 1,0 0-1,0 0 1,0-1-1,0 0 0,-1 1 1,0-1-1,0-1 1,0 1-1,0-1 1,-12 5-1,-4-5-169,21-3 106,-1 0 1,1 0-1,0 0 0,-1 0 1,1 0-1,0 1 0,-1-1 1,1 0-1,0 0 1,-1 0-1,1 0 0,-1 0 1,1 0-1,0-1 0,-1 1 1,1 0-1,0 0 1,-1 0-1,1 0 0,0 0 1,-1 0-1,1-1 0,0 1 1,-1 0-1,1 0 1,0-1-1,-1 1 0,1 0 1,0 0-1,0-1 0,-1 1 1,1 0-1,0-1 1,0 1-1,0 0 0,-1-1 1,1 1-1,0 0 0,0-1 1,0 1-1,0 0 1,0-1-1,0 1 0,0 0 1,0-1-1,0 1 0,0-1 1,0 1-1,0 0 1,0-1-1,0 0 0,11-13-96</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6.001"/>
    </inkml:context>
    <inkml:brush xml:id="br0">
      <inkml:brushProperty name="width" value="0.05" units="cm"/>
      <inkml:brushProperty name="height" value="0.05" units="cm"/>
    </inkml:brush>
  </inkml:definitions>
  <inkml:trace contextRef="#ctx0" brushRef="#br0">132 0 16564,'-25'20'1387,"-37"31"417,57-46-1597,0 0 0,1 0-1,-1 1 1,1 0 0,0-1 0,1 1 0,-1 1 0,-4 10 0,8-16-184,-1 0 0,1 0 0,0 0 1,-1 0-1,1 0 0,0 1 0,-1-1 1,1 0-1,0 0 0,0 0 1,0 0-1,0 0 0,0 0 0,1 0 1,-1 1-1,0-1 0,0 0 0,1 0 1,-1 0-1,0 0 0,1 0 0,-1 0 1,1 0-1,0 0 0,-1 0 1,1 0-1,0-1 0,0 2 0,1-1-11,1 1 0,-1-1 0,0-1-1,0 1 1,0 0 0,1 0 0,-1-1-1,0 0 1,1 1 0,-1-1-1,0 0 1,5 0 0,7-1-91,-1-1 0,1-1 1,19-5-1,6-4-165,-21 5 91,0 2 1,0 0 0,1 1-1,25-2 1,-42 5 137,0 1 0,0 0 0,-1 0 0,1 1 0,0-1 0,0 0 0,0 1 0,0-1 0,0 1 0,0-1 0,0 1 0,0 0 0,-1 0 1,1 0-1,0 0 0,-1 0 0,1 0 0,-1 0 0,3 3 0,-1 0 90,0 1-1,-1-1 1,1 0 0,-1 1 0,0 0 0,1 5 0,-1-5 87,-1-5-138,-1 1-1,0-1 1,0 0-1,0 1 1,0-1 0,1 0-1,-1 1 1,0-1-1,0 0 1,1 0 0,-1 1-1,0-1 1,1 0-1,-1 0 1,0 1 0,1-1-1,-1 0 1,0 0-1,1 0 1,-1 0 0,1 0-1,-1 1 1,0-1 0,1 0-1,-1 0 1,0 0-1,1 0 1,-1 0 0,1 0-1,-1 0 1,0 0-1,1 0 1,-1-1 0,1 1-1,-1 0 1,0 0-1,1 0 1,-1 0 0,0 0-1,1-1 1,-1 1-1,0 0 1,1 0 0,-1-1-1,0 1 1,1 0 0,-1 0-1,0-1 1,0 1-1,1 0 1,-1-1 0,0 1-1,0-1 1,15-18 648,-12 12-547,1-1 0,-2 0 0,1 0 0,2-14 0,7-19-558,-12 40 369,1 0-1,0 0 1,-1 0-1,1 0 1,0 1-1,0-1 1,-1 0-1,1 0 1,0 1-1,0-1 1,0 1-1,0-1 1,0 1-1,0-1 1,0 1-1,0 0 1,0-1-1,0 1 1,0 0-1,0 0 1,0 0-1,0 0 1,1 0 0,-1 0-1,0 0 1,1 0-1,35 7-1509,-23-4 1060,59 12-662,-30-6 512</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6.481"/>
    </inkml:context>
    <inkml:brush xml:id="br0">
      <inkml:brushProperty name="width" value="0.05" units="cm"/>
      <inkml:brushProperty name="height" value="0.05" units="cm"/>
    </inkml:brush>
  </inkml:definitions>
  <inkml:trace contextRef="#ctx0" brushRef="#br0">151 40 15043,'-23'9'1383,"-38"21"-1,55-27-1188,1 1-1,0-1 0,0 1 1,0 0-1,0 0 0,1 0 1,-1 1-1,1 0 0,0 0 1,1 0-1,-1 0 0,-3 8 1,6-11-137,0-1 1,1 0-1,-1 1 1,1-1-1,-1 1 0,1-1 1,0 1-1,0-1 1,-1 1-1,1-1 1,0 1-1,0-1 1,0 1-1,0-1 1,1 1-1,-1-1 1,0 1-1,1-1 1,-1 1-1,1-1 1,-1 1-1,1-1 0,0 0 1,1 3-1,0-3-21,0 1-1,0-1 1,0 1 0,0-1-1,0 0 1,0 0-1,0 0 1,1 0-1,-1 0 1,0 0-1,1 0 1,-1-1-1,5 1 1,3 0-69,1-1-1,-1 0 1,1 0 0,-1-1 0,1 0 0,10-3-1,-8 0-87,1-1-1,-1 0 0,0-1 0,0 0 0,-1-1 1,0-1-1,16-11 0,-8 1-271,0 0 0,32-39 0,-54 61 528,0 1 0,0 0 0,0-1 0,0 1 1,1 0-1,-1 5 0,-2 5 151,1-5-57,1 1 1,0-1-1,0 0 1,1 1-1,0 16 1,1-24-200,0-1 0,0 1 0,0-1-1,1 0 1,-1 1 0,1-1 0,-1 0 0,1 1 0,0-1 0,0 0 0,0 0-1,0 0 1,0 0 0,0 0 0,1 0 0,-1 0 0,1 0 0,-1 0 0,1 0-1,0-1 1,0 1 0,0-1 0,0 1 0,0-1 0,0 0 0,0 0 0,0 0-1,0 0 1,1 0 0,3 1 0,3-2-173,-1 1-1,0-1 1,1 0-1,-1-1 1,0 0-1,0 0 1,1-1 0,-1 0-1,0 0 1,0-1-1,-1 0 1,1 0 0,-1-1-1,1 0 1,-1 0-1,11-10 1,-1 1-114,0-2 1,0 0-1,-2-1 1,0-1 0,14-20-1,17-35-559</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6.900"/>
    </inkml:context>
    <inkml:brush xml:id="br0">
      <inkml:brushProperty name="width" value="0.05" units="cm"/>
      <inkml:brushProperty name="height" value="0.05" units="cm"/>
    </inkml:brush>
  </inkml:definitions>
  <inkml:trace contextRef="#ctx0" brushRef="#br0">125 1 16532,'-9'20'406,"2"1"0,1 0 1,0 0-1,-4 41 1,2 88-8,5-47 238,-14 137 2719,13-284-2879,-1 0 1,-2 0-1,-25-78 1,22 83-449,11 38-115,5 5 38,13 13 15,-2-1 1,-9-10 35,0-1-1,1 1 1,-1-2 0,1 1-1,0-1 1,0-1 0,1 1 0,-1-2-1,1 1 1,-1-1 0,1-1-1,0 1 1,0-2 0,0 0 0,0 0-1,-1 0 1,1-1 0,14-4-1,-13 3 7,-1-1 0,0-1-1,0 0 1,0 0-1,0-1 1,-1 0-1,0-1 1,0 0 0,0 0-1,-1-1 1,0 0-1,0 0 1,-1-1 0,0 0-1,0-1 1,10-16-1,-10 12 0,3-4 4,-14 39 6,-4 7 26,-17 66 140,23-81-140,0-1-1,0 1 0,1-1 0,1 1 1,1 13-1,0-23-61,-1 0 0,1-1 0,0 1 0,0-1-1,1 1 1,-1-1 0,1 0 0,0 0 0,-1 1 0,1-1 0,1 0 0,-1-1 0,0 1 0,1 0 0,0-1 0,-1 1 0,4 1 0,-4-3-61,-1 0 0,1 0 1,-1 0-1,1 0 0,0-1 0,0 1 0,-1 0 1,1-1-1,0 0 0,0 1 0,0-1 1,-1 0-1,1 0 0,0 0 0,0 0 1,0 0-1,0-1 0,-1 1 0,1 0 0,0-1 1,0 1-1,-1-1 0,1 0 0,0 0 1,-1 1-1,1-1 0,-1 0 0,1-1 0,-1 1 1,1 0-1,-1 0 0,0 0 0,1-1 1,-1 1-1,1-2 0,11-17-489,1-9-182</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7.287"/>
    </inkml:context>
    <inkml:brush xml:id="br0">
      <inkml:brushProperty name="width" value="0.05" units="cm"/>
      <inkml:brushProperty name="height" value="0.05" units="cm"/>
    </inkml:brush>
  </inkml:definitions>
  <inkml:trace contextRef="#ctx0" brushRef="#br0">5 5 20124,'-5'-4'2105,"8"5"-2033,1-1 544,4 3-112,3 0-440,-2-2-192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8.206"/>
    </inkml:context>
    <inkml:brush xml:id="br0">
      <inkml:brushProperty name="width" value="0.05" units="cm"/>
      <inkml:brushProperty name="height" value="0.05" units="cm"/>
    </inkml:brush>
  </inkml:definitions>
  <inkml:trace contextRef="#ctx0" brushRef="#br0">1 165 15211,'3'-9'678,"3"-4"279,0-1 1,14-21 0,-19 32-774,0 1 0,1-1 0,0 1 0,-1 0 0,1 0 0,0 0 0,0 0 0,0 0 0,0 0 0,1 1 0,-1-1 0,0 1 0,1-1 0,-1 1 0,1 0 0,0 0 0,-1 0 0,1 0 0,0 1 0,-1-1 0,5 0 0,-5 2-99,-1-1 0,1 0 0,-1 0-1,1 1 1,-1-1 0,1 1 0,-1-1 0,1 1 0,-1 0-1,0-1 1,1 1 0,-1 0 0,0 0 0,0 0-1,0 0 1,1 0 0,-1 0 0,1 3 0,1-1-3,-1 1 0,0-1-1,0 1 1,-1 0 0,1-1 0,-1 1 0,1 5 0,1 5 15,-1 1 0,1 29 0,-5-12-88,0 1-1,-2-1 1,-2 0-1,-12 41 1,17-71-12,1 0 1,-1 0 0,1 0-1,-1-1 1,1 1-1,0 0 1,0 0 0,0 0-1,0 0 1,0 0 0,0-1-1,0 1 1,1 0-1,-1 0 1,1 0 0,0 2-1,0-3 2,0 0-1,0 0 0,0-1 0,0 1 1,0 0-1,0-1 0,0 1 1,0-1-1,1 1 0,-1-1 1,0 1-1,0-1 0,0 0 1,1 0-1,-1 1 0,0-1 1,0 0-1,1 0 0,-1 0 1,0-1-1,0 1 0,0 0 1,1 0-1,-1-1 0,2 0 1,14-3 3,1-1 0,-1-1 1,0 0-1,0-1 0,0-1 0,-1-1 1,-1-1-1,0 0 0,0 0 0,0-2 1,-2 0-1,1 0 0,-2-2 0,0 1 1,12-18-1,-21 26 2,-1 0 0,1 0 1,-1-1-1,0 1 0,-1-1 1,1 0-1,-1 1 0,1-10 0,-2 14-3,0 0-1,0 0 0,0-1 0,0 1 1,0 0-1,0 0 0,0 0 0,0 0 1,0-1-1,0 1 0,-1 0 0,1 0 1,-1 0-1,1 0 0,-1 0 0,1 0 1,-1 0-1,1 0 0,-1 0 0,0 0 1,0 0-1,1 0 0,-1 0 0,0 0 1,0 0-1,0 1 0,0-1 0,0 0 1,0 1-1,0-1 0,0 1 0,0-1 1,0 1-1,-1 0 0,1-1 0,0 1 1,0 0-1,0 0 0,0 0 0,-1 0 1,1 0-1,0 0 0,0 0 0,0 0 1,-1 0-1,1 0 0,-2 1 0,2 0-12,-1-1-1,0 0 1,1 1-1,-1-1 1,0 1 0,1-1-1,-1 1 1,0 0-1,1 0 1,-1 0-1,1 0 1,-1 0-1,1 0 1,0 0-1,0 0 1,-1 1-1,1-1 1,0 0-1,0 1 1,0-1-1,0 1 1,0-1-1,1 1 1,-1 0-1,0-1 1,1 1-1,-1 0 1,1-1-1,0 1 1,-1 0-1,1 0 1,0-1-1,0 1 1,0 2-1,1-1-63,-1 0-1,1 0 0,-1 0 0,1 0 0,0 0 1,0 0-1,0 0 0,1 0 0,-1 0 0,1 0 1,0-1-1,-1 1 0,1-1 0,0 1 0,1-1 0,-1 0 1,0 0-1,5 4 0,1-2-152,-1-1 0,1 1 1,0-1-1,0-1 0,0 0 0,0 0 0,1 0 0,-1-1 1,0 0-1,1-1 0,-1 0 0,1 0 0,-1-1 0,0 0 1,16-3-1,-8-1-100,1 0-1,-1 0 1,0-2 0,0 0 0,-1 0 0,27-19 0,-22 12-520,-1-2 0,0 0-1,20-23 1,-31 30 891,0-1-1,-1 1 0,0-1 0,0-1 0,-1 1 0,-1-1 0,0 0 1,6-17-1,-11 27 11,1 0 1,-1 0-1,1 0 1,-1 0-1,0 0 1,0 0-1,1-1 1,-1 1-1,0 0 0,0 0 1,0 0-1,0 0 1,0 0-1,-1 0 1,1 0-1,0 0 1,0 0-1,-1 0 1,1 0-1,-1 0 1,0-2-1,0 3-12,1 0 1,-1 0-1,0-1 0,1 1 0,-1 0 0,0 0 0,0 0 1,1 0-1,-1 0 0,0 0 0,0 0 0,1 0 1,-1 0-1,0 0 0,1 1 0,-1-1 0,0 0 1,1 0-1,-1 1 0,0-1 0,1 0 0,-2 2 1,-5 2 329,1 0 0,-1 1 0,1 0 0,-9 9 0,0 3 40,0 1 0,0 0 1,2 1-1,0 0 0,1 1 1,1 0-1,1 1 0,1 1 1,-10 37-1,17-53-344,1 0 0,0 0 1,1 0-1,-1 0 0,1 8 0,1-12-52,-1-1 0,0 1 0,0 0 0,1-1 0,-1 1 0,1 0 0,0-1 0,-1 1 0,1-1 0,0 1-1,0-1 1,0 0 0,0 1 0,0-1 0,0 0 0,0 1 0,0-1 0,1 0 0,-1 0 0,0 0 0,1 0 0,-1 0 0,1-1 0,2 2 0,2 0-17,0 0 1,0-1 0,0 0 0,0 0 0,1-1-1,-1 1 1,0-1 0,1-1 0,-1 1 0,8-3-1,12-2-112,29-11 1,-16 4 29,-38 12 84,17-5-35,1 0 0,-1 2 0,27-2 0,-40 4 58,-1 1 0,0 0-1,1 0 1,-1 1 0,1-1 0,-1 1-1,0 0 1,1 0 0,-1 1 0,0-1-1,0 1 1,0 0 0,0 0 0,0 0-1,0 1 1,-1-1 0,1 1 0,-1 0-1,0 0 1,4 5 0,-4-5 11,0 1 0,0-1 0,0 1 0,0-1 0,1 0 0,-1 0 0,1-1 0,0 1 1,0-1-1,0 1 0,0-1 0,0-1 0,0 1 0,7 2 0,-4-3-41,-1-1 0,1 1 0,0-1 0,-1 0 0,1-1 0,0 1 0,-1-1 0,1-1 0,7-1 0,13-7-180,-21 8 71,0 0-1,0 0 1,0 0 0,0 1-1,0-1 1,1 1 0,7 0-1,-13 1 86,0 0-1,0 1 0,0-1 1,0 0-1,-1 0 1,1 0-1,0 1 1,0-1-1,0 0 0,-1 1 1,1-1-1,0 0 1,-1 1-1,1-1 0,0 1 1,-1-1-1,1 1 1,0 0-1,-1-1 1,1 1-1,-1 0 0,1-1 1,-1 1-1,1 0 1,-1 0-1,0-1 1,1 1-1,-1 0 0,0 1 1,2 28 358,-2-27-239,0 0 0,0-1 0,0 1 0,0 0 0,0 0 0,1 0 0,0 4 0,4-4 179</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39.205"/>
    </inkml:context>
    <inkml:brush xml:id="br0">
      <inkml:brushProperty name="width" value="0.05" units="cm"/>
      <inkml:brushProperty name="height" value="0.05" units="cm"/>
    </inkml:brush>
  </inkml:definitions>
  <inkml:trace contextRef="#ctx0" brushRef="#br0">36 0 18252,'-9'26'828,"2"-1"0,-9 50 0,15-61-751,-1 0 0,1 0 1,1 0-1,1 0 0,0 0 0,1 0 1,3 14-1,-4-25-46,-1 0 0,1 0 1,0 0-1,1 0 0,-1 0 0,1 0 1,-1 0-1,1 0 0,0 0 1,0-1-1,0 1 0,0-1 0,0 1 1,0-1-1,1 0 0,0 0 0,-1 0 1,1 0-1,0 0 0,0-1 0,0 1 1,0-1-1,0 0 0,0 0 0,0 0 1,0 0-1,0-1 0,1 1 0,-1-1 1,0 0-1,4 0 0,0 0 78,-1-1-1,0 0 1,0-1 0,-1 0-1,1 1 1,0-2-1,0 1 1,-1-1 0,1 0-1,-1 0 1,0 0-1,0-1 1,0 0 0,-1 0-1,9-9 1,-7 6 47,-1-1 0,0 0 0,0 0 0,-1-1 0,0 1 0,-1-1 0,1 0 0,-2 0 0,1-1 0,-1 1 0,-1 0 0,0-1 0,0-14 0,-1 28-206,0 0 0,0 0 0,0 0 0,1 0 1,-1 0-1,1 0 0,0 0 0,0 0 0,1 0 0,2 6 0,-3-9 9,-1-1 1,1 0 0,-1 0-1,1 1 1,-1-1-1,1 0 1,0 0-1,-1 0 1,1 1 0,-1-1-1,1 0 1,-1 0-1,1 0 1,0 0-1,-1 0 1,1 0 0,-1 0-1,1-1 1,-1 1-1,1 0 1,0 0 0,-1 0-1,1-1 1,-1 1-1,1 0 1,-1 0-1,1-1 1,-1 1 0,1 0-1,-1-1 1,0 1-1,1-1 1,-1 1-1,1-1 1,0 0 0,19-20-1298,-17 18 973,67-72-2317,-42 50 1767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0.733"/>
    </inkml:context>
    <inkml:brush xml:id="br0">
      <inkml:brushProperty name="width" value="0.05" units="cm"/>
      <inkml:brushProperty name="height" value="0.05" units="cm"/>
    </inkml:brush>
  </inkml:definitions>
  <inkml:trace contextRef="#ctx0" brushRef="#br0">109 334 13659,'4'4'613,"-1"1"0,1 0 0,-1-1 0,3 9 0,-5-12-434,-1 0 1,1 0-1,-1 0 0,0 0 1,0 0-1,1 0 0,-1 0 0,0 0 1,0 0-1,0 0 0,0 0 0,0 0 1,0 0-1,0 0 0,0 0 0,-1 0 1,1 0-1,0 0 0,0 0 1,-1 0-1,1 0 0,-1 0 0,1-1 1,-1 1-1,1 0 0,-1 0 0,0 0 1,1-1-1,-1 1 0,0 0 1,-1 1-1,-8 6 768,7-4-721,9-6-262,0-1 24,0-1 0,-1 0 0,1 0 0,-1 0 0,0-1 0,-1 0 0,1 0 0,-1 0 0,4-6 0,-8 10 12,0 1-1,0 0 0,0-1 1,0 1-1,0-1 0,0 1 1,0 0-1,0-1 0,0 1 1,0 0-1,0-1 0,0 1 1,0 0-1,0-1 0,0 1 1,-1-1-1,1 1 0,0 0 1,0 0-1,-1-1 0,1 1 1,0 0-1,0-1 1,-1 1-1,1 0 0,0 0 1,0 0-1,-1-1 0,1 1 1,0 0-1,-1 0 0,0-1 1,-18-7 170,4 0 223,13 4-287,7 9-12,8 6 211,-11-12-3,-6-7 148,3 7-438,1 1-1,0-1 1,0 1-1,0-1 1,0 1-1,0-1 1,-1 1-1,1 0 0,0-1 1,0 1-1,-1 0 1,1-1-1,0 1 1,-1 0-1,1-1 1,0 1-1,-1 0 1,1-1-1,0 1 0,-1 0 1,1 0-1,-1-1 1,1 1-1,0 0 1,-1 0-1,1 0 1,-1 0-1,1 0 1,-1 0-1,1 0 1,-1 0-1,0 0 0,-6 14-242,5-10 82,1-3 66,0 0-1,1 1 0,-1-1 0,0 0 0,1 1 1,-1-1-1,1 0 0,0 1 0,-1-1 0,1 0 1,0 1-1,0-1 0,0 1 0,0-1 0,0 1 1,0-1-1,0 1 0,0-1 0,1 0 0,0 3 1,3-29-256,-4 24 374,1 1 0,-1-1 0,0 0 1,0 1-1,0-1 0,0 0 0,0 1 0,0-1 1,0 0-1,0 0 0,0 1 0,-1-1 0,1 0 0,0 1 1,0-1-1,-1 1 0,1-1 0,0 0 0,-1 1 1,1-1-1,0 1 0,-1-1 0,1 1 0,-1-1 0,1 1 1,-1-1-1,1 1 0,-1-1 0,0 0 0,0 1-9,0 1-1,-1-1 1,1 0-1,0 0 0,0 1 1,0-1-1,0 0 1,0 1-1,0-1 0,0 1 1,1-1-1,-1 1 1,0 0-1,0-1 0,0 1 1,-1 1-1,-4 4-5,-1 1 0,1 1 0,-6 7 0,2 0-5,-1 2 0,0 1 1,-10 19-1,19-32-12,0 0 1,0-1-1,0 1 1,1 1 0,0-1-1,0 0 1,0 0-1,0 0 1,1 1-1,0-1 1,0 0 0,1 0-1,0 8 1,0-12-3,-1 1 0,1-1 1,-1 1-1,1-1 0,-1 1 1,1-1-1,0 1 0,0-1 1,0 0-1,0 0 0,0 1 1,0-1-1,0 0 1,0 0-1,0 0 0,0 0 1,1 0-1,-1 0 0,1 0 1,-1 0-1,2 0 0,0 0 3,0 0-1,0-1 0,0 1 0,1-1 1,-1 0-1,0 0 0,0 0 0,0 0 1,1 0-1,2-1 0,6-2 16,-1 0 1,1-1-1,-1 0 0,16-8 0,-9 1 57,0 0 1,-1-1-1,18-17 0,15-10 195,-49 38-260,1 0 0,-1 0 0,1 0 0,0 0 0,-1 0 0,1 0 0,0 0 0,0 1 0,0-1 0,0 1 0,-1-1 0,1 1 0,0 0 0,3 0 0,-4 0-9,1 0 0,-1 0 0,0 1 1,0-1-1,0 1 0,0-1 0,1 1 0,-1-1 1,0 1-1,0 0 0,0-1 0,0 1 0,0 0 1,0 0-1,-1 0 0,1 0 0,1 1 0,1 4-22,1 0-1,-1 0 0,0 1 0,-1 0 1,0-1-1,2 10 0,-2-9-7,1 4 0,0 0-1,-1 0 1,0 1 0,-1 14-1,15-42 143,-2-5-74,-2 0 0,-1-2 0,0 1 0,10-35 0,-2 6 16,-9 21-30,-9 24-39,1-1 0,0 1 0,1 0 1,-1 0-1,6-10 0,-7 16-4,-1 0 0,0-1 0,1 1 0,-1 0 0,0-1 0,1 1 0,-1 0 0,1 0 0,-1 0 0,1-1 0,-1 1 0,1 0 0,-1 0 0,1 0 0,-1 0 0,1 0 0,-1 0 0,1 0 0,-1 0 0,1 0 0,-1 0 0,1 0 0,-1 0 0,1 0 0,-1 0 0,1 0 0,-1 1 0,1-1 0,-1 0 0,1 0 0,0 1 0,19 12-622,-8-5 60,-5-5 286,1-1-1,-1 0 0,1 0 1,-1 0-1,1-1 0,0 0 1,-1-1-1,1 0 0,0 0 1,11-2-1,-7 0-145,1-1-1,-1 0 1,0-1 0,0 0-1,22-12 1,-15 5 25,-1 0 0,0-2 0,-1 0 0,0-1 0,-1-1 0,0 0 0,14-20 0,-22 26 396,-1 0 0,0 0 0,-1-1 0,0 0 0,-1 0 0,0-1 0,-1 1 0,0-1-1,0 0 1,-1 0 0,3-20 0,-6 31 38,0-1 1,0 0-1,0 1 0,0-1 0,1 0 0,-1 1 0,0-1 1,-1 0-1,1 1 0,0-1 0,0 0 0,0 1 1,0-1-1,0 0 0,-1 1 0,1-1 0,0 0 1,-1 1-1,1-1 0,0 1 0,-1-1 0,1 1 0,-1-1 1,0 0-1,1 1-1,-1 0 1,1 0 0,-1 0-1,0 1 1,1-1 0,-1 0-1,1 0 1,-1 0-1,0 1 1,1-1 0,-1 0-1,1 1 1,-1-1 0,1 1-1,-1-1 1,1 0 0,-1 1-1,1-1 1,-1 2-1,-22 31 466,11-6-201,1-1 0,1 2 1,1 0-1,1 0 0,2 0 0,1 1 1,1 0-1,1 0 0,2 0 0,1 0 1,1 1-1,9 47 0,-8-69-156,0 1-1,1 0 0,6 11 1,-8-18-98,0 1 1,1 0-1,-1-1 1,1 1 0,0-1-1,0 1 1,0-1-1,0 0 1,0 0-1,1 0 1,-1 0 0,5 3-1,-7-5-25,1 0 1,-1 0-1,0 0 0,0 0 1,1 0-1,-1 0 0,0 0 0,1 0 1,-1 0-1,0 0 0,0 0 1,1 0-1,-1 0 0,0 0 0,0 0 1,1 0-1,-1 0 0,0 0 1,0-1-1,0 1 0,1 0 0,-1 0 1,0 0-1,0 0 0,0-1 1,1 1-1,-1 0 0,0 0 0,0 0 1,0-1-1,0 1 0,1 0 1,-1 0-1,0-1 0,0 1 0,0 0 1,0 0-1,0-1 0,0 1 1,0 0-1,0 0 0,0-1 1,0 1-1,0 0 0,0 0 0,0-1 1,0 1-1,0 0 0,0 0 1,0-1-1,0 1 0,0 0 0,-1-1 1,-1-15 150,2 15-147,-8-24 211,-1 0-1,-1 1 1,-1 0 0,-1 1-1,-16-22 1,8 10 100,13 24-176,0-1 120,16 19-150,2 3-114,0 0-1,1-1 1,0-1 0,1 1-1,0-2 1,0 0-1,1 0 1,0-2-1,0 1 1,0-2 0,29 6-1,-30-8 7,0-1 0,0-1-1,1 0 1,-1 0 0,0-1-1,0-1 1,1 0 0,-1-1-1,-1-1 1,1 0 0,0 0 0,-1-1-1,20-12 1,-23 12 40,0 0 0,0-1 0,0 0-1,-1-1 1,0 0 0,-1 0 0,0-1 0,0 0 0,0 0 0,-1 0-1,0-1 1,6-14 0,-58 109 516,16-1-498,28-74-54,-1-1-1,1 1 0,1-1 0,0 1 0,0 0 1,2 15-1,-1-23-59,1 1 0,0 0 0,0-1 0,0 1 1,0-1-1,1 0 0,2 6 0,-3-8 21,-1 0 0,1 0 1,-1-1-1,1 1 0,-1 0 1,1 0-1,0-1 0,-1 1 0,1 0 1,0-1-1,0 1 0,-1 0 0,1-1 1,0 0-1,0 1 0,0-1 1,0 1-1,0-1 0,0 0 0,0 0 1,0 1-1,0-1 0,0 0 0,0 0 1,0 0-1,0 0 0,0 0 1,-1 0-1,1 0 0,0-1 0,0 1 1,2-1-1,3-2-243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1.986"/>
    </inkml:context>
    <inkml:brush xml:id="br0">
      <inkml:brushProperty name="width" value="0.05" units="cm"/>
      <inkml:brushProperty name="height" value="0.05" units="cm"/>
    </inkml:brush>
  </inkml:definitions>
  <inkml:trace contextRef="#ctx0" brushRef="#br0">8 455 13131,'-1'2'224,"0"0"1,0-1 0,0 1-1,0 0 1,1 0-1,-1 0 1,1 0 0,-1-1-1,1 1 1,0 0-1,-1 0 1,1 0 0,0 0-1,0 0 1,1 0-1,-1 0 1,0 0-1,1 0 1,-1 0 0,1 0-1,-1-1 1,1 1-1,0 0 1,0 0 0,0-1-1,0 1 1,0 0-1,0-1 1,0 1 0,1-1-1,-1 0 1,2 2-1,1-1-85,-1 0-1,0 0 0,1 0 0,-1-1 0,0 1 1,1-1-1,0 0 0,-1 0 0,1 0 0,0-1 0,0 1 1,-1-1-1,1 0 0,0 0 0,0 0 0,3-1 1,5-2 50,0 0-1,0-1 1,0 0 0,-1 0 0,1-2 0,-1 1 0,0-1 0,16-13 0,-12 8-2,-2 0 0,1-2 0,-1 1 0,-1-2 0,14-19-1,-20 26-103,-2-1-1,1 0 0,-1-1 1,4-12-1,-6 18-61,-1 0-1,-1 0 1,1 0 0,0 0 0,-1 0-1,1 0 1,-1 0 0,0 0 0,0 0-1,0-1 1,0 1 0,-1 0 0,1 0-1,-1 0 1,0 0 0,-1-4 0,1 7-19,1-1 1,-1 0 0,1 1 0,0-1 0,-1 1-1,1 0 1,-1-1 0,0 1 0,1-1-1,-1 1 1,1 0 0,-1-1 0,0 1 0,1 0-1,-1 0 1,1-1 0,-1 1 0,0 0-1,1 0 1,-1 0 0,0 0 0,1 0-1,-1 0 1,0 0 0,0 0 0,1 0 0,-1 0-1,0 0 1,1 0 0,-1 1 0,1-1-1,-1 0 1,0 1 0,1-1 0,-1 0 0,1 1-1,-1-1 1,0 0 0,1 1 0,-1-1-1,1 1 1,-1 0 0,-20 22 6,7 0-23,1 0 1,2 1 0,0 1-1,1 0 1,2 0 0,1 1-1,-7 38 1,13-54 2,-1-1 0,1 1 0,0 0 0,1 0 0,1 12 1,0-20 7,-1 0 0,0 1 0,1-1 0,-1 0 1,1 0-1,0 0 0,0 0 0,0 0 0,0 0 1,0 0-1,0 0 0,0 0 0,0-1 0,1 1 1,-1 0-1,1-1 0,0 1 0,-1-1 0,1 0 1,0 1-1,0-1 0,0 0 0,0 0 0,0 0 1,0 0-1,0 0 0,0-1 0,0 1 0,3 0 1,1-1-2,1 0 0,0 0 0,0 0 0,0-1 0,-1 0 0,1 0 0,0-1 1,-1 0-1,1 0 0,-1-1 0,0 1 0,0-1 0,0-1 0,11-7 0,0-1 10,0-1-1,-1-1 0,22-24 0,-8-1-21,39-69-1,-75 125-7,-27 89-89,29-93 107,2 0 0,-1 0 1,2 1-1,0-1 0,0 1 0,2 13 1,-1-25 4,1-1 1,-1 1 0,0 0 0,0 0-1,1 0 1,-1-1 0,1 1 0,-1 0-1,1-1 1,0 1 0,0-1 0,0 1-1,0 0 1,0-1 0,0 0 0,0 1 0,0-1-1,1 0 1,-1 0 0,0 1 0,1-1-1,-1 0 1,1 0 0,0-1 0,-1 1-1,1 0 1,-1 0 0,1-1 0,0 1-1,0-1 1,-1 1 0,1-1 0,0 0-1,0 0 1,0 0 0,2 0 0,2-1 1,0 1 0,0-2 0,0 1 0,1-1 0,-2 0 0,1 0 0,0 0 0,0-1 0,6-4 0,6-5 10,-1-1 0,0-1 0,0 0 0,-2-1-1,0-1 1,16-21 0,68-111 69,-67 94-60,-3-2 1,-2 0-1,34-101 0,-54 126-24,-6 30 3,-1 0-1,0 1 0,0-1 1,0 1-1,0-1 1,0 0-1,0 1 0,0-1 1,0 1-1,0-1 0,0 0 1,0 1-1,0-1 1,0 1-1,0-1 0,0 1 1,-1-1-1,1 0 0,0 1 1,0-1-1,-1 1 1,1-1-1,0 1 0,-1 0 1,1-1-1,-1 1 1,1-1-1,0 1 0,-1-1 1,0 1-1,0 0 0,0 0 0,0 0 0,0 0 0,0 0 0,0 0 0,0 0 0,0 0 0,0 0 0,0 1 0,0-1 0,0 0 0,0 1 0,0-1 0,-1 1 0,-32 23-40,16-6 28,0 1 1,1 0 0,1 2-1,1 0 1,1 0 0,1 2-1,-13 30 1,8-12 2,3 1-1,1 0 1,-12 64 0,21-77-4,0 0 0,0 34 0,5-55 2,0 1 0,0-1 0,1 1 1,0-1-1,1 1 0,0-1 0,0 0 0,1 0 0,0 0 0,0 0 0,0-1 0,7 10 1,-8-14-50,0-1 0,0 1 0,1-1 0,-1 0 0,1 0 0,-1 0 0,1 0 0,0 0 1,0 0-1,0-1 0,0 1 0,0-1 0,0 0 0,0 0 0,1 0 0,-1-1 0,0 1 0,1-1 1,2 1-1,-3-1 13,-1 0 0,1-1 0,-1 1 0,0 0 1,1-1-1,-1 1 0,0-1 0,0 0 0,1 0 1,-1 0-1,0 0 0,0 0 0,0-1 0,0 1 1,0 0-1,0-1 0,-1 0 0,1 1 0,0-1 1,-1 0-1,1 0 0,-1 0 0,0 0 0,0 0 1,0 0-1,0 0 0,0 0 0,0-1 0,1-2 1,5-40-455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5:58.869"/>
    </inkml:context>
    <inkml:brush xml:id="br0">
      <inkml:brushProperty name="width" value="0.05" units="cm"/>
      <inkml:brushProperty name="height" value="0.05" units="cm"/>
    </inkml:brush>
  </inkml:definitions>
  <inkml:trace contextRef="#ctx0" brushRef="#br0">8 392 14411,'-2'3'138,"1"0"0,0 0-1,0 0 1,0 0 0,1 0 0,-1 1-1,1-1 1,0 4 0,0-6-109,0 0 0,1 1 0,-1-1 0,0 0-1,1 0 1,0 0 0,-1 1 0,1-1 0,0 0 0,-1 0 0,1 0 0,0 0 0,0 0 0,0 0 0,0 0-1,0-1 1,0 1 0,0 0 0,0 0 0,0-1 0,0 1 0,1-1 0,-1 1 0,0-1 0,0 1 0,2-1 0,18 5 274,0-1 0,1-1 0,-1-1 0,1-1 0,0-1 0,28-4 0,-27 3-177,575-77 1896,-541 69-1867,142-25 332,791-128 892,0 35-548,-948 123-832,506-37-1061,-527 40 1075,-38 1-339,-13-2-14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2.391"/>
    </inkml:context>
    <inkml:brush xml:id="br0">
      <inkml:brushProperty name="width" value="0.05" units="cm"/>
      <inkml:brushProperty name="height" value="0.05" units="cm"/>
    </inkml:brush>
  </inkml:definitions>
  <inkml:trace contextRef="#ctx0" brushRef="#br0">7 0 20260,'-7'0'1473,"9"6"-1185,3 0-120,2 4 32,1 1-544,-3 5 408,0 1-144,-5 1-152</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2.808"/>
    </inkml:context>
    <inkml:brush xml:id="br0">
      <inkml:brushProperty name="width" value="0.05" units="cm"/>
      <inkml:brushProperty name="height" value="0.05" units="cm"/>
    </inkml:brush>
  </inkml:definitions>
  <inkml:trace contextRef="#ctx0" brushRef="#br0">92 26 14667,'2'-20'2015,"-2"14"-1018,-3 14 95,-5 25-218,2 1-1,-3 41 1,1-4-500,4-43-278,-22 144 564,-2 179 0,28-341-602,-1-4-1,1-1 0,0 1 0,0-1 0,1 0 0,-1 1 0,1-1 0,0 0 0,0 1 0,1-1 0,0 0 0,3 8 0,-4-12-34,-1 0 1,1 0-1,0-1 0,-1 1 1,1 0-1,0 0 0,0 0 1,-1-1-1,1 1 0,0 0 1,0-1-1,0 1 1,0-1-1,0 1 0,0-1 1,0 1-1,0-1 0,0 0 1,0 1-1,0-1 0,0 0 1,0 0-1,1 0 1,-1 0-1,0 0 0,0 0 1,0 0-1,0 0 0,0 0 1,0-1-1,0 1 1,0 0-1,0-1 0,2 0 1,1-2 51,1 1 0,-1-1 0,0 0 0,0 0-1,-1 0 1,1-1 0,5-6 0,10-14 224,0-2-1,25-47 0,23-66 252,-47 96-416,182-417-323,-196 440-745,-19 28 585,6-2 186,-9 8-269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3.605"/>
    </inkml:context>
    <inkml:brush xml:id="br0">
      <inkml:brushProperty name="width" value="0.05" units="cm"/>
      <inkml:brushProperty name="height" value="0.05" units="cm"/>
    </inkml:brush>
  </inkml:definitions>
  <inkml:trace contextRef="#ctx0" brushRef="#br0">1 1 16283,'3'31'1947,"-1"46"-1,-2-44-1191,5 36 0,-4-59-663,1 4 68,0 0 1,1 0 0,6 17 0,-8-27-124,0-1 1,1 0 0,-1 0 0,1 0 0,0 0 0,0 0 0,0 0 0,0 0 0,0 0 0,1-1 0,-1 1 0,1-1 0,-1 0 0,1 0 0,0 0 0,0 0 0,0 0 0,0-1 0,4 2 0,0-2 21,-1 1 1,1-1 0,0-1-1,0 0 1,0 1 0,-1-2-1,1 1 1,0-1-1,0 0 1,-1-1 0,1 0-1,-1 0 1,1 0 0,-1 0-1,7-5 1,13-7 169,0-1 0,26-20 0,-36 24-107,113-82 516,-127 91-633,1 0-1,-1 0 1,1 1-1,0 0 1,0-1-1,-1 1 1,1 0-1,0 0 1,0 0-1,0 1 1,6-1-1,-8 1-3,0 0 0,0 0-1,1 1 1,-1-1 0,0 0 0,0 1-1,0-1 1,0 1 0,0-1 0,0 1 0,0 0-1,0 0 1,0-1 0,-1 1 0,1 0 0,0 0-1,0 0 1,-1 0 0,1 0 0,0 0-1,-1 0 1,1 0 0,-1 0 0,1 0 0,-1 0-1,0 0 1,1 0 0,-1 0 0,0 0 0,0 0-1,0 2 1,9 100-12,-9-102 13,0 0-1,0 0 0,1 0 1,-1 0-1,0 0 0,1 0 0,-1 0 1,1 0-1,-1 0 0,1 0 1,0 0-1,-1 0 0,1-1 0,0 1 1,0 0-1,-1 0 0,1-1 1,0 1-1,0 0 0,0-1 0,0 1 1,0-1-1,0 1 0,0-1 1,0 0-1,0 1 0,0-1 0,0 0 1,0 0-1,0 1 0,0-1 1,0 0-1,1 0 0,-1 0 0,0-1 1,0 1-1,0 0 0,0 0 1,1-1-1,5-1 8,0 0 0,0-1-1,-1 0 1,12-6 0,-13 6-6,-5 3-3,14-8 15,1 1 0,0 0 1,0 0-1,1 2 1,19-5-1,-32 9-44,0 1 0,0-1 0,0 1-1,0-1 1,0 1 0,0 0 0,1 1 0,-1-1-1,0 0 1,0 1 0,0 0 0,0 0 0,0 0-1,0 0 1,-1 0 0,1 0 0,0 1 0,0-1 0,-1 1-1,1 0 1,-1 0 0,0 0 0,1 0 0,-1 0-1,0 1 1,0-1 0,0 1 0,-1-1 0,1 1-1,0 0 1,-1-1 0,0 1 0,0 0 0,0 0-1,1 4 1,0-3-106,-1 1-1,0-1 1,0 1 0,0-1-1,-1 1 1,0-1-1,0 1 1,0 0-1,0-1 1,-2 8 0,-3-4-272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4.050"/>
    </inkml:context>
    <inkml:brush xml:id="br0">
      <inkml:brushProperty name="width" value="0.05" units="cm"/>
      <inkml:brushProperty name="height" value="0.05" units="cm"/>
    </inkml:brush>
  </inkml:definitions>
  <inkml:trace contextRef="#ctx0" brushRef="#br0">18 0 19284,'-6'0'1504,"5"12"-1808,-5-4-1232,6 4 2184,-4-1-808,11-2-320</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4.581"/>
    </inkml:context>
    <inkml:brush xml:id="br0">
      <inkml:brushProperty name="width" value="0.05" units="cm"/>
      <inkml:brushProperty name="height" value="0.05" units="cm"/>
    </inkml:brush>
  </inkml:definitions>
  <inkml:trace contextRef="#ctx0" brushRef="#br0">182 329 16347,'2'-19'1441,"1"-36"0,-3 49-1187,-1 0 1,1-1-1,-1 1 1,0 0-1,-1 0 1,0-1-1,0 1 1,0 0-1,-4-7 1,5 12-200,1 0 1,-1 0-1,0 0 0,1 0 0,-1-1 1,0 1-1,1 1 0,-1-1 1,0 0-1,0 0 0,0 0 0,0 0 1,0 1-1,0-1 0,0 0 0,0 1 1,0-1-1,0 1 0,0-1 1,-1 1-1,1-1 0,0 1 0,0 0 1,0 0-1,-1 0 0,1 0 1,0 0-1,0 0 0,-1 0 0,1 0 1,0 0-1,0 0 0,0 1 1,-1-1-1,1 0 0,0 1 0,0-1 1,0 1-1,0-1 0,0 1 1,0 0-1,0 0 0,-1 0 0,-4 4 23,1 0 0,0 0-1,1 0 1,-1 0-1,1 1 1,-5 8-1,-4 8-63,1 0-1,1 1 1,1 1-1,1 0 1,2 0-1,0 1 1,1 0-1,-4 50 1,10-71-17,-1 0-1,2 0 1,-1 0 0,0 0 0,1 0 0,-1 0 0,1 0 0,0 0 0,1 0 0,2 6-1,-3-8 4,0-1 0,0 1 0,1-1 0,-1 1 0,0-1-1,1 0 1,-1 0 0,1 1 0,-1-1 0,1 0 0,0 0-1,-1-1 1,1 1 0,0 0 0,0 0 0,0-1 0,0 1-1,-1-1 1,1 0 0,0 0 0,0 1 0,0-1-1,0 0 1,0-1 0,3 1 0,7-2 9,0-1 0,-1 0 0,1-1 0,-1 0 0,1 0 0,-1-1 0,-1-1 0,1 0 0,16-12 0,86-77 207,-105 87-195,50-46 229,56-68 0,-91 94-137,-1-1 0,-2-2 0,0 1-1,24-56 1,-40 73-73,-6 11-27,-2 5 1,-6 13-23,1 0 0,0 0 0,1 0 1,1 1-1,-6 20 0,-21 94-30,34-129 39,-6 23-13,-3 47 1,9-67 9,-1 1 0,1-1 0,0 0 0,1 0 0,-1 0 0,1 1 0,0-1 0,0 0 0,1 0 0,-1 0 0,1 0 0,0-1 0,1 1 0,-1 0 1,7 7-1,-8-10 1,1-1 1,-1 0 0,1 1 0,-1-1 0,1 0 0,0 0-1,0 0 1,-1 0 0,1 0 0,0 0 0,0-1 0,0 1 0,0-1-1,0 1 1,0-1 0,0 0 0,4 1 0,-2-2 0,0 1 0,-1-1 0,1 0 0,-1 0 1,1 0-1,-1 0 0,1-1 0,-1 1 0,5-4 1,1-1 4,-1 0 0,1-1 1,-1 0-1,0-1 1,12-14-1,-13 12 13,0 0 1,0 0-1,7-17 0,-12 23-11,0-1-1,0 0 0,0 0 1,-1 0-1,0 0 0,0-1 1,0 1-1,-1 0 0,1 0 1,-2-7-1,2 11-5,-1 1 0,-1-1 0,1 1 0,0 0 0,0-1 0,0 1 0,0-1 0,0 1 0,0-1 0,0 1 0,-1-1 0,1 1 0,0-1 0,0 1 0,-1-1 0,1 1 1,0 0-1,-1-1 0,1 1 0,0 0 0,-1-1 0,1 1 0,-1 0 0,1-1 0,0 1 0,-1 0 0,1 0 0,-1 0 0,1-1 0,-1 1 0,1 0 0,-1 0 0,1 0 0,-1 0 0,1 0 0,-1 0 0,1 0 0,-1 0 0,1 0 0,-1 0 0,1 0 0,-1 0 0,1 0 0,-1 0 0,1 1 0,0-1 1,-1 0-1,0 1 0,-21 12-7,15-5-7,0-1 0,1 1 1,0 0-1,0 0 0,0 1 0,1-1 1,1 1-1,-1 1 0,1-1 1,1 1-1,0-1 0,0 1 1,1 0-1,-2 18 0,5-26 9,-1 0 0,0 0 0,1 0 0,-1 0 0,1 0 0,-1 1 0,1-1 0,0 0 0,0 0 0,0-1 0,0 1 0,0 0 0,1 0 1,-1 0-1,1-1 0,-1 1 0,1-1 0,-1 1 0,1-1 0,0 0 0,0 1 0,0-1 0,0 0 0,-1 0 0,1 0 0,1-1 0,-1 1 0,3 1 0,8 1-18,0 0 1,0-1-1,22 1 1,-20-2-7,248 38-280,-260-39 325,0 1 1,-1 0-1,1-1 1,0 1-1,0-1 0,0 0 1,-1 0-1,1 0 0,0 0 1,0 0-1,4-2 1,-5 1 6,-1 0 0,0 0 0,0 0 0,0 0 0,0 0 0,0-1 0,0 1 0,0 0 0,0-1 0,0 1 0,-1 0 0,1-1 0,0 1 0,-1-1 0,1 1 0,-1-1 0,0 1 0,1-1 0,-1 1 0,0-1 0,0 0 1,0 1-1,0-3 0,-1-17 71,0-1 1,-1 1 0,-1 0-1,-1-1 1,-7-21 0,-8-50-1874,19 91 1743,-1 0 0,1 0 0,0 0 0,0 0 0,0-1 0,0 1 0,0 0 0,1 0 0,-1 0 0,0 0 0,1 0 0,0 0 0,-1 0 0,1 0 0,0 0 0,0 0 1,0 0-1,0 0 0,1 1 0,-1-1 0,0 0 0,4-2 0,20-14-507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2.684"/>
    </inkml:context>
    <inkml:brush xml:id="br0">
      <inkml:brushProperty name="width" value="0.05" units="cm"/>
      <inkml:brushProperty name="height" value="0.05" units="cm"/>
    </inkml:brush>
  </inkml:definitions>
  <inkml:trace contextRef="#ctx0" brushRef="#br0">51 6 18244,'0'0'48,"1"0"0,-1-1 0,0 1 0,1 0 0,-1-1 0,0 1 0,1 0 0,-1-1 0,0 1 0,1 0 0,-1-1 0,1 1-1,-1 0 1,0 0 0,1 0 0,-1-1 0,1 1 0,-1 0 0,1 0 0,-1 0 0,1 0 0,-1 0 0,1 0 0,-1 0 0,1 0 0,-1 0 0,1 0 0,-1 0 0,0 0 0,1 0 0,-1 1 0,1-1 0,-1 0 0,1 0 0,-1 0 0,1 1 0,-1-1 0,0 0 0,1 0 0,-1 1 0,0-1 0,1 0-1,-1 1 1,0-1 0,1 1 0,-1-1 0,0 0 0,0 1 0,1-1 0,-1 1 0,0-1 0,0 1 0,0-1 0,0 0 0,0 1 0,1-1 0,-1 1 0,0-1 0,0 1 0,0-1 0,0 1 0,0-1 0,0 1 0,-1-1 0,1 1 0,0 0 0,-5 46 1081,3-32-679,-5 44 141,-7 65-24,2 202 1,13-319-580,1 29 63,-2-35-60,0 0 1,0 0-1,0 0 1,1 0-1,-1 0 1,0 0-1,0 0 1,0-1-1,1 1 1,-1 0-1,0 0 1,1 0-1,-1 0 1,1-1-1,-1 1 1,1 0-1,-1 0 1,1-1-1,-1 1 1,1-1-1,0 1 1,0 0-1,-1-1 1,1 1-1,0-1 1,0 1-1,0-1 1,0 0-22,-1 0 0,0 0 0,1 0 1,-1 0-1,0-1 0,1 1 0,-1 0 0,0 0 0,1-1 0,-1 1 1,0 0-1,1 0 0,-1-1 0,0 1 0,0 0 0,1-1 1,-1 1-1,0-1 0,0 1 0,0 0 0,0-1 0,0 1 0,1 0 1,-1-1-1,0 1 0,0-1 0,0 1 0,0-1 0,1-14-613,-1 12 400,0-10-130,-1-1 0,0 1 1,-1-1-1,-1 1 1,0 0-1,0 0 0,-11-25 1,-13-20-551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3.104"/>
    </inkml:context>
    <inkml:brush xml:id="br0">
      <inkml:brushProperty name="width" value="0.05" units="cm"/>
      <inkml:brushProperty name="height" value="0.05" units="cm"/>
    </inkml:brush>
  </inkml:definitions>
  <inkml:trace contextRef="#ctx0" brushRef="#br0">0 0 15451,'13'9'1841,"11"2"-865,8 1-320,15-5 1464,9 3-815,11 0-481,6-3-16,1-1-232,-3-2-208,-6 1-600,-9 3-360,-21 4 504,-13 2-88,-16 0-96</inkml:trace>
  <inkml:trace contextRef="#ctx0" brushRef="#br0" timeOffset="1">36 532 17788,'31'0'1944,"17"-7"-1152,3-7-320,9-1 913,5-1-281,-5 5-752,-1 0-640,-12 6 352,-4 5-160,-14 2-176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3.883"/>
    </inkml:context>
    <inkml:brush xml:id="br0">
      <inkml:brushProperty name="width" value="0.05" units="cm"/>
      <inkml:brushProperty name="height" value="0.05" units="cm"/>
    </inkml:brush>
  </inkml:definitions>
  <inkml:trace contextRef="#ctx0" brushRef="#br0">57 41 19908,'-3'25'1226,"-9"34"-1,0 0-490,-16 184 676,27-239-1408,1 0 0,0 0 0,0 0 1,0 1-1,1-1 0,-1 0 0,1 0 0,0 0 0,2 5 0,-3-9-2,0 0 0,0 0 0,0 0 0,0 0 0,0 1 0,0-1 0,0 0 0,0 0 0,0 0 0,1 0-1,-1 0 1,0 0 0,0 1 0,0-1 0,0 0 0,0 0 0,0 0 0,0 0 0,1 0 0,-1 0 0,0 0 0,0 0 0,0 0 0,0 0 0,0 1 0,1-1 0,-1 0 0,0 0 0,0 0 0,0 0 0,0 0 0,1 0 0,-1 0 0,0 0-1,0 0 1,0 0 0,0 0 0,0-1 0,1 1 0,-1 0 0,0 0 0,0 0 0,0 0 0,0 0 0,0 0 0,1 0 0,-1 0 0,0 0 0,6-10 27,2-12 9,1-23 33,-1 0 1,-2-1-1,-3 0 1,-4-81-1,1 120-54,-3-26 34,3 32-42,0-1 0,-1 1-1,1 0 1,0-1 0,-1 1-1,1 0 1,-1 0 0,0-1-1,1 1 1,-1 0 0,0 0-1,1 0 1,-1-1-1,0 1 1,0 0 0,0 0-1,-2-1 1,3 3-6,0 0-1,-1-1 1,1 1-1,0 0 1,0 0-1,0-1 1,0 1-1,0 0 1,0 0-1,1-1 1,-1 1-1,0 0 1,0 0-1,0-1 1,1 1-1,-1 0 1,0-1-1,1 1 1,-1 0 0,1 0-1,5 4-16,0 0 1,0-1-1,0 0 1,0 0-1,1-1 1,-1 0-1,1 0 0,14 4 1,-3-3-12,0 0 0,26 2 0,-35-5 21,0-1 0,1 0 0,-1 0 0,0-1 0,0 0 0,0-1 0,0 0 0,0-1 0,0 0 0,0 0 0,11-6 0,-15 6 24,1-1-1,-1 1 1,0-1 0,0 0-1,0 0 1,-1-1-1,1 1 1,-1-1 0,0 0-1,0 0 1,-1-1 0,1 1-1,-1-1 1,-1 0 0,1 1-1,-1-1 1,2-8 0,-3 13-12,-1 0 0,0 0 0,1 0 0,-1 0 0,0 0 0,0 0 0,0 0 0,0 0 1,0 0-1,0 0 0,0 0 0,0 0 0,0 0 0,0 1 0,-1-1 0,1 0 0,0 0 0,-1-1 1,0 1-5,1 1 0,0 0 0,-1-1 0,1 1 0,-1 0 0,1 0 0,-1 0 0,1 0 0,-1-1 0,1 1 0,0 0 0,-1 0 0,1 0 0,-1 0 0,1 0 0,-1 0 0,1 0 0,-1 0 0,1 0 0,-1 0 0,1 1 0,-1-1 0,1 0 0,-1 0 0,0 1 1,-2 0-2,0 1 1,0 0 0,0 0 0,0 0-1,0 0 1,0 1 0,1-1 0,-1 1-1,-2 2 1,-2 7-20,0-1-1,0 1 1,2 1 0,-1-1 0,1 1-1,-5 23 1,7-25 7,1-1 1,1 1-1,0 0 0,0-1 1,1 1-1,0 0 1,1 0-1,0-1 0,3 12 1,-3-19 7,-1 0 0,1 0 0,0 0 0,0-1 0,1 1 0,-1 0 0,0-1 0,1 1 0,0-1 0,-1 0 0,1 1 0,0-1 0,0 0 0,0 0 0,1 0 0,-1-1 0,0 1 0,6 2 0,-4-2 1,-1-1 1,1 0-1,0 0 0,0-1 0,0 1 0,0-1 0,0 0 0,0 0 0,0 0 0,-1 0 1,1-1-1,6-1 0,4-2 0,0-1-1,0 0 1,-1-1 0,0-1 0,0 0 0,17-13-1,-4 2-7,-2-2 0,0 0 0,-1-2 0,-1 0 0,-1-1 0,-1-1 0,23-37 0,-40 52-42,-6 8-14,-9 11-9,4 2 56,1 0 0,0 1 0,1-1 0,0 1 1,1 1-1,0-1 0,1 1 0,1 0 0,0 0 0,-1 21 1,3-33 22,1 1-1,0 0 1,0 0 0,0-1 0,0 1 0,0 0 0,1 0 0,-1-1 0,1 1 0,-1 0 0,1-1 0,0 1 0,0 0-1,1-1 1,-1 0 0,0 1 0,1-1 0,-1 0 0,1 1 0,0-1 0,0 0 0,0 0 0,0-1 0,0 1 0,3 1-1,-2-1-13,1-1 0,0 1 0,-1-1 0,1-1 0,0 1 0,0 0 0,0-1 0,0 0 0,0 0 0,0 0-1,0 0 1,0-1 0,-1 1 0,1-1 0,0 0 0,7-3 0,2-2-227,0 1 1,0-2-1,0 0 1,-1-1-1,0 0 1,13-11-1,-4 0-79,-1-1-1,22-27 1,-14 10-253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4.311"/>
    </inkml:context>
    <inkml:brush xml:id="br0">
      <inkml:brushProperty name="width" value="0.05" units="cm"/>
      <inkml:brushProperty name="height" value="0.05" units="cm"/>
    </inkml:brush>
  </inkml:definitions>
  <inkml:trace contextRef="#ctx0" brushRef="#br0">192 1 16540,'-23'140'2807,"10"-68"-1359,3 0 0,-2 98-1,12-132-1271,2 0-1,1 1 1,2-1-1,14 53 1,-16-85-919,-3-15 281,-6-21-268,-12-20-217,-1 2 0,-40-70 0,0-1 2797,59 118-1786,-1 0 1,0 0 0,1-1-1,-1 1 1,1 0-1,-1-1 1,1 1-1,0-1 1,0 1-1,0 0 1,0-1-1,0 1 1,0-1-1,0 1 1,0 0 0,0-2-1,1 2-22,-1 0 1,1 1-1,-1-1 0,0 1 1,1-1-1,-1 1 0,1-1 1,0 1-1,-1-1 0,1 1 0,-1-1 1,1 1-1,-1 0 0,1-1 1,0 1-1,-1 0 0,1 0 1,0-1-1,-1 1 0,1 0 1,0 0-1,1 0 0,4 0 110,1 0 0,0 1 1,0 0-1,-1 0 0,9 3 0,-13-4-160,41 11 284,-7-1-1072,-1-2 1,1-1 0,54 3-1,-89-10 771,0 0-1,-1 0 1,1 0-1,0 0 1,-1 0-1,1 0 1,0 0-1,-1 0 0,1 0 1,0 0-1,-1 0 1,1-1-1,-1 1 1,1 0-1,0-1 1,-1 1-1,1 0 1,-1-1-1,1 1 1,1-12-668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4.730"/>
    </inkml:context>
    <inkml:brush xml:id="br0">
      <inkml:brushProperty name="width" value="0.05" units="cm"/>
      <inkml:brushProperty name="height" value="0.05" units="cm"/>
    </inkml:brush>
  </inkml:definitions>
  <inkml:trace contextRef="#ctx0" brushRef="#br0">29 0 18276,'-23'0'1864,"17"3"-1208,9 0-263,10-1 871,1-1-1096,8-1 120,1-3-64,0-3-312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22.714"/>
    </inkml:context>
    <inkml:brush xml:id="br0">
      <inkml:brushProperty name="width" value="0.05" units="cm"/>
      <inkml:brushProperty name="height" value="0.05" units="cm"/>
    </inkml:brush>
  </inkml:definitions>
  <inkml:trace contextRef="#ctx0" brushRef="#br0">2877 61 12051,'-179'-12'131,"1"7"1,-1 9 0,1 7 0,-272 52-1,288-26 61,3 8-1,1 6 1,3 8-1,-184 96 1,-147 99 56,423-223-232,-37 19 4,92-45-14,0 0 0,1 0 0,-1 1 0,1 0 1,0 1-1,1-1 0,0 1 0,0 0 0,-6 10 0,9-12-11,1 1 0,0-1 0,0 1 0,0 0 0,1 0 0,0 0 0,0 0 0,0 0 0,1 0-1,0 0 1,0 0 0,0 0 0,1 0 0,0 0 0,0 0 0,1 0 0,-1 0 0,1-1 0,1 1 0,3 7-1,2 3-56,1 0 0,1-1-1,0 0 1,1-1-1,19 21 1,-7-13-9,1-1 0,0-1-1,2-1 1,30 17 0,117 55 40,-109-59 68,66 31 239,195 65 0,-220-95-180,1-5 1,164 21 0,-11-27-71,346-13 0,363-59-185,38 0-34,-602 44 146,653-18-82,425 22 113,-1440 2 16,968-9 21,-246-3 1,71 31 82,-111-1 29,81-23-19,-5-49-77,-358-9-26,-337 42-16,0-5 0,113-45 0,-216 71 4,19-8-6,1-1 1,-1-1-1,38-24 0,-55 31 10,0 0 0,0 0 0,0 0 0,0 0 0,-1-1 0,1 1-1,-1-1 1,0 0 0,0 0 0,0 0 0,-1-1 0,0 1 0,1-1 0,-1 1 0,-1-1 0,1 0 0,-1 1 0,0-1-1,0 0 1,0 0 0,-1 0 0,0 0 0,0 0 0,-1-10 0,-2 3 5,0 1 1,-1-1-1,0 1 0,-1 0 0,0 0 1,-1 1-1,-1-1 0,1 1 0,-11-11 1,-5-5-3,-52-46 0,27 34-94,-1 2 1,-1 2 0,-3 2-1,0 3 1,-63-25 0,-292-92-770,52 47 478,-435-63 0,-378 17 1217,-890 8 141,409 111-895,1 79-29,-352 151-68,1968-199-23,-390 40-202,303-44 149</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5.201"/>
    </inkml:context>
    <inkml:brush xml:id="br0">
      <inkml:brushProperty name="width" value="0.05" units="cm"/>
      <inkml:brushProperty name="height" value="0.05" units="cm"/>
    </inkml:brush>
  </inkml:definitions>
  <inkml:trace contextRef="#ctx0" brushRef="#br0">176 125 18892,'-1'-3'176,"0"0"1,0-1-1,-1 1 1,1 0-1,-1 0 1,0 1-1,0-1 0,0 0 1,-1 1-1,1-1 1,0 1-1,-1-1 1,0 1-1,1 0 0,-1 0 1,0 1-1,0-1 1,0 0-1,0 1 1,-1 0-1,1 0 1,0 0-1,-1 0 0,1 0 1,0 1-1,-1-1 1,1 1-1,-1 0 1,1 0-1,-6 1 0,5 0-125,0-1-1,-1 1 0,1 1 0,0-1 1,0 0-1,0 1 0,0 0 0,0 0 1,1 0-1,-1 1 0,0-1 0,1 1 1,0 0-1,0 0 0,0 0 0,0 0 1,0 0-1,0 1 0,1-1 0,0 1 1,0 0-1,0 0 0,0 0 0,-1 4 0,1-5-51,1 1-1,0-1 0,1 0 0,-1 0 1,0 1-1,1-1 0,0 0 0,0 1 0,0-1 1,0 0-1,1 1 0,-1-1 0,1 0 0,0 1 1,0-1-1,1 5 0,0-7 1,-1 1 1,1 0-1,0 0 1,-1-1 0,1 1-1,0-1 1,0 1-1,0-1 1,0 0-1,0 0 1,0 0-1,0 0 1,1 0-1,-1 0 1,0-1-1,1 1 1,-1-1-1,0 1 1,1-1-1,-1 0 1,0 0-1,1 0 1,-1 0-1,3-1 1,9-1 5,0 0 1,0-1-1,-1-1 0,1 0 1,-1-1-1,0 0 1,-1-1-1,1 0 1,15-11-1,5-6 38,59-53 0,-64 47-20,-23 22-20,1 1-1,0 0 1,0 0-1,11-7 1,-15 16-9,-4 8-5,-5 13-35,0-4-218,1 0-1,1 0 1,1 1-1,0 0 1,0 32-1,4-50 150,0-1 0,0 1 0,1-1-1,-1 0 1,1 1 0,-1-1 0,1 1 0,0-1 0,0 0-1,0 0 1,0 1 0,0-1 0,0 0 0,1 0-1,-1 0 1,1 0 0,-1-1 0,1 1 0,3 3 0,-2-3 21,0-1 0,0 0 0,0 0 0,0 0 0,0 0 1,0 0-1,0 0 0,0-1 0,0 1 0,0-1 0,0 0 1,0 0-1,0 0 0,0 0 0,4-2 0,29-6-774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5.637"/>
    </inkml:context>
    <inkml:brush xml:id="br0">
      <inkml:brushProperty name="width" value="0.05" units="cm"/>
      <inkml:brushProperty name="height" value="0.05" units="cm"/>
    </inkml:brush>
  </inkml:definitions>
  <inkml:trace contextRef="#ctx0" brushRef="#br0">63 1 14411,'-25'68'2248,"18"-53"-1812,1 0 0,1 0-1,0 1 1,0-1-1,2 1 1,0 1 0,-1 31-1,4-45-387,1 1 0,-1-1-1,1 0 1,0 0-1,0 1 1,0-1 0,1 0-1,-1 0 1,1 0 0,-1-1-1,1 1 1,0 0-1,0 0 1,5 4 0,2 1-220,1 1 0,18 10 0,12 11-439,-27-17 446,-1 1 0,0 1 0,0 0 0,-2 1 1,0 0-1,-1 0 0,0 1 0,-2 0 0,0 1 0,8 28 0,-12-33 284,0 1 0,0-1 1,-2 1-1,1-1 0,-2 1 0,0 0 1,0 0-1,-2-1 0,0 1 0,0-1 0,-1 1 1,0-1-1,-2 0 0,1 0 0,-9 15 1,10-22 113,-1-1 1,0 1 0,0-1 0,-1 0-1,0 0 1,0 0 0,0 0-1,0-1 1,-1 0 0,-9 6 0,13-9-139,-1 1 1,1-1 0,-1 0-1,1 0 1,-1 0-1,1 0 1,-1-1 0,0 1-1,0-1 1,1 0 0,-1 1-1,0-1 1,1 0-1,-1-1 1,0 1 0,1 0-1,-1-1 1,0 0 0,1 1-1,-1-1 1,0 0-1,1 0 1,0-1 0,-1 1-1,1 0 1,0-1 0,-1 1-1,1-1 1,-3-3-1,0-2-26,0 1 0,1-1 0,-1 0 0,2-1 0,-1 1 0,1-1 0,0 0 0,0 0 0,1 0 0,0 0 0,0 0 0,1 0 0,0-9 0,-1-15-82,2 0 0,4-32 0,-3 45-38,1 1 0,1-1 0,1 1 0,1 0-1,12-32 1,-13 43-26,-1 0-1,1 0 0,-1 1 1,2-1-1,-1 1 1,1 0-1,0 1 0,0-1 1,1 1-1,-1 0 0,1 0 1,0 1-1,1 0 0,-1 0 1,1 0-1,0 1 1,8-4-1,30-5-134,8 1-83</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6.593"/>
    </inkml:context>
    <inkml:brush xml:id="br0">
      <inkml:brushProperty name="width" value="0.05" units="cm"/>
      <inkml:brushProperty name="height" value="0.05" units="cm"/>
    </inkml:brush>
  </inkml:definitions>
  <inkml:trace contextRef="#ctx0" brushRef="#br0">15 0 18180,'-1'8'594,"-4"15"1318,-3 43 0,7-60-1838,1-1-1,0 0 1,0 0 0,1 0 0,-1 0 0,1 1-1,1-1 1,-1 0 0,0 0 0,1 0 0,0-1 0,0 1-1,1 0 1,4 6 0,-5-9-137,1 0 1,0 1-1,0-1 0,0 0 1,0-1-1,0 1 0,0-1 1,0 1-1,1-1 0,-1 0 1,1 0-1,-1 0 0,1 0 1,-1-1-1,1 0 0,-1 1 1,1-1-1,-1-1 0,1 1 1,-1 0-1,1-1 0,4-1 1,6-1-466,0-1-1,0-1 1,0 0 0,14-8 0,4-5-840,-1-2 1,0-1-1,46-42 0,-76 62 1425,0 0 0,0 0-1,0 0 1,0 0 0,0 1-1,0-1 1,0 0-1,0 1 1,0-1 0,0 0-1,0 1 1,0-1 0,1 1-1,-1 0 1,0-1-1,0 1 1,1 0 0,-1 0-1,2 0 1,-2 0 27,-1 1 0,1-1 0,-1 1 0,1-1 1,-1 1-1,1-1 0,-1 1 0,0 0 0,1-1 0,-1 1 0,0 0 0,0-1 0,1 1 1,-1 0-1,0 0 0,0-1 0,0 1 0,0 0 0,0-1 0,0 1 0,0 0 0,0 0 1,0-1-1,-1 2 0,-1 10 1072,0 0-1,-8 19 1,9-27-1073,-4 12 674,-1 0-227,1 1 0,0-1-1,1 1 1,-1 19 0,5-35-526,0 0 0,0 0 0,0 1-1,0-1 1,0 0 0,0 0 0,1 0 0,-1 1 0,0-1 0,1 0 0,-1 0-1,1 0 1,-1 0 0,1 0 0,0 0 0,-1 0 0,1 0 0,0 0 0,0 0-1,0 0 1,-1 0 0,1 0 0,0 0 0,0-1 0,0 1 0,0 0 0,1-1-1,-1 1 1,0-1 0,0 1 0,0-1 0,0 0 0,1 1 0,-1-1 0,0 0-1,0 0 1,0 0 0,1 0 0,-1 0 0,0 0 0,0 0 0,2-1 0,24-10-62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7.496"/>
    </inkml:context>
    <inkml:brush xml:id="br0">
      <inkml:brushProperty name="width" value="0.05" units="cm"/>
      <inkml:brushProperty name="height" value="0.05" units="cm"/>
    </inkml:brush>
  </inkml:definitions>
  <inkml:trace contextRef="#ctx0" brushRef="#br0">1 1 18316,'3'25'2212,"0"38"0,6 62-1166,-8-117-993,0-1 0,0 1 0,1-1 0,0 0-1,1 0 1,0 1 0,0-2 0,6 11-1,-7-14-58,0-1 0,0 0 0,-1 0 0,1 0 0,1-1 0,-1 1-1,0-1 1,0 1 0,1-1 0,-1 1 0,0-1 0,1 0-1,0 0 1,-1-1 0,1 1 0,-1 0 0,1-1 0,0 1 0,0-1-1,-1 0 1,1 0 0,0 0 0,-1 0 0,1-1 0,0 1-1,-1-1 1,5-1 0,3-1-76,-1-1-1,1 0 1,-1 0-1,0-1 1,0 0-1,-1-1 1,1 0-1,9-9 1,-4 2-96,0 0 1,-1-1-1,16-23 1,-29 36 285,-6 8-19,-8 15 54,-10 39-2,22-55-181,0 1 1,0 0-1,1 0 0,0 0 0,0 0 0,0 0 0,2 9 1,-1-15 33,0 1 1,1 0 0,-1 0-1,0-1 1,1 1 0,0 0-1,0 0 1,-1-1 0,1 1-1,1 1 1,13 11-99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8.271"/>
    </inkml:context>
    <inkml:brush xml:id="br0">
      <inkml:brushProperty name="width" value="0.05" units="cm"/>
      <inkml:brushProperty name="height" value="0.05" units="cm"/>
    </inkml:brush>
  </inkml:definitions>
  <inkml:trace contextRef="#ctx0" brushRef="#br0">1 0 17924,'4'9'488,"0"1"1,-1-1-1,0 1 1,0 0-1,0 11 1,-1-9-217,1 0-1,0-1 1,5 13 0,-6-19-225,1 0 0,0 0 1,-1 0-1,2 0 0,-1 0 0,1-1 1,-1 1-1,1-1 0,0 0 0,1 0 0,-1 0 1,1-1-1,-1 0 0,1 0 0,0 0 1,6 2-1,-4-2-39,1-1 1,-1 0-1,1 0 1,-1-1 0,1 0-1,0-1 1,-1 1-1,1-1 1,0-1-1,-1 0 1,14-2 0,-4-1-68,0-1 1,0-1 0,-1-1 0,0 0-1,0 0 1,23-17 0,-12 6-59,-2-2 0,40-39 0,-76 96 781,3-13-472,0 1-1,2 0 1,1 0 0,1 0 0,-1 37 0,5-59-199,0-1 1,0 1 0,0 0-1,1 0 1,-1-1 0,1 1-1,2 3 1,-3-5 5,0-1 0,0 0 0,0 1 0,0-1 0,1 0 0,-1 0 0,0 1 0,0-1-1,1 0 1,-1 1 0,0-1 0,1 0 0,-1 0 0,0 0 0,1 1 0,-1-1 0,0 0 0,1 0 0,-1 0 0,0 0 0,1 0 0,-1 1 0,0-1 0,1 0 0,0-1 1,0 1-1,0 0 1,0 0 0,-1-1-1,1 1 1,0 0 0,0-1 0,0 1-1,-1-1 1,1 1 0,0-1 0,-1 0-1,1 1 1,0-1 0,0-1-1,13-19-32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9.313"/>
    </inkml:context>
    <inkml:brush xml:id="br0">
      <inkml:brushProperty name="width" value="0.05" units="cm"/>
      <inkml:brushProperty name="height" value="0.05" units="cm"/>
    </inkml:brush>
  </inkml:definitions>
  <inkml:trace contextRef="#ctx0" brushRef="#br0">7 1 18612,'-4'77'4257,"3"-71"-4193,0 1 0,0-1 0,1 1-1,0-1 1,0 1 0,1 0 0,2 8 0,-3-13-89,1 0 0,0 0 1,0 0-1,0 0 0,0 0 0,0-1 0,0 1 1,0 0-1,0-1 0,1 1 0,-1-1 1,1 1-1,-1-1 0,1 0 0,0 1 0,-1-1 1,1 0-1,0 0 0,0 0 0,0 0 1,0-1-1,0 1 0,0-1 0,0 1 1,0-1-1,0 1 0,3-1 0,5 0-210,0 0 0,-1-1 0,1 0 1,0-1-1,-1 0 0,1 0 0,-1-1 0,0 0 0,0-1 0,0 0 0,0 0 0,-1-1 1,11-7-1,-5 2-17,0 0 0,-1-1-1,-1-1 1,0 0 0,0 0 0,17-25 0,-23 27 959,-8 16 415,-4 9-521,-8 19 429,7-20-603,1 0 0,1 1 0,0-1 1,-4 26-1,9-39-407,0 0 0,-1 0-1,1 1 1,0-1 0,0 0 0,0 0 0,0 0-1,0 0 1,0 0 0,0 0 0,1 0 0,-1 0-1,0 0 1,1 0 0,-1 0 0,0 0 0,1 0 0,-1 0-1,1 0 1,0 0 0,-1 0 0,1 0 0,0 0-1,0 0 1,-1-1 0,1 1 0,0 0 0,0-1-1,0 1 1,0 0 0,0-1 0,0 1 0,0-1 0,0 0-1,0 1 1,0-1 0,0 0 0,0 0 0,0 1-1,0-1 1,0 0 0,0 0 0,0 0 0,0 0-1,1 0 1,-1-1 0,0 1 0,0 0 0,1-1-1,9-1 78,-1-1-1,0 0 0,1-1 1,9-5-1,-9 4 251,2 0-282,-9 3 19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11.792"/>
    </inkml:context>
    <inkml:brush xml:id="br0">
      <inkml:brushProperty name="width" value="0.05" units="cm"/>
      <inkml:brushProperty name="height" value="0.05" units="cm"/>
    </inkml:brush>
  </inkml:definitions>
  <inkml:trace contextRef="#ctx0" brushRef="#br0">9 164 15147,'-2'-4'277,"1"0"0,0 0 0,0 0 0,0 0 0,0 0 0,0-1 0,1 1 0,0 0 1,0 0-1,0 0 0,0-1 0,0 1 0,1 0 0,0 0 0,0 0 0,0 0 0,1 0 0,-1 0 0,1 0 0,0 0 0,0 1 0,4-6 0,-3 4-87,0 0 0,1 0 1,0 0-1,0 0 0,1 1 0,-1 0 0,1-1 0,0 2 1,0-1-1,1 1 0,-1-1 0,0 1 0,1 1 1,9-4-1,-12 5-153,-1 1-1,0-1 1,1 1 0,-1 0 0,0 0 0,1 0 0,-1 0-1,1 0 1,-1 0 0,0 1 0,1-1 0,-1 1-1,0-1 1,0 1 0,1 0 0,-1 0 0,0 0-1,3 2 1,-2 0-6,0 0-1,0 0 1,0 0-1,0 0 1,-1 0-1,1 0 0,-1 1 1,0 0-1,4 6 1,-1 5-4,0 0 1,0 0-1,-2 0 1,4 23-1,-4 1 2,-1 67 0,-3-64-8,5 49 0,-4-89-19,0 1 0,1-1 0,-1 1-1,1-1 1,0 0 0,-1 1-1,1-1 1,0 0 0,0 1 0,0-1-1,1 0 1,-1 0 0,1 0-1,-1 0 1,1 0 0,0 0 0,-1 0-1,1-1 1,0 1 0,4 2-1,-2-2 17,-1-1-1,1 0 0,0 0 0,0 0 0,0 0 0,0 0 1,0-1-1,-1 0 0,1 0 0,0 0 0,0 0 0,5-1 1,5-2 74,0 0 0,0-1-1,0-1 1,-1 0 0,1-1 0,14-9 0,-10 5 83,-2-2 0,1 0 0,-2 0-1,1-2 1,-2 0 0,0-1 0,0 0-1,-2-1 1,21-34 0,-27 40-136,-1-1 0,0 0 0,-1 0 0,0 0 0,-1-1 0,0 1 0,-1-1 0,1-12 0,-2 16-141,-1-1 1,-1 0-1,1 1 0,-2-1 1,1 1-1,-1-1 0,0 1 1,-1-1-1,0 1 0,0 0 1,-9-14-1,11 19-120,0 1 0,0-1 1,-1 1-1,1 0 0,-1 0 0,0 0 0,0-1 0,1 2 1,-1-1-1,0 0 0,-1 0 0,1 1 0,0-1 0,0 1 0,-1 0 1,-4-2-1,7 3 202,0 0 1,0 0-1,0 0 1,0 0-1,-1 0 1,1 0-1,0 0 1,0 0-1,0 0 1,0 0-1,0 0 1,0 0-1,-1 0 1,1 0-1,0 0 1,0 0-1,0 0 1,0 0-1,0 0 1,0 0-1,0 0 1,-1 0-1,1 1 1,0-1-1,0 0 1,0 0-1,0 0 1,0 0-1,0 0 1,0 0-1,0 0 1,0 1-1,0-1 1,0 0-1,0 0 1,0 0-1,0 0 1,0 0-1,0 0 1,0 1-1,0-1 1,0 0-1,0 0 1,0 0-1,4 11-993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12.256"/>
    </inkml:context>
    <inkml:brush xml:id="br0">
      <inkml:brushProperty name="width" value="0.05" units="cm"/>
      <inkml:brushProperty name="height" value="0.05" units="cm"/>
    </inkml:brush>
  </inkml:definitions>
  <inkml:trace contextRef="#ctx0" brushRef="#br0">222 97 17732,'1'-4'205,"0"-1"-1,0 1 1,0-1 0,-1 0 0,0 0 0,0 1 0,0-1 0,0 0-1,-1 1 1,0-1 0,0 0 0,-1-4 0,1 7-141,0 0 0,1 0-1,-1 0 1,0 1 0,0-1 0,0 1 0,0-1-1,0 1 1,0-1 0,-1 1 0,1-1 0,0 1 0,-1 0-1,1 0 1,-1 0 0,1 0 0,-1 0 0,0 0-1,1 0 1,-1 0 0,0 1 0,0-1 0,0 1 0,1-1-1,-1 1 1,0 0 0,0-1 0,0 1 0,0 0 0,0 0-1,0 1 1,1-1 0,-5 1 0,-1 1-17,1 0 1,-1 1-1,0 0 1,1 0-1,-1 1 1,1 0-1,0 0 1,0 0 0,1 1-1,-1-1 1,1 1-1,0 1 1,0-1-1,-4 7 1,-1 3 23,1-1 0,0 1 1,0 0-1,-10 31 0,15-36-45,1-1 0,0 1 0,1 0 0,0 0 0,0 0-1,1 0 1,0 19 0,2-26-14,-1-1-1,1 1 1,-1-1-1,1 1 1,0-1 0,-1 1-1,1-1 1,1 1-1,-1-1 1,0 0-1,1 0 1,-1 1 0,1-1-1,2 3 1,-1-3-3,-1 0 0,1-1 0,0 1 0,-1-1 0,1 0 0,0 1 0,0-1 0,0 0 0,0-1 0,0 1 0,0 0 1,0-1-1,0 0 0,0 0 0,4 0 0,9-1 64,0-1 1,0 0-1,-1-1 0,0-1 1,1-1-1,17-7 0,91-48 401,-63 29-221,-42 22-184,40-18 77,-53 25-136,-1 0 0,0 1 0,1 0 0,-1 0-1,1 0 1,-1 0 0,1 1 0,-1 0 0,7 0-1,-11 1-7,1-1-1,0 1 0,-1 0 0,1-1 0,-1 1 0,1 0 0,-1 0 1,1 0-1,-1 0 0,1 0 0,-1 0 0,0 0 0,1 0 0,-1 1 0,0-1 1,0 0-1,0 1 0,0-1 0,0 1 0,-1-1 0,1 1 0,0 0 0,-1-1 1,1 1-1,-1 0 0,1-1 0,-1 1 0,0 0 0,0 0 0,0 1 0,1 8 4,-1 0-1,0 0 0,-4 17 0,3-21-4,-4 25 24,-4 21 72,8-50-84,1 1-1,0-1 0,0 0 0,0 1 1,1-1-1,-1 1 0,1-1 0,0 0 1,-1 1-1,2-1 0,1 5 0,-2-7 4,-1 0 0,1 0 0,0 0 0,0-1-1,0 1 1,-1 0 0,1 0 0,0-1 0,0 1 0,0-1 0,0 1-1,1-1 1,-1 1 0,0-1 0,0 1 0,0-1 0,0 0-1,0 0 1,1 0 0,-1 1 0,0-1 0,0 0 0,0 0 0,0-1-1,3 1 1,29-10 238,-30 9-228,102-49 559,-10 4-309,-90 44-287,0 0-1,0 1 0,1-1 1,-1 1-1,0 0 0,1 1 1,-1-1-1,1 1 0,6 0 0,-10 1 3,0-1-1,0 0 1,0 1-1,0-1 1,0 1-1,-1 0 0,1-1 1,0 1-1,0 0 1,-1 0-1,1 0 1,0 0-1,-1 1 0,1-1 1,-1 0-1,0 1 1,1-1-1,-1 1 1,0-1-1,0 1 0,0-1 1,0 1-1,0 0 1,0 0-1,0 0 1,-1-1-1,1 1 0,0 2 1,0 3-131,0 0 1,0 0-1,-1 0 1,0 0-1,0 0 1,-1 0-1,0 0 1,-2 9-1,2-12-50,0-1-1,0 1 1,0 0-1,-1-1 1,1 1-1,-1-1 0,0 1 1,0-1-1,0 0 1,-1 0-1,1 0 1,-1 0-1,1 0 1,-1 0-1,0-1 0,-5 4 1,-5-2-561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13.186"/>
    </inkml:context>
    <inkml:brush xml:id="br0">
      <inkml:brushProperty name="width" value="0.05" units="cm"/>
      <inkml:brushProperty name="height" value="0.05" units="cm"/>
    </inkml:brush>
  </inkml:definitions>
  <inkml:trace contextRef="#ctx0" brushRef="#br0">85 37 14371,'2'-6'495,"-1"3"-270,0 1-1,0 0 0,0-1 1,1 1-1,-1 0 0,0-1 1,1 1-1,0 0 0,-1 0 1,1 0-1,4-3 0,-6 5-180,0 0-1,0 0 0,0 0 0,0 0 0,1 0 0,-1 0 0,0 0 0,0 0 1,0 0-1,0 0 0,0 0 0,0 0 0,0 0 0,1 0 0,-1 0 0,0 0 0,0 0 1,0 0-1,0 0 0,0 0 0,0 0 0,0 0 0,1 0 0,-1 0 0,0 0 1,0 0-1,0 0 0,0 1 0,0-1 0,0 0 0,0 0 0,0 0 0,0 0 0,0 0 1,1 0-1,-1 0 0,0 0 0,0 1 0,0-1 0,0 0 0,0 0 0,0 0 1,0 0-1,0 0 0,0 0 0,0 0 0,0 1 0,1 10 1344,-2 14-64,-40 208 938,23-152-2007,3-9-46,1-11 204,-9 85 1,23-140-344,-1 1 0,1-1 1,1 0-1,-1 0 0,3 12 1,-3-17-49,0 0 1,1 0-1,-1 1 1,1-1-1,-1 0 0,1 0 1,-1 0-1,1 0 1,0 0-1,0 0 1,-1 0-1,1 0 1,0 0-1,0-1 0,0 1 1,0 0-1,0 0 1,0-1-1,0 1 1,0 0-1,0-1 0,0 1 1,1-1-1,-1 0 1,0 1-1,0-1 1,0 0-1,1 0 1,-1 0-1,0 0 0,0 0 1,0 0-1,1 0 1,-1 0-1,0 0 1,0 0-1,3-2 0,11-3 130,1-2-1,-1 0 0,0 0 0,-1-2 0,0 0 1,0 0-1,15-15 0,-3 4 27,156-118 710,111-80-456,-238 182-1694,-49 30-249,-10 4 1097,-11 4 110,-7 6-384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13.588"/>
    </inkml:context>
    <inkml:brush xml:id="br0">
      <inkml:brushProperty name="width" value="0.05" units="cm"/>
      <inkml:brushProperty name="height" value="0.05" units="cm"/>
    </inkml:brush>
  </inkml:definitions>
  <inkml:trace contextRef="#ctx0" brushRef="#br0">0 0 19012,'22'45'2249,"3"-2"-1489,4-2-344,0-1 1080,2 2-520,-1-3-328,-4-5-1432,-4-4 808,-7-4-200,-2-5-120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7:23.612"/>
    </inkml:context>
    <inkml:brush xml:id="br0">
      <inkml:brushProperty name="width" value="0.05" units="cm"/>
      <inkml:brushProperty name="height" value="0.05" units="cm"/>
    </inkml:brush>
  </inkml:definitions>
  <inkml:trace contextRef="#ctx0" brushRef="#br0">16 315 14139,'-16'-2'884,"19"4"-725,28 5-235,113 5-9,225-9 0,144-41-105,138-63-135,-13-56-45,-462 117 593,-207 53 142,-470 108 469,-57-48-376,-116-64-335,345-19-660,314 9 502,0 1 1,1 1 0,-1 0 0,0 1-1,-22 6 1,30-6-1,1 1 0,0 1 0,-12 7 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18.709"/>
    </inkml:context>
    <inkml:brush xml:id="br0">
      <inkml:brushProperty name="width" value="0.05" units="cm"/>
      <inkml:brushProperty name="height" value="0.05" units="cm"/>
    </inkml:brush>
  </inkml:definitions>
  <inkml:trace contextRef="#ctx0" brushRef="#br0">8 398 24517,'-8'12'370,"11"-15"-115,22-36 32,48-78 224,-60 95-390,106-200 1723,-115 216-1585,-3 7-102,-2 17-57,-9 32-136,-50 177-91,-14 61-100,69-262-130,0-1 0,2 1 0,1 0 0,0 0-1,5 47 1,-2-71 259,-1 1 0,0-1-1,1 0 1,0 0 0,-1 0-1,1-1 1,0 1 0,0 0-1,0 0 1,0 0 0,0 0-1,0-1 1,1 1 0,1 2-1,-2-4 58,0 1 0,0 0 0,1-1 0,-1 1-1,0-1 1,0 0 0,0 1 0,0-1 0,1 0-1,-1 1 1,0-1 0,0 0 0,1 0 0,-1 0 0,0 0-1,0 0 1,1-1 0,-1 1 0,0 0 0,0 0 0,0-1-1,0 1 1,2-2 0,18-8-707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19.111"/>
    </inkml:context>
    <inkml:brush xml:id="br0">
      <inkml:brushProperty name="width" value="0.05" units="cm"/>
      <inkml:brushProperty name="height" value="0.05" units="cm"/>
    </inkml:brush>
  </inkml:definitions>
  <inkml:trace contextRef="#ctx0" brushRef="#br0">14 409 18532,'-1'2'244,"-11"23"2053,12-25-2239,-1 1-1,1-1 1,0 1 0,0-1-1,0 1 1,0-1-1,0 1 1,0-1-1,0 1 1,1 0 0,-1-1-1,0 1 1,0-1-1,0 1 1,0-1-1,1 1 1,-1-1-1,0 1 1,1-1 0,-1 0-1,0 1 1,1-1-1,-1 1 1,0-1-1,1 0 1,-1 1 0,1-1-1,-1 0 1,1 1-1,-1-1 1,1 0-1,-1 0 1,1 1-1,-1-1 1,1 0 0,-1 0-1,1 0 1,-1 0-1,1 0 1,-1 0-1,1 0 1,-1 0 0,1 0-1,0 0 1,11 0 297,-1-1 1,0-1 0,0 1 0,0-2-1,0 0 1,0 0 0,-1-1 0,11-4-1,-3 1-52,359-162 1537,-181 76-1683,151-43-2231,-339 131-98,-10 1 1322,-11-1 302,-11 2-280,-5-1-116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19.621"/>
    </inkml:context>
    <inkml:brush xml:id="br0">
      <inkml:brushProperty name="width" value="0.05" units="cm"/>
      <inkml:brushProperty name="height" value="0.05" units="cm"/>
    </inkml:brush>
  </inkml:definitions>
  <inkml:trace contextRef="#ctx0" brushRef="#br0">1 116 21085,'6'0'356,"0"-1"0,-1 0 1,1 0-1,0-1 1,0 1-1,-1-1 0,9-5 1,11-3 82,-19 8-275,170-54 2731,-140 46-2512,0 3 0,72-8-1,-102 15-360,0 0 0,-1 0 1,1 0-1,0 1 0,-1 0 0,1 0 0,-1 0 0,9 3 1,-12-3-22,-1 0 0,0 0 0,1-1 1,-1 1-1,0 0 0,0 0 1,0 0-1,0 0 0,0 1 0,0-1 1,0 0-1,0 0 0,0 1 0,0-1 1,-1 0-1,1 1 0,0-1 1,-1 1-1,1-1 0,-1 1 0,0-1 1,1 1-1,-1-1 0,0 1 0,0-1 1,0 1-1,0-1 0,0 1 1,-1-1-1,1 1 0,0-1 0,-1 1 1,1-1-1,-2 3 0,-2 7-7,0-1-1,-1 0 1,-1 0-1,0-1 1,0 0-1,0 0 1,-13 13-1,-62 56 20,69-67 1,-12 9 22,-12 11 32,28-22 4,14-10 41,4-3-123,-1 1 0,1 0 1,-1 1-1,1 0 0,0 0 0,0 1 0,0 0 0,0 1 0,0 0 0,0 0 0,0 1 0,0 1 1,0 0-1,0 0 0,16 6 0,-19-5-11,1 1 0,0 0 0,-1 1 0,0-1 0,0 1 0,0 1 0,-1-1 0,0 1 0,0 0 1,0 1-1,-1-1 0,0 1 0,0 0 0,0 1 0,-1-1 0,0 1 0,-1 0 0,5 15 0,-5-11 24,-1 0 0,0 0 1,-1 1-1,0-1 0,-1 1 0,0-1 0,-1 1 0,0-1 0,-1 0 1,-1 1-1,0-1 0,0 0 0,-1 0 0,-1-1 0,0 1 0,-1-1 0,0 0 1,0 0-1,-1-1 0,-12 14 0,8-11 100,0 0 0,-1-1 1,0-1-1,-1 0 0,-1-1 0,1 0 0,-1-1 1,-1 0-1,0-1 0,0-1 0,0-1 0,-1 0 0,0-1 1,-31 6-1,39-9-120,0-2-1,0 1 1,0-1 0,0 0 0,0-1 0,0 0 0,1 0 0,-1-1-1,0 0 1,1 0 0,-1-1 0,-12-5 0,15 4-118,-1 1 1,1-1 0,0 0 0,1 0 0,-1 0-1,1-1 1,0 1 0,0-1 0,0 0 0,1-1-1,-1 1 1,1 0 0,0-1 0,1 0 0,0 0-1,-3-8 1,-3-14-358,7 4-189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20.907"/>
    </inkml:context>
    <inkml:brush xml:id="br0">
      <inkml:brushProperty name="width" value="0.05" units="cm"/>
      <inkml:brushProperty name="height" value="0.05" units="cm"/>
    </inkml:brush>
  </inkml:definitions>
  <inkml:trace contextRef="#ctx0" brushRef="#br0">629 22 16732,'16'-6'798,"-10"3"-495,0 1 0,1-1 0,-1 1 1,1 1-1,-1-1 0,1 1 0,0 0 0,9 0 0,-16 1-268,0 0 0,1 1 1,-1-1-1,0 0 1,0 0-1,0 0 0,0 0 1,1 0-1,-1 0 1,0 0-1,0 0 0,0 0 1,0 0-1,0 1 1,1-1-1,-1 0 0,0 0 1,0 0-1,0 0 1,0 0-1,0 1 0,0-1 1,0 0-1,0 0 1,0 0-1,0 0 0,0 1 1,0-1-1,1 0 1,-1 0-1,0 0 1,0 0-1,0 1 0,0-1 1,-1 0-1,1 0 1,0 0-1,0 0 0,0 1 1,0-1-1,0 0 1,0 0-1,0 0 0,0 0 1,0 1-1,-6 8 901,-9 2-596,1 0 0,-2 0 0,0-2 0,0 0 0,-21 9 0,2-1-161,-95 45 159,-52 29 183,130-63-182,-69 52 1,111-73-287,-30 26 150,37-31-183,1 0 0,-1 0 0,1 1 0,0 0 0,0-1 0,0 1 0,1 0 0,-1 0 0,1 0 0,-1 0 0,1 0 0,-1 4 0,2-6-14,0 0-1,0 1 0,0-1 1,0 0-1,0 0 1,0 0-1,0 0 1,1 0-1,-1 0 1,0 0-1,1 0 1,-1 0-1,1 0 1,-1 0-1,1 0 0,-1 0 1,1-1-1,0 1 1,0 0-1,-1 0 1,1-1-1,0 1 1,0 0-1,0-1 1,0 1-1,0-1 1,0 1-1,1 0 0,32 10 49,-31-11-47,95 17 94,137 6-1,-110-13-60,-55-4-19,135 17 24,-202-23-46,0 1 1,0 0 0,0-1 0,0 1 0,-1 0-1,1 1 1,0-1 0,3 3 0,-5-4-6,-1 0 1,0 1-1,1-1 0,-1 0 1,0 0-1,1 1 0,-1-1 1,0 0-1,0 1 1,1-1-1,-1 0 0,0 1 1,0-1-1,0 1 0,0-1 1,1 0-1,-1 1 1,0-1-1,0 1 0,0-1 1,0 1-1,0-1 0,0 0 1,0 1-1,-1 0-21,1 0 0,-1 0 1,1 0-1,-1 0 0,1 0 0,-1 0 0,1-1 0,-1 1 0,0 0 1,0-1-1,1 1 0,-1 0 0,0-1 0,0 1 0,-1 0 0,1 0 5,-1 0 0,0 0 0,0-1 1,1 1-1,-1 0 0,0-1 0,0 1 0,1-1 0,-1 0 0,0 0 0,0 1 0,0-1 0,0 0 0,0-1 0,1 1 0,-1 0 0,0 0 0,0-1 0,0 1 0,0-1 0,1 0 0,-1 1 0,0-1 0,1 0 0,-1 0 0,1 0 0,-1 0 0,-1-2 0,-20-18-183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22.885"/>
    </inkml:context>
    <inkml:brush xml:id="br0">
      <inkml:brushProperty name="width" value="0.05" units="cm"/>
      <inkml:brushProperty name="height" value="0.05" units="cm"/>
    </inkml:brush>
  </inkml:definitions>
  <inkml:trace contextRef="#ctx0" brushRef="#br0">13 137 13739,'-2'-3'264,"1"1"0,-1-1 0,1 1 0,0-1 0,0 0 0,0 1 0,0-1 0,1 0 0,-1 0 1,1 1-1,-1-1 0,1 0 0,0 0 0,0 0 0,0 0 0,0 1 0,1-1 0,-1 0 0,1 0 0,0 0 0,0 1 0,0-1 0,0 1 0,0-1 0,3-4 0,0 3 30,0 0 0,0 0 0,0 0 0,0 1-1,1 0 1,0 0 0,-1 0 0,1 1 0,0-1-1,0 1 1,0 0 0,11-2 0,15-3 38,-1 2 1,1 0 0,0 3-1,0 0 1,0 2-1,0 2 1,49 7-1,-69-7-300,0 1 0,0 0 0,18 8 0,-27-10-30,0 0-1,1 0 0,-1 0 1,0 0-1,-1 1 0,1-1 0,0 1 1,0 0-1,-1-1 0,4 5 0,-5-5-2,1 0 0,-1 0-1,1 0 1,-1 0-1,0 1 1,1-1 0,-1 0-1,0 0 1,0 0-1,0 0 1,0 1-1,0-1 1,0 0 0,0 0-1,0 0 1,0 1-1,-1-1 1,1 0-1,0 0 1,-1 0 0,1 0-1,-2 2 1,-5 7-15,-1-1 1,0 0-1,0 0 0,-1-1 1,0 0-1,0-1 0,-21 13 1,11-7-2,-46 32-36,13-10 26,1 3 0,-50 48 0,94-80 28,1 2-1,-1-1 1,1 1 0,0 0 0,-5 10-1,11-17 4,-1 0-1,0 0 0,0 1 0,1-1 1,-1 1-1,0-1 0,1 1 1,-1-1-1,1 1 0,0-1 0,0 1 1,-1-1-1,1 1 0,0-1 0,0 1 1,1-1-1,-1 1 0,0-1 1,0 1-1,1-1 0,-1 1 0,1-1 1,-1 1-1,1-1 0,0 0 0,-1 1 1,1-1-1,0 0 0,0 1 0,0-1 1,0 0-1,0 0 0,0 0 1,0 0-1,1 0 0,-1 0 0,0 0 1,0 0-1,1-1 0,1 2 0,4 0 14,-1 1-1,1-1 1,0-1-1,0 1 1,1-1-1,-1 0 0,0-1 1,9 0-1,61-7 101,-69 6-104,180-34 252,46-5-1648,-175 38-568,-60 2 1291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23.596"/>
    </inkml:context>
    <inkml:brush xml:id="br0">
      <inkml:brushProperty name="width" value="0.05" units="cm"/>
      <inkml:brushProperty name="height" value="0.05" units="cm"/>
    </inkml:brush>
  </inkml:definitions>
  <inkml:trace contextRef="#ctx0" brushRef="#br0">14 83 13507,'-14'4'3517,"19"0"171,24-1-928,343-42 1683,-211 16-3776,241-9-1019,-415 32-2447,-48 1 417,35 1 1594</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24.369"/>
    </inkml:context>
    <inkml:brush xml:id="br0">
      <inkml:brushProperty name="width" value="0.05" units="cm"/>
      <inkml:brushProperty name="height" value="0.05" units="cm"/>
    </inkml:brush>
  </inkml:definitions>
  <inkml:trace contextRef="#ctx0" brushRef="#br0">108 30 17172,'-18'1'1787,"8"0"737,26-2-303,78-11 892,-39 3-2506,1 4 1,74 1-1,-124 4-599,0 0-1,1 1 1,-1 0-1,0 0 0,0 1 1,0 0-1,0 0 1,0 0-1,0 1 1,0 0-1,5 4 0,-9-5-9,0-1 0,-1 1 0,1-1 1,0 1-1,-1 0 0,0-1 0,1 1 0,-1 0 0,0 0 0,0 0 0,0 0 0,0 0 0,-1 1 0,1-1 0,-1 0 0,1 0 0,-1 0 0,1 1 0,-1-1 0,0 0 0,0 0 0,0 1 1,-1-1-1,1 0 0,0 0 0,-1 0 0,0 1 0,1-1 0,-1 0 0,0 0 0,0 0 0,0 0 0,-3 3 0,-2 5 3,0-1 0,0 0 0,-1 0 0,-1 0 0,1-1 0,-17 13 0,-59 37 283,31-23 95,52-35-375,0 0 0,-1 0-1,1 0 1,0 0 0,0 0 0,0 0 0,0 0 0,0 0 0,0 0 0,-1 0 0,1 0 0,0 0 0,0 0 0,0 0 0,0 1 0,0-1 0,0 0 0,0 0 0,0 0 0,0 0 0,-1 0-1,1 0 1,0 0 0,0 0 0,0 0 0,0 1 0,0-1 0,0 0 0,0 0 0,0 0 0,0 0 0,0 0 0,0 0 0,0 1 0,0-1 0,0 0 0,0 0 0,0 0 0,0 0 0,0 0 0,0 0-1,0 0 1,0 1 0,0-1 0,0 0 0,0 0 0,0 0 0,0 0 0,0 0 0,0 0 0,1 0 0,-1 1 0,0-1 0,10 1 57,21-4-144,-21 2 64,1 0-13,-1 1 0,0 0 0,0 1 0,0 0 0,0 1 0,0 0 0,-1 0 0,1 1 0,0 0 0,-1 1 0,0 0 0,0 1 0,0 0 0,0 0 0,-1 0 0,14 13 0,-13-9-7,0 0 0,0 1 0,-1 0 0,0 1 0,-1 0 0,0 0 0,-1 0 1,0 1-1,-1 0 0,0 0 0,-1 0 0,5 22 0,-8-28 28,0 0 1,0 0-1,-1 0 0,0 0 0,0 0 1,0 0-1,-1 0 0,1 0 1,-2-1-1,1 1 0,-1 0 0,1 0 1,-2-1-1,1 1 0,-3 4 0,0-3 41,0 0-1,0 0 0,0-1 1,-1 0-1,0 0 0,0-1 1,-1 0-1,1 0 0,-1 0 0,-10 5 1,-12 4 150,-1-1 0,0-1 1,0-1-1,-1-2 0,-1-1 0,1-2 1,-1-1-1,0-1 0,-1-2 1,-42-2-1,64-1-223,1 0 1,-1 0-1,0-1 1,1-1 0,-1 0-1,-19-8 1,26 9-50,0 0 1,0-1-1,0 1 0,0-1 1,1 0-1,-1 0 1,1-1-1,-1 1 1,1-1-1,0 1 1,0-1-1,1 0 1,-1 0-1,1 0 1,0-1-1,0 1 1,0 0-1,-1-8 0,-3-27-308,4-2-129</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33.475"/>
    </inkml:context>
    <inkml:brush xml:id="br0">
      <inkml:brushProperty name="width" value="0.05" units="cm"/>
      <inkml:brushProperty name="height" value="0.05" units="cm"/>
    </inkml:brush>
  </inkml:definitions>
  <inkml:trace contextRef="#ctx0" brushRef="#br0">9 14 16155,'-1'0'98,"1"0"0,-1 0-1,1 1 1,-1-1-1,1 0 1,-1 0 0,1 1-1,0-1 1,-1 0 0,1 1-1,0-1 1,-1 0-1,1 1 1,0-1 0,-1 1-1,1-1 1,0 0-1,0 1 1,-1-1 0,1 1-1,0-1 1,0 1-1,0-1 1,0 1 0,0-1-1,0 1 1,0-1-1,0 1 1,0-1 0,0 1-1,0-1 1,0 1 0,0-1-1,0 1 1,1 0 25,0 0 1,0 0-1,0-1 1,0 1-1,0 0 0,0-1 1,0 1-1,1-1 1,-1 1-1,0-1 1,0 0-1,0 1 1,2-1-1,7 1 303,-1 0 0,0 0 0,11-1 0,141-18 1565,-94 8-2049,1 3 0,84 3 0,-150 4 43,3 0-129,0 0 1,0 1-1,0-1 1,0 1-1,0 0 0,0 0 1,0 0-1,-1 1 1,1-1-1,0 1 1,-1 0-1,7 5 1,-10-7 119,-1 1 1,1-1 0,-1 1 0,1-1 0,0 1 0,-1-1 0,0 1 0,1 0 0,-1-1 0,1 1 0,-1 0 0,0 0 0,1-1 0,-1 1 0,0 0 0,0 0 0,0-1-1,1 1 1,-1 0 0,0 0 0,0-1 0,0 1 0,0 0 0,-1 1 0,1 0-24,-1 0-1,0-1 1,0 1 0,1 0 0,-1-1-1,-1 1 1,1-1 0,0 1-1,-2 2 1,-25 18-702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33.892"/>
    </inkml:context>
    <inkml:brush xml:id="br0">
      <inkml:brushProperty name="width" value="0.05" units="cm"/>
      <inkml:brushProperty name="height" value="0.05" units="cm"/>
    </inkml:brush>
  </inkml:definitions>
  <inkml:trace contextRef="#ctx0" brushRef="#br0">1 53 17788,'11'7'2064,"11"0"-1288,15-7-335,11-2 799,13-3-408,9-4-248,6-2-944,0-2-208,-4 3 472,-5 1-256,-12 2-144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34.315"/>
    </inkml:context>
    <inkml:brush xml:id="br0">
      <inkml:brushProperty name="width" value="0.05" units="cm"/>
      <inkml:brushProperty name="height" value="0.05" units="cm"/>
    </inkml:brush>
  </inkml:definitions>
  <inkml:trace contextRef="#ctx0" brushRef="#br0">15 0 18540,'23'23'1600,"7"-3"-1104,3 2-192,6 4 425,1 1-81,-6 4-128,-2 2-160,-14 5-216,-9 2-64,-16 4-80,-10 6-8,-15 5-8,-5 2 24,-6-4-144,0-1-200,4-16 312,6-13-64,12-16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54.716"/>
    </inkml:context>
    <inkml:brush xml:id="br0">
      <inkml:brushProperty name="width" value="0.05" units="cm"/>
      <inkml:brushProperty name="height" value="0.05" units="cm"/>
    </inkml:brush>
  </inkml:definitions>
  <inkml:trace contextRef="#ctx0" brushRef="#br0">6347 183 12891,'-69'-16'250,"0"2"0,-1 4 0,0 3-1,-130 3 1,-51 22-552,-229 6-580,80-55 659,3-25 255,-230-22 112,-573 69 63,991 25-26,2 8-1,0 9 0,-362 109 1,-90 79 39,653-218-219,-263 112 140,240-100-127,1 2 0,0 0 0,1 2 0,1 2 0,1 0 0,-39 43 0,43-39-21,1 1 1,1 2-1,1-1 1,2 2-1,0 0 0,-11 34 1,21-48 2,2 1-1,0-1 1,1 1 0,0 0-1,1 0 1,1 19 0,1-24 1,1 0 0,0 0 0,1-1 0,0 1 0,1 0 0,0-1 0,1 1 0,0-1 0,11 19 0,-5-13 1,2-1-1,-1 0 1,2 0-1,0-1 1,1-1-1,1 0 1,0-1-1,0-1 1,1 0-1,0-1 1,28 12-1,-1-4 0,0-1-1,2-2 1,72 13-1,18-4-13,181 8-1,139-20-62,-296-10 50,472 13-61,-2 26 89,-124 17 71,304 25 54,165-79 51,-2-71-20,-851 55-30,-1-5 1,168-46-1,-275 60-96,1-2-1,-1 0 1,-1-1-1,1 0 1,-1-1-1,15-10 0,-23 14 1,0 0 0,0-1-1,0 1 1,-1-1-1,1 0 1,-1 0-1,0-1 1,0 1-1,0-1 1,-1 1-1,1-1 1,-1 0-1,0 0 1,-1 0-1,1 0 1,-1 0-1,0 0 1,0 0-1,-1-10 1,0 0 58,-2 0 0,0 0 0,-1 0 0,0 0 0,-9-22 1,-34-72 149,36 86-230,-14-27-31,-3 0 0,-1 1 1,-3 2-1,-2 1 0,-75-80 0,61 81 3,-1 2-1,-1 2 1,-3 2-1,-111-63 0,95 68-110,0 3 0,-2 3 0,-97-26 0,66 30-163,-199-22 0,136 34 140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37.945"/>
    </inkml:context>
    <inkml:brush xml:id="br0">
      <inkml:brushProperty name="width" value="0.05" units="cm"/>
      <inkml:brushProperty name="height" value="0.05" units="cm"/>
    </inkml:brush>
  </inkml:definitions>
  <inkml:trace contextRef="#ctx0" brushRef="#br0">141 304 12963,'16'-25'2068,"23"-45"0,-34 59-1396,0 0 0,-1 0 0,0-1-1,-1 1 1,-1-1 0,0 0 0,1-12 0,-3 23-580,0 0 0,0-1 0,0 1 0,0 0 0,0 0 0,0 0 0,0 0 0,-1-1 0,1 1 0,0 0 0,-1 0 0,1 0 0,-1 0 0,1 0 0,-2-2-1,2 3-46,-1-1-1,1 1 0,-1 0 1,1-1-1,-1 1 0,1 0 0,-1-1 1,0 1-1,1 0 0,-1 0 0,1 0 1,-1-1-1,1 1 0,-1 0 0,0 0 1,1 0-1,-1 0 0,0 0 0,1 0 1,-1 0-1,0 1 0,-3 0 37,1 0 0,0 0-1,-1 1 1,1 0 0,0-1 0,0 1-1,0 0 1,0 1 0,-3 2 0,-7 9-27,0 1 0,0 0 0,1 1 0,1 0 0,-11 21 0,-38 93 93,54-117-147,2 0 1,-1 1-1,2-1 1,0 1-1,-3 24 1,6-36-1,0 1 0,0-1-1,0 1 1,1-1 0,-1 1 0,0-1 0,1 1-1,0-1 1,0 1 0,-1-1 0,2 0 0,-1 1-1,0-1 1,0 0 0,1 0 0,2 3 0,-2-3-1,0-1 0,0 1 1,0-1-1,1 0 0,-1 0 1,1 0-1,-1 0 0,1 0 1,-1 0-1,1-1 0,-1 1 1,1-1-1,0 0 0,-1 0 1,1 0-1,0 0 0,-1 0 1,1-1-1,4 0 0,5-2-22,0-1-1,0 1 1,-1-2 0,1 0-1,-1 0 1,0-1-1,0-1 1,-1 1-1,13-12 1,8-8-97,43-48 1,-38 34-18,43-62 0,-66 82 92,0-1 1,-1 0-1,-1-1 0,-1 0 1,10-36-1,-14 30 28,-6 27 17,0 1 0,0 0 0,0 0 0,1 0 0,-1 0 0,0 0 0,0 0 0,0-1 0,0 1 0,0 0 0,0 0 0,0 0-1,0 0 1,0-1 0,0 1 0,0 0 0,0 0 0,0 0 0,0 0 0,0-1 0,0 1 0,0 0 0,0 0 0,0 0 0,0 0 0,0-1 0,0 1 0,0 0 0,0 0 0,0 0 0,0 0 0,0-1 0,0 1 0,0 0-1,0 0 1,-1 0 0,1 0 0,0 0 0,0 0 0,0-1 0,0 1 0,0 0 0,-1 0 0,1 0 0,0 0 0,0 0 0,0 0 0,0 0 0,0 0 0,-1 0 0,1 0 0,0 0 0,0 0 0,0 0 0,0 0 0,-1 0-1,1 0 1,0 0 0,0 0 0,0 0 0,0 0 0,-1 0 0,1 0 0,0 0 0,0 0 0,-9 9-2,-2 9 1,0 0 1,2 1-1,-15 38 1,-12 67 87,32-108-59,0 0 1,1 1-1,1-1 1,0 0-1,1 1 0,3 29 1,-2-44-31,0 0 0,1 0 0,-1 0 0,1 0 1,0 0-1,0 0 0,0 0 0,0 0 0,0-1 1,0 1-1,0 0 0,0-1 0,1 1 0,-1 0 0,1-1 1,-1 0-1,1 1 0,0-1 0,-1 0 0,1 0 1,0 0-1,0 0 0,0 0 0,0 0 0,0 0 0,0-1 1,0 1-1,0-1 0,0 0 0,0 1 0,0-1 1,0 0-1,0 0 0,0 0 0,0 0 0,0-1 0,0 1 1,4-2-1,4 0-83,0-1 1,-1 0-1,1-1 1,-1 0-1,0 0 1,13-9-1,4-4-152,-1-2 0,0-1-1,-1 0 1,-2-2 0,23-27 0,-44 48 245,0 0-1,-1 1 1,1-1-1,0 0 1,-1 1-1,1-1 1,-1 0-1,1 0 1,-1 1-1,1-1 1,-1 0-1,0 0 1,1 0-1,-1 0 1,0 0-1,0 0 1,1 1-1,-1-2 1,-13 16 241,-17 26 15,17-24-203,2-1 0,0 2-1,-15 30 1,25-46-58,0 0-1,1 0 1,-1 1 0,1-1 0,-1 0 0,1 0-1,-1 0 1,1 0 0,0 1 0,0-1-1,-1 0 1,1 0 0,0 0 0,0 1 0,0-1-1,0 0 1,1 0 0,-1 1 0,0-1-1,0 0 1,1 0 0,-1 0 0,1 0 0,-1 1-1,1-1 1,-1 0 0,1 0 0,0 0-1,0 1 1,2-1-5,0 1 0,0-1-1,0 0 1,0 0 0,0 0 0,0 0 0,0-1-1,0 1 1,0-1 0,6 1 0,81 4-223,203 23-684,-282-26 913,-7 0 65,0-2 1,1 1 0,-1 0 0,1-1 0,7 0 0,-11 0-39,0 0 0,-1 0 0,1 0 0,0-1 1,0 1-1,-1 0 0,1 0 0,0-1 0,0 1 0,-1-1 0,1 1 0,0-1 1,-1 1-1,1-1 0,-1 1 0,1-1 0,-1 1 0,1-1 0,-1 0 0,1 1 1,-1-1-1,1 0 0,-1 1 0,0-1 0,1 0 0,-1 0 0,0 1 0,0-1 1,0 0-1,1 0 0,-1 0 0,0 1 0,0-1 0,0 0 0,0 0 0,0 0 1,-1 0-1,-3-34 397,-1 1 1,-3 0 0,-16-50 0,5 20-331,13 42-76,1 6-27,1-1-1,-4-25 1,8 42-3,0-1 1,0 0-1,0 0 1,0 1-1,0-1 1,0 0-1,1 0 1,-1 1 0,0-1-1,0 0 1,0 1-1,1-1 1,-1 0-1,0 1 1,1-1-1,-1 0 1,1 1-1,-1-1 1,1 1-1,-1-1 1,1 1 0,-1-1-1,1 1 1,-1-1-1,1 1 1,0-1-1,-1 1 1,1 0-1,0-1 1,-1 1-1,1 0 1,0 0-1,-1-1 1,1 1 0,0 0-1,0 0 1,-1 0-1,1 0 1,0 0-1,1 0 1,35 6-481,-29-5 276,6 2-266,4 2 26,-1-2 0,1-1 0,0 0 0,-1-1 0,20-1 0,-14-5-229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35.620"/>
    </inkml:context>
    <inkml:brush xml:id="br0">
      <inkml:brushProperty name="width" value="0.05" units="cm"/>
      <inkml:brushProperty name="height" value="0.05" units="cm"/>
    </inkml:brush>
  </inkml:definitions>
  <inkml:trace contextRef="#ctx0" brushRef="#br0">273 167 15707,'4'-4'346,"0"0"0,-1 0-1,1-1 1,-1 1-1,0-1 1,0 0-1,-1 0 1,1 0 0,-1 0-1,0 0 1,2-7-1,-4 9-189,1 0 0,-1 0-1,0 0 1,0-1 0,0 1-1,0 0 1,-1 0 0,1 0-1,-1 0 1,0 0 0,0 0-1,0 0 1,0 1-1,0-1 1,-1 0 0,1 0-1,-1 1 1,0-1 0,1 1-1,-1-1 1,-1 1 0,-1-2-1,0 0-45,0 1 0,0-1-1,0 1 1,0 0-1,-1 0 1,0 1 0,1-1-1,-1 1 1,0 0 0,0 0-1,0 1 1,0-1-1,0 1 1,0 0 0,-8 0-1,7 1-53,-1 1 0,0-1 0,1 1 0,-1 1-1,1-1 1,-1 1 0,1 0 0,-1 1 0,1-1 0,-11 8-1,7-4-45,0 1 0,1 0 0,0 1 0,0 0 0,1 1-1,0-1 1,0 1 0,1 1 0,0 0 0,1 0 0,0 0-1,1 1 1,-6 14 0,9-19-9,0 0-1,0 1 0,1-1 1,0 0-1,0 1 1,1-1-1,0 10 0,0-14-1,0 0 0,0-1 0,1 1 0,-1 0 0,0 0 0,1-1 0,0 1 0,-1-1 0,1 1 0,0-1 0,0 1 0,0-1 0,0 1 0,0-1-1,0 0 1,0 1 0,1-1 0,-1 0 0,0 0 0,1 0 0,-1 0 0,1 0 0,-1 0 0,1 0 0,-1-1 0,1 1 0,0-1 0,-1 1-1,1-1 1,0 1 0,-1-1 0,3 0 0,5 1-16,0-1-1,0 0 1,0-1 0,0 0-1,0 0 1,-1-1-1,13-4 1,62-26-152,-21 6 29,-52 23 106,0 0 0,0 0 0,0 1 0,0 0-1,1 1 1,-1 0 0,19 1 0,-25 0 25,-1 1 0,1-1 0,0 1-1,0 0 1,0 0 0,-1 1 0,1-1 0,0 1 0,-1 0 0,0 0 0,1 0-1,-1 0 1,0 1 0,0-1 0,0 1 0,0 0 0,-1 0 0,1 0 0,-1 0 0,0 0-1,1 0 1,-1 1 0,2 5 0,2 7-1,-1 0 0,-1 0 0,0 0 0,-1 1 0,-1 0 0,0-1 0,-2 34 0,-2-4 26,-16 76 0,7-70 109,-24 71 0,26-98-20,-1 0 0,-2 0 1,0-1-1,-26 36 0,34-55-56,0 1 0,0-1 0,-1-1 0,0 1-1,0 0 1,0-1 0,-1 0 0,1 0 0,-1-1 0,-10 5 0,13-7-38,1 0 1,0-1 0,0 1 0,0-1 0,0 1-1,0-1 1,-1 0 0,1 0 0,0 0 0,0 0-1,-1-1 1,1 1 0,0 0 0,0-1-1,0 0 1,0 1 0,0-1 0,0 0 0,0 0-1,0 0 1,0 0 0,0-1 0,0 1-1,1 0 1,-1-1 0,0 1 0,1-1 0,0 0-1,-1 1 1,1-1 0,0 0 0,0 0 0,0 0-1,0 0 1,0 0 0,-1-3 0,-2-7-41,0 0 1,0 0-1,1 0 1,1 0-1,0-1 0,1 1 1,0-1-1,1 1 1,1 0-1,3-24 1,0 13-79,1 1 1,0-1-1,2 1 0,19-42 1,-12 37-26,2 1 1,0 0 0,2 1-1,36-39 1,96-78-354,-92 90 353,-48 43 106,51-52-116,-56 55 122,0 0 1,0 0-1,-1 0 0,0 0 0,-1 0 1,1-1-1,-1 0 0,0 0 1,1-8-1,-3 15 17,-1-1 0,0 0 0,0 1 0,1-1 0,-1 0 1,0 1-1,0-1 0,0 0 0,0 0 0,0 1 0,0-1 0,0 0 0,0 1 0,0-1 1,-1 0-1,1 1 0,0-1 0,0 0 0,0 1 0,-1-1 0,1 1 0,0-1 0,-1 0 1,0 0-1,0 1 1,1 0 0,-1-1 0,1 1 0,-1 0 0,0 0 0,1 0 0,-1 0 0,0 0 0,0 0 0,1 0 0,-1 0 0,0 0 1,1 1-1,-1-1 0,1 0 0,-1 0 0,0 1 0,1-1 0,-2 1 0,-2 1-1,0 1 0,0-1 0,0 1 0,1 0 0,-1 0 0,-4 5 0,0 3-6,1 0-1,0 0 1,1 1 0,-9 18 0,12-23 8,1 1-1,0-1 1,0 0 0,0 1 0,1-1 0,0 1 0,0-1 0,1 1 0,0 10-1,1-16 7,-1 0-1,1 0 0,0 0 0,-1 0 0,1 1 0,0-1 0,0 0 0,0 0 0,0 0 0,1-1 0,-1 1 0,1 0 0,-1 0 0,1-1 0,-1 1 0,1-1 1,0 1-1,0-1 0,0 0 0,-1 0 0,1 0 0,0 0 0,1 0 0,-1 0 0,0 0 0,0-1 0,0 1 0,0-1 0,1 1 0,-1-1 0,0 0 0,5 0 1,4 0 14,0-1 0,0 0 0,-1-1 0,1 0 0,15-4 0,19-10 17,77-39 1,14-5-122,-132 59 80,0-1 0,1 1 0,-1 0 1,0 0-1,1 0 0,0 1 0,-1-1 1,8 2-1,-11-1 8,1 0 0,-1 0-1,0 1 1,0-1 0,1 1 0,-1-1 0,0 1 0,0-1-1,0 1 1,0 0 0,0-1 0,0 1 0,0 0 0,0 0-1,0 0 1,0 0 0,0 0 0,-1 0 0,1 0-1,0 0 1,-1 0 0,1 0 0,-1 1 0,1-1 0,-1 0-1,1 0 1,-1 1 0,0-1 0,0 0 0,0 0 0,0 1-1,0 1 1,-1 44 189,0-36-105,0-1 1,1 1-1,2 16 1,-2-25-76,1-1 0,-1 0 0,1 1 0,-1-1 1,1 0-1,-1 1 0,1-1 0,0 0 0,0 0 0,-1 0 1,1 0-1,0 0 0,0 0 0,0 0 0,0 0 1,0 0-1,1 0 0,-1 0 0,0 0 0,0-1 0,0 1 1,1-1-1,-1 1 0,0-1 0,1 1 0,-1-1 1,1 0-1,-1 0 0,0 1 0,1-1 0,-1 0 0,1 0 1,1-1-1,4 1 17,0-1 0,0 0 0,0 0 0,0-1 0,9-3 0,18-9-80,51-29 0,-57 28-137,1 0 1,49-17 0,-76 31 168,0 1 1,0-1 0,0 0 0,1 1 0,-1-1-1,0 1 1,0 0 0,1 0 0,-1 0 0,0 0-1,1 0 1,-1 0 0,0 1 0,0-1 0,1 1-1,-1-1 1,0 1 0,3 1 0,-4-1 19,0 1 0,1-1-1,-1 1 1,0 0 0,0-1 0,0 1 0,0 0 0,0 0 0,0-1 0,-1 1 0,1 0 0,0 0 0,-1 0-1,0 0 1,1 0 0,-1 0 0,0 0 0,0 0 0,0 0 0,-1 4 0,0 6 36,1-8 6,0-1 0,-1 1-1,1 0 1,1-1 0,-1 1 0,0 0 0,2 6 0,-1-9-32,0 0 1,-1 0-1,1 0 1,-1-1-1,1 1 1,0 0-1,0 0 1,0 0-1,-1-1 1,1 1 0,0 0-1,0-1 1,0 1-1,0-1 1,0 1-1,0-1 1,0 1-1,0-1 1,0 0-1,1 0 1,-1 1-1,0-1 1,0 0 0,0 0-1,0 0 1,0 0-1,0 0 1,0-1-1,1 1 1,1-1-1,19-3 1,-1-1-1,0-2 0,0 0 1,35-17-1,-38 15-110,-1 1 0,1 1 0,0 1 0,1 0 0,-1 2-1,1 0 1,22-2 0,-38 6 99,-1 0-1,1-1 0,-1 1 1,1 1-1,-1-1 1,1 0-1,0 1 0,-1-1 1,0 1-1,1-1 0,-1 1 1,1 0-1,-1 0 1,0 1-1,1-1 0,-1 0 1,0 1-1,0-1 1,0 1-1,0 0 0,-1-1 1,1 1-1,0 0 0,-1 0 1,1 0-1,-1 0 1,1 1-1,-1-1 0,0 0 1,0 1-1,0-1 1,-1 0-1,1 1 0,0-1 1,-1 1-1,0-1 0,1 1 1,-1 4-1,0 52 203,9-61-1347,-5-3 792</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36.302"/>
    </inkml:context>
    <inkml:brush xml:id="br0">
      <inkml:brushProperty name="width" value="0.05" units="cm"/>
      <inkml:brushProperty name="height" value="0.05" units="cm"/>
    </inkml:brush>
  </inkml:definitions>
  <inkml:trace contextRef="#ctx0" brushRef="#br0">188 50 17524,'0'-2'135,"1"1"1,0-1-1,-1 0 1,1 1-1,-1-1 1,0 1-1,1-1 0,-1 0 1,0 1-1,0-1 1,0 0-1,0 1 1,0-1-1,-1 0 1,1 1-1,0-1 1,-1 1-1,1-1 1,-1 0-1,0 1 1,1-1-1,-1 1 1,-1-3-1,0 3-32,1 0 0,-1 1 0,1-1 0,0 0-1,-1 0 1,0 0 0,1 1 0,-1-1 0,1 1 0,-1-1 0,0 1 0,1 0 0,-1 0 0,0-1 0,1 1-1,-1 0 1,0 1 0,1-1 0,-1 0 0,0 0 0,1 1 0,-1-1 0,0 1 0,-2 1 0,-4 1 70,-1 1 0,1 1-1,1-1 1,-1 1 0,1 1 0,-1-1 0,1 1 0,1 0 0,-1 1 0,-7 10 0,8-9-132,-1 1 1,2 0-1,-1 0 1,1 0-1,1 0 1,0 1-1,0-1 0,-5 21 1,9-28-38,-1 1 0,1-1 0,-1 1 0,1-1 0,0 0 1,0 1-1,0-1 0,0 1 0,1-1 0,-1 0 0,0 1 0,1-1 0,0 0 1,0 1-1,-1-1 0,1 0 0,1 0 0,-1 0 0,2 4 0,-1-5-1,0 1 0,0-1-1,0 0 1,0 1-1,0-1 1,0 0 0,0 0-1,0 0 1,1 0-1,-1-1 1,0 1 0,0-1-1,1 1 1,-1-1-1,0 0 1,4 0 0,4-1-9,0 0 1,0 0-1,0-1 1,0-1-1,0 1 1,-1-2-1,1 1 1,10-7-1,-1-1-27,0-1-1,-1 0 0,0-2 1,-1 0-1,-1-1 1,0 0-1,-1-2 0,0 0 1,12-20-1,-16 18-43,-11 19 76,0 0 1,0 0-1,0 0 0,0 0 1,0 0-1,1 0 1,-1 0-1,0 0 0,0 0 1,0 0-1,0 0 1,0 0-1,0-1 0,0 1 1,0 0-1,0 0 1,0 0-1,1 0 0,-1 0 1,0 0-1,0 0 1,0 0-1,0-1 1,0 1-1,0 0 0,0 0 1,0 0-1,0 0 1,0 0-1,0 0 0,0 0 1,0-1-1,0 1 1,0 0-1,0 0 0,0 0 1,0 0-1,0 0 1,0 0-1,0-1 0,0 1 1,0 0-1,-1 0 1,1 0-1,0 0 1,0 0-1,0 0 0,0 0 1,0 0-1,0 0 1,0-1-1,0 1 0,0 0 1,0 0-1,-1 0 1,1 0-1,0 0 0,0 0 1,0 0-1,0 0 1,0 0-1,0 0 0,0 0 1,-1 0-1,1 0 1,0 0-1,-7 6 6,-3 9 16,0 0 0,0 1 0,2 1-1,0 0 1,1 0 0,1 0 0,-8 34 0,13-47-65,1-1 1,-1 1-1,1 0 0,0-1 1,0 1-1,1 0 1,-1 0-1,1-1 1,0 1-1,-1-1 0,2 1 1,0 3-1,-1-6 10,0 0-1,0 1 1,-1-1 0,1 0-1,0 0 1,0 0 0,1 1-1,-1-1 1,0 0-1,0-1 1,0 1 0,1 0-1,-1 0 1,0 0 0,1-1-1,-1 1 1,1-1-1,-1 1 1,1-1 0,-1 0-1,1 1 1,-1-1-1,1 0 1,-1 0 0,1 0-1,-1 0 1,1 0 0,-1 0-1,1-1 1,2 0-1,25-9-239,6-9-105</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36.848"/>
    </inkml:context>
    <inkml:brush xml:id="br0">
      <inkml:brushProperty name="width" value="0.05" units="cm"/>
      <inkml:brushProperty name="height" value="0.05" units="cm"/>
    </inkml:brush>
  </inkml:definitions>
  <inkml:trace contextRef="#ctx0" brushRef="#br0">154 293 12915,'-13'39'1540,"0"-1"0,-22 39 1,17-37 69,-21 63 0,29-63-1078,2 0-1,-6 77 0,10 83 49,4-167-401,2-18 62,-2-15-235,0 0 0,0 0 1,0 0-1,0 0 0,0 0 0,0 1 1,0-1-1,0 0 0,0 0 0,0 0 1,0 0-1,1 0 0,-1 0 0,0 0 1,0 0-1,0 0 0,0 0 0,0 1 0,0-1 1,0 0-1,0 0 0,0 0 0,1 0 1,-1 0-1,0 0 0,0 0 0,0 0 1,0 0-1,0 0 0,0 0 0,0 0 0,0 0 1,1 0-1,-1 0 0,0 0 0,0 0 1,0 0-1,0 0 0,0 0 0,0 0 1,0 0-1,1 0 0,-1 0 0,0 0 1,0 0-1,0-1 0,0 1 0,0 0 0,0 0 1,0 0-1,14-24 402,66-186 518,-2 6-716,-27 87-239,4 2 0,100-151 0,-144 250 19,26-36-18,-34 49 24,-1 0 0,1 0-1,0 1 1,0-1 0,0 1 0,0-1-1,0 1 1,0 0 0,1 0 0,-1 1 0,1-1-1,-1 1 1,5-1 0,-8 1 2,1 1 1,-1 0-1,1 0 1,-1 0-1,1 0 0,-1 0 1,1 0-1,-1 0 1,1 0-1,-1 1 0,1-1 1,-1 0-1,0 0 1,1 0-1,-1 0 0,1 1 1,-1-1-1,1 0 0,-1 1 1,0-1-1,1 0 1,-1 0-1,1 1 0,-1-1 1,0 1-1,1-1 1,-1 0-1,0 1 0,0-1 1,1 1-1,-1-1 1,0 1-1,0-1 0,0 1 1,0-1-1,0 1 1,1-1-1,-1 0 0,0 1 1,0-1-1,0 1 1,0-1-1,0 1 0,-1-1 1,1 1-1,0 0 0,-5 27-40,4-26 39,-19 54-77,-4 12 44,22-62 4,0 0 0,1 1-1,0-1 1,1 1-1,-1-1 1,1 1 0,1-1-1,0 10 1,0-13-31,0 0 0,1 0 0,-1 0 0,0 0 0,1 0 0,0 0 0,0 0-1,0-1 1,0 1 0,0-1 0,0 1 0,1-1 0,-1 0 0,1 0 0,3 3 0,7 3-265,1 0 0,15 7 0,5 2-232,-25-11 478,-1 0-1,0 0 1,0 0-1,0 1 1,-1 1-1,0-1 1,7 11-1,-12-16 121,0 1-1,-1 0 0,1-1 0,-1 1 1,1 0-1,-1 0 0,0 0 0,0 0 1,0 0-1,-1 0 0,1 0 0,-1 0 1,0 0-1,1 0 0,-1 0 0,-1 0 0,1 0 1,0 0-1,-1 0 0,1 0 0,-1 0 1,0 0-1,0 0 0,0 0 0,-1 0 1,1 0-1,-3 3 0,-2 1 151,0 0 1,0 0-1,0-1 0,-1 0 0,0 0 1,0-1-1,-1 1 0,0-2 0,-10 6 1,13-7-163,0-1 0,0 0 0,0 0 1,0 0-1,0-1 0,-1 0 1,1 0-1,0 0 0,-1-1 1,1 1-1,0-1 0,-1-1 1,1 1-1,0-1 0,-1 0 1,-9-3-1,14 4-33,0-1 0,-1 1 0,1-1 0,0 0 1,0 0-1,0 1 0,0-1 0,0 0 0,0 0 0,0 0 0,0 0 0,0 0 0,1 0 1,-1 0-1,0 0 0,1 0 0,-1-1 0,0 1 0,1 0 0,0 0 0,-1-1 1,1 1-1,0 0 0,-1-2 0,5-20-212</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38.496"/>
    </inkml:context>
    <inkml:brush xml:id="br0">
      <inkml:brushProperty name="width" value="0.05" units="cm"/>
      <inkml:brushProperty name="height" value="0.05" units="cm"/>
    </inkml:brush>
  </inkml:definitions>
  <inkml:trace contextRef="#ctx0" brushRef="#br0">0 85 15803,'7'3'1665,"2"-3"-761,5 0-288,12-6 872,4 0-151,6-4-313,1 0-152,6 0-624,0 2-616,-6-1 432,-6-2-104,-10-7-224</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39.715"/>
    </inkml:context>
    <inkml:brush xml:id="br0">
      <inkml:brushProperty name="width" value="0.05" units="cm"/>
      <inkml:brushProperty name="height" value="0.05" units="cm"/>
    </inkml:brush>
  </inkml:definitions>
  <inkml:trace contextRef="#ctx0" brushRef="#br0">83 13 15739,'1'-1'101,"-1"0"0,1 0-1,0 0 1,0 0 0,-1 0 0,1 0-1,0 0 1,0 0 0,0 1-1,0-1 1,0 0 0,2-1 0,-2 2-74,-1 0 0,0 0 1,0 0-1,1 0 1,-1 0-1,0 0 1,1 0-1,-1 0 1,0 0-1,0 1 1,1-1-1,-1 0 1,0 0-1,0 0 1,1 0-1,-1 0 1,0 0-1,0 1 1,1-1-1,-1 0 1,0 0-1,0 0 1,0 1-1,1-1 1,-1 0-1,0 0 1,0 0-1,0 1 1,0-1-1,0 0 1,1 0-1,-1 1 1,0-1-1,0 1 1,1 2 104,-1 0 1,1 1 0,-1-1 0,0 0 0,0 1 0,0-1 0,0 1 0,-1-1 0,0 5 0,-14 64 802,-68 394 272,81-450-1187,0 1-7,1-1 0,0 21 1,1-34-1,0 1 1,1-1-1,-1 0 1,1 1-1,0-1 1,0 0 0,0 0-1,0 0 1,0 0-1,1 0 1,-1 0 0,1 0-1,0 0 1,0 0-1,0-1 1,4 5 0,-5-6-2,0 0-1,0 0 1,1-1 0,-1 1 0,0 0 0,0-1 0,1 1 0,-1-1 0,0 1 0,1-1-1,-1 0 1,1 1 0,-1-1 0,0 0 0,1 0 0,-1 0 0,1 0 0,-1 0 0,1-1-1,-1 1 1,0 0 0,1 0 0,1-2 0,2 0 33,0-1-1,0 0 1,0 0 0,7-6-1,-9 7-23,33-28 271,-1-1 0,44-52-1,53-79 418,-123 151-659,157-219 317,-161 223-444,12-21-617,-17 28 651,1-1 1,-1 0 0,1 0 0,-1 0 0,1 0 0,-1 0 0,0 0 0,0 0-1,1 0 1,-1 0 0,0 0 0,0 0 0,0 0 0,0 0 0,0 0 0,0-1-1,0 1 1,0 0 0,-1 0 0,1 0 0,-1-1 0,-6-1-272,-7 6-124</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0.126"/>
    </inkml:context>
    <inkml:brush xml:id="br0">
      <inkml:brushProperty name="width" value="0.05" units="cm"/>
      <inkml:brushProperty name="height" value="0.05" units="cm"/>
    </inkml:brush>
  </inkml:definitions>
  <inkml:trace contextRef="#ctx0" brushRef="#br0">1 1 16740,'8'21'1400,"5"1"-1008,3 1-248,7 1 168,0-1-328,4-3 112,0-6-176,3-9-184</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0.512"/>
    </inkml:context>
    <inkml:brush xml:id="br0">
      <inkml:brushProperty name="width" value="0.05" units="cm"/>
      <inkml:brushProperty name="height" value="0.05" units="cm"/>
    </inkml:brush>
  </inkml:definitions>
  <inkml:trace contextRef="#ctx0" brushRef="#br0">134 0 14859,'-10'5'311,"1"0"0,-1 1-1,1-1 1,0 2 0,1-1 0,0 1-1,0 0 1,0 1 0,1 0 0,0 0-1,1 1 1,-1 0 0,2 0-1,-1 0 1,-5 16 0,10-23-287,0-1 0,0 1 1,1-1-1,-1 1 0,1 0 0,-1-1 0,1 1 1,0 0-1,0-1 0,0 1 0,0 0 1,0-1-1,0 1 0,0 0 0,0-1 0,1 1 1,-1 0-1,1-1 0,-1 1 0,1 0 0,1 2 1,-1-3-2,0-1 1,1 1-1,-1 0 1,0 0 0,0 0-1,1-1 1,-1 1-1,1 0 1,-1-1-1,1 1 1,-1-1 0,1 0-1,-1 0 1,1 1-1,-1-1 1,1 0-1,-1 0 1,4-1-1,8-1 78,0 0 0,-1-1 0,1-1 0,14-6 0,-23 9-91,37-16 178,-9 4-8,45-12 0,-68 23-169,0 0 0,0 1 0,1-1-1,-1 2 1,0-1 0,1 1 0,-1 1 0,1 0-1,16 4 1,-22-4-10,0 0 0,0 1 0,0 0 0,0 0 1,-1 0-1,1 0 0,0 0 0,-1 1 0,0 0 0,1 0 0,-1 0 0,5 6 0,-1 1 3,-1 0-1,0 0 0,5 14 0,10 15 58,-20-38-47,0 1 1,0-1-1,1 1 1,-1-1-1,0 0 1,1 0-1,-1 0 0,1 0 1,-1 0-1,1 0 1,-1 0-1,1 0 1,0 0-1,0-1 0,-1 1 1,1-1-1,0 1 1,0-1-1,0 0 1,-1 0-1,1 0 0,0 0 1,0 0-1,0 0 1,0 0-1,-1 0 1,1-1-1,0 1 0,2-2 1,7-1 50,-1-1 0,1-1 0,16-10 0,-14 8-6,13-7 48,6-3 14,45-19 0,-68 33-136,0 0 1,0 0 0,1 1-1,-1 0 1,0 1 0,1 0-1,-1 0 1,1 1 0,-1 0-1,14 2 1,-19 0-1,0-1 1,0 0-1,-1 1 1,1 0-1,0 0 1,-1 0-1,1 0 1,-1 1-1,1-1 1,-1 1-1,0 0 1,0 0-1,0 0 1,-1 0-1,1 1 0,2 3 1,21 23-71,-25-28 85,1-1 0,0 0 1,0 0-1,0-1 0,-1 1 0,1 0 0,0-1 1,0 1-1,0-1 0,0 1 0,0-1 1,0 0-1,0 0 0,0 0 0,0 0 0,0 0 1,0 0-1,0-1 0,0 1 0,0-1 1,0 1-1,0-1 0,0 0 0,3-2 0,6-2-4,-1-1 0,20-14 0,-22 13-13,10-5-15,57-39-251,-65 45 190,1 0 1,-1 1-1,1 1 1,0 0 0,17-5-1,-26 9 68,0 0 0,-1-1-1,1 1 1,0 0 0,-1 0-1,1 0 1,0 0-1,-1 0 1,1 0 0,0 0-1,0 1 1,-1-1 0,1 0-1,-1 1 1,1 0 0,0-1-1,-1 1 1,1 0 0,-1 0-1,0 0 1,1 0-1,-1 0 1,0 0 0,1 0-1,-1 0 1,0 1 0,0-1-1,0 0 1,0 1 0,0-1-1,0 1 1,-1-1 0,1 1-1,0-1 1,-1 1-1,1 0 1,-1-1 0,0 1-1,1 0 1,-1 2 0,0-1-82,1 0-1,-1 0 1,0-1 0,-1 1 0,1 0 0,0-1 0,-1 1-1,1 0 1,-1-1 0,0 1 0,0 0 0,0-1 0,0 1-1,0-1 1,-1 0 0,1 1 0,-1-1 0,1 0 0,-1 0 0,0 0-1,0 0 1,0 0 0,-4 3 0,-10-2-317,4-7-140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1.069"/>
    </inkml:context>
    <inkml:brush xml:id="br0">
      <inkml:brushProperty name="width" value="0.05" units="cm"/>
      <inkml:brushProperty name="height" value="0.05" units="cm"/>
    </inkml:brush>
  </inkml:definitions>
  <inkml:trace contextRef="#ctx0" brushRef="#br0">194 1 16508,'-80'301'5338,"-20"150"-3418,95-428-1850,3-15-27,0 0-1,0 1 1,1-1-1,0 1 1,0-1-1,1 1 1,0 0-1,2 10 1,-2-18-39,1-1 0,-1 0 0,0 0 0,0 0 0,1 0 1,-1 0-1,0 0 0,0 0 0,1 0 0,-1 0 1,0 0-1,0 0 0,1 0 0,-1 0 0,0 0 1,0 0-1,1 0 0,-1 0 0,0 0 0,0 0 1,0 0-1,1 0 0,-1 0 0,0-1 0,0 1 1,1 0-1,-1 0 0,0 0 0,0 0 0,0-1 1,1 1-1,-1 0 0,0 0 0,0 0 0,0-1 1,0 1-1,0 0 0,0 0 0,1 0 0,-1-1 1,0 1-1,0 0 0,0 0 0,0-1 0,0 1 1,0 0-1,10-16 79,15-40 60,28-92 1,-32 81-135,-16 54-11,78-218-160,-58 172-2,58-102 0,-76 149 132,1 0 0,-1 1 0,2 1 0,0-1 0,0 1 0,12-9 0,-18 16 24,0 1-1,0 0 0,0 0 0,0 0 0,0 0 0,1 1 0,-1-1 0,1 1 0,-1 0 0,1 0 0,-1 0 0,1 0 0,-1 1 0,1-1 0,0 1 0,-1 0 0,1 0 1,0 1-1,-1-1 0,1 1 0,-1-1 0,1 1 0,-1 0 0,1 0 0,-1 1 0,1-1 0,4 4 0,-3-2 1,-1 1-1,1 0 1,-1 0-1,0 0 1,0 1-1,0-1 1,-1 1-1,1 0 1,-1 0-1,-1 0 1,1 0-1,-1 1 1,1-1-1,-2 1 1,1-1-1,0 1 0,-1 0 1,0 0-1,-1 0 1,1-1-1,-1 1 1,-1 12-1,0-8 12,0 1-1,-1-1 0,0 0 0,0 1 1,-1-1-1,0 0 0,-1 0 0,0-1 0,-1 1 1,0-1-1,0 0 0,-8 9 0,8-12-5,-1 0 0,1-1 0,-1 0-1,-1-1 1,1 1 0,-1-1 0,1 0-1,-1-1 1,0 0 0,-1 0-1,1 0 1,0-1 0,-14 3 0,17-5-91,0 1 1,0 0-1,0-1 0,0 0 1,-1 0-1,1 0 1,0-1-1,0 1 0,0-1 1,0 0-1,0 0 1,0-1-1,0 1 1,0-1-1,1 0 0,-1 0 1,0 0-1,1 0 1,0 0-1,-1-1 1,1 0-1,0 0 0,0 0 1,1 0-1,-1 0 1,0 0-1,-1-4 0,3 5 21,0 0-1,0 0 1,1 0-1,-1 0 1,0 0-1,1-1 0,0 1 1,-1 0-1,1 0 1,0 0-1,0 0 0,0-1 1,1 1-1,-1 0 1,0 0-1,1 0 0,-1 0 1,1 0-1,0 0 1,0 0-1,0 0 0,0 0 1,0 0-1,0 0 1,0 0-1,1 1 1,-1-1-1,1 0 0,-1 1 1,1-1-1,0 1 1,1-2-1,27-16-786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1.483"/>
    </inkml:context>
    <inkml:brush xml:id="br0">
      <inkml:brushProperty name="width" value="0.05" units="cm"/>
      <inkml:brushProperty name="height" value="0.05" units="cm"/>
    </inkml:brush>
  </inkml:definitions>
  <inkml:trace contextRef="#ctx0" brushRef="#br0">135 66 17580,'0'0'89,"1"-1"1,0 1-1,-1-1 1,1 0-1,0 0 1,-1 1-1,1-1 1,-1 0-1,1 0 1,-1 0-1,1 1 1,-1-1-1,0 0 1,1 0-1,-1 0 1,0 0-1,0 0 1,1 0 0,-1 0-1,0 0 1,0 0-1,0 0 1,0 0-1,-1 0 1,1 0-1,0 0 1,0 0-1,-1 0-34,0 1 1,0-1-1,0 1 0,0-1 0,1 1 0,-1 0 0,0-1 1,0 1-1,0 0 0,0 0 0,0 0 0,0 0 1,0 0-1,0 0 0,0 0 0,0 0 0,0 0 1,0 0-1,1 0 0,-1 1 0,0-1 0,0 0 1,0 1-1,0-1 0,0 1 0,1-1 0,-1 1 1,0-1-1,-1 1 0,-5 4 146,-1 1 1,0-1-1,1 1 0,0 0 1,1 1-1,-1 0 0,1 0 1,1 0-1,-1 1 0,-7 14 1,8-12-169,-1 0 0,2 1 0,0 0-1,0 0 1,1 0 0,0 0 0,1 0 0,-1 16 0,3-24-24,-1 0 0,1-1 0,1 1 0,-1 0 0,0 0 0,1 0 0,-1 0-1,1-1 1,0 1 0,0 0 0,0-1 0,0 1 0,0-1 0,1 1 0,-1-1 0,1 1 0,0-1-1,0 0 1,3 4 0,-1-4 0,-1 0-1,0 0 0,1 0 1,-1-1-1,1 1 1,-1-1-1,1 0 0,0 0 1,-1 0-1,1 0 1,0-1-1,0 1 0,0-1 1,5-1-1,11 0 13,-1-2-1,0 0 0,0-1 1,35-13-1,71-36-19,-109 46-12,-6 2 6,-2 2 0,0-1-1,-1 0 1,1 0 0,13-11-1,-20 15 7,-1 0 0,1-1-1,-1 1 1,0-1-1,0 1 1,1 0 0,-1-1-1,0 1 1,0-1 0,1 1-1,-1-1 1,0 1 0,0-1-1,0 1 1,0-1 0,0 1-1,0-1 1,1 1-1,-1-1 1,0 1 0,-1-1-1,1 1 1,0-1 0,0 1-1,0 0 1,0-1 0,0 1-1,0-1 1,-1 1-1,1-1 1,0 1 0,0-1-1,-1 0 1,-13-14 57,6 7-10,-23-29 159,-47-74 0,78 111-216,0 0 0,0 0 0,0 0 0,0 0 1,0 0-1,0 0 0,0 1 0,0-1 0,1 0 1,-1 0-1,0 0 0,0 0 0,0 0 0,0 0 1,0 0-1,0 0 0,1 0 0,-1 0 0,0 0 1,0 0-1,0 0 0,0 0 0,0 0 0,1 0 1,-1 0-1,0 0 0,0 0 0,0 0 0,0 0 1,0 0-1,0 0 0,1 0 0,-1 0 0,0-1 0,0 1 1,0 0-1,0 0 0,0 0 0,0 0 0,0 0 1,0 0-1,1 0 0,-1 0 0,0-1 0,0 1 1,0 0-1,0 0 0,0 0 0,0 0 0,0 0 1,0 0-1,0-1 0,0 1 0,0 0 0,0 0 1,0 0-1,0 0 0,0 0 0,0 0 0,0-1 1,0 1-1,0 0 0,68 28-2083,-42-16 1480,1-2-1,42 12 1,-11-11-163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21.034"/>
    </inkml:context>
    <inkml:brush xml:id="br0">
      <inkml:brushProperty name="width" value="0.05" units="cm"/>
      <inkml:brushProperty name="height" value="0.05" units="cm"/>
    </inkml:brush>
  </inkml:definitions>
  <inkml:trace contextRef="#ctx0" brushRef="#br0">36 8 15235,'2'-4'1625,"-1"1"-1137,-1 4-232,0 5 616,-1 8-240,-2 5-72,1 8-176,-2 5-120,1 9-128,0 4-24,0 1-112,2 0-176,-2-6-488,0-7-120,0-16 608,-1-10-176,-2-20-104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56.388"/>
    </inkml:context>
    <inkml:brush xml:id="br0">
      <inkml:brushProperty name="width" value="0.05" units="cm"/>
      <inkml:brushProperty name="height" value="0.05" units="cm"/>
    </inkml:brush>
  </inkml:definitions>
  <inkml:trace contextRef="#ctx0" brushRef="#br0">5408 57 10546,'-295'22'1213,"-546"-30"0,-870-62-862,967 91 103,535 0-410,-314 71-1,497-86-46,-664 176 42,657-172 1,1 1 1,0 2-1,1 1 0,1 2 0,0 1 0,-38 28 1,57-37-16,1 2 1,0-1-1,1 1 1,0 1-1,0-1 0,1 2 1,-13 23-1,16-25-13,1 1 0,1-1 0,-1 1 0,1 0-1,1 0 1,0 0 0,1 0 0,0 0 0,1 0-1,0 0 1,1 12 0,1-10-12,0 0-1,1 0 0,1 1 1,-1-2-1,2 1 1,0 0-1,1-1 1,0 0-1,0 0 1,13 15-1,-7-11-14,2-1 0,-1-1 1,2 0-1,0-1 0,1 0 0,21 13 0,-1-5-30,1-1 1,45 17-1,74 20-52,264 54-58,10-35 136,741 55 24,10-127-4,-439-53-5,-5-30 25,-291-2-6,-323 50-3,182-72 0,-243 77-4,103-61 1,-134 67-2,-1 0 0,0-2-1,-2-2 1,46-48-1,-61 56 3,-1 0 0,0-1 0,-1-1 0,-1 0 0,-1 0 0,0-1-1,-2-1 1,0 1 0,-1-1 0,-1 0 0,-1 0 0,0-1 0,0-24 0,-4 31 17,0-1 0,0 1-1,-1 0 1,-1 1 0,0-1 0,-1 0 0,-1 0 0,0 1 0,-1 0 0,0 0 0,-1 0 0,0 1 0,-1-1 0,-1 2 0,0-1 0,0 1 0,-1 0 0,-1 1 0,0 0 0,-13-11 0,1 6 13,-2 0-1,0 1 1,-1 1 0,0 1 0,-38-12-1,11 8-13,-99-17-1,65 22 150,-147 1-1,-91 22 1692,127-2-1406,15-7 15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2.573"/>
    </inkml:context>
    <inkml:brush xml:id="br0">
      <inkml:brushProperty name="width" value="0.05" units="cm"/>
      <inkml:brushProperty name="height" value="0.05" units="cm"/>
    </inkml:brush>
  </inkml:definitions>
  <inkml:trace contextRef="#ctx0" brushRef="#br0">127 305 16788,'-10'5'345,"0"0"0,0 1 0,1 0 0,-1 1 0,1 0 0,1 1 0,-16 16 0,20-19-219,0 0 0,0 1 1,1-1-1,0 1 0,0 0 0,0 0 0,0 0 0,1 0 0,0 0 0,1 1 0,-1-1 1,1 1-1,0-1 0,1 1 0,0 6 0,0-10-100,0-1 0,0 0 1,0 1-1,0-1 0,1 1 0,-1-1 0,1 1 1,0-1-1,0 0 0,0 0 0,0 1 1,0-1-1,0 0 0,0 0 0,1 0 0,-1 0 1,1 0-1,0 0 0,-1-1 0,1 1 1,3 1-1,-2-1-36,1 0 1,-1-1-1,0 0 1,1 0-1,-1 0 1,1 0-1,-1-1 1,1 1-1,0-1 1,-1 0-1,1 0 1,-1-1-1,5 1 1,5-3-134,1 0 0,-1-1 1,1 0-1,-1-1 0,-1-1 1,20-10-1,-9 2-96,-2-2 1,1 0-1,-2-2 0,0 0 1,-1-1-1,-1-1 0,-1-1 0,21-33 1,-31 44 261,-13 24 176,-4 6-47,4-4-2,1 0-1,1 0 1,-4 22-1,7-33-111,0 0 0,1 0-1,-1 0 1,1 0 0,0 0 0,1 0-1,-1 0 1,1 0 0,0 0 0,0 0-1,1-1 1,-1 1 0,1 0 0,0-1-1,4 7 1,-4-9-27,-1 0 0,1-1 0,0 1 0,0-1-1,1 1 1,-1-1 0,0 1 0,0-1 0,1 0 0,-1 0 0,1 0-1,-1-1 1,0 1 0,1-1 0,0 1 0,-1-1 0,1 0 0,-1 0 0,1 0-1,-1 0 1,1 0 0,-1-1 0,1 1 0,0-1 0,-1 1 0,3-2-1,6-2-46,-1 1 0,1-2 0,-1 0-1,17-10 1,-5 0-63,-1-2 1,0 0-1,-1-1 1,-1-1-1,-1-1 0,0-1 1,15-24-1,-6 4-277,-2-2 0,38-89 1,-60 125 357,1-2 3,0-1 1,-1 0-1,0 0 1,3-17-1,-6 26 17,0 1 0,1-1 0,-1 1 0,0-1 0,0 1 0,0-1 0,0 1 0,0-1 0,0 1 0,0-1 0,0 1 0,0-1 0,0 1 0,0-1 0,-1 1 0,1 0 0,0-1 0,0 1 0,0-1 0,0 1 0,-1-1 0,1 1 0,0 0 0,-1-1 0,1 1 0,-1-1 0,-8 6 103,-13 22 185,4 5 2,1 0 0,2 2 0,1-1-1,2 2 1,1-1 0,2 2 0,1-1 0,-3 45-1,9-60-178,1 1 0,3 31 0,-1-42-102,1 0 0,-1-1 0,2 0 0,-1 1 0,2-1 0,-1 0 0,6 10 0,-9-18-12,1 1-1,-1-1 1,1 0-1,-1 0 1,1 0-1,0 0 1,-1 0-1,1 0 1,0 0-1,0 0 1,0 0-1,0 0 1,0 0-1,0 0 1,0-1-1,0 1 1,0 0-1,0-1 1,0 1-1,0-1 1,1 1-1,-1-1 1,0 0-1,2 1 1,-2-1 0,0-1-1,1 1 1,-1-1 0,0 0-1,0 1 1,0-1 0,0 0 0,0 0-1,0 0 1,0 0 0,0 0-1,0 0 1,-1 0 0,1 0 0,0 0-1,-1 0 1,1 0 0,-1 0-1,1-2 1,4-8-1,-1-1 0,0 1-1,3-19 1,-2 0 24,0 0 0,-2 0 0,-1 0 0,-2 0 0,-4-41 0,3 68-16,1 1-1,0-1 0,-1 1 1,0-1-1,0 1 1,0 0-1,0-1 1,0 1-1,-2-3 1,3 5-5,0 0-1,0 0 1,0 0 0,0 0 0,0 0-1,0-1 1,-1 1 0,1 0 0,0 0 0,0 0-1,0 0 1,0 0 0,0 0 0,0 0-1,-1 0 1,1 0 0,0 0 0,0 0 0,0-1-1,0 1 1,0 0 0,-1 0 0,1 0-1,0 0 1,0 0 0,0 0 0,0 0 0,0 0-1,-1 1 1,1-1 0,0 0 0,0 0-1,0 0 1,0 0 0,0 0 0,-1 0-1,1 0 1,0 0 0,0 0 0,0 0 0,0 0-1,0 1 1,-5 12 24,5-7-22,-1 0 0,1 0 0,0 0 0,1 0 0,-1 0 0,1 0 0,0 0 0,1 0-1,-1 0 1,1-1 0,0 1 0,1 0 0,-1-1 0,1 0 0,0 0 0,5 6 0,-6-8-7,1 0 1,0 0 0,0 0-1,0 0 1,1-1 0,-1 0-1,1 1 1,-1-1 0,1 0 0,0-1-1,0 1 1,0-1 0,0 1-1,0-1 1,0 0 0,0-1-1,0 1 1,0-1 0,0 0 0,0 0-1,1 0 1,-1 0 0,0-1-1,7-1 1,1-2-24,-1 0 0,1 0 0,-1-1 0,1-1 1,-2 0-1,1 0 0,13-11 0,64-60-165,-87 76 189,19-17 8,-14 16 52,-10 14 64,-5 4-11,1 1-1,-9 29 0,14-39-87,2-1 0,-1 1 0,1 0 0,0-1 0,0 1 0,1 0 0,-1 0 0,2-1 0,-1 1 0,3 13 0,-2-18-22,0 0-1,-1 0 1,1 0 0,0 0 0,0 0 0,0 0 0,1-1-1,-1 1 1,0 0 0,1 0 0,-1-1 0,1 1-1,0-1 1,-1 0 0,1 1 0,0-1 0,0 0 0,3 2-1,0-2-36,-1 1 0,1-1 0,-1 0 0,1 0 0,-1-1 0,1 0 0,-1 1 0,8-2-1,4-1-143,-1 0 0,0-2-1,1 0 1,18-7 0,109-50-997,-142 60 1197,1 0 0,0 1 0,0-1-1,-1 1 1,1-1 0,0 1 0,0-1 0,0 1 0,0 0 0,0 0-1,-1 0 1,1 0 0,0 0 0,0 1 0,0-1 0,0 1 0,0-1-1,-1 1 1,1-1 0,0 1 0,2 1 0,-3 0 21,1-1-1,-1 1 1,0 0 0,0-1-1,0 1 1,-1 0 0,1-1-1,0 1 1,-1 0 0,1 0-1,-1 0 1,1 0 0,-1-1-1,0 1 1,0 0 0,0 0-1,0 0 1,0 0 0,-1 3-1,-7 56 627,4-36-434,-2 40 1,6-64-232,0-1 0,0 1-1,0-1 1,0 0 0,0 1-1,0-1 1,0 1 0,0-1 0,0 1-1,0-1 1,0 0 0,0 1 0,0-1-1,0 1 1,0-1 0,0 1-1,1-1 1,-1 0 0,0 1 0,0-1-1,0 0 1,1 1 0,-1-1 0,0 0-1,1 1 1,-1-1 0,0 0-1,1 1 1,-1-1 0,0 0 0,1 0-1,-1 1 1,0-1 0,1 0 0,-1 0-1,1 0 1,-1 1 0,2-2-4,-1 1-1,0 0 1,1-1 0,-1 1 0,0-1 0,0 0 0,0 1 0,1-1 0,-1 0-1,0 0 1,0 1 0,1-2 0,27-31-113,36-61-35,-56 86 363,-9 8-272,1-1-1,0 1 1,-1 0-1,1 0 1,-1-1-1,1 1 1,-1-1-1,1 1 1,-1 0-1,1-1 1,-1 1-1,0-1 1,1 1-1,-1-1 1,0 1-1,1-1 1,-1 0-1,0 1 1,0-1-1,1 1 1,-1-1-1,0 0 1,0 1-1,0-1 1,0 0-1,0 1 1,0-1-1,0 1 1,0-1-1,0 0 1,0 1-1,0-1 1,0 0-1,0 1 1,-1-1-1,1 1 1,0-1-1,0 0 1,-1 1 0,1-1-1,-1 0 1,-5-8-338,0-1-110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3.395"/>
    </inkml:context>
    <inkml:brush xml:id="br0">
      <inkml:brushProperty name="width" value="0.05" units="cm"/>
      <inkml:brushProperty name="height" value="0.05" units="cm"/>
    </inkml:brush>
  </inkml:definitions>
  <inkml:trace contextRef="#ctx0" brushRef="#br0">55 176 14963,'-22'-4'4411,"20"3"-4136,0 1 0,-1-1 0,1 0-1,0 1 1,0-1 0,-1 1 0,1 0-1,0 0 1,-1 0 0,1 0 0,0 0-1,-3 1 1,28-9 76,-1-1 0,0-1 0,0-1 0,24-16 0,-9 3-354,50-44 0,-77 57 21,-10 11-17,0 0-1,0 0 0,0 1 0,0-1 0,0 0 0,0 0 1,0 0-1,0 0 0,0 0 0,0 0 0,0 0 1,0 0-1,0 0 0,0 0 0,0 0 0,-1 0 0,1 0 1,0 0-1,0 0 0,0 0 0,0 0 0,0 0 0,0 0 1,0 0-1,0 0 0,0 0 0,0 0 0,0 0 1,0 0-1,0 0 0,0 0 0,0 0 0,-1 0 0,1 0 1,0 0-1,0 0 0,0-1 0,0 1 0,0 0 0,0 0 1,0 0-1,0 0 0,0 0 0,0 0 0,0 0 1,0 0-1,0 0 0,0 0 0,0 0 0,0 0 0,0 0 1,0 0-1,0 0 0,0 0 0,0 0 0,0-1 0,0 1 1,0 0-1,0 0 0,0 0 0,-21 15 8,6 1-14,1 0 1,0 1-1,-17 29 1,24-35 0,1 1 1,0 0 0,1 0-1,0 0 1,1 1-1,0 0 1,-1 13 0,4-24 3,1 1 1,-1-1-1,1 0 1,0 1-1,0-1 1,0 1-1,0-1 1,1 1-1,-1-1 1,1 0-1,-1 1 1,1-1-1,0 0 1,0 0-1,0 1 1,0-1-1,0 0 0,3 3 1,-2-4-1,-1 1-1,1-1 1,0 0-1,0 0 1,0 0-1,0 0 1,0 0-1,0-1 1,0 1 0,0 0-1,0-1 1,0 0-1,0 1 1,0-1-1,0 0 1,1 0-1,-1 0 1,0 0 0,0-1-1,0 1 1,3-2-1,16-3-66,0-2 0,-1-1 0,0 0 0,21-14 0,19-7-108,-44 22 132,0 0-31,-1 0-1,1 1 1,0 1 0,21-4 0,-34 9 66,-1-1 1,1 1-1,0-1 1,0 1-1,0 0 1,0 0-1,0 0 1,0 1-1,0-1 1,0 1-1,0-1 1,0 1-1,-1 0 1,1 0-1,0 0 1,-1 1-1,1-1 1,-1 1-1,1-1 1,-1 1-1,1 0 1,-1 0-1,0 0 1,0 0-1,0 0 1,0 0-1,0 1 1,-1-1-1,1 1 1,1 4-1,10 31 21,-11-30-1,1 0 0,0 0 0,0 0 1,0-1-1,8 13 0,-9-17-5,0-1 1,0 0-1,1 0 0,-1 1 0,0-1 0,1-1 0,-1 1 0,1 0 0,0-1 0,0 1 0,0-1 1,-1 0-1,1 0 0,0 0 0,0 0 0,0 0 0,1-1 0,-1 1 0,5-1 0,5-1-6,0 0-1,0-1 1,0 0-1,0-1 1,-1 0-1,1-1 1,-1-1-1,21-11 1,-19 9-87,1 1 0,0 0 0,0 1 0,0 1 0,18-3 0,-31 7 41,0 0 0,0 0 1,0 0-1,0 0 1,0 1-1,0-1 0,0 1 1,-1-1-1,1 1 0,0 0 1,0 0-1,-1-1 1,1 1-1,0 1 0,-1-1 1,1 0-1,-1 0 0,1 0 1,-1 1-1,0-1 1,1 1-1,-1-1 0,0 1 1,0 0-1,0-1 1,0 1-1,0 0 0,-1 0 1,1-1-1,-1 1 0,1 0 1,-1 0-1,1 0 1,-1 0-1,0 0 0,0 0 1,0 0-1,0 2 1,0-19-159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3.800"/>
    </inkml:context>
    <inkml:brush xml:id="br0">
      <inkml:brushProperty name="width" value="0.05" units="cm"/>
      <inkml:brushProperty name="height" value="0.05" units="cm"/>
    </inkml:brush>
  </inkml:definitions>
  <inkml:trace contextRef="#ctx0" brushRef="#br0">8 12 18548,'-7'3'680,"8"-6"-456,9-8-304</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4.234"/>
    </inkml:context>
    <inkml:brush xml:id="br0">
      <inkml:brushProperty name="width" value="0.05" units="cm"/>
      <inkml:brushProperty name="height" value="0.05" units="cm"/>
    </inkml:brush>
  </inkml:definitions>
  <inkml:trace contextRef="#ctx0" brushRef="#br0">42 40 18092,'6'-20'2284,"-6"20"-2246,0 0 1,1 0-1,-1 0 1,0 0-1,0 0 1,0 0-1,1 0 1,-1 0-1,0 0 0,0 0 1,0 0-1,0 1 1,1-1-1,-1 0 1,0 0-1,0 0 1,0 0-1,0 1 1,1-1-1,-1 0 1,0 0-1,0 0 1,0 0-1,0 1 1,0-1-1,0 0 1,0 0-1,0 0 1,0 1-1,0-1 1,0 0-1,0 0 1,0 0-1,0 1 1,0-1-1,0 0 1,0 0-1,0 1 1,0-1-1,0 0 0,4 42 1442,-5 25-708,-18 127 0,11-137-628,-2 15 11,-6 59 190,15-129-337,1 6 33,-1-1 0,1 1 0,1-1 0,1 15 0,-2-21-30,1 0 1,-1 1-1,0-1 1,1 0-1,-1 0 1,1 1-1,-1-1 1,1 0-1,0 0 1,-1 0-1,1 1 1,0-1-1,0 0 1,0 0 0,0 0-1,0 0 1,0-1-1,0 1 1,0 0-1,0 0 1,0-1-1,0 1 1,1 0-1,-1-1 1,0 1-1,0-1 1,1 0-1,-1 1 1,0-1-1,1 0 1,-1 0-1,1 0 1,-1 0-1,0 0 1,3 0-1,7-4 53,1 1 0,-1-2-1,-1 1 1,1-2 0,-1 1-1,0-1 1,14-11 0,34-26 202,-1-2-1,68-72 1,86-119 209,-124 115-371,-48 64-709,-51 101-2259,-15 35 1613,12-33 394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4.702"/>
    </inkml:context>
    <inkml:brush xml:id="br0">
      <inkml:brushProperty name="width" value="0.05" units="cm"/>
      <inkml:brushProperty name="height" value="0.05" units="cm"/>
    </inkml:brush>
  </inkml:definitions>
  <inkml:trace contextRef="#ctx0" brushRef="#br0">194 91 15939,'19'-26'3816,"-15"12"-1695,-4 14-2058,0-1 0,-1 1 0,1 0 0,0-1 0,0 1 0,0 0 0,0 0 0,-1-1 0,1 1 0,0 0 0,0 0 0,-1 0 0,1-1 0,0 1 0,-1 0 0,1 0 0,0 0 0,0 0 0,-1 0 0,1-1 0,0 1 0,-1 0 0,1 0 0,0 0 0,-1 0 0,1 0 0,0 0 0,-1 0 0,1 0 0,0 0 0,-1 0 0,1 0 0,0 1 0,-1-1 0,1 0 1,0 0-1,-1 0 0,-3 2 44,0-1 0,0 1 0,0-1 0,0 1 0,0 0 0,0 1 1,1-1-1,-7 6 0,-27 27 33,28-25-60,-59 68 237,60-69-253,1 1 0,1 0 0,0 1 0,0-1 0,1 1 0,-6 16 0,11-26-52,0 0 1,-1 0-1,1 0 0,0 1 0,0-1 0,0 0 0,0 0 0,0 0 0,0 0 0,0 1 1,0-1-1,0 0 0,0 0 0,0 0 0,1 2 0,0-3-6,-1 1 0,0-1-1,1 1 1,-1-1 0,1 0 0,-1 1-1,1-1 1,-1 0 0,0 1 0,1-1 0,-1 0-1,1 1 1,0-1 0,-1 0 0,1 0-1,-1 0 1,1 0 0,-1 0 0,1 1-1,-1-1 1,1 0 0,0 0 0,5-1 13,-1 0 0,0 0 0,0 0 0,0-1 0,7-3 0,-7 4-16,13-6 9,161-53 23,-156 54-60,0 1-1,0 1 1,1 1 0,-1 1-1,47 3 1,-69-1 23,23 4-38,-23-4 38,0 0 0,0 0 0,0 0 0,0 1 0,0-1 0,-1 0 0,1 1 0,0-1 0,0 0 0,0 1 0,-1-1 0,1 1 1,0-1-1,0 1 0,-1 0 0,1-1 0,0 1 0,-1 0 0,1-1 0,-1 1 0,2 1 0,-3 0 103,-2-6 10,-1-10 41,4-3-52,1-1-1,1 1 1,1-1 0,8-29 0,4-24-203,-14 70 60,-1 0 0,0 0 0,0 0 0,1 0-1,-1 0 1,0 0 0,1 0 0,-1 1 0,1-1 0,-1 0 0,1 0 0,0 1 0,-1-1 0,1 0 0,0 0 0,-1 1 0,1-1 0,0 1-1,0-1 1,0 1 0,-1-1 0,1 1 0,0-1 0,0 1 0,0 0 0,0-1 0,0 1 0,0 0 0,0 0 0,0 0 0,0 0 0,0 0-1,0 0 1,0 0 0,0 0 0,1 0 0,7 2-463,-1-1 1,1 1-1,12 4 0,-1 0 211,16 1-337,3-3-117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5.350"/>
    </inkml:context>
    <inkml:brush xml:id="br0">
      <inkml:brushProperty name="width" value="0.05" units="cm"/>
      <inkml:brushProperty name="height" value="0.05" units="cm"/>
    </inkml:brush>
  </inkml:definitions>
  <inkml:trace contextRef="#ctx0" brushRef="#br0">141 0 17716,'-20'33'435,"1"0"-1,2 1 1,2 1 0,1 0 0,1 1-1,2 1 1,2 0 0,1 0 0,2 1-1,1 0 1,3 0 0,0 0 0,8 71-1,-4-101-316,-1-1-1,1 1 0,4 12 0,-6-20-100,0 1-1,1 0 1,-1-1 0,0 1-1,1-1 1,-1 1 0,0 0 0,1-1-1,-1 1 1,1-1 0,-1 1 0,1-1-1,-1 1 1,1-1 0,-1 1 0,1-1-1,-1 0 1,1 1 0,0-1 0,1 1-1,-2-1 2,1-1-1,0 1 1,0 0 0,0-1-1,-1 1 1,1 0-1,0-1 1,-1 1-1,1-1 1,0 1 0,-1-1-1,1 0 1,0 1-1,-1-1 1,1 0 0,-1 1-1,1-1 1,-1 0-1,0 1 1,1-1-1,-1 0 1,1-1 0,4-9 79,-1 0 0,0-1 0,-1 1 0,0-1 0,-1 1 1,1-14-1,-1-6 7,-1-38 1,-1 61-120,0 0 0,-1 1-1,0-1 1,0 0 0,-1 0-1,0 0 1,0 1 0,-1-1-1,-3-7 1,-4 6-77,4 13-7,5-3 90,1 0 0,-1 1 0,1-1 0,-1 0 1,1 1-1,0-1 0,0 0 0,-1 1 0,1-1 0,0 1 1,0-1-1,0 1 0,1 1 0,1 2 2,0 0 0,0-1 1,0 1-1,0-1 0,1 0 0,0 0 0,0 0 0,0 0 0,0 0 1,1 0-1,-1-1 0,1 0 0,0 0 0,0 0 0,0 0 0,0 0 1,1-1-1,-1 0 0,7 2 0,3 2 3,0-1 0,0-1 0,1-1 0,0 0 0,18 2 0,-15-5 5,0 1 1,-1-2 0,1 0 0,0-2-1,-1 0 1,0 0 0,0-2 0,22-8-1,-29 9 9,-1 0-1,1 0 0,-1-1 1,0 0-1,0-1 0,-1 0 1,1 0-1,-1-1 1,-1 0-1,1-1 0,-1 1 1,-1-2-1,1 1 0,-1-1 1,6-10-1,-8 1 30,-4 17-38,0 1 0,0 0 0,-1-1 0,1 1 1,0 0-1,0-1 0,0 1 0,0 0 0,0-1 1,-1 1-1,1 0 0,0-1 0,0 1 0,-1 0 1,1 0-1,0-1 0,0 1 0,-1 0 0,1 0 1,0-1-1,-1 1 0,1 0 0,0 0 0,-1 0 1,1 0-1,-1-1 0,-1 1 1,0 0 0,1 0 0,-1 0 0,0 1 0,0-1 0,1 0 0,-1 1 0,0-1 0,0 1 0,1-1 0,-1 1 0,1 0 0,-1 0 0,0 0 0,-1 1 0,-6 6-5,0-1 0,1 2 0,0-1 0,0 1 0,1 1 0,0-1 0,1 1 0,0 0 0,1 1 0,0-1 0,0 1 0,1 0 0,0 0 0,1 1 0,1-1 0,0 1 0,-2 17 0,4-26 3,0 0 0,0-1 0,0 1 0,0 0 0,1-1 0,-1 1 0,1 0 0,-1-1 0,1 1 0,0-1 0,0 1-1,0-1 1,0 1 0,1-1 0,-1 0 0,1 0 0,-1 1 0,1-1 0,0 0 0,0-1 0,0 1 0,0 0 0,0 0 0,0-1-1,0 1 1,0-1 0,1 0 0,-1 0 0,1 0 0,-1 0 0,1 0 0,-1 0 0,1 0 0,-1-1 0,1 0 0,0 1-1,4-1 1,3 0 2,0-1-1,1 0 0,-1-1 0,0 1 1,0-2-1,-1 0 0,1 0 0,15-7 0,2-5-6,0 0 0,0-2 0,31-27 0,66-70-44,-131 122 77,1-1-1,1 1 1,-1 0-1,1 1 0,1-1 1,-1 1-1,-5 18 1,6-13 19,0 0-1,0 0 1,2 1 0,-2 26 0,4-33-77,0 1 1,1 0 0,1-1 0,-1 1 0,2-1-1,5 16 1,-8-21 11,1-1 0,0 1 0,1 0 0,-1-1 0,0 1-1,1-1 1,-1 0 0,1 1 0,0-1 0,0 0 0,0 0 0,0 0 0,0 0-1,0 0 1,1-1 0,-1 1 0,1-1 0,-1 1 0,1-1 0,-1 0 0,1 0-1,0 0 1,-1 0 0,5 0 0,-5-2 11,1 1-1,-1-1 1,0 1-1,1-1 1,-1 0-1,1 0 1,-1 0-1,0 0 1,0-1-1,0 1 1,0-1-1,0 1 1,0-1-1,0 0 1,3-3-1,11-19-215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5.767"/>
    </inkml:context>
    <inkml:brush xml:id="br0">
      <inkml:brushProperty name="width" value="0.05" units="cm"/>
      <inkml:brushProperty name="height" value="0.05" units="cm"/>
    </inkml:brush>
  </inkml:definitions>
  <inkml:trace contextRef="#ctx0" brushRef="#br0">1 0 19340,'10'2'1881,"-2"3"-1441,-1 4-176,-1 1 1104,-2 2-1848,2-1 656,-12 1-280,-1-4-64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7.620"/>
    </inkml:context>
    <inkml:brush xml:id="br0">
      <inkml:brushProperty name="width" value="0.05" units="cm"/>
      <inkml:brushProperty name="height" value="0.05" units="cm"/>
    </inkml:brush>
  </inkml:definitions>
  <inkml:trace contextRef="#ctx0" brushRef="#br0">261 1 15475,'0'0'36,"1"0"0,-1 0 0,0 0 0,0 0 0,0 0 0,0 0 0,0 0 0,1 0 1,-1 0-1,0 0 0,0 0 0,0 0 0,0 0 0,0 0 0,0 0 0,1 0 0,-1 0 0,0 0 0,0 0 0,0 0 0,0 0 0,0 0 0,0 0 0,0 1 0,1-1 0,-1 0 0,0 0 0,0 0 0,0 0 0,0 0 0,0 0 0,0 0 0,0 1 0,0-1 0,0 0 0,0 0 0,0 0 0,0 0 0,0 0 0,0 0 0,0 1 0,0-1 0,0 0 0,0 0 0,0 0 0,0 0 0,0 0 0,0 1 0,0-1 0,1 15 579,-3 15 37,-8 33 417,-2-1 0,-32 95 0,-58 117 455,42-121-709,59-150-803,-6 12 71,1 1 0,1-1 0,1 1-1,0 1 1,1-1 0,-2 29 0,5-44-73,0 0-1,0 0 1,0 0 0,0 0-1,0 0 1,0 0-1,0 0 1,0 0-1,0 0 1,1 0 0,-1-1-1,0 1 1,1 0-1,-1 0 1,0 0-1,1 0 1,0 0 0,-1 0-1,1-1 1,-1 1-1,1 0 1,0 0-1,0-1 1,-1 1-1,3 1 1,-2-2 0,0 0 0,0 0 1,1 0-1,-1 0 0,0-1 0,0 1 0,0 0 0,1 0 1,-1-1-1,0 1 0,0-1 0,0 1 0,0-1 1,0 1-1,0-1 0,0 0 0,2-1 0,4-4 13,0-1 0,0 0 0,10-13 0,-9 7-711,0 0-1,-1-1 0,-1 0 1,0 0-1,7-26 0,-1 5-118,-5 12-167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8.104"/>
    </inkml:context>
    <inkml:brush xml:id="br0">
      <inkml:brushProperty name="width" value="0.05" units="cm"/>
      <inkml:brushProperty name="height" value="0.05" units="cm"/>
    </inkml:brush>
  </inkml:definitions>
  <inkml:trace contextRef="#ctx0" brushRef="#br0">10 110 14947,'6'0'368,"139"-15"6036,-91 8-4994,105-28 0,-153 33-1315,0 1 1,0-1 0,-1 0-1,1-1 1,0 1 0,-1-1-1,0 0 1,1 0-1,-1-1 1,9-8 0,-14 12-86,0 0 0,0 0 1,1-1-1,-1 1 1,0 0-1,0-1 0,0 1 1,1 0-1,-1 0 0,0-1 1,0 1-1,0 0 0,0-1 1,0 1-1,0-1 0,0 1 1,0 0-1,1-1 0,-1 1 1,0 0-1,-1-1 0,1 1 1,0 0-1,0-1 0,0 1 1,0 0-1,0-1 0,0 1 1,0 0-1,0-1 0,-1 1 1,1 0-1,0-1 0,0 1 1,0 0-1,-1-1 0,1 1 1,0 0-1,0 0 0,-1-1 1,1 1-1,0 0 0,-1 0 1,1 0-1,0 0 1,-1-1-1,1 1 0,0 0 1,-1 0-1,1 0 0,0 0 1,-1 0-1,1 0 0,-1 0 1,-19-2 205,-1 4-149,0 0 0,1 2-1,-1 0 1,1 1-1,-22 9 1,2 2-68,-55 30 1,92-44 1,-14 7-4,-1 1 0,2 1-1,0 0 1,-18 16 0,31-23 0,-1-1 0,1 1 1,0 0-1,0 0 0,0 0 0,1 0 0,-1 1 0,1-1 0,-3 8 0,5-9 1,-1 0 0,0 1 0,1-1 0,0 0 0,0 0 0,0 1 0,0-1 0,0 0 0,1 0 0,-1 0 0,1 1 0,0-1 0,0 0 0,0 0-1,0 0 1,2 3 0,2 1 2,0 1-1,1-1 0,-1-1 1,1 1-1,0-1 0,1 0 1,0 0-1,0-1 0,0 0 1,0 0-1,10 4 0,7 3-3,1-1 0,33 11 0,-44-18-13,0 1-1,0-2 1,0 0-1,28 2 1,-37-5 40,-1 0-1,1 0 1,0-1 0,0 0 0,-1 0-1,1 0 1,0 0 0,-1 0-1,1-1 1,-1 0 0,0 0-1,1 0 1,-1-1 0,0 0 0,0 1-1,-1-1 1,1-1 0,4-4-1,15-20 36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9.539"/>
    </inkml:context>
    <inkml:brush xml:id="br0">
      <inkml:brushProperty name="width" value="0.05" units="cm"/>
      <inkml:brushProperty name="height" value="0.05" units="cm"/>
    </inkml:brush>
  </inkml:definitions>
  <inkml:trace contextRef="#ctx0" brushRef="#br0">380 17 16724,'-8'-3'369,"-1"0"0,1 0 0,0 1 0,-1 0 1,1 1-1,-1-1 0,0 2 0,0-1 0,1 1 1,-1 1-1,0-1 0,1 1 0,-1 1 1,0 0-1,1 0 0,-14 6 0,4-1-267,2 1 0,-1 0 0,1 1 0,0 1 0,1 1 0,-25 21 0,35-28-118,1-1 0,0 1 0,1-1 0,-1 1 0,1 0 0,0 0 0,0 0 0,0 1 0,0-1-1,1 1 1,-1 0 0,1 0 0,-2 8 0,4-12 3,0 0-1,0-1 1,0 1-1,0 0 1,0-1-1,0 1 1,0 0-1,0-1 1,0 1-1,0-1 1,1 1-1,-1 0 1,0-1-1,0 1 1,1-1-1,-1 1 1,0-1-1,1 1 1,-1 0-1,1-1 1,-1 0-1,1 1 1,-1-1-1,2 1 1,18 6-306,29-7-233,-41-1 437,32-2-290,-13 1 144,0 0-1,0 2 1,47 5 0,-67-4 246,0 1-1,-1-1 1,1 1 0,0 0 0,-1 1-1,1 0 1,-1 0 0,0 0 0,0 1-1,0 0 1,0 0 0,0 0 0,-1 1-1,0 0 1,0 0 0,0 0 0,-1 0 0,0 1-1,5 8 1,-7-10 49,0-1 0,0 1 0,-1 0-1,1 0 1,-1 0 0,0 1 0,0-1 0,0 0-1,-1 0 1,0 0 0,0 1 0,0-1 0,0 0 0,0 0-1,-2 6 1,0-4 58,0 0 0,0 0 0,-1 0-1,0-1 1,0 1 0,0-1 0,0 1 0,-1-1 0,-6 6-1,-2 1 209,-1 0 0,0-2 0,0 1 0,-1-2 0,-1 0 0,-28 14 0,17-12 217,0-1-1,-44 10 0,56-16-430,-1-2-1,1 0 1,-1-1 0,1 0-1,-1-1 1,-25-3 0,38 3-151,0 0 0,0-1 1,0 1-1,0-1 0,0 1 0,0-1 1,0 0-1,0 1 0,0-1 0,0 0 1,0 0-1,1-1 0,-1 1 0,0 0 1,1 0-1,-1-1 0,1 1 0,0-1 1,-1 0-1,0-1 0,1 1 4,1 1-1,0-1 1,0 1-1,0-1 1,0 1 0,0-1-1,0 1 1,0-1-1,0 1 1,1-1 0,-1 1-1,1-1 1,-1 1-1,1 0 1,-1-1 0,1 1-1,0 0 1,-1-1-1,1 1 1,0 0-1,0 0 1,0 0 0,0 0-1,0 0 1,1 0-1,-1 0 1,0 0 0,2-1-1,29-20-549,19-4-191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15.789"/>
    </inkml:context>
    <inkml:brush xml:id="br0">
      <inkml:brushProperty name="width" value="0.05" units="cm"/>
      <inkml:brushProperty name="height" value="0.05" units="cm"/>
    </inkml:brush>
  </inkml:definitions>
  <inkml:trace contextRef="#ctx0" brushRef="#br0">25 79 14635,'-24'27'1714,"27"-26"-1514,1 1 0,-1-1 1,1 0-1,0 0 0,-1 0 0,5 0 0,36 2 5,-1-2-1,0-1 0,62-10 1,129-31 245,-117 18-273,160-13-24,-246 32-140,-6 1 3,-19 2 48,-8 2 62,-33 8 29,-1-1 0,-57 4 0,-75-5-1,-151-17-79,212 4-69,93 5-10,-1 1 1,1 0-1,-1 1 1,1 0-1,-22 5 1,27-1-54,13 0 2,17 0-24,116 1-286,125 11-722,-262-17 1085,125 20-729,-103-15 537,-1 0 1,0 2-1,35 15 1,-56-22 204,1 0 0,-1 0 0,1 0 0,-1 1 1,1-1-1,-1 0 0,0 0 0,1 0 0,-1 1 0,1-1 1,-1 0-1,0 0 0,1 1 0,-1-1 0,0 0 1,1 1-1,-1-1 0,0 1 0,1-1 0,-1 0 0,0 1 1,0-1-1,1 1 0,-1-1 0,0 1 0,0-1 1,0 0-1,0 1 0,0-1 0,0 1 0,-12 6 400,-25-1 192,1-6-265,-1-1 0,1-2-1,-48-9 1,-105-36-346,182 46 259,-29-11 684,34 12-915,0 0 0,0-1 0,0 1 0,1 0 0,-1 0 0,1-1-1,-1 1 1,1-1 0,-1 0 0,1 1 0,0-1 0,0 0 0,0 0 0,0 0-1,-1-3 1,-3-18 186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49.949"/>
    </inkml:context>
    <inkml:brush xml:id="br0">
      <inkml:brushProperty name="width" value="0.05" units="cm"/>
      <inkml:brushProperty name="height" value="0.05" units="cm"/>
    </inkml:brush>
  </inkml:definitions>
  <inkml:trace contextRef="#ctx0" brushRef="#br0">194 70 17060,'-3'-1'170,"0"-1"1,1 1 0,-1 0 0,0 0 0,0 1 0,1-1 0,-1 0-1,0 1 1,0 0 0,0-1 0,0 1 0,0 0 0,0 1-1,0-1 1,0 0 0,1 1 0,-1 0 0,0-1 0,0 1-1,0 0 1,-2 2 0,-3 1 44,1-1 0,0 2 0,0-1 0,0 1 0,1 0 0,-8 7 0,6-4-132,1 1-1,0 0 0,0 0 1,0 0-1,1 1 0,1 0 0,-8 20 1,10-24-75,1 1-1,0 0 1,0 0 0,1 0 0,0 0 0,0 0 0,0 0-1,1 0 1,0 0 0,1 0 0,0 0 0,0 0 0,3 12 0,-3-16-3,0 0 1,0-1 0,0 1 0,1-1 0,-1 0 0,0 1 0,1-1 0,0 0 0,-1 0 0,1 0-1,0 0 1,0 0 0,0-1 0,0 1 0,1 0 0,-1-1 0,0 0 0,1 1 0,-1-1-1,0 0 1,1 0 0,0 0 0,-1-1 0,1 1 0,-1-1 0,1 1 0,0-1 0,0 0-1,-1 0 1,1 0 0,0 0 0,-1-1 0,1 1 0,4-2 0,3-1 19,-1 0 0,0 0 1,0-1-1,0 0 0,-1-1 0,1 1 1,-1-2-1,11-8 0,-4 0 65,0 0 0,-1 0 0,0-1 1,-1-1-1,12-20 0,-20 28-38,0 0-1,-1 0 1,0 0 0,-1 0-1,1-1 1,-2 0 0,1 0-1,-1 0 1,0 0 0,-1 0-1,0 0 1,-1 0 0,-1-17-1,1 24-50,-1-1 0,1 0 1,-1 0-1,0 0 0,0 1 0,0-1 0,0 0 0,-1 1 0,1-1 0,-1 1 0,1 0 0,-1-1 0,0 1 0,0 0 0,0 0 0,0 0 0,-1 0 1,1 0-1,0 1 0,-1-1 0,1 1 0,-1-1 0,1 1 0,-1 0 0,0 0 0,-5-1 0,4 1-143,1 1 0,-1-1 0,1 1 0,-1 0 0,0 0 0,1 1 1,-1-1-1,1 1 0,-1-1 0,1 1 0,-1 0 0,1 0 0,-1 1 0,1-1 0,0 1 0,0-1 0,0 1 0,0 0 0,0 0 0,0 1 0,-3 2 0,5-4 97,0 0 0,1-1 0,-1 1 0,1 0 0,-1-1 0,1 1 0,-1 0 0,1 0 0,-1 0 0,1-1 0,0 1 0,-1 0 0,1 0 0,0 0 0,0 0 0,-1 0 0,1 0-1,0 0 1,0 0 0,0-1 0,0 1 0,0 0 0,1 0 0,-1 0 0,0 0 0,1 1 0,12 6-758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0.419"/>
    </inkml:context>
    <inkml:brush xml:id="br0">
      <inkml:brushProperty name="width" value="0.05" units="cm"/>
      <inkml:brushProperty name="height" value="0.05" units="cm"/>
    </inkml:brush>
  </inkml:definitions>
  <inkml:trace contextRef="#ctx0" brushRef="#br0">105 0 15139,'-4'40'1294,"-2"0"0,-20 75 0,6-35 68,14-53-1003,-28 151 1684,30-148-1754,1 1 0,2-1 0,5 60 0,-3-80-290,1 1 1,0-1-1,1 1 0,7 16 1,-9-25-26,0 0 1,0 1 0,0-1 0,1 0-1,-1 0 1,0-1 0,1 1 0,0 0-1,-1 0 1,1-1 0,4 3 0,-5-3-6,0-1 1,0 1 0,0-1 0,1 1 0,-1-1 0,0 0 0,0 0 0,1 0-1,-1 1 1,0-1 0,1 0 0,-1-1 0,0 1 0,0 0 0,1 0 0,-1-1-1,0 1 1,0 0 0,1-1 0,-1 1 0,0-1 0,0 0 0,2 0 0,1-3-129,1 1 1,-1-1-1,0 0 1,0-1-1,-1 1 1,1-1-1,-1 1 1,0-1 0,0 0-1,0 0 1,-1 0-1,0-1 1,3-8-1,1-8-459,7-43-1,-7 25 63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0.828"/>
    </inkml:context>
    <inkml:brush xml:id="br0">
      <inkml:brushProperty name="width" value="0.05" units="cm"/>
      <inkml:brushProperty name="height" value="0.05" units="cm"/>
    </inkml:brush>
  </inkml:definitions>
  <inkml:trace contextRef="#ctx0" brushRef="#br0">99 1 17292,'-10'14'1440,"9"13"-920,-8 4-168,-1 10 856,-1 6-295,-1 9-281,-1 3-104,3 3-64,2-1 8,-1-8-128,5-4-80,4-7-136,-2-7-128,4-6-576,2-6 1496,2-17-920,-3-6 32,2-10-32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1.573"/>
    </inkml:context>
    <inkml:brush xml:id="br0">
      <inkml:brushProperty name="width" value="0.05" units="cm"/>
      <inkml:brushProperty name="height" value="0.05" units="cm"/>
    </inkml:brush>
  </inkml:definitions>
  <inkml:trace contextRef="#ctx0" brushRef="#br0">72 1 15627,'2'21'818,"-1"1"-1,-1-1 0,-4 35 0,-16 65 962,6-38-816,2-11-343,2-16-96,3 1-1,-1 67 0,12-94-335,-4-30-185,0 1 1,0-1 0,0 1 0,0-1 0,0 1 0,0-1 0,0 1 0,1-1 0,-1 1-1,0-1 1,0 1 0,0-1 0,1 1 0,-1-1 0,0 0 0,1 1 0,-1-1 0,0 1-1,1-1 1,-1 0 0,1 1 0,-1-1 0,0 0 0,1 0 0,-1 1 0,1-1 0,-1 0-1,1 0 1,-1 0 0,1 0 0,-1 1 0,1-1 0,-1 0 0,1 0 0,-1 0 0,1 0-1,-1 0 1,1 0 0,-1 0 0,1 0 0,-1-1 0,1 1 0,-1 0 0,0 0 0,1 0-1,-1 0 1,1-1 0,-1 1 0,1 0 0,-1 0 0,1-1 0,-1 1 0,0 0 0,1-1-1,-1 1 1,1-1 0,3-3 8,-1-1 0,1 1 1,-1-1-1,1 0 0,-1 1 0,-1-2 0,1 1 0,-1 0 0,4-11 0,11-55 40,-15 61-47,3-12-64,-1 0 1,-1-1 0,0-39-1,-2 68 41,0 0 1,0 1-1,0-1 0,0 0 1,1-1-1,0 1 0,1 0 1,-1 0-1,1-1 0,0 0 1,0 1-1,1-1 0,-1 0 1,1-1-1,1 1 0,-1-1 1,0 0-1,1 0 0,0 0 1,0 0-1,0-1 0,0 0 1,1 0-1,-1 0 0,1-1 0,0 0 1,0 0-1,0 0 0,0-1 1,9 2-1,-1-3 67,0-1 1,0 0-1,0-1 0,-1 0 0,1-1 1,0-1-1,-1 0 0,0 0 0,0-2 1,21-11-1,-18 8 20,0-1 0,0 0-1,-1-1 1,-1-1 0,0-1 0,0 0-1,16-21 1,-28 31-58,0 1 0,0-1 0,0 1 0,-1-1 0,1 0 0,-1 1 0,1-1 0,-1 0-1,0 0 1,1-6 0,-2 9-9,0 0 0,0-1 0,0 1 0,-1 0 0,1-1 0,0 1-1,0 0 1,0-1 0,0 1 0,-1 0 0,1-1 0,0 1 0,0 0 0,-1 0 0,1-1-1,0 1 1,0 0 0,-1 0 0,1-1 0,0 1 0,-1 0 0,1 0 0,0 0-1,-1 0 1,1 0 0,0-1 0,-1 1 0,1 0 0,0 0 0,-1 0 0,1 0-1,0 0 1,-1 0 0,1 0 0,-1 0 0,1 0 0,0 0 0,-1 0 0,1 1 0,0-1-1,-1 0 1,1 0 0,0 0 0,-1 0 0,1 0 0,0 1 0,-1-1 0,1 0-1,0 1 1,-21 8 34,9 0-16,1 0 1,0 0 0,1 1 0,0 0 0,1 1 0,0 0-1,0 0 1,1 1 0,1 0 0,0 1 0,-8 19 0,12-25-69,0 1 1,1-1 0,-1 1 0,1 0 0,1 0-1,0-1 1,0 1 0,0 0 0,1 0 0,0 1 0,1-1-1,0-1 1,0 1 0,0 0 0,1 0 0,0 0-1,1-1 1,0 1 0,0-1 0,1 0 0,7 13-1,-8-17 23,-1 0-1,1 1 1,0-2-1,-1 1 1,1 0-1,1 0 0,-1-1 1,0 0-1,0 0 1,1 0-1,-1 0 1,1 0-1,0-1 0,0 1 1,-1-1-1,6 1 1,27 2-250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2.161"/>
    </inkml:context>
    <inkml:brush xml:id="br0">
      <inkml:brushProperty name="width" value="0.05" units="cm"/>
      <inkml:brushProperty name="height" value="0.05" units="cm"/>
    </inkml:brush>
  </inkml:definitions>
  <inkml:trace contextRef="#ctx0" brushRef="#br0">273 21 17660,'0'0'94,"0"-1"1,0 1-1,0-1 1,1 0 0,-1 1-1,0-1 1,0 1-1,0-1 1,0 0-1,0 1 1,0-1-1,0 1 1,0-1-1,0 1 1,-1-1 0,1 0-1,0 1 1,0-1-1,0 1 1,-1-1-1,1 1 1,0-1-1,0 1 1,-1-1 0,1 1-1,-1-1 1,1 1-1,0 0 1,-1-1-1,0 0 1,0 1 56,-1-1 1,1 1-1,-1-1 1,1 1-1,-1-1 1,1 1-1,-1 0 1,1 0-1,-1 0 1,0 0-1,-1 0 0,-44 10 1467,44-9-1527,-27 7 119,-1 2-1,2 1 0,0 1 1,-34 21-1,62-33-210,0 0-1,0 1 1,0-1-1,0 1 1,0 0-1,0-1 1,0 1-1,1 0 1,-1-1-1,0 1 1,0 0-1,1 0 1,-1 0-1,1 0 1,-1-1-1,0 1 1,1 0-1,0 0 1,-1 0-1,1 0 1,-1 2-1,1-2-2,1-1-1,-1 1 0,1 0 0,-1-1 1,0 1-1,1 0 0,-1-1 0,1 1 1,-1-1-1,1 1 0,0-1 0,-1 1 1,1-1-1,-1 1 0,1-1 0,0 1 0,-1-1 1,1 0-1,0 1 0,0-1 0,-1 0 1,2 0-1,8 3-53,1-1 0,-1 0 0,13 0 0,-17-1 40,9 0-33,134 20-414,-135-18 398,-1 0-1,0 1 0,0 1 0,0 0 1,0 1-1,-1 0 0,0 1 0,18 13 0,-27-17 67,-1-1-1,1 0 0,-1 0 0,1 1 1,-1-1-1,0 1 0,0 0 1,0 0-1,0 0 0,0 0 0,-1 0 1,1 0-1,-1 0 0,0 0 0,0 1 1,0-1-1,-1 0 0,1 1 0,-1-1 1,1 1-1,-1-1 0,0 1 1,-1-1-1,1 0 0,-1 5 0,-1-4 55,1 0-1,-1 1 1,0-1-1,-1 0 1,1 0-1,-1-1 1,1 1-1,-1 0 1,0-1-1,0 0 1,-1 0-1,1 0 1,-1 0-1,1 0 1,-1 0-1,0-1 1,0 0-1,-6 2 1,4-1 54,-1-1 0,0 1 0,0-2 0,0 1 1,-1-1-1,1 0 0,0-1 0,-12 0 0,14 0-100,1 0 0,-1-1 0,1 1 0,-1-1-1,1-1 1,0 1 0,-1 0 0,1-1 0,0 0-1,0 0 1,0 0 0,0-1 0,1 1 0,-1-1-1,-3-3 1,7 6-52,-1-1 1,0 0-1,1 1 0,0-1 0,-1 1 1,1-1-1,-1 0 0,1 1 1,0-1-1,-1 0 0,1 0 0,0 1 1,0-1-1,0 0 0,-1 0 0,1 1 1,0-1-1,0 0 0,0 0 0,0 1 1,0-1-1,1 0 0,-1 0 0,0 1 1,0-1-1,0 0 0,1 1 1,-1-1-1,0 0 0,1 0 0,-1 1 1,0-1-1,1 1 0,-1-1 0,1 0 1,-1 1-1,1-1 0,0 1 0,-1-1 1,1 1-1,-1-1 0,1 1 0,0 0 1,-1-1-1,1 1 0,0 0 1,0-1-1,7-3-440,1 0-1,-1 1 1,12-3 0,-11 3 423,27-9-645,2 0-160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2.593"/>
    </inkml:context>
    <inkml:brush xml:id="br0">
      <inkml:brushProperty name="width" value="0.05" units="cm"/>
      <inkml:brushProperty name="height" value="0.05" units="cm"/>
    </inkml:brush>
  </inkml:definitions>
  <inkml:trace contextRef="#ctx0" brushRef="#br0">34 0 15707,'-1'19'1761,"-6"10"-897,-2 2-328,2 8 864,1 2-247,2 0-233,4-4-280,6-10-592,4-7-280,4-16-736,2-9 840,-3-17-208,-2-8-97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3.049"/>
    </inkml:context>
    <inkml:brush xml:id="br0">
      <inkml:brushProperty name="width" value="0.05" units="cm"/>
      <inkml:brushProperty name="height" value="0.05" units="cm"/>
    </inkml:brush>
  </inkml:definitions>
  <inkml:trace contextRef="#ctx0" brushRef="#br0">2 0 18228,'-1'16'1368,"1"0"-1088,0-3-144,8 4 272,7 0-472,6-1 1649,8-5-1441,10-2 8,6-4 40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3.465"/>
    </inkml:context>
    <inkml:brush xml:id="br0">
      <inkml:brushProperty name="width" value="0.05" units="cm"/>
      <inkml:brushProperty name="height" value="0.05" units="cm"/>
    </inkml:brush>
  </inkml:definitions>
  <inkml:trace contextRef="#ctx0" brushRef="#br0">166 324 14955,'-9'3'376,"-1"-1"0,0 2 0,1-1 0,0 1 0,0 1 0,0-1 0,0 2 0,1-1 0,0 1 0,0 0 0,1 1 0,-1 0 0,-8 11 0,12-13-267,0 0 1,0 0-1,1 0 0,0 0 1,0 0-1,0 0 0,1 1 0,0-1 1,0 1-1,0 0 0,1 0 1,-1 0-1,1 0 0,1 0 1,-1 0-1,1 0 0,0 0 0,1 0 1,-1 0-1,1 0 0,1 0 1,-1-1-1,4 10 0,-4-12-84,1 1 0,0-1 0,0 1 1,0-1-1,0 0 0,1 0 0,0 0 0,-1 0 0,1 0 0,0-1 0,0 1 0,0-1 0,1 0 1,-1 0-1,0 0 0,1 0 0,0-1 0,-1 1 0,1-1 0,0 0 0,-1 0 0,1 0 0,0-1 0,0 1 1,0-1-1,0 0 0,0 0 0,0-1 0,5 0 0,5-1 5,0-1-1,-1 0 1,1-1 0,-1-1-1,0 0 1,24-14-1,-12 5 40,-2-2 0,0 0 0,-1-1-1,-1-2 1,-1 0 0,0-1-1,31-42 1,-40 47-18,0-2-1,-1 1 1,-1-1 0,0-1-1,-2 1 1,0-2 0,0 1-1,-2-1 1,0 1 0,-2-1-1,0-1 1,1-22 0,-4 35-32,0 0 1,-1-1 0,0 1 0,0 0 0,-1 0-1,0 0 1,0 0 0,0 0 0,-1 0 0,-4-7 0,5 11-18,1 0 1,-1 1-1,0-1 1,0 1-1,0 0 1,0 0-1,-1 0 1,1 0-1,-1 0 1,1 0 0,-1 1-1,1-1 1,-1 1-1,0-1 1,0 1-1,0 0 1,0 0-1,0 1 1,0-1 0,0 1-1,0-1 1,0 1-1,0 0 1,0 0-1,0 0 1,-3 1-1,-4 1-6,1 0 0,0 1 0,0 0 0,0 1 0,0 0-1,1 0 1,0 1 0,0 0 0,0 0 0,0 1 0,1 0 0,-12 12-1,9-8-12,1 1 1,1-1-1,-1 1 0,2 1 0,-1-1 0,2 1 0,0 1 0,-6 15 0,11-26-6,0 1 0,0 0 1,1-1-1,-1 1 0,1 0 1,-1 0-1,1-1 0,0 1 1,0 0-1,1 0 0,-1-1 1,0 1-1,1 0 0,0-1 1,0 1-1,0-1 0,0 1 1,0 0-1,0-1 0,0 0 1,1 1-1,-1-1 0,1 0 1,0 0-1,0 0 1,0 0-1,0 0 0,0 0 1,0 0-1,4 1 0,5 4-243,1-1-1,1 0 0,-1-1 1,27 7-1,-18-5-70,-1-1 49,4 2-158,0 0 1,-1 1-1,44 24 1,-62-29 444,0-1 0,0 1 0,0 0 0,0 0 0,0 0 1,-1 1-1,0-1 0,0 1 0,0 0 0,0 1 0,-1-1 0,0 0 0,0 1 1,-1 0-1,1 0 0,-1 0 0,0 0 0,-1 0 0,0 0 0,0 0 0,1 8 0,-2-6 73,0 1 0,-1 0 0,0-1 0,0 1 0,-1-1 0,0 1-1,-6 14 1,7-19-59,-1-1 0,0 1 1,1-1-1,-1 0 0,-1 1 0,1-1 0,0 0 0,-1 0 0,1-1 1,-1 1-1,0 0 0,0-1 0,0 0 0,0 0 0,-1 0 0,1 0 1,0 0-1,-1 0 0,-5 1 0,-9-2-66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7.544"/>
    </inkml:context>
    <inkml:brush xml:id="br0">
      <inkml:brushProperty name="width" value="0.05" units="cm"/>
      <inkml:brushProperty name="height" value="0.05" units="cm"/>
    </inkml:brush>
  </inkml:definitions>
  <inkml:trace contextRef="#ctx0" brushRef="#br0">228 294 14619,'0'-2'148,"0"0"1,0 1-1,0-1 0,0 0 1,-1 0-1,1 1 0,0-1 1,-1 0-1,1 1 0,-1-1 1,0 0-1,1 1 0,-1-1 1,0 1-1,0-1 0,0 1 0,0-1 1,0 1-1,-1 0 0,1-1 1,0 1-1,0 0 0,-1 0 1,1 0-1,-1 0 0,1 0 1,-1 0-1,0 1 0,1-1 0,-1 0 1,1 1-1,-1-1 0,0 1 1,0 0-1,-3-1 0,0 1 60,-1 0-1,1 0 1,0 1-1,-1 0 0,1 0 1,0 0-1,0 0 1,0 1-1,0 0 1,0 0-1,-6 4 0,0 0-73,1 2 0,0-1 0,0 1 0,1 1 0,0-1 0,-15 20 0,20-23-130,0 1 0,0-1 0,1 1 0,-1 0 0,1 0 0,1 0-1,-1 1 1,1-1 0,0 0 0,0 1 0,1 0 0,0-1 0,0 1 0,1 9 0,0-15-6,0 1 0,0 0 1,0 0-1,1-1 0,-1 1 1,1 0-1,-1 0 0,1-1 0,0 1 1,0-1-1,0 1 0,0-1 1,0 1-1,0-1 0,0 1 1,0-1-1,0 0 0,1 0 1,-1 1-1,3 1 0,0-2 1,-1 1 0,0-1-1,0 0 1,1 0 0,-1 0 0,1 0-1,-1-1 1,1 1 0,-1-1-1,4 0 1,6-1 2,-1 0-1,0-1 1,0 0-1,0-1 1,12-4-1,-4-1 19,0 0-1,-1-1 1,0-2-1,-1 0 1,32-25-1,-37 25-6,-1 0-1,0 0 0,-1-1 0,-1 0 0,0-1 0,0 0 1,-1 0-1,9-21 0,-13 20-39,-10 20 1,-11 21-19,9-9 15,0 0 0,-6 27-1,12-39 36,0-1 0,0 1-1,0 0 1,1 0-1,0-1 1,0 1 0,0 0-1,1-1 1,0 1-1,0 0 1,0-1-1,4 10 1,-3-13 5,-1 1-1,1-1 1,0 0-1,0 1 1,0-1-1,0 0 1,0 0-1,0-1 1,0 1 0,1 0-1,-1-1 1,1 0-1,-1 1 1,1-1-1,0 0 1,-1 0-1,1 0 1,0-1 0,0 1-1,0-1 1,0 1-1,-1-1 1,1 0-1,0 0 1,4-1-1,4 0 30,0 0-1,-1-1 0,1 0 0,0-1 0,14-5 0,-11 2-20,1 0-1,-1-2 0,-1 1 0,1-2 0,-1 0 1,-1 0-1,0-1 0,0-1 0,-1 0 0,0-1 1,-1 0-1,0 0 0,13-23 0,-23 34-28,1 0-1,0 0 1,-1 0-1,1 0 0,-1-1 1,1 1-1,-1 0 1,0 0-1,1-1 1,-1 1-1,0 0 1,0 0-1,0-1 1,0-1-1,-4 4-111,-4 10 35,2 0 14,0 0-1,-8 23 1,13-30 75,0 0-1,0 0 1,0 0 0,0 0-1,0 0 1,1 0 0,0 0-1,0 0 1,0 0-1,0 0 1,1 0 0,-1 0-1,3 5 1,-2-7 2,0 0 1,0-1-1,0 1 0,0-1 1,1 0-1,-1 1 0,0-1 0,1 0 1,-1 0-1,1 0 0,-1 0 1,1 0-1,0 0 0,-1 0 1,1 0-1,0-1 0,0 1 1,-1-1-1,1 1 0,0-1 0,0 0 1,0 0-1,0 0 0,0 0 1,-1 0-1,3 0 0,6-1 1,0 0-1,0-1 1,15-4-1,-5-2-118,0 0-1,0-1 1,-1-1-1,-1 0 0,0-2 1,0 0-1,-1-1 1,-1-1-1,0 0 1,26-32-1,-51 102-636,8-52 766,0-1 1,1 1-1,0-1 0,-1 1 0,1 0 1,0-1-1,1 1 0,-1-1 1,1 1-1,0-1 0,-1 1 0,2-1 1,0 4-1,-1-6 5,0 1-1,0-1 1,1 1-1,-1-1 1,0 0-1,1 0 1,-1 1-1,0-1 1,1 0-1,0 0 1,-1-1 0,1 1-1,-1 0 1,1 0-1,0-1 1,0 1-1,-1-1 1,1 0-1,0 1 1,0-1 0,0 0-1,0 0 1,-1 0-1,1 0 1,0 0-1,0-1 1,2 0-1,10-2 48,0 0-1,-1-1 0,0-1 0,0 0 1,0-1-1,-1 0 0,0-1 0,0 0 1,0-1-1,12-11 0,2-4 7,-1-1 0,43-53-1,-6-9-221,-54 74 72,-1 0 0,-1-1 0,0 0 0,0-1 0,3-13 0,-9 13-151,-7 18 38,-10 17 6,-19 37 276,3 2 0,-49 125 0,68-145 150,2 1 0,1 1 0,3 0 0,1 0 1,-2 82-1,10-41 14,1-34-108,-2 1 0,-12 91 0,10-130-117,-1-1 0,0 0 0,0 0 0,-1-1-1,-7 15 1,10-22-5,-1 1-1,1-1 1,-1 1 0,0-1-1,0 1 1,0-1-1,0 0 1,0 0-1,0 0 1,0 0-1,-1-1 1,1 1 0,-1-1-1,1 1 1,-1-1-1,1 0 1,-1 0-1,0 0 1,0 0-1,0 0 1,0-1 0,1 1-1,-6-1 1,6 0-4,-1 0 0,1-1 0,0 0 0,-1 1 0,1-1 0,0 0 0,0 0 1,-1 0-1,1 0 0,0-1 0,0 1 0,0-1 0,1 1 0,-1-1 0,0 0 0,0 1 0,1-1 1,-1 0-1,1 0 0,0 0 0,0 0 0,0-1 0,-1 1 0,2 0 0,-2-3 0,-2-7 35,0 0 0,1 0 0,-3-20 1,3 3-40,0 1 1,2-1-1,1 0 1,2 0-1,6-34 1,-5 44-51,1-1 0,1 1 0,1 0 0,1 1 1,0 0-1,2 0 0,0 0 0,17-24 0,-20 34-63,0 1 0,0 1 0,1-1 0,-1 1 0,1 0 0,1 0 0,-1 1 0,1 0 0,0 1 0,9-5 0,-5 4-93,1 1-1,0 0 1,0 1-1,0 0 1,1 1-1,15-1 1,31 1-188,-1-1-131</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8.459"/>
    </inkml:context>
    <inkml:brush xml:id="br0">
      <inkml:brushProperty name="width" value="0.05" units="cm"/>
      <inkml:brushProperty name="height" value="0.05" units="cm"/>
    </inkml:brush>
  </inkml:definitions>
  <inkml:trace contextRef="#ctx0" brushRef="#br0">183 329 18908,'-1'-3'174,"0"-1"-1,0 0 1,-1 1 0,1 0 0,-1-1-1,0 1 1,0 0 0,0 0-1,0 0 1,-4-4 0,5 6-136,-1 0 1,1 0-1,0 1 0,0-1 1,0 1-1,-1-1 1,1 0-1,0 1 1,0 0-1,-1-1 1,1 1-1,0 0 0,-1 0 1,1 0-1,-1 0 1,1 0-1,0 0 1,-1 0-1,1 0 0,0 1 1,-1-1-1,1 0 1,0 1-1,-1-1 1,1 1-1,0-1 1,0 1-1,0 0 0,0 0 1,-1-1-1,0 3 1,-10 7 102,1 1 0,0 1 1,1 0-1,0 0 1,1 1-1,0 0 0,1 1 1,0-1-1,2 2 0,-1-1 1,-5 23-1,11-34-127,0-1 0,0 1 0,0 0 1,0 0-1,1 0 0,0 0 0,-1 0 0,1 0 0,0 0 0,1 0 0,-1 0 1,0 0-1,1 0 0,0 0 0,-1 0 0,1 0 0,2 3 0,-2-5-4,1 1-1,-1-1 0,1 0 0,0 1 1,-1-1-1,1 0 0,0 0 0,0 0 1,0 0-1,0 0 0,0-1 0,0 1 1,0-1-1,0 1 0,0-1 0,0 0 1,0 1-1,0-1 0,1 0 0,-1 0 1,0-1-1,0 1 0,0 0 0,0-1 1,2 0-1,10-2 10,0-1 1,0-1-1,0 0 0,-1 0 1,1-2-1,-1 0 1,-1 0-1,0-1 1,22-18-1,-8 3 4,-1-1 1,-1-1-1,21-29 1,-20 19 6,0 0 1,21-45-1,-33 55-39,-1-1 0,-1-1 0,-2 0-1,7-31 1,-13 40-23,-3 18 31,0 0 0,0 0 1,0 0-1,0 0 0,-1 1 0,1-1 1,0 0-1,0 0 0,0 0 0,0 0 1,0 0-1,0 0 0,0 0 0,0 0 0,0 0 1,0 0-1,0 0 0,0 0 0,0 0 1,0 0-1,-1 0 0,1 0 0,0 0 1,0 0-1,0 0 0,0 0 0,0 0 1,0 0-1,0 0 0,0 0 0,0-1 1,0 1-1,0 0 0,0 0 0,0 0 1,0 0-1,0 0 0,-1 0 0,1 0 1,0 0-1,0 0 0,0 0 0,0 0 1,0 0-1,0 0 0,0 0 0,0 0 1,0 0-1,0-1 0,0 1 0,0 0 1,0 0-1,0 0 0,0 0 0,0 0 1,0 0-1,0 0 0,0 0 0,0 0 1,0 0-1,0 0 0,0 0 0,0 0 1,0-1-1,-10 25-71,-35 154-105,39-143 182,1 0 0,2 0 0,3 45 0,0-73 0,0 0 1,1 1 0,0-1-1,1 0 1,0 1 0,0-1-1,0 0 1,5 7 0,-6-11-1,0-1 0,1 1 0,0-1 0,0 0 0,0 0 0,0 0 0,0 0 0,0 0 0,0 0 0,0 0 0,1-1 0,-1 1 0,1-1 0,-1 0 0,1 1 0,0-1 0,-1-1 0,1 1 0,0 0 0,0-1 0,0 1 1,-1-1-1,6 0 0,1 0 6,0-1 1,0-1 0,0 0 0,0 0 0,0-1 0,0 0 0,-1 0-1,1-1 1,-1 0 0,0 0 0,0-1 0,0 0 0,12-11 0,-8 5-2,0 0 0,-1 0 1,-1-1-1,1 0 1,-2 0-1,0-2 1,9-16-1,-12 15-1,-7 10-3,-1 6-6,1 0-1,0 0 1,0 0-1,0 0 0,0 1 1,0-1-1,0 0 1,0 1-1,0-1 1,1 0-1,-1 1 1,1-1-1,-2 3 1,-2 7-5,1-1 0,0 0 0,1 1 0,0 0 0,0-1-1,1 1 1,1 0 0,1 18 0,-1-25 6,0 0 1,1 0-1,0 1 0,0-1 0,0 0 0,1 0 1,-1 0-1,1-1 0,0 1 0,0 0 0,0-1 1,1 1-1,-1-1 0,1 0 0,0 1 0,0-1 1,0-1-1,0 1 0,0 0 0,1-1 0,-1 1 0,1-1 1,-1 0-1,1-1 0,6 3 0,1-1 17,0-1-1,0 0 0,0-1 1,0 0-1,0-1 1,0 0-1,1 0 0,-1-2 1,0 1-1,0-1 0,0-1 1,13-5-1,0 0-1,-1-2 0,0 0 0,-1-2 0,29-19 0,-38 22-37,-1 0 1,15-15 0,-24 21 10,1 0 1,-1 0 0,0-1 0,-1 1-1,1-1 1,-1 0 0,0 0 0,0 0-1,0 0 1,0 0 0,0 0 0,0-5-1,-2 9 9,0-1-1,0 1 1,0-1 0,0 1-1,0-1 1,0 1-1,0 0 1,0-1-1,0 1 1,0-1 0,0 1-1,0-1 1,0 1-1,-1 0 1,1-1-1,0 1 1,0-1 0,0 1-1,-1 0 1,1-1-1,0 1 1,0 0-1,-1-1 1,1 1 0,0 0-1,-1-1 1,1 1-1,-1 0 1,1 0-1,0 0 1,-1-1-1,1 1 1,-1 0 0,1 0-1,0 0 1,-1 0-1,1 0 1,-1 0-1,1 0 1,-1 0 0,1 0-1,0 0 1,-1 0-1,1 0 1,-1 0-1,1 0 1,-1 0 0,1 0-1,-1 0 1,0 1-1,-21 6-41,14-2 55,1 0-1,0 0 0,-1 0 1,2 1-1,-1 0 1,1 0-1,0 1 0,-7 8 1,10-11-4,0 0 0,1 1 0,-1-1 0,1 0 0,-1 1 0,1-1 0,0 1 0,1 0 0,-1-1 0,1 1 0,0 0 0,0 0 0,1 0 0,0 0 0,-1 0 0,2 6 0,0-9-1,0 1 1,0 0-1,0-1 1,0 1-1,1-1 1,-1 0-1,1 1 0,0-1 1,0 0-1,0 0 1,0 0-1,0 0 1,0 0-1,0-1 0,1 1 1,-1-1-1,0 1 1,1-1-1,0 0 1,-1 0-1,1 0 1,4 1-1,8 2-141,-1-1 0,29 3 0,-38-6 50,0 1-25,3 0-101,0 0 1,0-1 0,0 1-1,0-2 1,0 1 0,0-1-1,0 0 1,14-4 0,-21 4 182,0 1 1,0 0 0,0-1 0,0 0 0,0 1 0,0-1 0,0 0 0,0 1 0,0-1 0,0 0 0,0 0 0,0 0 0,0 0 0,-1 0 0,2-2 0,6-27-536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17.455"/>
    </inkml:context>
    <inkml:brush xml:id="br0">
      <inkml:brushProperty name="width" value="0.05" units="cm"/>
      <inkml:brushProperty name="height" value="0.05" units="cm"/>
    </inkml:brush>
  </inkml:definitions>
  <inkml:trace contextRef="#ctx0" brushRef="#br0">372 114 13971,'0'-2'80,"0"0"-1,0 0 1,0 0 0,0 0-1,0 0 1,-1 0-1,1 0 1,0 0 0,-1 0-1,0 0 1,1 0 0,-1 0-1,0 0 1,0 1-1,0-1 1,0 0 0,-1 1-1,1-1 1,0 0 0,-1 1-1,1 0 1,-1-1 0,1 1-1,-1 0 1,-3-2-1,1 1 52,0 0 0,0 1 0,-1-1 0,1 1 0,0 0 0,-1 1-1,1-1 1,-1 1 0,1 0 0,-1 0 0,-5 1 0,2 0-12,0 1 0,0 0 1,1 0-1,-1 1 0,1 0 1,0 0-1,0 1 0,0 0 1,0 0-1,1 1 0,-1 0 1,1 0-1,0 0 0,-10 13 0,1 0 42,1 1-1,0 1 1,-17 35-1,15-22-50,1 1 0,3 0 0,0 1 0,3 0 0,-8 48-1,8-15 97,0 132 0,10-140-93,12 74 1,-8-102-93,2 0 1,1 0 0,24 59-1,-30-85-21,1-1 0,-1 0 0,1 0 1,1 0-1,-1 0 0,1 0 0,-1-1 0,1 0 0,1 1 0,6 4 0,-9-7 1,1-1-1,-1 1 0,1-1 1,0 0-1,0 0 0,0 0 1,0 0-1,-1 0 0,1 0 1,0-1-1,0 0 1,0 1-1,1-1 0,-1 0 1,0-1-1,0 1 0,0 0 1,0-1-1,0 0 0,-1 0 1,1 1-1,3-3 1,8-4 4,0 0 1,0-2 0,-1 1 0,0-2 0,-1 1 0,0-2 0,13-14 0,68-89 140,-71 83-86,-2-2 0,-1 0 0,-2-2 0,-1 1 0,21-71 0,-23 53-26,-2-1 0,-3 0 0,5-87 0,-13 114-34,-1 0 1,0 0-1,-3 1 0,0-1 1,-1 1-1,-2 0 0,-11-35 1,12 47 5,-1 1 1,0 0 0,0 0 0,-1 1 0,-1 0 0,0 0 0,0 1 0,-1 0 0,-1 0 0,0 1 0,0 0 0,0 1 0,-1 0 0,0 1-1,-24-12 1,22 14-242,-1 1-1,0 0 0,1 1 0,-1 0 0,-1 1 0,1 1 0,-28 1 0,31 0-128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8.888"/>
    </inkml:context>
    <inkml:brush xml:id="br0">
      <inkml:brushProperty name="width" value="0.05" units="cm"/>
      <inkml:brushProperty name="height" value="0.05" units="cm"/>
    </inkml:brush>
  </inkml:definitions>
  <inkml:trace contextRef="#ctx0" brushRef="#br0">23 41 19564,'-10'-19'1480,"2"2"-1423,3 12-354,7 10 754,4 5-113,-1 4-296</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9.289"/>
    </inkml:context>
    <inkml:brush xml:id="br0">
      <inkml:brushProperty name="width" value="0.05" units="cm"/>
      <inkml:brushProperty name="height" value="0.05" units="cm"/>
    </inkml:brush>
  </inkml:definitions>
  <inkml:trace contextRef="#ctx0" brushRef="#br0">337 204 14875,'1'20'1561,"4"20"-849,-4 8-256,-1 9 752,2 6-304,-2 4-128,-2-1-87,1-1-273,-1-8-224,1-17-456,-3-4-321,-1-17 497,-3-8-88,-12-7-104</inkml:trace>
  <inkml:trace contextRef="#ctx0" brushRef="#br0" timeOffset="1">0 117 15459,'17'-14'580,"0"1"0,1 2-1,1-1 1,0 2 0,0 1 0,1 0-1,0 1 1,0 1 0,1 1-1,0 1 1,35-4 0,-41 7-484,-1 1-1,1 1 1,0 0-1,-1 1 1,1 0 0,0 1-1,-1 1 1,0 0 0,0 1-1,0 1 1,0 0-1,0 0 1,-1 2 0,0 0-1,-1 0 1,1 1 0,21 19-1,-29-23-100,-1 1-1,1-1 0,-1 1 1,0 0-1,0 1 0,0-1 1,-1 1-1,0 0 0,0 0 1,0 0-1,-1 0 1,0 0-1,0 0 0,-1 1 1,1-1-1,-1 1 0,-1-1 1,1 1-1,-1-1 0,0 1 1,-1-1-1,0 1 1,0 0-1,0-1 0,-1 0 1,1 1-1,-2-1 0,1 0 1,-1 0-1,-4 8 0,-4 4 17,0-1 0,-1 0 1,-1-1-1,-23 24 0,-67 53-203,101-92 179,-6 6-11,-1 1-245,1-1 0,-1 0 0,-1 0 0,1-1-1,-14 7 1,21-14 130,4-2-37,9-8-238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59.726"/>
    </inkml:context>
    <inkml:brush xml:id="br0">
      <inkml:brushProperty name="width" value="0.05" units="cm"/>
      <inkml:brushProperty name="height" value="0.05" units="cm"/>
    </inkml:brush>
  </inkml:definitions>
  <inkml:trace contextRef="#ctx0" brushRef="#br0">1 109 14139,'5'16'672,"-1"1"0,0-1 0,-2 1 1,1 0-1,-2 0 0,0 0 0,-2 0 0,1 0 0,-2 0 0,0 0 1,-7 22-1,8-24 170,1-15-814,0 1-1,1-1 1,-1 0-1,0 0 1,0 0-1,0 1 1,0-1-1,0 0 1,0 0-1,0 0 1,1 0-1,-1 1 1,0-1-1,0 0 1,0 0-1,0 0 1,1 0-1,-1 0 1,0 0-1,0 1 1,0-1-1,1 0 1,-1 0-1,0 0 1,0 0-1,1 0 1,-1 0-1,0 0 1,0 0-1,0 0 1,1 0-1,-1 0 1,0 0-1,2-1 21,-1 1-1,1-1 0,-1 0 0,1 0 1,-1 0-1,0 0 0,1 0 0,-1 0 1,0 0-1,0-1 0,0 1 1,0 0-1,0-1 0,0 1 0,1-2 1,4-10 14,0-1 0,0 1 0,-1-1 0,-1 0 0,0 0 0,-1-1 0,2-28 0,-3 20-71,-2 0 1,-1-1-1,0 1 1,-7-31-1,6 46-18,2 5 9,0 0 0,-1 1 0,1-1 0,-1 0 1,0 1-1,0-1 0,0 1 0,0-1 0,0 1 0,0-1 0,-1 1 0,-2-3 0,4 5 12,0 0 1,0 0-1,0 0 1,0-1-1,0 1 1,0 0-1,0 0 1,0 0-1,0 0 0,0 0 1,-1 0-1,1 0 1,0 0-1,0 0 1,0 0-1,0 0 1,0 0-1,0 0 1,-1 0-1,1 0 0,0 0 1,0 0-1,0 0 1,0 0-1,0 0 1,0 0-1,0 0 1,-1 0-1,1 0 0,0 0 1,0 0-1,0 0 1,0 0-1,0 0 1,0 0-1,-1 0 1,1 0-1,0 0 0,0 0 1,0 0-1,0 0 1,0 0-1,0 0 1,0 1-1,0-1 1,0 0-1,0 0 0,-1 0 1,1 0-1,0 0 1,0 0-1,0 0 1,0 1-1,0-1 1,-1 11-238,3 15-181,1-17 265,0-1 0,0 1 1,1-1-1,0 1 0,1-1 1,0-1-1,0 1 0,1-1 0,-1 0 1,2 0-1,-1 0 0,1-1 1,0 0-1,15 10 0,-9-8 135,0-1-1,1 0 0,0 0 1,0-2-1,0 0 1,1 0-1,0-2 0,19 4 1,20-2-137</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0.116"/>
    </inkml:context>
    <inkml:brush xml:id="br0">
      <inkml:brushProperty name="width" value="0.05" units="cm"/>
      <inkml:brushProperty name="height" value="0.05" units="cm"/>
    </inkml:brush>
  </inkml:definitions>
  <inkml:trace contextRef="#ctx0" brushRef="#br0">196 116 15019,'-12'2'295,"0"1"0,0 0 0,0 1-1,1 1 1,-1 0 0,1 0 0,-16 11 0,19-11-110,0 0 0,1 1 0,0 0 0,1 0-1,-1 1 1,1-1 0,0 1 0,1 1 0,-1-1 0,-7 15 0,12-19-114,0 0-1,0 0 1,0 0 0,0 0-1,0 0 1,1 0-1,-1 0 1,1 0 0,0 0-1,0 0 1,0 0 0,0 0-1,0 0 1,1 0-1,0 4 1,0-5-24,0-1 0,0 1 0,0 0-1,0 0 1,0-1 0,0 1 0,1 0 0,-1-1 0,1 1-1,-1-1 1,1 0 0,-1 1 0,1-1 0,0 0 0,0 0-1,0 0 1,-1 0 0,1-1 0,0 1 0,0 0-1,0-1 1,0 1 0,3-1 0,6 2 38,1-1-1,-1-1 1,1 0-1,0 0 1,0-1 0,-1-1-1,1 0 1,-1-1-1,0 0 1,0 0 0,0-1-1,0-1 1,0 0 0,-1 0-1,0-1 1,17-13-1,-21 14-60,1 0 1,-1 0-1,0-1 0,-1 1 0,1-1 0,-1-1 0,0 1 0,-1-1 0,1 0 0,-1 0 0,-1 0 0,1-1 0,-1 1 1,-1-1-1,1 1 0,-1-1 0,-1 0 0,1 0 0,-1 0 0,-1 0 0,0-1 0,0 1 0,0 0 0,-3-14 0,2 18-13,-1-1 0,1 1-1,-1-1 1,0 1 0,0 0 0,-1 0-1,1-1 1,-1 2 0,0-1-1,0 0 1,0 1 0,0-1 0,-1 1-1,0 0 1,1 0 0,-1 0-1,-6-2 1,7 3-73,1 1 0,-1-1 0,0 1 0,0 0 0,0 1 0,0-1 0,0 0 0,0 1 0,-1 0 0,1-1 0,0 1 0,0 0 0,0 1 0,0-1 0,0 1 0,0-1 0,-1 1 0,1 0 0,0 0 0,1 0 0,-1 1 0,0-1 0,0 1 0,1-1 0,-1 1 0,-4 4 0,4-4-134,1-1 1,0 1-1,0 0 0,0 1 1,0-1-1,0 0 1,0 1-1,1-1 1,-1 1-1,1-1 0,-1 1 1,1 0-1,0-1 1,0 1-1,0 0 1,0 3-1,4-3-740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0.775"/>
    </inkml:context>
    <inkml:brush xml:id="br0">
      <inkml:brushProperty name="width" value="0.05" units="cm"/>
      <inkml:brushProperty name="height" value="0.05" units="cm"/>
    </inkml:brush>
  </inkml:definitions>
  <inkml:trace contextRef="#ctx0" brushRef="#br0">141 354 16676,'3'-7'554,"-2"0"0,1-1 1,-1 1-1,0-11 1,-1 17-493,1 0 0,-1 0 0,0 0 0,0-1 0,0 1 0,0 0 0,0 0 0,-1 0-1,1 0 1,0 0 0,0 0 0,-1 0 0,1 0 0,-1 0 0,1 0 0,-1 0 0,1 0 0,-1 0 0,0 0 0,1 0 0,-1 1 0,0-1 0,1 0 0,-1 0 0,0 1 0,0-1 0,0 0 0,0 1 0,0-1-1,0 1 1,0-1 0,0 1 0,0 0 0,0-1 0,0 1 0,0 0 0,0 0 0,0 0 0,-2 0 0,0 0 7,0 1 0,1 0-1,-1 0 1,0 0 0,1 0 0,-1 1 0,1-1-1,-1 1 1,1-1 0,0 1 0,0 0 0,0 0 0,0 0-1,0 0 1,0 0 0,0 1 0,-1 3 0,-29 47 142,27-43-142,-2 2-57,1 1 0,0-1 0,1 1 1,1 1-1,0-1 0,0 1 0,1-1 0,1 1 0,1 0 0,-1 17 0,2-30-8,0 1-1,0-1 1,1 1 0,-1-1-1,0 1 1,0-1-1,1 1 1,-1-1-1,1 1 1,0-1-1,-1 0 1,1 1-1,0-1 1,0 0 0,0 1-1,0-1 1,0 0-1,0 0 1,0 0-1,0 0 1,0 0-1,0 0 1,1 0-1,1 1 1,0-1 4,0 0-1,0-1 1,0 1-1,0-1 1,0 0-1,0 1 1,0-1-1,0-1 0,0 1 1,0 0-1,6-2 1,4-2 18,0-1 1,0 0-1,0 0 1,20-13-1,-5-1 32,-1-1 1,-1-1-1,-1-1 1,-1-1-1,31-38 0,-27 25 6,-2 0 1,-2-1-1,32-65 0,-53 95-58,26-61 46,-27 62-45,0-1 0,0 0 0,-1 1-1,1-1 1,-2 0 0,1 0 0,-1 0 0,-1-8 0,-2 5-3,-2 10-7,-9 15-11,-1 11-1,2 1 1,0 0-1,2 1 1,1 1-1,1 0 1,-5 30-1,6-23-1,-5 52 0,12-79 14,0 1 1,1 0 0,1-1 0,-1 1-1,1-1 1,1 1 0,0-1-1,0 0 1,1 1 0,7 15 0,-8-21 2,0-1 0,0 1 0,1-1 0,-1 0 0,1 0 1,0 0-1,0 0 0,0 0 0,0-1 0,0 1 1,0-1-1,1 0 0,-1 0 0,1 0 0,0 0 0,4 1 1,-1-2 1,-1 1 1,1-1 0,-1-1 0,1 1-1,-1-1 1,1 0 0,-1-1-1,1 1 1,8-3 0,3-2 14,1-1-1,-1-1 1,0 0 0,0-2 0,30-18 0,-32 17-9,0-1 0,-1-1 0,0 0-1,0-1 1,-1-1 0,-1 0 0,-1-1 0,0 0 0,0-1 0,11-22 0,-22 33-40,-7 11 18,-8 10-3,2 4 0,0 0 1,-10 24-1,18-37 28,1 1 0,1-1 0,-1 1 0,1-1 0,1 1 0,-1 0 0,1 0 0,1 0 1,0 14-1,0-20 1,0 0 0,0 0 0,1-1 0,-1 1 0,1 0 0,-1-1 0,1 1 0,0 0 0,-1-1 0,1 1 0,0-1 0,0 1 0,0-1 0,0 0 0,1 1 0,-1-1 0,0 0 0,1 0 0,-1 1 0,3 0 0,-2-1 7,1 0 1,0 0-1,0 0 0,0 0 0,0-1 0,0 1 0,0-1 0,0 1 0,-1-1 0,1 0 0,4-1 0,6-1 48,-1 0-1,1-1 1,-1-1-1,17-7 1,-10 3 5,-1-1 1,0-1 0,-1 0-1,0-2 1,28-25 0,-9 3-75,38-46 1,-67 75-89,-5 10 38,-2 10-27,0-14 71,-7 39-305,4-27 250,1 0 1,0 0-1,1 0 0,1 1 0,0-1 0,0 0 0,3 16 0,-2-27 48,0 1 0,0-1 0,0 1 0,0-1 0,0 0 0,1 1 1,-1-1-1,3 3 0,17 14-136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1.311"/>
    </inkml:context>
    <inkml:brush xml:id="br0">
      <inkml:brushProperty name="width" value="0.05" units="cm"/>
      <inkml:brushProperty name="height" value="0.05" units="cm"/>
    </inkml:brush>
  </inkml:definitions>
  <inkml:trace contextRef="#ctx0" brushRef="#br0">30 9 14387,'1'0'85,"-1"-1"0,1 0 0,-1 1 0,1-1-1,0 1 1,-1-1 0,1 1 0,0-1 0,-1 1 0,1-1-1,0 1 1,-1-1 0,1 1 0,0 0 0,0 0 0,0-1 0,-1 1-1,1 0 1,0 0 0,0 0 0,0 0 0,-1 0 0,1 0 0,0 0-1,0 0 1,0 0 0,0 0 0,-1 0 0,1 1 0,0-1 0,0 0-1,0 0 1,-1 1 0,1-1 0,0 1 0,-1-1 0,1 1 0,0-1-1,-1 1 1,1-1 0,0 1 0,-1-1 0,1 1 0,-1 0 0,1-1-1,-1 1 1,1 1 0,1 3 222,0 0 1,0 0-1,-1 0 0,0 0 0,1 0 0,-2 0 1,1 7-1,1 23 484,-2 1-1,-9 63 1,-22 72-11,-4 32-250,34-197-502,1-1 0,-1 1 0,1 0 0,1 0 0,-1-1 0,1 1 0,0-1 0,2 8 0,-3-12-18,1 0-1,-1 0 0,1 0 0,-1 0 1,1 0-1,-1 0 0,1 0 0,0-1 1,-1 1-1,1 0 0,0 0 0,0-1 1,0 1-1,0 0 0,0-1 0,0 1 1,0-1-1,1 1 0,0 0 2,-1-1-1,1 0 0,0 0 1,0 0-1,0 0 1,-1 0-1,1 0 0,0 0 1,0-1-1,-1 1 1,1 0-1,0-1 0,0 0 1,2-1-1,3-2 10,0 0 0,0 0 0,0-1 0,-1 0 1,1-1-1,-1 1 0,0-1 0,-1 0 0,0-1 0,5-7 0,8-12-40,16-35 0,-32 56 11,38-81-419,-36 77 238,-1 1 1,-1 0-1,0-1 1,0 0-1,-1 1 1,0-1-1,0 0 1,-1-11-1,0 19 162,0 1 0,0-1-1,0 1 1,0 0 0,0-1-1,0 1 1,0-1-1,-1 1 1,1 0 0,0-1-1,0 1 1,0 0 0,0-1-1,-1 1 1,1 0 0,0-1-1,0 1 1,-1 0 0,1-1-1,0 1 1,0 0 0,-1 0-1,1-1 1,0 1 0,-1 0-1,1 0 1,0-1 0,-1 1-1,1 0 1,-1 0-1,1 0 1,0 0 0,-1 0-1,1 0 1,-1 0 0,1 0-1,0 0 1,-1 0 0,1 0-1,-1 0 1,1 0 0,0 0-1,-1 0 1,1 0 0,0 0-1,-1 0 1,1 0 0,-1 1-1,1-1 1,0 0 0,-1 0-1,1 0 1,0 1-1,-1-1 1,1 0 0,0 1-1,0-1 1,-1 0 0,1 0-1,0 1 1,0-1 0,-1 0-1,1 1 1,0-1 0,0 1-1,-6 7-337,0 0 0,1 0-1,1 1 1,-1 0-1,-4 14 1,-16 53-1208,22-67 1372,-1 8-104,0-7 36,1 0 0,0 1-1,1 0 1,1 0 0,-1 13 0,2-23 247,-1 0 0,1 0 0,0 0 1,0 0-1,1 0 0,-1 0 0,0 0 0,0 0 0,0 0 0,1 0 0,-1 0 1,0 0-1,1 0 0,-1 0 0,1 0 0,-1 0 0,1 0 0,-1-1 1,1 1-1,0 0 0,0 0 0,-1-1 0,1 1 0,0 0 0,0-1 1,0 1-1,-1-1 0,1 1 0,0-1 0,0 1 0,0-1 0,0 0 1,0 1-1,0-1 0,0 0 0,0 0 0,0 0 0,0 0 0,0 0 1,0 0-1,2 0 0,16-3-208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1.869"/>
    </inkml:context>
    <inkml:brush xml:id="br0">
      <inkml:brushProperty name="width" value="0.05" units="cm"/>
      <inkml:brushProperty name="height" value="0.05" units="cm"/>
    </inkml:brush>
  </inkml:definitions>
  <inkml:trace contextRef="#ctx0" brushRef="#br0">5 241 12715,'33'-78'2808,"23"-84"1,-100 343 83,25-80-2493,5 0 1,-2 134-1,16-225-350,1 34 181,-1-41-206,0 0-1,1 0 0,0-1 1,-1 1-1,1 0 0,0 0 1,0-1-1,1 1 0,-1 0 1,1-1-1,-1 1 1,3 1-1,-4-3-20,0-1 0,1 1 0,-1-1 1,0 0-1,1 1 0,-1-1 0,0 0 0,1 1 0,-1-1 1,1 0-1,-1 0 0,1 1 0,-1-1 0,1 0 0,-1 0 1,1 0-1,-1 0 0,1 1 0,-1-1 0,1 0 0,-1 0 1,1 0-1,-1 0 0,1 0 0,-1 0 0,1-1 0,-1 1 1,1 0-1,0 0 0,11-14 42,1-22-2,-9 18-46,0-1 1,-2 0 0,0 1 0,-1-1 0,0 0 0,-2 0-1,0 0 1,-2 0 0,0 0 0,-9-29 0,12 47-2,0 0 0,-1-1 0,1 1 1,-1 0-1,1 0 0,-1 0 0,1 0 0,-1 0 1,0 0-1,0 0 0,1 0 0,-1 0 1,0 0-1,0 0 0,0 0 0,0 1 0,0-1 1,0 0-1,0 1 0,0-1 0,-1 1 1,-1-2-1,2 3 1,0-1 0,0 0 0,1 0 0,-1 1 0,0-1 0,0 0 0,1 1 0,-1-1 0,0 1 0,0-1 0,1 1 0,-1-1 0,1 1 1,-1 0-1,1-1 0,-1 1 0,1 0 0,-1 0 0,1-1 0,-1 1 0,1 0 0,0 0 0,-1-1 0,1 1 0,0 0 0,0 0 0,0 0 0,-1 0 0,1-1 0,0 1 0,0 0 0,0 1 1,0 3-7,-1 1 1,1-1 0,0 1 0,0-1-1,0 1 1,1-1 0,0 1 0,0-1 0,0 1-1,1-1 1,0 0 0,0 0 0,0 0-1,0 0 1,1 0 0,0 0 0,0-1-1,0 1 1,1-1 0,-1 0 0,6 4 0,-3-3 9,0 0 1,0-1 0,1 0-1,0 0 1,0-1 0,0 0-1,0 0 1,0 0 0,1-1-1,-1 0 1,1-1 0,-1 0-1,1 0 1,12 0 0,-6-2 37,0 0 1,0-1-1,0 0 1,0-1-1,-1-1 1,1 0-1,-1-1 1,0 0 0,0-1-1,-1-1 1,0 0-1,0 0 1,17-15-1,-15 11 51,-1-2-1,0 0 0,0 0 1,-2-1-1,0-1 0,0 0 1,-1-1-1,-1 1 0,13-32 1,-32 76-38,2 1 1,0 0-1,3 0 1,0 0-1,2 1 1,1 57 0,3-81-29,0 0 1,0 0-1,0 0 0,1 0 1,0-1-1,0 1 1,6 11-1,-8-17-44,1 1 1,-1-1-1,1 1 0,0-1 0,0 0 0,0 0 0,0 1 0,0-1 0,0 0 0,0 0 0,0 0 0,1 0 0,-1 0 0,0 0 0,0-1 0,1 1 1,-1 0-1,1-1 0,-1 1 0,1-1 0,-1 1 0,1-1 0,-1 0 0,1 1 0,-1-1 0,1 0 0,-1 0 0,1 0 0,-1 0 0,1-1 1,-1 1-1,1 0 0,-1-1 0,1 1 0,-1-1 0,1 1 0,-1-1 0,1 1 0,1-2 0,0 0-70,-1 0 0,1 0 0,0-1 0,-1 1 0,1 0 1,-1-1-1,0 0 0,0 1 0,0-1 0,0 0 0,0 0 0,1-4 0,14-41-153,-14 38 115,13-50-348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2.290"/>
    </inkml:context>
    <inkml:brush xml:id="br0">
      <inkml:brushProperty name="width" value="0.05" units="cm"/>
      <inkml:brushProperty name="height" value="0.05" units="cm"/>
    </inkml:brush>
  </inkml:definitions>
  <inkml:trace contextRef="#ctx0" brushRef="#br0">0 0 12899,'0'20'1040,"0"2"-968,9-2-112,3 3 376,6-2-248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2.697"/>
    </inkml:context>
    <inkml:brush xml:id="br0">
      <inkml:brushProperty name="width" value="0.05" units="cm"/>
      <inkml:brushProperty name="height" value="0.05" units="cm"/>
    </inkml:brush>
  </inkml:definitions>
  <inkml:trace contextRef="#ctx0" brushRef="#br0">152 0 14979,'-22'25'1008,"-3"2"613,-42 59 0,62-79-1413,0 1-1,1-1 1,0 1-1,0 0 1,1 1-1,0-1 1,1 1-1,-1-1 1,1 1-1,1 0 1,0 0-1,0 0 1,1 13-1,0-20-164,1 0 1,-1 1-1,1-1 1,-1 0-1,1 0 1,0 0-1,0 1 0,0-1 1,0 0-1,0 0 1,0 0-1,0-1 1,1 1-1,-1 0 0,1 0 1,-1-1-1,1 1 1,0-1-1,2 2 1,-1-1-12,1 0 0,0 0 0,0-1 1,0 1-1,0-1 0,0 0 0,0 0 0,1 0 1,5 0-1,6-1-52,0-1 0,0 0 0,0-1 0,21-5 0,7-5-269,60-25 1,-3 0-237,-96 36 514,0-1-1,0 1 0,0 0 0,0 1 0,0-1 0,0 1 0,0 0 1,8 1-1,-12-1 32,1 0 0,-1 1 0,1-1 0,-1 0 0,0 1 0,1 0 0,-1-1 0,0 1 0,1 0 0,-1 0 0,0 0 0,0 0 0,0 0 0,1 0 0,-1 0 0,0 0 0,-1 0 1,1 0-1,0 1 0,0-1 0,0 0 0,-1 1 0,1-1 0,-1 0 0,1 1 0,-1-1 0,0 1 0,1-1 0,-1 1 0,0-1 0,0 3 0,0 0 71,1 0 0,-1-1 0,1 1 1,-1 0-1,1 0 0,1 0 0,-1 0 0,0-1 0,1 1 0,0 0 0,3 5 0,-3-7-55,0 0-1,0 0 0,0-1 0,1 1 0,-1 0 0,0-1 0,1 0 1,-1 1-1,1-1 0,-1 0 0,1 0 0,-1-1 0,1 1 0,0 0 0,-1-1 1,1 0-1,5 1 0,41-1-6,-38-1-268,0 0 0,0 1 0,0 1 0,1 0 1,-1 0-1,0 1 0,0 1 0,19 6 0,-29-8 166,1-1-1,-1 1 0,0 0 0,1 0 1,-1 0-1,0 0 0,1 0 0,-1 1 1,0-1-1,0 0 0,0 0 0,0 1 1,0-1-1,-1 0 0,1 1 1,0-1-1,-1 1 0,1-1 0,-1 1 1,1 0-1,-1-1 0,0 1 0,1-1 1,-1 1-1,0 0 0,0 2 0,-3 9-578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3.400"/>
    </inkml:context>
    <inkml:brush xml:id="br0">
      <inkml:brushProperty name="width" value="0.05" units="cm"/>
      <inkml:brushProperty name="height" value="0.05" units="cm"/>
    </inkml:brush>
  </inkml:definitions>
  <inkml:trace contextRef="#ctx0" brushRef="#br0">0 51 16596,'1'-2'98,"-1"1"0,1-1 1,-1 1-1,1-1 1,0 1-1,0-1 1,-1 1-1,1 0 1,0-1-1,0 1 1,0 0-1,0 0 0,1 0 1,-1 0-1,0 0 1,0 0-1,1 0 1,-1 0-1,0 0 1,1 1-1,-1-1 0,1 0 1,-1 1-1,3-1 1,42-12 839,-41 12-667,9-2 127,1 1 0,0 0 0,0 1 0,19 0 0,-31 1-346,1 0-1,0 1 0,-1-1 1,1 1-1,0-1 0,-1 1 0,1 0 1,-1 1-1,1-1 0,-1 1 1,0-1-1,1 1 0,-1 0 1,0 0-1,0 0 0,0 1 1,-1-1-1,1 1 0,-1 0 0,1-1 1,-1 1-1,0 0 0,2 4 1,-1 1 0,0 0 0,-1 0 1,0 0-1,0 1 1,-1-1-1,0 1 0,-1-1 1,0 1-1,-1 13 0,-15 79 98,14-92-138,-13 53 29,8-37-40,1 1-1,2-1 1,-4 49 0,8-72-4,0-1 0,0 1 0,0 0 0,0-1 0,1 1 0,-1 0 0,0-1 0,1 1 0,-1 0 0,1-1 0,0 1 1,-1 0-1,1-1 0,0 1 0,0-1 0,0 0 0,2 3 0,-2-3 0,0-1 0,1 1 0,-1 0 0,0-1 0,0 1 0,1-1-1,-1 1 1,0-1 0,0 0 0,1 0 0,-1 0 0,0 1 0,1-1 0,-1 0 0,0 0 0,1-1 0,1 1 0,5-2-11,1-1 0,-2 0-1,1 0 1,0-1 0,10-6-1,-14 7 10,26-16 7,-1-1 0,-1-2-1,-1 0 1,0-2 0,-2-1-1,-1-2 1,28-39 0,-40 49 9,16-30 0,-25 43-11,-1-1 0,0 1 0,0-1-1,0 0 1,-1 1 0,0-1 0,0 0 0,0 0 0,0 0-1,-1 0 1,0 0 0,0-8 0,0 12-10,0 1 0,-1-1 1,1 0-1,0 0 0,0 1 1,0-1-1,-1 0 0,1 1 1,0-1-1,-1 0 0,1 1 0,-1-1 1,1 0-1,-1 1 0,1-1 1,-1 1-1,1-1 0,-1 1 1,0-1-1,1 1 0,-1 0 0,1-1 1,-1 1-1,0 0 0,0-1 1,1 1-1,-2 0 0,0-1-56,0 1-1,1 0 1,-1 0-1,0 1 1,1-1-1,-1 0 0,0 1 1,0-1-1,1 1 1,-1-1-1,1 1 1,-3 1-1,2-1-15,-1 0-1,0 1 0,1-1 1,0 1-1,-1 0 1,1 0-1,0 0 1,0 0-1,0 0 0,0 0 1,0 1-1,0-1 1,1 1-1,-1-1 1,-1 5-1,3-6 67,0-1-1,0 0 1,0 1-1,0-1 1,0 1 0,0-1-1,0 0 1,0 1 0,0-1-1,0 1 1,0-1-1,0 1 1,0-1 0,0 0-1,0 1 1,0-1 0,1 1-1,-1-1 1,0 0-1,0 1 1,1-1 0,-1 0-1,0 1 1,1-1 0,16 6-533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8:20.136"/>
    </inkml:context>
    <inkml:brush xml:id="br0">
      <inkml:brushProperty name="width" value="0.05" units="cm"/>
      <inkml:brushProperty name="height" value="0.05" units="cm"/>
    </inkml:brush>
  </inkml:definitions>
  <inkml:trace contextRef="#ctx0" brushRef="#br0">250 1 10274,'-66'15'6366,"119"-20"-3552,-32 4-2486,31 0-79,0 2 0,0 3 0,56 11 0,-46-6-204,85 2 0,-147-11-42,0 0-1,0 0 0,0 0 1,0 0-1,0 0 0,0 0 1,0 0-1,0 0 0,0 0 1,0-1-1,0 1 0,0 0 1,0 0-1,0 0 0,0 0 1,0 0-1,0 0 0,0 0 1,0 0-1,0 0 0,0-1 1,0 1-1,0 0 0,0 0 1,0 0-1,0 0 0,0 0 1,0 0-1,0 0 0,0 0 1,0 0-1,0 0 0,1 0 1,-1 0-1,0 0 0,0-1 1,0 1-1,0 0 0,0 0 1,0 0-1,0 0 0,0 0 1,0 0-1,0 0 0,1 0 1,-1 0-1,0 0 0,-10-3 38,-30-1 72,0 3 0,-40 3 0,-82 13 196,145-13-267,-360 55 1307,370-55-1203,19-2-117,25-3-38,-29 1 1,214-41-23,-187 38-86,1 2 0,-1 1 0,1 2 0,47 6 0,-48 0-200,-55-2 294,-359-32 855,378 28-835,-11 0-392,11 0 374,1 0 1,0 0 0,0 0 0,-1 0 0,1 0-1,0 0 1,0 0 0,0 0 0,0 0 0,-1 1 0,1-1-1,0 0 1,0 0 0,0 0 0,0 0 0,-1 0-1,1 1 1,0-1 0,0 0 0,0 0 0,0 0 0,0 1-1,0-1 1,0 0 0,0 0 0,-1 0 0,1 1-1,0-1 1,0 0 0,0 0 0,0 0 0,0 1 0,0-1-1,0 0 1,0 0 0,0 1 0,0-1 0,0 0-1,1 0 1,-1 0 0,0 1 0,0-1 0,0 0 0,0 0-1,0 0 1,0 1 0,1 0 1,0-1 0,0 1 0,-1 0 0,1-1 0,0 1 0,0-1 0,0 1 0,0-1 0,0 1 0,0-1 0,0 0 0,0 1 0,0-1 0,0 0 0,0 0-1,0 1 1,0-1 0,0 0 0,0 0 0,0 0 0,0 0 0,0-1 0,0 1 0,0 0 0,0 0 0,0-1 0,0 1 0,0 0 0,1-2 0,3 1-69,27-8-359</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3.859"/>
    </inkml:context>
    <inkml:brush xml:id="br0">
      <inkml:brushProperty name="width" value="0.05" units="cm"/>
      <inkml:brushProperty name="height" value="0.05" units="cm"/>
    </inkml:brush>
  </inkml:definitions>
  <inkml:trace contextRef="#ctx0" brushRef="#br0">161 1 17836,'-4'1'208,"0"0"1,0 0-1,0 1 1,0-1-1,1 1 1,-1 0 0,1 0-1,-1 0 1,1 1-1,0-1 1,-5 6-1,-30 34 843,27-26-756,1-1 0,0 1 0,1 1 0,-8 19 0,14-28-259,0 1 0,0-1 0,1 1 0,0 0 0,0 0 0,1 0 0,0 0 0,1 0 0,0 0 0,1 13 0,-1-20-31,0 0 0,1 0 0,-1-1 0,0 1 0,1 0 0,0 0 0,-1 0 0,1 0 0,0 0 0,0-1 0,0 1 0,0 0 0,0-1 0,0 1 0,0-1 0,1 1 0,-1-1 0,1 1 0,-1-1 0,1 0 0,-1 0 0,1 0 0,0 0 0,-1 0 0,1 0 0,0 0 0,0-1 0,0 1 0,0-1 0,0 1 0,0-1 0,0 0 0,0 1 0,-1-1 0,1 0 0,0 0 0,0-1 0,0 1 0,3-1 0,6-2-24,0 0 1,0 0 0,-1-2 0,0 1 0,14-9-1,38-25-97,14-7-27,-66 40 115,-1 1 1,1 0-1,0 0 1,0 1-1,0 1 1,11-2-1,-17 3 26,0 1 0,-1-1 1,1 1-1,0 0 0,-1 0 0,1 1 0,-1-1 0,1 1 0,0 0 0,-1 0 0,1 0 1,-1 0-1,0 1 0,1-1 0,-1 1 0,0 0 0,0 0 0,0 0 0,0 0 1,5 5-1,-2 1 42,0 1 0,-1-1 0,0 1 0,0 0 0,6 18 0,15 25 251,-24-50-276,-1 0-1,0 0 0,1 0 0,0 0 0,0-1 1,-1 1-1,1 0 0,0-1 0,0 1 1,0-1-1,0 0 0,1 0 0,-1 0 0,0 0 1,1 0-1,-1 0 0,0-1 0,1 1 1,-1-1-1,1 0 0,-1 1 0,0-1 0,1 0 1,-1-1-1,1 1 0,-1 0 0,1-1 1,-1 1-1,0-1 0,1 0 0,2-1 0,8-4-23,0 0-1,-1 0 1,0-1-1,15-12 0,-17 12-46,12-9-89,30-19-322,-48 32 382,1 0-1,1 1 1,-1 0 0,0 0 0,0 0 0,1 0-1,-1 1 1,9-1 0,-13 2 52,1 0 0,0 0 0,0 0 0,-1 0 0,1 0 0,0 1 0,-1-1-1,1 0 1,0 1 0,-1-1 0,1 1 0,0 0 0,-1 0 0,1 0 0,-1-1 0,1 1 0,-1 1 0,0-1 0,1 0-1,-1 0 1,0 0 0,1 2 0,0 0-4,0 0 0,0 0 0,-1 1 0,0-1-1,1 0 1,-1 1 0,0-1 0,-1 1 0,1-1-1,0 6 1,-1-1-24,0-1 0,0 1 0,0 0 0,-1 0 0,-1 0 0,1-1 0,-1 1 0,0-1 0,-5 11 0,7-17 58,-1 0 0,1-1 0,-1 1 1,1 0-1,-1-1 0,1 1 1,-1-1-1,1 1 0,-1-1 0,1 1 1,-1-1-1,0 1 0,1-1 0,-1 1 1,0-1-1,-1 1 0,-8-2-72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4.837"/>
    </inkml:context>
    <inkml:brush xml:id="br0">
      <inkml:brushProperty name="width" value="0.05" units="cm"/>
      <inkml:brushProperty name="height" value="0.05" units="cm"/>
    </inkml:brush>
  </inkml:definitions>
  <inkml:trace contextRef="#ctx0" brushRef="#br0">34 14 17780,'1'-14'3051,"-4"36"-1694,-1 17-564,-10 74-260,0 165-1,14-267-535,1 0 0,0 0-1,0-1 1,4 16-1,2-16-194,0-13-242,2-18-274,-6 1 627,0 1 0,-2-1 0,0 0 0,-3-30 0,-3-4-238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5.257"/>
    </inkml:context>
    <inkml:brush xml:id="br0">
      <inkml:brushProperty name="width" value="0.05" units="cm"/>
      <inkml:brushProperty name="height" value="0.05" units="cm"/>
    </inkml:brush>
  </inkml:definitions>
  <inkml:trace contextRef="#ctx0" brushRef="#br0">2 9 15667,'-2'-9'1569,"10"12"-841,6 4-200,16 2 1136,9-1-503,14 2-305,6-1-160,9-5-176,4 1-16,-3-5-368,-8 0-360,-10 0-728,-10-2 824,-25 2-136,-10 0-144</inkml:trace>
  <inkml:trace contextRef="#ctx0" brushRef="#br0" timeOffset="1">58 407 16892,'44'0'1952,"-4"-6"-1296,10-9-304,6-1 889,2-4-641,-4 0-480,-4 1 56,-5 3-128,-15 8-176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5.694"/>
    </inkml:context>
    <inkml:brush xml:id="br0">
      <inkml:brushProperty name="width" value="0.05" units="cm"/>
      <inkml:brushProperty name="height" value="0.05" units="cm"/>
    </inkml:brush>
  </inkml:definitions>
  <inkml:trace contextRef="#ctx0" brushRef="#br0">44 304 15219,'-19'48'1745,"5"0"-1033,6 0-320,6-8 1312,3-9-1144,6-19-792,3-12 408,10-27-200,0-6-176</inkml:trace>
  <inkml:trace contextRef="#ctx0" brushRef="#br0" timeOffset="1">154 1 17332,'-6'4'1568,"3"6"-1088,-1-4-160,3-2 472,1-1-928,4-2 248,3 2-112,5-1-144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6.112"/>
    </inkml:context>
    <inkml:brush xml:id="br0">
      <inkml:brushProperty name="width" value="0.05" units="cm"/>
      <inkml:brushProperty name="height" value="0.05" units="cm"/>
    </inkml:brush>
  </inkml:definitions>
  <inkml:trace contextRef="#ctx0" brushRef="#br0">255 0 16460,'-16'5'930,"1"0"1,-1-1-1,1-1 1,-1 0 0,-31 0-1,28-2-590,1 1 0,0 0 0,-35 10-1,52-12-371,0 1-1,0-1 1,0 0-1,0 0 1,0 1-1,0-1 0,0 0 1,0 1-1,0-1 1,0 1-1,0 0 1,0-1-1,1 1 1,-1 0-1,0-1 0,0 1 1,1 0-1,-1 0 1,1-1-1,-1 1 1,0 0-1,1 0 1,0 0-1,-1 0 0,1 0 1,-1 0-1,1 0 1,0 0-1,0 0 1,0 1-1,0 0-64,1 0 0,-1-1-1,1 1 1,0-1 0,0 1 0,0-1-1,0 1 1,0-1 0,0 0 0,0 1 0,1-1-1,-1 0 1,0 0 0,1 0 0,-1 0-1,1 0 1,-1 0 0,3 1 0,12 5-675,1 0 0,0-1 0,21 6 0,-24-9 539,1 1 0,-1 1 0,0 0 0,-1 1 0,21 12 1,-31-16 349,1 1 0,-1 0 0,1 1 0,-1-1 0,0 0 0,0 1 0,0 0 0,-1 0 0,1 0 0,-1 0 0,0 0 0,0 0 0,0 0 0,-1 1 0,1-1 0,-1 1 0,0-1 0,-1 1 0,1-1 0,-1 1 0,0 0 0,0 5 0,-1-3 214,0 1 0,0-1-1,-1 1 1,0-1 0,0 0 0,0 0-1,-1 0 1,0 0 0,-1-1 0,-6 10-1,8-13-236,0 1 1,0-1-1,0 0 0,-1 0 0,0 0 0,1-1 0,-1 1 0,0-1 0,0 1 0,-1-1 0,1 0 0,0 0 0,-1-1 0,1 1 0,-1-1 1,0 1-1,1-1 0,-1 0 0,0 0 0,0-1 0,-7 1 0,9-1-168,-1-1 1,1 1 0,0-1-1,-1 0 1,1 0-1,-1 0 1,1 0 0,0 0-1,0-1 1,0 1-1,0 0 1,0-1 0,0 0-1,0 1 1,0-1-1,0 0 1,1 0-1,-1 0 1,1 0 0,-2-3-1,-1-3-57,-1-1 0,2 1 0,0-1 0,-4-11 0,0-18-383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6.531"/>
    </inkml:context>
    <inkml:brush xml:id="br0">
      <inkml:brushProperty name="width" value="0.05" units="cm"/>
      <inkml:brushProperty name="height" value="0.05" units="cm"/>
    </inkml:brush>
  </inkml:definitions>
  <inkml:trace contextRef="#ctx0" brushRef="#br0">180 289 18036,'-1'-1'99,"-1"0"0,0 0-1,0 1 1,-1-1 0,1 1 0,0-1 0,0 1 0,0 0 0,0 0 0,0 0 0,0 0-1,-1 0 1,1 0 0,0 0 0,0 1 0,0-1 0,0 1 0,0 0 0,0-1-1,0 1 1,0 0 0,0 0 0,0 1 0,1-1 0,-1 0 0,-3 3 0,-3 2 116,0 1 1,1 1-1,-1-1 1,-6 11-1,4-5-124,1 0 0,1 0-1,0 1 1,1 0 0,1 0-1,0 0 1,1 1 0,0 0 0,1 0-1,1 1 1,0-1 0,1 1-1,1-1 1,1 18 0,0-29-76,0 0 0,1 0 0,-1 0 1,1 0-1,0 0 0,0 0 0,1-1 1,-1 1-1,1 0 0,0-1 0,0 1 1,0-1-1,0 1 0,6 5 0,-6-8-9,0 1 0,0 0 0,0-1 0,1 0 0,-1 1 0,1-1 0,-1 0 0,1 0 0,-1 0 0,1-1 0,0 1 0,-1 0 0,1-1 0,0 0 0,-1 0 0,1 0 0,0 0 0,0 0 0,-1 0 0,1-1 0,0 1 0,-1-1 0,4-1 0,5-2 1,0-1 0,0 0 0,-1-1 0,1 0 0,-1-1 0,0 0 0,-1 0 1,12-12-1,65-75 15,-84 91-20,29-35 1,-2-1 0,29-51 0,-44 65-10,-1-2 0,-1 0 0,-1 0-1,13-52 1,-22 71 9,-1 0 1,1 0-1,-2 0 0,1 0 0,-1 0 0,0 0 1,-1 0-1,-2-14 0,2 19 0,0 0 0,0 1 0,0-1 0,0 1 0,0-1 0,-1 0 0,1 1 0,-1 0 0,0-1 0,1 1 0,-1 0 0,0 0 0,-1 0 0,1 0 1,0 1-1,0-1 0,-1 0 0,1 1 0,-1 0 0,1 0 0,-1-1 0,0 1 0,1 1 0,-1-1 0,0 0 0,-5 0 0,0 1 0,1 0 1,0 0-1,-1 1 0,1 0 1,0 0-1,-1 1 1,1 0-1,0 0 0,0 1 1,0-1-1,1 2 1,-1-1-1,1 1 1,-9 6-1,-2 2 11,2 1 1,-1 0-1,2 1 0,-16 19 0,24-26-5,1 0 0,-1 0 0,2 0 0,-1 1 0,-6 14 1,10-20-24,1-1 0,-1 0 0,1 1 0,-1-1 0,1 1 1,0-1-1,0 1 0,0-1 0,0 1 0,0-1 0,0 1 1,0-1-1,0 1 0,0-1 0,1 1 0,-1-1 0,0 1 1,1-1-1,0 0 0,-1 1 0,1-1 0,0 0 0,0 0 1,-1 1-1,1-1 0,0 0 0,0 0 0,0 0 1,1 0-1,-1 0 0,0 0 0,0 0 0,0 0 0,1-1 1,-1 1-1,0 0 0,1-1 0,-1 1 0,1-1 0,-1 0 1,1 1-1,2-1 0,22 6-923,51 4 0,-59-9 674,-1 1 0,0 0 0,0 1 1,0 1-1,0 0 0,0 2 1,27 12-1,-35-13 323,-1 1 1,0 0 0,0 0-1,0 1 1,-1 0-1,0 0 1,0 0 0,0 1-1,-1 0 1,-1 1 0,1-1-1,-1 1 1,-1 0-1,0 1 1,0-1 0,4 18-1,-2 0 303,-1 1 1,-2 0-1,-1 0 0,-2 48 0,1-60-305,-2-16-56,1 0-1,0 1 0,0-1 0,0 0 1,0 0-1,0 1 0,0-1 1,0 0-1,0 0 0,0 1 1,0-1-1,1 0 0,-1 0 1,0 1-1,0-1 0,0 0 0,0 0 1,0 1-1,0-1 0,1 0 1,-1 0-1,0 1 0,0-1 1,0 0-1,0 0 0,1 0 1,-1 0-1,0 1 0,0-1 0,1 0 1,-1 0-1,0 0 0,0 0 1,0 0-1,1 0 0,-1 0 1,0 0-1,1 1 0,-1-1 1,0 0-1,0 0 0,1 0 0,-1 0 1,1-1-1,10-9-149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07.029"/>
    </inkml:context>
    <inkml:brush xml:id="br0">
      <inkml:brushProperty name="width" value="0.05" units="cm"/>
      <inkml:brushProperty name="height" value="0.05" units="cm"/>
    </inkml:brush>
  </inkml:definitions>
  <inkml:trace contextRef="#ctx0" brushRef="#br0">93 172 16844,'5'0'170,"0"0"1,0-1-1,-1 1 0,1-1 1,0 0-1,0 0 1,0-1-1,0 1 1,-1-1-1,1 0 1,-1-1-1,1 1 0,-1-1 1,0 0-1,0 0 1,0 0-1,5-6 1,-3 4-4,-1 0 0,-1 0 0,1-1 0,-1 1 0,0-1 0,0 0 0,0 0 0,-1-1 0,0 1 1,0-1-1,3-12 0,-6 17-138,0 1-1,0-1 1,1 0 0,-1 0 0,0 1 0,0-1-1,-1 0 1,1 1 0,0-1 0,-1 0 0,1 0-1,0 1 1,-1-1 0,0 1 0,0-1 0,1 1-1,-1-1 1,0 1 0,0-1 0,0 1 0,0-1 0,0 1-1,-1 0 1,1 0 0,0 0 0,-1 0 0,1 0-1,-1 0 1,1 0 0,-1 0 0,1 0 0,-1 1-1,1-1 1,-1 1 0,0-1 0,1 1 0,-4-1-1,-1 0 33,-1 0-1,1 1 0,0 0 0,0 0 0,-1 0 0,1 1 1,0 0-1,0 0 0,-7 2 0,6 0-31,-1 0 0,2 0-1,-1 1 1,0 0 0,1 0 0,0 1-1,0 0 1,0 0 0,0 0-1,1 1 1,0 0 0,0 0 0,0 0-1,-6 12 1,6-9-13,1-1 0,0 1 0,1 0 0,0 0-1,0 1 1,0-1 0,2 1 0,-1-1 0,1 1 0,0 0 0,1 12 0,0-18-13,1-1 1,-1 0-1,1 1 1,-1-1-1,1 0 1,0 1-1,0-1 1,1 0-1,-1 0 1,1 0-1,-1 0 1,1 0-1,0 0 1,0-1-1,0 1 1,0 0-1,1-1 1,-1 0-1,1 1 1,-1-1-1,1 0 1,0-1 0,0 1-1,0 0 1,0-1-1,0 1 1,0-1-1,1 0 1,-1 0-1,0 0 1,0-1-1,1 1 1,-1-1-1,1 0 1,-1 0-1,0 0 1,1 0-1,5-2 1,13-3-107,0-1 0,0-1-1,-1-1 1,0-1 0,-1 0 0,28-18 0,-21 11-122,2 2 0,38-15 1,-64 28 209,0 0 1,0 0 0,1 0 0,-1 0 0,0 1 0,1-1 0,-1 1-1,1 0 1,-1 0 0,1 0 0,-1 1 0,0-1 0,1 1-1,-1 0 1,6 2 0,-7-2 25,0 0 0,0 1 1,0-1-1,0 1 0,0 0 0,0 0 0,-1-1 0,1 1 0,-1 0 1,1 1-1,-1-1 0,0 0 0,0 0 0,0 0 0,0 1 0,0-1 1,0 1-1,-1-1 0,1 1 0,-1-1 0,0 4 0,2 16 259,-2 29 0,2 16 285,-2-66-541,0 1 1,0 0-1,0-1 0,1 1 0,-1 0 1,0-1-1,1 1 0,0-1 0,-1 1 1,1-1-1,0 1 0,0-1 0,-1 1 1,1-1-1,0 0 0,0 0 0,1 1 1,-1-1-1,0 0 0,0 0 0,3 1 1,-2-1-19,0 0 1,0-1 0,0 1-1,0-1 1,0 1-1,1-1 1,-1 0-1,0 0 1,0 0 0,1 0-1,-1 0 1,0 0-1,0-1 1,3 0 0,8-3-155,0-1 0,-1-1 0,1 0 0,13-9 0,-15 9-60,37-23-628,-33 19 441,1 0-1,0 1 1,0 1 0,1 0-1,32-9 1,-48 17 394,-1-1 0,1 1-1,0 0 1,-1 0 0,1-1 0,0 1 0,0 0 0,-1 0 0,1 0 0,0 0 0,0 0 0,-1 0 0,1 0 0,0 1 0,0-1 0,-1 0 0,1 0 0,0 1 0,-1-1 0,1 0 0,0 0 0,-1 1 0,1-1 0,0 1-1,-1-1 1,1 1 0,-1-1 0,1 1 0,-1-1 0,1 1 0,-1-1 0,1 2 0,-1-1 26,1 1 0,-1 0-1,0 0 1,0 0 0,0-1 0,0 1 0,0 0-1,0 0 1,-1-1 0,1 1 0,0 0-1,-2 3 1,-1 3 51,-1 1 0,0-1 0,0 1 0,-7 8 0,10-15-64,0-1-1,0 0 1,1 0 0,-1 0-1,0 0 1,0 0-1,0-1 1,0 1 0,0 0-1,0 0 1,-1-1 0,1 1-1,0 0 1,0-1 0,0 1-1,-1-1 1,1 0 0,0 1-1,-1-1 1,1 0-1,0 0 1,-1 0 0,1 0-1,0 0 1,-3 0 0,-11-12-64</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5.002"/>
    </inkml:context>
    <inkml:brush xml:id="br0">
      <inkml:brushProperty name="width" value="0.05" units="cm"/>
      <inkml:brushProperty name="height" value="0.05" units="cm"/>
    </inkml:brush>
  </inkml:definitions>
  <inkml:trace contextRef="#ctx0" brushRef="#br0">116 0 18292,'4'13'1584,"-4"23"-1040,-3 9-208,-4 13 897,-2 8-545,1 9-360,-2 1-24,0-2-136,0-8-144,1-16-472,0-8-152,1-21-280,-2-8 656,-3-13-169,0-4-167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5.457"/>
    </inkml:context>
    <inkml:brush xml:id="br0">
      <inkml:brushProperty name="width" value="0.05" units="cm"/>
      <inkml:brushProperty name="height" value="0.05" units="cm"/>
    </inkml:brush>
  </inkml:definitions>
  <inkml:trace contextRef="#ctx0" brushRef="#br0">1 61 17068,'6'-6'277,"0"1"1,0-1 0,1 1 0,0 0-1,0 0 1,0 1 0,1 0 0,-1 1-1,1-1 1,0 1 0,0 1 0,0 0-1,0 0 1,1 0 0,-1 1 0,0 0-1,1 1 1,-1 0 0,12 1 0,-2 1-106,-1 0 0,1 1 0,-1 1 0,0 1 0,0 0 0,0 1 1,-1 1-1,21 12 0,-31-16-196,0 1 0,0-1 0,0 1 0,-1 1 0,0-1 0,0 1 0,0 0 0,-1 0 0,1 1 0,-1-1 0,0 1 0,6 12 0,-9-13 7,1 0 0,-1 1 0,1-1 0,-1 0 0,-1 0 0,1 1 0,-1-1 0,0 1 0,0-1 0,-1 0 0,1 1 0,-1-1 0,0 0 0,-1 0 0,1 0 0,-1 0 0,-2 6 0,-2 0-147,0 0 0,0-1-1,-1 0 1,0 1 0,-1-2-1,0 1 1,-13 11-1,15-16-8,1 0-1,-1-1 0,0 1 0,0-1 1,0-1-1,-1 1 0,1-1 0,-1 0 1,0-1-1,0 1 0,0-1 0,0-1 1,-14 2-1,18-3 97,1 0-1,-1 0 1,0 0 0,1 0-1,-1-1 1,1 1-1,-6-3 1,-8-10-747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5.890"/>
    </inkml:context>
    <inkml:brush xml:id="br0">
      <inkml:brushProperty name="width" value="0.05" units="cm"/>
      <inkml:brushProperty name="height" value="0.05" units="cm"/>
    </inkml:brush>
  </inkml:definitions>
  <inkml:trace contextRef="#ctx0" brushRef="#br0">45 81 14931,'-1'21'584,"-2"0"-1,0 0 0,-1 1 1,-8 21-1,5-17 728,-7 51 0,13-75-1215,1 0 1,0 0-1,0 0 1,0 0-1,0 0 0,1 0 1,-1 0-1,0 0 1,1 0-1,-1 0 1,1 0-1,1 2 1,-2-4-68,1 1 0,-1-1 0,1 1 1,-1-1-1,1 1 0,0-1 1,-1 1-1,1-1 0,0 0 1,-1 0-1,1 1 0,0-1 0,-1 0 1,1 0-1,0 0 0,-1 0 1,1 1-1,0-1 0,-1 0 0,1 0 1,0-1-1,0 1 0,-1 0 1,1 0-1,0 0 0,-1 0 1,1-1-1,0 1 0,-1 0 0,1 0 1,0-1-1,-1 1 0,1-1 1,-1 1-1,1-1 0,0 0 1,5-3 79,-1 0 1,0 0 0,-1-1-1,1 1 1,-1-1 0,0 0 0,0 0-1,-1-1 1,1 1 0,-1-1-1,0 0 1,-1 1 0,4-13 0,-1 1 78,0-1 0,-2 0 0,3-30 0,-6 43-172,2-51 196,-2 51-233,0-1 1,-1 1-1,1 0 1,-1 0-1,-1 0 0,1-1 1,-1 2-1,-2-8 1,-4 4-223,6 14-197,3 16-502,1-18 812,-1 0-1,0-1 0,1 1 1,0-1-1,0 0 1,0 1-1,0-1 0,1 0 1,-1 0-1,1 0 0,-1-1 1,1 1-1,0-1 0,0 1 1,0-1-1,1 0 1,-1 0-1,1 0 0,-1-1 1,1 1-1,-1-1 0,1 0 1,6 1-1,26 4-532</inkml:trace>
  <inkml:trace contextRef="#ctx0" brushRef="#br0" timeOffset="1">459 0 14003,'-10'5'236,"0"0"1,1 1-1,-1 0 1,1 0-1,0 1 1,1 1-1,0-1 0,0 1 1,1 0-1,-1 1 1,2 0-1,-1 0 1,2 0-1,-1 1 0,1 0 1,0 0-1,1 1 1,0-1-1,1 1 0,0-1 1,1 1-1,0 0 1,1 0-1,0 21 1,1-29-187,0 0 1,0-1-1,0 1 1,1-1 0,-1 1-1,1-1 1,0 1 0,0-1-1,-1 1 1,2-1 0,-1 1-1,0-1 1,0 0-1,1 0 1,-1 0 0,1 0-1,0 0 1,0 0 0,0 0-1,0 0 1,0-1 0,0 1-1,0-1 1,0 0-1,0 1 1,1-1 0,-1 0-1,1 0 1,-1-1 0,1 1-1,-1 0 1,1-1-1,-1 1 1,1-1 0,0 0-1,-1 0 1,1 0 0,-1 0-1,6-1 1,1-1 124,0 0 1,1 0-1,-1-1 1,0 0-1,0 0 0,-1-1 1,1 0-1,-1-1 1,13-9-1,-15 10-126,0-1 0,0 0 0,0 0 0,-1 0 0,0 0 0,0-1 0,-1 0 0,1 0 0,-1 0 0,-1-1 0,1 0 0,-1 1 0,0-1 0,-1 0 0,1 0 0,-1-1 1,-1 1-1,0 0 0,0-1 0,0-8 0,-1 14-124,0 0-1,0 0 1,0 1 0,0-1 0,-1 0 0,1 0 0,-1 1 0,1-1 0,-1 0 0,0 1 0,0-1-1,0 1 1,0-1 0,0 1 0,0-1 0,0 1 0,0 0 0,0-1 0,-1 1 0,1 0 0,-3-1 0,1 0-20,0 1 0,0 0 0,0 0 0,0 0 0,0 0 1,0 0-1,-1 1 0,1-1 0,0 1 0,-5 0 0,-12 1-519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7.938"/>
    </inkml:context>
    <inkml:brush xml:id="br0">
      <inkml:brushProperty name="width" value="0.05" units="cm"/>
      <inkml:brushProperty name="height" value="0.05" units="cm"/>
    </inkml:brush>
  </inkml:definitions>
  <inkml:trace contextRef="#ctx0" brushRef="#br0">35 165 16780,'-7'5'868,"4"-3"-565,0 0 0,0 0 0,0 0 0,1 1 0,-1-1 1,-3 5-1,6-6-250,-1 0-1,0 1 1,1-1 0,-1 1 0,1-1 0,-1 0 0,1 1-1,0-1 1,-1 1 0,1 0 0,0-1 0,0 1 0,0-1 0,0 1-1,1-1 1,-1 1 0,0-1 0,1 2 0,2 8 12,0-1 1,1 1-1,0-1 1,0-1-1,1 1 1,1 0 0,-1-1-1,1 0 1,1-1-1,0 1 1,13 11-1,-15-15-66,0-1 0,0 0 0,1 0 0,0-1 0,0 0 0,0 0 0,0 0 0,0-1 0,0 1 0,1-2 0,-1 1 0,1-1 0,-1 0 0,1 0 0,0-1-1,-1 1 1,1-2 0,0 1 0,12-3 0,-6 0-243,0-2 0,0 1 0,0-2 1,-1 0-1,0 0 0,0-1 0,-1 0 0,0-1 0,0 0 0,0-1 0,-1-1 0,-1 1 0,1-1 0,9-16 0,-6 9-545,-1-1-1,-1-1 1,-1 0-1,0-1 1,-2 0-1,0 0 0,-1-1 1,5-27-1,-11 41 623,1 3 207,-1 1 0,-1-1-1,1 0 1,0 1 0,-1-1 0,0 0-1,0 0 1,0 0 0,0 1-1,-1-1 1,-1-4 0,1 9 128,0 0 0,0 1 0,1-1 1,-1 0-1,0 0 0,0 1 0,1-1 1,-1 0-1,0 1 0,1-1 0,0 1 0,-1-1 1,1 2-1,-68 288 6027,4 150-4502,65-376-418,5-86-1152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6.671"/>
    </inkml:context>
    <inkml:brush xml:id="br0">
      <inkml:brushProperty name="width" value="0.05" units="cm"/>
      <inkml:brushProperty name="height" value="0.05" units="cm"/>
    </inkml:brush>
  </inkml:definitions>
  <inkml:trace contextRef="#ctx0" brushRef="#br0">146 302 14219,'2'-5'744,"0"0"1,-1-1-1,1 1 0,-1-1 0,1-6 0,-2 11-624,0 0-1,0 1 1,0-1-1,0 1 1,0-1-1,0 1 1,0-1-1,0 0 1,0 1-1,0-1 1,0 1-1,0-1 1,-1 0-1,1 1 0,0-1 1,0 1-1,-1-1 1,1 1-1,0-1 1,-1 1-1,1-1 1,-1 1-1,0-1 1,0 1-23,0 0 0,0 0 0,0 0 0,0 0 0,0 0 0,0 0 0,0 0 0,0 0 0,0 0 0,0 1 0,0-1 0,0 0 0,0 1 0,1-1 0,-1 1 0,0-1 0,0 1 0,0-1 0,0 1 0,0 1 0,-8 4 84,1 1-1,0 1 1,0-1-1,1 1 1,-10 15-1,-29 49-149,46-71-31,-21 42 9,20-41-9,0 1 0,0 0 0,0 0 0,0 0 0,1 0 0,-1 0 0,1 0 0,0 0 0,0 0 0,0 0 0,0 0 0,0 0 0,2 4 0,-2-6 3,1-1 0,-1 1 0,1 0 0,-1 0 0,1 0 0,-1-1 0,1 1 0,0 0 0,-1-1 0,1 1-1,0-1 1,0 1 0,0-1 0,-1 1 0,1-1 0,0 1 0,0-1 0,0 0 0,0 0 0,0 1 0,0-1 0,0 0 0,0 0 0,0 0 0,0 0 0,-1 0 0,1 0 0,0 0 0,0 0 0,0 0 0,0-1 0,0 1 0,0 0-1,0-1 1,0 1 0,0 0 0,0-1 0,34-17 85,-35 18-87,22-15 67,-1-1 0,-1-1-1,24-25 1,48-63 195,-70 79-202,-1-1 0,-2-1-1,-1-1 1,-1-1 0,25-58 0,-34 56-54,-8 32-7,0 0-1,0-1 1,0 1 0,0-1-1,0 1 1,0-1 0,0 1-1,0 0 1,0-1 0,0 1 0,0-1-1,0 1 1,0-1 0,0 1-1,0 0 1,0-1 0,-1 1-1,1-1 1,0 1 0,0 0-1,-1-1 1,1 1 0,0 0 0,0-1-1,-1 1 1,1 0 0,0-1-1,-1 1 1,1 0 0,0 0-1,-1 0 1,0-1 0,0 1-2,0 0 1,1 0-1,-1 0 0,0 0 1,0 0-1,0 1 0,1-1 1,-1 0-1,0 0 0,0 1 1,0-1-1,1 0 0,-1 1 1,0-1-1,1 1 0,-1-1 1,0 1-1,-7 7-15,1-1 0,0 1 0,0 1 0,1-1 0,0 1 0,1 0 0,-9 18 0,-24 76-77,26-67 70,-8 52-1,17-71 12,1-1 0,0 1 0,2 0 0,0 0 0,3 26-1,-2-40 12,-1 1-1,1-1 0,0 1 1,0-1-1,0 0 0,0 0 0,1 1 1,-1-1-1,1 0 0,0 0 0,0 0 1,0 0-1,0-1 0,0 1 1,1-1-1,-1 1 0,1-1 0,5 4 1,-4-4 1,-1-1 0,0 0 1,1 0-1,-1 0 1,1 0-1,0 0 0,-1-1 1,1 0-1,-1 0 1,1 0-1,0 0 0,-1 0 1,1-1-1,-1 1 1,1-1-1,-1 0 0,7-3 1,3-1 8,-1-1-1,0-1 1,0 0 0,0 0 0,-1-1-1,0-1 1,-1 0 0,0 0 0,10-13-1,9-13-2,33-52-1,-52 67-77,-10 17 3,-2 12-4,-5 11 25,2 1 0,0 0 0,1 0-1,1 1 1,1-1 0,2 36 0,0-54 51,0-1 0,0 0 0,0 0-1,1 1 1,-1-1 0,1 0 0,-1 0 0,1 0 0,0 0 0,0 0 0,0 0-1,0 0 1,0 0 0,0 0 0,1 0 0,-1 0 0,1-1 0,-1 1-1,1-1 1,0 1 0,-1-1 0,1 1 0,0-1 0,0 0 0,0 0-1,0 0 1,0 0 0,0 0 0,0-1 0,0 1 0,0 0 0,1-1 0,-1 0-1,0 1 1,0-1 0,1 0 0,-1 0 0,0 0 0,0-1 0,5 0-1,2-1 18,-1 0-1,1-1 0,-1-1 1,1 1-1,-1-1 0,0 0 1,0-1-1,14-11 0,-7 4 20,-1-1 0,0-1 0,-1 0 0,0-1-1,-1 0 1,-1-1 0,-1-1 0,0 1 0,-1-2 0,8-20-1,-23 56-150,1 1-1,-5 36 0,9-48-44,0 1 1,0-1-1,1 0 0,0 0 1,1 0-1,0 1 0,0-1 1,0 0-1,1 0 0,0 0 1,0 0-1,5 8 0,-7-14 131,1 0-1,-1 0 1,1 0 0,0 0-1,0 0 1,-1 0-1,1 0 1,0 0-1,0-1 1,0 1 0,0 0-1,0-1 1,1 2-1,14-4-477</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7.175"/>
    </inkml:context>
    <inkml:brush xml:id="br0">
      <inkml:brushProperty name="width" value="0.05" units="cm"/>
      <inkml:brushProperty name="height" value="0.05" units="cm"/>
    </inkml:brush>
  </inkml:definitions>
  <inkml:trace contextRef="#ctx0" brushRef="#br0">99 1 16115,'2'13'531,"-1"1"-1,0 0 0,-1 0 0,-1-1 0,0 1 0,-5 24 0,2-10 367,-38 183 1412,-5 42-972,46-251-1321,1 0 0,0 0 0,0 0 0,0 0 0,0-1 0,0 1 0,0 0 0,0 0 0,1 0 0,-1-1 0,1 1 0,-1 0 0,1 0 0,1 3 0,-1-5-10,-1 0 0,0 1 0,1-1 0,-1 0 0,0 0 0,1 1 0,-1-1 0,1 0 0,-1 0 0,1 0 0,-1 1 0,1-1 0,-1 0 0,1 0 0,-1 0 1,1 0-1,-1 0 0,1 0 0,-1 0 0,1 0 0,-1 0 0,1 0 0,18-10 99,-9 2-50,1-1 1,-2-1-1,0 0 0,16-21 0,30-53 172,-32 47-132,91-166-75,-101 182-498,-11 22-104,-2 5-136,-11 38-2122,9-37 2497,-19 61-1435,9-33 682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7.786"/>
    </inkml:context>
    <inkml:brush xml:id="br0">
      <inkml:brushProperty name="width" value="0.05" units="cm"/>
      <inkml:brushProperty name="height" value="0.05" units="cm"/>
    </inkml:brush>
  </inkml:definitions>
  <inkml:trace contextRef="#ctx0" brushRef="#br0">1 329 12275,'14'-31'826,"20"-42"2037,42-133 0,-73 187-2201,-9 25-167,-11 31-224,-1 17-173,2 0 1,2 2-1,3 0 1,2 0-1,-2 108 1,11-155-76,3 40 71,-3-46-85,0-1 1,1 1-1,0-1 0,-1 1 0,1-1 1,0 1-1,0-1 0,0 1 0,1-1 1,-1 0-1,0 0 0,1 1 0,0-1 1,2 2-1,-4-3-4,1-1 1,-1 0-1,1 0 1,-1 1-1,1-1 1,-1 0-1,1 0 1,0 1-1,-1-1 0,1 0 1,-1 0-1,1 0 1,0 0-1,-1 0 1,1 0-1,-1 0 1,1 0-1,0 0 1,-1 0-1,1 0 1,-1 0-1,1-1 0,0 1 1,-1 0-1,1 0 1,-1-1-1,1 1 1,-1 0-1,1-1 1,-1 1-1,1 0 1,-1-1-1,1 1 1,-1-1-1,0 1 1,1-1-1,-1 1 0,0-1 1,1 1-1,-1-1 1,1 0-1,11-27 197,-8 8-116,0 0 0,-1-1 0,-1 1 1,-1-1-1,-1 1 0,0-1 1,-2 0-1,0 1 0,-8-30 0,9 45-77,0 0 0,-1 1-1,1 0 1,-1-1-1,0 1 1,0 0 0,0 0-1,0 0 1,-1 0 0,-4-6-1,6 9-9,1 1 0,0 0-1,0-1 1,-1 1 0,1 0-1,0-1 1,-1 1 0,1 0-1,0 0 1,-1-1 0,1 1-1,-1 0 1,1 0 0,0 0-1,-1-1 1,1 1 0,-1 0-1,1 0 1,0 0 0,-1 0-1,1 0 1,-1 0 0,1 0 0,-1 0-1,1 0 1,-1 0 0,1 0-1,0 0 1,-1 0 0,1 0-1,-1 0 1,1 0 0,-1 1-1,1-1 1,0 0 0,-1 0-1,1 1 1,0-1 0,-1 0-1,1 0 1,0 1 0,-1-1-1,1 0 1,0 1 0,-1-1-1,1 0 1,0 1 0,0-1 0,-1 1-1,1-1 1,0 0 0,0 1-1,0-1 1,0 1 0,0-1-1,0 1 1,0 0 0,-4 30-71,4-23 64,0 0-1,1 0 1,1 0-1,-1 0 1,1 0-1,1 0 1,-1 0 0,1-1-1,1 1 1,-1-1-1,1 0 1,1 0-1,-1 0 1,1-1 0,0 1-1,1-1 1,0 0-1,-1-1 1,2 0-1,12 9 1,-11-9 22,1 0 0,1 0 0,-1-1 0,1-1 0,-1 1 0,1-2 0,0 1 0,0-1 0,0-1 0,0 0 0,0 0 0,1-1 0,-1 0 0,0-1 0,0 0 0,16-4 0,-13 1 32,0-1 0,0 0-1,0-1 1,0 0 0,-1-1-1,0 0 1,0-1-1,-1-1 1,0 1 0,0-2-1,-1 1 1,0-2 0,-1 1-1,0-1 1,-1-1-1,0 1 1,-1-2 0,8-16-1,-9-2 59,-7 22-40,-7 20 16,0 9 6,1 0-1,0 0 0,2 0 0,0 1 0,1 0 1,1 0-1,1 0 0,1 33 0,2-50-55,-1 1 1,1-1-1,-1 0 0,1 1 1,0-1-1,1 0 0,2 7 1,-4-10-43,1-1 0,-1 1 0,1 0 0,0 0 0,-1-1 0,1 1 0,0 0 0,-1-1 1,1 1-1,0 0 0,0-1 0,-1 1 0,1-1 0,0 1 0,0-1 0,0 0 0,0 1 0,0-1 1,0 0-1,0 1 0,0-1 0,-1 0 0,1 0 0,0 0 0,0 0 0,0 0 0,0 0 0,0 0 1,0-1-1,0 1 0,0 0 0,0 0 0,0-1 0,0 1 0,0 0 0,-1-1 0,1 1 0,0-1 1,0 1-1,1-2 0,2-1-167,1-1-1,0 0 1,-1 0 0,0-1 0,0 1-1,0-1 1,-1 0 0,1 0 0,-1 0-1,0 0 1,3-10 0,5-10-206,7-31 1,-17 53 349,15-57-654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8.193"/>
    </inkml:context>
    <inkml:brush xml:id="br0">
      <inkml:brushProperty name="width" value="0.05" units="cm"/>
      <inkml:brushProperty name="height" value="0.05" units="cm"/>
    </inkml:brush>
  </inkml:definitions>
  <inkml:trace contextRef="#ctx0" brushRef="#br0">1 0 12371,'0'20'1432,"0"5"-920,0-2-560,1 0 1768,0 0-1480,2-2-63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8.559"/>
    </inkml:context>
    <inkml:brush xml:id="br0">
      <inkml:brushProperty name="width" value="0.05" units="cm"/>
      <inkml:brushProperty name="height" value="0.05" units="cm"/>
    </inkml:brush>
  </inkml:definitions>
  <inkml:trace contextRef="#ctx0" brushRef="#br0">134 0 16908,'-20'15'1166,"1"0"1,-29 28 0,43-38-988,1-1 0,-1 1 1,1 1-1,1-1 0,-1 0 1,1 1-1,0 0 0,0-1 1,0 1-1,1 0 0,0 1 1,0-1-1,1 0 0,0 0 1,-1 8-1,2-13-156,0 1 1,1-1-1,-1 1 1,0-1-1,1 1 1,-1-1-1,1 0 1,-1 1-1,1-1 1,0 1-1,-1-1 1,1 0-1,0 1 1,0-1-1,0 0 1,0 0-1,0 0 1,0 0-1,0 0 1,1 0-1,-1 0 1,0 0-1,1 0 1,-1-1-1,0 1 1,1-1-1,-1 1 1,1-1-1,-1 1 1,1-1-1,-1 0 1,1 1-1,-1-1 1,3 0-1,5 0 1,0 0 0,0 0 0,0-1 0,14-2 0,2-3-15,0-2 0,-1 0 0,23-12 0,-27 11-24,1 1-1,0 0 1,0 1 0,32-5-1,-52 12 14,1-1-1,0 1 0,0 0 0,0 0 0,0 0 0,0 0 0,0 0 0,0 0 0,0 0 0,0 1 0,0-1 0,-1 1 1,1-1-1,0 1 0,0 0 0,0-1 0,-1 1 0,1 0 0,0 0 0,-1 1 0,1-1 0,-1 0 0,1 0 0,-1 1 1,0-1-1,0 1 0,1-1 0,-1 1 0,1 1 0,0 4 25,0 0-1,0 0 1,0 1-1,-1-1 1,0 0-1,0 12 1,-1-9 37,1-1 0,0 1 0,1-1 0,3 11-1,-5-18-40,1 0 0,0 0 0,0 0 0,0 0 0,0 0-1,0 0 1,0-1 0,1 1 0,-1 0 0,0-1 0,1 1-1,-1-1 1,1 0 0,0 1 0,-1-1 0,1 0 0,0 0 0,0 0-1,0 0 1,0 0 0,0 0 0,4 0 0,1 0-48,1 0 0,-1 0 0,1-1 1,-1 0-1,1 0 0,-1-1 0,1 0 0,11-4 1,6-2-718,27-13 1,-7 3 672,-43 17-297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8.979"/>
    </inkml:context>
    <inkml:brush xml:id="br0">
      <inkml:brushProperty name="width" value="0.05" units="cm"/>
      <inkml:brushProperty name="height" value="0.05" units="cm"/>
    </inkml:brush>
  </inkml:definitions>
  <inkml:trace contextRef="#ctx0" brushRef="#br0">1 48 17876,'17'-6'1141,"-6"2"-520,-1 0 0,1 1 0,0 0 0,0 0 0,13 0 0,-21 3-537,0 0 0,0 0 0,0 0 0,0 0 0,0 1 0,0 0 0,0-1 0,0 1 1,0 0-1,0 0 0,-1 1 0,1-1 0,0 1 0,-1-1 0,1 1 0,-1 0 0,1 0 1,-1 0-1,0 0 0,0 0 0,0 0 0,0 1 0,-1-1 0,3 4 0,-1 0-53,0 1-1,0 0 1,-1 0-1,1-1 1,-2 2-1,1-1 1,-1 0-1,0 0 1,0 0-1,-1 0 1,0 1-1,0-1 1,-3 11-1,-2 11-29,-1-1-1,-11 29 1,7-25 18,7-21-13,-1-1-11,1 1 0,0-1 0,-2 23-1,5-32 8,0 0-1,0 0 0,0 1 0,0-1 0,0 0 1,0 0-1,1 1 0,-1-1 0,0 0 0,1 0 1,-1 0-1,0 0 0,1 1 0,0-1 0,-1 0 1,1 0-1,1 2 0,-1-3 3,0 1-1,1-1 1,-1 1 0,0-1 0,0 1 0,0-1-1,0 0 1,1 0 0,-1 0 0,0 1-1,0-1 1,1 0 0,-1 0 0,0-1 0,0 1-1,0 0 1,1 0 0,-1-1 0,0 1-1,0 0 1,0-1 0,2 0 0,7-4 28,0 0 0,-1 0 0,1-1 0,-1 0 0,0-1 0,14-14 1,45-53 245,15-32 119,-74 93-341,-1 0 0,-1-1 1,0 0-1,-1 0 0,0 0 0,6-26 0,-11 37-59,-1 1 0,1-1 0,-1 1 0,0-1 0,0 1 0,0-1 0,0 1 0,0-1 0,-1 1 0,1-1 0,-1 1 0,0-1 0,1 1 0,-1-1 0,0 1 0,-3-4 0,4 5-18,-1 1 1,0-1-1,1 0 0,-1 1 1,0-1-1,1 1 1,-1-1-1,0 1 0,0-1 1,1 1-1,-1 0 0,0-1 1,0 1-1,0 0 0,0 0 1,0-1-1,1 1 1,-1 0-1,-1 0 0,0 0-40,0 1 0,0-1 0,0 0 0,0 1 0,0 0 0,1-1 0,-1 1 0,0 0 0,1 0 0,-1 0 0,0 0 0,-1 2 0,0-2-85,1 1 0,0 0 0,-1 0 0,1 0 0,0 0 0,0 1 0,0-1 0,1 0-1,-1 1 1,0-1 0,1 1 0,0 0 0,0-1 0,0 1 0,0 0 0,0 0 0,0 0 0,1 0 0,-1 0 0,1 0 0,0 0 0,0 0 0,0 6 0,8 4-591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49.412"/>
    </inkml:context>
    <inkml:brush xml:id="br0">
      <inkml:brushProperty name="width" value="0.05" units="cm"/>
      <inkml:brushProperty name="height" value="0.05" units="cm"/>
    </inkml:brush>
  </inkml:definitions>
  <inkml:trace contextRef="#ctx0" brushRef="#br0">248 1 18028,'-10'0'234,"-1"1"0,1 0 0,0 0 0,0 1 0,0 1 0,0 0-1,0 0 1,1 1 0,-1 0 0,1 0 0,0 1 0,0 0 0,-12 10 0,12-8-130,1 0 0,-1 0-1,1 1 1,1 0 0,-1 1-1,1 0 1,1 0 0,0 0 0,0 1-1,1-1 1,0 2 0,-4 11-1,8-19-90,-1 1 0,1 0 0,1 0 0,-1 0 0,0 0 0,1 0 0,0 0 0,0 0 0,0 0 0,1 0 0,-1 0 0,1 0-1,0 0 1,0 0 0,0 0 0,0 0 0,1 0 0,0-1 0,0 1 0,0-1 0,0 1 0,5 5 0,-3-5 3,0-1 0,1 1-1,-1-1 1,1 0 0,0 0 0,0 0 0,0-1 0,1 1 0,-1-1 0,0-1 0,1 1 0,-1-1 0,1 0 0,0 0 0,8 0 0,-1-1 11,0 0 0,0-1 0,1-1 1,-1 0-1,0-1 0,0 0 1,17-7-1,85-43 265,-84 37-201,-29 15-87,0 0 0,0-1 0,1 1 0,-1 0 0,1 0 0,-1 1 0,1-1 0,-1 0 0,1 1 0,0 0 0,-1-1 0,1 1 0,4 0 0,-7 1-3,1-1 0,-1 0 0,1 0 1,-1 1-1,1-1 0,-1 0 0,1 1 0,-1-1 0,0 0 1,1 1-1,-1-1 0,0 1 0,1-1 0,-1 1 0,0-1 1,1 0-1,-1 1 0,0-1 0,0 1 0,1 0 0,-1-1 1,0 2-1,-1 21 39,0-16-14,-1 1 41,0 0 1,1 1 0,0-1 0,0 15 0,2-22-53,-1 0 0,0 0 0,0 0 0,1-1 0,-1 1-1,1 0 1,-1 0 0,1 0 0,-1-1 0,1 1 0,-1 0 0,1 0-1,0-1 1,0 1 0,-1-1 0,1 1 0,0-1 0,0 1 0,-1-1 0,1 1-1,0-1 1,0 1 0,0-1 0,0 0 0,0 0 0,0 0 0,0 1 0,0-1-1,0 0 1,-1 0 0,1 0 0,0 0 0,0 0 0,0-1 0,0 1-1,0 0 1,0 0 0,1-1 0,41-11 295,-40 11-290,84-40 328,-69 31-371,0 1-1,0 0 1,1 2 0,0 0 0,1 1 0,-1 1 0,21-3-1,-38 8 14,0 0 0,-1-1 0,1 1 0,0 0 0,-1 0 0,1 0 0,0 1 0,-1-1-1,1 0 1,0 1 0,-1-1 0,1 1 0,-1-1 0,1 1 0,-1 0 0,1 0 0,-1-1 0,0 1-1,1 0 1,-1 0 0,0 1 0,0-1 0,1 0 0,0 2 0,-1-1-7,0 0 1,0 1-1,-1-1 1,1 1-1,0-1 1,-1 1 0,0-1-1,0 1 1,1-1-1,-2 1 1,1 0-1,0-1 1,0 1-1,-1-1 1,0 4-1,-2 6-408,-1-1-1,0 1 0,0-1 0,-11 17 1,14-25 316,-1 0 1,0 0 0,1 0 0,-1 0 0,-1 0 0,1-1 0,0 1-1,-1-1 1,1 1 0,-1-1 0,0 0 0,0 0 0,1-1 0,-1 1 0,-1 0-1,1-1 1,0 0 0,0 1 0,0-1 0,-4 0 0,5-1 29,-1 0 0,1-1 0,0 1 0,0 0 0,0-1 0,0 0 0,0 1 0,0-1 0,-3-2 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52.569"/>
    </inkml:context>
    <inkml:brush xml:id="br0">
      <inkml:brushProperty name="width" value="0.05" units="cm"/>
      <inkml:brushProperty name="height" value="0.05" units="cm"/>
    </inkml:brush>
  </inkml:definitions>
  <inkml:trace contextRef="#ctx0" brushRef="#br0">112 2 17164,'0'0'71,"1"0"0,-1 0 0,1 0 0,-1 0 0,1-1 0,-1 1 0,0 0 0,1 0 0,-1 0 0,1 0 0,-1 0 1,1 0-1,-1 0 0,1 0 0,-1 0 0,1 0 0,-1 0 0,1 0 0,-1 1 0,0-1 0,1 0 0,-1 0 0,1 0 0,-1 1 0,0-1 0,1 0 1,-1 0-1,1 1 0,-1-1 0,0 0 0,1 1 0,-1-1 0,0 0 0,0 1 0,1-1 0,-1 1 0,0-1 0,0 0 0,0 1 0,1-1 1,-1 1-1,0-1 0,0 1 0,0-1 0,0 0 0,0 1 0,0-1 0,0 1 0,0-1 0,0 1 0,0-1 0,0 1 0,0-1 0,0 1 1,0-1-1,-1 1 0,1 0 0,-12 35 1482,8-27-1118,-71 236 1223,63-193-1559,2 1 0,-4 95 0,17-123 2,-1-14 4,-2-11-102,0 0 0,0 0-1,0-1 1,0 1 0,0 0-1,0 0 1,0 0-1,0 0 1,0 0 0,0 0-1,0 0 1,0 0 0,0 0-1,0 0 1,0 0 0,1-1-1,-1 1 1,0 0-1,0 0 1,0 0 0,0 0-1,0 0 1,0 0 0,0 0-1,0 0 1,0 0 0,0 0-1,0 0 1,0 0-1,0 0 1,1 0 0,-1 0-1,0 0 1,0 0 0,0 0-1,0 0 1,0 0 0,0 0-1,0 0 1,0 0-1,0 0 1,0 0 0,0 0-1,1 0 1,-1 0 0,0 0-1,0 0 1,0 0 0,0 0-1,0 0 1,0 0 0,0 0-1,0 0 1,0 0-1,0 0 1,0 0 0,0 0-1,0 0 1,1 0 0,-1 1-1,0-1 1,0 0 0,0 0-1,0 0 1,0 0-1,0 0 1,2-7-260,0 0 0,-1-1 0,0 1 0,0 0 1,-1-1-1,0 1 0,-1-11 0,1-2 141,-1-18-272,-1-2-132</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53.066"/>
    </inkml:context>
    <inkml:brush xml:id="br0">
      <inkml:brushProperty name="width" value="0.05" units="cm"/>
      <inkml:brushProperty name="height" value="0.05" units="cm"/>
    </inkml:brush>
  </inkml:definitions>
  <inkml:trace contextRef="#ctx0" brushRef="#br0">1 32 15667,'0'1'107,"0"0"0,0-1 0,0 1-1,1-1 1,-1 1 0,0 0 0,0-1-1,1 1 1,-1-1 0,0 1 0,1-1-1,-1 0 1,1 1 0,-1-1 0,0 1-1,1-1 1,-1 1 0,1-1 0,-1 0-1,1 0 1,0 1 0,-1-1 0,1 0-1,-1 0 1,1 1 0,-1-1 0,1 0-1,0 0 1,-1 0 0,1 0 0,0 0-1,26 1 605,-18-1-41,428-14 4714,-215 2-6560,-221 12 1145,11-1-875,-12 1 887,0-1 0,0 1 0,0 0 0,0 0 0,1 0 0,-1 0 0,0-1 0,0 1 0,0 0 0,0 0 0,0 0 1,0-1-1,0 1 0,0 0 0,0 0 0,0 0 0,0-1 0,0 1 0,0 0 0,0 0 0,0 0 0,0-1 0,0 1 0,0 0 0,0 0 0,0 0 0,0-1 0,0 1 0,0 0 0,0 0 0,0 0 0,0-1 0,-1 1 0,1 0 0,0 0 0,0 0 0,0 0 0,0-1 0,0 1 0,-1 0 0,1 0 0,0 0 0,0 0 0,0 0 0,-1 0 0,1 0 0,0 0 0,0-1 0,0 1 1,-1 0-1,-10-8-640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53.486"/>
    </inkml:context>
    <inkml:brush xml:id="br0">
      <inkml:brushProperty name="width" value="0.05" units="cm"/>
      <inkml:brushProperty name="height" value="0.05" units="cm"/>
    </inkml:brush>
  </inkml:definitions>
  <inkml:trace contextRef="#ctx0" brushRef="#br0">1 4 17604,'7'7'2256,"7"-2"-1344,14 0-311,4-2 1207,13-1-640,4 0-128,2-2-359,5 0-169,-4-3-296,-2 0-168,-10-1-552,-4 0-361,-13-1 721,-10 1-152,-13 0-96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8.385"/>
    </inkml:context>
    <inkml:brush xml:id="br0">
      <inkml:brushProperty name="width" value="0.05" units="cm"/>
      <inkml:brushProperty name="height" value="0.05" units="cm"/>
    </inkml:brush>
  </inkml:definitions>
  <inkml:trace contextRef="#ctx0" brushRef="#br0">17 45 16291,'-9'23'1601,"2"-12"-1105,7-6-240,6-8 1552,5-7-1368,8-2-255,5-1-65,12-1-88,7 1-80,11 4-161,2 2-127,3 4-344,-2 3-152,-7 3 600,-5 4-152,-9-1-176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57.353"/>
    </inkml:context>
    <inkml:brush xml:id="br0">
      <inkml:brushProperty name="width" value="0.05" units="cm"/>
      <inkml:brushProperty name="height" value="0.05" units="cm"/>
    </inkml:brush>
  </inkml:definitions>
  <inkml:trace contextRef="#ctx0" brushRef="#br0">21 128 14755,'-3'2'8788,"6"-9"-4957,0 3-4909,11-9 1278,1 0 0,0 2 0,0-1-1,1 2 1,34-17 0,-37 21-185,0 1 1,0 0-1,1 1 0,-1 1 0,1 0 1,0 0-1,0 1 0,25 1 1,-37 1-15,1 0 0,0 0 1,-1 1-1,1-1 1,-1 1-1,1-1 1,-1 1-1,1 0 1,-1 0-1,1 0 1,-1 1-1,0-1 0,0 0 1,0 1-1,3 1 1,-4-1-2,0-1 0,0 1 1,0-1-1,0 1 0,0 0 1,0-1-1,-1 1 0,1 0 1,0-1-1,-1 1 0,0 0 1,1 0-1,-1 0 0,0-1 1,0 1-1,0 0 0,0 0 1,0 0-1,0 0 0,0-1 1,-1 1-1,0 2 0,-1 4 1,-1 0 0,-1-1 0,0 1 0,0-1 0,0 0 0,-1 0 0,1 0-1,-2-1 1,1 1 0,-9 6 0,-11 10 8,-31 22-1,41-35-3,-19 14 41,-48 26-1,42-28-2,40-22-44,-1 0 1,1 0 0,0 0 0,0 1 0,0-1 0,0 0 0,0 0 0,-1 0 0,1 0-1,0 0 1,0 0 0,0 0 0,0 0 0,0 1 0,0-1 0,-1 0 0,1 0 0,0 0-1,0 0 1,0 0 0,0 1 0,0-1 0,0 0 0,0 0 0,0 0 0,0 0 0,0 1-1,0-1 1,0 0 0,0 0 0,0 0 0,0 0 0,0 1 0,0-1 0,0 0-1,0 0 1,0 0 0,0 1 0,8 4-12,19 4-27,-15-6 16,7 5-3,0 1 0,21 12-1,-33-17-13,0 1-1,-1-1 1,1 1-1,-1 1 1,0-1 0,0 1-1,-1 0 1,8 11-1,-13-16 33,1-1-1,-1 1 0,0 0 1,1 0-1,-1 0 1,0 0-1,1 0 0,-1 0 1,0 0-1,0 0 1,0-1-1,0 1 0,0 0 1,0 0-1,0 0 1,0 0-1,0 0 0,-1 0 1,1 0-1,0 0 1,-1 1-1,-1 1 8,1-1 0,0 0 0,-1 0-1,0 0 1,1 0 0,-1 0 0,-4 3 0,-4 3 66,0-2 1,-18 10 0,22-12-38,-8 4 74,0-1-1,0 0 1,0-1 0,-1 0 0,1-2-1,-29 7 1,42-11-131,0 0 0,1 0 0,-1 1 0,0-1 0,0 0 0,1 0 0,-1 0 0,0 0 0,0 0 0,1 0 0,-1 0 1,0 0-1,0 0 0,1 0 0,-1-1 0,0 1 0,0 0 0,1-1 0,-1 1 0,0 0 0,1-1 0,-1 1 0,0-1 0,1 1 0,-1-1 0,1 1 0,-1-1 0,1 1 0,-1-1 0,1 1 0,-1-1 0,1 0 1,-1 1-1,1-1 0,0 0 0,-1 0 0,1 1 0,0-1 0,0 0 0,0 1 0,-1-1 0,1 0 0,0 0 0,0 0 0,0 1 0,0-1 0,0 0 0,1 0 0,-1 1 0,0-1 0,1-1 0,-1-1-118,1 0-1,1 0 0,-1 0 0,0 0 0,1 1 0,0-1 1,-1 0-1,1 1 0,0-1 0,0 1 0,4-4 1,10-3-511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57.723"/>
    </inkml:context>
    <inkml:brush xml:id="br0">
      <inkml:brushProperty name="width" value="0.05" units="cm"/>
      <inkml:brushProperty name="height" value="0.05" units="cm"/>
    </inkml:brush>
  </inkml:definitions>
  <inkml:trace contextRef="#ctx0" brushRef="#br0">12 467 16564,'-11'11'1522,"11"-11"-1490,0 0-1,0 1 1,0-1 0,0 0-1,0 0 1,0 0-1,0 0 1,0 0 0,0 0-1,0 0 1,0 0-1,0 1 1,0-1-1,-1 0 1,1 0 0,0 0-1,0 0 1,0 0-1,0 0 1,0 1-1,0-1 1,0 0 0,0 0-1,0 0 1,1 0-1,-1 0 1,0 0-1,0 0 1,0 1 0,0-1-1,0 0 1,0 0-1,0 0 1,0 0-1,0 0 1,0 0 0,0 0-1,0 0 1,0 1-1,1-1 1,-1 0 0,0 0-1,0 0 1,0 0-1,0 0 1,0 0-1,0 0 1,28-4 1701,32-17-327,-2-1 0,92-50 0,-62 28-825,31-14-261,253-119 491,-249 130-1047,-58 24 37,-64 23 138,-1 0 1,1 0 0,-1 0-1,1 0 1,-1 0 0,1-1-1,0 1 1,-1 0 0,1 0 0,-1-1-1,1 1 1,-1 0 0,0-1-1,1 1 1,-1 0 0,1-1-1,-1 1 1,0-1 0,1 1-1,-1-1 1,1 0 0,-10-3-1294,-21 1-163,28 3 1523,-15 0-719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58.363"/>
    </inkml:context>
    <inkml:brush xml:id="br0">
      <inkml:brushProperty name="width" value="0.05" units="cm"/>
      <inkml:brushProperty name="height" value="0.05" units="cm"/>
    </inkml:brush>
  </inkml:definitions>
  <inkml:trace contextRef="#ctx0" brushRef="#br0">39 138 19948,'127'-82'4622,"-109"72"-4280,1 1-1,1 0 0,-1 2 0,42-11 0,-58 17-324,-1 1 0,1-1-1,-1 1 1,1 0-1,-1 0 1,1 0 0,-1 0-1,1 0 1,-1 0 0,1 1-1,-1-1 1,1 1 0,-1 0-1,1 0 1,-1 0-1,3 1 1,-4-1-11,1 1-1,-1-1 1,0 0-1,0 0 1,-1 1-1,1-1 1,0 0-1,0 1 1,-1-1-1,1 0 1,0 1-1,-1-1 1,0 1-1,1 0 1,-1-1-1,0 1 1,0-1-1,1 1 1,-2-1 0,1 1-1,0 0 1,0-1-1,0 1 1,-1-1-1,1 1 1,0-1-1,-2 2 1,-1 8 7,-1 0 0,-1 0 0,0-1 0,-1 1 0,0-1 0,-7 9 0,-48 56 137,53-67-121,-200 210 918,206-215-917,-1 0-1,0-1 1,0 0 0,0 0-1,0 0 1,0 0-1,0 0 1,-5 1-1,8-3-27,0 0 0,-1 0-1,1 0 1,0 0 0,0 0 0,0 0-1,-1 0 1,1 0 0,0 0-1,0 0 1,0 0 0,-1 0 0,1 0-1,0 0 1,0 0 0,-1 0-1,1 0 1,0 0 0,0 0-1,0 0 1,0 0 0,-1 0 0,1-1-1,0 1 1,0 0 0,0 0-1,0 0 1,-1 0 0,1 0-1,0-1 1,0 1 0,0 0 0,0 0-1,0 0 1,0-1 0,0 1-1,0 0 1,-1 0 0,1 0 0,0 0-1,0-1 1,0 1 0,6-19-64,0 7-41,1 0 0,14-20 0,-19 29 74,0 0 0,0 0 0,0 1 0,1 0 0,-1-1 0,1 1 0,-1 0-1,1 0 1,0 0 0,-1 0 0,1 1 0,0-1 0,0 1 0,0 0 0,1 0 0,-1 0 0,5-1 0,-7 2 15,1 0 1,-1 1-1,1-1 1,-1 1 0,1 0-1,-1-1 1,0 1 0,1 0-1,-1-1 1,0 1 0,1 0-1,-1 0 1,0 0 0,0 0-1,0 1 1,0-1-1,0 0 1,0 0 0,-1 1-1,1-1 1,0 0 0,0 1-1,-1-1 1,1 1 0,-1-1-1,0 0 1,1 1 0,-1 1-1,3 8-30,-1 0 0,1 19-1,-3-26 29,3 132-153,-3-134 178,0-1 1,0 1-1,0 0 1,1 0-1,-1-1 1,1 1-1,-1 0 1,1-1-1,-1 1 0,1 0 1,0-1-1,0 1 1,0-1-1,0 1 1,0-1-1,0 0 1,0 1-1,1-1 0,-1 0 1,3 2-1,-2-2 10,0 0 0,0 0 0,1-1-1,-1 1 1,1 0 0,-1-1 0,1 1-1,-1-1 1,0 0 0,1 0 0,-1 0-1,6-1 1,4-1 59,-1-1 0,1-1-1,-1 0 1,20-9 0,-9 2 46,0-1 0,-1-1-1,35-29 1,-44 32-84,-1 0 0,-1-1 1,0 0-1,0 0 0,-1-1 0,-1 0 0,12-23 0,-18 32-51,0-1 0,-1 0 0,1 1-1,-1-1 1,0 0 0,-1 0 0,1 0 0,-1 0 0,1 0-1,-1-6 1,-1 8-60,1 0 0,-1 0 0,1 0 0,-1 0 0,1 0 0,-1 1 0,0-1 0,0 0 0,0 0 0,0 0 0,-1 1 0,1-1 0,0 1 0,-1-1 0,1 1 0,-1-1 0,1 1 0,-1 0 0,1 0 0,-1 0 0,0 0 0,-2-1 0,-48-16-719,24 9 279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59.156"/>
    </inkml:context>
    <inkml:brush xml:id="br0">
      <inkml:brushProperty name="width" value="0.05" units="cm"/>
      <inkml:brushProperty name="height" value="0.05" units="cm"/>
    </inkml:brush>
  </inkml:definitions>
  <inkml:trace contextRef="#ctx0" brushRef="#br0">508 41 14379,'106'-38'6228,"-105"38"-6128,-1-1 0,0 1-1,1 0 1,-1 0 0,1-1 0,-1 1-1,1 0 1,-1 0 0,1 0 0,-1 0-1,1 0 1,-1 0 0,1-1 0,-1 1-1,1 0 1,-1 0 0,1 0 0,-1 1 0,1-1-1,-1 0 1,1 0 0,-1 0 0,1 0-1,-1 0 1,1 1 0,-1-1 0,1 0-1,-1 0 1,1 1 0,-1 0-33,-1 0 0,1 0 0,0-1 1,-1 1-1,1 0 0,-1 0 0,1-1 0,-1 1 0,0 0 1,1-1-1,-1 1 0,0 0 0,1-1 0,-1 1 0,0-1 0,1 1 1,-1-1-1,-1 1 0,-254 154 983,211-127-1025,-102 68 38,113-72-54,1 2 1,-32 33-1,60-54-12,1-1 0,-1 1 1,1 0-1,1 0 1,-1 0-1,1 1 1,-4 6-1,7-11 3,-1 0-1,1-1 0,0 1 1,0 0-1,0 0 0,0-1 1,0 1-1,0 0 0,0 0 1,0 0-1,0-1 1,0 1-1,0 0 0,0 0 1,0-1-1,1 1 0,-1 0 1,0 0-1,1-1 0,-1 1 1,0 0-1,1-1 0,0 2 1,1-1-1,-1 1 0,1-1 0,0 0 0,-1 0-1,1 0 1,0-1 0,0 1 0,0 0 0,0-1 0,0 1 0,0-1 0,0 1 0,3-1 0,44 4 47,87-6 0,-23 0 170,48 14 257,-137-8-711,0 0 0,0 2 1,0 1-1,33 14 0,-57-21 228,0 0 0,0 0 0,1 0 0,-1 0 1,0 1-1,0-1 0,0 0 0,1 0 0,-1 0 0,0 0 0,0 0 1,1 0-1,-1 0 0,0 0 0,0 0 0,1 0 0,-1 0 1,0-1-1,0 1 0,0 0 0,1 0 0,-1 0 0,0 0 0,0 0 1,0 0-1,1 0 0,-1-1 0,0 1 0,0 0 0,0 0 0,0 0 1,0 0-1,1-1 0,-1 1 0,0 0 0,0 0 0,0 0 1,0-1-1,0 1 0,0 0 0,0 0 0,0 0 0,0-1 0,0 1 1,1 0-1,-1 0 0,0-1 0,0 1 0,0 0 0,-1 0 0,1 0 1,0-1-1,0 1 0,0 0 0,0-1-36,0-21-336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4:00.224"/>
    </inkml:context>
    <inkml:brush xml:id="br0">
      <inkml:brushProperty name="width" value="0.05" units="cm"/>
      <inkml:brushProperty name="height" value="0.05" units="cm"/>
    </inkml:brush>
  </inkml:definitions>
  <inkml:trace contextRef="#ctx0" brushRef="#br0">1 135 17652,'0'0'88,"0"-1"1,0 1 0,0-1-1,0 1 1,-1-1-1,1 1 1,0-1 0,0 1-1,0-1 1,0 1-1,0-1 1,0 1-1,0-1 1,0 1 0,0-1-1,1 1 1,-1-1-1,0 1 1,0-1 0,0 1-1,0-1 1,1 1-1,-1 0 1,0-1 0,1 1-1,-1-1 1,0 1-1,1 0 1,-1-1 0,0 1-1,1 0 1,0-1-1,14-13 268,-14 14-259,10-8 437,1 0 0,0 2-1,0-1 1,25-8 0,56-14 706,-84 27-1146,29-8 375,51-7 1,-72 15-349,-1 1 1,1 1-1,0 0 0,0 1 0,27 5 1,-41-6-107,1 1 0,-1-1 1,0 1-1,1 0 1,-1 0-1,0 1 0,0-1 1,0 1-1,0 0 1,0-1-1,0 1 0,0 1 1,0-1-1,-1 0 1,1 1-1,-1-1 0,0 1 1,0-1-1,0 1 1,0 0-1,0 0 0,0 0 1,-1 0-1,1 1 1,-1-1-1,0 0 0,0 1 1,0-1-1,-1 0 1,1 1-1,-1-1 0,0 1 1,0-1-1,0 1 1,0-1-1,-1 1 0,1-1 1,-1 0-1,0 1 1,0-1-1,0 0 0,0 1 1,-4 4-1,-1 4 3,-2 0 0,1 0-1,-2 0 1,1-1 0,-2 0-1,1-1 1,-2 0 0,-19 15-1,-5 1 41,-59 31-1,-3-10 9,79-40-64,17-7-3,1 1 0,-1-1-1,0 0 1,1 0 0,-1 1 0,0-1 0,1 0 0,-1 1 0,0-1 0,1 1 0,-1-1 0,1 1 0,-1-1 0,1 1 0,-1-1 0,1 1 0,-1-1 0,1 1 0,-1 1 0,1-2-1,0 1 0,1-1 0,-1 0 0,0 1 0,0-1 0,0 0 0,1 1 1,-1-1-1,0 0 0,0 1 0,1-1 0,-1 0 0,0 1 0,1-1 0,-1 0 0,0 0 0,1 1 0,-1-1 0,0 0 1,1 0-1,-1 0 0,0 0 0,1 0 0,0 1 0,35 6-100,-29-6 90,15 4-29,0 0 0,0 1 1,-1 1-1,0 1 0,0 1 0,0 1 0,-1 0 1,29 22-1,-37-24 11,-1 1 0,-1 0 0,0 1 1,0 0-1,-1 0 0,0 1 0,-1 0 0,0 0 0,-1 1 1,0 0-1,-1 1 0,-1-1 0,1 1 0,-2 0 1,4 17-1,-7-24 23,0 0 1,0-1 0,-1 1-1,1 0 1,-2-1-1,1 1 1,0 0 0,-1 0-1,0-1 1,-1 1 0,1-1-1,-4 9 1,3-10 29,-1 1 0,0-1 1,1 0-1,-2 0 0,1-1 0,0 1 1,-1-1-1,1 1 0,-1-1 1,0 0-1,0-1 0,0 1 0,-1-1 1,1 1-1,-5 0 0,-19 8 147,1-2 1,-2-1-1,1-2 0,-1-1 0,0 0 0,0-3 1,0 0-1,0-2 0,0-1 0,-39-6 0,60 5-276,-1 0 0,0 0 0,1 0 0,0-1 0,-9-5 0,15 7 38,-1 0 1,1-1 0,-1 1-1,1-1 1,0 0 0,0 1 0,-1-1-1,1 0 1,1 0 0,-1-1-1,0 1 1,0 0 0,1-1-1,0 1 1,-1-1 0,1 1-1,0-1 1,0 1 0,-1-6-1,1-9-354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2.112"/>
    </inkml:context>
    <inkml:brush xml:id="br0">
      <inkml:brushProperty name="width" value="0.05" units="cm"/>
      <inkml:brushProperty name="height" value="0.05" units="cm"/>
    </inkml:brush>
  </inkml:definitions>
  <inkml:trace contextRef="#ctx0" brushRef="#br0">45 267 13995,'-5'1'455,"-27"5"981,24-5-579,22-2 358,739-72 3087,136-17-4121,-623 50-301,-183 24-157,96-32 0,-164 43 162,-14 4-39,-3 1-42,-23 6-672,13-3 630,-4 0 66,1-1-1,-23 1 1,0-2-143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19.863"/>
    </inkml:context>
    <inkml:brush xml:id="br0">
      <inkml:brushProperty name="width" value="0.05" units="cm"/>
      <inkml:brushProperty name="height" value="0.05" units="cm"/>
    </inkml:brush>
  </inkml:definitions>
  <inkml:trace contextRef="#ctx0" brushRef="#br0">112 0 17492,'4'3'2008,"-5"7"-1376,1 14-280,-5 12 1401,-2 13-1041,-3 7-232,2 10-248,-4 0-88,2-3-112,0-4 8,3-15-16,4-5-32,-4-16-136,3-6-200,2-16-688,-8-1 904,2-6-144,-4-5-88</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0.252"/>
    </inkml:context>
    <inkml:brush xml:id="br0">
      <inkml:brushProperty name="width" value="0.05" units="cm"/>
      <inkml:brushProperty name="height" value="0.05" units="cm"/>
    </inkml:brush>
  </inkml:definitions>
  <inkml:trace contextRef="#ctx0" brushRef="#br0">0 54 19596,'21'-9'606,"0"0"-1,1 1 1,0 1 0,0 1-1,0 2 1,1 0 0,24-1-1,-30 4-460,0 0 0,-1 2 1,1 0-1,0 1 0,0 1 0,-1 0 0,1 1 0,-1 1 0,0 0 0,19 10 1,-31-13-141,0 0 1,0 1 0,0 0 0,0-1 0,0 1 0,-1 1 0,1-1 0,-1 0 0,0 1 0,0 0 0,0-1 0,0 1 0,-1 0-1,0 1 1,3 5 0,-3-4-4,-1 0 0,1 0 0,-1 0 0,-1 0 0,1 0 0,-1 0 0,0 0 0,-1 0 0,1 0 0,-1 0 0,-3 11 0,-6 12 11,0-1-1,-3 0 0,0-1 1,-20 31-1,4-7 4,-33 59 101,62-108-114,-1 0 0,0-1 0,1 1 0,0 0 0,-1 0 0,1 0-1,0 0 1,0 0 0,0 0 0,0 0 0,0 0 0,1-1 0,-1 1 0,0 0 0,1 0 0,0 0 0,-1 0 0,1-1 0,0 1 0,0 0-1,0-1 1,0 1 0,0-1 0,0 1 0,0-1 0,2 2 0,5 5 4,0 0 0,0-1 0,15 9 1,-10-7-11,16 12-351,2-1 0,0-1 0,2-1 1,46 17-1,-68-32-8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0.653"/>
    </inkml:context>
    <inkml:brush xml:id="br0">
      <inkml:brushProperty name="width" value="0.05" units="cm"/>
      <inkml:brushProperty name="height" value="0.05" units="cm"/>
    </inkml:brush>
  </inkml:definitions>
  <inkml:trace contextRef="#ctx0" brushRef="#br0">197 63 21573,'0'-3'242,"0"0"0,0 0 0,0-1 0,-1 1 0,1 0 1,-1 0-1,0 0 0,0-1 0,0 1 0,-2-3 0,2 5-197,0 0-1,1 1 0,-1-1 0,0 0 0,1 0 0,-1 1 1,0-1-1,0 0 0,0 1 0,0-1 0,0 1 1,1-1-1,-1 1 0,0-1 0,0 1 0,0 0 0,0 0 1,0-1-1,-1 1 0,1 0 0,0 0 0,0 0 0,0 0 1,0 0-1,0 0 0,0 0 0,0 1 0,0-1 0,0 0 1,0 0-1,0 1 0,0-1 0,0 1 0,0-1 0,0 1 1,-1 0-1,-4 3 24,-1 1 0,1-1 0,0 1 0,0 0 0,1 1 0,-1-1 0,1 1 0,-7 10 0,-2 6-59,-15 29-1,18-31-20,2 0-1,-10 30 1,16-40-5,1 1 1,-1-1-1,1 1 1,1-1-1,0 1 0,1 21 1,0-30 10,1 0 1,-1 0 0,0 0-1,0 0 1,1 0-1,0 0 1,-1 0-1,1 0 1,0 0-1,0 0 1,0-1-1,0 1 1,0 0-1,0 0 1,0-1-1,1 1 1,-1-1-1,1 0 1,-1 1-1,4 1 1,-3-2 2,0 0-1,1 0 1,0 0 0,-1-1-1,1 1 1,-1-1-1,1 1 1,0-1 0,-1 0-1,1 0 1,0 0 0,-1-1-1,5 0 1,3-1 17,0-1-1,-1-1 1,1 0-1,-1 0 1,0 0 0,16-12-1,-6 2 86,-1-1 0,0-1 0,-2 0 0,0-1 0,15-22 0,-22 28 3,-1-1 0,-1 0 1,0 0-1,-1-1 0,0 1 0,-1-2 0,0 1 0,-1 0 0,4-25 0,-8 34-85,1 0-1,-1 1 1,0-1 0,0 1-1,0-1 1,-1 1-1,1-1 1,-1 1-1,0-1 1,0 1 0,0-1-1,-1 1 1,1 0-1,-4-6 1,4 8-55,-1-1 1,1 1-1,0 0 1,-1 0 0,1 0-1,0 0 1,-1 0-1,1 0 1,-1 1-1,0-1 1,1 1-1,-1-1 1,1 1-1,-1-1 1,0 1-1,0 0 1,1 0-1,-1-1 1,0 1-1,1 1 1,-1-1-1,0 0 1,0 0-1,1 1 1,-1-1-1,0 1 1,1-1-1,-1 1 1,1 0 0,-1-1-1,1 1 1,-4 2-1,-2 2-75,-1 0-1,0 0 1,1 1 0,0 0-1,0 0 1,-6 8 0,2-1-364</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3.369"/>
    </inkml:context>
    <inkml:brush xml:id="br0">
      <inkml:brushProperty name="width" value="0.05" units="cm"/>
      <inkml:brushProperty name="height" value="0.05" units="cm"/>
    </inkml:brush>
  </inkml:definitions>
  <inkml:trace contextRef="#ctx0" brushRef="#br0">63 7 16139,'1'-1'119,"1"0"-1,-1 0 0,1 1 0,-1-1 0,1 1 0,-1-1 0,1 1 0,-1-1 0,1 1 0,0 0 1,-1 0-1,1 0 0,2 0 0,-3 0-76,-1 0 1,1 1-1,-1-1 1,1 0-1,-1 0 1,1 1-1,-1-1 0,1 0 1,-1 1-1,1-1 1,-1 1-1,0-1 1,1 1-1,-1-1 1,0 1-1,1-1 1,-1 1-1,0-1 0,1 1 1,-1-1-1,0 1 1,0-1-1,0 1 1,0-1-1,1 2 1,-1 4 161,0 0 0,0 0-1,-1 0 1,1 0 0,-4 11 0,2-9-54,-39 156 822,-5 23-232,45-181-711,0 0-1,1 0 0,-1 0 1,1 1-1,0-1 1,1 0-1,1 8 1,-2-13-25,1 0-1,-1 0 1,0 1 0,1-1 0,-1 0-1,1 0 1,0 0 0,-1 0-1,1 0 1,0 0 0,0 0 0,0 0-1,0 0 1,0 0 0,0 0 0,0 0-1,0 0 1,0-1 0,0 1 0,0-1-1,0 1 1,1-1 0,-1 1-1,0-1 1,0 1 0,1-1 0,-1 0-1,0 0 1,0 0 0,1 0 0,-1 0-1,0 0 1,1 0 0,-1 0 0,0 0-1,1 0 1,-1-1 0,2 0-1,51-19-118,-46 16 76,0 1 1,1-1 0,-1 1 0,1 1-1,-1-1 1,1 2 0,0-1-1,0 1 1,9 0 0,-16 1 24,0 1-1,-1-1 1,1 0 0,0 1 0,-1-1 0,1 1 0,0-1 0,-1 1 0,1 0 0,-1 0 0,1-1 0,-1 1 0,0 0-1,1 1 1,-1-1 0,0 0 0,1 0 0,-1 0 0,1 3 0,0-1-2,-1 0-1,1-1 1,-1 1 0,0 1-1,0-1 1,0 0-1,-1 0 1,1 0 0,0 6-1,-1 0 18,0 0-1,-1 1 0,0-1 1,0 0-1,-1 0 1,-5 13-1,5-17 82,0 0 1,0 0-1,-1 0 0,0 0 0,0-1 1,0 0-1,0 1 0,-1-1 1,0 0-1,0 0 0,0-1 1,0 1-1,0-1 0,-1 0 1,0 0-1,1-1 0,-1 1 0,0-1 1,-9 3-1,7-3-43,0-1 1,0 0-1,0 0 0,0 0 0,1-1 0,-1 0 1,0 0-1,0-1 0,0 1 0,0-2 1,0 1-1,0-1 0,1 0 0,-1 0 0,-6-4 1,1-3-865,12 8 810,0 1 0,0 0 0,0 0 0,-1-1 0,1 1 1,0 0-1,0-1 0,0 1 0,0 0 0,0 0 0,0-1 0,0 1 0,0 0 0,0-1 0,-1 1 0,1 0 0,0-1 1,1 1-1,-1 0 0,0 0 0,0-1 0,0 1 0,0 0 0,0-1 0,0 1 0,0 0 0,0-1 0,0 1 1,1 0-1,-1 0 0,0-1 0,0 1 0,0 0 0,0 0 0,1 0 0,-1-1 0,0 1 0,0 0 0,1 0 0,-1 0 1,0-1-1,0 1 0,1 0 0,-1 0 0,0 0 0,1 0 0,13-4-486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8.776"/>
    </inkml:context>
    <inkml:brush xml:id="br0">
      <inkml:brushProperty name="width" value="0.05" units="cm"/>
      <inkml:brushProperty name="height" value="0.05" units="cm"/>
    </inkml:brush>
  </inkml:definitions>
  <inkml:trace contextRef="#ctx0" brushRef="#br0">3 52 15379,'-3'22'1609,"3"-2"-1145,9-6-208,5-2 984,15-8-664,7-4-144,12-6-296,4-4-184,10-3-504,-1-4 1376,2-3-808,-4-3-16,-10-11-16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3.788"/>
    </inkml:context>
    <inkml:brush xml:id="br0">
      <inkml:brushProperty name="width" value="0.05" units="cm"/>
      <inkml:brushProperty name="height" value="0.05" units="cm"/>
    </inkml:brush>
  </inkml:definitions>
  <inkml:trace contextRef="#ctx0" brushRef="#br0">57 416 16908,'-4'27'1688,"-5"5"-1048,-2-2-248,1 3 760,0 0-343,3-7-297,1-2-304,6-14-544,3-7-368,4-12 552,5-8-161,-2-19-87</inkml:trace>
  <inkml:trace contextRef="#ctx0" brushRef="#br0" timeOffset="1">115 0 19348,'1'0'1785,"-1"2"-1201,-1 1-232,-1-1 752,2 1-272,0 0-728,2 2-672,-2-4 416,-6 3-136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4.518"/>
    </inkml:context>
    <inkml:brush xml:id="br0">
      <inkml:brushProperty name="width" value="0.05" units="cm"/>
      <inkml:brushProperty name="height" value="0.05" units="cm"/>
    </inkml:brush>
  </inkml:definitions>
  <inkml:trace contextRef="#ctx0" brushRef="#br0">0 1 15523,'1'1'214,"1"1"0,-1 0 0,0-1 0,1 1 0,-1 0 0,0 0 0,-1 0 0,1 0 0,0 0 0,0 0 0,-1 0 0,1 0 0,-1 0 0,0 4 0,2 35 1537,-3-31-1455,1 10 149,-1-14-357,0-1 0,1 0 0,0 1 0,0-1 0,1 0 1,0 1-1,-1-1 0,2 0 0,1 7 0,-2-10-75,0-1 0,1 0 0,-1 0 0,0 0 0,0 0 0,0 0 0,1-1 0,-1 1 0,0 0 0,1-1 0,-1 1 0,1-1 0,-1 1 0,1-1-1,-1 1 1,1-1 0,-1 0 0,1 0 0,-1 0 0,1 0 0,-1 0 0,1 0 0,-1 0 0,1-1 0,-1 1 0,1 0 0,-1-1 0,3 0 0,46-18 44,-47 17-58,77-41-45,-58 29 6,1 2 0,0 1 0,28-10 1,-50 20 35,1 0-1,-1 1 1,1-1 0,-1 1 0,1 0 0,0-1 0,-1 1 0,1 0 0,0 0-1,-1 0 1,1 0 0,0 0 0,-1 0 0,1 1 0,-1-1 0,1 0-1,0 1 1,-1 0 0,1-1 0,-1 1 0,3 1 0,-3-1 11,0 0 0,0 1 0,0-1 1,-1 0-1,1 1 0,0-1 0,0 1 0,-1-1 1,1 1-1,-1-1 0,0 1 0,1-1 0,-1 1 1,0-1-1,0 1 0,0 0 0,0 2 0,-1 7 73,-1 0-1,0 1 0,-1-1 0,-6 18 1,-9 15-92,29-61-1969,3 3 1538</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4.966"/>
    </inkml:context>
    <inkml:brush xml:id="br0">
      <inkml:brushProperty name="width" value="0.05" units="cm"/>
      <inkml:brushProperty name="height" value="0.05" units="cm"/>
    </inkml:brush>
  </inkml:definitions>
  <inkml:trace contextRef="#ctx0" brushRef="#br0">162 0 17860,'-1'2'238,"0"-1"-1,-1 0 1,1 1 0,-1-1 0,0 0-1,1 0 1,-1 0 0,0 0 0,0 0-1,1 0 1,-5 1 0,3-1 114,-11 5 493,-3 2-456,0-1 0,1 2 0,0 0 0,0 1 0,-16 14 0,32-24-401,-1 0 1,1 1-1,-1-1 1,1 1-1,-1-1 1,1 1-1,-1-1 1,1 1-1,-1-1 1,1 1-1,0 0 1,-1-1-1,1 1 1,0-1-1,-1 1 1,1 0-1,0-1 1,0 1-1,0 0 1,-1-1-1,1 1 1,0 0-1,0-1 1,0 1-1,0 0 1,0 0-1,1-1 1,-1 1-1,0 0 1,0-1-1,0 1 1,0 0-1,1-1 1,-1 1-1,0-1 1,1 1-1,-1 0 1,0-1-1,1 1 1,-1-1-1,1 1 1,-1-1-1,1 1 1,-1-1-1,1 1 1,0-1-1,-1 0 1,1 1-1,1 0 1,4 2-180,0 0 0,0-1 0,1 1 0,7 1 1,-6-2 9,12 4-218,-2-1 48,0 0-1,-1 2 0,0 0 0,0 0 0,29 20 0,-44-26 369,-1 0 0,0-1-1,0 1 1,1 0 0,-1 0-1,0 0 1,0 0 0,0 0-1,0 0 1,0 1 0,-1-1-1,1 0 1,0 0 0,-1 1-1,1-1 1,0 0 0,-1 1-1,1-1 1,-1 1 0,0-1-1,0 1 1,1-1 0,-1 0-1,0 4 1,-1-4 45,0 1-1,0 0 1,0 0-1,0-1 1,0 1-1,0-1 1,0 1 0,-1-1-1,1 1 1,0-1-1,-1 0 1,1 1-1,-1-1 1,1 0 0,-1 0-1,-2 1 1,-6 2 281,0 1 1,0-1-1,-1-1 1,1 1-1,-16 1 1,11-3-135,0 0 0,-18-2 1,28 0-320,1 0 1,0 0 0,-1-1 0,1 1 0,-1-1-1,1 0 1,0-1 0,0 1 0,0-1 0,-1 0-1,-6-4 1,10 4-288</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5.434"/>
    </inkml:context>
    <inkml:brush xml:id="br0">
      <inkml:brushProperty name="width" value="0.05" units="cm"/>
      <inkml:brushProperty name="height" value="0.05" units="cm"/>
    </inkml:brush>
  </inkml:definitions>
  <inkml:trace contextRef="#ctx0" brushRef="#br0">258 29 16772,'-1'-2'141,"-1"0"0,1 0 0,-1 0 0,0 0 1,0 0-1,0 0 0,0 0 0,0 1 0,0-1 1,0 1-1,0 0 0,-1 0 0,1-1 0,-1 1 1,1 1-1,-1-1 0,1 0 0,-1 1 0,1-1 1,-1 1-1,1 0 0,-1 0 0,0 0 0,1 0 1,-1 0-1,1 0 0,-1 1 0,0 0 0,1-1 0,-1 1 1,1 0-1,0 0 0,-1 0 0,-2 2 0,-8 5 103,0 0-1,1 1 0,0 0 1,-18 20-1,18-19-115,3-2-40,0 0 14,1 0-1,-1 0 1,1 1 0,0 0 0,1 0 0,0 1 0,-8 15 0,15-25-95,-1 1 0,1-1 0,0 1-1,-1-1 1,1 1 0,0-1 0,0 1 0,0-1 0,0 1 0,0 0-1,-1-1 1,1 1 0,0-1 0,0 1 0,0-1 0,0 1-1,0-1 1,1 1 0,-1 0 0,0-1 0,0 1 0,0-1-1,0 1 1,1-1 0,-1 1 0,0-1 0,0 1 0,1-1-1,-1 1 1,0-1 0,1 0 0,-1 1 0,1-1 0,-1 0-1,1 1 1,1 0 1,0 0 0,0-1-1,0 1 1,0-1 0,0 0-1,0 0 1,0 0 0,0 0 0,0 0-1,3-1 1,47-12-33,73-40-184,-11 3-55,-112 49 262,1 0 0,-1 0 0,1 0 0,0 0-1,0 1 1,-1-1 0,1 1 0,0 0-1,0 0 1,0 0 0,0 0 0,-1 0 0,1 1-1,3 0 1,-5 0 11,1 0 0,-1-1 0,0 1 0,0 0-1,0 0 1,0 0 0,0 0 0,0 1 0,0-1 0,-1 0 0,1 0 0,0 1-1,-1-1 1,1 0 0,-1 1 0,1-1 0,-1 0 0,1 1 0,-1-1 0,0 1-1,0-1 1,0 0 0,0 1 0,0-1 0,0 1 0,0-1 0,0 1 0,-1 2-1,-5 25 182,4-23-128,1 1 1,0-1-1,0 1 1,0 0-1,1 9 1,0-15-57,1 0 1,-1 0-1,0 0 1,1 0-1,-1 0 1,1 0-1,-1 0 1,1 0-1,0 0 1,-1-1-1,1 1 1,0 0-1,-1 0 1,1-1-1,0 1 1,0 0-1,0-1 1,0 1-1,0-1 1,0 1-1,0-1 1,0 1-1,0-1 1,0 0-1,0 0 1,0 1-1,0-1 1,0 0-1,0 0 1,0 0-1,0 0 1,0 0-1,0 0 1,0 0-1,1-1 1,41-7-136,-41 7 116,39-11-222,-24 6 78,1 1 0,-1 0 1,1 1-1,1 1 1,-1 1-1,26 0 1,-42 2 210,1 1 0,-1 0 0,1-1 0,-1 1 0,1 0 0,-1 0 0,0 0 0,1 0 0,-1 1 1,0-1-1,0 1 0,0-1 0,0 1 0,0 0 0,0-1 0,-1 1 0,1 0 0,0 0 0,-1 1 0,0-1 1,1 0-1,-1 0 0,0 1 0,1 2 0,-2-4-91,-1 0 0,1 0-1,-1 0 1,1 0 0,-1 0 0,1-1 0,-1 1 0,0 0 0,1 0-1,-1 0 1,0-1 0,1 1 0,-1 0 0,0-1 0,0 1-1,0 0 1,0-1 0,0 1 0,0-1 0,0 0 0,0 1-1,-1-1 1,-2 3-10,-9 3-174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9.083"/>
    </inkml:context>
    <inkml:brush xml:id="br0">
      <inkml:brushProperty name="width" value="0.05" units="cm"/>
      <inkml:brushProperty name="height" value="0.05" units="cm"/>
    </inkml:brush>
  </inkml:definitions>
  <inkml:trace contextRef="#ctx0" brushRef="#br0">46 1 15315,'-3'5'563,"0"-1"0,0 1-1,1 0 1,-1 0-1,1 0 1,1 0 0,-1 1-1,1-1 1,-2 7 0,-9 62 101,11-67-423,0 4-146,-7 75 485,7-77-522,2 1 0,-1 0 0,1-1 0,0 1 0,1-1 0,6 17 0,-8-24-48,1 0 1,-1 0 0,1 0 0,0 0 0,0 0 0,0-1 0,0 1 0,0 0 0,1-1 0,-1 1 0,0 0-1,1-1 1,-1 0 0,1 1 0,0-1 0,-1 0 0,1 0 0,0 0 0,0 0 0,-1 0 0,1 0 0,0-1 0,0 1-1,0-1 1,0 1 0,0-1 0,0 0 0,0 1 0,0-1 0,0 0 0,0 0 0,0-1 0,0 1 0,0 0-1,0-1 1,0 1 0,0-1 0,0 0 0,0 1 0,0-1 0,0 0 0,-1 0 0,4-2 0,7-5 31,1-1 0,-1 0 0,0-1 0,-1 0 0,0-1 0,15-19 0,50-79 309,-61 82-251,-12 21-63,1-1 0,-1 0 1,2 1-1,-1 0 0,0-1 0,1 2 0,7-8 1,-12 13-34,1 0 0,-1 0 0,1 0 0,-1-1 0,0 1 1,1 0-1,-1 0 0,1 0 0,-1 0 0,1 0 0,-1 0 1,0 0-1,1 0 0,-1 0 0,1 0 0,-1 0 1,1 0-1,-1 0 0,0 0 0,1 0 0,-1 0 0,1 0 1,-1 0-1,1 1 0,-1-1 0,0 0 0,1 0 0,-1 1 1,0-1-1,1 0 0,-1 0 0,0 1 0,1-1 1,-1 0-1,0 1 0,1-1 0,-1 0 0,0 1 0,0-1 1,0 1-1,1-1 0,-1 1 0,0-1 0,0 0 0,0 1 1,0-1-1,0 1 0,0-1 0,0 1 0,6 25 89,-6-23-82,3 18 37,-1 0-31,2 1 1,0-1 0,12 35-1,-16-54-11,1 0-1,0 0 0,0 0 1,0 0-1,0 0 0,0 0 1,0 0-1,0 0 0,1 0 1,-1-1-1,1 1 0,-1 0 1,1-1-1,0 1 0,0-1 1,-1 0-1,1 0 0,0 1 1,0-1-1,0-1 0,0 1 1,0 0-1,1 0 0,-1-1 1,0 1-1,0-1 0,0 0 1,1 1-1,-1-1 0,0 0 1,0 0-1,0-1 0,1 1 1,-1 0-1,3-2 0,10-3 43,0-1 0,-1-1 0,0 0-1,0-1 1,-1-1 0,23-19 0,11-5 79,-41 29-108,7-5 22,1 0-1,0 2 1,0-1 0,20-6 0,-31 13-37,-1 0-1,1 0 1,0 0 0,0 1-1,0-1 1,0 1 0,0-1-1,0 1 1,0 0 0,1 0-1,-1 1 1,0-1 0,0 1-1,0-1 1,0 1 0,-1 0-1,1 0 1,0 0 0,0 1-1,0-1 1,-1 1 0,1-1-1,-1 1 1,1 0 0,-1 0 0,0 0-1,0 0 1,1 0 0,1 4-1,1 2 3,0 0-1,-1 0 0,0 1 1,0-1-1,-1 1 1,3 15-1,7 57 4,-6-29-150,-7-52 108,0 1 1,0 0 0,0-1 0,0 1 0,1-1 0,-1 1 0,0 0 0,0-1 0,0 1 0,1-1 0,-1 1 0,0 0 0,0-1-1,1 1 1,-1-1 0,1 1 0,-1-1 0,0 1 0,1-1 0,-1 0 0,1 1 0,-1-1 0,1 1 0,-1-1 0,1 0 0,0 1-1,0-1-41,0 0 0,0 0 0,0-1 0,0 1 0,-1 0 0,1 0 0,0 0 0,0-1 0,0 1 0,0-1 0,-1 1 0,1 0-1,0-1 1,0 0 0,-1 1 0,2-2 0,6-6-723,0-1 0,11-14 0,-4 4 320,14-7-316,3-1-150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29.501"/>
    </inkml:context>
    <inkml:brush xml:id="br0">
      <inkml:brushProperty name="width" value="0.05" units="cm"/>
      <inkml:brushProperty name="height" value="0.05" units="cm"/>
    </inkml:brush>
  </inkml:definitions>
  <inkml:trace contextRef="#ctx0" brushRef="#br0">71 240 14427,'5'-4'496,"28"-19"1112,-32 22-1482,0 0-1,0 0 1,0 0-1,1 0 1,-1 0-1,-1-1 1,1 1-1,0 0 1,0-1-1,0 1 1,-1-1-1,1 1 1,0 0-1,-1-1 1,0 0-1,1 1 1,-1-1-1,0 1 1,0-1-1,0-2 1,0 3-77,0 1 1,0 0-1,0-1 0,0 1 1,0 0-1,-1-1 1,1 1-1,0 0 0,0-1 1,0 1-1,-1 0 1,1 0-1,0-1 1,0 1-1,-1 0 0,1 0 1,0-1-1,-1 1 1,1 0-1,0 0 0,-1 0 1,1 0-1,0 0 1,-1-1-1,1 1 0,0 0 1,-1 0-1,1 0 1,0 0-1,-1 0 1,1 0-1,0 0 0,-1 0 1,1 0-1,0 0 1,-1 0-1,1 1 0,0-1 1,-1 0-1,1 0 1,0 0-1,-1 0 1,1 0-1,0 1 0,-1-1 1,-16 11 792,7-2-658,0 1-1,0 0 1,1 0 0,1 1-1,-8 12 1,12-17-177,0 0 0,1 0 0,0 1 0,0-1 0,0 1 0,1-1 0,0 1 0,1 0 0,-1 0 0,1 0 0,0 11 0,1-17-6,0 0 0,0 1 1,0-1-1,0 0 0,0 0 0,0 0 1,1 0-1,-1 0 0,0 1 0,1-1 1,-1 0-1,1 0 0,-1 0 1,1 0-1,-1 0 0,1 0 0,0 0 1,0-1-1,-1 1 0,1 0 0,0 0 1,0 0-1,0-1 0,0 1 1,0 0-1,0-1 0,0 1 0,0-1 1,0 1-1,0-1 0,0 0 0,0 1 1,0-1-1,0 0 0,1 0 1,-1 0-1,0 0 0,0 0 0,0 0 1,0 0-1,0 0 0,1 0 1,0-1-1,5-1 10,0 1 1,-1-2 0,1 1-1,-1-1 1,0 0-1,8-5 1,12-9 26,0-2-1,-2-1 1,28-27 0,61-76 120,-111 121-154,25-28 73,-1-1 0,22-36 0,-61 87 57,-2 0-68,-21 40 0,25-35-5,1 0 0,-10 44 0,17-58-79,1-1 1,0 1 0,1 0 0,0 0-1,1 0 1,0 0 0,1 0 0,0 0-1,4 15 1,-5-23-15,1 0 0,0-1-1,0 1 1,1 0-1,-1-1 1,0 0 0,1 1-1,-1-1 1,1 0 0,0 0-1,3 3 1,-4-4 24,0 0 0,1 0-1,-1 0 1,0-1 0,1 1-1,-1 0 1,0-1 0,1 0 0,-1 1-1,1-1 1,-1 0 0,1 1 0,-1-1-1,1 0 1,-1 0 0,1 0 0,-1 0-1,1-1 1,-1 1 0,1 0 0,-1-1-1,1 1 1,-1-1 0,2 0-1,22-15-168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0.365"/>
    </inkml:context>
    <inkml:brush xml:id="br0">
      <inkml:brushProperty name="width" value="0.05" units="cm"/>
      <inkml:brushProperty name="height" value="0.05" units="cm"/>
    </inkml:brush>
  </inkml:definitions>
  <inkml:trace contextRef="#ctx0" brushRef="#br0">23 96 18548,'-1'0'65,"-1"-1"0,1 1-1,0 0 1,0-1 0,0 1 0,0-1 0,0 1-1,0-1 1,0 0 0,0 1 0,0-1 0,0 0 0,0 0-1,1 1 1,-1-1 0,0 0 0,0 0 0,1 0-1,-1 0 1,1 0 0,-1 0 0,1 0 0,-1 0 0,1-1-1,-1 1 1,1 0 0,0 0 0,0 0 0,0 0-1,0 0 1,0-1 0,0 1 0,0 0 0,0 0-1,0 0 1,0 0 0,0-1 0,1 1 0,-1 0 0,1 0-1,-1 0 1,1 0 0,-1 0 0,1 0 0,-1 0-1,1 0 1,0 0 0,0 0 0,0 0 0,-1 1-1,1-1 1,0 0 0,0 0 0,1 0 0,4-4 59,1 0 0,-1 0-1,1 1 1,0 0 0,0 0 0,0 1 0,1 0 0,-1 0 0,1 1 0,0-1 0,-1 2 0,1-1-1,0 1 1,0 0 0,0 1 0,12 1 0,-15-1-110,0 0 0,0 1-1,0 0 1,0 0 0,0 0 0,0 0-1,0 1 1,-1 0 0,1 0 0,0 0-1,-1 1 1,0-1 0,1 1 0,-1 0-1,0 0 1,0 1 0,-1-1 0,1 1 0,-1 0-1,0 0 1,0 0 0,0 0 0,0 1-1,-1-1 1,0 1 0,3 6 0,-2 0 9,-1 0 1,0 0 0,-1 1 0,0-1 0,0 1 0,-1-1 0,-1 1 0,-2 14 0,-5 11 38,-13 43 0,3-14 5,17-61-58,0 0-1,0 0 0,0 0 0,1 0 0,0 0 0,0 0 1,1 8-1,-1-12-6,0 0 0,0-1 0,1 1 1,-1 0-1,0 0 0,1-1 0,-1 1 0,0 0 1,1-1-1,-1 1 0,1 0 0,-1-1 0,1 1 1,-1-1-1,1 1 0,0 0 0,-1-1 0,1 0 1,0 1-1,0 0 0,1-1 1,-1 0-1,1 1 1,-1-1-1,0 0 1,1 0 0,-1 0-1,1 0 1,-1 0-1,0-1 1,1 1 0,-1 0-1,0-1 1,1 1 0,-1-1-1,3-1 1,10-5 18,1-1 0,-1-1 0,0-1 0,-1 0 1,13-13-1,57-61 61,-81 82-84,14-14-125,-1 0 0,-1-2 0,-1 1 0,22-38 0,-34 52 4,0 0 0,0 0 1,-1-1-1,1 1 0,-1 0 1,1-6-1,0 3-1987,9 9-4617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0.816"/>
    </inkml:context>
    <inkml:brush xml:id="br0">
      <inkml:brushProperty name="width" value="0.05" units="cm"/>
      <inkml:brushProperty name="height" value="0.05" units="cm"/>
    </inkml:brush>
  </inkml:definitions>
  <inkml:trace contextRef="#ctx0" brushRef="#br0">35 22 9482,'12'-8'1249,"8"-5"118,-16 12 515,-6 7 1650,-7 6-3125,1 1 1,0 0 0,1 0 0,1 0-1,0 1 1,0 0 0,2 0 0,0 0-1,0 1 1,-2 24 0,6-37-394,0 0 0,0 0 1,0 0-1,0 0 0,0 0 1,0 0-1,0 0 0,1-1 0,-1 1 1,1 0-1,0 0 0,-1 0 1,1-1-1,0 1 0,0 0 1,0-1-1,2 3 0,-2-3-2,0 0 0,1 0 0,-1 0 0,0 0 0,1-1-1,-1 1 1,1 0 0,-1-1 0,1 1 0,-1-1 0,1 0 0,-1 1 0,1-1 0,0 0 0,-1 0-1,3 0 1,5-1 20,-1-1-1,0 0 0,0 0 1,0-1-1,0 0 0,10-5 1,30-16 70,40-17 19,-76 36-109,0 1 0,0 0 0,0 1 0,1 0-1,17-1 1,-26 4 10,-1 0-1,1 0 0,0 0 0,0 0 1,-1 1-1,1-1 0,0 1 0,-1 0 1,1 0-1,-1 1 0,1-1 1,-1 0-1,0 1 0,1 0 0,-1 0 1,0 0-1,0 0 0,0 1 0,2 2 1,1 3 108,0 0 0,0 0 1,-1 1-1,0-1 1,5 15-1,-6-13 0,-3-9-102,0 1 0,-1-1 1,1 0-1,0 1 0,0-1 0,-1 0 1,1 0-1,0 0 0,0 0 0,0 0 1,1 0-1,-1 0 0,0 0 1,0 0-1,0-1 0,1 1 0,-1 0 1,0-1-1,1 1 0,-1-1 0,1 1 1,-1-1-1,0 0 0,1 0 0,-1 1 1,1-1-1,-1 0 0,1 0 0,-1-1 1,1 1-1,-1 0 0,0 0 0,1-1 1,-1 1-1,1-1 0,-1 1 1,3-2-1,5-3 16,0 0 0,1 0-1,-2-1 1,12-9 0,-7 5 4,4-3-59,29-18-196,-42 29 97,-1 0 0,1 0 0,1 0 1,-1 0-1,0 1 0,0 0 0,0 0 1,1 0-1,6 0 0,-8 1-134,-1 1-1,0-1 0,0 1 1,0-1-1,0 1 0,0 0 1,0 0-1,0 0 1,0 1-1,0-1 0,0 0 1,0 1-1,-1-1 0,1 1 1,0-1-1,-1 1 0,0 0 1,3 3-1,1 1-292,0-1-527</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1.270"/>
    </inkml:context>
    <inkml:brush xml:id="br0">
      <inkml:brushProperty name="width" value="0.05" units="cm"/>
      <inkml:brushProperty name="height" value="0.05" units="cm"/>
    </inkml:brush>
  </inkml:definitions>
  <inkml:trace contextRef="#ctx0" brushRef="#br0">17 1 15635,'-9'136'3893,"2"-46"-1715,6 126 1,2-205-2067,0 1-1,1-1 1,0 1 0,1-1-1,4 12 1,-6-20-84,0-1-1,0 1 1,0-1 0,0 1-1,1-1 1,-1 0 0,1 1-1,0-1 1,0 0-1,-1 0 1,1 0 0,1-1-1,-1 1 1,0 0 0,0-1-1,1 1 1,-1-1 0,1 0-1,-1 0 1,1 0 0,-1 0-1,1 0 1,0-1-1,-1 1 1,1-1 0,4 1-1,2-2 31,0 0 0,-1 0-1,1-1 1,-1 0-1,1 0 1,-1-1-1,0 0 1,0-1-1,0 0 1,0 0 0,9-7-1,7-7 143,44-39-1,-18 10-321,-2-2 1,-3-2-1,-1-2 0,62-100 1,-97 128-438,-16 29 228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1.715"/>
    </inkml:context>
    <inkml:brush xml:id="br0">
      <inkml:brushProperty name="width" value="0.05" units="cm"/>
      <inkml:brushProperty name="height" value="0.05" units="cm"/>
    </inkml:brush>
  </inkml:definitions>
  <inkml:trace contextRef="#ctx0" brushRef="#br0">1 0 16860,'8'15'1784,"8"-2"-1120,3-3-264,4-5 584,-1 0-383,6-5-914,2-3-1359,-2-3 1448,1 0-376,1-2-272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9.191"/>
    </inkml:context>
    <inkml:brush xml:id="br0">
      <inkml:brushProperty name="width" value="0.05" units="cm"/>
      <inkml:brushProperty name="height" value="0.05" units="cm"/>
    </inkml:brush>
  </inkml:definitions>
  <inkml:trace contextRef="#ctx0" brushRef="#br0">312 49 12899,'6'-13'1008,"12"-22"770,-16 37-83,-2 10-962,-3 13-42,-37 131 103,-8-3 0,-6-2 1,-74 145-1,117-272-969,8-16-17,0 0 0,-1 0 0,0 0 0,0-1 0,-1 0 0,0 1 0,-1-2 0,-9 11 0,15-17 173,0 0 1,0 0 0,0 0 0,0 0-1,0 0 1,0-1 0,0 1 0,0 0 0,0 0-1,0 0 1,0 0 0,0 0 0,0 0-1,0-1 1,0 1 0,0 0 0,0 0-1,0 0 1,0 0 0,0 0 0,0 0-1,0-1 1,0 1 0,0 0 0,0 0 0,0 0-1,0 0 1,0 0 0,-1 0 0,1 0-1,0 0 1,0-1 0,0 1 0,0 0-1,0 0 1,0 0 0,0 0 0,-1 0 0,1 0-1,0 0 1,0 0 0,0 0 0,0 0-1,0 0 1,0 0 0,-1 0 0,1 0-1,0 0 1,0 0 0,0 0 0,0 0-1,0 0 1,0 0 0,-1 0 0,1 0 0,0 0-1,0 0 1,0 0 0,0 0 0,0 0-1,0 1 1,-1-1 0,1 0 0,4-14-228,11-22-339,10-23-123</inkml:trace>
  <inkml:trace contextRef="#ctx0" brushRef="#br0" timeOffset="1">408 26 14571,'0'15'1432,"-6"16"-1023,-8 19-121,-2 6 640,5 15-336,1 3-88,5 2-128,5-1-72,9-7-64,7-5-56,7-5-104,4-7-80,0-8-344,0-7-208,-1-9-72,-6-7 464,-17-8-152,-7-2-112</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2.118"/>
    </inkml:context>
    <inkml:brush xml:id="br0">
      <inkml:brushProperty name="width" value="0.05" units="cm"/>
      <inkml:brushProperty name="height" value="0.05" units="cm"/>
    </inkml:brush>
  </inkml:definitions>
  <inkml:trace contextRef="#ctx0" brushRef="#br0">211 53 17820,'-10'-2'406,"1"-1"0,-1 2 0,0-1 0,1 1 0,-1 1 0,0 0 0,0 0 0,0 1 0,1 0 0,-19 5 0,24-5-325,0 0 0,1 0 0,-1 0 0,0 1 0,1-1 0,-1 1 0,1 0 0,0 1 0,-1-1 0,1 0 0,0 1 1,0 0-1,1-1 0,-1 1 0,1 0 0,-1 0 0,1 1 0,0-1 0,0 1 0,0-1 0,1 1 0,-1-1 0,1 1 0,0 0 0,0 0 0,0-1 0,0 1 0,1 0 0,-1 6 0,1-10-61,0 0-1,0 0 1,0 1 0,0-1-1,0 0 1,0 0-1,0 0 1,0 0 0,0 0-1,0 0 1,0 0-1,0 1 1,0-1 0,0 0-1,0 0 1,0 0-1,0 0 1,0 0-1,0 0 1,1 0 0,-1 1-1,0-1 1,0 0-1,0 0 1,0 0 0,0 0-1,0 0 1,0 0-1,0 0 1,0 0 0,0 0-1,0 0 1,1 0-1,-1 1 1,0-1-1,0 0 1,0 0 0,0 0-1,0 0 1,0 0-1,0 0 1,1 0 0,-1 0-1,0 0 1,0 0-1,0 0 1,0 0 0,0 0-1,0 0 1,0 0-1,1 0 1,-1 0 0,7-6 535,6-8 29,-1-17 266,-11 30-821,-1 0 0,0 0 0,0 1 1,0-1-1,0 0 0,0 0 0,0 0 1,0 0-1,0 1 0,0-1 1,0 0-1,0 0 0,0 0 0,0 1 1,-1-3-1,0 3-26,1 0 0,-1-1 0,1 1 0,-1 0 0,1 0-1,-1-1 1,1 1 0,-1 0 0,1 0 0,-1 0 0,1 0 0,-1 0 0,1 0 0,-1 0 0,1 0 0,-1 0 0,1 0 0,-1 0 0,1 0-1,-1 0 1,1 0 0,-1 0 0,1 0 0,-1 1 0,1-1 0,-1 0 0,1 0 0,-1 1 0,0-1 0,-1 2-5,-1-1 1,1 1 0,0-1 0,0 1-1,0 0 1,0 0 0,0 0 0,0 0-1,0 1 1,1-1 0,-1 0 0,1 1-1,0-1 1,-1 1 0,1-1 0,0 1-1,0 0 1,1-1 0,-1 1 0,1 0-1,-1 0 1,1-1 0,0 1 0,0 0-1,0 4 1,0-4-3,1 0-1,-1 0 1,0 0 0,1-1-1,-1 1 1,1 0 0,0 0-1,0 0 1,0 0 0,0-1-1,1 1 1,-1-1 0,1 1-1,-1-1 1,1 1 0,0-1-1,0 0 1,0 0-1,0 0 1,0 0 0,1 0-1,-1 0 1,1-1 0,2 3-1,3-2 0,1 0-1,-1-1 0,0 1 1,1-2-1,-1 1 0,1-1 1,-1 0-1,1-1 0,-1 0 1,0 0-1,1-1 1,-1 0-1,10-4 0,1-1 11,-1-1-1,0 0 0,-1-1 1,27-19-1,-39 25 3,1-1 1,-1-1-1,0 1 1,-1-1-1,1 0 1,-1 0-1,7-9 0,-10 12-3,0 1 0,0-1 0,-1 1 0,1-1 0,0 0-1,-1 0 1,0 1 0,1-1 0,-1 0 0,0 0-1,0 0 1,0 0 0,0 1 0,0-1 0,0 0 0,0 0-1,-1 0 1,1 0 0,-1 1 0,1-1 0,-1 0-1,0 1 1,1-1 0,-1 0 0,0 1 0,0-1-1,0 1 1,-1-1 0,1 1 0,0 0 0,0-1 0,-3 0-1,-2-3-70,0 0 0,-1 1 1,1 0-1,-1 0 0,0 1 0,0 0 0,0 0 0,0 1 0,-1 0 0,1 0 0,-1 1 0,0 0 0,1 0 0,-1 0 0,0 1 0,1 1 0,-1-1 0,0 1 1,1 0-1,-1 1 0,1 0 0,0 0 0,-1 0 0,1 1 0,-11 6 0,-4 8-290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2.694"/>
    </inkml:context>
    <inkml:brush xml:id="br0">
      <inkml:brushProperty name="width" value="0.05" units="cm"/>
      <inkml:brushProperty name="height" value="0.05" units="cm"/>
    </inkml:brush>
  </inkml:definitions>
  <inkml:trace contextRef="#ctx0" brushRef="#br0">0 1 16660,'2'4'267,"0"0"0,-1 0 0,0 0 1,0 0-1,0 0 0,0 1 1,-1-1-1,0 0 0,0 1 1,0 5-1,0 4 132,4 145 2635,10 202-1062,-13-356-1939,-1 0 0,1 0 0,0 1 0,0-1-1,0 0 1,1 0 0,0 0 0,0-1 0,3 7 0,-4-10-22,-1 0 1,1 0 0,0 0 0,0 0 0,0-1 0,-1 1 0,1 0 0,0-1-1,0 1 1,0 0 0,0-1 0,0 1 0,0-1 0,0 0 0,0 1-1,0-1 1,0 0 0,0 0 0,2 1 0,-1-1 2,0-1 0,1 1 0,-1-1 0,0 1-1,0-1 1,0 1 0,0-1 0,0 0 0,0 0 0,0 0 0,0-1 0,0 1 0,2-2 0,18-17 113,-2-1 0,0 0 0,-1-2 0,28-42 0,-40 54-109,-7 11-19,16-22-95,0-1 0,-2-1 0,17-38 0,-29 58-29,-1 0 0,0 0 1,-1 1-1,1-1 0,-1 0 1,0 0-1,1 0 0,-2 0 1,1 0-1,-2-7 1,-1-4-214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3.162"/>
    </inkml:context>
    <inkml:brush xml:id="br0">
      <inkml:brushProperty name="width" value="0.05" units="cm"/>
      <inkml:brushProperty name="height" value="0.05" units="cm"/>
    </inkml:brush>
  </inkml:definitions>
  <inkml:trace contextRef="#ctx0" brushRef="#br0">0 100 15147,'3'8'570,"0"0"0,1-1 0,-1 1 0,1-1-1,1 0 1,-1 0 0,1 0 0,6 6 0,-7-10-406,0 0 1,-1 0-1,1 0 0,1-1 1,-1 1-1,0-1 1,0 0-1,1 0 0,-1-1 1,1 1-1,-1-1 1,1 0-1,0-1 0,0 1 1,8-1-1,-3 0-268,1-1 0,-1 0 0,0-1 0,0 0 0,0 0 0,0-1 0,0-1 0,0 1 0,-1-2 0,14-7 0,-15 7 43,-1 1 0,-1-1 0,1 0 0,-1 0 0,0-1 0,0 0 0,0 0 0,-1 0 0,0-1 0,0 0 0,-1 0 0,1 0 0,4-13 0,-9 19 97,1 0-1,-1 0 0,1-1 1,-1 1-1,0 0 0,1-1 0,-1 1 1,0-1-1,0 1 0,0 0 0,0-1 1,-1-2-1,1 4-16,0 0 1,0-1-1,0 1 1,0 0-1,-1 0 1,1 0-1,0-1 1,0 1-1,0 0 0,-1 0 1,1 0-1,0 0 1,0 0-1,-1-1 1,1 1-1,0 0 0,0 0 1,-1 0-1,1 0 1,0 0-1,0 0 1,-1 0-1,1 0 1,0 0-1,-1 0 0,1 0 1,0 0-1,0 0 1,-1 0-1,1 0 1,0 0-1,0 0 0,-1 0 1,1 1-1,0-1 1,-1 0-1,-1 1 67,-1 1-1,1-1 1,0 1-1,-1-1 0,1 1 1,0 0-1,0 0 1,0 0-1,1 0 1,-4 5-1,2-3-41,1 1-1,0-1 1,0 1-1,0 0 0,1-1 1,-1 1-1,1 0 1,1 0-1,-1 0 1,0 0-1,1 6 0,0-9-34,0 0 0,1 0 0,-1-1 0,0 1-1,1 0 1,-1 0 0,1 0 0,-1 0-1,1 0 1,0-1 0,0 1 0,0 0 0,0 0-1,0-1 1,0 1 0,1-1 0,-1 1 0,0-1-1,1 0 1,-1 1 0,1-1 0,-1 0-1,1 0 1,0 0 0,-1 0 0,1 0 0,0-1-1,0 1 1,0 0 0,3 0 0,3 0 11,0-1-1,0 0 1,1 0 0,-1 0 0,0-1-1,0-1 1,0 1 0,0-1 0,0-1 0,13-5-1,1-1-19,-1-2 0,28-18 0,90-73-84,-137 101 79,0-1 0,0 1 1,0-1-1,0 1 0,1 0 0,-1-1 0,1 1 0,2-1 0,-4 2 6,-1 0 0,0 0 0,1 0 0,-1 0 0,0 0 0,1 0 0,-1 0 0,0 0 0,1 0 0,-1 0 0,0 0 0,1 1 0,-1-1 0,0 0 0,0 0 0,1 0 0,-1 0 0,0 0 0,1 1 0,-1-1 0,0 0 0,0 0 0,1 0 0,-1 1 0,0-1 0,2 15 60,-9 32 197,4-33-135,0 0 0,2 0-1,-1 0 1,2 0 0,0 1 0,3 20-1,-3-34-151,0 1 0,1 0 0,-1-1 0,1 1 0,-1-1 0,1 1 0,0-1 0,-1 1 0,1-1 0,0 0 0,0 1 0,0-1 0,0 0 0,0 0 0,0 0 0,0 0-1,1 0 1,-1 0 0,0 0 0,1 0 0,-1 0 0,0 0 0,1-1 0,-1 1 0,1-1 0,-1 1 0,3 0 0,0-1-44,-1 0-1,1 0 1,-1 0 0,1 0 0,-1 0-1,1-1 1,-1 0 0,1 1 0,-1-1-1,1-1 1,4-1 0,15-10-343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3.607"/>
    </inkml:context>
    <inkml:brush xml:id="br0">
      <inkml:brushProperty name="width" value="0.05" units="cm"/>
      <inkml:brushProperty name="height" value="0.05" units="cm"/>
    </inkml:brush>
  </inkml:definitions>
  <inkml:trace contextRef="#ctx0" brushRef="#br0">198 20 22005,'-3'-2'113,"1"0"1,-1 0 0,1 0-1,-1 0 1,0 1-1,1-1 1,-1 1 0,0 0-1,0 0 1,0 0-1,0 0 1,0 1 0,0-1-1,0 1 1,0-1 0,-1 1-1,1 0 1,0 1-1,0-1 1,0 0 0,0 1-1,0 0 1,0 0-1,0-1 1,0 2 0,-3 0-1,-3 2-40,0 0-1,1 0 0,-1 1 1,1 0-1,0 0 0,0 1 1,-8 8-1,10-8-82,1-1 0,1 1 0,-1 0 0,1 0 0,0 0 0,-5 10 0,8-15-20,1 0 1,-1 0 0,1 1-1,-1-1 1,1 0 0,0 0 0,-1 1-1,1-1 1,0 0 0,0 0-1,0 1 1,0-1 0,0 0 0,0 1-1,1-1 1,-1 0 0,0 0-1,1 0 1,-1 1 0,1-1 0,-1 0-1,1 0 1,-1 0 0,1 0-1,0 0 1,-1 0 0,1 0-1,0 0 1,0 0 0,0 0 0,0 0-1,0 0 1,0 0 0,0-1-1,0 1 1,0-1 0,1 1 0,-1-1-1,0 1 1,0-1 0,0 1-1,1-1 1,-1 0 0,3 1 0,19 3-911,1 0 1,27 1 0,-34-5 485,0 1-1,-1 1 0,1 1 0,0 1 0,-1 0 0,24 9 0,-38-12 479,0 0 0,0 0 0,0 0 0,0 0 0,0 1 0,0-1 0,-1 0 0,1 1 0,0-1 0,-1 1 0,1 0 0,-1-1 0,1 1 0,-1 0 0,0 0 0,0 0 0,0 0 0,0 0 0,1 4-1,-2-4 52,0 0 0,0 0-1,0 0 1,0-1-1,-1 1 1,1 0-1,-1 0 1,1 0-1,-1-1 1,0 1-1,0 0 1,1-1-1,-1 1 1,0 0-1,-1-1 1,1 0-1,0 1 1,0-1-1,-1 1 1,1-1-1,0 0 1,-1 0-1,1 0 1,-1 0-1,-2 1 1,-3 2 29,-1 0 1,0 0-1,0 0 1,0-1-1,0-1 1,0 1-1,-1-1 0,0-1 1,1 1-1,-1-2 1,0 1-1,1-1 1,-1 0-1,0-1 1,1 0-1,-1 0 1,-9-4-1,-13-4-81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4.442"/>
    </inkml:context>
    <inkml:brush xml:id="br0">
      <inkml:brushProperty name="width" value="0.05" units="cm"/>
      <inkml:brushProperty name="height" value="0.05" units="cm"/>
    </inkml:brush>
  </inkml:definitions>
  <inkml:trace contextRef="#ctx0" brushRef="#br0">44 0 16796,'1'2'221,"0"-1"0,-1 1 0,1 0 0,-1-1 0,1 1 0,-1-1 0,0 1 1,0 0-1,0-1 0,0 1 0,0 0 0,0-1 0,0 1 0,-1 0 1,0 3-1,-11 29 1075,7-20-509,-4 12-165,2 0 0,-4 31 0,11-56-612,-1 0 0,1 0 1,0 0-1,0 0 0,0 1 1,0-1-1,0 0 0,0 0 1,0 0-1,0 0 0,0 0 1,1 0-1,-1 0 1,0 0-1,1 0 0,-1 0 1,1 0-1,-1 0 0,1 0 1,-1 0-1,1 0 0,0 0 1,-1 0-1,1 0 1,1 1-1,0-2-2,0 1 1,-1 0 0,1-1-1,0 0 1,-1 1-1,1-1 1,0 0-1,-1 0 1,1 0 0,0 0-1,0 0 1,-1 0-1,1-1 1,3 0-1,6-2 15,-1-1 0,1 0 0,17-11 0,28-20 42,-41 24-51,1 1-1,1 0 1,19-8 0,-34 18-15,-1-1 0,0 1-1,1-1 1,-1 1 0,1 0 0,-1-1-1,1 1 1,-1 0 0,0 0 0,1 0-1,-1 0 1,1 0 0,-1 0 0,1 1 0,-1-1-1,0 0 1,1 1 0,-1-1 0,1 1-1,-1 0 1,0-1 0,0 1 0,1 0 0,-1 0-1,0-1 1,2 3 0,0 1-7,1 1 0,-1 0 1,0-1-1,0 1 0,3 9 0,6 7 0,-10-17 37,1 0 1,-1 0-1,1 0 0,1 0 0,-1 0 1,1 0-1,-1-1 0,1 0 0,0 1 1,0-1-1,0-1 0,1 1 0,-1-1 1,1 0-1,-1 0 0,1 0 1,0 0-1,0-1 0,0 0 0,-1 0 1,1 0-1,0 0 0,1-1 0,-1 0 1,0 0-1,0-1 0,0 1 0,0-1 1,0 0-1,-1 0 0,1-1 1,0 1-1,0-1 0,-1 0 0,1-1 1,4-2-1,-1 0 25,1 0 1,-1-1-1,0 0 1,-1 0-1,1 0 1,-1-1-1,-1 0 1,1-1-1,-1 0 1,-1 0-1,1 0 1,5-12-1,-12 23-70,-2 2 1,0 1-1,1 0 1,0 0-1,0 0 1,0 0-1,1 1 1,0-1-1,0 0 0,1 1 1,0 12-1,1-18 15,-1-1 1,0 1-1,1 0 0,-1 0 0,0 0 0,1 0 0,-1-1 0,1 1 0,-1 0 1,1 0-1,-1-1 0,1 1 0,0 0 0,-1-1 0,1 1 0,0-1 0,0 1 1,-1-1-1,1 1 0,0-1 0,0 1 0,0-1 0,0 0 0,1 1 0,0-1 0,1 1 0,0-1 0,0 0-1,-1 0 1,1 0 0,0 0 0,-1-1-1,5 0 1,3-2-5,1 0 0,-1-1 0,12-6 0,71-44-110,-61 34-71,44-21-1,-75 41 175,0-1 0,0 1 0,0-1-1,0 1 1,0-1 0,0 1 0,0 0-1,0 0 1,1 0 0,-1-1 0,0 1 0,0 0-1,0 0 1,2 1 0,-3-1 8,1 0 0,-1 0 0,0 1 0,1-1 0,-1 0 0,0 0 0,0 1 0,1-1 0,-1 0 0,0 0 0,0 1 0,1-1 0,-1 0 0,0 1 0,0-1 0,0 0 0,0 1 0,0-1 0,0 1 0,1-1 0,-1 0-1,0 1 1,0-1 0,0 0 0,0 1 0,0-1 0,0 0 0,-1 1 0,0 4-25,0 0 0,0 0-1,-1 0 1,-4 9 0,2-6 16,-4 12-72,-11 27 128,18-43-142,0-1-1,0 1 0,0 0 0,0 0 0,1 0 0,-1 0 0,1 0 0,0 0 0,1 6 1,0-9 57,-1-1 1,0 1-1,1 0 1,-1 0 0,1-1-1,-1 1 1,0 0 0,1 0-1,0-1 1,-1 1-1,1-1 1,-1 1 0,1 0-1,0-1 1,-1 1 0,1-1-1,0 0 1,0 1 0,-1-1-1,1 0 1,0 1-1,0-1 1,0 0 0,0 0-1,-1 1 1,1-1 0,0 0-1,0 0 1,0 0-1,0 0 1,0 0 0,-1-1-1,1 1 1,0 0 0,0 0-1,0 0 1,-1-1 0,2 0-1,12-4-438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4.899"/>
    </inkml:context>
    <inkml:brush xml:id="br0">
      <inkml:brushProperty name="width" value="0.05" units="cm"/>
      <inkml:brushProperty name="height" value="0.05" units="cm"/>
    </inkml:brush>
  </inkml:definitions>
  <inkml:trace contextRef="#ctx0" brushRef="#br0">211 14 18484,'-2'-2'199,"0"1"-1,-1-1 1,1 1-1,-1 0 1,1 0-1,-1 0 1,0 0-1,1 0 1,-1 0 0,0 1-1,1-1 1,-1 1-1,0 0 1,0 0-1,0 0 1,1 0-1,-4 1 1,-49 9 1856,50-9-1761,-3 1-192,0 0 1,0 1 0,0 0 0,0 0 0,1 0-1,-1 1 1,1 1 0,0-1 0,0 1 0,1 0-1,-9 8 1,14-12-107,1-1-1,0 0 0,0 0 1,-1 0-1,1 1 0,0-1 1,0 0-1,0 0 0,-1 1 1,1-1-1,0 0 0,0 1 1,0-1-1,0 0 1,-1 0-1,1 1 0,0-1 1,0 0-1,0 1 0,0-1 1,0 0-1,0 1 0,0-1 1,0 0-1,0 1 0,0-1 1,0 0-1,0 1 1,0-1-1,0 0 0,1 1 1,-1-1-1,0 0 0,0 1 1,0-1-1,0 0 0,1 1 1,-1-1-1,0 0 0,0 0 1,0 1-1,1-1 1,-1 0-1,0 0 0,0 0 1,1 1-1,-1-1 0,0 0 1,1 0-1,-1 0 0,0 0 1,1 0-1,-1 1 0,0-1 1,1 0-1,-1 0 1,0 0-1,1 0 0,-1 0 1,0 0-1,1 0 0,-1 0 1,0 0-1,1-1 0,29 2-607,-26-1 493,20-1-371,96 1-1675,-106 1 2027,0 0 0,0 1 0,0 1 0,0 0 0,-1 1 0,17 7 0,-29-10 171,0-1-1,0 0 1,0 1 0,0-1 0,0 1-1,0-1 1,0 1 0,0-1 0,0 1 0,-1 0-1,1-1 1,0 1 0,0 0 0,-1 0 0,1-1-1,-1 1 1,1 0 0,-1 0 0,1 0-1,0 2 1,-1-3 10,0 1 1,0 0-1,0-1 0,-1 1 0,1 0 1,0-1-1,0 1 0,-1 0 0,1-1 1,0 1-1,-1 0 0,1-1 0,-1 1 1,1-1-1,-1 1 0,1-1 0,-1 1 1,1-1-1,-1 1 0,0-1 0,0 1 1,-5 2 247,-1 0 0,1 0 0,-1 0 0,-9 2 0,3-1-135,1-1-1,-1-1 1,0 1-1,0-2 1,0 0-1,0-1 1,0 0-1,1-1 1,-18-2-1,29 3-204,0 0 0,0-1 1,0 1-1,0 0 0,-1 0 0,1-1 0,0 1 0,0-1 0,0 1 0,0-1 1,0 0-1,0 1 0,0-1 0,0 0 0,0 1 0,0-1 0,0 0 0,1 0 1,-1 0-1,0 0 0,0 0 0,1 0 0,-1 0 0,1 0 0,-1 0 0,1 0 1,-1 0-1,1-1 0,0 1 0,-1 0 0,1 0 0,0 0 0,0-2 0,5-7-472</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5.326"/>
    </inkml:context>
    <inkml:brush xml:id="br0">
      <inkml:brushProperty name="width" value="0.05" units="cm"/>
      <inkml:brushProperty name="height" value="0.05" units="cm"/>
    </inkml:brush>
  </inkml:definitions>
  <inkml:trace contextRef="#ctx0" brushRef="#br0">252 3 15979,'-5'-1'281,"1"1"-1,-1-1 0,1 1 0,-1-1 0,1 1 0,-1 1 1,1-1-1,-1 1 0,-7 1 0,-40 16 1141,32-11-246,7-3-881,0 1 0,1 1 0,-1 0 0,1 0 1,0 1-1,1 1 0,-19 15 0,29-23-289,0 1 0,0 0 0,0-1-1,1 1 1,-1 0 0,0 0 0,1 0 0,-1-1-1,0 1 1,1 0 0,-1 0 0,1 0-1,0 0 1,-1 0 0,1 0 0,0 0 0,-1 0-1,1 0 1,0 0 0,0 0 0,0 0-1,0 0 1,0 2 0,1-2-18,-1 0-1,1 0 1,0 0 0,-1-1 0,1 1-1,0 0 1,0 0 0,0-1 0,-1 1 0,1 0-1,0-1 1,0 1 0,0 0 0,0-1-1,0 0 1,0 1 0,0-1 0,2 1-1,8 1-188,0 0 0,0 0-1,17 0 1,-19-2 94,-1 1 27,86 9-747,-84-8 824,0 0 0,0 1 0,-1 0 1,1 0-1,-1 1 0,0 0 0,11 7 1,-18-10 45,0 0 0,-1 0 0,1 1 0,-1-1 0,1 0 0,-1 0 0,0 1 0,1-1 0,-1 1 1,0-1-1,0 1 0,0 0 0,0-1 0,0 1 0,-1 0 0,1 0 0,0 0 0,-1-1 0,1 1 0,-1 0 0,1 3 1,-2-2 33,1-1-1,-1 1 1,1-1 0,-1 1 0,0-1 0,0 0 0,0 1 0,0-1 0,0 0 0,0 0 0,-1 0 0,1 0 0,-1 0 0,-2 3 0,-1-1 51,1 0 0,0 0 0,-1 0 0,0-1 0,0 0 0,0 0 0,0 0 0,-1-1 0,1 1 0,-1-1 0,1-1 0,-1 1 0,-9 1 0,13-3-207,0 0-1,0 0 1,-1 0 0,1-1-1,0 1 1,0 0-1,0-1 1,-1 0 0,1 1-1,0-1 1,0 0-1,0 0 1,0 0 0,0 0-1,1-1 1,-1 1-1,0 0 1,0-1 0,1 1-1,-1-1 1,1 0-1,-1 1 1,1-1 0,-2-2-1,2 0-80,-1 1 0,1 0 0,0-1 0,0 1 0,0 0 0,1-1 0,-1 1 0,1-1 0,-1 0 0,1 1 0,1-1 0,-1 1 0,0-1 0,2-4 0,5-18-806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5.745"/>
    </inkml:context>
    <inkml:brush xml:id="br0">
      <inkml:brushProperty name="width" value="0.05" units="cm"/>
      <inkml:brushProperty name="height" value="0.05" units="cm"/>
    </inkml:brush>
  </inkml:definitions>
  <inkml:trace contextRef="#ctx0" brushRef="#br0">0 56 15731,'8'1'605,"0"-1"-1,1 0 0,-1 0 1,0-1-1,0 0 0,0-1 0,0 1 1,0-2-1,-1 1 0,1-1 1,0 0-1,-1 0 0,0-1 0,0 0 1,0-1-1,6-4 0,-12 8-592,0 1 0,-1 0 0,1 0 0,-1-1 0,1 1 0,-1 0 0,1-1 0,-1 1 0,1-1 0,-1 1 0,1-1 0,-1 1 0,1-1 0,-1 1 0,0-1 0,1 1 0,-1-1 0,0 1 0,1-1 0,-1 1-1,0-1 1,0 0 0,0 1 0,1-1 0,-1 0 0,0 1 0,0-2 0,-1 2-14,0 0 0,0 0 0,0 0 0,0 0 0,0 0-1,0 0 1,0 0 0,0 0 0,1 1 0,-1-1 0,0 0 0,0 1 0,0-1-1,0 1 1,0-1 0,1 1 0,-1-1 0,0 1 0,1-1 0,-1 1-1,-1 1 1,-8 6-33,-1 0 0,-12 15 0,21-21 32,-1 1 0,1 0-1,0-1 1,0 1 0,0 0-1,0 1 1,1-1 0,-1 0-1,1 0 1,0 1 0,0-1 0,0 1-1,0-1 1,0 6 0,1-8 4,0 1 1,1-1-1,-1 1 1,0-1 0,1 0-1,-1 1 1,1-1-1,-1 0 1,1 1 0,0-1-1,0 0 1,0 0-1,-1 0 1,1 0-1,0 0 1,0 0 0,1 0-1,-1 0 1,0 0-1,0 0 1,0 0 0,1-1-1,-1 1 1,0 0-1,0-1 1,1 1 0,-1-1-1,1 0 1,-1 1-1,1-1 1,1 0 0,7 2 7,0-1 0,0-1 0,13 0 0,-21 0-7,37-4-24,71-15-1,-69 10-156,62-5 0,-90 13 122,0 1 0,0 0 0,1 1-1,-1 1 1,0 0 0,0 1 0,-1 0 0,24 9-1,-4 3-10,-14-6 192,32 12-1,-45-20-158,0 1 1,-1-1-1,1 0 0,0 0 1,0-1-1,0 1 0,0-1 1,-1-1-1,1 1 0,0 0 1,0-1-1,6-2 0,-10 3-5,0 0-1,0-1 1,0 1-1,0 0 0,0-1 1,-1 1-1,1-1 1,0 0-1,0 1 1,0-1-1,0 0 0,-1 0 1,1 1-1,0-1 1,-1 0-1,1 0 0,0 0 1,-1 0-1,1 0 1,-1 0-1,0 0 1,1 0-1,-1 0 0,0 0 1,1 0-1,-1 0 1,0 0-1,0 0 1,0 0-1,0 0 0,0 0 1,0 0-1,0 0 1,-1-2-1,-5-10-339</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6.098"/>
    </inkml:context>
    <inkml:brush xml:id="br0">
      <inkml:brushProperty name="width" value="0.05" units="cm"/>
      <inkml:brushProperty name="height" value="0.05" units="cm"/>
    </inkml:brush>
  </inkml:definitions>
  <inkml:trace contextRef="#ctx0" brushRef="#br0">0 73 19180,'6'0'1776,"10"-4"-1151,6-2-265,11 1 904,2-1-320,11 3-1032,0-3-88,4-5 216,-3-3-96,15-4-160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0.139"/>
    </inkml:context>
    <inkml:brush xml:id="br0">
      <inkml:brushProperty name="width" value="0.05" units="cm"/>
      <inkml:brushProperty name="height" value="0.05" units="cm"/>
    </inkml:brush>
  </inkml:definitions>
  <inkml:trace contextRef="#ctx0" brushRef="#br0">55 0 14403,'1'2'282,"0"0"0,0 1 0,0-1-1,0 0 1,0 0 0,-1 1 0,1-1 0,-1 1-1,0-1 1,0 0 0,0 1 0,0-1 0,0 0 0,-1 5-1,-9 39 2153,5-26-1605,-5 29 7,0-8-430,2 0 0,2 1 0,-2 63 0,8-104-399,0 1-1,0-1 1,0 1 0,0-1-1,1 1 1,-1 0-1,0-1 1,1 1 0,-1-1-1,1 1 1,1 1-1,-2-3-12,0 1 0,0-1-1,1 0 1,-1 0 0,0 1-1,0-1 1,1 0-1,-1 0 1,0 0 0,1 1-1,-1-1 1,0 0 0,1 0-1,-1 0 1,0 0 0,0 0-1,1 0 1,-1 0 0,0 0-1,1 0 1,-1 0 0,0 0-1,1 0 1,-1 0-1,0 0 1,1 0 0,-1 0-1,0 0 1,1 0 0,-1 0-1,1-1 1,1 0-56,-1 0 0,1-1 0,0 1 0,-1-1 0,1 0 0,-1 1 0,0-1 0,1 0 0,-1 0 0,0 0-1,0 1 1,0-1 0,-1 0 0,2-3 0,0-3-134,-1 0 1,0-1-1,0 1 0,-1 0 0,0 0 0,-1 0 0,0 0 0,0 0 1,0 0-1,-1 0 0,0 0 0,-1 0 0,0 1 0,-7-14 0,-9-16-520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19.594"/>
    </inkml:context>
    <inkml:brush xml:id="br0">
      <inkml:brushProperty name="width" value="0.05" units="cm"/>
      <inkml:brushProperty name="height" value="0.05" units="cm"/>
    </inkml:brush>
  </inkml:definitions>
  <inkml:trace contextRef="#ctx0" brushRef="#br0">0 127 15563,'0'5'1521,"6"-3"-1137,2-2-120,5-5 536,7 0-312,3-1-96,7-4-216,6-1-224,7-4-576,0-2-640,3-2 1032,-3-1-192,-1 2-201</inkml:trace>
  <inkml:trace contextRef="#ctx0" brushRef="#br0" timeOffset="1">649 46 19172,'-8'9'1384,"2"-5"-1488,3-8-592,2-3 320,5-8 304,2 1-208,4-4-248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0.557"/>
    </inkml:context>
    <inkml:brush xml:id="br0">
      <inkml:brushProperty name="width" value="0.05" units="cm"/>
      <inkml:brushProperty name="height" value="0.05" units="cm"/>
    </inkml:brush>
  </inkml:definitions>
  <inkml:trace contextRef="#ctx0" brushRef="#br0">11 10 15059,'-10'-10'1729,"13"14"-801,5 2-296,14 4 1272,8 0-559,17-3-289,8 0-144,12-1-200,5-3-112,1-3-224,-1 0-176,-7 0-496,-6 0-328,-19 0-2392,-7 4 2640,-20 5-377,-10 1-303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0.977"/>
    </inkml:context>
    <inkml:brush xml:id="br0">
      <inkml:brushProperty name="width" value="0.05" units="cm"/>
      <inkml:brushProperty name="height" value="0.05" units="cm"/>
    </inkml:brush>
  </inkml:definitions>
  <inkml:trace contextRef="#ctx0" brushRef="#br0">1 63 19836,'23'-8'1889,"14"-2"-1289,4 0-248,8-1 800,3 2-136,-1 2-672,1 1-408,-10 5-768,-5 1 736,-6 6-128,-1-1-136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1.388"/>
    </inkml:context>
    <inkml:brush xml:id="br0">
      <inkml:brushProperty name="width" value="0.05" units="cm"/>
      <inkml:brushProperty name="height" value="0.05" units="cm"/>
    </inkml:brush>
  </inkml:definitions>
  <inkml:trace contextRef="#ctx0" brushRef="#br0">41 57 20084,'-5'10'520,"0"0"0,0 0 0,1 1 0,0 0 0,1-1 0,-4 19-1,4-6-129,0 1-1,1 26 1,5-19-265,2-16-89,-5-14-35,0-1 0,1 0 0,-1 1 0,0-1 0,0 0 0,0 0 0,0 1 0,1-1 0,-1 0 0,0 0 0,0 1 0,1-1 0,-1 0 0,0 0 0,0 0 0,1 0 1,-1 1-1,0-1 0,1 0 0,-1 0 0,0 0 0,1 0 0,-1 0 0,0 0 0,1 0 0,-1 0 0,0 0 0,1 0 0,-1 0 0,0 0 0,1 0 0,-1 0 0,2-2 4,-1 0 0,1 1 1,-1-1-1,1 0 0,-1 0 1,0 0-1,0-1 0,0 1 1,0 0-1,0 0 0,0-1 1,-1 1-1,1 0 0,-1-1 1,0-3-1,3-4 11,6-27 13,-2-1-1,-2 0 1,2-52 0,-7 95-33,1-1 1,0 1 0,-1-1-1,1 0 1,1 1 0,-1-1-1,0 0 1,1 0-1,0 0 1,0 0 0,1 0-1,-1 0 1,1 0 0,-1-1-1,1 1 1,0-1-1,0 0 1,6 4 0,-2-3-1,1 0 1,0 0-1,-1-1 1,2 0-1,-1-1 0,0 0 1,0 0-1,1-1 1,-1 0-1,1 0 1,-1-1-1,1 0 1,-1 0-1,1-1 0,14-3 1,-4 0 6,-1-1 0,-1-1 0,1 0 1,-1-1-1,0-1 0,19-12 0,-23 12 7,-1-1 1,13-10-1,-22 17-4,0-1-1,0 0 1,0 0-1,-1-1 1,1 1-1,-1 0 1,1-1-1,-1 0 1,0 1-1,0-1 1,-1 0-1,2-4 1,-3 8-6,0 0 1,0-1 0,0 1-1,0 0 1,0 0-1,0 0 1,0 0 0,0 0-1,0-1 1,0 1-1,0 0 1,0 0 0,0 0-1,0 0 1,0-1-1,0 1 1,0 0 0,0 0-1,0 0 1,0 0-1,0 0 1,0-1 0,0 1-1,0 0 1,0 0-1,0 0 1,0 0 0,0 0-1,0 0 1,-1-1-1,1 1 1,0 0 0,0 0-1,0 0 1,0 0-1,0 0 1,0 0 0,-1 0-1,1 0 1,0 0-1,0 0 1,0 0 0,0-1-1,-1 1 1,-8 3 12,-9 11-3,10-6-2,1 1 0,0 1 0,0-1 0,1 1 0,0 1 0,1-1 0,-6 17 0,9-20-1,0-1 0,0 1 0,0-1 0,1 1 0,0 0 0,0-1 0,1 1 0,0 0 0,0 0 0,0-1 0,1 1 0,0 0 0,1 0-1,2 8 1,-3-12-2,0-1 0,1 1-1,-1-1 1,0 0-1,1 1 1,0-1-1,-1 0 1,1 0-1,0 0 1,0 0-1,0 0 1,1-1-1,-1 1 1,0-1 0,1 1-1,-1-1 1,4 2-1,-1-2-2,-1 0-1,1 0 0,0 0 1,-1 0-1,1-1 1,0 0-1,0 0 1,-1 0-1,8-1 0,-1-1-14,-1-1-1,1 0 0,-1 0 0,0-1 1,-1 0-1,1-1 0,-1 0 0,13-9 0,-5 0-70,0-1-1,-1 0 0,0-2 1,-2 0-1,22-32 0,-36 49 81,0 0 0,0 0 0,0 0 0,0 0 0,0-1 0,0 1 0,1 0 0,-1 0 0,0 0 0,0 0 0,0-1-1,0 1 1,0 0 0,0 0 0,0 0 0,0 0 0,0 0 0,0 0 0,0-1 0,1 1 0,-1 0 0,0 0 0,0 0 0,0 0-1,0 0 1,0 0 0,1 0 0,-1 0 0,0 0 0,0 0 0,0 0 0,0 0 0,0 0 0,1-1 0,-1 1 0,0 0 0,0 0 0,0 0-1,0 0 1,1 1 0,-1-1 0,0 0 0,0 0 0,0 0 0,0 0 0,0 0 0,1 0 0,-1 0 0,1 11-90,-6 28 57,2-23 5,3-12 19,-1 4-41,0-1 1,1 0-1,0 1 0,1 11 0,-1-18 2,0 0 0,0 0 0,1 0 0,-1 0 0,0 0-1,0 0 1,1 0 0,-1 0 0,0 0 0,1-1 0,-1 1 0,1 0 0,-1 0-1,1 0 1,0 0 0,-1-1 0,1 1 0,0 0 0,-1-1 0,1 1 0,0 0-1,0-1 1,0 1 0,-1-1 0,1 1 0,0-1 0,0 0 0,0 1-1,0-1 1,0 0 0,0 0 0,0 0 0,0 1 0,0-1 0,0 0 0,0 0-1,0 0 1,0-1 0,0 1 0,0 0 0,0 0 0,0 0 0,0-1-1,1 0 1,4-2-68,0 0-1,0 0 0,0 0 0,0-1 0,-1 0 0,1 0 0,4-6 0,22-21-531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1.847"/>
    </inkml:context>
    <inkml:brush xml:id="br0">
      <inkml:brushProperty name="width" value="0.05" units="cm"/>
      <inkml:brushProperty name="height" value="0.05" units="cm"/>
    </inkml:brush>
  </inkml:definitions>
  <inkml:trace contextRef="#ctx0" brushRef="#br0">400 0 18308,'-23'63'2127,"6"-17"-1004,-18 71 0,29-92-960,2 1 0,0-1 0,2 1 0,1 0 1,1 0-1,1 0 0,1 0 0,10 43 0,3-16-247,-7-29-50,-2 1 0,5 31-1,-13-47-225,-5-12 40,-10-16-160,15 17 413,-161-224-754,159 219 985,0 1 1,1-1-1,0 1 0,-4-11 0,7 16-129,-1 0 0,1-1 1,0 1-1,-1 0 0,1 0 0,0 0 0,0-1 0,0 1 0,0 0 0,0 0 0,0-1 0,0 1 0,0 0 0,1 0 0,-1 0 0,0-1 0,1 1 0,-1 0 0,1 0 1,-1 0-1,1 0 0,0 0 0,-1 0 0,1 0 0,0 0 0,0 0 0,-1 0 0,1 0 0,0 1 0,0-1 0,0 0 0,0 0 0,0 1 0,2-1 0,4-2 74,0 1 0,0 0 0,0 0 0,0 1 0,1 0 0,12-1 0,50 5 96,-46-1-252,1-1-17,125 4-2284,-130-7 1912,-13-6-150</inkml:trace>
  <inkml:trace contextRef="#ctx0" brushRef="#br0" timeOffset="1">11 62 17644,'-8'13'1808,"6"1"-1312,9-5-384,6-2 592,1-7-472,0-7-7,2-6-129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2.328"/>
    </inkml:context>
    <inkml:brush xml:id="br0">
      <inkml:brushProperty name="width" value="0.05" units="cm"/>
      <inkml:brushProperty name="height" value="0.05" units="cm"/>
    </inkml:brush>
  </inkml:definitions>
  <inkml:trace contextRef="#ctx0" brushRef="#br0">184 87 16227,'1'-1'108,"0"1"0,-1 0 0,1-1 0,0 1 0,-1-1 0,1 1 0,-1-1 0,1 1 0,0-1-1,-1 0 1,1 1 0,-1-1 0,0 1 0,1-1 0,-1 0 0,1 1 0,-1-1 0,0 0 0,0 0-1,1 1 1,-1-1 0,0 0 0,0 0 0,0 1 0,0-1 0,0 0 0,0-1 0,0 1 25,-1 1 0,0-1 0,1 0 0,-1 0 0,0 0 0,0 1 1,1-1-1,-1 0 0,0 1 0,0-1 0,0 1 0,0-1 0,0 1 0,0-1 1,1 1-1,-1 0 0,-2-1 0,-2-1 226,0 1 1,-1 0-1,1 0 1,-1 1-1,0-1 1,-9 1-1,8 2-308,0 0 0,0 0-1,0 0 1,0 1 0,0 0 0,0 1-1,1-1 1,-1 1 0,1 1 0,0-1-1,0 1 1,1 0 0,-1 0 0,1 0-1,0 1 1,1 0 0,-1 0-1,1 0 1,0 1 0,1-1 0,-4 10-1,6-15-52,1 0 0,0 0 0,-1 0 0,1 0 0,0 0 0,-1 0 0,1 0-1,0 0 1,0 0 0,0 0 0,0 0 0,0 0 0,0 0 0,0 0 0,0 0-1,1 0 1,-1 0 0,0 0 0,1 0 0,-1 0 0,0 0 0,1 0 0,-1-1-1,1 1 1,0 1 0,0-1-1,1-1 1,-1 1-1,0 0 0,0-1 0,1 1 1,-1-1-1,0 0 0,1 1 0,-1-1 1,0 0-1,1 0 0,-1 0 0,0 0 1,1 0-1,-1 0 0,2-1 0,6 0-6,-1-1-1,0 0 0,0-1 1,0 0-1,8-4 0,10-9 3,-1 0-1,-1-2 0,0 0 0,25-27 1,15-12 93,-64 62-83,0-1-1,0 0 1,0 0-1,0 1 0,-1-1 1,0 0-1,-2 7 0,2-4-18,-2 11-60,0-7-169,1 0 0,0 1-1,1-1 1,0 1 0,1 0 0,2 17 0,-2-27 179,1-1-1,-1 1 1,0-1 0,1 0 0,-1 1 0,1-1 0,-1 0 0,1 0 0,0 1 0,-1-1-1,1 0 1,0 0 0,0 0 0,0 0 0,0 0 0,0 0 0,0 0 0,0 0 0,0-1-1,1 2 1,1-1 0,-1 0 0,1-1-1,-1 1 1,0 0 0,1-1-1,-1 0 1,1 0 0,-1 0 0,1 0-1,4 0 1,24-6-588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2.829"/>
    </inkml:context>
    <inkml:brush xml:id="br0">
      <inkml:brushProperty name="width" value="0.05" units="cm"/>
      <inkml:brushProperty name="height" value="0.05" units="cm"/>
    </inkml:brush>
  </inkml:definitions>
  <inkml:trace contextRef="#ctx0" brushRef="#br0">124 1 13979,'-10'10'1558,"0"0"0,-1-1-1,-14 9 1,7-5 885,18-12-2367,1 0 0,-1-1 0,0 1 1,1-1-1,-1 1 0,0 0 0,1-1 0,-1 1 0,1-1 0,-1 1 1,0-1-1,1 1 0,-1-1 0,1 1 0,0-1 0,-1 1 1,1-1-1,-1 0 0,1 1 0,1-1 0,0 2-64,1 0 1,0 1-1,0-1 0,-1 1 0,1-1 0,2 5 0,6 16 25,-2 0-1,-1 0 1,0 0-1,-2 1 1,-1 0-1,4 36 1,-4 148 39,-7-146 347,-3 0 0,-3 0 0,-3-1 0,-29 98 0,38-153-349,-10 26 242,11-30-291,0-1 1,1 1 0,-1 0-1,0-1 1,-1 1-1,1 0 1,0-1 0,0 0-1,-1 1 1,1-1 0,-1 0-1,1 1 1,-3 0 0,3-1-20,0-1 0,1 0 0,-1 0 1,0 0-1,1 0 0,-1 0 1,0-1-1,1 1 0,-1 0 0,1 0 1,-1 0-1,0-1 0,1 1 1,-1 0-1,1 0 0,-1-1 1,1 1-1,-1 0 0,1-1 0,-1 1 1,1-1-1,-1 1 0,1-1 1,-1 1-1,1-1 0,0 1 0,-1-1 1,1 1-1,0-1 0,-1 0 1,1 1-1,0-1 0,0 1 1,0-1-1,-1 0 0,-7-27 63,8 26-60,-6-29-121,1 0 1,1 0 0,2 0 0,2-1-1,0 1 1,2 0 0,2 0 0,1-1-1,1 2 1,1-1 0,18-44 0,-18 60-395,0 0 0,1 1 1,1 0-1,0 1 1,1 0-1,0 0 0,19-17 1,-4 8-339</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4.180"/>
    </inkml:context>
    <inkml:brush xml:id="br0">
      <inkml:brushProperty name="width" value="0.05" units="cm"/>
      <inkml:brushProperty name="height" value="0.05" units="cm"/>
    </inkml:brush>
  </inkml:definitions>
  <inkml:trace contextRef="#ctx0" brushRef="#br0">245 323 16580,'1'-3'164,"1"0"0,-1 0 1,0 0-1,0 0 0,0 0 1,0 0-1,0 0 1,-1-1-1,1 1 0,-1 0 1,0 0-1,0 0 0,0-1 1,-1 1-1,1 0 0,-1 0 1,1 0-1,-1 0 1,0-1-1,0 1 0,-1 1 1,1-1-1,0 0 0,-1 0 1,0 0-1,0 1 1,0-1-1,0 1 0,-4-4 1,3 3-53,0 1 1,-1-1 0,1 1-1,-1 0 1,0 0 0,1 1 0,-1-1-1,0 1 1,0 0 0,0 0-1,0 0 1,-1 0 0,1 1-1,0-1 1,0 1 0,0 0-1,0 1 1,-1-1 0,1 1-1,0-1 1,0 1 0,-6 3-1,1-1-52,1 2-1,-1-1 1,1 1-1,0 0 0,0 1 1,0-1-1,1 2 0,0-1 1,0 1-1,1 0 0,-6 8 1,7-9-54,1 0 0,0 0 1,1 1-1,-1-1 0,1 1 0,0-1 1,1 1-1,0 0 0,0 1 1,0-1-1,1 0 0,0 0 1,1 1-1,0 13 0,0-19-5,0 1 0,1-1 0,-1 0 0,1 1 0,-1-1 0,1 0 0,0 1 0,0-1 0,0 0 0,0 0 0,0 0 0,0 0 0,1 0 0,-1 0 0,1 0 0,0 0 0,-1-1 0,1 1 0,0 0 0,3 1 0,-2-2 0,0 1 1,1-1-1,-1 0 1,1 0-1,-1 0 1,1 0-1,0-1 1,-1 1-1,1-1 0,0 0 1,-1 0-1,5-1 1,4-1 1,-1 0 0,1-1 0,-1 0 1,0-1-1,0 0 0,0-1 0,15-9 1,-12 5 18,0-1 1,-1-1 0,-1 0 0,1 0 0,-2-2-1,0 1 1,0-1 0,-1-1 0,0 0-1,-2 0 1,0-1 0,0 0 0,5-17-1,-23 62 119,6-18-131,0 1-1,-5 23 1,8-29-6,0 0 1,1 0-1,0-1 0,0 1 1,0 0-1,1 0 1,2 10-1,-2-15-1,-1 0 0,1 0 0,0 0 0,0 0 0,0-1 1,0 1-1,0 0 0,0 0 0,1-1 0,-1 1 0,0-1 0,1 1 0,0-1 0,-1 1 0,1-1 0,0 0 0,-1 0 0,1 0 0,0 0 0,0 0 0,0 0 0,0-1 0,0 1 1,0 0-1,0-1 0,0 0 0,0 0 0,4 1 0,3-2 13,0 1 0,0-1 0,0-1 1,0 1-1,-1-2 0,1 1 0,0-1 1,-1 0-1,0-1 0,0 0 0,0-1 0,11-7 1,8-8 71,46-43 1,-47 36-50,-18 18-39,1 1 0,17-15 0,-25 23-2,-1 0 1,0-1-1,0 1 1,0 0-1,0 0 1,0 0 0,0 0-1,1 0 1,-1-1-1,0 1 1,0 0-1,0 0 1,1 0 0,-1 0-1,0 0 1,0 0-1,0 0 1,1 0 0,-1 0-1,0-1 1,0 1-1,0 0 1,1 0-1,-1 0 1,0 0 0,0 0-1,0 0 1,1 0-1,-1 1 1,0-1-1,0 0 1,0 0 0,1 0-1,-1 0 1,0 0-1,0 0 1,0 0-1,1 0 1,-1 0 0,0 1-1,-1 10-36,-11 19-8,11-26 35,-7 12-11,2 0 0,0 1 0,1 0 0,0 0 0,-3 31 0,8-46 23,-1-1 0,1 0 0,0 1 0,0-1 0,0 0 1,0 1-1,0-1 0,1 1 0,-1-1 0,0 0 0,1 0 0,-1 1 0,1-1 0,-1 0 0,1 0 0,0 1 0,-1-1 0,1 0 0,0 0 0,0 0 0,0 0 0,0 0 1,0 0-1,0 0 0,0 0 0,0 0 0,0-1 0,0 1 0,0 0 0,1-1 0,-1 1 0,0-1 0,0 1 0,1-1 0,-1 0 0,0 1 0,1-1 0,-1 0 1,0 0-1,1 0 0,-1 0 0,0 0 0,3-1 0,5 0-4,-1 0 1,0-1-1,0 0 1,0-1-1,0 0 1,8-4 0,1-2-52,0 0 0,0-2 0,-1 0 0,20-18 0,54-58-671,-55 51 169,-35 36 547,0 0 0,0 0 0,0 0 0,0 0 0,0 0 0,0 0 1,0 0-1,0 1 0,0-1 0,0 0 0,0 0 0,1 0 1,-1 0-1,0 0 0,0 0 0,0 0 0,0 0 0,0 0 1,0 0-1,0 0 0,0 0 0,0 0 0,0 0 0,0 1 0,0-1 1,0 0-1,1 0 0,-1 0 0,0 0 0,0 0 0,0 0 1,0 0-1,0 0 0,0 0 0,0 0 0,0 0 0,0 0 1,0 0-1,1 0 0,-1 0 0,0 0 0,0 0 0,0 0 0,0 0 1,0 0-1,0-1 0,0 1 0,0 0 0,0 0 0,0 0 1,0 0-1,1 0 0,-1 0 0,0 0 0,0 0 0,0 0 1,0 0-1,0 0 0,0 0 0,0 0 0,0 0 0,0-1 0,0 1 1,0 0-1,0 0 0,-2 13-210,-10 22 217,10-27-52,-2 4 47,2-6 16,-1 0 0,2 0 0,-1 0 1,1 0-1,0 1 0,0-1 0,0 11 0,1-16-6,1 0 1,-1 0-1,0 0 0,0-1 0,1 1 0,-1 0 1,1 0-1,-1-1 0,0 1 0,1 0 0,0 0 0,-1-1 1,1 1-1,-1-1 0,1 1 0,0 0 0,-1-1 0,1 1 1,0-1-1,0 0 0,-1 1 0,1-1 0,0 0 0,0 1 1,0-1-1,-1 0 0,1 0 0,0 0 0,0 1 0,0-1 1,0 0-1,-1 0 0,1 0 0,0 0 0,0-1 0,0 1 1,0 0-1,0 0 0,-1-1 0,1 1 0,1-1 0,5 0 23,0-2 0,0 1 0,11-6-1,10-7-102,-1-1 0,-1-2 0,0 0 0,-1-2 0,31-32 0,98-123-553,-118 133 578,-58 72 85,-34 65-1,-22 68 471,68-135-366,0 1 0,2 1-1,1 0 1,2 0-1,0 0 1,1 52 0,21 182 647,-6-157-558,-10-91-177,3 40 108,-4-53-133,0 1 0,-1-1 0,1 0 0,-1 1 0,1-1 0,-1 0 0,0 0 0,0 0 0,-1 1 0,1-1 0,0 0 0,-1-1 0,-2 4 0,4-5-13,-1 0 1,1-1 0,-1 1-1,1-1 1,-1 1-1,0-1 1,1 1 0,-1-1-1,0 1 1,1-1-1,-1 0 1,0 1-1,1-1 1,-1 0 0,0 0-1,0 1 1,0-1-1,1 0 1,-1 0 0,0 0-1,0 0 1,1 0-1,-1 0 1,0 0 0,0 0-1,0 0 1,1-1-1,-2 1 1,0-1 8,0 0 0,0-1 1,0 1-1,0 0 0,0-1 0,0 1 0,1-1 1,-1 0-1,-2-3 0,-2-4 34,0 1 0,1-1 0,-7-18 1,1-3-37,2-1 0,0 0 0,3-1 0,0 0 0,2 0 0,2 0 0,1 0 0,1 0 0,5-33 0,-4 59-30,0 0 1,0 0 0,1 0-1,0 0 1,0 0 0,0 0-1,1 0 1,0 1 0,0-1-1,7-8 1,-6 10-47,-1 1 1,1-1-1,1 1 1,-1-1-1,0 1 0,1 1 1,0-1-1,0 1 1,-1-1-1,1 1 0,1 1 1,8-3-1,76-12-273,-33 7 135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5.122"/>
    </inkml:context>
    <inkml:brush xml:id="br0">
      <inkml:brushProperty name="width" value="0.05" units="cm"/>
      <inkml:brushProperty name="height" value="0.05" units="cm"/>
    </inkml:brush>
  </inkml:definitions>
  <inkml:trace contextRef="#ctx0" brushRef="#br0">208 310 15419,'1'-7'397,"0"0"0,0 0 0,-1 0-1,0 0 1,0 0 0,-1 0 0,0 0 0,0 0-1,-1 0 1,-3-10 0,4 14-246,0 0 0,-1 0 1,1 1-1,-1-1 0,0 0 0,0 1 0,0-1 0,0 1 1,0 0-1,-1-1 0,1 1 0,-1 0 0,1 0 0,-1 1 1,0-1-1,1 1 0,-1-1 0,0 1 0,0 0 0,0 0 1,0 0-1,-1 0 0,1 1 0,0-1 0,-5 1 0,3 0-90,0 0 1,0 1-1,1-1 0,-1 1 0,0 1 0,1-1 0,-1 0 0,1 1 0,-1 0 0,1 0 0,0 0 0,0 1 0,0 0 0,0-1 0,0 1 0,1 1 0,-1-1 0,1 0 1,-5 7-1,3-3-56,0 0 1,0 0 0,1 0 0,0 1 0,0 0 0,1 0 0,-1 0-1,2 0 1,0 0 0,-2 10 0,3-17-6,1 1 0,0 0 0,0 0-1,0 0 1,0 0 0,0 0 0,0 0 0,0 0 0,0 0 0,1 0-1,-1 0 1,1 0 0,0 0 0,-1 0 0,1-1 0,0 1-1,0 0 1,0-1 0,0 1 0,2 2 0,-1-2 0,1-1 0,-1 0 1,0 1-1,0-1 0,0 0 0,1 0 0,-1 0 1,0 0-1,1-1 0,-1 1 0,1-1 1,-1 1-1,6-1 0,4 0 4,-1-1-1,1 0 1,0-1-1,-1 0 1,19-7-1,-8 1 9,-1-1-1,0 0 0,0-2 0,-1-1 0,-1-1 0,0 0 0,19-18 1,-12 8 19,-2-1 0,-1 0-1,-1-2 1,23-35 0,-39 52-18,0 1-1,0-1 1,-1-1-1,-1 1 1,1-1-1,-2 0 1,5-15-1,-21 62 39,0-7-46,3 7 1,-7 45 0,15-72-5,1 0 0,0 1 0,0-1 1,2 0-1,-1 1 0,1-1 0,0 0 0,1 0 0,5 15 0,-6-22 0,0 0-1,0 0 1,1 0-1,-1-1 1,1 1-1,0 0 0,0-1 1,0 1-1,0-1 1,0 0-1,0 1 1,1-1-1,-1 0 1,1-1-1,-1 1 1,1 0-1,0-1 1,3 2-1,-2-2-1,0 0 1,0 0-1,1 0 0,-1-1 0,0 1 0,1-1 0,-1 0 0,0-1 1,0 1-1,1-1 0,7-2 0,-1 0-10,-1-1 1,1-1-1,-1 0 0,0 0 1,0-1-1,0 0 0,-1-1 0,16-15 1,-10 8-49,-2-1 0,0-1 0,0 0 0,11-22 0,-22 32-49,-4 6 56,-7 9 9,4 0 41,0 0-1,1 0 1,1 0 0,-1 1-1,1-1 1,1 1-1,0 0 1,-2 14 0,4-22 8,0 1 1,0 0-1,0-1 1,0 1-1,0-1 1,1 1-1,-1-1 1,1 1-1,-1-1 1,1 1-1,0-1 1,0 0-1,0 1 1,0-1-1,1 0 1,-1 0-1,1 0 1,-1 0-1,1 0 1,0 0-1,-1 0 1,1 0-1,0-1 1,0 1-1,0-1 1,1 1-1,-1-1 1,0 0-1,1 0 1,-1 0-1,0 0 1,1 0-1,-1-1 1,1 1-1,-1-1 1,1 1-1,-1-1 1,5 0-1,9 0 12,0-1-1,0 0 1,0-1 0,0-1-1,-1 0 1,1-1-1,27-12 1,-17 5-41,-1-1 1,0-1-1,39-28 1,-41 21-32,-22 19 51,0 1-1,-1-1 0,1 1 0,0-1 0,-1 1 0,1-1 1,0 1-1,-1-1 0,1 0 0,-1 1 0,1-1 1,-1 0-1,1 0 0,-1 1 0,0-1 0,1 0 0,-1 0 1,0 0-1,0 1 0,1-1 0,-1 0 0,0 0 1,0 0-1,0 0 0,0 0 0,0 1 0,0-1 0,0 0 1,-1 0-1,1-1 0,-1 2 1,0-1 0,-1 1-1,1 0 1,0-1 0,0 1 0,-1 0 0,1 0 0,0 0-1,0 0 1,-1 0 0,1 0 0,0 0 0,0 0 0,0 1-1,-1-1 1,1 0 0,0 1 0,0-1 0,0 1-1,0-1 1,-2 2 0,-24 13 8,25-14-5,-10 7 21,0 0 1,1 1 0,-14 13-1,22-20-8,1 1 0,-1 0 0,1-1-1,-1 1 1,1 1 0,0-1 0,0 0 0,1 0 0,-1 1-1,0-1 1,1 1 0,0-1 0,0 1 0,0 0 0,0-1-1,1 1 1,-1 6 0,2-8-4,-1 0 0,0 0 1,1-1-1,-1 1 0,1 0 0,0-1 0,-1 1 0,1-1 0,0 1 1,0-1-1,0 1 0,0-1 0,0 0 0,0 1 0,1-1 0,-1 0 1,3 2-1,-1 0-15,1-1 1,0 0 0,0 0 0,0 0-1,0-1 1,9 3 0,2-2-330,1 1 0,29-1 0,-44-2 305,20 0-215,36-4 1,-20-3-79</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5.514"/>
    </inkml:context>
    <inkml:brush xml:id="br0">
      <inkml:brushProperty name="width" value="0.05" units="cm"/>
      <inkml:brushProperty name="height" value="0.05" units="cm"/>
    </inkml:brush>
  </inkml:definitions>
  <inkml:trace contextRef="#ctx0" brushRef="#br0">35 45 21757,'-21'-17'1608,"9"1"-1696,11 6-504,11 9 928,6 2-112,5 2-256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6.569"/>
    </inkml:context>
    <inkml:brush xml:id="br0">
      <inkml:brushProperty name="width" value="0.05" units="cm"/>
      <inkml:brushProperty name="height" value="0.05" units="cm"/>
    </inkml:brush>
  </inkml:definitions>
  <inkml:trace contextRef="#ctx0" brushRef="#br0">280 19 19740,'-1'-2'157,"1"1"-1,-1 0 0,0-1 1,0 1-1,0 0 0,0 0 1,-1 0-1,1 0 1,0 0-1,0 0 0,-1 0 1,1 1-1,0-1 0,-1 0 1,1 1-1,-1-1 1,1 1-1,-1-1 0,1 1 1,-1 0-1,1-1 0,-1 1 1,-2 0-1,-38 1 1318,41-1-1385,-12 2-12,-1 0 0,0 1 0,1 1 0,0 0-1,0 1 1,0 0 0,0 1 0,1 1 0,0 0 0,0 0 0,1 1-1,0 1 1,-18 17 0,28-25-96,1 0 0,-1 0 0,0 0 0,0 0 0,0 0 0,0 0 0,1 1 0,-1-1 1,1 0-1,-1 0 0,1 1 0,-1-1 0,1 0 0,0 1 0,-1-1 0,1 0 0,0 3 0,0-3-5,0-1 1,1 1 0,-1 0-1,0 0 1,1-1 0,-1 1-1,1 0 1,-1-1 0,1 1-1,-1 0 1,1-1-1,-1 1 1,1 0 0,0-1-1,-1 1 1,1-1 0,0 0-1,-1 1 1,1-1 0,1 1-1,5 1-111,-1 0-1,0-1 0,1 1 1,-1-1-1,10 0 1,47 0-668,-42-1 624,-1 0 0,1 1-1,0 1 1,-1 1 0,1 1 0,33 11 0,-52-14 203,0 0-1,0 0 1,0 0-1,0 0 1,0 0 0,0 0-1,0 0 1,-1 1-1,1-1 1,-1 1-1,1-1 1,-1 1 0,1-1-1,-1 1 1,0 0-1,0 0 1,0 0-1,0 0 1,0 0 0,0 0-1,-1 0 1,1 2-1,0 0 49,-1 0 0,0-1-1,0 1 1,-1 0 0,1-1-1,-1 1 1,0 0-1,0-1 1,0 1 0,0-1-1,-4 7 1,-4 6 298,-1-1 0,-1 1 0,-25 26 0,35-41-359,-1 2 29,-51 51 617,48-49-681,-1 0 0,0 0 0,0-1-1,0 0 1,0 0 0,-1-1 0,-11 5 0,17-7-4,0-1 0,1 0 1,-1 1-1,0-1 0,0 0 1,1 0-1,-1 0 0,0 0 1,0 0-1,1 1 0,-1-1 1,0 0-1,0-1 0,1 1 0,-1 0 1,0 0-1,0 0 0,1 0 1,-1-1-1,0 1 0,0 0 1,1 0-1,-1-1 0,0 1 1,1-1-1,-1 1 0,1-1 0,-1 1 1,0-1-1,1 1 0,-1-1 1,1 1-1,0-1 0,-1 0 1,1 1-1,-1-1 0,1 0 1,-1 0-1,1-2-1,-1 1 1,1-1 0,0 1-1,0-1 1,0 1 0,0-1-1,0 0 1,0 1-1,1-1 1,0-2 0,9-28-346</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0.005"/>
    </inkml:context>
    <inkml:brush xml:id="br0">
      <inkml:brushProperty name="width" value="0.05" units="cm"/>
      <inkml:brushProperty name="height" value="0.05" units="cm"/>
    </inkml:brush>
  </inkml:definitions>
  <inkml:trace contextRef="#ctx0" brushRef="#br0">22 0 16436,'7'29'3757,"-7"19"-3516,-1-21 276,2 15-236,-8 339 741,-1-314-878,1-18-60,3 1 0,2 58 0,2-105-84,0 0 0,0-1 0,0 1 0,1-1 0,-1 1 0,1-1 0,0 0 0,0 1 0,0-1 0,0 0 0,0 1 0,0-1 0,1 0 0,-1 0 0,1 0 0,-1 0 0,5 3 0,-3-3-3,0 0 1,0 0 0,0-1-1,0 1 1,1-1 0,-1 0-1,1 0 1,-1 0 0,1-1-1,-1 1 1,1-1 0,3 0 0,33-1-18,0-2 1,-1-1 0,66-17-1,-44 8-51,32-2-477,37-8-683,-114 17 887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7.019"/>
    </inkml:context>
    <inkml:brush xml:id="br0">
      <inkml:brushProperty name="width" value="0.05" units="cm"/>
      <inkml:brushProperty name="height" value="0.05" units="cm"/>
    </inkml:brush>
  </inkml:definitions>
  <inkml:trace contextRef="#ctx0" brushRef="#br0">65 0 12339,'2'4'220,"0"-1"1,0 0 0,-1 1-1,1-1 1,-1 1-1,1 0 1,-1-1 0,-1 1-1,1 0 1,0 0 0,-1-1-1,0 1 1,0 7-1,-2 6 708,-7 32 0,5-26 182,-23 123 1904,-10 173-1,36-308-2865,1-1 0,0 0 1,1 1-1,2 12 0,-3-23-139,0 1-1,0-1 0,0 0 0,0 1 0,0-1 0,0 0 0,0 0 1,0 1-1,1-1 0,-1 0 0,0 0 0,0 0 0,0 1 1,0-1-1,0 0 0,1 0 0,-1 0 0,0 1 0,0-1 0,0 0 1,1 0-1,-1 0 0,0 0 0,0 0 0,1 1 0,-1-1 0,0 0 1,0 0-1,1 0 0,-1 0 0,0 0 0,0 0 0,1 0 1,-1 0-1,0 0 0,1 0 0,-1 0 0,0 0 0,0 0 0,1 0 1,-1 0-1,0 0 0,0 0 0,1 0 0,-1-1 0,0 1 1,1 0-1,8-9 150,-2-3-110,0 0 0,-1 0 1,-1 0-1,0-1 0,-1 0 0,5-20 1,-1 3-35,33-120-76,50-146-734,-88 288 711,0 0 0,1 0 0,0 0 0,0 1 0,1-1 0,7-8 0,-10 14 52,-1 1 1,0-1-1,1 1 1,-1 0-1,1-1 1,-1 1-1,1 0 1,0 0-1,0 0 1,-1 0-1,1 0 0,0 1 1,0-1-1,0 1 1,0-1-1,0 1 1,0-1-1,0 1 1,0 0-1,0 0 1,0 0-1,0 0 1,0 1-1,0-1 1,0 0-1,0 1 0,0-1 1,0 1-1,0 0 1,-1 0-1,1-1 1,0 1-1,1 2 1,2 0 21,0 0 1,-1 1 0,1 0 0,-1 0 0,0 0-1,-1 0 1,1 1 0,-1 0 0,0-1 0,0 1-1,0 1 1,0-1 0,-1 0 0,0 0 0,0 1-1,-1-1 1,1 1 0,-1 0 0,0-1 0,-1 1-1,0 0 1,0 0 0,0-1 0,0 1 0,-1 0-1,0 0 1,0-1 0,0 1 0,-4 7 0,3-6 19,0-1 1,0-1 0,-1 1 0,0 0 0,0-1 0,0 1 0,-1-1 0,0 0 0,0 0 0,0 0 0,0-1-1,-1 1 1,0-1 0,0 0 0,0-1 0,0 1 0,-1-1 0,1 0 0,-1 0 0,0-1 0,0 1-1,0-1 1,0-1 0,0 1 0,-1-1 0,-9 1 0,12-2-94,1 0 1,0-1-1,-1 1 0,1-1 1,0 1-1,0-1 0,0 0 1,0 0-1,0 0 0,0-1 1,0 1-1,0-1 0,0 0 1,0 1-1,1-1 0,-1-1 1,1 1-1,0 0 0,-1 0 1,1-1-1,0 0 0,-2-3 1,-1-16-422</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7.499"/>
    </inkml:context>
    <inkml:brush xml:id="br0">
      <inkml:brushProperty name="width" value="0.05" units="cm"/>
      <inkml:brushProperty name="height" value="0.05" units="cm"/>
    </inkml:brush>
  </inkml:definitions>
  <inkml:trace contextRef="#ctx0" brushRef="#br0">0 99 18500,'20'10'1665,"-15"-6"-1380,1-1 0,-1 0 0,1-1 0,0 1 1,0-1-1,0 0 0,0 0 0,0-1 0,1 0 0,-1 0 1,0 0-1,1-1 0,6 0 0,-2-2-153,0 1 0,0-2-1,0 0 1,0 0 0,0-1-1,15-7 1,-20 8-111,0 0-1,-1-1 1,1 1 0,-1-1 0,0 0-1,0-1 1,0 1 0,-1-1-1,1 0 1,-1 0 0,0-1-1,5-8 1,-9 13-19,1 0-1,-1 0 1,1 0-1,-1 0 1,1 0-1,-1 0 1,1 0 0,-1 0-1,0 0 1,0 0-1,1 0 1,-1 0-1,0 0 1,0 0-1,0 0 1,0 0 0,0 0-1,0 0 1,-1 0-1,1 0 1,0 0-1,0 0 1,-1 0-1,1 0 1,-1 0 0,1 0-1,-1 0 1,1 0-1,-1 0 1,1 0-1,-1 1 1,0-1-1,0 0 1,1 0-1,-1 1 1,0-1 0,0 0-1,0 1 1,0-1-1,0 1 1,0-1-1,0 1 1,0 0-1,0-1 1,0 1 0,0 0-1,0 0 1,-2-1-1,-2 1 3,0-1-1,0 1 1,0 0 0,-1 0-1,1 0 1,0 1-1,0 0 1,0 0 0,-6 2-1,-1 1-1,1 2 0,-1-1 0,1 2 0,0-1 0,1 2 0,0-1 0,0 1 0,-14 15 0,18-17-14,1-1 0,0 1 0,0 1 1,1-1-1,-1 1 0,2 0 0,-1 0 1,1 0-1,0 0 0,0 1 0,1-1 0,0 1 1,0 0-1,0-1 0,1 9 0,1-13-64,0-1-1,0 1 0,1-1 0,-1 1 0,1-1 0,-1 1 0,1-1 0,0 0 0,0 1 0,0-1 0,0 0 1,0 0-1,1 1 0,-1-1 0,1 0 0,-1 0 0,1-1 0,0 1 0,0 0 0,0 0 0,0-1 1,0 0-1,0 1 0,0-1 0,1 0 0,2 2 0,4 0-113,-1-1 1,0 0-1,1 0 1,-1 0-1,1-1 1,14 0-1,20-2-467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7.936"/>
    </inkml:context>
    <inkml:brush xml:id="br0">
      <inkml:brushProperty name="width" value="0.05" units="cm"/>
      <inkml:brushProperty name="height" value="0.05" units="cm"/>
    </inkml:brush>
  </inkml:definitions>
  <inkml:trace contextRef="#ctx0" brushRef="#br0">64 21 18988,'0'-1'109,"-1"0"0,1 0 0,0 0 0,1 0-1,-1-1 1,0 1 0,0 0 0,0 0 0,1 0 0,-1 0 0,1 0 0,-1 0 0,1 0-1,-1 0 1,1 0 0,-1 0 0,1 0 0,1-1 0,-1 2-56,0 0 1,0 0-1,-1 0 0,1 1 1,0-1-1,0 0 1,0 0-1,0 0 0,0 1 1,-1-1-1,1 1 0,0-1 1,0 1-1,-1-1 1,1 1-1,0-1 0,-1 1 1,1-1-1,0 1 1,-1 0-1,1-1 0,-1 1 1,1 0-1,0 1 0,12 14 466,3 3-174,0 0-1,24 41 1,-37-54-284,0 0 1,0 0 0,-1 0 0,0 0 0,0 1 0,0-1 0,-1 1-1,1-1 1,-2 1 0,1-1 0,-1 1 0,0 0 0,0-1 0,-1 1-1,-3 12 1,0-7 101,-1 1 0,-1-1 0,0-1-1,-1 1 1,-1-1 0,-10 14 0,9-14-30,1 1 1,0-1-1,0 2 1,2-1-1,-7 17 1,12-28-130,1 0 0,-1 0 0,1 1 0,0-1 0,-1 0 1,1 0-1,0 0 0,0 1 0,0-1 0,0 0 0,0 0 0,0 1 0,0-1 1,1 0-1,-1 0 0,1 2 0,-1-2-5,1 0 0,0-1 0,0 1 0,-1 0 0,1-1 0,0 1 0,0-1 1,0 1-1,-1-1 0,1 1 0,0-1 0,0 1 0,0-1 0,0 0 0,0 0 0,0 0 0,0 1 0,0-1 0,0 0 0,0 0 1,0 0-1,0 0 0,1-1 0,11 0-37,1-1 1,-2 0-1,1-1 1,0-1-1,21-8 1,61-33-911,-78 36 602,1-1 0,-2-1-1,24-19 1,-25 15-77</inkml:trace>
  <inkml:trace contextRef="#ctx0" brushRef="#br0" timeOffset="1">1 205 17300,'0'0'1624,"12"4"-1096,10 0-224,12-1 632,9-1-311,8-2-825,3-2-369,2-4 553,3 1-232,-2-3-152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8.357"/>
    </inkml:context>
    <inkml:brush xml:id="br0">
      <inkml:brushProperty name="width" value="0.05" units="cm"/>
      <inkml:brushProperty name="height" value="0.05" units="cm"/>
    </inkml:brush>
  </inkml:definitions>
  <inkml:trace contextRef="#ctx0" brushRef="#br0">67 327 16123,'-13'34'1969,"-1"2"-1257,1 1-312,1 2 1232,4-7-847,2-2-249,6-13-584,4-4-464,5-13 448,2-6-136,2-8-97</inkml:trace>
  <inkml:trace contextRef="#ctx0" brushRef="#br0" timeOffset="1">123 0 17828,'-6'22'1592,"-1"-1"-1728,3-9 64,-1-4 816,2-5-664</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9.212"/>
    </inkml:context>
    <inkml:brush xml:id="br0">
      <inkml:brushProperty name="width" value="0.05" units="cm"/>
      <inkml:brushProperty name="height" value="0.05" units="cm"/>
    </inkml:brush>
  </inkml:definitions>
  <inkml:trace contextRef="#ctx0" brushRef="#br0">234 411 12747,'1'-1'297,"-1"-1"1,1 1 0,-1-1 0,1 1-1,-1-1 1,0 1 0,0-1-1,0 1 1,0-1 0,0 0-1,0 1 1,0-1 0,0 1 0,-1-1-1,1 1 1,0-1 0,-1 1-1,0-1 1,1 1 0,-1-1 0,0 1-1,1 0 1,-2-2 0,0 1-70,0 1 0,0 0-1,0 0 1,0 0 0,0 0 0,0 0 0,0 0 0,-1 1 0,1-1 0,0 1 0,0-1 0,-1 1 0,1 0 0,0 0-1,-4 0 1,-2 1-42,1 0 0,-1 0 0,0 1 0,0 0-1,1 0 1,-1 1 0,1 0 0,0 0 0,0 1-1,-13 9 1,9-6-128,0 2-1,0 0 1,1 0-1,0 0 0,-12 17 1,19-22-59,0 1 1,0-1-1,1 1 1,-1 0-1,-1 6 1,3-10-1,1 0-1,-1 0 1,1 0-1,0 0 1,0-1 0,-1 1-1,1 0 1,0 0-1,0 0 1,0 0 0,0 0-1,0 0 1,0 0-1,0-1 1,0 1 0,1 0-1,-1 0 1,0 0-1,0 0 1,1 0 0,-1 0-1,0-1 1,1 1-1,-1 0 1,1 0 0,-1-1-1,1 1 1,0 0-1,-1-1 1,1 1 0,0 0-1,-1-1 1,1 1-1,0-1 1,0 1 0,-1-1-1,1 1 1,2-1 0,2 1-3,0 0 0,0 0 0,0-1 1,0 0-1,0 0 0,0-1 0,0 1 1,0-1-1,0 0 0,0 0 1,-1-1-1,1 0 0,9-4 0,4-3 4,-1-1-1,19-13 0,-17 10 8,-1-1-1,0-1 1,22-25 0,-40 40-8,0 0-1,0-1 1,1 1 0,-1 0 0,0 0 0,0 0 0,0-1 0,0 1 0,0 0 0,1 0 0,-1 0 0,0-1 0,0 1 0,0 0 0,1 0 0,-1 0 0,0 0 0,0-1 0,0 1 0,1 0 0,-1 0 0,0 0 0,0 0 0,1 0 0,-1 0 0,0 0 0,0 0 0,1 0 0,-1 0 0,0 0 0,1 0 0,-1 0 0,0 0 0,0 0 0,1 0 0,-1 0 0,2 12-27,-9 28-15,4-27 23,2-6 10,-4 20-43,-1 43 0,6-63 45,0 0 0,0 0 0,1 0 0,0 0 0,0-1 0,0 1 0,1 0 0,0-1 0,1 1 0,-1-1 0,8 12 0,-8-15 5,-1-1 0,1 0-1,0 0 1,0 0 0,1 0-1,-1-1 1,0 1 0,1 0-1,-1-1 1,0 0 0,1 0-1,0 1 1,-1-1-1,1-1 1,0 1 0,-1 0-1,1-1 1,0 1 0,0-1-1,0 0 1,0 0 0,-1 0-1,1 0 1,3-1 0,4-1-2,0 0 0,-1-1 0,0 0 1,1-1-1,14-7 0,1-4 3,0 0-1,-1-2 1,0-1-1,-2 0 0,0-2 1,-1-1-1,31-40 0,-20 17 9,-2-1 0,-1-1-1,27-63 1,-46 89-10,-1 0 0,-1 0 0,-1-1 1,0 1-1,-2-2 0,6-38 0,-11 56-3,0 0 0,0 0 1,0 0-1,-1 1 0,1-1 0,-3-7 0,3 10 6,0 1-1,0 0 0,0-1 1,0 1-1,-1-1 0,1 1 1,0 0-1,0-1 0,-1 1 1,1 0-1,0-1 0,-1 1 1,1 0-1,0-1 0,0 1 0,-1 0 1,1 0-1,-1-1 0,1 1 1,0 0-1,-1 0 0,1 0 1,-1 0-1,1 0 0,0-1 1,-1 1-1,0 0 0,0 1-1,0-1 0,0 0 0,0 1 0,0-1-1,-1 1 1,1-1 0,0 1 0,0 0 0,0-1 0,0 1 0,1 0-1,-1 0 1,0 0 0,0 0 0,-1 1 0,-20 29-35,0 1 1,2 0-1,2 2 0,-17 40 1,-15 47 42,44-104 2,0 0 0,2 1 0,0-1 0,1 1 0,0 21 1,2-36-7,1 1 1,0-1 0,0 1-1,1-1 1,-1 1 0,1-1-1,0 1 1,0-1-1,0 0 1,0 1 0,0-1-1,1 0 1,-1 0 0,1 0-1,0 0 1,0 0 0,0 0-1,1-1 1,-1 1-1,0-1 1,1 1 0,0-1-1,0 0 1,-1 0 0,1 0-1,0 0 1,1-1 0,-1 1-1,0-1 1,0 0-1,1 0 1,-1 0 0,1 0-1,-1 0 1,0-1 0,8 1-1,2-1-7,-1 0 0,1-1 0,0 0 0,0-1 0,0-1-1,-1 0 1,1 0 0,21-10 0,-17 4 14,0 0 1,0-2-1,-1 0 1,-1 0-1,1-2 1,-2 0-1,0 0 1,0-1-1,-2-1 0,0-1 1,0 1-1,-1-2 1,-1 1-1,9-23 1,-11 15 98,-8 18-31,-6 12 17,-5 12-51,1 0 1,1 0 0,1 0 0,-11 35-1,16-40-42,0 0 0,0 1-1,1-1 1,1 1 0,0-1-1,1 1 1,0-1 0,3 15-1,-3-26-28,0 1 0,0-1-1,1 0 1,-1 0 0,1 0-1,-1 0 1,1 0-1,0 0 1,0 0 0,0 0-1,0 0 1,0 0 0,1 0-1,-1 0 1,0-1-1,1 1 1,-1-1 0,1 1-1,0-1 1,-1 1 0,1-1-1,0 0 1,0 0-1,0 0 1,0 0 0,0 0-1,0 0 1,0-1 0,0 1-1,0-1 1,1 1-1,-1-1 1,4 0 0,-2 0-55,0-1 1,1 0 0,-1 0 0,0 0 0,0 0-1,0-1 1,0 1 0,0-1 0,0 0-1,0-1 1,-1 1 0,1-1 0,-1 1-1,1-1 1,-1 0 0,4-5 0,16-22-348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49.646"/>
    </inkml:context>
    <inkml:brush xml:id="br0">
      <inkml:brushProperty name="width" value="0.05" units="cm"/>
      <inkml:brushProperty name="height" value="0.05" units="cm"/>
    </inkml:brush>
  </inkml:definitions>
  <inkml:trace contextRef="#ctx0" brushRef="#br0">7 0 18460,'-4'0'1864,"1"2"-1376,3 5-264,2 5 1065,8 3-1505,4 4-416,5 2 528,2 2-208,12 2-145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50.080"/>
    </inkml:context>
    <inkml:brush xml:id="br0">
      <inkml:brushProperty name="width" value="0.05" units="cm"/>
      <inkml:brushProperty name="height" value="0.05" units="cm"/>
    </inkml:brush>
  </inkml:definitions>
  <inkml:trace contextRef="#ctx0" brushRef="#br0">258 25 17404,'-1'-2'227,"-1"0"1,0 0-1,0 0 1,0 0-1,-1 0 1,1 1-1,0-1 1,-1 1 0,1-1-1,-1 1 1,1 0-1,-1 0 1,0 0-1,0 0 1,1 1-1,-1-1 1,0 1-1,0 0 1,0 0-1,1-1 1,-5 2-1,-3-1 172,0 1 0,0 0-1,1 1 1,-18 5 0,15-3-207,0 1-1,1 0 1,0 1 0,-19 13 0,24-15-157,0 0 0,1 0 0,0 1 0,0 0 0,0 0 0,1 0 0,0 1 0,0-1 0,0 1 0,-3 7 0,6-12-45,1 0 0,-1 0 0,1 1 0,0-1 1,0 0-1,-1 0 0,1 0 0,0 0 0,0 1 0,0-1 0,0 0 0,0 0 1,1 0-1,-1 0 0,0 0 0,0 1 0,1-1 0,-1 0 0,1 0 1,-1 0-1,1 0 0,-1 0 0,1 0 0,0 0 0,0 0 0,-1 0 0,1 0 1,0-1-1,0 1 0,0 0 0,0 0 0,0-1 0,0 1 0,0-1 1,0 1-1,0-1 0,0 1 0,0-1 0,0 0 0,0 1 0,1-1 1,0 0-1,8 3-213,-1-1 0,1-1 0,18 1 0,-23-1 120,69 1-1012,-40-2 503,-1 1-1,55 10 0,-86-10 616,0-1-1,1 0 1,-1 1-1,0-1 0,0 1 1,-1 0-1,1 0 1,0 0-1,0 0 1,0 0-1,0 0 0,-1 0 1,1 1-1,-1-1 1,1 1-1,-1-1 1,3 3-1,-4-3 18,0 0 0,1 0 0,-1-1 0,0 1 0,0 0-1,0-1 1,0 1 0,0 0 0,0 0 0,0-1 0,0 1 0,0 0 0,0 0 0,0-1 0,0 1-1,-1 0 1,1-1 0,0 1 0,-1 1 0,0 0 30,-1 0-1,1 0 1,-1-1-1,1 1 1,-1 0 0,1-1-1,-1 1 1,-3 2-1,-17 10 597,0-1 0,-44 20 0,54-28-582,-1 0 0,0-1 0,0-1 0,0 0 0,0 0 0,0-2 0,-18 1 0,9-5 398,22 3-460,0-1 1,-1 1-1,1 0 0,-1 0 1,1-1-1,0 1 0,-1 0 1,1 0-1,0-1 0,-1 1 1,1 0-1,0-1 0,0 1 1,-1 0-1,1-1 0,0 1 1,0-1-1,0 1 0,-1 0 1,1-1-1,0 1 0,0-1 0,0 1 1,0-1-1,0 1 0,0 0 1,0-1-1,0 1 0,0-1 1,0 1-1,0-1 0,0 1 1,0 0-1,1-1 0,-1 1 1,0-1-1,0 1 0,0 0 1,0-1-1,1 1 0,-1-1 1,0 1-1,0 0 0,1-1 1,-1 1-1,0 0 0,1 0 0,-1-1 1,0 1-1,1 0 0,17-16-98</inkml:trace>
  <inkml:trace contextRef="#ctx0" brushRef="#br0" timeOffset="1">582 25 17996,'18'-4'1494,"-17"4"-1441,-1 0 0,1 0 1,-1 0-1,1 0 0,-1 1 0,0-1 1,1 0-1,-1 0 0,1 0 1,-1 0-1,0 1 0,1-1 1,-1 0-1,1 1 0,-1-1 0,0 0 1,1 0-1,-1 1 0,0-1 1,0 1-1,1-1 0,-1 1 1,1 1 119,-1 1 1,1-1 0,-1 0 0,0 0 0,0 1 0,0-1 0,0 0 0,0 1 0,-1-1 0,1 0 0,-1 0 0,-1 5 0,-20 64 1575,6-22-1486,2 1 1,-10 76-1,23-120-267,0-3-9,0 1 1,1-1-1,0 1 1,-1-1 0,1 1-1,0-1 1,1 1-1,-1-1 1,1 1-1,-1-1 1,1 1 0,0-1-1,0 0 1,2 4-1,-2-7-45,-1 0-1,1 0 1,0 0-1,0 0 1,-1 0-1,1 0 1,0 0-1,-1 0 1,1 0-1,0 0 1,-1-1-1,1 1 0,0 0 1,-1 0-1,1-1 1,-1 1-1,1 0 1,0-1-1,-1 1 1,1-1-1,-1 1 1,1 0-1,-1-1 1,1 1-1,-1-1 0,0 0 1,1 1-1,0-2 1,16-19-466,-16 19 501,20-26-390,2-4-138</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50.922"/>
    </inkml:context>
    <inkml:brush xml:id="br0">
      <inkml:brushProperty name="width" value="0.05" units="cm"/>
      <inkml:brushProperty name="height" value="0.05" units="cm"/>
    </inkml:brush>
  </inkml:definitions>
  <inkml:trace contextRef="#ctx0" brushRef="#br0">49 164 18124,'7'2'376,"0"-1"-1,0-1 1,1 1 0,-1-1 0,0 0 0,0-1-1,0 0 1,1 0 0,-1 0 0,0-1 0,0 0-1,-1-1 1,1 1 0,9-6 0,-10 5-202,-1 0 0,0-1 1,0 1-1,0-1 0,-1 0 0,1 0 0,-1 0 1,4-6-1,-6 8-138,0-1 1,0 0-1,-1 0 1,1 0-1,-1 0 1,1 0-1,-1 0 1,0 0-1,-1 0 0,1 0 1,0-1-1,-1 1 1,0 0-1,0 0 1,0-4-1,0 4-33,0 1 0,-1-1 0,1 0 0,-1 1 0,0 0 0,0-1 0,0 1-1,0-1 1,0 1 0,0 0 0,-1 0 0,1 0 0,-1 0 0,1 0 0,-1 0 0,0 0 0,0 0 0,0 1-1,0-1 1,0 1 0,0-1 0,-1 1 0,1 0 0,0 0 0,-1 0 0,1 0 0,0 0 0,-1 0-1,1 1 1,-1-1 0,0 1 0,-4 0 0,0-1-6,0 1-1,1 1 1,-1-1 0,0 1-1,1 0 1,-1 1 0,1 0 0,-1 0-1,1 0 1,0 0 0,-11 7-1,10-4 1,1 0-1,-1 0 0,1 1 1,0 0-1,0 1 1,0-1-1,1 1 1,-5 9-1,7-13 2,1 1 0,0 0 0,0 0 1,0 0-1,0 1 0,1-1 0,0 0 0,0 1 0,0-1 1,0 1-1,1-1 0,-1 0 0,1 1 0,0-1 0,1 1 1,-1-1-1,2 7 0,-1-8 1,0-1 0,1 0 0,-1 0 0,0 1 1,1-1-1,-1 0 0,1 0 0,0-1 0,-1 1 0,1 0 0,0 0 0,0-1 1,1 1-1,-1-1 0,0 0 0,0 0 0,1 0 0,-1 0 0,0 0 0,1 0 1,-1-1-1,5 2 0,5-1-4,0 1 1,1-1 0,16-2 0,88-7-102,24-2-103,-120 10 140,0 1 1,0 1-1,0 1 1,32 8-1,-48-10 43,0 1 1,0 0-1,0 0 0,0 0 0,0 1 1,-1 0-1,8 6 0,-10-8 26,-1 0 0,0 0 0,1 0 0,-1 1-1,0-1 1,0 0 0,0 1 0,0-1 0,0 1-1,-1-1 1,1 1 0,0 0 0,-1-1 0,1 1 0,-1 0-1,1 0 1,-1-1 0,0 1 0,0 0 0,0-1-1,0 1 1,0 0 0,0 0 0,0 0 0,-1-1 0,0 3-1,-3 5 249,1-12-66,2-15 39,2 8-175,2-8-107,-2 0-1,0 0 1,-1-1-1,-1 1 1,-1 0 0,-4-20-1,8 42 24,1-1 0,-1 1-1,0-1 1,1 0 0,0 0 0,0 0 0,0-1-1,0 1 1,0 0 0,0-1 0,1 0-1,-1 0 1,1 0 0,-1 0 0,8 2 0,0 0-12,0 0 0,0 0 1,1-1-1,-1-1 0,18 2 1,-16-3-35,-1-2 0,0 1 0,0-1 0,0-1 0,0 0 0,17-6 0,-22 6 27,0-1 0,0 0 0,-1 0 0,0 0 0,1-1 0,-1 0 0,-1 0 0,1 0 0,-1-1 0,1 0 0,-1 0 0,6-7 0,-11 11 45,1 0 0,0-1-1,0 1 1,0 0-1,-1 0 1,1 0 0,-1-1-1,1 1 1,-1 0-1,1-1 1,-1 1 0,0-1-1,0-1 1,0 3 11,0-1 0,0 1 0,0-1 0,0 1 0,0 0 0,0-1 0,0 1 0,-1 0 0,1-1 0,0 1 0,0-1 0,-1 1 0,1 0 0,0 0 0,0-1 0,-1 1 0,1 0 0,0-1 0,-1 1 0,1 0 0,0 0 0,-1 0-1,1-1 1,-1 1 0,1 0 0,0 0 0,-2 0 0,0-1 16,1 1 0,-1 0 0,0 0 0,0 0 0,0 1 0,0-1 0,0 0 0,0 1 0,0-1 0,0 1 0,0-1 0,0 1 0,0 0 0,1 0 0,-4 2 0,-2 2 95,0 1 1,1 0 0,0 0 0,0 0 0,-8 13-1,11-15-37,0 0-1,1 0 0,-1 0 1,1 1-1,0-1 0,1 1 0,-1-1 1,1 1-1,0 0 0,0 0 1,0 6-1,1-10-53,0 1 0,0-1-1,0 0 1,0 1 0,1-1 0,-1 0 0,1 0 0,-1 1 0,1-1 0,-1 0-1,1 0 1,0 0 0,-1 0 0,1 0 0,0 0 0,0 0 0,0 0-1,0 0 1,0 0 0,0 0 0,0-1 0,0 1 0,0 0 0,1-1-1,-1 1 1,0-1 0,0 1 0,0-1 0,1 1 0,-1-1 0,0 0-1,2 0 1,5 2 5,1-2 0,-1 1-1,16-2 1,-19 1-25,44-5-326,73-17 1,17-2-470,-120 22 622,1 0 1,0 2 0,0 0 0,37 7 0,-54-7 173,-1 0-1,0 1 1,0-1-1,0 1 1,1 0 0,-1-1-1,0 1 1,0 0-1,0 0 1,0 1 0,0-1-1,0 0 1,-1 1 0,1-1-1,0 1 1,-1-1-1,1 1 1,-1 0 0,1 0-1,-1-1 1,0 1-1,0 0 1,2 4 0,-2 0 85,1 0 1,-2 0-1,1 0 0,0 0 1,-1 0-1,-1 12 1,0 4 204,1-21-280,0 1 1,0-1 0,0 0-1,0 0 1,0 0 0,0 0-1,0 0 1,1 0 0,-1 0-1,0 0 1,1 1 0,-1-1-1,1 0 1,-1 0 0,1-1-1,-1 1 1,1 0 0,0 0-1,0 0 1,-1 0 0,1 0-1,0-1 1,0 1 0,0 0-1,0-1 1,0 1 0,0-1-1,0 1 1,0-1 0,0 1-1,0-1 1,0 0-1,0 1 1,0-1 0,0 0-1,1 0 1,0 0 0,5 0-161,0 0-1,0-1 1,0 0 0,-1 0 0,8-3 0,-8 3-54,93-29-2531,-73 21 2066,1 0 1,-1 2-1,1 1 1,1 1 0,28-1-1,-55 6 685,-1 0 0,1 0 1,-1 0-1,1 0 0,-1-1 0,1 1 0,-1 0 0,1 0 0,-1 0 1,1 0-1,0 0 0,-1 1 0,1-1 0,-1 0 0,1 0 0,-1 0 1,1 0-1,-1 1 0,0-1 0,1 0 0,-1 0 0,1 1 0,-1-1 1,1 0-1,-1 1 0,0-1 0,1 0 0,-1 1 0,0-1 0,1 1 1,-1-1-1,0 1 0,1-1 0,-1 0 0,0 1 0,0-1 1,0 1-1,0-1 0,1 1 0,-1-1 0,0 1 0,0 0 0,0-1 1,0 1-1,0-1 0,0 1 0,0-1 0,0 1 0,-1-1 0,1 1 1,0-1-1,0 1 0,0-1 0,0 1 0,-1-1 0,1 1 0,0-1 1,-1 0-1,1 1 0,0-1 0,-1 1 0,1-1 0,-1 1 0,-25 30 1006,23-28-852,-28 23 255,17-17-373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51.355"/>
    </inkml:context>
    <inkml:brush xml:id="br0">
      <inkml:brushProperty name="width" value="0.05" units="cm"/>
      <inkml:brushProperty name="height" value="0.05" units="cm"/>
    </inkml:brush>
  </inkml:definitions>
  <inkml:trace contextRef="#ctx0" brushRef="#br0">10 17 23229,'-9'-2'1960,"9"-1"-1480,0-2-367,4 3 439,2-3-1120,5 5 632,1 0-273,1 0-295</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55.772"/>
    </inkml:context>
    <inkml:brush xml:id="br0">
      <inkml:brushProperty name="width" value="0.05" units="cm"/>
      <inkml:brushProperty name="height" value="0.05" units="cm"/>
    </inkml:brush>
  </inkml:definitions>
  <inkml:trace contextRef="#ctx0" brushRef="#br0">0 1 21997,'3'5'2288,"2"1"-1664,-2 1-240,-2-1 1361,2 0-1089,0-1-200,1 0-504,2-4-416,1-7 440,-1-2-88,-5-4-152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21.560"/>
    </inkml:context>
    <inkml:brush xml:id="br0">
      <inkml:brushProperty name="width" value="0.05" units="cm"/>
      <inkml:brushProperty name="height" value="0.05" units="cm"/>
    </inkml:brush>
  </inkml:definitions>
  <inkml:trace contextRef="#ctx0" brushRef="#br0">1 61 16388,'0'-2'79,"1"-1"1,0 0 0,0 0 0,0 1 0,0-1 0,0 1 0,1-1 0,-1 1 0,1-1 0,0 1 0,0 0 0,0 0 0,0 0-1,0 0 1,0 0 0,0 0 0,0 0 0,1 1 0,-1-1 0,1 1 0,0 0 0,-1 0 0,1 0 0,0 0 0,-1 0 0,4 0-1,8-2 126,0 1-1,-1 0 0,1 1 1,16 0-1,-2 2-66,0 1 1,0 2 0,0 0-1,0 2 1,-1 1-1,0 2 1,0 0-1,-1 1 1,-1 2 0,33 20-1,-51-28-122,0 1-1,0 0 1,-1 0-1,0 0 1,10 12-1,-14-15-14,-1-1 1,0 1-1,1 0 1,-1 0-1,0 0 0,0 0 1,0 0-1,-1 0 1,1 1-1,0-1 0,-1 0 1,1 0-1,-1 0 1,0 1-1,0-1 1,0 0-1,0 1 0,0-1 1,0 0-1,-1 0 1,1 1-1,-1-1 0,1 0 1,-1 0-1,-1 2 1,-2 3 0,-1-1 1,1 0 0,-1 0 0,-1 0 0,1-1 0,-1 0 0,0 0 0,0 0 0,0-1 0,-1 0 0,-13 6 0,11-5-19,0 0-1,0 1 1,1 0 0,0 0-1,-14 14 1,22-20 1,-1 1 0,0 0 1,0 0-1,1 0 0,-1 0 1,1 0-1,-1 0 0,1 0 0,-1 0 1,1 1-1,-1-1 0,1 0 1,0 0-1,0 0 0,0 0 0,0 0 1,0 1-1,0-1 0,0 0 1,0 0-1,0 2 0,1-1-16,0 1-1,0-1 1,0 0 0,0 0-1,1-1 1,-1 1 0,0 0-1,1 0 1,-1-1-1,4 4 1,4 1-116,0 1-1,0-1 1,18 8 0,-22-11 89,96 43-686,14 7 205,-95-42 466,0 0 0,-1 2 1,24 20-1,-39-30 67,0 1 0,0-1 0,-1 1 0,0 0 0,1 0-1,-2 0 1,1 1 0,0-1 0,2 7 0,-4-8 8,0-1 0,-1 1 0,1-1 0,-1 1 0,1-1 0,-1 1 0,0 0 0,0-1 0,0 1 1,-1 0-1,1-1 0,-1 1 0,1-1 0,-1 1 0,0 0 0,0-1 0,0 0 0,0 1 0,-2 2 0,-4 5 27,0-2 1,0 1-1,-1-1 0,0 0 1,-1 0-1,1-1 1,-1-1-1,-1 1 0,-11 5 1,-9 4 230,-56 21 1,32-19 127,-1-3 0,0-2 0,-1-3 0,0-2 0,0-2 0,-92-3 0,138-3-365,0 0 0,1-1-1,-1-1 1,0 0 0,-17-5-1,25 6-47,1 1 0,-1-1 0,0 0 0,1 1 0,-1-1 0,1 0 1,-1 0-1,1 0 0,0 0 0,-1 0 0,1-1 0,0 1 0,0 0 0,0-1 0,0 1 0,0-1 0,0 1 0,0-1 0,0 1 0,1-1 0,-1 0 0,1 1 0,-1-1 0,1 0 0,-1 1 0,1-1 0,0 0 0,0 0 0,0 1 0,0-1 0,0 0 0,0 0 0,1 1 0,-1-1 0,1 0 0,-1 1 0,1-1 0,-1 0 0,2-1 0,13-27-208,7-10-62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8.353"/>
    </inkml:context>
    <inkml:brush xml:id="br0">
      <inkml:brushProperty name="width" value="0.05" units="cm"/>
      <inkml:brushProperty name="height" value="0.05" units="cm"/>
    </inkml:brush>
  </inkml:definitions>
  <inkml:trace contextRef="#ctx0" brushRef="#br0">376 64 14547,'0'-2'129,"0"0"0,0 0 0,0 0-1,0 0 1,0 0 0,-1 1 0,1-1 0,0 0-1,-1 0 1,1 0 0,-1 1 0,0-1 0,0 0-1,1 1 1,-1-1 0,0 0 0,-1 1 0,1-1 0,-2-1-1,0 1 48,1-1 1,-1 1-1,0 0 0,-1 0 0,1 0 0,0 1 0,-1-1 1,1 1-1,-6-2 0,0 1-19,0 0 0,-1 1 0,1 0 0,0 0 0,-1 1 0,1 0 1,-11 2-1,7 1-139,1 0 0,1 1-1,-1 0 1,0 1 0,1 0 0,0 1 0,0 0 0,1 1 0,-19 14 0,21-14-23,-1 1 1,1 0-1,0 0 0,1 1 1,0 0-1,0 0 0,1 1 1,0 0-1,1 0 0,-8 19 1,12-27-1,1 0 0,-1 0 0,1 0 0,-1-1 0,1 1 1,0 0-1,0 0 0,0 0 0,0 0 0,0 0 0,0 0 1,0 0-1,1 0 0,-1-1 0,1 1 0,-1 0 0,1 0 1,0 0-1,0-1 0,-1 1 0,1 0 0,0-1 0,1 1 0,-1-1 1,0 1-1,0-1 0,1 1 0,-1-1 0,1 0 0,-1 0 1,1 0-1,-1 0 0,1 0 0,3 1 0,5 2-24,0 0 1,1-1-1,-1-1 0,1 1 0,11 0 0,-7-1-15,-8-1 26,19 2-111,-1 2 0,0 0 0,0 2 1,42 17-1,-62-21 109,0-1 1,0 1 0,0 0-1,0 0 1,-1 0 0,1 1-1,-1-1 1,0 1-1,0 0 1,0 1 0,0-1-1,-1 0 1,0 1 0,0 0-1,0 0 1,0 0 0,-1 0-1,0 1 1,0-1 0,0 0-1,-1 1 1,0-1-1,0 1 1,0 0 0,-1-1-1,0 1 1,-1 11 0,-1-5 94,0 0 0,-1 0 0,-1 0 0,0-1 0,0 1 0,-1-1 0,-1 0 0,0 0 0,0-1 0,-1 1 0,-1-1 0,0-1 0,0 0 0,-11 10 0,6-7 104,1-1-1,-2-1 0,0 0 0,0-1 0,-1 0 0,0-1 0,0-1 1,-1 0-1,-28 8 0,32-13-82,-1 1 0,1-2 0,-16 1 0,25-2-139,-1 0 0,1 0-1,0 0 1,-1 0 0,1-1 0,0 1 0,0-1 0,-1 0 0,1 0-1,0 0 1,0-1 0,0 1 0,0-1 0,0 0 0,0 1 0,-4-5 0,6 5 10,1 0 1,-1 0 0,0 0 0,1 0 0,-1 0 0,1-1 0,-1 1 0,1 0-1,0 0 1,-1 0 0,1 0 0,0-1 0,0 1 0,0 0 0,0 0 0,0 0-1,0-1 1,0 1 0,0 0 0,1 0 0,-1 0 0,0 0 0,1-1 0,-1 1-1,1 0 1,-1 0 0,1 0 0,0 0 0,-1 0 0,1 0 0,0 0 0,0 0 0,-1 1-1,1-1 1,2-1 0,4-5 160,1 0 0,0 1 0,12-8-1,-6 5-570,25-18 267</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57.777"/>
    </inkml:context>
    <inkml:brush xml:id="br0">
      <inkml:brushProperty name="width" value="0.05" units="cm"/>
      <inkml:brushProperty name="height" value="0.05" units="cm"/>
    </inkml:brush>
  </inkml:definitions>
  <inkml:trace contextRef="#ctx0" brushRef="#br0">476 16 18956,'31'-15'2294,"-31"15"-2277,0 0 0,0 0 0,0 0 0,1 0 0,-1 0 0,0 0-1,0 0 1,0 0 0,0 0 0,0 0 0,0 0 0,0 0 0,1 0 0,-1 0 0,0 0 0,0 0 0,0 0 0,0 0 0,0 0 0,0 0 0,0 0 0,0 0 0,0 1-1,1-1 1,-1 0 0,0 0 0,0 0 0,0 0 0,0 0 0,0 0 0,0 0 0,0 0 0,0 0 0,0 1 0,0-1 0,0 0 0,0 0 0,0 0 0,0 0 0,0 0-1,0 0 1,0 0 0,0 1 0,0-1 0,0 0 0,0 0 0,0 0 0,0 0 0,0 0 0,0 0 0,0 0 0,0 1 0,0-1 0,0 0 0,0 0 0,-4 12 625,-9 14 137,-41 60-476,-5-3 0,-2-3 1,-5-2-1,-81 74 0,135-140-322,3-3-33,0 0 0,-1 0 0,1-1 0,-2 0 0,1-1 0,-19 10 0,23-17-753,9-9 60,16-16-354,-15 20 956,80-101-1030,-29 34 357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58.356"/>
    </inkml:context>
    <inkml:brush xml:id="br0">
      <inkml:brushProperty name="width" value="0.05" units="cm"/>
      <inkml:brushProperty name="height" value="0.05" units="cm"/>
    </inkml:brush>
  </inkml:definitions>
  <inkml:trace contextRef="#ctx0" brushRef="#br0">159 48 15507,'7'-6'402,"0"-1"75,0 1 0,1 0 0,-1 0-1,12-6 1,-19 12-436,1-1-1,-1 1 0,0 0 1,0-1-1,1 1 0,-1 0 1,0 0-1,1-1 0,-1 1 1,1 0-1,-1 0 1,0 0-1,1-1 0,-1 1 1,1 0-1,-1 0 0,0 0 1,1 0-1,-1 0 0,1 0 1,-1 0-1,1 0 0,-1 0 1,0 0-1,1 0 1,-1 0-1,1 0 0,-1 0 1,0 1-1,1-1 0,-1 0 1,1 0-1,-1 0 0,0 1 1,1-1-1,-1 0 0,0 0 1,1 1-1,-1-1 0,0 0 1,1 1-1,-1-1 1,0 0-1,0 1 0,1-1 1,-1 0-1,0 1 0,0-1 1,0 1-1,-2 27 1830,-35 145 785,3-20-1826,20-74-539,4 0 0,-1 94 0,11-163-580,-3-16-308,0-5 391,-81-185-2924,67 161 3028,15 30 112,-11-30 219,13 34-198,0 0 1,-1 0 0,1-1-1,0 1 1,0 0-1,0 0 1,0 0-1,0 0 1,0-1-1,1 1 1,-1 0 0,0 0-1,1 0 1,-1 0-1,0 0 1,1 0-1,-1 0 1,1 0-1,0 0 1,-1 0 0,1 0-1,0 0 1,-1 0-1,1 0 1,0 0-1,0 1 1,0-1-1,2-1 1,11-3 216,1 0 0,0 0 1,1 2-1,-1 0 0,1 0 0,24 1 1,-22 0-135,-6 1-29,1 0-1,0 1 1,-1 0-1,1 1 0,21 4 1,-30-4-76,0 1 1,0-1-1,0 0 1,0 1 0,0 0-1,0 0 1,-1 0-1,1 0 1,-1 1-1,1-1 1,-1 1-1,0 0 1,0 0 0,0 0-1,-1 0 1,1 1-1,-1-1 1,1 1-1,-1-1 1,3 8 0,-2 2-5,0-1 1,-1 1-1,0-1 1,-1 1 0,0 0-1,-1 15 1,0-23 0,0-4-2,-1-1-1,1 1 1,0 0 0,0 0-1,0 0 1,0-1-1,0 1 1,0 0 0,0 0-1,0 0 1,1-1 0,-1 1-1,0 0 1,0 0 0,1-1-1,-1 1 1,0 0 0,1-1-1,-1 1 1,1 0 0,-1-1-1,1 1 1,-1 0 0,1-1-1,0 1 1,-1-1 0,1 1-1,-1-1 1,1 1 0,0-1-1,0 0 1,-1 1 0,1-1-1,0 0 1,0 0-1,-1 1 1,1-1 0,0 0-1,0 0 1,0 0 0,-1 0-1,1 0 1,0 0 0,0 0-1,0 0 1,-1 0 0,1-1-1,0 1 1,0 0 0,-1 0-1,1-1 1,0 1 0,0 0-1,-1-1 1,2 0 0,7-3-1,0-1 1,-1 0 0,13-10 0,-14 10-6,43-34-32,-29 22-21,0 1 1,0 1 0,47-24 0,-67 39 52,0-1-1,0 0 1,1 1-1,-1-1 1,0 0-1,1 1 0,-1 0 1,1-1-1,-1 1 1,0 0-1,1 0 1,-1 0-1,1 0 1,-1 0-1,1 0 1,-1 0-1,1 0 1,-1 1-1,0-1 1,1 0-1,-1 1 1,0-1-1,2 2 0,-1-1 4,-1 1 0,0-1 0,0 1-1,0 0 1,-1-1 0,1 1 0,0 0-1,-1 0 1,1 0 0,-1-1 0,1 1-1,-1 0 1,0 0 0,0 0 0,0 0-1,0 0 1,0 3 0,-2 11 7,-1 1 0,-1-1 1,0 0-1,-1 0 0,0-1 0,-2 1 0,-9 16 1,0 5-329,14-28-189,10-10 313,3-4-3</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59.130"/>
    </inkml:context>
    <inkml:brush xml:id="br0">
      <inkml:brushProperty name="width" value="0.05" units="cm"/>
      <inkml:brushProperty name="height" value="0.05" units="cm"/>
    </inkml:brush>
  </inkml:definitions>
  <inkml:trace contextRef="#ctx0" brushRef="#br0">293 0 15627,'-8'0'1053,"0"1"0,1 0 0,0 0 0,-1 1 0,-7 2 0,-37 19 1014,-45 40-2064,83-53 362,-30 24-241,40-31-108,1 0 0,0 0 0,0 0 1,0 1-1,0-1 0,0 1 1,0 0-1,1 0 0,-3 6 1,5-10-16,0 0 0,0 0 0,0 0 0,0 1 1,0-1-1,0 0 0,0 0 0,0 0 0,0 1 1,0-1-1,0 0 0,0 0 0,0 1 0,0-1 1,0 0-1,0 0 0,0 0 0,0 1 0,0-1 1,0 0-1,1 0 0,-1 0 0,0 1 0,0-1 1,0 0-1,0 0 0,0 0 0,1 0 0,-1 0 1,0 1-1,0-1 0,0 0 0,1 0 0,-1 0 1,0 0-1,0 0 0,12 2-3,13-5-54,-25 3 52,27-5-87,0 2 0,0 1-1,0 1 1,-1 1 0,1 2 0,53 9-1,-73-9 65,0 0-1,1 1 0,-1 0 0,12 8 0,-17-10 29,-1 0 0,0 0 0,1 0 0,-1 0 0,0 0 0,0 0 0,0 0 0,0 1 1,0-1-1,0 0 0,0 1 0,2 2 0,-3-3 6,0 0 1,0 0-1,0 0 1,0 0-1,0-1 1,0 1-1,0 0 1,0 0-1,0 0 0,-1 0 1,1 0-1,0-1 1,0 1-1,-1 0 1,1 0-1,-1 0 1,1-1-1,-1 1 1,1 0-1,-1 0 1,1-1-1,-1 1 1,1-1-1,-1 1 1,0 0-1,-1 0 0,-2 2 55,-1 0-1,0 0 0,0 0 0,-1-1 0,1 1 0,-1-1 0,1 0 1,-7 0-1,-49 9 535,53-10-509,-52 6 100,-74-3 1,128-5-2487,12-2 1589,13-2 141,6 2-303</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59.647"/>
    </inkml:context>
    <inkml:brush xml:id="br0">
      <inkml:brushProperty name="width" value="0.05" units="cm"/>
      <inkml:brushProperty name="height" value="0.05" units="cm"/>
    </inkml:brush>
  </inkml:definitions>
  <inkml:trace contextRef="#ctx0" brushRef="#br0">184 357 17716,'0'-1'282,"8"-31"1801,-8 32-2040,0-1 1,0 1-1,0-1 1,0 1-1,0-1 1,0 0-1,0 1 1,0-1-1,0 1 1,-1-1-1,1 1 1,0-1-1,0 1 1,0-1-1,-1 1 1,1-1-1,0 1 1,-1-1-1,1 1 1,0-1-1,-1 1 0,1 0 1,-1-1-1,1 1 1,0 0-1,-1-1 1,1 1-1,-1 0 1,1-1-1,-1 1 1,1 0-1,-1 0 1,0 0-1,1 0 1,-1-1-1,1 1 1,-1 0-1,1 0 1,-1 0-1,1 0 1,-1 0-1,0 0 1,1 1-1,-1-1 1,1 0-1,-1 0 0,1 0 1,-1 0-1,1 1 1,-1-1-1,1 0 1,-1 0-1,0 1 1,-5 2 91,0 0 1,1 0-1,-1 0 1,1 0-1,0 1 1,0 0 0,0 0-1,0 1 1,-6 7-1,-35 49-91,32-41-20,-19 40 0,30-54-17,0 1 0,1-1 0,-1 1 0,1 0 0,1 0 1,-1 0-1,1 0 0,0 0 0,1 0 0,0 12 0,0-17-2,1 0 0,-1-1 0,0 1 0,1 0 0,0 0 0,-1-1 0,1 1 0,0 0-1,0-1 1,-1 1 0,1-1 0,1 1 0,-1-1 0,0 1 0,0-1 0,0 0 0,1 0 0,-1 1-1,1-1 1,-1 0 0,1 0 0,-1 0 0,1-1 0,0 1 0,-1 0 0,1-1 0,0 1-1,-1-1 1,1 1 0,0-1 0,0 0 0,0 0 0,2 0 0,3 0 8,0 0 0,0-1 0,0 0 1,-1-1-1,1 1 0,0-1 0,11-5 1,2-3 5,-1-1 1,0 0 0,-1-1 0,0-1-1,-1-1 1,25-26 0,-11 7 25,-2-2 0,32-49 0,-41 55-3,-2-2 0,14-33 0,-25 48-18,-1-2 1,0 1 0,-1-1-1,-1 1 1,4-33-1,-8 46-16,0-1-1,0 0 1,0 1-1,0-1 1,-1 1 0,1-1-1,-1 1 1,0 0-1,-4-9 1,4 11-5,0 0 1,0 0 0,-1 0-1,1 0 1,-1 0 0,0 0-1,1 1 1,-1-1 0,0 0-1,0 1 1,0-1 0,0 1-1,0 0 1,0 0-1,-1 0 1,1 0 0,0 0-1,-1 0 1,1 1 0,-3-1-1,-3 0-3,0 0-1,-1 1 0,1 0 0,0 1 0,0 0 0,0 0 1,0 1-1,0 0 0,0 0 0,0 1 0,0 0 1,1 0-1,-9 5 0,-3 3-4,-1 1 0,2 1 0,-29 24 1,38-30 2,0 1 0,0 0 0,1 1 0,0 0 0,1 0 0,0 0 0,0 1 0,-7 14 0,14-22-8,-1-1 0,1 1 0,0-1-1,0 1 1,-1-1 0,1 0-1,0 1 1,0-1 0,0 1 0,1-1-1,-1 1 1,0-1 0,1 1 0,-1-1-1,0 1 1,1-1 0,0 0 0,-1 1-1,1-1 1,0 0 0,0 1-1,0-1 1,-1 0 0,1 0 0,1 0-1,-1 0 1,0 0 0,0 0 0,0 0-1,0 0 1,1-1 0,-1 1-1,0 0 1,3 0 0,6 4-123,0-2 0,0 1 1,19 3-1,-17-4 23,0 0 16,0 1 0,0 1-1,0-1 1,-1 2 0,1 0 0,-1 0-1,-1 1 1,1 0 0,-1 1-1,17 16 1,-21-18 120,-1 1 1,0 0-1,0 0 0,-1 0 0,0 0 0,0 1 1,0-1-1,-1 1 0,0 0 0,-1 0 0,0 0 0,0 1 1,-1-1-1,0 0 0,0 1 0,-1-1 0,0 13 1,-2-9 78,1-1 0,-1 1 0,-4 12 0,5-20-162,0-1 1,-1 1-1,1-1 0,-1 0 1,1 1-1,-1-1 0,0 0 1,0 0-1,0 0 0,-1 0 1,1 0-1,-1-1 1,0 1-1,-3 2 0,-2-2-140,2-4-99</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0.078"/>
    </inkml:context>
    <inkml:brush xml:id="br0">
      <inkml:brushProperty name="width" value="0.05" units="cm"/>
      <inkml:brushProperty name="height" value="0.05" units="cm"/>
    </inkml:brush>
  </inkml:definitions>
  <inkml:trace contextRef="#ctx0" brushRef="#br0">163 1 19356,'-1'1'143,"0"0"0,0 0 0,1 0 0,-1 0 0,1 0 0,-1 0 1,1 1-1,-1-1 0,1 0 0,0 0 0,0 1 0,-1-1 0,1 2 0,-1 5 59,-42 131 2330,9-37-1429,-35 190 0,68-284-1077,-2 12 86,-1 33-1,4-50-109,0 1-1,0-1 1,0 1-1,1 0 1,-1-1-1,1 1 1,0-1-1,0 1 1,0-1-1,0 1 1,1-1-1,-1 0 1,1 0-1,0 0 1,0 0-1,3 4 1,-5-7-25,1 1 0,-1-1-1,0 0 1,1 1 0,-1-1 0,1 0 0,-1 1 0,1-1 0,-1 0 0,1 1 0,0-1 0,-1 0 0,1 0 0,-1 0-1,1 0 1,-1 1 0,1-1 0,0 0 0,-1 0 0,1 0 0,-1 0 0,1 0 0,0-1 0,-1 1 0,1 0 0,-1 0 0,1 0-1,0 0 1,-1-1 0,1 1 0,-1 0 0,1 0 0,-1-1 0,1 1 0,-1 0 0,1-1 0,-1 1 0,0-1 0,1 1-1,-1-1 1,1 1 0,-1-1 0,0 1 0,1-1 0,-1 1 0,0-1 0,0 1 0,1-1 0,-1 1 0,0-1 0,0 0 0,0 1-1,0-1 1,0 0 0,8-38-1610,-8 37 1526,10-65-899,-1 24 437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0.524"/>
    </inkml:context>
    <inkml:brush xml:id="br0">
      <inkml:brushProperty name="width" value="0.05" units="cm"/>
      <inkml:brushProperty name="height" value="0.05" units="cm"/>
    </inkml:brush>
  </inkml:definitions>
  <inkml:trace contextRef="#ctx0" brushRef="#br0">72 0 13683,'-3'5'797,"-1"-1"0,0 1 0,1 0 0,0 0 0,0 0 0,1 0 0,-1 1 0,1-1 0,0 1 0,0 7 2951,2-15-3708,1 0 1,-1 0-1,1 0 1,0 0-1,0 0 0,0 0 1,0 0-1,0 0 1,1 0-1,-1 0 1,0 1-1,1-1 0,2-2 1,-3 6-42,-1 0 0,1 0 0,-1 0 0,0 0 0,1 0 0,-1 0 0,0 0 0,0 0 0,-1 0 0,1 0 0,0 0 0,-2 4 0,2-4-1,-31 143 43,4-23-216,27-114-620,4-9-36,6-12 161,-2-3 185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1.530"/>
    </inkml:context>
    <inkml:brush xml:id="br0">
      <inkml:brushProperty name="width" value="0.05" units="cm"/>
      <inkml:brushProperty name="height" value="0.05" units="cm"/>
    </inkml:brush>
  </inkml:definitions>
  <inkml:trace contextRef="#ctx0" brushRef="#br0">42 392 15267,'0'2'205,"1"0"0,-1-1 0,1 1 0,0 0 0,0 0 0,0-1-1,0 1 1,0-1 0,0 1 0,0-1 0,0 1 0,1-1 0,-1 0 0,0 0-1,1 0 1,-1 1 0,4 0 0,-3-1-6,0-1 0,0 0 0,0 0 0,1 0 0,-1 0 0,0 0 0,0 0 0,0-1 0,0 1 0,0-1 0,0 0 0,0 1 0,0-1 0,0 0 0,0 0 0,2-2 0,4-1-32,-1-1-1,1 0 1,-1 0 0,-1-1-1,1 0 1,-1 0 0,0-1-1,0 0 1,-1 0 0,6-10-1,-8 12-152,0 0-1,0 0 1,0-1-1,-1 0 1,0 1-1,0-1 1,-1 0 0,0 0-1,0 0 1,0 0-1,0 0 1,-1 0-1,0 0 1,0 0-1,-3-11 1,3 15-11,0 1 0,0-1 0,-1 0 0,1 1 0,-1-1 0,1 1 0,-1-1 1,1 1-1,-1-1 0,0 1 0,0 0 0,0-1 0,0 1 0,0 0 0,0 0 0,0 0 0,0-1 0,0 1 0,-1 0 0,1 0 1,0 1-1,-1-1 0,1 0 0,0 0 0,-1 1 0,1-1 0,-1 1 0,1-1 0,-1 1 0,0 0 0,1-1 0,-1 1 0,1 0 1,-1 0-1,0 0 0,1 0 0,-1 1 0,1-1 0,-3 1 0,-1 0 5,0 1-1,1 0 1,-1 1 0,1-1 0,-1 1-1,1 0 1,0 0 0,0 0 0,0 0-1,1 1 1,-6 6 0,-3 6 9,1 1 0,0 1 0,1 0 0,1 0 0,1 1 0,0 0-1,2 0 1,0 1 0,-6 39 0,12-55-8,-1 1 0,1-1 0,0 0 0,0 1 0,0-1 0,1 0 0,-1 0 0,1 1 0,0-1 0,0 0 0,2 5 0,-2-8-8,0 1 1,0-1 0,0 1 0,0-1 0,1 0 0,-1 1 0,0-1 0,1 0 0,-1 0-1,0 0 1,1 0 0,-1 0 0,1 0 0,0-1 0,-1 1 0,1 0 0,0-1 0,-1 1 0,1-1-1,0 0 1,0 1 0,-1-1 0,1 0 0,0 0 0,0 0 0,0 0 0,-1-1 0,1 1-1,2-1 1,9-2-48,-1 0 0,1-1 0,0 0-1,-1-1 1,0-1 0,16-9 0,67-50-637,-75 50 440,32-27-591,-36 28 180,1 1-1,24-16 0,-40 28 610,-1 1-1,1 0 1,-1-1 0,1 1 0,-1 0 0,1-1-1,-1 1 1,1 0 0,-1-1 0,1 1-1,0 0 1,-1 0 0,1 0 0,-1 0 0,1 0-1,0 0 1,-1 0 0,1 0 0,0 0 0,-1 0-1,1 0 1,-1 0 0,1 0 0,0 0-1,-1 0 1,1 1 0,-1-1 0,1 0 0,0 1-1,0 0-9,-1 0-1,0 0 0,1 0 0,-1 0 0,0-1 0,1 1 0,-1 0 0,0 0 1,0 0-1,0 1 0,0-1 0,0 0 0,0 0 0,0 0 0,0 1 1,-11 38-776,-17 39 108,36-102 1116,-5 15-130,-1-1 1,1 1-1,1 0 1,0 0-1,0 0 1,0 0-1,1 1 1,0 0 0,1 0-1,8-9 1,-14 16-247,0 0 1,0 0-1,0 0 1,0 0-1,0 0 1,0 0-1,0 0 0,0 0 1,1 0-1,-1 0 1,0 0-1,0 0 1,0 0-1,0 0 1,0 0-1,0 0 1,0 0-1,0 0 1,0 0-1,1 0 1,-1 0-1,0 0 1,0 0-1,0 0 1,0 0-1,0 0 1,0 0-1,0 0 0,0 0 1,0 0-1,0 0 1,0 0-1,1 0 1,-1 0-1,0 0 1,0 0-1,0 0 1,0 0-1,0 0 1,0 1-1,0-1 1,0 0-1,0 0 1,0 0-1,0 0 1,0 0-1,0 0 1,0 0-1,0 0 0,0 0 1,0 0-1,0 1 1,0-1-1,0 0 1,0 0-1,0 0 1,0 0-1,0 0 1,0 0-1,0 0 1,0 0-1,0 0 1,0 0-1,0 1 1,-1 11 538,-5 19-194,5-27-275,-49 194 1635,-11 57-567,60-242-1115,5-16 1,9-21-7,83-204-96,4-7-260,-86 206 274,16-36-125,3 2 0,61-90 0,-88 146 154,0-1 0,0 1 1,12-9-1,-16 14 16,-1 1 0,1-1 0,0 1 0,0 0 1,0 0-1,1 0 0,-1 0 0,0 0 0,0 0 0,1 0 0,-1 1 0,0-1 1,1 1-1,-1-1 0,0 1 0,1 0 0,4 0 0,-6 1 3,-1-1 0,1 0 0,0 0 0,0 0 0,-1 1 0,1-1-1,0 1 1,0-1 0,-1 0 0,1 1 0,0-1 0,-1 1 0,1 0 0,0-1 0,-1 1-1,1-1 1,-1 1 0,1 0 0,-1-1 0,1 1 0,-1 0 0,0 0 0,1-1 0,-1 1-1,0 1 1,1 0-1,-1 1 0,1 0 0,-1-1 0,0 1 0,0 0 0,0-1 0,-1 1 0,0 3 1,-1 4-8,-1 0 0,0-1 0,-6 13 1,-15 19-8,18-33-11,1-1 0,0 1 1,1 0-1,0 0 0,0 0 0,1 1 0,-3 12 0,5-19-54,1 0 0,0 0 0,0 0 0,1 0 0,-1 0 0,0 0-1,1 0 1,-1 0 0,1 0 0,-1 0 0,1 0 0,0-1 0,0 1 0,0 0 0,0 0 0,2 1 0,24 25-1252,-9-11 634,-6-4 380,0 1 0,-2 0 0,0 1 0,0 0 0,-1 1 0,-1 0 0,7 20 0,-12-29 392,-2 0 1,1 0 0,-1-1 0,0 1-1,0 0 1,-1 0 0,0 0 0,0 0-1,-1 9 1,-1-11 83,1 0-1,0 0 1,-1 0-1,0 0 1,0-1-1,0 1 1,-1-1 0,0 1-1,1-1 1,-2 0-1,1 0 1,0 0-1,-1-1 1,-4 5 0,-1-1 278,-1 0 0,0 0 0,0-1 0,-1 0 0,0-1 0,-21 8 0,28-12-400,0 1-1,0-1 1,-1 0-1,1 0 1,0-1-1,0 1 1,0-1-1,-1 0 0,1 0 1,0 0-1,0-1 1,-1 1-1,1-1 1,0 0-1,0 0 1,0-1-1,0 1 1,0-1-1,0 0 1,0 0-1,1 0 1,-6-4-1,7 3-103,0 1 0,0-1-1,0 1 1,0-1 0,1 0-1,-1 0 1,1 1 0,0-1-1,-1-1 1,1 1 0,1 0-1,-1 0 1,0 0 0,1 0-1,0 0 1,-1-1-1,1 1 1,1 0 0,-1-5-1,5-18-412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2.025"/>
    </inkml:context>
    <inkml:brush xml:id="br0">
      <inkml:brushProperty name="width" value="0.05" units="cm"/>
      <inkml:brushProperty name="height" value="0.05" units="cm"/>
    </inkml:brush>
  </inkml:definitions>
  <inkml:trace contextRef="#ctx0" brushRef="#br0">139 50 19876,'0'1'67,"0"-1"1,0 0-1,0 0 0,1 0 0,-1 0 0,0 0 1,0 0-1,0 1 0,0-1 0,0 0 1,1 0-1,-1 0 0,0 0 0,0 0 0,0 0 1,1 0-1,-1 0 0,0 0 0,0 0 0,0 0 1,0 0-1,1 0 0,-1 0 0,0 0 0,0 0 1,0 0-1,1 0 0,-1 0 0,0 0 0,0 0 1,0 0-1,0 0 0,1 0 0,-1 0 0,0-1 1,0 1-1,0 0 0,0 0 0,1 0 0,-1 0 1,0 0-1,0 0 0,0-1 0,1-10 1648,-8-12-666,6 22-1042,1 0-1,-1 0 0,0 0 1,0 0-1,0 0 0,0 0 0,0 0 1,0 0-1,0 0 0,0 1 0,0-1 1,0 0-1,0 1 0,0-1 0,-1 0 1,1 1-1,0 0 0,0-1 0,-1 1 1,1 0-1,0-1 0,-1 1 0,-1 0 1,0 1-8,1-1-1,-1 1 1,1 0 0,0-1 0,-1 1 0,1 0 0,0 1 0,0-1 0,-1 0-1,1 1 1,-3 2 0,-2 3-13,-1 0-1,1 1 1,1 0-1,-11 16 0,11-14 10,0 1 0,1-1 0,0 1 0,-3 14 0,7-23-3,0 1 0,0 0-1,0-1 1,1 1 0,-1 0 0,1-1 0,0 1-1,0 0 1,0-1 0,0 1 0,0 0-1,0 0 1,1-1 0,0 1 0,-1 0 0,1-1-1,0 1 1,0-1 0,0 1 0,1-1-1,-1 0 1,0 1 0,4 3 0,-3-5-14,0 1 1,1-1-1,-1 0 0,0 0 1,1 0-1,-1 0 0,1 0 1,0 0-1,-1-1 0,1 1 1,-1-1-1,1 0 1,0 0-1,-1 0 0,1 0 1,0 0-1,-1 0 0,1-1 1,0 1-1,-1-1 0,5-1 1,3-2-66,1 0 0,-1-1 0,17-10 0,-8 2-12,-1 0 0,16-17 0,-21 18 153,0 1-1,1 0 1,0 1-1,29-15 0,-42 24-40,0 1 1,0-1-1,0 1 0,0-1 0,1 1 1,-1-1-1,0 1 0,0 0 0,1 0 1,-1-1-1,0 1 0,0 0 0,1 0 0,-1 0 1,0 1-1,1-1 0,-1 0 0,0 0 1,0 1-1,1-1 0,-1 0 0,0 1 1,0-1-1,0 1 0,0 0 0,0-1 0,0 1 1,0 0-1,0 0 0,0 0 0,0 0 1,0 0-1,0 0 0,0 0 0,-1 0 0,1 0 1,0 0-1,-1 0 0,1 0 0,-1 0 1,1 1-1,-1-1 0,0 0 0,1 2 1,1 8 59,0 0 1,0 0-1,-2 1 1,1 14 0,-1-8-12,0-13-42,0 0 0,1-1 1,0 1-1,0 0 0,0-1 0,3 9 1,-3-12-29,-1 0 0,1 0 1,0 0-1,-1 0 0,1 0 1,0 0-1,0 0 0,0 0 1,0 0-1,0 0 0,0-1 1,0 1-1,0 0 0,0-1 1,0 1-1,0 0 0,0-1 1,0 0-1,1 1 0,-1-1 0,0 0 1,0 1-1,1-1 0,-1 0 1,0 0-1,1 0 0,-1 0 1,0 0-1,0 0 0,2-1 1,12-3-408,-1-1 0,0-1 0,0 0 1,-1 0-1,1-2 0,-2 1 0,14-11 1,-21 14 379,25-16-634</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2.488"/>
    </inkml:context>
    <inkml:brush xml:id="br0">
      <inkml:brushProperty name="width" value="0.05" units="cm"/>
      <inkml:brushProperty name="height" value="0.05" units="cm"/>
    </inkml:brush>
  </inkml:definitions>
  <inkml:trace contextRef="#ctx0" brushRef="#br0">186 254 17988,'-9'0'261,"-1"1"-1,1 1 1,0-1 0,0 2-1,-1-1 1,1 1 0,1 0 0,-1 1-1,0 0 1,1 1 0,0-1 0,0 1-1,0 1 1,1 0 0,0 0-1,0 0 1,0 1 0,1 0 0,0 0-1,0 1 1,-5 10 0,10-17-249,0 0 0,1 0 0,-1 0 1,1 0-1,-1 0 0,1 0 0,-1 0 1,1 1-1,0-1 0,0 0 0,-1 0 0,1 0 1,0 0-1,0 1 0,0-1 0,0 0 1,1 0-1,-1 2 0,1-2-5,-1-1 0,0 1-1,1-1 1,-1 1 0,1-1 0,-1 1-1,1-1 1,-1 0 0,1 1 0,0-1-1,-1 0 1,1 1 0,-1-1 0,1 0-1,0 0 1,-1 1 0,1-1 0,0 0-1,-1 0 1,1 0 0,0 0 0,1 0 0,4-1-6,-1 1 1,1-1-1,0 0 1,0-1 0,8-2-1,4-4-115,0 0 0,0-1-1,-1-1 1,0-1 0,30-24-1,-12 3-336,42-47 0,-59 58 399,0-1 0,-1-1 1,-2 0-1,25-49 0,-34 51 190,-6 21-126,0 0 0,0-1 1,0 1-1,-1-1 0,1 1 0,0 0 0,0-1 0,0 1 0,0 0 0,0-1 0,0 1 0,0 0 1,-1-1-1,1 1 0,0 0 0,0-1 0,0 1 0,-1 0 0,1 0 0,0-1 0,0 1 1,-1 0-1,1 0 0,0 0 0,-1-1 0,1 1 0,0 0 0,-1 0 0,-1 0 23,0 0 0,1 0 0,-1 0-1,0 1 1,1-1 0,-1 1 0,1-1-1,-1 1 1,1 0 0,-1-1 0,1 1-1,-1 0 1,1 0 0,-1 0 0,1 0-1,0 0 1,0 1 0,-2 1 0,-6 7 53,2-1 1,-1 1 0,1 1 0,1-1-1,0 1 1,0 1 0,1-1 0,-6 22-1,5-14-46,2-1 0,0 1 0,1 0 0,1 1-1,1 20 1,4 5-278,-2-42 143,-1 0 0,1 0-1,0-1 1,0 1-1,0 0 1,0-1-1,0 1 1,1-1-1,-1 1 1,1-1-1,-1 0 1,1 1-1,3 2 1,-4-5 78,-1 1-1,1-1 1,-1 0 0,1 1-1,-1-1 1,1 0 0,-1 0 0,1 1-1,-1-1 1,1 0 0,-1 0-1,1 0 1,0 0 0,-1 0 0,1 0-1,-1 0 1,1 0 0,0 0-1,-1 0 1,1 0 0,-1 0-1,1 0 1,0 0 0,-1 0 0,1-1-1,-1 1 1,1 0 0,-1 0-1,1-1 1,-1 1 0,1 0 0,-1-1-1,1 1 1,-1-1 0,1 1-1,-1 0 1,0-1 0,1 1-1,-1-1 1,0 1 0,1-1 0,-1 1-1,0-1 1,1 0 0,6-22-453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5.964"/>
    </inkml:context>
    <inkml:brush xml:id="br0">
      <inkml:brushProperty name="width" value="0.05" units="cm"/>
      <inkml:brushProperty name="height" value="0.05" units="cm"/>
    </inkml:brush>
  </inkml:definitions>
  <inkml:trace contextRef="#ctx0" brushRef="#br0">171 1 18708,'-2'31'2040,"-10"4"-1399,-9 8-265,-1 5 1160,2 10-792,3 3-160,7-2-256,4-2-128,6-17-208,6-5-96,1-12-136,0-9-144,-5-14-496,-4-4-344,-9-18 2096,-5-5-1152,-10-13 8,-1-10-32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8.780"/>
    </inkml:context>
    <inkml:brush xml:id="br0">
      <inkml:brushProperty name="width" value="0.05" units="cm"/>
      <inkml:brushProperty name="height" value="0.05" units="cm"/>
    </inkml:brush>
  </inkml:definitions>
  <inkml:trace contextRef="#ctx0" brushRef="#br0">14 43 14595,'5'-9'427,"-4"5"-288,1 1 0,-1 0 0,1 0 0,0 0 0,0 0 0,0 0 1,1 0-1,-1 0 0,4-2 0,-6 5-124,0 0 0,0 0 0,0 0 1,0 0-1,0 0 0,1-1 0,-1 1 0,0 0 0,0 0 0,0 0 1,0 0-1,0 0 0,0 1 0,0-1 0,0 0 0,1 0 1,-1 0-1,0 0 0,0 0 0,0 0 0,0 0 0,0 0 1,0 0-1,0 0 0,0 0 0,1 0 0,-1 0 0,0 0 1,0 0-1,0 0 0,0 1 0,0-1 0,0 0 0,0 0 1,0 0-1,0 0 0,0 0 0,0 0 0,0 0 0,0 0 1,0 1-1,0-1 0,0 0 0,0 0 0,0 0 0,0 0 1,0 0-1,0 0 0,0 0 0,0 1 0,1 11 542,-2 14 76,-18 130 430,7-68-493,-2 128 1,14-214-565,0 3 29,0 1 0,1 0-1,0 0 1,2 10 0,-3-15-29,1 0 0,-1 0 0,0 0 0,1 0 0,-1-1 1,0 1-1,1 0 0,-1 0 0,1 0 0,-1-1 0,1 1 0,-1 0 1,1-1-1,0 1 0,-1 0 0,1-1 0,0 1 0,0-1 0,-1 1 1,1-1-1,0 1 0,0-1 0,0 0 0,0 1 0,0-1 1,-1 0-1,1 0 0,0 0 0,0 0 0,0 0 0,0 0 0,0 0 1,0 0-1,0 0 0,0 0 0,0 0 0,-1 0 0,1-1 0,0 1 1,0 0-1,1-1 0,3-1 16,0-1 0,-1 0 0,1 0-1,-1 0 1,1 0 0,-1-1 0,7-6 0,27-35 89,-20 21-57,147-186 136,-97 119-2913,-61 81 2141,9-16-875,-16 20 530</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6.383"/>
    </inkml:context>
    <inkml:brush xml:id="br0">
      <inkml:brushProperty name="width" value="0.05" units="cm"/>
      <inkml:brushProperty name="height" value="0.05" units="cm"/>
    </inkml:brush>
  </inkml:definitions>
  <inkml:trace contextRef="#ctx0" brushRef="#br0">1 180 16235,'0'-4'139,"0"-9"347,-1 0-1,2 0 0,0 0 0,3-14 0,-3 23-347,0 0 0,0 0 0,1 1 0,-1-1 0,1 1 0,0-1 0,0 1 0,0-1 0,0 1 0,1 0 0,-1 0 0,1 0 0,0 0 0,0 1 0,0-1 0,0 1 0,1 0 0,3-3 0,7-1 294,0 0 0,0 1 0,0 1 0,1 0 0,-1 1 0,1 0 0,28 0 0,-7 2-61,0 2 0,41 7 0,-51-4-279,0 0 0,-1 2 0,0 1 1,0 1-1,24 11 0,-41-15-74,1 1 0,0 0 0,-1 0 0,0 1 0,0 0 0,-1 1 0,8 8 0,-11-11-14,0 1 0,-1 0 0,1 1 0,-1-1 1,0 1-1,0-1 0,-1 1 0,0 0 0,0 0 0,0 0 0,-1 0 1,1 8-1,-2-5-1,0-1 1,0 1-1,-1-1 1,-1 1-1,0-1 1,0 1-1,0-1 1,-1 0 0,0 0-1,-1 0 1,1-1-1,-2 1 1,1-1-1,-1 0 1,0 0-1,0 0 1,-13 11-1,3-4 6,0 0-1,-1-1 0,0-1 0,-1-1 1,0 0-1,-28 12 0,32-17-199,0-1 1,0 0-1,0 0 1,-1-2-1,0 0 1,1 0-1,-1-1 0,0-1 1,0-1-1,-18 0 1,32 0 169,-1 0 0,1 0 0,-1 0 0,0 0 0,1 0 0,-1 0 0,1 0 0,-1-1 0,0 1 0,1 0 0,-1 0 0,1 0 0,-1-1 0,1 1 0,-1 0 0,1 0 0,-1-1 0,1 1 0,-1-1 0,1 1 0,-1 0 0,1-1 0,-1 1 0,1-1-1,0 1 1,-1-1 0,1 1 0,0-1 0,0 1 0,-1-1 0,1 0 0,0 1 0,0-1 0,0 1 0,-1-1 0,1 1 0,0-1 0,0 0 0,0 0 0,11-10-548</inkml:trace>
  <inkml:trace contextRef="#ctx0" brushRef="#br0" timeOffset="1">682 440 16347,'-1'21'993,"-1"0"0,-1-1 0,-8 26-1,-2 19 661,10-45-1251,-5 49 644,8-62-949,-1 0 0,2 1 0,-1-1 0,1 0 0,0 0 0,1 0 0,2 8 0,-4-14-82,0 0 1,1 1 0,-1-1 0,0 0 0,1 0 0,-1 0 0,1 1 0,0-1 0,-1 0-1,1 0 1,0 0 0,0 0 0,0 0 0,0 0 0,0 0 0,0 0 0,0-1 0,0 1 0,0 0-1,0-1 1,0 1 0,1 0 0,-1-1 0,0 0 0,0 1 0,1-1 0,-1 0 0,0 1 0,0-1-1,1 0 1,-1 0 0,0 0 0,1 0 0,-1 0 0,2-1 0,0 0 11,0 0 0,-1 0 0,1 0 0,-1-1 0,1 1 0,-1-1 0,0 0 0,1 0 0,-1 0 0,0 0 0,0 0 0,-1 0 0,1 0 0,3-5 0,1-5-24,-1 0 1,0 0-1,-1-1 0,0 1 1,0-1-1,-2 0 0,0 0 0,0 0 1,-1 0-1,0 0 0,-2 0 1,1 0-1,-1 0 0,-1 0 0,-1 0 1,-5-17-1,-6 7-417,14 23 379,0 0 0,-1-1 1,1 1-1,0-1 0,0 1 1,-1 0-1,1-1 0,0 1 1,-1 0-1,1 0 0,0-1 1,-1 1-1,1 0 0,0 0 1,-1-1-1,1 1 0,-1 0 1,1 0-1,0 0 0,-1 0 1,1-1-1,-1 1 0,1 0 1,-1 0-1,1 0 1,0 0-1,-1 0 0,1 0 1,-1 0-1,1 0 0,-1 1 1,1-1-1,0 0 0,-1 0 1,1 0-1,-1 0 0,1 1 1,0-1-1,-1 0 0,1 0 1,0 0-1,-1 1 0,1-1 1,0 0-1,-1 1 0,1-1 1,0 0-1,-1 1 1,1-1-1,0 1 0,0-1 1,-1 1-50,1 0 0,0 0 0,-1 0 0,1 0 0,0-1 0,0 1 0,0 0 0,0 0 0,0 0 0,0 0 0,0 0 0,0-1 0,0 1 0,1 0 0,-1 0 0,0 0 0,1 0 0,-1-1 0,0 1 0,1 0 0,-1 0 0,1-1 0,-1 1-1,1 0 1,-1-1 0,1 1 0,-1 0 0,1-1 0,0 1 0,-1-1 0,2 1 0,1 1-37,0 0 0,0 0-1,0-1 1,0 1-1,0-1 1,0 0 0,6 2-1,23 1-698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6.742"/>
    </inkml:context>
    <inkml:brush xml:id="br0">
      <inkml:brushProperty name="width" value="0.05" units="cm"/>
      <inkml:brushProperty name="height" value="0.05" units="cm"/>
    </inkml:brush>
  </inkml:definitions>
  <inkml:trace contextRef="#ctx0" brushRef="#br0">169 38 14235,'-3'0'193,"0"1"0,0-1 0,0 0-1,0 1 1,0 0 0,0 0 0,1 0 0,-1 0-1,0 0 1,0 0 0,1 1 0,-1-1 0,-4 5 0,2-3 177,-8 5 183,1 0 0,1 1 0,0 1 0,0 0 0,-12 14 0,19-19-480,0-1 0,0 1 1,1 0-1,0 0 0,0 0 0,0 1 1,0-1-1,1 1 0,0-1 1,0 1-1,1 0 0,-1 0 0,1 0 1,1 0-1,-1 9 0,1-13-58,0 0 0,1 0 0,-1-1 0,1 1 0,-1-1 0,1 1 0,-1 0 0,1-1 0,0 1 0,0-1-1,0 1 1,0-1 0,0 0 0,0 1 0,0-1 0,1 0 0,-1 0 0,0 0 0,1 0 0,-1 0 0,1 0 0,-1 0 0,1 0-1,-1-1 1,1 1 0,-1-1 0,1 1 0,0-1 0,-1 1 0,1-1 0,0 0 0,0 0 0,-1 0 0,1 0 0,2 0-1,2 0 2,0-1 0,1 0 0,-1 0-1,0 0 1,1 0 0,-1-1 0,0 0-1,7-4 1,-6 2 1,0 0 1,0-1-1,0 0 0,-1 0 0,0-1 1,0 0-1,0 0 0,-1 0 0,1-1 1,-2 1-1,1-1 0,-1 0 0,7-16 1,-9 19-22,0-1 1,-1 0 0,1 0 0,-1 0 0,0 0 0,-1 0 0,1 0-1,-1 0 1,0 0 0,0 0 0,0 0 0,-1 0 0,0 0-1,0 0 1,0 1 0,-1-1 0,1 0 0,-1 0 0,0 1 0,-1-1-1,1 1 1,-1 0 0,0-1 0,-4-3 0,5 5-68,0 1 1,0 0-1,-1 0 0,1 0 1,-1 1-1,1-1 0,-1 1 1,0-1-1,1 1 0,-1 0 1,0 0-1,0 0 0,0 0 1,0 1-1,0-1 1,0 1-1,-5 0 0,6 0 27,0 0 0,1 0 0,-1 0 0,0 1-1,0-1 1,0 1 0,0-1 0,1 1 0,-1 0 0,0 0-1,1-1 1,-1 1 0,1 0 0,-1 1 0,1-1-1,-1 0 1,1 0 0,-1 1 0,1-1 0,0 1 0,0-1-1,0 1 1,0-1 0,0 1 0,0 0 0,0-1 0,1 1-1,-2 3 1,0 18-452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7.599"/>
    </inkml:context>
    <inkml:brush xml:id="br0">
      <inkml:brushProperty name="width" value="0.05" units="cm"/>
      <inkml:brushProperty name="height" value="0.05" units="cm"/>
    </inkml:brush>
  </inkml:definitions>
  <inkml:trace contextRef="#ctx0" brushRef="#br0">192 342 17252,'-1'-4'219,"-1"1"1,1-1-1,-1 1 1,0 0-1,0 0 1,0 0 0,0 0-1,0 0 1,-1 1-1,1-1 1,-1 1-1,0-1 1,-6-3-1,7 5-121,-1 0 0,1 0 0,-1 0 0,1 1 0,-1-1 0,1 1 0,-1-1-1,1 1 1,-1 0 0,0 0 0,1 0 0,-1 0 0,0 1 0,1-1 0,-1 1-1,1-1 1,-1 1 0,1 0 0,-1 0 0,-2 2 0,-2 0-46,0 2 0,0-1 0,1 1 0,-1 0 0,1 1 0,0-1 0,1 1 0,0 0 0,0 1 0,0-1 1,0 1-1,1 0 0,0 0 0,1 0 0,0 1 0,0-1 0,0 1 0,1 0 0,0 0 0,0 0 0,1 0 0,0 0 0,1 14 0,0-20-51,0 0 1,1 0-1,-1 0 0,0 0 0,1 0 0,0-1 0,-1 1 0,1 0 0,0 0 0,0-1 0,0 1 0,0 0 0,0-1 0,0 1 0,0-1 0,1 1 1,-1-1-1,1 0 0,2 2 0,-1-1 1,0-1 0,0 0 1,0 0-1,0 0 0,0 0 1,0 0-1,0 0 0,0-1 1,0 0-1,0 0 0,4 0 0,3-1 7,0 0-1,0-1 1,0 0-1,-1 0 0,1-1 1,-1-1-1,11-4 0,-1-3 25,0-1-1,0-1 1,-1-1-1,0 0 0,-2-1 1,0-1-1,0 0 1,-1-1-1,-1-1 0,12-22 1,-11 16 23,-1-1 1,-1 0-1,-1-1 1,-2-1-1,0 1 1,-2-2-1,7-44 1,-14 32 33,-1 40-87,0-1-1,0 0 1,0 1-1,0-1 1,0 0 0,0 1-1,0-1 1,-1 1-1,1-1 1,0 0 0,-1 1-1,1-1 1,0 1-1,-1-1 1,1 1 0,0-1-1,-1 1 1,1-1-1,-1 1 1,0-1-2,0 1 1,1 0-1,-1 0 1,1 0-1,-1 1 0,0-1 1,1 0-1,-1 0 1,1 0-1,-1 0 0,0 1 1,1-1-1,-1 0 1,1 0-1,-1 1 0,1-1 1,-1 0-1,1 1 1,-1-1-1,1 1 0,-1-1 1,1 0-1,0 1 1,-1 0-1,-6 9 1,0 0-1,1 0 1,0 0 0,1 1-1,0 0 1,1 0 0,0 0-1,1 0 1,-3 16-1,3-15 0,-7 27 2,-9 74 1,18-101-4,0 1 0,0-1 0,2 1 0,0-1 0,0 0 1,1 1-1,0-1 0,1 0 0,1 0 0,6 15 0,-9-24 2,1 1 0,0-1 0,0 0 0,0 0 0,1 0 0,-1 0 0,1 0 0,0-1 0,0 1 0,0-1 0,0 1 1,0-1-1,0 0 0,1 0 0,-1-1 0,1 1 0,-1-1 0,1 0 0,-1 0 0,1 0 0,0 0 0,0 0 0,0-1 0,-1 0 0,1 0 0,0 0 0,0 0 0,0 0 0,-1-1 0,1 0 0,7-2 0,1 0 9,0-2-1,0 0 1,0 0-1,0-1 1,-1 0 0,0-1-1,0 0 1,11-11-1,-7 6 4,-2-1-1,0 0 0,0-1 1,-1 0-1,-1-1 0,0 0 1,-1-1-1,14-30 0,-22 39-16,-7 12-2,-5 11-1,5-6 9,0 0 0,1 1 0,0-1 0,1 1-1,0 0 1,0 0 0,1 0 0,-1 20 0,3-30 3,0 0-1,0 0 1,0 0-1,0 1 1,0-1-1,0 0 1,0 0-1,0 0 1,1 0 0,-1 0-1,0 1 1,1-1-1,-1 0 1,1 0-1,-1 0 1,1 0-1,0 0 1,-1 0-1,1 0 1,0 0-1,0 0 1,-1-1-1,1 1 1,0 0-1,0 0 1,0-1-1,0 1 1,0-1-1,0 1 1,0-1-1,0 1 1,0-1-1,1 1 1,-1-1-1,0 0 1,0 0-1,0 0 1,0 1-1,1-1 1,-1 0-1,0 0 1,0-1 0,0 1-1,0 0 1,1 0-1,0-1 1,5-1 25,0 0 0,0 0 0,0-1 0,0 0-1,-1 0 1,9-5 0,0-3 16,-1-1 0,0 0 0,-1-1 0,0 0-1,-1-1 1,20-29 0,7-8-106,-32 46-70,-4 10 59,-6 20 5,2-18 35,-3 24-42,1-16 61,1 0-1,0 0 1,1 0-1,1 0 1,0 0-1,2 1 1,4 24-1,-6-38-16,1 0-1,-1 0 1,1 0-1,0 0 1,0 0-1,0 0 1,0-1-1,0 1 1,0 0-1,1-1 1,-1 1-1,0 0 1,1-1-1,-1 0 1,1 1-1,0-1 1,-1 0-1,1 0 1,0 0-1,0 0 1,0 0-1,0 0 1,0 0-1,0-1 1,0 1-1,0-1 1,0 0-1,0 1 1,0-1-1,0 0 1,3 0-1,2-1-111,0 0-1,0-1 1,0 0 0,0 0-1,-1 0 1,1-1 0,-1 0-1,7-4 1,14-8-264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8.031"/>
    </inkml:context>
    <inkml:brush xml:id="br0">
      <inkml:brushProperty name="width" value="0.05" units="cm"/>
      <inkml:brushProperty name="height" value="0.05" units="cm"/>
    </inkml:brush>
  </inkml:definitions>
  <inkml:trace contextRef="#ctx0" brushRef="#br0">113 0 16996,'-3'8'369,"0"0"-1,1 0 1,-1 1 0,0 9 0,-3 6-45,-27 108 1961,-24 203 0,57-332-2263,-2 12 117,1-1 0,2 23-1,0-34-132,-1 1-1,1-1 0,0 1 1,0-1-1,0 0 0,0 0 0,2 4 1,-2-6-20,0 0 0,-1 0 0,1 0 1,0 0-1,0 0 0,0 0 0,-1 0 1,1 0-1,0 0 0,0-1 0,0 1 1,1 0-1,-1-1 0,0 1 1,0-1-1,0 1 0,0-1 0,0 0 1,3 1-1,-2-1-57,0 0 1,0-1-1,0 1 1,0-1-1,0 1 1,0-1-1,0 0 1,0 0-1,0 0 1,-1 0-1,1 0 1,0 0-1,0 0 1,-1-1-1,1 1 1,-1 0-1,1-1 1,-1 0-1,0 1 1,1-1-1,-1 0 1,0 1-1,1-4 1,5-6-490,-2-1 0,7-16 0,-1-4-1503,-2-1 0,10-65-1,-19 97 2062,6-32-1195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8.597"/>
    </inkml:context>
    <inkml:brush xml:id="br0">
      <inkml:brushProperty name="width" value="0.05" units="cm"/>
      <inkml:brushProperty name="height" value="0.05" units="cm"/>
    </inkml:brush>
  </inkml:definitions>
  <inkml:trace contextRef="#ctx0" brushRef="#br0">0 592 13587,'11'0'80,"-1"-1"0,1 0 0,0 0 0,-1-1 0,1-1 0,-1 0 0,0 0 0,0-1 0,0 0 0,0 0 0,-1-1 0,0-1 0,17-12 0,2-5-153,-1-1 0,42-49-1,-28 25 36,50-75 1,-70 90 199,-2 0 0,-1-1 0,19-56 1,-35 86-111,-1 1 1,0-1-1,0 0 1,-1 0 0,1 1-1,-1-1 1,0 0-1,0 0 1,-1-8 0,1 12-41,0-1 0,0 1 1,0-1-1,0 1 0,-1 0 1,1-1-1,0 1 0,0-1 1,0 1-1,-1 0 0,1-1 1,0 1-1,-1-1 0,1 1 1,0 0-1,-1-1 0,1 1 1,0 0-1,-1 0 0,1-1 1,-1 1-1,1 0 0,0 0 1,-1 0-1,1-1 0,-1 1 1,1 0-1,-1 0 0,0 0 1,-1 0 11,1 1 0,-1-1 1,1 1-1,-1-1 0,1 1 0,-1-1 1,1 1-1,-1 0 0,1 0 1,0 0-1,-1 0 0,1 0 1,-2 2-1,-7 7 137,1 1 0,0 0 1,0 0-1,1 1 0,1 0 1,0 1-1,1-1 0,-7 19 1,-1 8 491,-14 64 0,19-59 68,-6 67 0,14-94-546,0-1 0,2 0 0,-1 1 0,2-1 0,0 0 1,1 0-1,8 22 0,-10-35-151,0 0 0,0 0 0,0 0 0,1 0 0,0-1 0,-1 1 0,1-1 0,0 1 0,0-1-1,0 0 1,1 0 0,-1 0 0,3 2 0,-4-3-20,0-1 0,0 1 0,1-1 0,-1 1 0,0-1 0,0 0 0,0 0 0,0 1 0,1-1 0,-1 0 0,0 0 0,0 0 0,0 0 0,1-1-1,-1 1 1,0 0 0,0 0 0,0-1 0,0 1 0,1-1 0,-1 1 0,0-1 0,0 1 0,0-1 0,0 0 0,0 1 0,0-1 0,0 0 0,-1 0 0,1 0 0,0 0 0,0 0 0,-1 0-1,2-1 1,5-9 6,-1 1 0,-1-1-1,1 0 1,-2 0 0,1 0-1,-2 0 1,1-1 0,-2 0-1,2-12 1,0-10 2,0-66 1,-7 63-21,-3 21 0,6 15 8,0 1 0,0 0-1,-1 0 1,1-1 0,0 1 0,0 0 0,0 0-1,-1 0 1,1-1 0,0 1 0,0 0 0,-1 0-1,1 0 1,0 0 0,0-1 0,-1 1-1,1 0 1,0 0 0,-1 0 0,1 0 0,0 0-1,0 0 1,-1 0 0,1 0 0,0 0 0,-1 0-1,1 0 1,0 0 0,-1 0 0,1 0 0,0 0-1,0 0 1,-1 0 0,1 0 0,0 1-1,-1-1 1,1 0 0,0 0 0,-2 2-2,0 0-1,1 0 1,-1 0 0,1 0 0,-1 0 0,1 0-1,0 0 1,0 0 0,0 1 0,0-1 0,1 0-1,-1 1 1,0-1 0,1 0 0,-1 5 0,0-1-3,-1 6 1,0 1 1,0 0 0,1 0-1,1 0 1,0-1 0,1 1-1,0 0 1,1 0 0,5 18-1,-5-26-3,-1 0-1,1-1 0,0 1 0,1 0 1,-1-1-1,1 0 0,0 1 0,0-1 1,0 0-1,0-1 0,1 1 0,0 0 1,0-1-1,0 0 0,0 0 0,0 0 1,0 0-1,1-1 0,0 0 0,-1 0 1,1 0-1,0 0 0,0-1 0,0 0 1,0 0-1,7 1 0,1-2-76,0 0 0,0-1 0,0 0 0,0-1 0,0 0 0,0-1 0,-1-1 0,0 0 0,1-1 0,-1 0 0,-1 0 0,1-2 0,-1 1 0,17-14 0,-12 8-12,-1-1-1,0-1 0,-1 0 1,0-1-1,-1 0 0,-1-1 1,0-1-1,16-31 0,-25 42 149,0-1-1,-1 0 1,1 0 0,-1 0-1,1-10 1,-3 17-45,0 0-1,0 0 1,0-1 0,0 1 0,1 0 0,-1 0 0,0 0 0,0 0-1,0-1 1,0 1 0,0 0 0,0 0 0,0 0 0,0-1 0,0 1-1,0 0 1,0 0 0,0 0 0,0-1 0,0 1 0,0 0 0,-1 0 0,1 0-1,0 0 1,0-1 0,0 1 0,0 0 0,0 0 0,0 0 0,0 0-1,0 0 1,-1-1 0,1 1 0,0 0 0,0 0 0,0 0 0,0 0-1,-1 0 1,1 0 0,0 0 0,0 0 0,0 0 0,0-1 0,-1 1 0,1 0-1,0 0 1,0 0 0,-7 5 248,1 3-108,1 0 0,1 0 0,-1 0 0,2 0 0,-1 1 0,1 0 0,-4 16 0,3-4 72,0 1 0,-1 25 1,7-10-589,-2-36 347,0 0-1,0 1 0,1-1 0,-1 1 0,1-1 0,-1 1 0,1-1 1,-1 0-1,1 1 0,0-1 0,0 0 0,-1 0 0,1 0 0,0 1 1,0-1-1,0 0 0,1 0 0,-1 0 0,0-1 0,2 2 0,7-1-203</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5:39.170"/>
    </inkml:context>
    <inkml:brush xml:id="br0">
      <inkml:brushProperty name="width" value="0.05" units="cm"/>
      <inkml:brushProperty name="height" value="0.05" units="cm"/>
    </inkml:brush>
  </inkml:definitions>
  <inkml:trace contextRef="#ctx0" brushRef="#br0">268 70 20172,'-1'-4'141,"0"0"0,0 0 0,0 0 0,-1 1 0,1-1 0,-1 0 0,0 1 0,0-1 0,0 1 0,0-1 0,-1 1 0,0 0 0,1 0 0,-1 0 0,0 1 0,-5-4 0,5 5-78,0-1 1,0 1-1,0 0 0,0 0 0,0 0 1,0 1-1,-1-1 0,1 1 0,0 0 0,-1-1 1,1 2-1,0-1 0,-1 0 0,1 1 1,0-1-1,0 1 0,0 0 0,-1 0 1,1 0-1,-5 3 0,-2 2-27,0-1 0,1 1 0,0 1 1,0 0-1,1 0 0,0 0 0,0 1 0,0 1 0,-9 14 0,8-11-15,1 0 0,1 1 0,0 0 0,1 0 0,0 1 0,-7 27 0,12-35-20,0 1-1,0-1 0,0 0 1,1 1-1,0-1 1,1 11-1,-1-15-1,1 1 1,-1-1-1,1 1 0,0-1 1,0 1-1,0-1 0,0 0 1,0 1-1,0-1 0,1 0 1,-1 0-1,1 0 0,-1 0 1,1 0-1,0 0 0,0 0 1,0-1-1,0 1 0,3 1 1,1 0-20,-1-1 1,1 0 0,0 0 0,0-1-1,0 0 1,0 0 0,0 0 0,0-1 0,0 0-1,0 0 1,0 0 0,0-1 0,7-1 0,8-2-130,1-2-1,25-9 1,138-62-735,-182 75 891,1 1 0,-1 0 0,1 0 0,0 0 0,-1 0 0,1 1 0,-1 0-1,5-1 1,-7 2 13,0-1-1,0 0 1,0 0-1,0 1 0,0-1 1,0 0-1,-1 1 1,1-1-1,0 1 0,0-1 1,0 1-1,-1-1 0,1 1 1,0 0-1,-1-1 1,1 1-1,0 0 0,-1 0 1,1-1-1,-1 1 1,1 0-1,-1 0 0,0 0 1,1 0-1,-1-1 1,0 1-1,1 0 0,-1 0 1,0 0-1,0 0 1,0 0-1,0 0 0,0 1 1,0 30 518,-1-25-418,1 0 0,0-1 0,0 1 1,1 0-1,1 8 0,-1-13-96,-1 0 0,1 0 0,0 0 0,0 1 0,0-1-1,1 0 1,-1 0 0,0 0 0,1 0 0,0-1 0,-1 1 0,1 0 0,0-1 0,0 1 0,0-1 0,0 1 0,0-1 0,0 0-1,2 1 1,6 1-104,-1 0 0,1-1 0,0-1 0,0 1 0,0-1 0,0-1 0,0 0 0,0 0 0,15-4 0,-16 4-85,-6 3-70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2.892"/>
    </inkml:context>
    <inkml:brush xml:id="br0">
      <inkml:brushProperty name="width" value="0.05" units="cm"/>
      <inkml:brushProperty name="height" value="0.05" units="cm"/>
    </inkml:brush>
  </inkml:definitions>
  <inkml:trace contextRef="#ctx0" brushRef="#br0">7 1 15619,'-6'7'2193,"14"9"-1313,13 2-360,1 2 1737,7-4-1921,1-2 200,-3-8-200,-5-2-112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3.642"/>
    </inkml:context>
    <inkml:brush xml:id="br0">
      <inkml:brushProperty name="width" value="0.05" units="cm"/>
      <inkml:brushProperty name="height" value="0.05" units="cm"/>
    </inkml:brush>
  </inkml:definitions>
  <inkml:trace contextRef="#ctx0" brushRef="#br0">99 2 17740,'1'0'39,"-1"0"-1,0-1 1,0 1 0,0 0 0,1 0-1,-1 0 1,0 0 0,0 0 0,1 0 0,-1 0-1,0 0 1,1 0 0,-1 0 0,0 0-1,0 0 1,1 0 0,-1 0 0,0 0 0,0 0-1,1 0 1,-1 0 0,0 0 0,0 0-1,1 0 1,-1 0 0,0 0 0,0 1 0,1-1-1,-1 0 1,0 0 0,0 0 0,0 0-1,1 1 1,-1-1 0,0 0 0,0 0 0,0 0-1,0 1 1,1-1 0,-1 0 0,0 0-1,0 1 1,0-1 0,0 0 0,0 0 0,0 1-1,0-1 1,0 0 0,0 0 0,0 1-1,0-1 1,0 0 0,0 0 0,0 1 0,0-1-1,0 1 1,1 20 329,-1-19-292,-5 84 1004,-3 1 0,-25 101 0,27-154-945,-47 223 185,53-256-320,-4 29 73,4-29-71,0-1 0,0 0 0,0 0 0,0 1 0,0-1 0,0 0 0,0 0 0,0 0 0,0 1 0,0-1 0,0 0 0,0 0 0,0 1 0,0-1 0,1 0 0,-1 0 0,0 0 0,0 0 0,0 1 0,0-1 0,0 0 0,1 0 0,-1 0 0,0 0 0,0 0 0,0 1 0,1-1 0,-1 0 0,0 0 0,0 0 0,0 0 0,1 0 0,-1 0 0,0 0 0,13-8 65,25-33 45,44-60 1,-38 44-53,273-326 57,-305 370-244,-9 10-48,0 0 0,0 0 0,0-1 0,0 1 1,-1-1-1,0 1 0,0-1 0,0 0 0,0 0 0,1-4 0,-3 8 157,1-1 0,-1 1-1,0-1 1,0 1 0,0 0-1,0-1 1,0 1 0,0 0-1,0-1 1,0 1 0,0-1-1,0 1 1,-1 0 0,1-1-1,0 1 1,0 0 0,0-1 0,0 1-1,-1-1 1,1 1 0,0 0-1,0 0 1,0-1 0,-1 1-1,1-1 1,-14-3-346,-14 4-193</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4.047"/>
    </inkml:context>
    <inkml:brush xml:id="br0">
      <inkml:brushProperty name="width" value="0.05" units="cm"/>
      <inkml:brushProperty name="height" value="0.05" units="cm"/>
    </inkml:brush>
  </inkml:definitions>
  <inkml:trace contextRef="#ctx0" brushRef="#br0">0 0 14595,'16'39'1809,"-2"-3"-1137,5-2-240,3 0 816,6-4-448,2-4-248,3-7-864,-1-9 1288,1-10-936,3-6-40,-2-8-72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4.455"/>
    </inkml:context>
    <inkml:brush xml:id="br0">
      <inkml:brushProperty name="width" value="0.05" units="cm"/>
      <inkml:brushProperty name="height" value="0.05" units="cm"/>
    </inkml:brush>
  </inkml:definitions>
  <inkml:trace contextRef="#ctx0" brushRef="#br0">199 0 15299,'-7'1'457,"0"0"-1,0 0 1,1 1-1,-1-1 1,0 2-1,0-1 0,1 1 1,0 0-1,-1 0 1,1 1-1,0-1 1,1 1-1,-1 1 1,-9 9-1,2-2-103,1 2-1,0-1 1,1 2 0,-15 26-1,22-35-245,2-3-63,0-1 1,1 0-1,-1 0 1,1 0-1,0 1 1,0-1-1,0 1 0,0-1 1,0 1-1,0-1 1,1 1-1,-1-1 0,1 1 1,0 0-1,0 5 1,0-8-33,1 1-1,-1-1 1,1 1 0,-1-1 0,1 1 0,0-1 0,-1 1 0,1-1 0,-1 0 0,1 1 0,0-1 0,-1 0 0,1 0 0,0 1 0,-1-1 0,1 0 0,0 0 0,0 0-1,-1 0 1,1 0 0,0 0 0,-1 0 0,1 0 0,0 0 0,0 0 0,-1-1 0,1 1 0,0 0 0,-1 0 0,1 0 0,0-1 0,25-10 98,-24 10-93,80-44 168,-59 31-172,0 1 0,1 1 1,1 1-1,0 1 0,47-13 0,-68 22-17,1 0 1,0 1-1,-1-1 0,1 1 0,-1 0 0,1 0 1,0 1-1,-1-1 0,1 1 0,-1 0 0,1 0 0,-1 0 1,1 1-1,-1 0 0,7 3 0,-8-2 3,0-1-1,0 1 0,0 0 0,-1 0 1,1 0-1,-1 0 0,1 0 1,-1 1-1,0-1 0,0 1 0,-1-1 1,1 1-1,-1 0 0,0-1 1,0 1-1,0 0 0,0 0 0,0 5 1,0-1-6,4 15 87,-5-22-78,1-1 0,-1 1 1,0-1-1,1 1 1,-1-1-1,1 0 1,-1 1-1,1-1 1,-1 1-1,1-1 1,-1 0-1,1 0 1,-1 1-1,1-1 1,0 0-1,-1 0 0,1 0 1,-1 0-1,1 0 1,0 1-1,-1-1 1,1 0-1,-1 0 1,1-1-1,0 1 1,-1 0-1,1 0 1,0 0-1,-1 0 1,1 0-1,-1-1 0,1 1 1,-1 0-1,1 0 1,-1-1-1,1 0 1,29-12 13,5-4-109,50-15 0,-75 29 47,0 0-1,1 1 1,0 0-1,0 1 1,-1 0 0,1 0-1,0 1 1,0 1 0,17 2-1,-26-2 37,1 0 1,-1 0-1,1 0 0,-1 0 0,1 1 0,-1-1 0,0 1 1,0-1-1,0 1 0,0 0 0,0 0 0,0 0 0,0 0 0,0 0 1,-1 0-1,2 3 0,-2-3-3,0-1 0,0 0 0,-1 1 0,1-1 0,0 0 0,-1 1 1,1-1-1,-1 1 0,0-1 0,0 1 0,1-1 0,-1 1 0,0-1 0,0 1 0,0 0 0,-1-1 0,1 1 0,0-1 1,0 1-1,-1-1 0,1 0 0,-1 1 0,0-1 0,1 1 0,-1-1 0,0 0 0,0 1 0,0-1 0,-1 1 1,2-2-29,0 0 0,-1-1 1,1 1-1,0 0 1,-1-1-1,1 1 1,0-1-1,-1 1 1,1 0-1,0-1 1,0 1-1,0-1 1,-1 1-1,1-1 0,0 1 1,0-1-1,0 1 1,0 0-1,0-1 1,0 1-1,0-1 1,0 1-1,0-1 1,0 1-1,0-1 0,0 1 1,0-1-1,0 1 1,1-2-1,5-6-240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9.215"/>
    </inkml:context>
    <inkml:brush xml:id="br0">
      <inkml:brushProperty name="width" value="0.05" units="cm"/>
      <inkml:brushProperty name="height" value="0.05" units="cm"/>
    </inkml:brush>
  </inkml:definitions>
  <inkml:trace contextRef="#ctx0" brushRef="#br0">1 0 14811,'1'37'1232,"7"3"-896,2 2-143,8-2 391,5-1-128,6-8-560,4-5-280,0-14 360,0-8-112,0-17-96</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4.885"/>
    </inkml:context>
    <inkml:brush xml:id="br0">
      <inkml:brushProperty name="width" value="0.05" units="cm"/>
      <inkml:brushProperty name="height" value="0.05" units="cm"/>
    </inkml:brush>
  </inkml:definitions>
  <inkml:trace contextRef="#ctx0" brushRef="#br0">41 1 17652,'-1'14'924,"-1"0"1,0-1-1,-1 1 1,-8 22-1,6-19-156,0 0 0,-2 20 1,6-27-595,-1-2-61,1-1 0,1 1-1,-1 0 1,2 15 0,0-22-112,-1 0-1,0 0 1,0 0 0,0 0 0,0 0-1,1 0 1,-1 0 0,1 0 0,-1 0-1,0 0 1,1-1 0,0 1 0,-1 0-1,1 0 1,0 0 0,-1 0 0,1-1-1,0 1 1,0 0 0,-1-1 0,1 1-1,0-1 1,0 1 0,0-1 0,0 1-1,0-1 1,0 0 0,0 1 0,0-1-1,0 0 1,0 0 0,0 1 0,0-1-1,0 0 1,0 0 0,0 0 0,0 0-1,0-1 1,0 1 0,0 0 0,0 0-1,0-1 1,0 1 0,2-1 0,6-3-86,0-1 0,-1 1 0,1-1 0,-1-1 0,15-12 1,0 0-95,1 2-124,44-24 0,-57 35 269,-1 0 0,1 1-1,-1 1 1,1 0-1,0 0 1,1 1 0,14-1-1,-24 2 45,-1 1 0,1 0 0,-1 0 0,0 0 0,1 1 0,-1-1 0,1 0 0,-1 0 0,0 1 0,1-1-1,-1 1 1,0 0 0,1-1 0,-1 1 0,0 0 0,0-1 0,1 1 0,-1 0 0,0 0 0,0 0 0,0 0-1,0 0 1,0 0 0,-1 1 0,1-1 0,0 0 0,0 0 0,-1 1 0,1-1 0,-1 0 0,1 1 0,-1-1-1,0 0 1,1 1 0,-1-1 0,0 1 0,0-1 0,0 0 0,0 1 0,0-1 0,-1 3 0,0 7 124,0 0 0,-1 0 1,0 1-1,-5 11 1,3-10-25,-1 6 54,2-11-293,0 2-1,1-1 1,0 0 0,0 10 0,2-18 112,0-1 0,0 0 0,0 0 1,0 0-1,0 0 0,0 0 1,0 1-1,0-1 0,0 0 0,0 0 1,0 0-1,0 0 0,0 1 1,0-1-1,0 0 0,0 0 0,0 0 1,0 0-1,0 0 0,0 1 1,0-1-1,0 0 0,0 0 0,0 0 1,1 0-1,-1 0 0,0 0 1,0 0-1,0 1 0,0-1 0,0 0 1,0 0-1,1 0 0,-1 0 1,0 0-1,0 0 0,0 0 0,0 0 1,0 0-1,1 0 0,-1 0 1,0 0-1,0 0 0,0 0 1,0 0-1,0 0 0,1 0 0,-1 0 1,0 0-1,0 0 0,0 0 1,0 0-1,0 0 0,1 0 0,-1 0 1,0 0-1,0 0 0,0 0 1,0 0-1,0 0 0,1-1 0,-1 1 1,0 0-1,9-8-193,-8 8 136,10-13-362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5.350"/>
    </inkml:context>
    <inkml:brush xml:id="br0">
      <inkml:brushProperty name="width" value="0.05" units="cm"/>
      <inkml:brushProperty name="height" value="0.05" units="cm"/>
    </inkml:brush>
  </inkml:definitions>
  <inkml:trace contextRef="#ctx0" brushRef="#br0">12 113 17028,'-2'2'224,"1"-1"1,0 1 0,0-1 0,0 1 0,0 0 0,1-1 0,-1 1-1,0 0 1,1 0 0,-1-1 0,1 1 0,-1 0 0,1 0 0,0 0-1,0 0 1,0 0 0,0 2 0,1-3-123,-1 0 0,1 0 1,0 0-1,0 0 0,0 0 1,0 0-1,0 0 0,0 0 0,0 0 1,0 0-1,0-1 0,0 1 0,1 0 1,-1-1-1,0 1 0,0-1 1,1 1-1,-1-1 0,0 0 0,1 1 1,-1-1-1,1 0 0,-1 0 0,2 0 1,8 1 43,0-1 1,0-1 0,0 0 0,0 0-1,-1-1 1,1 0 0,0-1 0,-1 0-1,1 0 1,10-7 0,-10 5-126,0 0 0,-1-1 1,0 0-1,-1 0 0,1-1 1,-1-1-1,0 0 0,-1 0 0,10-12 1,-15 15-18,-1 1 0,0 0 1,0 0-1,0-1 0,-1 1 1,0-1-1,1-5 0,-1 9-3,-1 0 0,0 1-1,0-1 1,0 0-1,0 0 1,0 1 0,0-1-1,0 0 1,0 0-1,0 1 1,-1-1 0,1 0-1,0 1 1,0-1-1,0 0 1,-1 1 0,1-1-1,-1 0 1,1 1-1,0-1 1,-1 0-1,0 1 1,0-1-1,0 1 0,0 0 0,0 0 0,0 0 0,0 0 0,0 0 0,0 0 1,0 0-1,1 0 0,-1 0 0,0 0 0,0 0 0,0 1 0,0-1 1,0 0-1,0 1 0,1-1 0,-1 1 0,0-1 0,0 1 0,-1 0 0,-7 5 14,0 1-1,0 0 1,0 0-1,1 1 1,0 0-1,1 1 0,0-1 1,0 1-1,0 1 1,2-1-1,-1 1 0,1 0 1,0 0-1,1 1 1,0-1-1,-2 14 1,6-23-8,-1 1 0,1-1 1,0 1-1,-1-1 1,1 0-1,0 1 1,0-1-1,0 1 0,1-1 1,-1 1-1,0-1 1,0 0-1,1 1 1,-1-1-1,1 0 0,-1 1 1,1-1-1,-1 0 1,1 0-1,0 1 1,0-1-1,0 0 0,0 0 1,0 0-1,0 0 1,0 0-1,0 0 1,0 0-1,0-1 0,0 1 1,0 0-1,1-1 1,-1 1-1,0 0 1,1-1-1,-1 0 0,0 1 1,1-1-1,-1 0 1,1 0-1,-1 1 1,0-1-1,2 0 0,5-1 1,0 1 0,0-1-1,0-1 1,-1 1 0,1-1-1,9-4 1,85-42-315,-12 5-242,-77 38 409,0 0-1,0 1 1,1 1 0,0 0-1,14-1 1,-26 4 122,0 0 1,1 0-1,-1-1 0,1 2 1,-1-1-1,1 0 0,-1 0 0,1 1 1,-1-1-1,0 1 0,1 0 1,-1 0-1,0 0 0,1 0 0,-1 0 1,0 0-1,0 1 0,0-1 0,2 2 1,-1 1 32,0 0 1,0 1-1,-1-1 1,1 0-1,-1 1 1,0-1-1,1 7 1,12 22 382,-13-31-409,0 0 1,0 0-1,0-1 1,0 1-1,0 0 1,0-1-1,0 1 0,1-1 1,-1 0-1,0 1 1,1-1-1,-1-1 1,1 1-1,-1 0 1,1 0-1,0-1 0,-1 0 1,1 1-1,0-1 1,-1 0-1,1 0 1,0-1-1,-1 1 1,5-1-1,6-1-297,1-1 0,0-1 0,15-5 1,-11 2-79</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5.782"/>
    </inkml:context>
    <inkml:brush xml:id="br0">
      <inkml:brushProperty name="width" value="0.05" units="cm"/>
      <inkml:brushProperty name="height" value="0.05" units="cm"/>
    </inkml:brush>
  </inkml:definitions>
  <inkml:trace contextRef="#ctx0" brushRef="#br0">0 1 16171,'6'4'1801,"2"2"-1257,5-1-256,7 2 1184,12 2-1208,4-3 240,20-6-383,4-3-121,3-4-48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6.508"/>
    </inkml:context>
    <inkml:brush xml:id="br0">
      <inkml:brushProperty name="width" value="0.05" units="cm"/>
      <inkml:brushProperty name="height" value="0.05" units="cm"/>
    </inkml:brush>
  </inkml:definitions>
  <inkml:trace contextRef="#ctx0" brushRef="#br0">302 1 18868,'-11'1'551,"1"1"-1,0 1 1,1 0-1,-1 0 1,0 1-1,1 0 1,0 1 0,0 0-1,-11 8 1,8-6-265,-38 23 68,-55 44 0,101-72-362,1 1 0,0-1 0,1 1-1,-1 0 1,0 0 0,1 1 0,-3 3 0,5-6-2,-1-1 1,1 1-1,0 0 1,-1 0-1,1 0 1,0-1-1,0 1 1,-1 0 0,1 0-1,0 0 1,0 0-1,0-1 1,0 1-1,0 0 1,1 0-1,-1 0 1,0 0-1,0-1 1,0 1-1,1 0 1,-1 0-1,0 0 1,1-1-1,-1 1 1,1 0 0,-1-1-1,1 1 1,-1 0-1,1-1 1,-1 1-1,1 0 1,0-1-1,-1 1 1,1-1-1,0 0 1,0 1-1,-1-1 1,1 1-1,1-1 1,10 4-142,0 0 0,0-1 0,0-1 0,1 0 1,-1-1-1,0 0 0,22-1 0,1 0-194,20 1-127,-27-1 228,0 1 1,0 1 0,1 1 0,39 10-1,-66-12 262,0-1-1,0 1 0,0 0 1,-1-1-1,1 1 1,0 0-1,0 0 0,0 0 1,0 1-1,-1-1 0,1 0 1,-1 1-1,1-1 0,-1 1 1,1-1-1,-1 1 1,0 0-1,0-1 0,0 1 1,0 0-1,0 0 0,0 0 1,1 3-1,-2-3 48,0 1 1,0 0-1,0 0 1,-1-1-1,1 1 0,-1 0 1,1 0-1,-1-1 1,0 1-1,0-1 0,0 1 1,0-1-1,0 1 0,-1-1 1,1 1-1,-1-1 1,-3 4-1,-2 2 190,-1 0 1,0 0-1,0 0 0,-1-1 0,-19 12 1,22-15-158,-1-1 1,1 1-1,-1-1 1,0-1-1,0 1 1,0-1-1,-1 0 1,1-1-1,-14 2 1,20-3-99,0 0 1,0 0 0,-1 0 0,1 0 0,0 0-1,0 0 1,0 0 0,0-1 0,0 1 0,0 0-1,0 0 1,0-1 0,0 1 0,0-1 0,0 1-1,0-1 1,1 1 0,-1-1 0,0 0 0,0 1-1,0-1 1,-1-1 0,2 1-18,0 0 0,-1 0 0,1 0 1,0-1-1,0 1 0,0 0 0,0 0 0,0 0 1,0 0-1,0 0 0,0 0 0,0 0 0,0 0 0,1 0 1,-1 0-1,0 0 0,2-2 0,1-3-94,0 1 0,0 0 0,1-1 0,-1 1 0,1 1 0,6-6 0,0 1-129,1 0 0,0 1 0,0 0 1,1 1-1,15-6 0,65-24-1145,7-3 1340,-90 35 235,-8 5-86,0-1 1,0 1 0,0-1 0,-1 1 0,1-1 0,0 1 0,0 0-1,0-1 1,0 1 0,0 0 0,0 0 0,0-1 0,-1 1 0,1 0-1,2 0 1,-3 1-52,1 0 0,0-1-1,-1 1 1,1 0 0,0 0 0,-1 0-1,1 0 1,-1 0 0,0-1-1,1 1 1,-1 0 0,0 0 0,1 0-1,-1 0 1,0 0 0,0 0 0,0 0-1,0 2 1,6 39 332,-6-30-370,2-1 0,-1 1 1,2-1-1,0 1 1,5 15-1,-7-26-29,-1-1 0,0 1-1,0 0 1,0-1-1,0 1 1,1-1 0,-1 0-1,0 1 1,0-1-1,1 1 1,-1-1 0,0 1-1,1-1 1,-1 0-1,1 1 1,-1-1 0,0 1-1,1-1 1,-1 0-1,1 0 1,-1 1 0,1-1-1,-1 0 1,1 0-1,-1 0 1,1 1 0,-1-1-1,1 0 1,-1 0 0,1 0-1,0 0 1,-1 0-1,1 0 1,-1 0 0,1 0-1,-1 0 1,1 0-1,-1-1 1,1 1 0,-1 0-1,1 0 1,-1 0-1,1-1 1,0 0 0,0 0-123,1 0 1,-1 0 0,0 0 0,0 0 0,0 0 0,0-1 0,0 1-1,-1 0 1,1-1 0,0 1 0,-1-1 0,1 1 0,0-1 0,-1-2-1,2-5-83,-2-1 0,0 0 0,0 0-1,-2-11 1,-5-32-490</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6.925"/>
    </inkml:context>
    <inkml:brush xml:id="br0">
      <inkml:brushProperty name="width" value="0.05" units="cm"/>
      <inkml:brushProperty name="height" value="0.05" units="cm"/>
    </inkml:brush>
  </inkml:definitions>
  <inkml:trace contextRef="#ctx0" brushRef="#br0">0 0 16019,'5'3'1817,"-1"0"-1113,-3 3 1264,4-5-1440,2 0-712,3 1 368,-3 1-392,2 2-88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7.317"/>
    </inkml:context>
    <inkml:brush xml:id="br0">
      <inkml:brushProperty name="width" value="0.05" units="cm"/>
      <inkml:brushProperty name="height" value="0.05" units="cm"/>
    </inkml:brush>
  </inkml:definitions>
  <inkml:trace contextRef="#ctx0" brushRef="#br0">133 423 17028,'-5'7'527,"0"0"0,0 0 1,-1 0-1,0 0 1,-13 10-1,10-10-136,1 0 1,1 1-1,-10 11 1,11-9-278,-1 1 0,1-1 0,1 1 1,0 0-1,-4 16 0,7-22-88,0 1 0,1-1-1,0 0 1,0 1 0,1-1 0,-1 1 0,1 0 0,1-1 0,-1 1-1,1-1 1,0 1 0,0-1 0,3 10 0,-3-13-7,0 0 0,1 0-1,-1 0 1,0 0 0,1 0 0,-1-1 0,1 1 0,0 0 0,-1-1 0,1 1-1,0-1 1,0 0 0,0 0 0,0 0 0,0 0 0,0 0 0,1 0 0,-1 0-1,0-1 1,0 1 0,0-1 0,1 0 0,-1 1 0,0-1 0,1 0 0,-1 0-1,3-1 1,5 0 47,-1 0-1,0-1 1,-1 0-1,1-1 1,15-6-1,-2-2 20,-1-1 0,0 0 0,-1-2 0,-1 0 0,0-2 0,33-33 0,-10 2 134,53-76 0,-68 83-114,35-67 0,-51 85-62,-1-1 0,-1 0 0,-1-1 0,8-42 0,-15 61-36,0 1 1,0-1-1,-1 1 0,0-1 1,0 1-1,0-1 0,-1 1 1,1-1-1,-1 1 0,0 0 0,0-1 1,-1 1-1,1 0 0,-3-5 1,3 8-6,0-1-1,0 1 1,0 0 0,0 0 0,0-1 0,-1 1 0,1 0 0,0 0-1,-1 0 1,1 0 0,-1 1 0,1-1 0,-1 0 0,1 0 0,-3 0 0,1 1-2,0-1 0,0 1 0,-1 0 0,1 0 0,0 0 1,0 0-1,0 1 0,0-1 0,0 1 0,-5 1 0,-6 4-1,1 0-1,0 0 0,1 1 0,0 1 0,0 0 1,0 1-1,1 0 0,-18 19 0,10-7 1,0 1-1,1 1 0,-22 37 1,33-48 4,0 1-1,1-1 1,1 1 0,0 0 0,0 1 0,-3 17 0,7-28-6,1 1 0,-1 0-1,1 0 1,0 0 0,0 0 0,0-1 0,0 1 0,1 0 0,-1 0-1,1 0 1,0-1 0,0 1 0,1 0 0,-1-1 0,1 1 0,0-1-1,-1 0 1,1 1 0,1-1 0,-1 0 0,0 0 0,1 0-1,0-1 1,0 1 0,0-1 0,0 1 0,6 3 0,6 0-62,-1 0 1,2 0 0,-1-2-1,1 0 1,-1 0 0,27 1-1,-21-2-132,1 0-1,38 13 1,-53-14 140,0 1 0,-1-1 0,1 1-1,-1 0 1,0 1 0,0 0 0,0 0 0,-1 0 0,1 1 0,-1 0 0,0 0 0,0 0 0,-1 0 0,1 1 0,-1 0-1,0 0 1,-1 0 0,0 0 0,0 1 0,0-1 0,0 1 0,-1 0 0,0-1 0,-1 1 0,2 14 0,-3-1-190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7.839"/>
    </inkml:context>
    <inkml:brush xml:id="br0">
      <inkml:brushProperty name="width" value="0.05" units="cm"/>
      <inkml:brushProperty name="height" value="0.05" units="cm"/>
    </inkml:brush>
  </inkml:definitions>
  <inkml:trace contextRef="#ctx0" brushRef="#br0">62 1 19124,'0'0'47,"0"0"-1,0 0 1,0 0-1,0 0 1,-1 0-1,1 0 1,0 0-1,0-1 1,0 1 0,0 0-1,0 0 1,0 0-1,-1 0 1,1 0-1,0 0 1,0 0-1,0 0 1,0 0-1,0 0 1,-1 0-1,1 0 1,0 0 0,0 0-1,0 0 1,0 0-1,0 0 1,-1 0-1,1 0 1,0 1-1,0-1 1,0 0-1,0 0 1,0 0 0,0 0-1,-1 0 1,1 0-1,0 0 1,0 0-1,0 0 1,0 1-1,0-1 1,-3 9 763,1 16-306,2-19-87,-17 179 1945,-1 57-1183,18-234-1134,0-1-1,0 0 1,1 0 0,0 0-1,0 0 1,5 13-1,-5-18-42,0 0 0,0-1-1,0 1 1,0-1 0,0 1-1,0-1 1,1 1 0,-1-1-1,1 0 1,-1 1-1,1-1 1,-1 0 0,1 0-1,-1 0 1,1 0 0,0 0-1,0-1 1,-1 1 0,1 0-1,0-1 1,0 1 0,0-1-1,0 0 1,0 0-1,0 0 1,0 0 0,-1 0-1,5 0 1,12-3-95,0-1-1,0 0 1,24-9-1,33-8-259,-68 19 296,1 1 1,0 0-1,0 1 1,-1 0-1,1 0 1,0 0 0,11 3-1,-17-3 51,-1 1-1,0-1 1,1 0-1,-1 1 1,0-1-1,1 1 1,-1-1-1,0 1 1,0-1-1,0 1 1,1 0-1,-1 0 0,0 0 1,0-1-1,0 1 1,0 0-1,-1 0 1,1 1-1,0-1 1,0 0-1,0 1 1,-1-1 11,1 1 0,-1-1-1,0 0 1,0 0 0,0 0 0,-1 0 0,1 0 0,0 0-1,0 0 1,-1 1 0,1-1 0,0 0 0,-1 0 0,1 0 0,-1 0-1,1 0 1,-1 0 0,0 0 0,1-1 0,-1 1 0,0 0-1,0 0 1,0 0 0,0-1 0,-1 2 0,-10 7 120,1-1 0,-1-1 1,-1 0-1,0 0 0,-26 8 0,6-4 239,-45 8 0,63-16-343,-36 6 143,47-9-281,0 1 1,0-1-1,-1 0 1,1 0-1,0 0 1,0-1-1,-1 0 1,1 0-1,-4-1 1,7 2 81,1 0 1,-1-1 0,1 1 0,-1 0 0,1 0 0,-1-1 0,1 1 0,0 0 0,-1-1-1,1 1 1,-1-1 0,1 1 0,0 0 0,-1-1 0,1 1 0,0-1 0,0 1-1,-1-1 1,1 1 0,0-1 0,0 1 0,0-1 0,0 1 0,0-1 0,-1 1-1,1-1 1,0 1 0,0-1 0,0 1 0,0-1 0,0 1 0,1-1 0,-1 1 0,0-1-1,0 1 1,0-1 0,0 1 0,1-1 0,-1 1 0,0-1 0,0 1 0,1-1-1,-1 1 1,0 0 0,1-1 0,-1 1 0,0-1 0,1 1 0,-1 0 0,1-1 0,-1 1-1,1 0 1,-1 0 0,0-1 0,1 1 0,-1 0 0,1 0 0,-1 0 0,2-1-1,15-4-646</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8.333"/>
    </inkml:context>
    <inkml:brush xml:id="br0">
      <inkml:brushProperty name="width" value="0.05" units="cm"/>
      <inkml:brushProperty name="height" value="0.05" units="cm"/>
    </inkml:brush>
  </inkml:definitions>
  <inkml:trace contextRef="#ctx0" brushRef="#br0">33 202 16195,'7'-5'639,"0"0"0,0 0 0,0 0 0,-1-1-1,0 0 1,0-1 0,0 1 0,-1-1 0,0 0-1,0 0 1,5-13 0,-6 13-410,-1-1 0,0 0 1,0 1-1,-1-1 0,0 0 0,0 0 1,0-11-1,-2 18-220,0 1-1,0-1 1,1 1 0,-1-1 0,0 0 0,0 1 0,0-1-1,0 1 1,0-1 0,0 1 0,0-1 0,0 0 0,0 1-1,-1-1 1,1 1 0,0-1 0,0 1 0,0-1 0,-1 0-1,1 1 1,0-1 0,-1 1 0,1-1 0,0 1 0,-1 0-1,1-1 1,-1 1 0,1-1 0,-1 1 0,1 0-1,-1-1 1,1 1 0,-1 0 0,1 0 0,-1-1 0,1 1-1,-1 0 1,1 0 0,-1 0 0,1-1 0,-1 1 0,0 0-1,1 0 1,-1 0 0,1 0 0,-1 0 0,0 0 0,1 1-1,-1-1 1,1 0 0,-1 0 0,1 0 0,-1 0 0,0 1-1,1-1 1,-1 0 0,1 1 0,-1-1 0,1 0-1,-1 1 1,-4 2 10,1-1 0,0 1 0,-1 0 0,1 0 0,-5 6 0,-1 2-9,0 1 0,1 1 0,1 0 0,-11 19 1,16-25-13,-1 0 1,2-1-1,-1 2 1,1-1-1,0 0 1,0 0 0,1 1-1,0-1 1,0 1-1,1-1 1,0 9-1,0-14 2,0 0 0,1 0 0,-1 0 0,1 0 0,-1 0 0,1 0 0,0 0 0,-1 0 0,1 0 0,0 0 0,0-1-1,1 1 1,-1 0 0,0-1 0,1 1 0,-1-1 0,0 1 0,1-1 0,0 0 0,-1 1 0,4 1 0,-1-2-11,0 0 1,-1 0 0,1 0-1,-1 0 1,1-1 0,0 1-1,0-1 1,-1 0 0,1 0-1,0 0 1,4-2-1,7-1-58,-1 0 0,0-1 0,0-1 0,-1-1 0,15-7 0,-6 1-45,-1-1 1,-1-1-1,-1-1 0,0-1 0,18-19 1,1-6-144,35-50 0,-86 115 316,2 0 0,1 0 1,1 1-1,-11 52 0,19-73-43,0 1 0,0 0 0,1-1 0,-1 1 0,1-1 0,0 1 0,1 0 0,-1-1-1,1 1 1,0 0 0,0-1 0,0 1 0,2 4 0,-1-7-8,-1 0 0,1 1-1,0-1 1,-1 0 0,1 0-1,0 0 1,0-1 0,0 1-1,0 0 1,1-1-1,-1 1 1,0-1 0,1 0-1,-1 0 1,1 0 0,-1 0-1,1 0 1,-1 0 0,1-1-1,0 0 1,-1 1 0,1-1-1,0 0 1,2 0 0,4-1-188,0 0 1,0 0 0,0-1-1,-1 0 1,1 0-1,-1-1 1,1 0 0,-1-1-1,0 0 1,0 0-1,-1-1 1,1 0 0,-1 0-1,0 0 1,0-1-1,-1 0 1,0-1 0,0 0-1,0 0 1,8-12-1,15-33-547</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8.783"/>
    </inkml:context>
    <inkml:brush xml:id="br0">
      <inkml:brushProperty name="width" value="0.05" units="cm"/>
      <inkml:brushProperty name="height" value="0.05" units="cm"/>
    </inkml:brush>
  </inkml:definitions>
  <inkml:trace contextRef="#ctx0" brushRef="#br0">43 1 16339,'-17'1'2001,"5"5"-1329,4 0-288,2 2 1401,10 1-1457,1-1-504,6 1 232,5-2-152,7 0-185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09.218"/>
    </inkml:context>
    <inkml:brush xml:id="br0">
      <inkml:brushProperty name="width" value="0.05" units="cm"/>
      <inkml:brushProperty name="height" value="0.05" units="cm"/>
    </inkml:brush>
  </inkml:definitions>
  <inkml:trace contextRef="#ctx0" brushRef="#br0">240 173 16996,'-25'6'1926,"-29"10"1,45-12-1622,0 0-1,0 0 1,1 1-1,0 0 1,0 0-1,-11 10 1,8-5-41,0 1 0,0 1 0,1 0 0,-13 18 1,20-25-218,0 0-1,0 0 1,1 0 0,-1 0 0,1 0 0,0 0 0,1 0 0,-1 1 0,1-1 0,0 1 0,0-1-1,1 1 1,0-1 0,0 1 0,1 9 0,-1-14-33,1 1-1,-1 0 1,1-1 0,0 1-1,0 0 1,-1-1 0,1 1-1,0-1 1,1 1 0,-1-1-1,0 0 1,0 1 0,0-1-1,1 0 1,-1 0 0,1 0-1,-1 0 1,1 0 0,-1 0-1,1 0 1,0-1 0,-1 1-1,1 0 1,0-1 0,-1 1-1,1-1 1,0 0 0,0 0-1,0 0 1,-1 0 0,4 0-1,2 0 11,1-1 0,-1 0 0,0 0 0,0-1 0,1 0-1,9-4 1,5-4-6,-1-1-1,0-1 1,-1-1 0,0 0-1,-1-2 1,30-29-1,90-113-24,-136 153 7,98-127-71,-89 118 45,-12 13 26,0 0-1,0 0 1,0 0-1,0 0 1,0 0-1,0 0 1,0 0-1,0 0 1,0 0-1,0 0 1,0 0-1,0 0 1,0 0 0,0 0-1,1-1 1,-1 1-1,0 0 1,0 0-1,0 0 1,0 0-1,0 0 1,0 0-1,0 0 1,0 0-1,0 0 1,0 0-1,1 0 1,-1 0-1,0 0 1,0 0-1,0 0 1,0 0-1,0 0 1,0 0-1,0 0 1,0 0 0,0 0-1,0 1 1,0-1-1,1 0 1,-1 0-1,0 0 1,0 0-1,0 0 1,0 0-1,0 0 1,0 0-1,0 0 1,0 0-1,0 0 1,0 0-1,0 0 1,0 0-1,0 1 1,0-1-1,0 0 1,0 0-1,0 0 1,0 0 0,0 0-1,0 0 1,0 0-1,0 0 1,0 0-1,0 0 1,0 1-1,-8 29-45,-23 60-7,11-39 96,3 2 0,-19 100-1,35-145-27,0-1 0,0 1 0,1-1-1,1 1 1,-1-1 0,1 1 0,2 9 0,-2-15-8,0 1 1,0 0-1,0-1 1,0 1-1,0-1 1,1 0 0,-1 1-1,1-1 1,0 0-1,0 0 1,-1 0-1,1 0 1,1 0-1,-1 0 1,0-1-1,0 1 1,1-1 0,-1 0-1,0 1 1,1-1-1,0 0 1,4 1-1,1 0-6,1-1 0,0 0 0,0-1-1,-1 0 1,1 0 0,0-1 0,0 0-1,0 0 1,-1-1 0,1 0 0,-1-1 0,1 0-1,-1 0 1,0-1 0,12-7 0,-5 3-9,-2-1 0,1-1 1,-1 0-1,-1-1 0,1 0 0,-2-1 1,16-20-1,-22 25 35,-1 0 0,0-1-1,-1 1 1,1-1 0,-1 0 0,-1 0 0,0 0 0,2-13 0,-3 19-12,-1 0 0,0 0 0,0 0 0,0 0 0,0-1 0,0 1 0,-1 0 1,1 0-1,0 0 0,-1 0 0,0 0 0,1 0 0,-1 0 0,0 0 0,0 0 1,-2-1-1,2 1-3,-1 1 0,1 0 0,-1 0 0,1 0 1,-1 0-1,1 0 0,-1 1 0,0-1 0,1 0 0,-1 1 1,0 0-1,0-1 0,1 1 0,-1 0 0,0 0 0,0 0 1,0 0-1,0 0 0,1 0 0,-1 0 0,0 1 1,-2 0-1,-4 1 9,0 0 1,1 1 0,-1 0 0,1 0 0,0 1-1,0 0 1,0 0 0,0 1 0,1 0 0,-1 0-1,1 0 1,-8 11 0,7-9-25,1 1 1,0 0-1,0 0 1,1 1-1,0-1 0,1 1 1,-1 0-1,2 1 1,-6 17-1,9-24-2,-1 1 1,0-1-1,1 0 0,0 1 1,0-1-1,0 1 0,0-1 1,1 1-1,-1-1 1,1 1-1,0-1 0,0 0 1,0 1-1,0-1 0,0 0 1,1 0-1,0 0 0,-1 0 1,1 0-1,3 3 0,-1-2-87,0-1 0,0 0 0,0 0 0,0 0-1,0-1 1,1 1 0,-1-1 0,1 0 0,0 0 0,-1-1-1,1 1 1,0-1 0,9 1 0,1 0-53,1-1 1,-1-1 0,16-1-1,8-5-219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9.601"/>
    </inkml:context>
    <inkml:brush xml:id="br0">
      <inkml:brushProperty name="width" value="0.05" units="cm"/>
      <inkml:brushProperty name="height" value="0.05" units="cm"/>
    </inkml:brush>
  </inkml:definitions>
  <inkml:trace contextRef="#ctx0" brushRef="#br0">122 58 15739,'-21'15'1511,"13"-10"-1245,0 0 0,1 1 0,0 0 0,-1 1 0,2-1 0,-1 1 0,1 1 0,0-1 0,-6 12 0,7-10-199,1 0 1,0 0-1,1 1 1,-4 13 0,6-21-71,1 1 0,-1 0 0,1-1 1,-1 1-1,1 0 0,0-1 1,0 1-1,0 0 0,0-1 1,1 1-1,-1-1 0,1 1 1,0 0-1,0-1 0,-1 1 0,2-1 1,-1 0-1,0 1 0,0-1 1,1 0-1,1 3 0,-1-4 0,-1 0-1,0 0 0,0-1 0,1 1 1,-1 0-1,0-1 0,1 1 1,-1-1-1,1 0 0,-1 1 1,1-1-1,-1 0 0,1 0 0,-1 0 1,1 0-1,-1 0 0,1 0 1,-1 0-1,1 0 0,-1-1 0,0 1 1,1-1-1,2 0 0,34-19-31,-35 18 31,34-23 161,-1-2-1,-2-2 1,-1-1-1,-1-1 1,51-66-1,-76 88 160,-17 27-102,-1 9-166,2 0 0,0 1 0,2 0 0,1 0 0,2 1 0,-3 53 0,7-75-47,1-1 0,-1 0 0,1 1 1,0-1-1,1 0 0,3 10 0,-5-15-25,1 1-1,0-1 1,-1 1-1,1-1 1,0 1-1,0-1 1,0 0-1,0 0 1,0 0-1,0 1 1,0-1-1,0 0 1,0 0 0,1 0-1,-1-1 1,0 1-1,1 0 1,-1 0-1,1-1 1,-1 1-1,1-1 1,-1 1-1,1-1 1,-1 0-1,1 1 1,-1-1-1,1 0 1,0 0-1,-1 0 1,1 0-1,2-1 1,1 0-4,0-1 0,0 0 0,0 0 0,0-1 0,-1 1 0,0-1 1,1 0-1,-1 0 0,0-1 0,0 1 0,4-6 0,26-28-179</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0.376"/>
    </inkml:context>
    <inkml:brush xml:id="br0">
      <inkml:brushProperty name="width" value="0.05" units="cm"/>
      <inkml:brushProperty name="height" value="0.05" units="cm"/>
    </inkml:brush>
  </inkml:definitions>
  <inkml:trace contextRef="#ctx0" brushRef="#br0">238 293 17900,'0'-7'376,"0"0"1,-1-1 0,0 1-1,0 0 1,0 0-1,-1 0 1,0 0 0,-5-11-1,6 16-292,0 0 0,0 0 0,0 0 1,-1 1-1,1-1 0,0 0 0,-1 1 0,1-1 0,-1 1 0,0 0 0,1 0 1,-1-1-1,0 1 0,0 0 0,0 0 0,0 0 0,0 1 0,0-1 0,0 0 0,0 1 1,0 0-1,0-1 0,0 1 0,0 0 0,0 0 0,0 0 0,0 0 0,0 0 1,-1 1-1,1-1 0,0 0 0,0 1 0,-3 1 0,-4 2-11,1-1 0,1 2-1,-1-1 1,0 1 0,1 0 0,0 0-1,0 1 1,1 0 0,0 1 0,0-1-1,0 1 1,1 0 0,-6 9 0,2-2-64,1 1 0,0 0 0,1 0 0,1 1 0,0 0 0,-3 16 0,8-26-6,-1 0 0,2 0 0,-1 1-1,0-1 1,1 0 0,0 0 0,1 0 0,-1 1 0,3 7 0,-2-12 0,-1 0-1,1 1 1,0-1-1,0 0 1,0 0-1,1 0 1,-1 0-1,0-1 1,1 1-1,-1 0 1,1 0-1,0-1 1,-1 1-1,1-1 1,0 0-1,0 1 1,0-1 0,0 0-1,0 0 1,0 0-1,0 0 1,1-1-1,-1 1 1,0-1-1,0 1 1,1-1-1,2 0 1,7 1 5,-1-2 1,0 0 0,0 0 0,-1-1-1,1 0 1,0-1 0,0 0 0,-1-1-1,0 0 1,0 0 0,0-1 0,0-1-1,-1 0 1,0 0 0,13-11 0,5-7 12,-1 0 1,-1-2 0,31-42-1,-36 43-8,-2-1 0,-2-1-1,0 0 1,-2-1-1,0 0 1,-2-1 0,-2-1-1,9-37 1,-17 51 3,-2 15-15,0 1-1,0 0 0,0 0 0,0 0 0,0 0 1,0 0-1,0 0 0,0 0 0,-1 0 0,1 0 1,0 0-1,0 0 0,0 0 0,0 0 0,0 0 1,0-1-1,0 1 0,0 0 0,0 0 0,0 0 1,0 0-1,0 0 0,-1 0 0,1 0 0,0 0 1,0 0-1,0 0 0,0 0 0,0 0 0,0 0 1,0 0-1,0 0 0,0 0 0,-1 0 0,1 0 1,0 0-1,0 0 0,0 0 0,0 0 0,0 1 1,0-1-1,0 0 0,0 0 0,0 0 0,0 0 1,0 0-1,0 0 0,-1 0 0,1 0 0,0 0 1,0 0-1,0 0 0,0 0 0,0 0 0,0 0 0,0 1 1,0-1-1,0 0 0,0 0 0,0 0 0,0 0 1,0 0-1,0 0 0,-12 24 8,-4 17-2,1 1 1,3 0-1,2 1 0,1 0 1,2 0-1,-1 72 0,7-106 5,2 0-1,0 0 1,0 0 0,4 17-1,-4-23-4,0-1-1,0 1 0,1 0 0,-1-1 0,0 1 0,1-1 0,0 1 1,-1-1-1,1 0 0,0 0 0,0 0 0,0 0 0,0 0 0,1 0 0,-1 0 1,0-1-1,1 1 0,0-1 0,3 2 0,1-1 4,-1-1-1,1 0 1,0 0-1,-1-1 1,1 0-1,0 0 1,0 0-1,0-1 1,-1 0-1,1-1 1,-1 1 0,1-1-1,-1 0 1,1-1-1,-1 1 1,7-5-1,4-3 6,0 1 0,-1-2-1,-1 0 1,22-20 0,-19 14-1,-1-1 1,-1-1-1,-1 0 1,0-2 0,-2 1-1,0-1 1,-1-1 0,8-24-1,-16 34-6,-7 9-3,-9 16 1,1 5 12,1 1 0,1 1 0,0 0 0,2 0 0,0 1 0,1-1 0,1 1-1,-3 37 1,7-56-13,1 0 0,0-1 0,0 1 0,0 0 0,0 0 0,0-1 0,1 1-1,-1 0 1,0-1 0,1 1 0,-1-1 0,1 1 0,0 0 0,-1-1 0,1 1 0,0-1 0,0 0-1,0 1 1,0-1 0,0 0 0,0 1 0,2 0 0,-1-1 0,0 0-1,0 0 1,0 0 0,0-1 0,0 1 0,0-1-1,0 1 1,0-1 0,0 0 0,0 0-1,1 1 1,-1-2 0,0 1 0,4-1-1,2 0 2,0-1 1,-1 0-1,1-1 0,-1 0 0,1 0 0,-1-1 0,0 0 0,9-6 0,-3-1-1,-1 0-1,20-20 1,-29 27-6,1 0 1,-1-1-1,0 0 1,0 1-1,0-1 0,-1 0 1,1 0-1,-1 0 1,0-1-1,-1 1 1,2-9-1,-4 5-17,-4 9-6,-7 13-7,6-2 30,0-1 1,0 2-1,1-1 0,0 1 0,1 0 0,1 0 0,0 0 0,1 0 0,0 0 0,0 1 0,1-1 0,1 1 1,2 17-1,-2-28 6,1 0 0,-1 0 0,1 1 0,0-1 0,0 0 0,0 0-1,0 0 1,0 0 0,0 0 0,1 0 0,-1-1 0,0 1 0,1 0 0,0-1 0,-1 1 0,1-1 0,0 1 0,0-1 0,0 0 0,0 0 0,0 0 0,0 0 0,0 0 0,0 0 0,0 0 0,1-1 0,-1 1 0,0-1 0,0 0 0,1 0 0,-1 1 0,0-1 0,0-1 0,1 1 0,2-1 0,10-1 15,-1-1 0,1-1 1,-1 0-1,18-8 0,-21 8-13,48-21 21,-36 15-14,1 0 0,36-9 1,-59 19-7,-1 0 1,1 0 0,0 0-1,-1 0 1,1 0 0,0 0-1,-1 0 1,1 0 0,0 0-1,-1 0 1,1 1 0,0-1-1,-1 0 1,1 0 0,-1 1-1,1-1 1,0 1 0,-1-1-1,1 0 1,-1 1 0,1-1-1,-1 1 1,1-1 0,-1 1-1,0-1 1,1 1 0,-1-1-1,0 1 1,1 0 0,-1-1-1,0 1 1,0 0 0,1-1-1,-1 1 1,0-1-1,0 1 1,0 0 0,0-1-1,0 1 1,0 0 0,0-1-1,0 1 1,0 0 0,0-1-1,-1 2 1,2 1 167,4-17-54,-3 11-110,16-60 515,-14 45-511,11-30 0,-14 47-81,-1 0 1,1 0 0,0 0 0,-1 0-1,1 0 1,0 0 0,0 1 0,0-1-1,-1 0 1,1 1 0,0-1 0,0 0-1,0 1 1,0-1 0,0 1 0,0 0-1,0-1 1,1 1 0,-1 0 0,0 0-1,0-1 1,0 1 0,0 0 0,2 0-1,33 4-1926,-25-2 1439,68 9-953,-34-4 533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0.843"/>
    </inkml:context>
    <inkml:brush xml:id="br0">
      <inkml:brushProperty name="width" value="0.05" units="cm"/>
      <inkml:brushProperty name="height" value="0.05" units="cm"/>
    </inkml:brush>
  </inkml:definitions>
  <inkml:trace contextRef="#ctx0" brushRef="#br0">223 394 16804,'-10'-3'363,"0"0"1,-1 1-1,1 1 1,-1 0-1,1 0 1,-1 1-1,0 0 1,1 1-1,-16 2 1,21-2-252,-1 1 0,1 0 1,0 0-1,0 0 0,0 0 1,0 1-1,0 0 0,0 0 0,1 0 1,0 1-1,-1-1 0,1 1 1,0 0-1,1 0 0,-1 0 1,1 1-1,0-1 0,0 1 1,-4 8-1,5-8-49,0 0 0,0-1 1,1 1-1,-1 0 0,1 0 1,0 1-1,1-1 0,-1 0 0,1 0 1,0 0-1,0 0 0,2 10 0,-1-12-37,0 0 0,0 0 0,0-1 0,0 1-1,0 0 1,1 0 0,-1-1 0,1 1 0,0-1-1,-1 0 1,1 1 0,0-1 0,1 0 0,-1 0-1,0 0 1,1-1 0,-1 1 0,1 0 0,-1-1-1,1 0 1,0 1 0,-1-1 0,7 1-1,1 0-1,0 0 0,1 0 0,0-2 0,-1 1 0,1-1 0,-1-1 0,1 0 0,-1 0 0,1-1 0,17-6 0,-6 1-19,0-1 0,-1-1 0,39-24 1,-32 15-20,-1-2 0,0-1 0,-2-1 0,43-47 1,-52 51 24,-2 0 0,0-1 0,-1-1-1,-1 0 1,-1 0 0,-1-1 0,15-44 0,-23 55 12,1 0 0,-1 0-1,-1 0 1,0-1 0,0 1-1,-1-1 1,-1-12 0,0 20-13,1-1 1,-1 1-1,0-1 1,0 1-1,0 0 1,0-1-1,0 1 1,-1 0-1,0 0 1,1 0-1,-1 0 1,0 0-1,-1 0 1,1 1-1,0-1 1,-1 1-1,0-1 1,1 1-1,-1 0 1,0 0-1,0 0 1,0 0-1,0 1 1,-5-2-1,-1 0 6,0 1-1,0 1 0,-1 0 0,1 0 1,0 1-1,0 0 0,0 0 0,-1 1 1,1 1-1,0-1 0,0 1 0,0 1 1,1 0-1,-1 0 0,-11 6 0,7-3-16,0 1 0,0 1 0,1 0 0,0 1 0,0 0 0,1 1 0,0 0 0,-17 21 0,23-25-1,1 1 0,0-1 0,0 1 0,1 0 0,-1 0 0,2 0 0,-5 13 0,7-17-5,-1 0 0,1 0 0,-1-1 0,1 1 0,0 0 0,0 0 0,0 0 0,1-1 0,-1 1 0,1 0-1,-1 0 1,1-1 0,0 1 0,0-1 0,0 1 0,0-1 0,1 1 0,-1-1 0,1 1 0,-1-1 0,1 0 0,0 0 0,4 4 0,8 3-131,1 0 1,0-1-1,0 0 0,1-1 1,-1-1-1,2-1 1,21 5-1,44 17-456,-64-20 454,-1 2 1,0 0 0,-1 0 0,0 2 0,0 0 0,21 21-1,-31-26 88,1 1 0,-1-1 0,-1 1 0,1 1 1,-1-1-1,0 1 0,-1 0 0,0 0 0,0 1 0,-1-1 0,0 1 0,0-1 0,-1 1 0,0 0 0,0 17 0,0 12-160,-2-33 111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1.668"/>
    </inkml:context>
    <inkml:brush xml:id="br0">
      <inkml:brushProperty name="width" value="0.05" units="cm"/>
      <inkml:brushProperty name="height" value="0.05" units="cm"/>
    </inkml:brush>
  </inkml:definitions>
  <inkml:trace contextRef="#ctx0" brushRef="#br0">36 6 17340,'0'-1'86,"0"1"0,1 0 1,-1-1-1,0 1 0,1 0 0,-1-1 1,1 1-1,-1 0 0,1-1 0,-1 1 1,1 0-1,-1 0 0,1-1 0,-1 1 1,1 0-1,-1 0 0,1 0 1,-1 0-1,1 0 0,-1 0 0,1 0 1,-1 0-1,1 0 0,-1 0 0,2 0 1,-2 1-26,1 0 0,-1 0 0,1-1 0,-1 1 1,1 0-1,-1 0 0,1 0 0,-1 0 1,0 0-1,0 0 0,0 0 0,1 0 0,-1 0 1,0 0-1,0 0 0,0 0 0,-1 1 0,-2 60 1940,-14 80 1,4-49-1529,8-55-340,-2 17 148,0 58 1,7-109-270,0-1-1,0 0 1,0 0-1,0 1 1,1-1-1,-1 0 1,1 1-1,0-1 1,0 0-1,0 0 0,1 0 1,-1 0-1,1 0 1,-1 0-1,1-1 1,4 6-1,-5-7-8,0-1 0,0 1-1,0 0 1,0-1-1,0 1 1,1-1-1,-1 1 1,0-1-1,0 1 1,1-1 0,-1 0-1,0 0 1,1 0-1,-1 0 1,0 0-1,3 0 1,-1-1-7,1 1-1,-1-1 1,0 0 0,1-1-1,-1 1 1,0 0 0,0-1 0,4-3-1,7-5-31,-1-1-1,0 0 0,-1-1 0,0-1 1,-1 0-1,11-16 0,54-93-200,-74 118 228,31-56-260,-2-1-1,43-126 0,-68 173 131,-10 34 9,2-9 106,-14 74-97,-16 99 163,28-153 26,2 1-1,1-1 1,6 58 0,-5-87-74,6 30 59,-5-31-82,-1 1 0,1-1-1,-1 1 1,1 0 0,0-1 0,-1 1 0,1-1 0,0 0 0,0 1 0,0-1-1,0 0 1,0 1 0,1-1 0,-1 0 0,2 1 0,-3-2 11,0 0 0,0 0 0,0 0 0,-1 0 0,1-1 0,0 1 0,0 0 0,0 0 0,0 0 0,0 0 0,0-1 0,0 1 0,0 0 0,0 0 0,0 0 0,0 0 0,0-1 0,0 1 0,0 0 0,0 0 0,1 0 0,-1 0 0,0 0 0,0-1 0,0 1 0,0 0 0,0 0 0,0 0 0,0 0 0,0 0 0,0-1 0,1 1 0,-1 0 0,0 0 0,0 0 0,0 0 0,0 0 0,0 0 0,1 0 0,-1 0 0,0 0 0,0 0 0,0 0 0,0 0 0,0-1 0,1 1 0,-1 0 0,0 0 0,0 0 0,0 0 0,0 0 0,1 0 0,-1 1 0,0-1 0,0 0 0,0 0 0,0 0 0,1 0 0,-1 0 0,0 0 0,0 0 0,0 0-1,0 0 1,1 0 0,-9-16-897,-15-11 127,-1 0-1,-1 2 1,-37-29 0,-11-12 515,73 66 274,-30-29 761,-42-53-1,71 82-746,1 0-1,0-1 0,0 1 1,0 0-1,0 0 1,-1 0-1,1 0 0,0 0 1,0-1-1,0 1 1,0 0-1,0 0 0,0 0 1,-1 0-1,1-1 1,0 1-1,0 0 0,0 0 1,0 0-1,0-1 0,0 1 1,0 0-1,0 0 1,0 0-1,0-1 0,0 1 1,0 0-1,0 0 1,0 0-1,0-1 0,0 1 1,0 0-1,0 0 0,0 0 1,0-1-1,1 1 1,-1 0-1,0 0 0,0 0 1,0-1-1,0 1 1,0 0-1,0 0 0,1 0 1,-1 0-1,0 0 0,0 0 1,0-1-1,0 1 1,1 0-1,-1 0 0,0 0 1,0 0-1,0 0 1,1 0-1,-1 0 0,0 0 1,0 0-1,0 0 1,1 0-1,-1 0 0,0 0 1,0 0-1,0 0 0,1 0 1,5 1 87,1 1 1,-1 0 0,0 1-1,0-1 1,0 1-1,9 6 1,12 5-165,3-2-169,-1-1 0,2-1 0,-1-2 0,53 7 0,-25-8-44</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2.101"/>
    </inkml:context>
    <inkml:brush xml:id="br0">
      <inkml:brushProperty name="width" value="0.05" units="cm"/>
      <inkml:brushProperty name="height" value="0.05" units="cm"/>
    </inkml:brush>
  </inkml:definitions>
  <inkml:trace contextRef="#ctx0" brushRef="#br0">237 1 16700,'-9'0'246,"0"0"1,0 0 0,0 1-1,-1 0 1,2 1-1,-1 0 1,0 0 0,0 1-1,1 0 1,-1 1 0,1 0-1,0 0 1,0 1 0,0 0-1,1 0 1,-12 11-1,11-9-100,1 0 0,0 0 0,1 0 0,-1 1 0,2 1-1,-1-1 1,1 1 0,0-1 0,1 2 0,0-1-1,0 0 1,1 1 0,0-1 0,-2 20 0,4-26-123,1 0 0,0 0 0,0 0 0,0 0 0,0 0 0,0 0 0,1 0 1,-1 0-1,1 0 0,0 0 0,0 0 0,0 0 0,0-1 0,0 1 0,1 0 1,-1 0-1,1-1 0,2 4 0,-1-5-9,-1 1 0,1 0 0,-1 0 0,1-1 0,0 1 0,-1-1 1,1 0-1,0 0 0,0 0 0,0 0 0,0 0 0,0-1 0,0 1 0,0-1 0,0 0 0,0 0 0,1 0 0,2-1 0,9-1 3,1 0 0,-1-1 0,0-1-1,0-1 1,26-11 0,70-42-113,-59 30 3,-22 10 28,44-20-122,-68 35 159,1 1 1,-1 0 0,1 0 0,-1 0-1,1 1 1,-1 0 0,1 0-1,0 1 1,8 0 0,-13 0 23,0 0 0,0 1 0,0 0 0,0 0 0,0-1-1,0 1 1,0 0 0,0 1 0,0-1 0,-1 0 0,1 0 0,0 1 0,-1-1 0,1 1 0,-1 0 0,1-1 0,-1 1 0,0 0-1,0 0 1,0 0 0,0 0 0,0 0 0,0 0 0,-1 0 0,1 0 0,0 0 0,-1 0 0,0 0 0,1 3 0,0 8 70,0 0 1,0 0-1,-3 20 1,2-27-23,-2 7 68,1-4-5,0 0 0,0-1 1,2 16-1,-1-23-85,0 0 0,0 0 0,0 0 0,0 0 1,0 0-1,0 0 0,0 0 0,1 0 0,-1 0 0,0 0 1,1-1-1,-1 1 0,1 0 0,-1 0 0,1 0 0,-1 0 1,1-1-1,-1 1 0,1 0 0,0 0 0,0-1 0,-1 1 1,1-1-1,0 1 0,0-1 0,0 1 0,-1-1 0,1 1 1,0-1-1,0 0 0,0 1 0,0-1 0,0 0 0,0 0 1,0 0-1,0 0 0,0 1 0,0-2 0,0 1 0,1 0 1,12-4 45,0 0 0,0-1 1,-1 0-1,22-12 0,11-5-240,-37 18 114,16-7-201,1 2-1,35-9 0,-54 17 172,0-1 0,0 1-1,0 0 1,0 1 0,0 0-1,-1 0 1,1 1 0,0-1-1,0 1 1,0 1 0,0-1-1,-1 1 1,1 1 0,11 4-1,-16-5-7,0 0 0,0-1 0,0 1 0,0 0-1,0 0 1,-1 0 0,1 0 0,0 0 0,-1 0 0,0 1 0,1-1-1,-1 0 1,0 1 0,0-1 0,0 1 0,-1-1 0,1 1 0,0 3-1,2 6-722,-3-12 802,0 0 0,0 0-1,0 0 1,0 1 0,0-1 0,1 0-1,-1 0 1,0 1 0,0-1-1,0 0 1,1 0 0,-1 0 0,0 0-1,0 1 1,0-1 0,1 0-1,-1 0 1,0 0 0,0 0 0,1 0-1,-1 0 1,0 0 0,0 0-1,1 0 1,-1 0 0,0 0-1,0 0 1,1 0 0,-1 0 0,0 0-1,0 0 1,1 0 0,-1 0-1,0 0 1,0 0 0,1 0 0,-1 0-1,0 0 1,0 0 0,1 0-1,-1-1 1,0 1 0,2-1-96,17-6-495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2.534"/>
    </inkml:context>
    <inkml:brush xml:id="br0">
      <inkml:brushProperty name="width" value="0.05" units="cm"/>
      <inkml:brushProperty name="height" value="0.05" units="cm"/>
    </inkml:brush>
  </inkml:definitions>
  <inkml:trace contextRef="#ctx0" brushRef="#br0">188 258 17604,'-66'60'2720,"52"-50"-2289,1 2 1,0-1-1,1 2 1,0-1-1,0 2 1,2 0-1,-18 28 1,27-40-384,0 0 1,0 1-1,0-1 1,0 1-1,0-1 1,1 1-1,-1-1 1,1 1-1,0 0 1,-1-1-1,1 1 0,0-1 1,0 1-1,1 0 1,-1-1-1,2 5 1,-2-6-33,1 1 0,0-1 0,0 0 0,0 1 0,1-1 0,-1 0 0,0 0 0,0 0 0,1 0 0,-1 0 0,0 0 0,1 0 1,-1 0-1,1 0 0,-1-1 0,1 1 0,0-1 0,-1 1 0,1-1 0,0 0 0,-1 1 0,1-1 0,0 0 0,-1 0 0,1 0 0,2-1 0,7 1-22,0-2-1,0 0 1,0 0-1,0-1 1,0 0-1,0-1 0,-1 0 1,0-1-1,1 0 1,9-7-1,8-6-44,0-2-1,27-25 1,-19 13 21,-2-2 0,-1-1 0,-1-2 1,-2-1-1,-2-1 0,46-85 1,-60 90 77,-13 21 18,-9 16-16,-9 18 6,0 6 32,2 1 1,1 0 0,1 1-1,1 1 1,2 0 0,1 0-1,-5 35 1,10-47-18,2 1 1,0-1-1,1 1 0,1 26 0,0-41-133,1 0 0,-1 1 0,1-1-1,0 0 1,0 0 0,0 0 0,0 0 0,1 0-1,0 0 1,0 0 0,0-1 0,0 1-1,0-1 1,1 1 0,-1-1 0,1 0 0,0 0-1,0 0 1,0 0 0,1-1 0,-1 1-1,1-1 1,-1 0 0,1 0 0,6 3 0,14 1-249,1-3-104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3.060"/>
    </inkml:context>
    <inkml:brush xml:id="br0">
      <inkml:brushProperty name="width" value="0.05" units="cm"/>
      <inkml:brushProperty name="height" value="0.05" units="cm"/>
    </inkml:brush>
  </inkml:definitions>
  <inkml:trace contextRef="#ctx0" brushRef="#br0">0 617 15507,'3'1'226,"0"0"-1,0 0 1,-1 0-1,1 0 1,0-1-1,0 1 0,0-1 1,0 0-1,0 0 1,1 0-1,-1 0 1,0 0-1,0-1 0,0 1 1,-1-1-1,1 0 1,0 0-1,0 0 1,0 0-1,0-1 1,-1 1-1,4-3 0,8-5 545,-1 0 0,23-23-1,-26 24-474,18-16 245,-1-1 1,-2-1 0,0-2-1,33-47 1,-55 70-492,0 0 1,-1-1-1,1 1 0,-1-1 0,0 1 1,1-9-1,-3 13-43,1 0-1,-1 0 1,0-1-1,0 1 1,0 0-1,0 0 1,0 0-1,0 0 1,0 0 0,0-1-1,0 1 1,-1 0-1,1 0 1,0 0-1,-1 0 1,1 0-1,-1 0 1,1 0-1,-1 0 1,1 0 0,-1 0-1,0 0 1,1 0-1,-1 0 1,0 1-1,0-1 1,0 0-1,0 0 1,0 1-1,0-1 1,0 1 0,0-1-1,0 1 1,0-1-1,0 1 1,0-1-1,0 1 1,-2 0-1,-2-1-11,-1 1-1,1 0 1,0 1-1,-1-1 1,1 1-1,0 0 1,0 1-1,-1-1 0,1 1 1,0 0-1,0 0 1,1 1-1,-1-1 1,-5 4-1,1 1-16,-1 0-1,1 0 0,0 0 1,1 1-1,-13 16 0,13-13 17,1 0-1,0 1 1,0 0 0,1 0-1,1 1 1,-6 19-1,9-25 21,0 0 0,0 0 0,1 0 0,0 0 0,1 0 0,-1 0 0,1 1 0,1-1 0,-1 0 0,1 0 0,1 0 0,-1 0 0,1 0 0,3 7 0,-3-10-2,0-1-1,0 0 1,1 1-1,-1-1 1,1 0-1,0 0 1,0-1-1,0 1 1,0 0-1,0-1 1,1 0-1,-1 0 1,1 0-1,-1 0 1,1 0 0,0-1-1,0 0 1,0 0-1,0 0 1,0 0-1,0 0 1,0-1-1,0 0 1,7 0-1,4-1 4,-1 0-1,1-1 0,-1 0 0,0-1 0,22-8 1,2-4 1,-2-1 1,0-1-1,-1-2 1,0-2-1,57-45 1,-47 28 44,-1-3 1,-3-1-1,48-61 0,-23 8 79,-59 84-116,-1 0 0,0-1 0,-1 1 0,0-1-1,-1 0 1,5-25 0,-9 36-23,1 0-1,-1-1 0,0 1 1,1 0-1,-1-1 1,0 1-1,0 0 0,0-1 1,0 1-1,0 0 0,0-1 1,-1 1-1,1 0 1,0-1-1,-1 1 0,1 0 1,-1 0-1,1-1 1,-1 1-1,0 0 0,1 0 1,-1 0-1,0 0 0,0 0 1,0 0-1,0 0 1,0 0-1,0 0 0,0 0 1,0 0-1,0 1 1,0-1-1,0 0 0,-1 1 1,1-1-1,0 1 0,0 0 1,-1-1-1,1 1 1,0 0-1,-1 0 0,1-1 1,0 1-1,-1 0 1,1 0-1,0 1 0,-1-1 1,1 0-1,0 0 0,-1 1 1,-1 0-1,-8 2-14,1 0-1,0 1 1,0 0-1,0 1 1,0 0-1,1 0 1,0 1-1,0 0 1,0 1-1,1 0 1,-13 12-1,5-1-5,0 0 0,1 1 0,1 1-1,-14 26 1,17-25 18,0 1 0,1 1 0,2 0 0,0 0 1,1 0-1,2 1 0,0 0 0,-2 40 0,7-53-40,0 0 0,1 1 0,0-1 0,1 0 0,1 0 0,-1 0 0,1 0 0,1 0 0,5 10 0,-5-13-59,1-1-1,-1 0 1,1 0 0,1 0 0,-1 0-1,1-1 1,1 0 0,-1 0 0,1 0-1,0-1 1,0 0 0,15 8-1,-15-10 33,-1 0 0,1-1 0,14 5 0,24-2-310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4.215"/>
    </inkml:context>
    <inkml:brush xml:id="br0">
      <inkml:brushProperty name="width" value="0.05" units="cm"/>
      <inkml:brushProperty name="height" value="0.05" units="cm"/>
    </inkml:brush>
  </inkml:definitions>
  <inkml:trace contextRef="#ctx0" brushRef="#br0">58 81 15107,'4'-17'1172,"-2"8"-692,-1 1-1,1 0 0,1-1 0,0 1 1,7-13-1,-8 20 201,-1 6 92,-1 13-212,-2 0 0,0 0-1,-1 0 1,0 0 0,-9 24-1,-1 9-116,2-3-236,-27 157 415,38-202-609,-1 0-1,1 0 0,0 0 0,0 0 1,0 0-1,0 0 0,0 0 0,1 0 1,-1 0-1,1 0 0,0 0 1,0 0-1,0-1 0,0 1 0,1 0 1,2 4-1,-2-6-8,0 1 1,-1-1-1,1 0 1,0 0-1,1 0 1,-1 0 0,0 0-1,0 0 1,0-1-1,0 1 1,1-1-1,-1 0 1,0 1-1,0-1 1,1 0-1,-1 0 1,0-1-1,1 1 1,-1 0-1,0-1 1,4-1-1,55-14-11,-42 10-23,0 1 0,0 0-1,37-3 1,-50 8 21,-1 0 0,1 0 0,0 1 0,-1-1 1,1 1-1,0 0 0,-1 1 0,0 0 0,1-1 1,-1 2-1,0-1 0,0 1 0,0-1 0,0 1 1,0 1-1,-1-1 0,1 1 0,3 4 0,-4-4 10,0 1-1,0 0 0,0-1 0,-1 1 0,0 1 0,0-1 1,0 0-1,-1 1 0,3 7 0,-5-11 17,1 0 1,-1 0-1,1 0 0,-1 0 0,0 0 1,0 0-1,0 0 0,0 0 0,0 0 1,-1 0-1,1 0 0,-1 0 0,1 0 1,-1 0-1,1 0 0,-1 0 0,0 0 0,0 0 1,0 0-1,0-1 0,0 1 0,-1 0 1,1-1-1,-1 1 0,1-1 0,-1 0 1,1 1-1,-1-1 0,1 0 0,-4 2 1,-5 1 73,0 1 1,-1-2 0,1 1-1,-1-2 1,1 1 0,-1-1-1,0-1 1,0 0 0,-19-1-1,13-1-138,0 0-1,-1-1 0,1-1 1,0-1-1,-23-8 0,32 9-286,-1-1-1,1 0 1,-12-7-1,18 10 233,-1-1-1,1 0 1,-1 0-1,1 0 1,0 0-1,0-1 1,0 1-1,0-1 1,0 1 0,0-1-1,1 0 1,-1 0-1,-1-4 1,3 6 63,0 1 0,-1-1 0,1-1 0,0 1 0,0 0 0,0 0 0,-1 0 0,1 0 0,0 0 0,0 0 0,1 0 0,-1 0 0,0 0 0,0 0 0,1-1 0,13-10-800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4.666"/>
    </inkml:context>
    <inkml:brush xml:id="br0">
      <inkml:brushProperty name="width" value="0.05" units="cm"/>
      <inkml:brushProperty name="height" value="0.05" units="cm"/>
    </inkml:brush>
  </inkml:definitions>
  <inkml:trace contextRef="#ctx0" brushRef="#br0">140 252 18540,'24'-9'1416,"-1"-1"0,-1-1 0,32-20 0,-48 27-1284,0-1 0,0 1 0,0-1 0,0 0 1,-1 0-1,0 0 0,0-1 0,-1 0 0,1 0 0,-1 0 0,-1-1 0,1 1 0,-1-1 0,0 0 0,0 0 1,1-8-1,-3 12-132,-1 1 1,0-1-1,0 0 1,0 0-1,0 0 0,0 0 1,0 1-1,-1-1 1,1 0-1,-1 0 1,0 0-1,0 1 1,0-1-1,0 1 1,0-1-1,-1 1 1,1-1-1,-1 1 1,0 0-1,0-1 0,1 1 1,-1 0-1,-1 0 1,1 0-1,0 1 1,0-1-1,-1 1 1,1-1-1,-1 1 1,1 0-1,-4-2 1,1 1-2,-1 1 1,1-1 0,-1 1 0,0-1 0,0 2-1,0-1 1,0 1 0,0 0 0,0 0 0,0 0-1,1 1 1,-1 0 0,0 0 0,-6 3 0,0 1 3,0 0 1,0 1-1,1 1 1,0 0-1,0 0 1,1 1-1,0 1 1,0 0-1,1 0 1,0 1-1,0 0 1,-11 18-1,12-15 2,0 0 0,1 1 0,1-1 0,0 1 0,1 1 0,0-1 0,1 1 0,1-1 0,1 1 0,-2 26 0,3-35-8,2 0 1,-1 0-1,1 0 1,-1 0-1,1 0 1,1-1-1,-1 1 1,1 0-1,0-1 1,5 10-1,-5-12-44,1 0 0,-1 0 0,1 0 0,-1 0-1,1 0 1,0 0 0,0-1 0,0 0 0,0 1 0,0-1 0,1 0-1,-1-1 1,1 1 0,-1 0 0,1-1 0,0 0 0,6 1-1,1-1-70,0 0 0,0-1 0,0 0 0,0-1-1,0 0 1,0-1 0,0 0 0,0-1-1,0 0 1,-1-1 0,11-5 0,38-15-320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5.127"/>
    </inkml:context>
    <inkml:brush xml:id="br0">
      <inkml:brushProperty name="width" value="0.05" units="cm"/>
      <inkml:brushProperty name="height" value="0.05" units="cm"/>
    </inkml:brush>
  </inkml:definitions>
  <inkml:trace contextRef="#ctx0" brushRef="#br0">248 1 15491,'-4'0'275,"0"1"-1,0 0 1,0 0-1,1 0 1,-1 1 0,0-1-1,1 1 1,0 0-1,-1 0 1,-4 4-1,-8 4 350,-10 4 80,1 1 0,0 1 0,2 2-1,0 0 1,-23 23 0,44-39-719,0 1 0,0-1 0,0 0 0,1 1 0,-1-1 0,0 1 0,1-1 0,0 1 0,0 0 0,-2 3 0,3-5-9,0 0 1,0 0-1,0 0 1,0 0 0,0 0-1,0 0 1,1 0-1,-1 0 1,0 0-1,0-1 1,1 1-1,-1 0 1,0 0-1,1 0 1,-1 0-1,1-1 1,-1 1-1,1 0 1,-1 0-1,1-1 1,0 1 0,-1 0-1,1-1 1,0 1-1,0-1 1,-1 1-1,1-1 1,0 1-1,0-1 1,0 1-1,0-1 1,-1 0-1,1 0 1,2 1-1,12 2-281,-1 0-1,1-1 1,0 0-1,0-1 0,18-2 1,19 2-249,-40 0 481,-1-1 152,1 1-1,-1 0 1,1 0 0,-1 2-1,0-1 1,0 1 0,0 1-1,0 0 1,14 7 0,-24-10-31,0-1 0,-1 1 0,1 0 0,0-1 0,0 1 0,0 0-1,0-1 1,-1 1 0,1 0 0,0 0 0,-1 0 0,1 0 0,0 0 0,-1 0 0,1 0 0,-1 0 0,0 0 0,1 0 0,-1 0 0,0 0 0,0 0 0,1 0 0,-1 2 0,-1-1 31,1 0 0,-1 0 1,1-1-1,-1 1 0,1 0 1,-1-1-1,0 1 0,0-1 1,0 1-1,0-1 0,0 1 1,0-1-1,-2 2 0,-4 3 202,0 0 1,0-1-1,-1 1 0,-13 6 0,10-6-237,-1 0 0,0-1-1,0 0 1,-1-1-1,0-1 1,1 0 0,-1 0-1,0-1 1,0-1 0,-18 0-1,30-1-81,0 0 0,0 1 0,0-2 0,0 1 0,0 0 0,0 0 0,0 0 0,0 0 0,0-1 0,0 1 0,0 0 0,0-1 0,0 1 0,1 0 0,-1-1 0,0 0 0,0 1 0,0-1 0,1 1 0,-1-1 0,0 0 0,0 0-1,1 1 1,-1-1 0,1 0 0,-1 0 0,1 0 0,-1 0 0,1 0 0,-1 1 0,1-1 0,0 0 0,0 0 0,-1 0 0,1 0 0,0 0 0,0 0 0,0 0 0,0 0 0,0 0 0,0 0 0,0 0 0,1 0 0,-1 0 0,0 0 0,0 0 0,1-1 0,8-15-577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5.561"/>
    </inkml:context>
    <inkml:brush xml:id="br0">
      <inkml:brushProperty name="width" value="0.05" units="cm"/>
      <inkml:brushProperty name="height" value="0.05" units="cm"/>
    </inkml:brush>
  </inkml:definitions>
  <inkml:trace contextRef="#ctx0" brushRef="#br0">248 31 16716,'20'-14'1809,"-20"14"-1781,0-1-1,1 1 1,-1 0-1,0 0 1,0 0-1,1 0 1,-1-1-1,0 1 1,1 0-1,-1 0 1,0 0-1,0-1 1,0 1-1,1 0 1,-1-1-1,0 1 1,0 0-1,0 0 1,0-1-1,1 1 1,-1 0-1,0-1 1,0 1-1,0 0 1,0-1-1,0 1 1,0 0-1,0-1 1,0 1-1,0 0 1,0-1-1,0 1 1,0 0-1,0-1 1,0 1-1,-1 0 1,1-1-1,0 1 1,0 0-1,0-1 1,0 1-1,0 0 1,-1 0-1,1-1 0,0 1 1,0 0-1,-1 0 1,1-1-1,0 1 1,0 0-1,-1 0 1,1 0-1,0 0 1,-1-1-1,1 1 1,0 0-1,0 0 1,-1 0-1,1 0 1,0 0-1,-1 0 1,1 0-1,0 0 1,-1 0-1,1 0 1,-1 0-1,-21-1 1381,10 3-1150,1 1-1,0 0 1,1 1-1,-1 0 1,1 1 0,-1 0-1,2 0 1,-19 14-1,11-6-243,0 1 0,0 1 0,-23 28 0,35-37-11,-1 1 1,2 0-1,-1 1 0,1-1 1,-4 11-1,7-17-6,0 0 1,1 0-1,-1 1 1,0-1 0,1 1-1,0-1 1,-1 0-1,1 1 1,0-1-1,0 1 1,0-1-1,0 1 1,0-1-1,0 1 1,0-1-1,0 1 1,0-1 0,1 0-1,-1 1 1,1-1-1,-1 1 1,1-1-1,0 0 1,-1 0-1,1 1 1,0-1-1,0 0 1,0 0 0,0 0-1,0 0 1,0 0-1,0 0 1,0 0-1,0 0 1,1 0-1,-1 0 1,0-1-1,0 1 1,2 0-1,12 3-156,-1-1 0,1-1 0,-1 0 0,1-1-1,22-2 1,23 3-366,-41 0 275,-1 1 0,21 5 0,-36-7 229,0-1 1,1 1 0,-1 0-1,0 1 1,0-1-1,0 0 1,0 1-1,0 0 1,0-1 0,0 1-1,0 0 1,-1 1-1,1-1 1,-1 0-1,0 1 1,0-1 0,1 1-1,-2 0 1,4 5-1,-4-6 42,-1 0-1,0 0 1,0-1-1,0 1 1,0 0-1,0 0 1,0 0-1,0-1 1,-1 1-1,1 0 1,-1 0-1,1 0 1,-1-1-1,1 1 1,-1 0-1,0-1 1,0 1-1,0-1 1,0 1-1,0-1 1,0 1-1,-1-1 1,1 0-1,0 0 1,-1 1-1,1-1 1,-4 1-1,-1 3 50,-1-2-1,1 1 0,-1-1 0,0 0 1,-10 3-1,12-5-116,0 1 0,-1-1 0,1-1 0,-1 1 0,1-1 0,0 0 0,-1 0 0,1 0 0,-1-1 0,1 0 0,0 0 0,0 0 0,-1-1 0,1 0 0,0 0 0,0 0 0,-7-5 0,-6-6-227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29.977"/>
    </inkml:context>
    <inkml:brush xml:id="br0">
      <inkml:brushProperty name="width" value="0.05" units="cm"/>
      <inkml:brushProperty name="height" value="0.05" units="cm"/>
    </inkml:brush>
  </inkml:definitions>
  <inkml:trace contextRef="#ctx0" brushRef="#br0">1 0 16588,'4'79'3280,"-5"85"-2222,18 398 696,-16-552-1991,0 1 1,1-1-1,6 20 1,-3-25 24,-2-12-33,1-18-44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5.962"/>
    </inkml:context>
    <inkml:brush xml:id="br0">
      <inkml:brushProperty name="width" value="0.05" units="cm"/>
      <inkml:brushProperty name="height" value="0.05" units="cm"/>
    </inkml:brush>
  </inkml:definitions>
  <inkml:trace contextRef="#ctx0" brushRef="#br0">60 262 16996,'8'-4'400,"1"-1"1,-1 1 0,0-1-1,0-1 1,0 1 0,-1-1-1,0-1 1,0 1 0,0-1 0,-1-1-1,0 1 1,7-13 0,-6 9-124,0-1 1,-2 1 0,1-1-1,-1 0 1,-1-1 0,0 1 0,-1-1-1,2-19 1,-4 29-248,-1 0 0,0 1 0,0-1 0,0 0 1,0 1-1,-1-1 0,1 0 0,-1 1 0,-1-4 0,2 5-23,0 0 1,-1 1-1,1-1 0,-1 0 1,1 0-1,-1 1 0,0-1 1,1 1-1,-1-1 0,0 0 0,1 1 1,-1-1-1,0 1 0,0 0 1,1-1-1,-1 1 0,0-1 1,0 1-1,0 0 0,0 0 0,0 0 1,1-1-1,-1 1 0,0 0 1,0 0-1,0 0 0,0 0 1,0 1-1,0-1 0,0 0 0,-1 1 1,-4 0 3,1 1 0,-1 1 1,1-1-1,-1 1 1,1 0-1,0 0 0,0 0 1,0 1-1,1 0 0,-1 0 1,-5 7-1,-5 6-4,-22 32-1,23-28-8,-15 30 0,26-46 1,1 0 0,-1 0 0,1 1 0,0-1-1,1 1 1,-1 0 0,1-1 0,0 1 0,1 0 0,-1 0 0,2 11 0,-1-16-3,1 1 1,0 0-1,-1 0 1,1-1-1,0 1 1,0-1-1,0 1 0,0 0 1,0-1-1,0 0 1,1 1-1,-1-1 1,0 0-1,1 1 1,-1-1-1,1 0 1,-1 0-1,1 0 0,0 0 1,-1-1-1,1 1 1,0 0-1,0-1 1,-1 1-1,1-1 1,3 1-1,6 0-29,-1 0-1,1 0 1,16-2-1,-19 1 16,145-9-258,58 0 44,-202 9 222,25 0 242,-33 0-210,-1 0 0,1 0 0,-1 0 1,1 0-1,-1 0 0,1 0 0,-1 0 1,1 0-1,-1 0 0,1 0 0,-1 0 1,1-1-1,-1 1 0,1 0 1,-1 0-1,0 0 0,1-1 0,-1 1 1,1 0-1,-1-1 0,0 1 0,1 0 1,-1-1-1,0 1 0,1 0 0,-1-1 1,0 1-1,1-1 0,-1 1 0,0-1 1,0 1-1,0-1 0,1 1 0,-1-1 1,0 1-1,0-1 0,0 1 1,0-1-1,0 1 0,0-1 0,0 1 1,0-1-1,0 1 0,0-1 0,0 1 1,-1-1-1,-46-93 2166,17 38-1585,24 45-515,1 3-71,0-1 1,1 0-1,1 0 1,-1 0 0,1 0-1,1 0 1,-3-14-1,5 23-40,0 0-1,1-1 1,-1 1 0,0-1-1,0 1 1,0 0-1,0-1 1,1 1-1,-1 0 1,0-1 0,0 1-1,1 0 1,-1-1-1,0 1 1,0 0 0,1-1-1,-1 1 1,0 0-1,1 0 1,-1 0 0,0-1-1,1 1 1,-1 0-1,1 0 1,-1 0 0,0 0-1,1 0 1,-1-1-1,1 1 1,-1 0-1,0 0 1,1 0 0,-1 0-1,1 0 1,-1 0-1,0 1 1,1-1 0,-1 0-1,1 0 1,20 4-1106,-16-3 614,5 1 4,1 0 1,-1-1 0,1-1 0,0 1 0,-1-2 0,1 0-1,-1 0 1,20-5 0,18-6-768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6.399"/>
    </inkml:context>
    <inkml:brush xml:id="br0">
      <inkml:brushProperty name="width" value="0.05" units="cm"/>
      <inkml:brushProperty name="height" value="0.05" units="cm"/>
    </inkml:brush>
  </inkml:definitions>
  <inkml:trace contextRef="#ctx0" brushRef="#br0">321 16 17476,'0'-1'126,"0"1"1,0-1-1,-1 0 1,1 0-1,0 1 1,-1-1 0,1 0-1,0 1 1,-1-1-1,1 0 1,-1 1-1,1-1 1,-1 0-1,1 1 1,-1-1-1,1 1 1,-1-1-1,0 1 1,1-1 0,-1 1-1,0 0 1,1-1-1,-1 1 1,0 0-1,0 0 1,1-1-1,-1 1 1,0 0-1,0 0 1,0 0-1,1 0 1,-1 0 0,0 0-1,0 0 1,-1 0-1,-32 4 1636,11 3-1586,1 0 1,0 2-1,0 1 0,1 0 1,0 1-1,1 2 0,0 0 1,1 1-1,-32 31 0,47-42-182,1 1 0,0 0 0,-1 0 0,-4 8 0,8-12 1,0 1 1,0-1-1,-1 1 0,1-1 0,0 1 1,0-1-1,0 1 0,0-1 0,0 0 1,-1 1-1,1-1 0,0 1 0,0-1 0,0 1 1,0-1-1,1 1 0,-1-1 0,0 1 1,0-1-1,0 1 0,0-1 0,1 1 1,-1 0-6,1-1 0,-1 1 0,1-1 1,0 1-1,-1-1 0,1 0 0,0 1 0,0-1 1,-1 0-1,1 0 0,0 1 0,-1-1 1,1 0-1,0 0 0,0 0 0,0 0 1,-1 0-1,1 0 0,1 0 0,71-5-570,-37 1 213,1 3 0,41 2 0,-67 0 295,0 1 0,-1 0 0,0 0 0,1 1 0,-1 0 0,0 0 0,0 1 0,-1 1 0,1 0 0,-1 0 0,17 13 0,-24-17 77,-1 1 1,1-1 0,0 1-1,-1-1 1,1 1 0,-1-1 0,1 1-1,-1 0 1,0 0 0,0-1 0,1 1-1,-1 0 1,-1 0 0,1 0 0,0 1-1,0-1 1,-1 0 0,1 0 0,-1 0-1,0 0 1,0 1 0,0 3 0,0-4 34,-1 0 1,0 1-1,0-1 1,-1 0 0,1 0-1,0 0 1,-1 0-1,1 0 1,-1 0 0,0-1-1,1 1 1,-1 0-1,0-1 1,0 1 0,0-1-1,0 0 1,0 0 0,0 0-1,-5 2 1,-8 2 97,0 0 0,0-1 1,-1 0-1,0-1 0,1-1 1,-1-1-1,0 0 0,0-1 1,0 0-1,1-2 0,-1 1 0,0-2 1,-22-7-1,35 9-198,0 0 0,0 0 0,0-1 1,0 1-1,0-1 0,0 0 0,0 0 0,0 0 0,1 0 0,-1-1 0,1 1 1,0-1-1,-1 1 0,1-1 0,1 0 0,-1 0 0,0 0 0,1 0 0,-1 0 0,1 0 1,-1-4-1,0 0-5,1 1 1,1 0 0,-1-1 0,1 1-1,1 0 1,-1-1 0,1 1 0,0 0-1,0 0 1,4-11 0,18-44-487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17.875"/>
    </inkml:context>
    <inkml:brush xml:id="br0">
      <inkml:brushProperty name="width" value="0.05" units="cm"/>
      <inkml:brushProperty name="height" value="0.05" units="cm"/>
    </inkml:brush>
  </inkml:definitions>
  <inkml:trace contextRef="#ctx0" brushRef="#br0">37 57 14939,'3'35'792,"-2"0"-1,-1 0 0,-2 0 1,-8 49-1,0 0 317,6-43-631,-9 130 1135,12-133-1183,1-1 0,8 53 0,-6-83-349,-1 0 0,1 0 0,0-1 0,1 1 0,3 7 0,-6-12-71,1-1 0,-1 0 1,1 0-1,-1 0 0,1 0 0,-1-1 0,1 1 1,-1 0-1,1 0 0,0 0 0,-1 0 0,1 0 1,0-1-1,0 1 0,0 0 0,0-1 0,0 1 0,-1-1 1,1 1-1,0-1 0,0 1 0,0-1 0,0 0 1,1 1-1,-1-1 0,0 0 0,0 0 0,0 0 1,0 0-1,0 0 0,0 0 0,0 0 0,0 0 1,0 0-1,0 0 0,0-1 0,0 1 0,1 0 1,0-1-1,0-1-12,0 0 1,-1 1-1,1-1 0,0 0 1,-1 0-1,1 0 1,-1 0-1,0 0 0,0 0 1,1-1-1,-2 1 1,1 0-1,0-1 0,0 1 1,0-4-1,5-38-89,-5 13-184,-1 1-1,-2-1 1,-1 1-1,-1-1 0,-1 1 1,-13-40-1,12 60-434,9 22 479,0-5 217,1 0 0,0 0 0,0-1-1,0 1 1,1-1 0,0 0 0,0 0 0,1-1-1,-1 0 1,1 0 0,1 0 0,-1-1 0,0 1-1,1-2 1,0 1 0,0-1 0,9 4-1,-7-5 25,-1 0 0,1-1 0,-1 1 0,1-2-1,0 1 1,-1-1 0,1 0 0,0-1-1,0 0 1,-1 0 0,1-1 0,-1-1 0,1 1-1,-1-1 1,11-5 0,-6 1 54,-1 0-1,0-1 1,0 0 0,-1-1-1,0-1 1,0 1 0,-1-2-1,0 1 1,15-23 0,-18 23 30,-1 0 1,0-1-1,0 0 0,-1 0 1,-1 0-1,0-1 0,0 1 1,-1-1-1,-1 0 0,0 0 1,-1 0-1,1-12 0,-2 21-58,0-1-1,-1 1 1,1 0-1,-1 0 1,0 0-1,1 0 1,-1 0-1,-2-3 1,3 6-28,0-1 1,-1 0 0,1 1-1,-1-1 1,1 1-1,-1-1 1,1 1-1,-1-1 1,1 0 0,-1 1-1,1 0 1,-1-1-1,0 1 1,1-1-1,-1 1 1,0 0 0,1-1-1,-1 1 1,0 0-1,0 0 1,1 0-1,-1 0 1,0-1 0,0 1-1,1 0 1,-1 0-1,0 0 1,0 1-1,1-1 1,-1 0 0,0 0-1,0 0 1,1 0-1,-1 1 1,0-1-1,1 0 1,-1 1 0,0-1-1,0 1 1,-5 3 3,0 1 0,1-1 0,-1 1 1,1 0-1,0 0 0,1 1 0,-1-1 0,1 1 1,0 0-1,-5 11 0,-4 12 2,-11 29 0,16-37 32,1-1 1,1 1-1,1 1 0,0-1 1,2 1-1,1-1 0,0 43 1,2-61-34,0 0 0,0 0 0,1 0 0,-1 0 0,1 0 0,0 0 1,0 0-1,0 0 0,0-1 0,0 1 0,1 0 0,-1-1 0,1 1 0,0-1 0,-1 1 1,1-1-1,0 0 0,1 0 0,-1 0 0,0 0 0,1 0 0,-1 0 0,1-1 0,4 3 1,-2-3-3,-1 1 0,1-1-1,0-1 1,0 1 0,-1-1 0,1 0 0,0 0 0,0 0 0,0-1 0,-1 0 0,1 0 0,0 0 0,-1 0 0,8-4 0,1-1-12,0 0-1,-1-1 1,0-1 0,0 0-1,-1 0 1,0-1-1,11-11 1,64-77-52,-51 53 53,-1-2 1,-2-1 0,-3-1 0,-1-1 0,-3-2-1,26-71 1,-50 118 4,1-3 4,0 1 0,0-1 0,1-12 0,-3 18-7,1 0 0,-1 0 1,0 0-1,0 1 0,0-1 0,0 0 0,0 0 0,0 0 0,0 0 0,0 0 0,-1 1 0,1-1 1,0 0-1,0 0 0,-1 0 0,1 0 0,-1 1 0,1-1 0,0 0 0,-1 1 0,1-1 0,-1 0 1,0 1-1,1-1 0,-1 0 0,0 1 0,1-1 0,-1 1 0,0-1 0,1 1 0,-1 0 0,0-1 1,0 1-1,0 0 0,1-1 0,-1 1 0,0 0 0,0 0 0,-1 0 0,-3 0-1,0 1-1,1 0 1,-1 0-1,0 0 1,1 1-1,0 0 1,-1-1-1,1 2 1,0-1-1,0 0 1,0 1-1,0 0 1,1 0-1,-1 0 1,-4 6-1,-6 5-8,2 0-1,-19 27 0,11-10 44,2 1 1,1 1 0,-23 60-1,32-68 21,0 0 1,2 0-1,1 1 0,1-1 1,1 1-1,0 30 0,3-48-26,0 1 0,1-1-1,0 0 1,1 0 0,0 0 0,0 0-1,0-1 1,6 13 0,-6-17-17,0 0 0,0 0 0,0-1 0,0 1 0,0 0 0,1-1 0,-1 1 0,1-1 0,-1 0 1,1 0-1,0 0 0,0 0 0,0 0 0,0-1 0,0 1 0,1-1 0,-1 0 0,0 0 0,1 0 0,-1 0 0,7 0 0,-1-1-1,-1 0 0,1-1 0,0 0-1,-1 0 1,1-1 0,-1 0 0,1-1 0,-1 0-1,0 0 1,0-1 0,0 0 0,7-5-1,9-6 9,-1-1 0,30-29-1,-9 4-5,-1-1 0,-3-3-1,-2-1 1,-2-1 0,-1-2 0,-4-2-1,42-87 1,-68 127-12,0-1 0,-2 1 0,4-16 0,-6 25-3,-1 0 0,0 1 0,1-1 0,-1 0 0,0 1 0,0-1 0,-1 0 0,1 0 0,0 1 0,0-1 0,-1 0 0,1 1 1,-1-1-1,-1-2 0,2 4-1,-1-1 1,0 0-1,0 1 1,1-1 0,-1 1-1,0-1 1,0 1 0,0-1-1,0 1 1,0-1-1,0 1 1,0 0 0,1 0-1,-1-1 1,0 1-1,0 0 1,0 0 0,0 0-1,0 0 1,0 0 0,0 0-1,0 0 1,0 1-1,0-1 1,0 0 0,0 1-1,-1 0 1,-4 1-9,0 0 0,0 0 0,1 1 0,0 0-1,-1 0 1,1 1 0,0-1 0,-5 6 0,-37 39-61,32-32 62,4-4 9,1 1-1,0-1 0,1 2 1,0-1-1,1 1 0,1 0 0,0 1 1,1 0-1,0 0 0,1 1 1,1-1-1,1 1 0,-3 18 0,-3 41 12,1 124 0,8-188 19,1 0 1,0 0-1,1 0 0,0-1 0,0 1 0,2-1 0,4 13 0,-7-20-2,0 0 1,0-1-1,1 1 0,-1-1 1,1 1-1,-1-1 1,1 0-1,0 0 1,0 0-1,0 0 1,0 0-1,0 0 1,1 0-1,-1-1 1,0 1-1,1-1 0,0 1 1,-1-1-1,1 0 1,0 0-1,-1 0 1,1-1-1,0 1 1,0-1-1,0 1 1,-1-1-1,1 0 1,0 0-1,0 0 0,0 0 1,5-2-1,-2 0 25,1 0 0,0-1 0,-1 0 0,1 0 0,-1 0 0,0-1-1,0 0 1,0 0 0,-1-1 0,10-9 0,4-6 81,22-31 0,-37 46-120,14-20-21,-1-1-1,28-54 1,-40 69-19,-1 0 0,0 1 0,0-1-1,-1-1 1,0 1 0,-1 0 0,0-1 0,-1 1 0,0-1-1,-1 1 1,-2-14 0,2 23 20,0 0-1,0 0 0,-1 0 1,1 0-1,-1 1 1,1-1-1,-1 0 1,0 0-1,1 1 1,-1-1-1,0 0 1,0 1-1,-1-1 0,1 1 1,0-1-1,0 1 1,-1-1-1,1 1 1,-1 0-1,-1-2 1,1 3 1,0-1 0,0 1 1,0-1-1,1 1 0,-1 0 1,0-1-1,0 1 0,0 0 1,0 0-1,0 1 1,0-1-1,0 0 0,0 1 1,0-1-1,1 1 0,-4 0 1,-3 3-5,1 0 0,0 0 1,-1 1-1,1 0 0,1 0 0,-1 0 1,-9 11-1,4-2 6,1 0 1,1 1-1,0 0 0,1 1 0,0 0 1,1 1-1,1-1 0,1 1 0,0 1 0,-5 29 1,11-43 6,-1 0 1,1 0-1,0 0 1,0 0 0,0 0-1,0-1 1,1 1-1,-1 0 1,1 0-1,0 0 1,2 4 0,-2-6-3,0 0 0,0-1 1,0 1-1,1-1 1,-1 1-1,0-1 1,1 0-1,-1 1 1,1-1-1,-1 0 1,1 0-1,-1 0 1,1 0-1,0 0 1,0 0-1,0-1 1,-1 1-1,1-1 1,0 1-1,0-1 1,0 1-1,0-1 1,0 0-1,3 0 1,4-1-22,0 0 1,0 0-1,0 0 1,0-1 0,0-1-1,0 0 1,11-5-1,59-32-170,-63 32 152,1-2-7,-10 6 32,-1 0-1,1 0 0,0 1 1,0-1-1,0 2 1,0-1-1,1 1 1,-1 0-1,15-2 1,-21 4 19,0 1 0,-1-1 0,1 0 0,0 0 0,0 1 0,0-1 1,0 0-1,-1 1 0,1-1 0,0 1 0,0-1 0,-1 1 0,1-1 1,0 1-1,-1 0 0,1-1 0,0 1 0,-1 0 0,1-1 0,-1 1 0,1 0 1,-1 0-1,0-1 0,1 1 0,-1 0 0,0 0 0,1 0 0,-1 0 1,0 0-1,0 1 0,2 32 139,-2-18-74,0-15-66,0 1 0,0-1-1,0 1 1,1-1 0,-1 1 0,0-1-1,1 1 1,-1-1 0,1 1-1,-1-1 1,1 0 0,0 1 0,-1-1-1,1 0 1,0 0 0,0 1-1,0-1 1,0 0 0,0 0-1,0 0 1,1 0 0,-1 0 0,0 0-1,0-1 1,1 1 0,-1 0-1,0-1 1,1 1 0,-1-1 0,1 1-1,-1-1 1,1 1 0,-1-1-1,1 0 1,-1 0 0,1 0-1,-1 0 1,1 0 0,-1 0 0,1 0-1,-1-1 1,1 1 0,-1-1-1,0 1 1,1-1 0,1 0-1,8-3-25,1-1 0,-1-1 0,0 1-1,14-11 1,-23 14 12,22-15-96,27-17-157,-47 32 218,0 0 0,0 0 0,0 0 0,0 1 0,0-1 0,0 1 0,0 0 0,1 0 0,-1 1 0,7-1 0,-10 1 34,-1 0 1,1 0-1,0 1 1,0-1-1,-1 0 1,1 1-1,0-1 0,0 0 1,-1 1-1,1-1 1,0 1-1,-1-1 1,1 1-1,-1 0 0,1-1 1,0 1-1,-1-1 1,1 1-1,-1 0 1,0 0-1,1-1 0,-1 1 1,0 0-1,1 0 1,-1-1-1,0 1 1,0 0-1,0 0 1,1 0-1,-1-1 0,0 1 1,0 0-1,0 0 1,-1 1-1,-3 33-67,3-32 69,-11 39 1,9-31-248,-1 0 0,2 0 0,-3 17 0,5-21 98,1-6-57</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27.125"/>
    </inkml:context>
    <inkml:brush xml:id="br0">
      <inkml:brushProperty name="width" value="0.05" units="cm"/>
      <inkml:brushProperty name="height" value="0.05" units="cm"/>
    </inkml:brush>
  </inkml:definitions>
  <inkml:trace contextRef="#ctx0" brushRef="#br0">3270 58 11178,'-166'-23'2123,"68"7"-1792,-142-2 0,157 20-488,-150 25 1,-80 40 145,-112 56 303,323-85-73,2 3 0,-103 60 0,-27 33 525,-332 252-1,523-353-801,2 2 0,1 1 0,2 2 0,-51 73 0,29-25-160,-59 125 1,94-169 206,2 2 1,2 0-1,2 1 0,-16 78 1,27-97 7,1 0 0,1-1 1,1 1-1,1 0 0,2 0 1,0 0-1,2-1 0,1 0 1,1 1-1,11 29 0,8 0 5,2 0 0,3-2-1,53 72 1,-16-25-1,-63-93 0,108 156-60,-93-138 27,2-1 0,0-1 0,2-1 0,32 24 0,-17-20-36,1-2 0,0-1 0,2-2 0,1-3 1,0 0-1,88 21 0,277 29-325,-80-18 234,-239-30 185,0 3 0,137 57 0,43 26 123,-222-92-116,1-1 0,1-3 0,92 9-1,-75-17-7,0-3 0,0-3 0,-1-2-1,125-30 1,-93 9 9,-1-4-1,137-66 0,-156 58 44,-2-3 0,-2-4 1,107-89-1,-123 86 22,-2-2 1,-3-3 0,-2-2 0,-2-2 0,-3-2 0,57-103 0,-62 88-59,-2-3 0,-4-1 0,-4-1 0,-3-2 0,23-124 0,-41 158 13,-2 0 1,-1 0-1,-3-1 0,-2 1 0,-2-1 0,-2 1 1,-3 0-1,-1 0 0,-3 1 0,-1 0 1,-23-54-1,0 16-36,-3 2 1,-5 1-1,-2 3 1,-92-121-1,106 162-45,-2 0-1,-2 2 1,-1 2-1,-2 1 1,-1 2 0,-1 2-1,-2 1 1,0 2-1,-2 3 1,-55-23-1,30 22 8,-106-23 0,-74 1 978,140 28 198,23 0-834,6-3 107</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6:28.410"/>
    </inkml:context>
    <inkml:brush xml:id="br0">
      <inkml:brushProperty name="width" value="0.05" units="cm"/>
      <inkml:brushProperty name="height" value="0.05" units="cm"/>
    </inkml:brush>
  </inkml:definitions>
  <inkml:trace contextRef="#ctx0" brushRef="#br0">4463 62 12083,'-218'-29'1153,"-67"-4"-1504,-257 45-166,-1 38 1593,249-21-670,-326 36-282,8 30-191,533-78 68,2 3 1,-89 34-1,122-35 8,0 1 0,2 2-1,0 2 1,-75 58 0,35-14-25,4 3 1,3 4-1,-91 116 0,144-161 0,2 0 0,1 1 0,2 1 0,1 1 0,1 0 0,2 1 0,1 0 0,-8 40 0,-42 282-93,18 6 72,16-122 38,-20 373 3,48-514-3,4 1 0,5-1-1,4 0 1,29 111 0,-20-132-16,3-2 1,4 0-1,2-2 0,4-1 1,88 135-1,-88-159 5,2-2 0,2-2 1,2-1-1,1-2 0,3-2 0,1-2 0,2-2 1,90 52-1,-35-37 31,2-4 0,219 65 1,235 13 51,-317-86-64,2-10 0,1-11 0,422-23 0,-457-13-55,0-10-1,-2-8 1,-1-10 0,324-117-1,-445 129-38,-3-3 0,-1-4 0,-2-4 0,143-105 0,-174 111 41,0-3 0,-3-2 0,-2-2 1,-1-2-1,-3-1 0,-2-3 0,59-105 0,-77 113 58,-2-1-1,-2 0 0,-2-1 1,-2 0-1,-2-2 1,6-70-1,-6-290 288,-15 240-132,-8 0 0,-7 1 0,-7 1 0,-8 1 1,-7 2-1,-109-276 0,6 119-607,-234-379 0,337 630 216,-89-112 1,28 72-43,96 103 247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0:56.699"/>
    </inkml:context>
    <inkml:brush xml:id="br0">
      <inkml:brushProperty name="width" value="0.05" units="cm"/>
      <inkml:brushProperty name="height" value="0.05" units="cm"/>
      <inkml:brushProperty name="color" value="#FFC114"/>
    </inkml:brush>
  </inkml:definitions>
  <inkml:trace contextRef="#ctx0" brushRef="#br0">7 197 13699,'-7'12'1406,"10"-6"-221,19-2 199,-11-4-1313,174 29 794,9 0-143,-101-27-697,175-20 0,15-2 12,-192 23-32,124 19-1,91 34 4,-171-32-1,0-5-1,2-7 1,-1-5 0,248-21-1,-131-12 14,512-33 17,232-3-15,8-88 20,-827 123-26,-100 14 114,1 4 0,146 2 0,-221 7-82,-1 0 1,1 1-1,0-1 0,0 1 0,-1 0 0,1 0 0,0 0 0,-1 1 0,1-1 1,3 3-1,-9-4-145,2 0 88,-1 0 0,1 0 0,0 0 0,-1 0 0,1 0 0,0 0 0,-1 0 0,1 0 0,0 0 0,-1 0 1,1 0-1,0 0 0,-1 0 0,1 0 0,0 0 0,-1-1 0,1 1 0,0 0 0,0 0 0,-1 0 1,1-1-1,0 1 0,-1 0 0,1 0 0,0 0 0,0-1 0,0 1 0,-1 0 0,1-1 0,0 1 1,0 0-1,0-1 0,0 1 0,0 0 0,-1-1 0,1 1 0,0 0 0,0-1 0,0 1 0,0 0 1,0-1-1,0 1 0,0 0 0,0-1 0,0 1 0,0 0 0,0-1 0,1 1 0,-1 0 0,0-1 1,0 1-1,0-17-169</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0:57.678"/>
    </inkml:context>
    <inkml:brush xml:id="br0">
      <inkml:brushProperty name="width" value="0.05" units="cm"/>
      <inkml:brushProperty name="height" value="0.05" units="cm"/>
      <inkml:brushProperty name="color" value="#FFC114"/>
    </inkml:brush>
  </inkml:definitions>
  <inkml:trace contextRef="#ctx0" brushRef="#br0">30 46 15507,'-20'22'1409,"11"-5"-825,18 2-200,18-24 968,20-11-544,18-1-224,8-1-71,16 0-137,4 4-48,1 4-112,-8 4-128,-14 11-272,-6 3-136,-17 2-345,-9 2-183,-19-7 616,-18-3-144,-4-11-208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0:58.127"/>
    </inkml:context>
    <inkml:brush xml:id="br0">
      <inkml:brushProperty name="width" value="0.05" units="cm"/>
      <inkml:brushProperty name="height" value="0.05" units="cm"/>
      <inkml:brushProperty name="color" value="#FFC114"/>
    </inkml:brush>
  </inkml:definitions>
  <inkml:trace contextRef="#ctx0" brushRef="#br0">581 10 16027,'-8'-2'1486,"9"-1"-337,17-2 320,-17 5-1413,1 0 0,0 0-1,-1 0 1,1 0-1,0 0 1,-1 1-1,1-1 1,0 0-1,-1 1 1,1-1-1,2 2 1,-4-2-50,1 1 1,-1-1 0,0 1-1,1-1 1,-1 0 0,1 1-1,-1-1 1,0 1-1,1-1 1,-1 1 0,0 0-1,1-1 1,-1 1 0,0-1-1,0 1 1,0-1 0,1 1-1,-1 0 1,0-1-1,0 1 1,0-1 0,0 1-1,0 0 1,0-1 0,0 1-1,0 0 1,0-1-1,-1 1 1,1-1 0,0 1-1,0 0 1,-1-1 0,1 1-1,-5 7 9,1-1 1,-1 0-1,0 0 0,-1-1 1,1 0-1,-1 0 0,0 0 1,-1-1-1,-12 9 0,3-2 20,-214 156 566,0-1 344,220-159-870,1 0 0,-1 0 0,1 1 1,-14 19-1,22-27-69,-1 1 1,1 0 0,0 0 0,0 0 0,0 0-1,0 0 1,0 0 0,0 1 0,1-1 0,-1 0-1,1 0 1,-1 0 0,1 1 0,0-1 0,0 0-1,0 1 1,0-1 0,0 0 0,1 0 0,-1 1-1,1-1 1,-1 0 0,1 0 0,0 0 0,0 0-1,0 1 1,0-1 0,0 0 0,0-1-1,1 1 1,-1 0 0,1 0 0,1 1 0,5 4-19,0 0 1,1-1 0,0 0-1,0 0 1,1-1 0,0 0-1,19 6 1,77 18-552,-91-25 415,45 8-288,0-3 0,96 3 0,-63-11 42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0:58.888"/>
    </inkml:context>
    <inkml:brush xml:id="br0">
      <inkml:brushProperty name="width" value="0.05" units="cm"/>
      <inkml:brushProperty name="height" value="0.05" units="cm"/>
      <inkml:brushProperty name="color" value="#FFC114"/>
    </inkml:brush>
  </inkml:definitions>
  <inkml:trace contextRef="#ctx0" brushRef="#br0">273 6 15675,'1'-1'104,"0"1"-1,0-1 1,0 1-1,0-1 1,0 1-1,1-1 1,-1 1-1,0 0 0,0-1 1,0 1-1,0 0 1,1 0-1,-1 0 1,0 0-1,2 0 1,-3 0-66,1 0 0,-1 1 0,1-1 1,-1 0-1,0 0 0,1 1 0,-1-1 0,1 0 1,-1 1-1,0-1 0,1 1 0,-1-1 1,0 0-1,1 1 0,-1-1 0,0 1 0,0-1 1,1 1-1,-1-1 0,0 1 0,0-1 0,0 1 1,0-1-1,0 2 0,1 3 141,-1 1 1,-1 0-1,1-1 0,-1 1 0,-2 9 0,-11 35 139,-2-1 0,-2-1 0,-2 0 0,-2-2-1,-2 0 1,-57 79 0,74-114-278,0-1 1,0 0-1,-1-1 0,-1 0 1,0 0-1,0-1 0,-19 14 1,28-22-49,-1 0 0,1 1 0,0-1 1,0 0-1,-1 0 0,1 1 1,0-1-1,-1 0 0,1 0 0,0 0 1,-1 1-1,1-1 0,0 0 0,-1 0 1,1 0-1,-1 0 0,1 0 0,0 0 1,-1 0-1,1 0 0,-1 0 0,1 0 1,0 0-1,-1 0 0,1 0 0,-1 0 1,1 0-1,0 0 0,-1 0 0,1 0 1,0 0-1,-1-1 0,1 1 1,-1 0-1,1 0 0,0-1 0,0 1 1,-1 0-1,1 0 0,0-1 0,-1 1 1,1 0-1,0-1 0,0 1 0,0 0 1,-1-1-1,1 1 0,0 0 0,0-1 1,0 1-1,0 0 0,0-1 0,0 1 1,-1-1-1,1 1 0,0 0 1,0-1-1,0 1 0,0-1 0,1 1 1,-1 0-1,0-1 0,0 1 0,0-1 1,7-27 613,-7 28-605,47-111 141,-14 35-204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0:59.480"/>
    </inkml:context>
    <inkml:brush xml:id="br0">
      <inkml:brushProperty name="width" value="0.05" units="cm"/>
      <inkml:brushProperty name="height" value="0.05" units="cm"/>
      <inkml:brushProperty name="color" value="#FFC114"/>
    </inkml:brush>
  </inkml:definitions>
  <inkml:trace contextRef="#ctx0" brushRef="#br0">98 9 15355,'1'-1'132,"0"0"-1,0 0 1,1 0-1,-1 1 1,0-1-1,0 0 1,1 1-1,-1-1 1,0 1-1,1 0 1,2-1-1,-4 1-100,1 0-1,-1 0 0,1 0 1,-1 0-1,0 0 1,1 0-1,-1 0 1,0 1-1,1-1 0,-1 0 1,0 0-1,1 0 1,-1 1-1,0-1 1,1 0-1,-1 0 1,0 1-1,0-1 0,1 0 1,-1 1-1,0-1 1,0 0-1,1 1 1,-1-1-1,0 0 1,0 1-1,0 0 0,1 4 136,0 0-1,-1 0 0,0 0 0,0 1 0,-1 8 0,0-5 108,-26 221 2068,2-30-1688,21-148-508,5 95 1,-26-256 300,18 72-391,-2-8 17,-18-61-1,27 107-56,6 14-7,1 0 0,0 0 0,10 14 0,-10-21-6,0 0 0,1-1 0,-1 0 0,1 0 0,1-1 0,-1 0 0,1 0 0,0-1 0,1 0 0,-1-1 0,1 0 0,0 0 0,0-1 0,0-1 0,0 0 0,1 0 0,-1-1 0,0 0 0,1 0 0,20-3 0,-17 1 40,1-1 0,-1-1-1,0 0 1,0-1 0,0 0 0,0-1 0,-1-1 0,0 0 0,0 0 0,0-2 0,-1 0 0,0 0 0,0-1 0,16-17 0,-11 0 200,-13 22-36,-9 17-145,2 1-52,0-1 0,-3 24 0,5-32-8,1 0 1,0 1-1,0-1 0,0 0 0,0 0 0,1 1 0,0-1 1,0 0-1,0 0 0,3 6 0,-3-10 3,-1 0 0,1 0 1,0 0-1,0 1 0,0-1 0,0 0 0,0 0 0,0 0 0,0 0 0,0-1 0,0 1 1,0 0-1,0 0 0,1-1 0,-1 1 0,0 0 0,0-1 0,1 0 0,-1 1 1,3 0-1,-1-1 4,-1 0 1,1 0 0,0-1-1,0 1 1,-1 0 0,1-1-1,0 0 1,-1 1 0,6-3 0,0-1 17,1-1 0,-1 0 0,-1 0 0,1 0 0,7-8 0,2-4 77,27-35 0,-28 33-48,22-23 1,-38 42-57,0-1 1,0 1-1,1 0 1,-1-1-1,0 1 1,0 0-1,0 0 1,1-1-1,-1 1 1,0 0-1,1 0 1,-1-1-1,0 1 1,1 0-1,-1 0 1,0 0-1,1 0 1,-1-1-1,0 1 1,1 0-1,-1 0 1,0 0-1,1 0 1,-1 0-1,0 0 1,1 0-1,-1 0 1,0 0-1,1 0 1,-1 0-1,1 0 1,-1 0-1,0 0 1,1 1-1,-1-1 1,0 0-1,1 0 1,-1 0-1,0 0 1,1 1-1,-1-1 1,0 0-1,0 0 1,1 1-1,-1-1 1,0 0-1,0 0 1,1 1-1,-1-1 1,0 0-1,0 1 1,0-1-1,0 0 1,0 1-1,1-1 1,-1 0-1,0 1 1,0-1-1,0 0 1,0 1-1,0-1 1,0 1-1,0-1 1,0 1-1,1 29-33,-2-27 30,-2 33-51,2-27-117,0-1-1,0 1 1,0 0 0,1 0 0,1 0-1,-1 0 1,2 0 0,-1-1 0,3 10 0,-3-17 111,-1 0 1,1 0-1,0 0 1,-1 0 0,1 0-1,0 0 1,0-1-1,0 1 1,0 0 0,0 0-1,-1-1 1,1 1 0,0-1-1,0 1 1,1-1-1,-1 1 1,0-1 0,0 1-1,0-1 1,0 0-1,0 0 1,0 0 0,0 0-1,1 0 1,-1 0-1,0 0 1,0 0 0,0 0-1,0 0 1,0 0 0,2-1-1,14-6-638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0.358"/>
    </inkml:context>
    <inkml:brush xml:id="br0">
      <inkml:brushProperty name="width" value="0.05" units="cm"/>
      <inkml:brushProperty name="height" value="0.05" units="cm"/>
    </inkml:brush>
  </inkml:definitions>
  <inkml:trace contextRef="#ctx0" brushRef="#br0">1 120 15227,'9'3'186,"0"0"0,1 0 0,-1-1 0,1 0 0,0 0 0,-1-1-1,1-1 1,0 1 0,0-2 0,0 1 0,0-1 0,15-4 0,-12 2-33,-1-1 1,1 0 0,-1-1-1,0-1 1,0 1 0,-1-2-1,0 0 1,21-16 0,-29 19-63,1 0 1,0 0-1,-1 0 1,0-1-1,0 0 1,0 1 0,3-8-1,-6 11-67,1 1-1,-1-1 1,0 0 0,0 0 0,1 0-1,-1 0 1,0 1 0,0-1-1,0 0 1,0 0 0,0 0 0,0 0-1,0 0 1,0 1 0,0-1-1,0 0 1,0 0 0,-1 0-1,1 0 1,0 1 0,-1-2 0,0 1-2,0 1 0,0-1 0,0 1 0,0-1 1,0 1-1,0-1 0,0 1 0,0 0 0,0 0 1,0-1-1,-1 1 0,1 0 0,0 0 0,0 0 1,0 0-1,0 0 0,0 0 0,0 1 0,0-1 1,0 0-1,0 1 0,-2-1 0,-6 3 21,1 1-1,-1-1 1,1 1-1,-1 1 1,1-1-1,1 1 1,-1 1-1,1 0 1,-1 0-1,2 0 0,-1 1 1,1 0-1,-8 10 1,-1 4-4,1 0-1,1 2 1,-17 38 0,28-56-34,-21 54 47,22-54-48,-1 0-1,1 0 1,1 0 0,-1 0 0,1 1-1,0-1 1,0 0 0,0 0 0,2 10-1,-1-14-1,-1 0-1,0 1 0,1-1 0,-1 0 0,0 0 1,1 0-1,0 0 0,-1 1 0,1-1 1,0 0-1,-1 0 0,1 0 0,0 0 1,0-1-1,0 1 0,0 0 0,0 0 1,0 0-1,0-1 0,0 1 0,0 0 1,0-1-1,0 1 0,2 0 0,0-1 3,-1 0 0,1 0-1,-1 0 1,1 0 0,-1 0-1,1 0 1,-1-1 0,1 1 0,-1-1-1,1 0 1,3-1 0,5-4 17,0 0 0,0 0 0,19-16 0,72-63 105,52-38 84,-147 118-206,0 0 1,0 1-1,1 0 0,0 1 0,12-5 0,-18 7-5,0 1 0,0-1 0,0 1-1,0-1 1,-1 1 0,1 0 0,0 0 0,0 0 0,0 0 0,0 0 0,0 1-1,0-1 1,-1 0 0,1 1 0,0 0 0,0-1 0,0 1 0,-1 0-1,1 0 1,0 0 0,-1 0 0,1 0 0,-1 0 0,1 0 0,-1 1 0,0-1-1,1 1 1,-1-1 0,1 3 0,1 1 2,-1 0-1,1 1 1,-2-1 0,1 1-1,-1 0 1,2 11 0,-3-13 10,1 0-1,-1 1 1,1-1 0,0 0-1,0 0 1,1 0 0,-1 0-1,1 0 1,0 0 0,0 0 0,0 0-1,1 0 1,-1-1 0,4 4-1,-5-6 0,1 0 0,-1-1 0,1 1 0,0 0 0,-1-1-1,1 1 1,0-1 0,-1 0 0,1 1 0,0-1 0,0 0 0,-1 0-1,1 0 1,0 0 0,0-1 0,-1 1 0,1 0 0,0-1-1,-1 1 1,1-1 0,0 1 0,-1-1 0,1 0 0,1-1-1,7-4 38,-1 1 0,15-12 0,-20 13-32,6-3 17,0-1-16,0-1 1,1 1 0,1 1-1,-1 0 1,1 1 0,0 0 0,19-6-1,-30 12-19,0 0-1,1-1 1,-1 1-1,0 0 1,0 0-1,0 0 1,1 0-1,-1 0 1,0 0-1,0 0 0,0 1 1,0-1-1,0 0 1,1 0-1,-1 1 1,0-1-1,0 1 1,0-1-1,0 1 1,0 0-1,0-1 1,0 1-1,0 0 1,0 0-1,-1-1 1,2 2-1,0 1-2,-1-1 0,0 1-1,0-1 1,0 1 0,0-1 0,0 1-1,-1 0 1,1-1 0,-1 1 0,1 0 0,-1 2-1,0 8-218,-1-1 0,0 1 1,-6 24-1,7-36 200,0 1 8,-1 0 0,1 0 0,0 0 0,-1 0 0,1 0 0,-1 0 0,0 0 1,0 0-1,1 0 0,-1-1 0,0 1 0,-1 0 0,1-1 0,0 1 0,0-1 0,-1 1 0,1-1 0,-1 0 0,1 1 1,-4 1-1,-10 0-167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0:59.900"/>
    </inkml:context>
    <inkml:brush xml:id="br0">
      <inkml:brushProperty name="width" value="0.05" units="cm"/>
      <inkml:brushProperty name="height" value="0.05" units="cm"/>
      <inkml:brushProperty name="color" value="#FFC114"/>
    </inkml:brush>
  </inkml:definitions>
  <inkml:trace contextRef="#ctx0" brushRef="#br0">169 0 18332,'-1'5'216,"-1"-1"0,1 0 0,-1 1 0,1-1 1,-1 0-1,0 0 0,-1 0 0,1 0 0,-1 0 0,0 0 0,0-1 1,-3 4-1,-8 6 482,-25 19 0,12-11 2,15-12-611,10-7-93,0-1 0,0 1 1,0-1-1,0 1 0,0-1 0,0 1 0,0 0 1,1 0-1,-2 2 0,3-4 1,0 1-1,0-1 1,0 0 0,-1 0-1,1 1 1,0-1-1,0 0 1,0 0 0,0 0-1,0 1 1,0-1 0,0 0-1,0 0 1,0 0 0,0 1-1,0-1 1,0 0 0,1 0-1,-1 1 1,0-1 0,0 0-1,0 0 1,0 0-1,0 1 1,0-1 0,0 0-1,0 0 1,1 0 0,-1 0-1,0 1 1,0-1 0,0 0-1,0 0 1,1 0 0,-1 0-1,0 0 1,13 5-88,14-1-19,-25-4 102,28 3-102,-4-2 46,0 2 0,0 0 0,48 15 0,-73-18 63,0 0 0,1 0-1,-1 1 1,0-1 0,0 1-1,0-1 1,0 0 0,0 1 0,0 0-1,0-1 1,0 1 0,0 0 0,0-1-1,0 1 1,-1 0 0,1 0-1,0 0 1,0 0 0,-1 0 0,1 0-1,-1 0 1,1 0 0,-1 0-1,1 0 1,-1 0 0,1 2 0,-1-1 10,-1 0 0,1-1 0,-1 1 1,1-1-1,-1 1 0,0-1 1,0 1-1,0-1 0,0 1 0,0-1 1,0 0-1,0 1 0,0-1 1,0 0-1,0 0 0,-2 1 0,-7 6 110,-1-1 0,0-1 0,-19 9 0,21-10-124,-1-1-1,0 0 1,0 0-1,0-1 1,0-1-1,0 0 1,-1 0 0,1-1-1,-1 0 1,1-1-1,-1 0 1,1-1 0,-1 0-1,1 0 1,-16-5-1,9-1-171</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0.552"/>
    </inkml:context>
    <inkml:brush xml:id="br0">
      <inkml:brushProperty name="width" value="0.05" units="cm"/>
      <inkml:brushProperty name="height" value="0.05" units="cm"/>
      <inkml:brushProperty name="color" value="#FFC114"/>
    </inkml:brush>
  </inkml:definitions>
  <inkml:trace contextRef="#ctx0" brushRef="#br0">165 55 19564,'7'-13'-980,"-4"8"1114,0-1 0,0 0 1,-1 0-1,0 0 0,2-6 0,-7 15 200,0 0-1,0 0 0,0 1 0,1-1 1,-1 1-1,-2 6 0,-5 18 111,2 1 1,1-1 0,-5 53-1,2 91-318,9-93-69,4-1 0,3 1 0,17 83 0,-44-195-173,-4-13-199,-75-155-675,96 184 1031,4 17-35,0 0 0,0 0 0,0-1 0,0 1 0,0 0 0,0 0 1,0-1-1,0 1 0,0 0 0,0 0 0,1-1 0,-1 1 0,0 0 0,0 0 0,0 0 0,0-1 0,0 1 1,1 0-1,-1 0 0,0 0 0,0 0 0,0-1 0,1 1 0,-1 0 0,0 0 0,0 0 0,1 0 0,-1 0 0,0 0 1,0 0-1,1 0 0,-1 0 0,3 0 39,1 0-1,-1 1 1,0-1 0,0 1 0,0 0 0,0 0-1,4 2 1,-1-1-48,22 8-208,0-2 0,1-2 1,1 0-1,-1-2 0,1-1 0,-1-1 0,43-3 0,-17-3-128</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1.190"/>
    </inkml:context>
    <inkml:brush xml:id="br0">
      <inkml:brushProperty name="width" value="0.05" units="cm"/>
      <inkml:brushProperty name="height" value="0.05" units="cm"/>
      <inkml:brushProperty name="color" value="#FFC114"/>
    </inkml:brush>
  </inkml:definitions>
  <inkml:trace contextRef="#ctx0" brushRef="#br0">163 32 17308,'-3'3'367,"0"0"1,0 0-1,0 0 1,-1-1-1,1 1 1,-1-1-1,0 0 1,-4 1-1,-16 11 649,10-3-807,1-1-1,0 2 0,-11 13 0,19-20-197,1 0 1,0 0-1,0 0 0,1 1 1,0-1-1,0 1 0,0 0 0,0 0 1,1 0-1,0 0 0,-1 8 0,2-13-7,1-1-1,0 1 1,0 0-1,0 0 1,0 0-1,0 0 1,0 0-1,0-1 1,0 1-1,1 0 1,-1 0-1,0 0 1,0-1-1,1 1 1,-1 0-1,0 0 1,1-1-1,-1 1 0,1 0 1,-1 0-1,1-1 1,-1 1-1,1-1 1,0 1-1,-1 0 1,1-1-1,0 1 1,-1-1-1,1 0 1,0 1-1,-1-1 1,1 0-1,0 1 1,0-1-1,0 0 1,-1 0-1,1 1 0,0-1 1,0 0-1,0 0 1,0 0-1,0 0 1,-1 0-1,1 0 1,0-1-1,1 1 1,3-1 14,0 0 0,-1 0 0,1 0 0,-1 0 0,1-1 0,-1 0 0,6-3 1,8-8 27,0 0 1,-1-1-1,0-1 1,-2-1-1,1 0 1,-2-2-1,0 1 1,-1-1 0,-1-1-1,16-33 1,-38 81-32,1 2 1,1-1 0,-5 57-1,12-83-7,1-1-1,0 1 1,0-1-1,0 0 1,0 1-1,1-1 1,-1 1-1,1-1 1,0 0-1,0 1 1,0-1-1,1 0 1,-1 0-1,1 0 1,-1 0-1,4 3 1,-3-4 5,-1 0 0,1-1-1,0 1 1,0-1 0,0 0 0,0 0 0,1 0 0,-1 0 0,0 0 0,0 0 0,1 0 0,-1-1 0,0 1 0,1-1 0,-1 0-1,0 0 1,1 0 0,-1 0 0,1 0 0,-1 0 0,0 0 0,1-1 0,4-1 0,2-1 33,1-1 1,0 0 0,-1 0-1,0-1 1,0-1-1,0 1 1,-1-1 0,1-1-1,12-12 1,-7 4 15,0 0 0,-2-1-1,23-33 1,-37 59-96,-2 1 8,1-1 0,1 2 1,0-1-1,1 0 0,0 0 0,0 20 1,2-29 25,0-1 1,-1 1 0,1-1-1,0 0 1,-1 0 0,1 1-1,0-1 1,0 0 0,0 0-1,0 0 1,0 0 0,0 0-1,0 0 1,0 0 0,1 0-1,-1-1 1,0 1 0,1 0-1,-1-1 1,0 1 0,1-1-1,-1 1 1,1-1 0,-1 0-1,1 0 1,-1 1 0,0-1-1,1 0 1,-1 0 0,3-1-1,3 1 4,0-1 0,0 0 1,0-1-1,0 1 0,7-4 0,10-6-19,0-1 0,-1-1 0,0-1 0,27-22 0,-4 3-133,-46 33 141,1-1-1,0 1 1,-1-1-1,1 1 0,0-1 1,0 1-1,-1-1 1,1 1-1,0 0 1,0 0-1,-1-1 1,1 1-1,0 0 1,0 0-1,0 0 0,-1 0 1,1 0-1,0 0 1,1 0-1,-1 0 4,-1 1 0,0-1 0,1 0-1,-1 1 1,1-1 0,-1 0 0,0 1-1,0-1 1,1 1 0,-1-1 0,0 1-1,0-1 1,1 1 0,-1-1 0,0 0-1,0 1 1,0-1 0,0 1 0,0-1 0,0 1-1,0 0 1,0-1 0,0 1 0,-6 38-94,4-30 85,1-8 32,-1 9-72,0 0-1,1 0 1,0 0 0,1 0 0,1 12 0,-1-20 9,0 0 0,0 0 0,1 0-1,-1 0 1,1 0 0,-1-1 0,1 1 0,0 0 0,0 0-1,0-1 1,0 1 0,0 0 0,0-1 0,0 1 0,1-1 0,-1 1-1,0-1 1,1 0 0,-1 0 0,1 1 0,0-1 0,-1 0-1,1 0 1,0-1 0,0 1 0,-1 0 0,1-1 0,0 1-1,0-1 1,0 1 0,0-1 0,0 0 0,4 0 0,14 0-284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1.610"/>
    </inkml:context>
    <inkml:brush xml:id="br0">
      <inkml:brushProperty name="width" value="0.05" units="cm"/>
      <inkml:brushProperty name="height" value="0.05" units="cm"/>
      <inkml:brushProperty name="color" value="#FFC114"/>
    </inkml:brush>
  </inkml:definitions>
  <inkml:trace contextRef="#ctx0" brushRef="#br0">203 1 19180,'-20'3'617,"-1"2"-1,1 0 1,-30 13-1,42-14-512,0-1 0,0 1-1,1 1 1,-1 0-1,1 0 1,0 0 0,0 1-1,1 0 1,-1 0 0,-9 14-1,16-20-103,0 0 0,-1 0-1,1 0 1,0 0 0,0 1-1,0-1 1,0 0 0,0 0-1,-1 0 1,1 1 0,0-1 0,0 0-1,0 0 1,0 1 0,0-1-1,0 0 1,0 0 0,0 1-1,0-1 1,0 0 0,0 0-1,0 0 1,0 1 0,0-1-1,0 0 1,0 0 0,0 1 0,0-1-1,0 0 1,0 0 0,1 1-1,-1-1 1,0 0 0,0 0-1,0 0 1,0 1 0,0-1-1,1 0 1,-1 0 0,13 3-92,22-7-184,-30 3 223,3-1-21,115-12-949,-107 13 848,0 1 1,0 0-1,0 1 1,0 1-1,25 6 0,-38-7 182,-1 0-1,1 0 0,-1 0 0,1 0 1,-1 0-1,0 0 0,1 1 0,-1-1 1,0 1-1,0 0 0,0-1 0,0 1 0,2 3 1,-3-4 28,-1 0 0,1 0 0,-1 0 1,0 1-1,1-1 0,-1 0 0,0 0 1,0 0-1,1 0 0,-1 0 0,0 1 1,0-1-1,0 0 0,0 0 0,-1 0 1,1 1-1,0-1 0,0 0 0,-1 0 1,1 0-1,-1 0 0,1 0 0,-1 0 1,1 0-1,-1 0 0,0 0 0,1 0 0,-1 0 1,0 0-1,0 0 0,0 0 0,0-1 1,-1 2-1,-3 2-3,-1 1 1,0-1-1,0 0 1,-1-1-1,1 1 1,-1-1-1,1 0 1,-1-1-1,0 0 1,0 0-1,0 0 1,-1-1-1,1 0 1,0-1-1,0 0 0,-1 0 1,1 0-1,0-1 1,0 0-1,0 0 1,-1-1-1,-11-4 1,8 0-357</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2.047"/>
    </inkml:context>
    <inkml:brush xml:id="br0">
      <inkml:brushProperty name="width" value="0.05" units="cm"/>
      <inkml:brushProperty name="height" value="0.05" units="cm"/>
      <inkml:brushProperty name="color" value="#FFC114"/>
    </inkml:brush>
  </inkml:definitions>
  <inkml:trace contextRef="#ctx0" brushRef="#br0">108 419 15451,'-31'28'1701,"22"-22"-1378,1 1 1,1 0-1,-1 0 0,1 1 0,0 0 0,1 0 0,0 0 0,-10 19 0,15-26-289,1-1 0,0 1-1,-1 0 1,1 0 0,0 0-1,0-1 1,0 1-1,0 0 1,0 0 0,-1 0-1,2 0 1,-1-1 0,0 1-1,0 0 1,0 0 0,0 0-1,0 0 1,1-1 0,-1 1-1,0 0 1,1 0 0,-1-1-1,0 1 1,1 0 0,-1-1-1,1 1 1,-1 0-1,1-1 1,0 1 0,-1-1-1,1 1 1,-1 0 0,1-1-1,0 0 1,0 1 0,-1-1-1,1 1 1,0-1 0,0 0-1,-1 0 1,1 1 0,0-1-1,0 0 1,0 0 0,0 0-1,-1 0 1,1 0-1,0 0 1,1 0 0,4 0 30,0 0 0,0-1 1,0 1-1,0-1 0,11-3 1,-3-2-11,1 0 1,-2-1 0,1-1 0,-1 0-1,0 0 1,0-2 0,-1 1-1,-1-2 1,18-19 0,7-12-68,39-60 1,-74 101 11,74-119-88,-67 105 86,-1 0 1,0 0 0,-1-1 0,-1 0-1,0 0 1,2-20 0,-6 34 5,-1-1 0,0 1 0,1-1 0,-1 1 0,0 0 0,0-1 0,0 1 0,-1-1 0,1 1 0,-1 0 0,1-1 0,-1 1 0,0 0 0,0-1 0,0 1 0,0 0 0,0 0 0,-2-3 0,1 4 6,0-1 0,1 1 0,-1 0 1,0 0-1,0 1 0,0-1 0,0 0 0,0 1 0,0-1 1,0 1-1,0-1 0,0 1 0,0 0 0,0 0 0,0 0 0,0 0 1,0 0-1,0 1 0,0-1 0,-3 1 0,-10 3 65,1 0 1,-1 1-1,1 1 0,1 0 0,-1 1 0,1 0 0,0 1 0,-19 16 1,15-10 9,0 0 0,2 1 1,0 1-1,1 1 0,-18 26 1,29-39-71,0 1 1,1-1-1,0 1 0,0-1 1,0 1-1,-1 8 0,2-12-20,1 1-1,0-1 0,0 1 0,0 0 0,0-1 1,0 1-1,0-1 0,0 1 0,0-1 0,1 1 1,-1-1-1,0 1 0,1-1 0,-1 1 1,1-1-1,0 1 0,0-1 0,-1 0 0,1 1 1,0-1-1,0 0 0,0 0 0,0 0 0,1 1 1,0 0-1,2 0-50,0 0 0,0 0 1,0 0-1,1 0 0,-1-1 1,0 1-1,1-1 0,-1 0 1,1-1-1,5 1 0,51 0-478,-29-2 283,-15 1 166,0 1 1,0 1 0,0 0-1,0 1 1,0 1 0,17 6-1,-29-8 121,0 0 1,0 0-1,0 0 0,-1 1 0,1-1 0,-1 1 0,0 1 1,0-1-1,0 0 0,0 1 0,0 0 0,-1 0 1,1 0-1,-1 1 0,0-1 0,-1 0 0,1 1 0,-1 0 1,0 0-1,0 0 0,0 0 0,-1 0 0,2 9 1,-2 2-124,0 0 1,-4 29 0,1-9 68,2-15-87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3.029"/>
    </inkml:context>
    <inkml:brush xml:id="br0">
      <inkml:brushProperty name="width" value="0.05" units="cm"/>
      <inkml:brushProperty name="height" value="0.05" units="cm"/>
      <inkml:brushProperty name="color" value="#FFC114"/>
    </inkml:brush>
  </inkml:definitions>
  <inkml:trace contextRef="#ctx0" brushRef="#br0">101 4 18500,'-5'4'616,"0"1"0,0 0 0,1 0 0,-1 1 0,-4 8-1,-4 11-39,1 1 0,-15 43 0,23-57-545,1 0 0,1 0 1,-1 0-1,2 0 1,0 0-1,0 1 0,1-1 1,2 20-1,-1-29-20,-1 0 0,1-1 0,0 1 0,-1-1-1,1 1 1,0-1 0,1 1 0,-1-1 0,0 0 0,1 1 0,-1-1-1,1 0 1,0 0 0,-1 0 0,1 0 0,0-1 0,0 1-1,0 0 1,1-1 0,-1 1 0,0-1 0,1 0 0,-1 0 0,1 0-1,-1 0 1,1 0 0,-1-1 0,1 1 0,-1-1 0,1 1 0,0-1-1,-1 0 1,1 0 0,4-1 0,1 0 25,0 0 0,0 0 0,0-1 1,-1-1-1,1 1 0,0-1 0,-1 0 0,0-1 0,0 0 1,11-7-1,-9 4-1,-1 0 1,0-1 0,0 1-1,-1-1 1,0-1 0,0 0-1,-1 0 1,0 0 0,-1 0-1,0-1 1,0 0-1,-1 0 1,-1 0 0,5-21-1,-7 17-36,-4 10-36,2 5 31,1 0 1,-1 0-1,0 0 0,1 0 1,-1-1-1,0 1 1,1 1-1,-1-1 0,1 0 1,0 0-1,-1 0 1,1 0-1,0 0 1,0 0-1,-1 3 0,1 1-7,-1 1 0,1 0-1,0 0 1,0 0 0,0 0-1,1 0 1,0 0 0,0 0-1,1 0 1,0-1-1,0 1 1,5 9 0,-6-12 12,1-1 1,-1 1-1,1-1 1,0 0-1,0 1 1,0-1-1,0 0 1,0 0-1,1-1 1,-1 1-1,0 0 1,1-1-1,-1 0 1,1 1-1,0-1 1,0 0-1,-1 0 1,1 0-1,0-1 0,0 1 1,0-1-1,0 0 1,0 1-1,-1-1 1,1 0-1,0-1 1,6 0-1,-2-1 9,0 0-1,0 0 1,0-1-1,0 1 1,-1-2-1,1 1 1,-1-1-1,0 0 1,0 0-1,0-1 1,-1 1-1,1-1 1,6-8-1,-8 8 0,0 0-1,0 0 0,-1-1 1,1 1-1,-1-1 0,-1 0 1,1 1-1,-1-1 1,0-1-1,0 1 0,0 0 1,-1 0-1,0-1 0,0 1 1,-1-10-1,0 15-6,0 0 0,0 0 0,0 0 0,0 0 1,0 0-1,0 0 0,0 0 0,0 0 0,-1 0 0,1 0 0,0 0 0,-1 0 0,1 0 0,0 0 0,-1 1 0,0-1 1,1 0-1,-1 0 0,1 0 0,-1 0 0,0 1 0,0-1 0,1 0 0,-1 1 0,0-1 0,-1 0 0,1 1-1,0 0 0,-1 0 0,1 0-1,0 0 1,-1 0 0,1 0 0,0 1 0,-1-1-1,1 0 1,0 1 0,0-1 0,-1 1 0,1-1-1,0 1 1,0 0 0,-2 1 0,-4 3-9,0 1 0,0 0 0,1 1 0,-9 10 0,8-9 4,1 1 0,0 1 0,1-1 0,0 1 0,1 0 0,0 0 0,0 0 0,1 0 1,0 1-1,1 0 0,0-1 0,0 12 0,2-19 7,0-1 1,0 0-1,0 1 1,0-1 0,1 0-1,0 1 1,-1-1-1,1 0 1,0 0 0,0 1-1,0-1 1,0 0-1,0 0 1,1 0-1,-1 0 1,0 0 0,1-1-1,2 3 1,-1-1 1,0-1 0,1 0 0,-1 0 0,1 0 1,0 0-1,0-1 0,-1 1 0,1-1 0,8 2 0,5-1 9,1 0-1,0-1 1,34-3 0,-41 1-10,31-1 9,0-2-1,0-2 0,41-12 1,-81 18-9,-1 0 1,0 0-1,1-1 1,-1 1-1,0-1 1,1 1-1,-1-1 1,0 0-1,0 1 1,0-1-1,1 0 1,-1 0-1,0 0 1,0 0-1,0 0 1,0 0-1,-1 0 1,1 0-1,0 0 0,0-1 1,-1 1-1,1 0 1,0 0-1,-1-1 1,1 1-1,-1 0 1,0-1-1,1 1 1,-1-1-1,0 1 1,0 0-1,0-1 1,0-1-1,-2-4 16,1 0-1,-1 1 1,0-1-1,-1 1 1,-5-11-1,-1-3 6,-7-20-15,2 7-173,2 0 1,-14-59-1,26 92 129,0 0-1,0-1 1,0 1 0,0-1-1,0 1 1,-1 0-1,1-1 1,0 1-1,0-1 1,0 1-1,0 0 1,0-1-1,0 1 1,1 0-1,-1-1 1,0 1 0,0-1-1,0 1 1,0 0-1,0-1 1,0 1-1,1 0 1,-1-1-1,0 1 1,0 0-1,1-1 1,-1 1-1,0 0 1,0 0 0,1-1-1,-1 1 1,0 0-1,1 0 1,-1-1-1,0 1 1,1 0-1,-1 0 1,0 0-1,1 0 1,-1 0-1,1 0 1,-1-1 0,0 1-1,1 0 1,-1 0-1,1 0 1,-1 0-1,0 0 1,1 0-1,-1 1 1,0-1-1,1 0 1,26 9-1024,-14-4 797,16 1-354,4-3-176</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3.477"/>
    </inkml:context>
    <inkml:brush xml:id="br0">
      <inkml:brushProperty name="width" value="0.05" units="cm"/>
      <inkml:brushProperty name="height" value="0.05" units="cm"/>
      <inkml:brushProperty name="color" value="#FFC114"/>
    </inkml:brush>
  </inkml:definitions>
  <inkml:trace contextRef="#ctx0" brushRef="#br0">105 1 16820,'-2'0'116,"0"1"0,1-1 1,-1 1-1,1 0 0,-1 0 1,1 0-1,-1 0 1,1 0-1,0 0 0,0 0 1,-1 0-1,1 0 0,0 1 1,0-1-1,0 0 0,0 1 1,0-1-1,0 1 1,1-1-1,-1 1 0,0-1 1,0 4-1,-2 1 192,-8 20 289,1 1 1,0 0-1,2 0 0,-4 29 1,-8 113 251,20-163-822,-2 11 24,2 0 0,0 1 1,1-1-1,4 26 0,-4-40-48,0 1 1,0 0 0,0 0 0,1-1 0,0 1 0,-1-1 0,1 1 0,0-1-1,1 0 1,-1 0 0,4 4 0,-4-5-2,0-1-1,0 1 1,0-1 0,1 1-1,-1-1 1,1 0-1,-1 0 1,1 0 0,-1 0-1,1 0 1,-1-1 0,1 1-1,0-1 1,-1 0-1,1 0 1,0 0 0,-1 0-1,4 0 1,3-2 6,0 1 1,-1-1-1,1-1 0,-1 1 1,0-1-1,0-1 1,9-5-1,53-36 42,-30 17-41,-21 21-2,-19 7-6,0 0 0,1 0 0,-1 0 0,0 0 0,1 0 0,-1 0 0,0 0 0,1 0 0,-1 0-1,0 0 1,1 1 0,-1-1 0,0 0 0,1 0 0,-1 0 0,0 0 0,0 1 0,1-1 0,-1 0 0,0 0 0,0 1 0,0-1 0,1 0-1,-1 1 1,0-1 0,0 0 0,0 0 0,0 1 0,1 0 0,-1 2 4,0 0 0,0 1-1,0-1 1,0 0 0,0 1 0,-1-1-1,1 0 1,-2 4 0,-1 4-17,1-2-69,0 0-1,0 0 0,1 0 1,0 0-1,0 14 0,1-23 71,0 1-1,0 0 1,0-1-1,0 1 1,1-1 0,-1 1-1,0-1 1,0 1-1,0-1 1,1 0-1,-1 1 1,0-1-1,1 1 1,-1-1-1,0 1 1,1-1-1,-1 0 1,0 1-1,1-1 1,-1 0-1,1 1 1,-1-1-1,1 0 1,-1 0-1,1 1 1,-1-1-1,1 0 1,-1 0-1,1 0 1,-1 0 0,1 0-1,-1 0 1,1 0-1,-1 0 1,1 0-1,-1 0 1,1 0-1,-1 0 1,2 0-1,19-7-65,-3-4-148</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4.770"/>
    </inkml:context>
    <inkml:brush xml:id="br0">
      <inkml:brushProperty name="width" value="0.05" units="cm"/>
      <inkml:brushProperty name="height" value="0.05" units="cm"/>
      <inkml:brushProperty name="color" value="#FFC114"/>
    </inkml:brush>
  </inkml:definitions>
  <inkml:trace contextRef="#ctx0" brushRef="#br0">224 413 17452,'-7'4'456,"0"1"1,-1-2 0,1 1-1,-14 4 1,-21 10 486,24-7-488,1 1 1,-23 20-1,34-27-396,0 0 0,1 1 0,0-1-1,0 1 1,1 0 0,0 0-1,0 1 1,0-1 0,1 1-1,-4 8 1,7-13-49,-1-1 0,0 1 0,1 0 0,0-1 1,-1 1-1,1 0 0,0-1 0,0 1 0,0 0 0,0-1 0,0 1 0,0 0 0,1-1 0,-1 1 0,1 0 0,-1-1 0,1 1 0,-1-1 1,1 1-1,0 0 0,0-1 0,0 0 0,0 1 0,0-1 0,0 0 0,0 1 0,0-1 0,0 0 0,1 0 0,-1 0 0,0 0 0,1 0 1,-1 0-1,1 0 0,-1-1 0,1 1 0,2 0 0,2 1 11,0-1-1,0 0 1,0 0 0,0-1-1,0 1 1,0-1 0,0-1-1,-1 1 1,10-3 0,0-1 13,0 0 1,0-2 0,-1 0-1,0-1 1,0 0 0,-1-1-1,0 0 1,0-1-1,16-15 1,-12 8-57,0-1-1,-1 0 1,-1-1-1,-1-1 1,17-29 0,-29 45-3,0 1 0,-1-1 1,1 0-1,-1 0 0,0 0 1,0 0-1,0 0 1,0-5-1,-1 8 22,0 0 0,0 0 0,0 0 0,0 0 1,0 0-1,0 0 0,0 0 0,0 0 0,0-1 0,0 1 1,0 0-1,0 0 0,0 0 0,0 0 0,0 0 0,-1 0 0,1 0 1,0 0-1,0 0 0,0 0 0,0 0 0,0 0 0,0 0 0,0 0 1,0-1-1,0 1 0,-1 0 0,1 0 0,0 0 0,0 0 0,0 0 1,0 0-1,0 0 0,0 0 0,0 0 0,-1 0 0,1 0 0,0 0 1,0 0-1,0 1 0,0-1 0,0 0 0,0 0 0,0 0 0,0 0 1,0 0-1,-1 0 0,1 0 0,0 0 0,0 0 0,0 0 0,0 0 1,0 0-1,0 0 0,0 0 0,0 1 0,0-1 0,0 0 0,0 0 1,-13 15-109,6-5 117,0 0 1,1 1-1,0-1 0,1 2 1,0-1-1,0 0 1,2 1-1,-1 0 1,2 0-1,-1 0 1,2 0-1,-1 16 1,2-26 3,0 0 0,0 1 1,0-1-1,0 0 0,1 0 1,-1 0-1,1 0 0,-1 1 1,1-1-1,0 0 0,0 0 1,0 0-1,0-1 0,0 1 1,0 0-1,1 0 0,-1 0 1,1-1-1,-1 1 0,3 1 1,-1-1 1,0-1 0,0 0 0,0 1 1,0-1-1,0 0 0,0 0 0,0-1 0,0 1 1,0-1-1,0 1 0,0-1 0,6 0 0,3-2 11,-1 1-1,1-2 1,0 1-1,-1-1 1,0-1 0,17-8-1,-8 2-3,0-2 0,-1 0 1,-1-1-1,0-1 0,-1-1 0,0-1 0,24-28 0,-14 9-45,-1 0 0,-2-1-1,21-43 1,-38 66 1,0-1 1,0 1-1,-2-2 0,0 1 0,0-1 1,-1 1-1,-1-1 0,2-23 0,-5 37 22,0 0 0,0-1 0,0 1 0,0-1 0,0 1 0,0 0 0,-1-1 0,1 1 0,0-1 0,-1 1 0,1 0 0,-1-1 0,0 1 0,1 0 0,-1 0 0,-1-2 0,1 3 0,1-1 0,-1 1 1,1 0-1,-1-1 0,0 1 0,1 0 0,-1-1 0,0 1 0,1 0 0,-1 0 1,0 0-1,0-1 0,1 1 0,-1 0 0,0 0 0,0 0 0,1 0 0,-1 0 1,0 1-1,0-1 0,-1 0 0,-1 2-5,-1-1 1,1 1-1,-1 0 0,1 0 1,0 0-1,0 0 1,0 0-1,0 1 0,-5 4 1,-4 8 13,0 1 0,1 0 0,1 1 0,0 0 0,1 0 1,1 1-1,1 0 0,-9 29 0,11-25-1,0 0 1,1 1-1,1-1 1,1 1-1,2-1 0,0 1 1,3 25-1,-2-42-10,0 0-1,0 0 1,1 0-1,0 0 1,0 0-1,0 0 1,0-1-1,1 1 1,0-1-1,1 0 1,-1 0-1,1 0 0,7 8 1,-7-10 10,-1 0-1,1-1 1,-1 1 0,1-1 0,0 0 0,0 0-1,0-1 1,0 1 0,0-1 0,0 0-1,1 0 1,-1 0 0,0 0 0,1-1-1,-1 0 1,0 0 0,1 0 0,-1 0-1,0-1 1,5 0 0,2-3 30,0 1 1,0-1-1,0 0 1,-1-1-1,1-1 1,-1 1-1,-1-2 1,1 1-1,16-17 1,2-3 149,40-50-1,-38 38-69,-2-1 0,-1-1-1,-3-2 1,-1 0 0,-1-1-1,26-81 1,-46 115-110,0 0 1,0 1-1,-1-1 0,1-15 1,-2 23-7,0 0 0,0 0-1,0 0 1,0 0 0,0 0 0,-1 1 0,1-1 0,0 0 0,0 0 0,-1 0 0,1 0-1,0 0 1,-1 0 0,1 1 0,-1-1 0,1 0 0,-1 0 0,0 1 0,1-1 0,-2-1-1,1 2-1,0 0 0,0 0 0,-1 0 0,1 0 0,0 0 0,0 0 0,0 0 0,0 0 0,0 1 0,0-1 0,0 0 0,0 1 0,0-1 0,0 1 0,0-1 0,0 1 0,0-1 0,0 1-1,0 0 1,0 0 0,0-1 0,-1 3 0,-4 3-6,0 0 1,0 1-1,1 0 0,0 0 0,0 0 0,0 1 0,1 0 1,0 0-1,-2 8 0,-3 10-8,-10 44 1,14-42 5,1 0 0,1 1 1,2-1-1,1 1 0,1-1 0,1 0 0,2 1 1,1-1-1,1 0 0,10 27 0,-15-50 7,0-1 4,0 0 1,1 0-1,-1 0 0,1-1 0,-1 1 1,1 0-1,0-1 0,1 1 0,-1-1 0,1 0 1,3 4-1,-6-7 1,0 0 1,0-1-1,1 1 1,-1 0-1,0 0 1,0 0-1,0-1 1,1 1-1,-1 0 0,0 0 1,0 0-1,0-1 1,0 1-1,0 0 1,1 0-1,-1-1 1,0 1-1,0 0 0,0-1 1,0 1-1,0 0 1,0 0-1,0-1 1,0 1-1,0 0 1,0-1-1,0 1 1,0 0-1,0 0 0,0-1 1,0 1-1,0 0 1,-1 0-1,1-1 1,0 1-1,0 0 1,0 0-1,0-1 0,-1 1 1,-2-16 40,-32-78 47,29 81-79,0 1 0,-1 0 0,0 0 0,0 1 0,-13-14 0,19 24-10,1 1-1,0-1 1,-1 1-1,1-1 1,0 1 0,-1-1-1,1 1 1,-1-1-1,1 1 1,-1-1-1,1 1 1,-1 0-1,1-1 1,-1 1-1,0 0 1,1-1 0,-1 1-1,1 0 1,-1 0-1,0 0 1,1-1-1,-1 1 1,0 0-1,1 0 1,-1 0-1,0 0 1,1 0 0,-1 0-1,0 0 1,1 1-1,-1-1 1,-1 0-1,2 1 1,0 0-1,0 0 0,0-1 0,-1 1 0,1 0 1,0 0-1,0 0 0,0 0 0,0-1 1,0 1-1,1 0 0,-1 0 0,0 0 0,0 0 1,0-1-1,1 1 0,-1 0 0,0 0 1,1-1-1,-1 1 0,1 0 0,-1-1 0,1 1 1,-1 0-1,1-1 0,0 2 0,4 3-16,1 0 0,-1 0 0,1-1-1,-1 1 1,1-1 0,1-1 0,-1 1 0,0-1-1,1 0 1,0 0 0,0-1 0,-1 0-1,1 0 1,1-1 0,-1 1 0,0-2 0,0 1-1,8-1 1,15 0-112,0-2 1,55-10-1,-60 7 62,-17 3 43,0 0 0,0 1-1,0 0 1,15 0 0,-22 1 23,0 0 0,-1 0 1,1 0-1,0 1 0,-1-1 1,1 0-1,0 0 1,-1 1-1,1-1 0,-1 1 1,1-1-1,-1 0 0,1 1 1,-1-1-1,1 1 0,-1-1 1,1 1-1,-1-1 0,0 1 1,1 0-1,-1-1 0,0 1 1,1-1-1,-1 1 0,0 0 1,0-1-1,0 1 0,0 0 1,0-1-1,1 1 0,-1 0 1,0-1-1,0 1 0,-1 0 1,1 1-1,-5 28 94,4-25-70,-5 16 65,4-14-46,0-1 0,0 1 0,0 1-1,1-1 1,0 0 0,1 0 0,0 13 0,0-19-45,1 0 1,-1 0 0,0 0 0,1-1 0,-1 1-1,0 0 1,1-1 0,-1 1 0,1 0 0,-1-1-1,1 1 1,0 0 0,-1-1 0,1 1 0,0-1-1,-1 1 1,1-1 0,0 0 0,-1 1 0,1-1-1,0 0 1,0 1 0,0-1 0,-1 0 0,1 0 0,0 0-1,0 0 1,0 1 0,-1-1 0,1 0 0,0-1-1,1 1 1,29-7-403,17-13-562,-30 12 425,1 0 0,-1 1 0,24-5 0,-41 12 545,0 0 0,-1 0 1,1-1-1,-1 1 0,1 0 1,0 0-1,-1 0 0,1 0 0,-1 1 1,1-1-1,0 0 0,-1 0 1,1 0-1,-1 0 0,1 1 0,-1-1 1,1 0-1,0 0 0,-1 1 1,1-1-1,-1 0 0,1 1 0,-1-1 1,0 1-1,1-1 0,-1 1 1,1-1-1,-1 1 0,0-1 1,1 1-1,-1-1 0,0 1 0,0-1 1,1 1-1,-1-1 0,0 1 1,0 0-1,0-1 0,0 1 0,0-1 1,0 1-1,0 0 0,0-1 1,0 1-1,0-1 0,0 1 0,0 0 1,0 0-1,-9 40 1077,4-21-530,5-19-518,0 1 0,0-1 1,0 1-1,0-1 0,0 0 1,0 1-1,0-1 0,0 1 1,1-1-1,-1 0 0,0 1 1,1-1-1,-1 0 0,1 1 1,0-1-1,-1 0 0,1 0 1,0 1-1,0-1 0,0 0 1,-1 0-1,1 0 0,2 1 1,-1-1-15,0 0 0,0 0 1,0-1-1,0 1 0,0 0 1,0-1-1,0 1 0,0-1 1,0 0-1,1 1 1,-1-1-1,0 0 0,3-1 1,5 0-37,1-1 0,-1-1 0,0 1 0,-1-2 0,13-5 0,-6 1-134,0-2 0,-1 0 0,-1 0 0,0-2 0,0 1 0,19-23 0,-17 17-119,-18 20 356,0 0 0,1 1 0,-1-1 0,0 0 0,1 1-1,0-1 1,0 1 0,0 0 0,0-1 0,1 1 0,-1 0 0,1-1-1,0 8 1,0-8-53,0-1 0,0 1 0,1 0 0,-1-1 0,1 1 0,-1-1 0,1 1 0,0-1 0,-1 1 0,1-1 0,1 1 0,-1-1 0,0 0 0,1 0 0,-1 1 0,1-1 0,-1 0 0,1 0 0,0 0 0,0-1 0,0 1 0,0 0 0,0-1-1,3 2 1,2-1-132,0 1 0,0-2 0,0 1 0,0-1 0,0 0 0,0-1 0,0 1 0,0-2-1,0 1 1,13-3 0,-4 0 38,-1-1-1,0 0 1,26-12 0,-10 0-233</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5.186"/>
    </inkml:context>
    <inkml:brush xml:id="br0">
      <inkml:brushProperty name="width" value="0.05" units="cm"/>
      <inkml:brushProperty name="height" value="0.05" units="cm"/>
      <inkml:brushProperty name="color" value="#FFC114"/>
    </inkml:brush>
  </inkml:definitions>
  <inkml:trace contextRef="#ctx0" brushRef="#br0">1 0 20884,'1'3'1529,"2"-2"-1233,-1-1-288,3 2-88,-3-2 384,2 0-424,3 0-96</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5.556"/>
    </inkml:context>
    <inkml:brush xml:id="br0">
      <inkml:brushProperty name="width" value="0.05" units="cm"/>
      <inkml:brushProperty name="height" value="0.05" units="cm"/>
      <inkml:brushProperty name="color" value="#FFC114"/>
    </inkml:brush>
  </inkml:definitions>
  <inkml:trace contextRef="#ctx0" brushRef="#br0">134 0 17148,'-9'2'631,"1"1"0,0 0 1,1 0-1,-1 0 0,0 1 1,1 0-1,0 0 0,-9 8 1,14-11-633,0 1 0,0-1 0,0 1 0,1-1 0,-1 1 0,1 0 0,-1-1 0,1 1 0,0 0 0,-1 0 0,1 0 0,0 0 0,0 0 0,1 0 0,-1 0 0,0 1 1,1-1-1,-1 0 0,1 0 0,0 1 0,0-1 0,0 0 0,0 1 0,0-1 0,0 0 0,0 0 0,1 1 0,-1-1 0,1 0 0,0 0 0,0 0 0,0 0 0,0 0 0,0 0 1,1 2-1,3 2-171,-1 0 0,1-1 0,0 1 0,1-1 1,-1 0-1,1-1 0,0 0 0,0 0 1,9 5-1,9 2-330,32 11 1,-33-14 498,29 15 1,-51-23 34,0 0 1,0 1-1,0-1 1,0 1 0,0-1-1,0 1 1,0 0-1,0-1 1,0 1 0,0 0-1,-1 0 1,1 0-1,0-1 1,0 1 0,-1 0-1,1 0 1,-1 0-1,1 0 1,-1 0-1,1 0 1,-1 0 0,1 2-1,-1-2 9,0 0 0,-1 0 0,1 0 0,-1 0 0,1 0 0,-1-1 0,1 1 0,-1 0 0,1 0 0,-1-1 0,1 1 0,-1 0 0,0-1 0,0 1 0,1 0 0,-1-1 0,0 1 0,0-1 0,0 1 0,-1 0 0,-6 2 182,-1 0-1,0 0 1,0 0-1,-10 1 1,1-1-339,0 0 1,-1-2-1,1 0 1,0 0-1,-1-2 1,1-1-1,-27-5 1,9-3-245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1.091"/>
    </inkml:context>
    <inkml:brush xml:id="br0">
      <inkml:brushProperty name="width" value="0.05" units="cm"/>
      <inkml:brushProperty name="height" value="0.05" units="cm"/>
    </inkml:brush>
  </inkml:definitions>
  <inkml:trace contextRef="#ctx0" brushRef="#br0">73 258 14739,'11'-15'3952,"18"-28"-2843,-16 26-925,-2-1-1,0 0 1,-1-1-1,-1 0 1,-1-1-1,8-27 1,-15 46-165,-1 0 1,0 0-1,0 0 1,1 0-1,-1-1 1,0 1-1,0 0 1,0 0 0,0 0-1,0-1 1,0 1-1,-1 0 1,1 0-1,0 0 1,0-1 0,-1 1-1,1 0 1,-1 0-1,1 0 1,-1 0-1,0 0 1,1 0 0,-1 0-1,0 0 1,0 0-1,0 0 1,1 0-1,-1 1 1,-2-2 0,1 1 5,0 1 0,0-1 0,1 1 0,-1 0 0,0 0 0,0-1 0,0 1 0,0 1 0,0-1 0,0 0 0,0 0 0,0 1 0,0-1 0,0 1 0,0-1 0,1 1 0,-1 0 0,-3 2 0,-3 2 26,0 0 0,0 1 0,1 0-1,-1 1 1,1-1 0,1 2-1,-1-1 1,1 1 0,-8 13 0,4-4-28,0 0-1,2 1 1,-13 33 0,18-40-23,0 1 1,-3 21-1,6-30-2,-1 1 0,1-1 0,0 1 0,0-1 1,1 1-1,-1-1 0,1 1 0,-1-1 0,1 1 0,0-1 0,1 1 1,-1-1-1,3 5 0,-3-7 3,0 1 0,1-1 0,-1 0-1,0 0 1,1 0 0,-1 0 0,0-1 0,1 1 0,-1 0 0,1-1 0,-1 1 0,1 0 0,0-1-1,-1 0 1,1 1 0,-1-1 0,1 0 0,0 0 0,-1 0 0,1 0 0,0 0 0,-1 0-1,1-1 1,-1 1 0,1 0 0,0-1 0,-1 0 0,1 1 0,-1-1 0,0 0 0,3-1 0,8-4 21,-1 0 1,21-17 0,-22 16-5,30-23 36,49-32 102,-79 56-136,1 0-1,-1 1 0,1 0 0,0 1 1,0 0-1,21-4 0,-29 7-17,1 1-1,-1-1 1,0 1-1,1 0 1,-1 0-1,0 0 1,1 0-1,-1 1 1,0-1 0,1 1-1,-1 0 1,0 0-1,0 0 1,0 0-1,0 1 1,0-1 0,0 1-1,0 0 1,0 0-1,-1 0 1,1 0-1,0 0 1,-1 1 0,0-1-1,0 1 1,0-1-1,0 1 1,0 0-1,0 0 1,-1 0 0,3 5-1,-1 2 17,0 1-1,0-1 1,-1 1 0,-1 0 0,0-1-1,0 1 1,-1 0 0,-2 15-1,-4-39 654,-6-30-379,-4-12-22,8 32-234,-2-1 1,-15-29 0,25 53-51,0 0-1,-1-1 0,1 1 1,0 0-1,0 0 0,0-1 1,0 1-1,0 0 1,0-1-1,0 1 0,0 0 1,-1-1-1,1 1 0,0 0 1,0-1-1,1 1 0,-1 0 1,0-1-1,0 1 0,0 0 1,0-1-1,0 1 1,0 0-1,0 0 0,0-1 1,1 1-1,-1 0 0,0-1 1,0 1-1,0 0 0,1 0 1,-1-1-1,0 1 0,0 0 1,0 0-1,1 0 1,-1-1-1,0 1 0,1 0 1,-1 0-1,0 0 0,0 0 1,1 0-1,-1 0 0,0-1 1,1 1-1,-1 0 0,0 0 1,1 0-1,-1 0 1,0 0-1,1 0 0,-1 0 1,0 0-1,1 1 0,-1-1 1,1 0-1,23 2-612,-21-2 448,12 1 39,0-1 0,0-1-1,0 0 1,0-1 0,0 0-1,-1-1 1,1-1 0,-1 0-1,0-1 1,0-1 0,0 0-1,16-11 1,14-12-142</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5.973"/>
    </inkml:context>
    <inkml:brush xml:id="br0">
      <inkml:brushProperty name="width" value="0.05" units="cm"/>
      <inkml:brushProperty name="height" value="0.05" units="cm"/>
      <inkml:brushProperty name="color" value="#FFC114"/>
    </inkml:brush>
  </inkml:definitions>
  <inkml:trace contextRef="#ctx0" brushRef="#br0">24 32 19172,'-14'-7'2033,"4"-1"-1465,12 3-280,9 0 1168,9 1-920,6 1-416,8 3-1024,5 2 856,-2 3-208,2 2-112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6.473"/>
    </inkml:context>
    <inkml:brush xml:id="br0">
      <inkml:brushProperty name="width" value="0.05" units="cm"/>
      <inkml:brushProperty name="height" value="0.05" units="cm"/>
      <inkml:brushProperty name="color" value="#FFC114"/>
    </inkml:brush>
  </inkml:definitions>
  <inkml:trace contextRef="#ctx0" brushRef="#br0">0 164 16211,'11'-14'418,"1"1"0,0-1-1,0 2 1,1 0-1,1 0 1,0 1 0,1 1-1,0 0 1,0 1-1,1 1 1,0 0 0,0 1-1,1 1 1,0 1-1,27-6 1,-39 11-368,-1-1 1,1 1-1,-1 0 1,1 0-1,0 0 1,-1 0-1,1 1 1,-1 0-1,1 0 1,-1 0-1,1 1 1,-1-1-1,0 1 1,1 0-1,5 5 1,-7-5-37,0 0 1,-1 1-1,1-1 1,-1 1-1,0 0 1,0 0 0,0 0-1,0 0 1,-1 0-1,1 0 1,-1 0-1,0 1 1,0-1 0,0 0-1,0 1 1,0-1-1,-1 1 1,1-1-1,-1 1 1,0-1 0,-1 5-1,0 4 0,-1 0 0,0-1 0,0 1 0,-2-1 0,-5 14 0,-29 58 42,5-12 19,31-66-66,0 0 0,1 0 0,-1 1 0,1-1 0,0 0 0,0 6 0,1-9-4,0 0-1,0-1 1,0 1 0,0 0 0,0-1 0,1 1-1,-1 0 1,1-1 0,-1 1 0,1-1-1,0 1 1,0-1 0,0 1 0,0-1-1,0 1 1,0-1 0,0 0 0,0 1-1,0-1 1,0 0 0,1 0 0,-1 0-1,3 1 1,2 1 10,0 0 0,0-1 0,1 0-1,-1 0 1,0-1 0,1 0 0,-1 0 0,1 0 0,0-1-1,-1 0 1,9-1 0,2 0 22,0-2-1,0 0 1,20-6-1,-23 4-6,1 0 0,-2-1-1,1 0 1,-1-1-1,0 0 1,0-1 0,-1-1-1,15-13 1,-24 19-24,1 0-1,-1 0 1,0-1 0,1 0 0,-2 0 0,1 0 0,0 0-1,-1 0 1,0 0 0,0-1 0,0 1 0,0-1 0,-1 1-1,1-1 1,-1 0 0,-1 0 0,1 1 0,-1-1 0,1 0-1,-1 0 1,-1 0 0,1 0 0,-1 1 0,0-1 0,0 0-1,0 1 1,0-1 0,-1 0 0,-2-4 0,0 2-17,0 1 1,0-1-1,0 1 1,-1 0-1,0 0 1,0 1 0,-11-10-1,13 13-61,0-1-1,-1 1 0,1 0 1,0 0-1,-1 0 0,0 0 1,1 1-1,-1-1 1,0 1-1,0 0 0,0 0 1,0 0-1,0 1 0,0-1 1,-8 1-1,12 0 23,-1 0 0,0 0 0,0 0 0,1 1 0,-1-1-1,0 0 1,0 0 0,1 1 0,-1-1 0,0 0 0,1 1 0,-1-1 0,0 1-1,1-1 1,-1 1 0,1-1 0,-1 1 0,1-1 0,-1 1 0,1-1 0,-1 1-1,1 0 1,-1-1 0,1 1 0,0 0 0,-1-1 0,1 1 0,0 0 0,0 0-1,0-1 1,-1 1 0,1 0 0,0 0 0,0-1 0,0 1 0,0 0 0,0 0-1,0-1 1,1 1 0,-1 0 0,0 0 0,0-1 0,0 1 0,1 0 0,-1 0-1,0-1 1,1 2 0,1 2-102,0 1-1,1-1 0,-1 0 0,1 1 1,6 6-1,13 11-558</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6.924"/>
    </inkml:context>
    <inkml:brush xml:id="br0">
      <inkml:brushProperty name="width" value="0.05" units="cm"/>
      <inkml:brushProperty name="height" value="0.05" units="cm"/>
      <inkml:brushProperty name="color" value="#FFC114"/>
    </inkml:brush>
  </inkml:definitions>
  <inkml:trace contextRef="#ctx0" brushRef="#br0">271 0 18716,'-7'1'304,"-1"0"0,1 1 1,0-1-1,0 2 0,0-1 0,0 1 0,-10 5 1,8-4-25,-13 7 238,1 0 0,0 2 0,-20 15-1,30-19-388,0 0 0,1 0-1,0 1 1,1 0-1,0 1 1,-14 20-1,22-30-121,1 0 0,-1 0-1,0 0 1,1 0 0,-1 0-1,1 0 1,-1 0 0,1 1-1,-1-1 1,1 0 0,0 0-1,-1 0 1,1 1 0,0-1-1,0 0 1,0 0 0,0 1-1,0-1 1,0 0 0,1 0 0,-1 1-1,0-1 1,0 0 0,1 0-1,-1 0 1,1 0 0,-1 1-1,1-1 1,0 0 0,-1 0-1,1 0 1,0 0 0,0 0-1,0-1 1,-1 1 0,1 0-1,0 0 1,0 0 0,0-1-1,1 1 1,-1 0 0,0-1 0,0 1-1,2 0 1,4 1-8,1 0 1,-1 0-1,1-1 1,-1 0 0,1 0-1,10-1 1,4-1-19,1-1 0,-1-1 1,0-1-1,0-1 0,22-8 1,104-44-77,-147 56 95,-1 1 0,7-3-12,1 0-1,0 1 1,12-4 0,-19 6 11,0 0 0,0-1 1,0 1-1,0 0 1,0 0-1,0 0 0,0 0 1,0 0-1,1 0 0,-1 0 1,0 0-1,0 0 1,0 1-1,0-1 0,0 0 1,0 1-1,0-1 1,0 0-1,0 1 0,0-1 1,0 1-1,0 0 0,-1-1 1,1 1-1,0 0 1,0 0-1,-1-1 0,1 1 1,0 0-1,-1 0 1,1 0-1,0 0 0,-1 0 1,0 0-1,1 0 1,0 1-1,3 32-7,-3-27 21,0 0 0,0 1 0,0-1 0,5 14 0,-5-19-4,0 0-1,0 0 1,1 1 0,-1-1-1,1 0 1,-1 0 0,1 0 0,0 0-1,0 0 1,0-1 0,0 1 0,0-1-1,0 1 1,0-1 0,0 0-1,1 1 1,-1-1 0,4 1 0,4 0 16,0 0 0,0 0 0,0 0 0,1-2 0,-1 1 0,0-1 0,1-1 1,-1 0-1,14-3 0,13-4 49,40-14 1,-77 22-75,156-56-130,-137 52 168,-19 4-49,1 0 0,-1 0 0,0 0 0,1 0 0,-1 0 0,0 0-1,0 0 1,1 0 0,-1 0 0,0 1 0,0-1 0,1 0 0,-1 0 0,0 0 0,0 0 0,1 0 0,-1 1 0,0-1 0,0 0 0,0 0 0,1 0 0,-1 1 0,0-1 0,0 0-1,0 0 1,0 1 0,0-1 0,1 0 0,-1 1 0,0 1-103,-1 0-1,1 0 1,0 1-1,-1-1 1,1 0-1,-1 0 0,0 0 1,0 0-1,-1 3 1,-6 14-491,5-3 331,2-1-84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7.419"/>
    </inkml:context>
    <inkml:brush xml:id="br0">
      <inkml:brushProperty name="width" value="0.05" units="cm"/>
      <inkml:brushProperty name="height" value="0.05" units="cm"/>
      <inkml:brushProperty name="color" value="#FFC114"/>
    </inkml:brush>
  </inkml:definitions>
  <inkml:trace contextRef="#ctx0" brushRef="#br0">16 15 17116,'2'-1'182,"0"-1"0,0 1 0,0 0 1,1-1-1,-1 1 0,0 0 0,1 0 0,-1 1 1,1-1-1,-1 0 0,1 1 0,-1 0 0,4-1 1,38 1 439,-27 0-13,6 0-52,-8-1-291,0 1 0,1 0 0,-1 1 0,0 1 0,0 0-1,-1 1 1,1 0 0,20 9 0,-33-12-247,-1 1 0,1 0 0,0 0 1,-1 0-1,1 0 0,-1 1 0,1-1 0,-1 0 1,1 1-1,-1-1 0,0 1 0,0-1 0,0 1 0,0-1 1,0 1-1,0 0 0,0 0 0,0-1 0,-1 1 1,1 0-1,-1 0 0,1 0 0,-1 0 0,0 0 1,0 0-1,1 0 0,-1-1 0,-1 1 0,1 0 1,0 0-1,0 0 0,-1 0 0,1 0 0,-1 0 1,-1 2-1,-2 6 6,0-1 0,-1 0-1,0 0 1,-1-1 0,-11 14 0,-80 87 32,57-68-14,-58 81 1,92-114-39,1 0 1,0 1-1,0 0 1,1 0-1,-5 15 0,8-22-3,1 0 0,-1 0 0,1 0-1,-1 0 1,1 0 0,0 0 0,0 0 0,0 0-1,0 0 1,0 0 0,0 0 0,1 0-1,-1 0 1,1-1 0,-1 1 0,1 0 0,-1 0-1,1 0 1,0 0 0,0-1 0,0 1-1,0 0 1,1-1 0,-1 1 0,0-1 0,0 1-1,1-1 1,-1 0 0,1 1 0,0-1 0,-1 0-1,1 0 1,0 0 0,2 1 0,4 1-2,1-1 0,0 0 0,0 0 0,0 0 0,0-1 0,18-1 0,57-7-427,-59 3 289,-1-1 0,0-1 0,-1-1 0,0-1 0,0-1 0,-1-1 0,38-23 0,11-16-141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7.823"/>
    </inkml:context>
    <inkml:brush xml:id="br0">
      <inkml:brushProperty name="width" value="0.05" units="cm"/>
      <inkml:brushProperty name="height" value="0.05" units="cm"/>
      <inkml:brushProperty name="color" value="#FFC114"/>
    </inkml:brush>
  </inkml:definitions>
  <inkml:trace contextRef="#ctx0" brushRef="#br0">66 0 17860,'0'14'1520,"0"-1"-1064,0-1-384,5-5 120,-3-4 272,3-2-256,-2-1-208</inkml:trace>
  <inkml:trace contextRef="#ctx0" brushRef="#br0" timeOffset="1">13 368 17076,'-7'23'2128,"3"-13"-1280,2-4-368,5-6 1481,3-1-1441,4-4-104,1 1-240,-1-6-352</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08.275"/>
    </inkml:context>
    <inkml:brush xml:id="br0">
      <inkml:brushProperty name="width" value="0.05" units="cm"/>
      <inkml:brushProperty name="height" value="0.05" units="cm"/>
      <inkml:brushProperty name="color" value="#FFC114"/>
    </inkml:brush>
  </inkml:definitions>
  <inkml:trace contextRef="#ctx0" brushRef="#br0">9 413 16572,'-1'3'251,"-7"22"1522,8-25-1734,0 1 1,0-1 0,1 1-1,-1 0 1,0-1-1,0 1 1,0-1 0,0 1-1,1 0 1,-1-1-1,0 1 1,1-1 0,-1 1-1,0-1 1,1 1-1,-1-1 1,1 1 0,-1-1-1,0 0 1,1 1-1,-1-1 1,1 0 0,0 1-1,-1-1 1,1 0-1,-1 1 1,1-1 0,-1 0-1,1 0 1,0 0-1,-1 0 1,1 1 0,-1-1-1,1 0 1,0 0-1,-1 0 1,1 0 0,-1 0-1,1-1 1,0 1-1,0 0 1,9-2 343,1 0 0,-1-1 0,1 0 0,-1 0 1,0-1-1,-1-1 0,1 0 0,17-12 0,-12 8-132,35-20-17,-1-3 0,-2-2 0,-1-3-1,-2-1 1,-2-1 0,-1-3-1,44-60 1,-80 95-238,1 0-1,-2-1 1,1 0-1,3-10 1,-13 20-31,-4 8 19,-1 8-4,1 1-1,0 0 1,1 1 0,-8 32 0,-11 86-38,16-20-236,8-73-77,-14 74 1,8-87 182</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47.720"/>
    </inkml:context>
    <inkml:brush xml:id="br0">
      <inkml:brushProperty name="width" value="0.05" units="cm"/>
      <inkml:brushProperty name="height" value="0.05" units="cm"/>
      <inkml:brushProperty name="color" value="#FFC114"/>
    </inkml:brush>
  </inkml:definitions>
  <inkml:trace contextRef="#ctx0" brushRef="#br0">8 20 18828,'-5'-13'1720,"5"7"-1087,-1 7-1458,1 5 1281,0 3-616,-2 1-272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43.726"/>
    </inkml:context>
    <inkml:brush xml:id="br0">
      <inkml:brushProperty name="width" value="0.05" units="cm"/>
      <inkml:brushProperty name="height" value="0.05" units="cm"/>
      <inkml:brushProperty name="color" value="#FFC114"/>
    </inkml:brush>
  </inkml:definitions>
  <inkml:trace contextRef="#ctx0" brushRef="#br0">0 31 15795,'15'-4'1929,"0"-1"-1233,14 4-304,7-6 912,11 1-512,5 2-79,4 2-273,4 1-192,-3 1-320,-2 3-128,-6 2-272,-8 4-209,-9-2-303,-8 2 2257,-14-6-1466,-3 5-55,-7 1 120</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44.143"/>
    </inkml:context>
    <inkml:brush xml:id="br0">
      <inkml:brushProperty name="width" value="0.05" units="cm"/>
      <inkml:brushProperty name="height" value="0.05" units="cm"/>
      <inkml:brushProperty name="color" value="#FFC114"/>
    </inkml:brush>
  </inkml:definitions>
  <inkml:trace contextRef="#ctx0" brushRef="#br0">0 98 16492,'9'9'1888,"10"-5"-1200,16-11-192,11-6 704,23-3-303,6-2-73,9-1-224,4 2-224,-7 5-592,-5 4-376,-13 11 552,-10 4-104,-20 4-104,-7 1-120</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44.486"/>
    </inkml:context>
    <inkml:brush xml:id="br0">
      <inkml:brushProperty name="width" value="0.05" units="cm"/>
      <inkml:brushProperty name="height" value="0.05" units="cm"/>
      <inkml:brushProperty name="color" value="#FFC114"/>
    </inkml:brush>
  </inkml:definitions>
  <inkml:trace contextRef="#ctx0" brushRef="#br0">1 78 15915,'28'-15'948,"0"2"0,1 1 1,1 1-1,45-9 0,-64 17-851,0 2 0,1 0 1,-1 0-1,0 1 1,0 0-1,1 1 0,-1 0 1,0 1-1,0 0 1,0 1-1,-1 0 0,1 1 1,-1 0-1,1 1 1,18 11-1,-21-11-95,-1 1 0,0 0 0,0 0-1,0 0 1,-1 1 0,1 0 0,-2 0 0,1 1 0,-1 0 0,0-1-1,-1 2 1,0-1 0,0 0 0,-1 1 0,0 0 0,0 0 0,2 13-1,-4-8 1,0 1 0,0-1 0,-2 0 0,1 0-1,-2 0 1,0 0 0,-1 0 0,0 0 0,-1 0 0,-10 23-1,-2-1-133,-3 0-1,-1-2 0,-1 0 1,-2-1-1,-43 46 0,38-50-5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1.586"/>
    </inkml:context>
    <inkml:brush xml:id="br0">
      <inkml:brushProperty name="width" value="0.05" units="cm"/>
      <inkml:brushProperty name="height" value="0.05" units="cm"/>
    </inkml:brush>
  </inkml:definitions>
  <inkml:trace contextRef="#ctx0" brushRef="#br0">44 1 14315,'-37'231'4696,"33"-183"-3844,2 1 1,7 86 0,-4-126-782,0-1 0,0 0 0,1 0 0,0 0-1,1 0 1,0 0 0,0 0 0,1-1 0,5 10 0,-6-14-59,-1 1-1,1-1 1,0 0-1,0 0 1,0 0-1,1 0 1,-1-1-1,1 1 0,0-1 1,-1 0-1,1 0 1,0 0-1,0-1 1,0 1-1,0-1 1,1 0-1,-1 0 1,0-1-1,8 1 0,-1 0-10,-1-2-1,1 1 1,-1-2-1,0 1 1,1-1-1,13-5 0,57-26 27,-64 24-31,0 2 0,0 0-1,1 1 1,-1 1 0,34-6-1,-49 11 1,0 0 0,0 0-1,0 0 1,0 0 0,0 0-1,0 0 1,0 1 0,0-1-1,0 1 1,0 0-1,-1-1 1,1 1 0,0 0-1,0 0 1,0 0 0,-1 0-1,1 1 1,-1-1 0,3 2-1,-2 0-6,1 0-1,-1 0 1,0 0 0,0 0 0,-1 1-1,1-1 1,-1 1 0,1-1-1,-1 1 1,1 4 0,-1-2 11,0 0 0,0 0 0,-1 0 0,0 0 0,0 0 0,0 0 0,-1 0 0,0 0 0,0 0 0,0 0 1,-1-1-1,0 1 0,-3 6 0,5-11 7,0-1 1,0 1 0,0-1-1,-1 1 1,1-1 0,0 1-1,0-1 1,-1 1 0,1-1-1,-1 1 1,1-1 0,0 1-1,-1-1 1,1 0 0,-1 1-1,1-1 1,-1 0 0,1 1-1,-1-1 1,1 0 0,-1 0-1,1 0 1,-1 1 0,1-1-1,-1 0 1,0 0-1,1 0 1,-2 0 0,1 0 4,1-1 0,-1 1 0,0-1 1,0 0-1,1 1 0,-1-1 0,0 1 0,1-1 1,-1 0-1,1 1 0,-1-1 0,1 0 0,-1 0 0,1 0 1,-1-1-1,-9-35 256,9 33-260,1 1 0,0-1 0,0 1 0,0-1 0,0 1-1,1 0 1,0-1 0,-1 1 0,1-1 0,0 1 0,0 0 0,1 0-1,-1-1 1,1 1 0,0 0 0,0 0 0,0 0 0,0 1-1,0-1 1,0 0 0,1 1 0,-1 0 0,1-1 0,0 1 0,0 0-1,3-2 1,8-3-35,0 1-1,1 0 1,0 1-1,25-6 0,4-2-299,-39 12 117,19-8-753,-24 8 931,1 1 0,0 0 1,-1 0-1,1-1 0,-1 1 0,1 0 0,-1-1 0,1 1 0,-1-1 0,1 1 1,-1-1-1,0 1 0,1-1 0,-1 1 0,1-1 0,-1 1 0,0-1 1,0 1-1,1-1 0,-1 1 0,0-1 0,0 0 0,0 1 0,1-1 0,-1 1 1,0-1-1,0 0 0,0 1 0,0-1 0,0 0 0,-1 0 0,-3-6-432</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47.333"/>
    </inkml:context>
    <inkml:brush xml:id="br0">
      <inkml:brushProperty name="width" value="0.05" units="cm"/>
      <inkml:brushProperty name="height" value="0.05" units="cm"/>
      <inkml:brushProperty name="color" value="#FFC114"/>
    </inkml:brush>
  </inkml:definitions>
  <inkml:trace contextRef="#ctx0" brushRef="#br0">16 0 16171,'0'2'133,"1"0"0,0 0 0,-1-1 0,1 1 0,-1 0 0,0 0 0,0 0 0,1-1 0,-1 1 0,0 0 0,-1 0 0,1 0 0,0 0-1,0 0 1,-1-1 0,1 1 0,-1 0 0,-1 3 0,-1 9 506,-8 108 1524,11-103-1913,0-1-1,2 1 1,0-1 0,7 30 0,-8-46-211,0 1 0,-1-1 1,1 1-1,0-1 0,0 1 1,0-1-1,1 0 0,-1 1 1,1-1-1,-1 0 0,1 0 0,0 0 1,0 0-1,-1 0 0,1 0 1,1-1-1,3 4 0,-4-5-18,0 1 0,1-1 0,-1 1 0,0-1 0,1 0 0,-1 0 0,0 0 0,1 0 0,-1 0 0,0 0 0,1-1 0,-1 1 0,0-1 0,0 1 0,1-1 0,-1 0 0,0 0 0,0 0 0,0 0 0,2-2 0,16-11 40,-1-1 0,0 0 0,-1-2 0,-1 0 0,28-34 0,-22 23-21,37-33 1,-59 60-41,0-1 1,0 1-1,1 0 1,-1 0-1,0 0 1,1 1-1,-1-1 1,1 0-1,-1 0 1,1 1-1,-1-1 1,1 1-1,-1-1 1,1 1-1,0 0 1,-1-1-1,3 1 1,-3 0-1,0 1 0,0-1 1,-1 0-1,1 1 1,0-1-1,0 1 0,0-1 1,0 1-1,-1-1 0,1 1 1,0-1-1,-1 1 0,1 0 1,0-1-1,-1 1 1,1 0-1,-1 0 0,1 0 1,-1-1-1,1 1 0,0 1 1,1 5 2,0 0 0,-1 0 0,1 0 0,-1 0 0,0 13 1,-2 30 14,0-37 4,1 1 0,0 0 1,1 0-1,5 26 0,-6-39-20,0-1 0,0 1 0,0-1 0,0 1 0,0-1 1,1 1-1,-1-1 0,0 1 0,0-1 0,1 0 0,-1 1 0,0-1 0,1 1 0,-1-1 0,0 0 1,1 1-1,-1-1 0,1 0 0,-1 1 0,1-1 0,-1 0 0,0 0 0,1 1 0,-1-1 0,1 0 1,-1 0-1,1 0 0,-1 0 0,1 0 0,-1 0 0,1 0 0,0 0 0,-1 0 0,1 0 0,-1 0 1,1 0-1,-1 0 0,1 0 0,-1 0 0,1-1 0,18-9 41,-17 8-41,68-57 80,-57 47-74,0-1-1,1 2 0,0 0 0,1 0 0,0 2 0,1 0 0,26-12 1,-39 20-15,-1 0 1,1 1 0,-1-1 0,1 1-1,-1-1 1,1 1 0,0 0 0,-1 0 0,1 0-1,-1 0 1,1 1 0,0-1 0,-1 1-1,1 0 1,-1-1 0,1 1 0,-1 0 0,0 0-1,1 1 1,-1-1 0,3 2 0,-2 0 14,0 0 0,0 0 1,0 0-1,-1 0 0,1 1 1,-1-1-1,0 1 0,0 0 1,0 0-1,0-1 0,-1 1 1,2 6-1,-1-3-78,-1 0 1,1 0-1,-2 0 1,1-1-1,-1 1 1,0 0-1,-2 11 1,2-14-95,-1 0 0,0 0 0,0 0 0,0 0 0,0-1 0,-1 1 1,0 0-1,1-1 0,-1 1 0,-1-1 0,1 0 0,-5 6 0,-7 0-326</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48.389"/>
    </inkml:context>
    <inkml:brush xml:id="br0">
      <inkml:brushProperty name="width" value="0.05" units="cm"/>
      <inkml:brushProperty name="height" value="0.05" units="cm"/>
      <inkml:brushProperty name="color" value="#FFC114"/>
    </inkml:brush>
  </inkml:definitions>
  <inkml:trace contextRef="#ctx0" brushRef="#br0">22 3 18924,'0'0'53,"0"0"0,-1 0 0,1-1 0,0 1 0,-1 0 0,1 0 0,-1-1 0,1 1 0,0 0 0,-1 0 0,1 0 0,-1-1 0,1 1 0,0 0 0,-1 0 0,1 0 0,-1 0 0,1 0 0,-1 0 0,1 0 0,-1 0 0,1 0 0,-1 0 0,1 0 0,0 1-1,-1-1 1,1 0 0,-1 0 0,1 0 0,0 0 0,-1 1 0,1-1 0,-1 0 0,1 1 0,0-1 0,-1 0 0,1 0 0,0 1 0,0-1 0,-1 0 0,1 1 0,0-1 0,0 1 0,-1-1 0,1 0 0,0 1 0,0-1 0,0 1 0,0-1 0,0 1 0,-1-1 0,1 1 0,0-1 0,0 1 0,-3 29 760,3-28-684,0 4-39,1 80 457,0-78-546,-1-1 0,2 1 1,-1-1-1,1 1 0,0-1 0,1 1 0,0-1 0,7 13 1,-10-19 2,1 1 0,0-1 0,0 0 1,0 0-1,0 0 0,0 0 0,1 0 1,-1 0-1,0 0 0,0 0 0,1 0 1,-1 0-1,0-1 0,1 1 0,-1 0 1,1-1-1,-1 0 0,1 1 0,-1-1 0,3 1 1,-2-2 3,1 1 0,0 0 1,0-1-1,0 1 0,-1-1 0,1 0 1,0 1-1,-1-1 0,1-1 0,3-1 1,5-4 31,0-1 0,-1 0 1,17-17-1,-21 19-20,17-17 51,-15 15-42,1-1 0,-1 1-1,1 0 1,0 1-1,19-12 1,-27 19-28,1-1 1,-1 1-1,0 0 1,0-1-1,0 1 0,0 0 1,1 0-1,-1 0 1,0 0-1,0 0 1,0 0-1,1 0 0,-1 0 1,0 0-1,0 0 1,0 1-1,0-1 1,1 0-1,-1 1 0,0-1 1,0 1-1,0 0 1,0-1-1,0 1 0,0 0 1,0-1-1,0 1 1,0 0-1,-1 0 1,1 0-1,0 0 0,0 0 1,-1 0-1,1 1 1,3 5 3,0 0 0,-1 1 0,1-1 0,1 10 0,1 0 9,-5-15-8,0 0 1,0 1-1,0-1 0,0 0 1,1 1-1,-1-1 0,1 0 0,-1 0 1,1 0-1,0 0 0,0 0 0,0-1 1,0 1-1,0-1 0,0 1 1,0-1-1,5 2 0,-4-2 10,1 0-1,0-1 1,0 1-1,-1-1 1,1 0 0,0 0-1,0 0 1,-1-1-1,1 1 1,0-1 0,6-2-1,64-25 191,-58 20-162,1 2-1,0 0 1,1 0 0,27-4-1,-42 10-40,0 0 0,-1 0 0,1 0-1,0 0 1,0 0 0,0 1 0,0-1 0,-1 1-1,1 0 1,0-1 0,0 1 0,-1 1-1,1-1 1,3 3 0,0 0 5,0 1 0,0 0-1,-1 0 1,5 7 0,-2-4 6,-8-7-11,1 0-1,0 0 1,0-1 0,-1 1 0,1 0-1,0-1 1,0 1 0,0-1 0,0 1-1,0-1 1,0 0 0,0 1 0,0-1-1,0 0 1,0 1 0,0-1 0,0 0-1,0 0 1,0 0 0,0 0 0,0 0-1,0 0 1,0 0 0,0-1 0,0 1-1,0 0 1,0 0 0,0-1 0,0 1-1,0-1 1,-1 1 0,1-1 0,0 1-1,0-1 1,0 1 0,1-2 0,3-3 9,1 0 1,-1-1-1,0 0 1,5-7-1,3-3-11,-12 15 1,1 0-1,-1 0 0,0 0 1,0-1-1,1 1 0,-1 0 1,1 1-1,-1-1 0,1 0 1,0 0-1,-1 1 0,1-1 1,1 0-1,-2 1-33,0 0 1,0 0 0,0 0-1,-1 0 1,1 0-1,0 1 1,0-1-1,0 0 1,-1 0-1,1 0 1,0 1-1,0-1 1,0 0-1,-1 1 1,1-1-1,0 1 1,-1-1-1,1 1 1,1 0-1,-1 2-153,1-1 0,0 1 0,-1-1 0,0 1 0,1 0-1,-1 0 1,0-1 0,0 1 0,0 0 0,-1 0 0,1 0-1,-1 0 1,0 3 0,2 5-292,0-3-88</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48.791"/>
    </inkml:context>
    <inkml:brush xml:id="br0">
      <inkml:brushProperty name="width" value="0.05" units="cm"/>
      <inkml:brushProperty name="height" value="0.05" units="cm"/>
      <inkml:brushProperty name="color" value="#FFC114"/>
    </inkml:brush>
  </inkml:definitions>
  <inkml:trace contextRef="#ctx0" brushRef="#br0">159 4 19292,'0'0'32,"0"0"1,0 0-1,0 0 0,0 0 0,0 0 1,0 0-1,0 0 0,0 0 1,0 0-1,0 0 0,0-1 0,0 1 1,0 0-1,1 0 0,-1 0 0,0 0 1,0 0-1,0 0 0,0 0 0,0 0 1,0 0-1,0 0 0,0 0 0,0 0 1,0 0-1,0 0 0,0-1 1,0 1-1,0 0 0,0 0 0,0 0 1,0 0-1,0 0 0,0 0 0,0 0 1,0 0-1,0 0 0,0 0 0,0 0 1,0-1-1,0 1 0,0 0 1,0 0-1,0 0 0,0 0 0,0 0 1,0 0-1,0 0 0,-1 0 0,1 0 1,0 0-1,0 0 0,0 0 0,0 0 1,0 0-1,0 0 0,0 0 0,0 0 1,0 0-1,0-1 0,0 1 1,0 0-1,0 0 0,0 0 0,-1 0 1,1 0-1,0 0 0,0 0 0,-9 1 775,-13 5 274,12 0-995,1 0-1,-1 1 0,1-1 0,1 2 1,-1-1-1,1 1 0,0 1 0,1-1 1,0 1-1,1 0 0,0 1 1,0 0-1,1 0 0,0 0 0,-7 21 1,12-30-109,-1 1 1,1-1 0,0 1 0,-1-1-1,1 1 1,0-1 0,0 1 0,0-1-1,0 1 1,0 0 0,1-1 0,-1 1 0,0-1-1,1 1 1,-1-1 0,1 0 0,-1 1-1,1-1 1,0 1 0,0-1 0,0 0-1,-1 0 1,1 1 0,0-1 0,1 0-1,-1 0 1,0 0 0,0 0 0,0 0-1,1 0 1,-1 0 0,0-1 0,1 1-1,-1 0 1,0-1 0,1 1 0,-1-1 0,1 0-1,2 1 1,7 0-107,-1 0-1,1 0 1,-1-1-1,21-3 1,-13 1 31,17-1-83,-16 1 98,1 1-1,33 2 1,-51-1 95,-1 0 1,1 0-1,0 0 1,0 1-1,0-1 1,0 1-1,0-1 1,0 1-1,0 0 1,-1 0-1,1 0 1,0 0-1,-1 0 1,1 0-1,-1 0 1,1 0-1,-1 1 1,1-1-1,-1 1 1,0-1-1,0 1 1,1-1-1,-1 1 1,0 0-1,-1-1 1,1 1-1,0 0 1,0 0-1,-1 0 1,1 0-1,-1 0 1,0 0-1,0-1 1,1 1-1,-1 0 1,0 0-1,0 0 1,-1 0-1,1 0 1,0 0-1,-1 0 0,1 0 1,-1 0-1,0 0 1,1-1-1,-1 1 1,0 0-1,-2 2 1,-2 5 26,-1-1 0,0-1 1,0 1-1,-1-1 0,0 0 1,0 0-1,0-1 0,-1 0 0,0 0 1,-1-1-1,1 0 0,-1 0 0,0-1 1,0 0-1,0-1 0,0 0 0,-1-1 1,1 1-1,-1-2 0,0 1 0,1-2 1,-16 1-1,-25 0-726,30-1 207</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0.035"/>
    </inkml:context>
    <inkml:brush xml:id="br0">
      <inkml:brushProperty name="width" value="0.05" units="cm"/>
      <inkml:brushProperty name="height" value="0.05" units="cm"/>
      <inkml:brushProperty name="color" value="#FFC114"/>
    </inkml:brush>
  </inkml:definitions>
  <inkml:trace contextRef="#ctx0" brushRef="#br0">10 159 16339,'-2'3'302,"1"0"0,-1 1 0,1-1 0,0 1 0,0-1 0,1 1-1,-1-1 1,1 1 0,-1 0 0,1 5 0,1-8-226,-1 0 0,0 0 0,1 1 0,-1-1 1,1 0-1,0 0 0,-1 0 0,1 1 0,0-1 0,0 0 0,0 0 1,-1 0-1,1 0 0,0-1 0,0 1 0,1 0 0,-1 0 1,0 0-1,0-1 0,0 1 0,0-1 0,1 1 0,-1-1 1,0 1-1,0-1 0,1 0 0,-1 1 0,0-1 0,1 0 1,1 0-1,3 0 54,1 0 1,-1 0-1,1-1 0,0 1 1,-1-1-1,1-1 1,-1 1-1,0-1 0,1-1 1,-1 1-1,0-1 1,0 0-1,-1 0 1,10-7-1,-4 2 8,0-1 0,-1 0 0,-1 0 0,0-1 0,0 0 0,9-14 0,-13 18-70,-1-1 0,0 0 0,0 0 1,-1 0-1,0-1 0,0 1 0,-1-1 1,0 0-1,0 1 0,-1-1 0,1-8 1,-2 15-62,0 0 0,0 0 1,0 0-1,0 0 1,0 1-1,0-1 0,0 0 1,0 0-1,0 0 1,-1 0-1,1 0 0,0 1 1,0-1-1,-1 0 1,1 0-1,-1 1 1,1-1-1,-1 0 0,1 1 1,-1-1-1,1 0 1,-1 1-1,0-1 0,0 0 1,0 1-2,0-1-1,0 1 1,0 0 0,0 0-1,0 0 1,0 0 0,0 0-1,0 1 1,0-1 0,0 0-1,0 0 1,0 1 0,0-1-1,0 0 1,0 1 0,0-1-1,-1 2 1,-4 2 7,1 0-1,0 0 1,-1 1-1,1-1 1,-4 7-1,-3 4-11,0 2-1,1 0 1,1 0-1,1 1 1,0 0-1,1 0 1,1 1 0,1 0-1,-6 33 1,11-48-8,1 0 0,0 0 0,-1 0 0,1 0 1,1 0-1,-1 0 0,2 6 0,-2-8 4,1-1 0,-1 0 0,1 0 0,0 1 0,-1-1 0,1 0 0,0 0 0,0 0-1,0 0 1,0 0 0,0 0 0,0 0 0,0 0 0,0 0 0,0-1 0,0 1 0,0 0 0,1-1 0,-1 1 0,0-1 0,0 1 0,1-1-1,-1 1 1,0-1 0,1 0 0,1 0 0,3 1-6,0-1 0,0 0 0,1-1 0,-1 0 0,0 0 0,0 0 0,0-1 0,11-4 0,50-25-35,-46 21 35,7-5 5,-8 4-5,34-13 0,-49 22 3,0 0-1,0 1 1,0-1-1,0 1 0,0 0 1,1 1-1,-1-1 1,0 1-1,0 0 1,0 1-1,1-1 0,7 3 1,-10-2 1,-1 0 0,1 0 1,-1 0-1,1 0 0,-1 1 0,0-1 1,0 1-1,0 0 0,0-1 0,0 1 0,0 0 1,0 0-1,-1 0 0,3 5 0,14 35-60,-6-11 50,-11-30 17,-1 0 1,1 0 0,-1-1 0,1 1-1,0 0 1,-1 0 0,1 0-1,0-1 1,0 1 0,0 0-1,-1-1 1,1 1 0,0-1-1,0 1 1,0-1 0,0 1-1,0-1 1,0 0 0,0 1-1,0-1 1,0 0 0,0 0-1,0 0 1,0 0 0,0 0-1,0 0 1,0 0 0,0 0-1,0 0 1,0 0 0,0-1-1,0 1 1,0 0 0,0-1-1,0 1 1,0-1 0,0 1-1,0-1 1,0 1 0,0-1 0,0 0-1,1-1 1,5-3 28,0-1 0,0 0 0,10-12 0,-15 16-21,38-50 197,-38 49-205,0 0 0,0 0-1,0 0 1,0-1-1,0 1 1,-1 0 0,1-1-1,-1 0 1,0 1 0,0-1-1,0-6 1,-1 11-41,0-1 0,0 0 0,1 0 0,-1 1 1,0-1-1,0 0 0,0 0 0,0 0 0,0 1 0,0-1 1,1 0-1,-1 0 0,0 0 0,0 1 0,0-1 0,1 0 0,-1 0 1,0 0-1,0 0 0,1 1 0,-1-1 0,0 0 0,0 0 0,0 0 1,1 0-1,-1 0 0,0 0 0,1 0 0,-1 0 0,0 0 0,0 0 1,1 0-1,-1 0 0,0 0 0,0 0 0,1 0 0,-1 0 1,0 0-1,0 0 0,1 0 0,-1 0 0,0-1 0,0 1 0,1 0 1,-1 0-1,0 0 0,0 0 0,0 0 0,1-1 0,-1 1 0,0 0 1,0 0-1,0-1 0,0 1 0,1 0 0,-1 0 0,0 0 0,0-1 1,0 1-1,10-17-588,-3-3 43</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1.006"/>
    </inkml:context>
    <inkml:brush xml:id="br0">
      <inkml:brushProperty name="width" value="0.05" units="cm"/>
      <inkml:brushProperty name="height" value="0.05" units="cm"/>
      <inkml:brushProperty name="color" value="#FFC114"/>
    </inkml:brush>
  </inkml:definitions>
  <inkml:trace contextRef="#ctx0" brushRef="#br0">1 87 15195,'1'5'454,"-1"0"0,1 0 0,0-1 0,1 1 0,-1 0 0,1-1 0,0 1 0,0-1 0,0 0 0,1 0 0,0 0 0,4 5 0,-5-7-335,0 0 0,0 0-1,0-1 1,0 1 0,0-1 0,1 1 0,-1-1 0,0 0-1,1 0 1,-1 0 0,1 0 0,-1-1 0,1 1 0,0-1 0,-1 1-1,1-1 1,0 0 0,-1 0 0,1 0 0,0 0 0,-1-1-1,1 1 1,5-2 0,1-1-14,0-1-1,0 0 0,0 0 1,0-1-1,-1 0 1,1-1-1,-1 1 0,-1-2 1,10-8-1,-11 9-77,0 0 0,-1 0 0,1-1-1,-1 0 1,-1 0 0,1 0 0,-1 0 0,-1-1-1,1 1 1,-1-1 0,2-10 0,-5 4 17,-7 16 22,-11 19 16,12-10-79,1 1 1,-1-1 0,2 1-1,0-1 1,0 1-1,1 0 1,1 1 0,0-1-1,-1 22 1,3-33-7,0 0 1,0 0-1,-1 1 0,1-1 1,0 0-1,0 0 1,0 0-1,1 0 0,-1 0 1,0 0-1,0 0 1,0 0-1,1 0 0,-1 0 1,1 0-1,-1 0 1,1 0-1,-1 0 0,1 0 1,-1 0-1,1 0 1,0 0-1,0 0 0,-1 0 1,1-1-1,0 1 1,0 0-1,0-1 0,0 1 1,0-1-1,0 1 1,0-1-1,0 1 0,0-1 1,0 0-1,0 1 1,0-1-1,0 0 0,0 0 1,0 0-1,1 0 1,-1 0-1,0 0 0,0 0 1,0 0-1,0 0 1,0-1-1,0 1 0,0 0 1,2-1-1,6-3-8,1 0-1,-1 0 0,-1-1 0,13-8 1,-14 9 10,6-4 2,0 1 1,0 0-1,1 0 1,0 2-1,19-7 1,-28 11-1,-1 0 0,0 0 1,1 1-1,-1-1 0,1 1 1,-1 0-1,1 0 0,-1 1 1,1-1-1,-1 1 0,0 0 1,1 0-1,-1 0 1,0 1-1,0 0 0,0 0 1,0 0-1,0 0 0,0 0 1,0 1-1,-1-1 0,5 6 1,18 20-5,-21-20 10,1-2 0,0 1 0,0-1 0,0 0 0,1 0 0,9 6 0,-14-11-1,1 0 0,0 0 1,-1 0-1,1 0 1,0 0-1,0-1 0,-1 1 1,1-1-1,0 0 0,0 0 1,0 0-1,0 0 1,-1 0-1,1 0 0,0-1 1,0 1-1,0-1 1,-1 0-1,1 0 0,0 0 1,-1 0-1,1-1 0,-1 1 1,3-2-1,16-10 47,-7 3-26,1 1 1,1 1-1,21-9 0,-33 15-31,0 1 0,-1 0-1,1 0 1,0 0 0,0 0 0,0 1-1,0-1 1,0 1 0,0 0 0,0 0 0,0 1-1,0-1 1,0 1 0,0 0 0,-1 0 0,1 0-1,0 1 1,-1-1 0,1 1 0,4 2-1,10 9-37,-10-7 15,0 0 1,0 0 0,16 6 0,-21-10 16,0-1-1,0 0 1,0 0-1,0-1 0,0 1 1,0-1-1,1 1 1,-1-1-1,0 0 1,0 0-1,0-1 1,1 1-1,-1-1 1,0 1-1,6-3 0,19-10-219,-22 9 100,1 1 1,0 0 0,1 0 0,-1 1 0,11-3 0,-16 5 95,0 0 1,0-1 0,0 1 0,0 1 0,0-1 0,0 0 0,0 0 0,0 1 0,0-1 0,0 1 0,0 0 0,0-1 0,0 1 0,0 0-1,-1 0 1,1 0 0,0 0 0,-1 1 0,1-1 0,-1 0 0,1 1 0,-1-1 0,0 1 0,1-1 0,0 4 0,1-1-51,-1 0-1,1 1 1,-1-1 0,-1 1 0,3 5 0,-4-9 30,1 1 0,-1-1 0,0 1 0,1-1 0,-1 1 0,0-1 0,0 1 0,0-1 1,0 1-1,0-1 0,0 1 0,-1-1 0,1 0 0,0 1 0,-1-1 0,1 1 0,-1-1 0,0 0 0,1 1 0,-1-1 1,-1 2-1,-7 1-178,-1-11-56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1.573"/>
    </inkml:context>
    <inkml:brush xml:id="br0">
      <inkml:brushProperty name="width" value="0.05" units="cm"/>
      <inkml:brushProperty name="height" value="0.05" units="cm"/>
      <inkml:brushProperty name="color" value="#FFC114"/>
    </inkml:brush>
  </inkml:definitions>
  <inkml:trace contextRef="#ctx0" brushRef="#br0">36 1 20276,'-7'39'1489,"-1"12"-1193,-2 8-160,4 8 344,1 1-80,5-5-272,0-3-288,3-14-512,3-9-264,-3-14 712,0-9-145,-2-12-183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2.041"/>
    </inkml:context>
    <inkml:brush xml:id="br0">
      <inkml:brushProperty name="width" value="0.05" units="cm"/>
      <inkml:brushProperty name="height" value="0.05" units="cm"/>
      <inkml:brushProperty name="color" value="#FFC114"/>
    </inkml:brush>
  </inkml:definitions>
  <inkml:trace contextRef="#ctx0" brushRef="#br0">0 45 18764,'27'-10'665,"0"2"-1,1 0 1,0 2 0,0 1 0,0 1-1,1 2 1,-1 0 0,57 6 0,-76-3-624,-1 0 0,0 1 0,0 0 1,1 0-1,-1 1 0,10 4 0,-16-5-38,1-1 0,-1 0 0,1 1 0,-1 0-1,0-1 1,1 1 0,-1 0 0,0 0 0,0 0 0,0 1-1,-1-1 1,1 0 0,-1 1 0,1-1 0,-1 1-1,0-1 1,0 1 0,0 0 0,0 0 0,0-1 0,0 6-1,-1 0 4,0 1 0,-1-1 0,0 0 0,0 0 0,-1 0 0,0-1 0,-1 1 0,1 0 0,-2-1 0,-5 12 0,-7 9 37,-24 32-1,-10 9-327,50-68 269,-1-1 0,1 1 0,0-1 1,0 1-1,-1-1 0,1 1 0,0-1 1,0 1-1,0-1 0,0 1 0,-1-1 1,1 1-1,0-1 0,0 1 0,0-1 0,0 1 1,0-1-1,0 1 0,1-1 0,-1 1 1,0-1-1,0 1 0,0-1 0,0 1 1,0-1-1,1 1 0,-1-1 0,0 1 1,1-1-1,-1 0 0,0 1 0,1-1 1,-1 1-1,1-1 0,17 8-435,-9-4 245,19 7-290,-6-2 120,0 1 1,32 21-1,-49-28 361,0 0 1,0 1 0,-1 0-1,1 0 1,-1 0 0,0 0-1,0 1 1,0-1-1,-1 1 1,0 0 0,0 0-1,0 1 1,0-1-1,-1 0 1,3 11 0,-4-12 75,-1-1 1,0 0 0,0 1-1,-1-1 1,1 1 0,-1-1-1,1 0 1,-1 1-1,0-1 1,0 0 0,-1 1-1,1-1 1,-1 0 0,1 0-1,-1 0 1,0-1 0,0 1-1,0 0 1,-1-1 0,1 1-1,-1-1 1,1 0 0,-1 1-1,-3 0 1,-3 4 231,-1 0-1,0-1 1,0-1 0,0 0 0,-22 7 0,17-7 44,0-2 1,-1 0-1,-30 2 1,40-4-484,0-1 0,-1 0 0,1-1 1,0 1-1,0-1 0,-1 0 0,1-1 0,0 0 1,0 0-1,0 0 0,1 0 0,-10-6 0,14 8 120,1 0 0,0 0 0,0 0 0,0 0 0,0 0 0,-1 0 0,1 0 0,0 0-1,0 0 1,0-1 0,0 1 0,-1 0 0,1 0 0,0 0 0,0 0 0,0 0 0,0 0 0,0 0 0,0 0 0,-1 0-1,1-1 1,0 1 0,0 0 0,0 0 0,0 0 0,0 0 0,0 0 0,0 0 0,0-1 0,-1 1 0,1 0 0,0 0-1,0 0 1,0 0 0,0-1 0,0 1 0,0 0 0,0 0 0,0 0 0,0 0 0,0-1 0,0 1 0,0 0 0,0 0-1,0 0 1,0 0 0,1-1 0,-1 1 0,0 0 0,0 0 0,0 0 0,0 0 0,0 0 0,0-1 0,0 1-1,0 0 1,0 0 0,1 0 0,-1 0 0,0 0 0,0 0 0,0 0 0,0 0 0,0-1 0,1 1 0,-1 0 0,0 0-1,14-1-750,4 2-48</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2.918"/>
    </inkml:context>
    <inkml:brush xml:id="br0">
      <inkml:brushProperty name="width" value="0.05" units="cm"/>
      <inkml:brushProperty name="height" value="0.05" units="cm"/>
      <inkml:brushProperty name="color" value="#FFC114"/>
    </inkml:brush>
  </inkml:definitions>
  <inkml:trace contextRef="#ctx0" brushRef="#br0">12 237 10762,'-11'8'3556,"27"-19"401,-10 9-3076,-1 0 1,1 0 0,0 0 0,0 1 0,-1 0 0,1 0 0,11 0-1,-9 0-741,3-1-108,1-1 0,-1 0 0,-1-1 0,1 0 0,-1-1 0,1 0 0,-1 0 1,-1-1-1,1-1 0,-1 0 0,0 0 0,-1 0 0,11-13 0,-16 16-28,0 0 1,-1 0-1,0 0 1,0-1-1,0 1 1,0-1-1,-1 1 0,1-1 1,-1 0-1,0 0 1,-1 1-1,1-1 1,-1-7-1,0 10-4,0 0-1,0 0 0,0 1 1,0-1-1,-1 0 0,1 0 1,0 1-1,-1-1 0,1 0 0,-1 1 1,0-1-1,1 1 0,-1-1 1,0 1-1,0-1 0,0 1 0,0-1 1,0 1-1,-1 0 0,1-1 1,0 1-1,0 0 0,-1 0 0,1 0 1,-1 0-1,1 0 0,-1 1 1,1-1-1,-1 0 0,0 1 1,1-1-1,-1 1 0,0-1 0,1 1 1,-1 0-1,0 0 0,0 0 1,1 0-1,-4 0 0,0 1 0,-1 1 1,1-1-1,0 1 0,0 0 0,0 0 0,0 0 0,0 1 1,0-1-1,1 1 0,-1 1 0,1-1 0,0 1 1,-6 6-1,-6 6 18,-23 35 1,31-40 9,0 1-1,0 0 0,2 1 1,0 0-1,0 0 1,1 0-1,-5 22 0,9-31-18,0 0 0,0 0 0,1 0-1,-1 0 1,1 0 0,0 0-1,1 0 1,-1 0 0,1 0 0,-1 0-1,1 0 1,1 0 0,-1 0 0,0 0-1,1-1 1,0 1 0,0 0-1,0-1 1,0 1 0,0-1 0,1 0-1,0 0 1,-1 0 0,1 0 0,0 0-1,1-1 1,-1 1 0,0-1-1,1 0 1,5 2 0,-1 0-8,0 0 1,1-1-1,-1 0 0,1-1 1,0 0-1,0-1 0,0 0 0,0 0 1,0 0-1,0-1 0,0-1 1,0 0-1,0 0 0,17-5 1,-15 3 6,0-1 0,-1 0 0,0-1 0,0 0 0,0 0 0,0-2 0,-1 1 0,0-1 0,0 0 0,-1-1 0,12-13 0,2-9 66,-1-1 0,-2-1 0,-1 0 0,-1-2 0,-2 0 0,18-64 0,-44 119 74,-1 18-139,2 0 1,1 0-1,3 1 1,-3 48-1,9-80-3,0 0-1,0 0 1,1 0-1,0 0 0,0 0 1,1 0-1,0 0 1,0-1-1,1 1 0,4 8 1,-5-14-27,-1 0 0,0 1 0,1-1 1,-1 0-1,1 0 0,0 0 0,0-1 1,-1 1-1,1 0 0,1-1 0,-1 1 1,0-1-1,0 1 0,0-1 0,1 0 0,-1 0 1,1 0-1,-1 0 0,1-1 0,-1 1 1,1-1-1,-1 1 0,1-1 0,-1 0 1,1 0-1,0 0 0,-1 0 0,1-1 1,-1 1-1,1-1 0,-1 1 0,1-1 1,-1 0-1,4-2 0,-1 1-100,-1 0 1,0 0-1,-1-1 1,1 1-1,0-1 1,-1 0-1,1 0 0,-1 0 1,0 0-1,0-1 1,0 0-1,-1 1 1,1-1-1,-1 0 0,3-8 1,0 1-17,-1 0 1,-1 0-1,0 0 0,-1-1 0,2-13 1,1-39-502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3.318"/>
    </inkml:context>
    <inkml:brush xml:id="br0">
      <inkml:brushProperty name="width" value="0.05" units="cm"/>
      <inkml:brushProperty name="height" value="0.05" units="cm"/>
      <inkml:brushProperty name="color" value="#FFC114"/>
    </inkml:brush>
  </inkml:definitions>
  <inkml:trace contextRef="#ctx0" brushRef="#br0">2 1 20460,'-2'3'1793,"2"4"-1305,0-3-200,3 1 560,0-3-736,0 1 272,-3 0-560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3.892"/>
    </inkml:context>
    <inkml:brush xml:id="br0">
      <inkml:brushProperty name="width" value="0.05" units="cm"/>
      <inkml:brushProperty name="height" value="0.05" units="cm"/>
      <inkml:brushProperty name="color" value="#FFC114"/>
    </inkml:brush>
  </inkml:definitions>
  <inkml:trace contextRef="#ctx0" brushRef="#br0">328 33 14915,'1'0'130,"0"-1"0,-1 1 0,1-1 1,0 0-1,0 1 0,-1-1 0,1 0 0,-1 0 0,1 1 0,-1-1 0,1 0 0,-1 0 0,1 0 0,-1 0 0,0 0 1,1 0-1,-1 0 0,0 1 0,0-1 0,0 0 0,0 0 0,0 0 0,0 0 0,0 0 0,0 0 0,0 0 0,0 0 1,-1-1-1,0 1-2,1 0 1,-1 1 0,0-1 0,0 0-1,0 1 1,0-1 0,0 1 0,0-1-1,0 1 1,0 0 0,0-1-1,0 1 1,0 0 0,0 0 0,0 0-1,-1 0 1,1 0 0,0 0 0,0 0-1,0 0 1,0 0 0,0 0 0,0 1-1,0-1 1,0 0 0,-1 1-1,-13 5 227,0 1-1,0 0 0,1 1 0,0 1 0,-18 14 0,16-12-238,-34 25 129,-87 82-1,178-120-417,-28 2 124,-1 1 1,0 0 0,1 0-1,-1 2 1,0-1-1,0 2 1,0-1-1,-1 2 1,1 0-1,18 10 1,-20-9 30,-1-1 0,0 1 0,0 1 0,-1 0 0,1 0 1,-2 1-1,1 0 0,-1 0 0,0 1 0,-1 0 0,0 0 0,7 13 0,-11-17 54,0-1 1,-1 1-1,1 0 0,-1-1 0,0 1 0,0 0 0,-1 0 0,1 0 0,-1 0 0,0-1 0,0 1 0,-1 0 0,0 0 0,0 0 0,0 0 0,0-1 0,-1 1 0,1 0 0,-1-1 0,0 1 0,-1-1 0,1 0 0,-5 6 0,3-5 36,0-1-1,-1 0 1,1 0-1,-1 0 1,0-1-1,1 1 1,-2-1-1,1 0 1,0-1-1,0 1 1,-1-1-1,0 0 1,1 0-1,-1-1 1,0 0-1,0 0 1,0 0-1,-12-1 1,8 0-159,0-1 0,0 0 0,0-1 0,0 0 0,0-1-1,1 0 1,-1 0 0,1-1 0,0 0 0,0-1 0,0 0 0,0 0 0,1-1 0,0 0 0,-13-13 0,21 19 8,-1 0-1,1-1 0,-1 1 0,1 0 1,0-1-1,-1 1 0,1-1 0,0 1 1,-1 0-1,1-1 0,0 1 1,-1-1-1,1 1 0,0-1 0,0 1 1,0-1-1,0 1 0,-1-1 0,1 1 1,0-1-1,0 1 0,0-1 1,0 1-1,0-1 0,0 0 0,0 1 1,0-1-1,0 1 0,1-1 0,-1 1 1,0-1-1,0 1 0,0-1 0,1 1 1,-1-1-1,0 1 0,0 0 1,1-1-1,-1 1 0,0-1 0,1 1 1,-1 0-1,1-1 0,-1 1 0,1-1 1,2 0-139,-1 0 1,1 0-1,0 0 1,0 1-1,0-1 1,-1 1-1,6-1 0,18 1-939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2.034"/>
    </inkml:context>
    <inkml:brush xml:id="br0">
      <inkml:brushProperty name="width" value="0.05" units="cm"/>
      <inkml:brushProperty name="height" value="0.05" units="cm"/>
    </inkml:brush>
  </inkml:definitions>
  <inkml:trace contextRef="#ctx0" brushRef="#br0">1 78 16379,'7'7'1305,"17"-7"-1017,5-4-96,15-5 144,6 0-400,-1-6 240,-2-6-120,-4-6-120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4.361"/>
    </inkml:context>
    <inkml:brush xml:id="br0">
      <inkml:brushProperty name="width" value="0.05" units="cm"/>
      <inkml:brushProperty name="height" value="0.05" units="cm"/>
      <inkml:brushProperty name="color" value="#FFC114"/>
    </inkml:brush>
  </inkml:definitions>
  <inkml:trace contextRef="#ctx0" brushRef="#br0">81 0 17484,'1'1'95,"0"-1"-1,-1 1 1,0-1 0,1 1 0,-1-1-1,1 1 1,-1-1 0,1 1 0,-1-1-1,0 1 1,0 0 0,1-1 0,-1 1 0,0 0-1,0-1 1,0 1 0,1 0 0,-1-1-1,0 1 1,0 0 0,0-1 0,0 1 0,-1 1-1,0 20-14,0-18 154,-31 233 2705,-21 233-749,54-456-2116,-1-14-73,0 0 0,0 1 0,0-1 0,0 0 0,0 0 0,0 0 0,0 0 0,0 0 0,0 0 0,0 0 0,0 0 0,0 0 0,0 0 0,0 0 0,1 0 0,-1 0 0,0 0 0,0 0 0,0 0 0,0 0 0,0 1 0,0-1 0,0 0 0,0 0 0,0 0 0,0 0 0,0 0 0,0 0 0,1 0 0,-1 0 0,0 0 0,0 0 0,0 0 0,0 0 0,0 0 0,0 0 0,0-1 0,0 1 0,0 0 0,0 0 1,0 0-1,0 0 0,0 0 0,1 0 0,-1 0 0,0 0 0,0 0 0,0 0 0,0 0 0,0 0 0,0 0 0,0 0 0,0 0 0,0 0 0,0 0 0,0 0 0,0-1 0,0 1 0,0 0 0,0 0 0,0 0 0,0 0 0,0 0 0,0 0 0,0 0 0,9-28 65,27-157-14,39-162-329,-73 337 255,5-15-113,18-43 0,-23 64 102,0-1 0,1 0 0,-1 1 0,1-1 0,0 1 0,0 0 0,0 0 0,1 0 0,-1 0 0,1 1 0,0 0 0,0-1 0,0 1 0,0 1 0,9-5 0,-10 6 10,0 0 1,-1 0-1,1 1 1,0-1 0,0 1-1,0 0 1,0 0 0,0 0-1,0 0 1,0 0 0,0 1-1,0-1 1,0 1 0,0 0-1,0 0 1,5 2 0,-4 0-1,0-1 0,0 1 1,0 0-1,0 1 0,0-1 0,-1 0 1,1 1-1,-1 0 0,5 7 1,-4-5 43,-1 1-1,1 0 1,-1-1 0,0 1 0,0 0 0,-1 1 0,0-1 0,-1 0-1,1 1 1,-1-1 0,-1 1 0,1-1 0,-2 12 0,0-14 23,0-1 1,0 0-1,-1 1 1,0-1-1,0 0 1,0 0-1,0 0 1,0-1-1,-1 1 1,0 0-1,0-1 1,0 0-1,0 1 1,0-1-1,-1 0 1,1-1-1,-1 1 1,0-1-1,0 0 1,0 1-1,0-2 1,0 1-1,-1 0 1,1-1-1,0 0 1,-8 1-1,3 0-126,0-1 0,0 0 0,-1 0 0,1-1 0,0 0 0,-1-1 0,1 0 0,0-1 0,0 1 0,0-2 0,-17-6 0,9-2-908,17 11 956,-1 0 0,1-1 1,-1 1-1,1 0 0,-1 0 1,1 0-1,0-1 1,-1 1-1,1 0 0,0 0 1,-1-1-1,1 1 1,0 0-1,-1-1 0,1 1 1,0-1-1,0 1 0,-1 0 1,1-1-1,0 1 1,0-1-1,0 1 0,0-1 1,-1 1-1,1 0 1,0-1-1,0 1 0,0-1 1,0 0-1,10-1-643</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4.789"/>
    </inkml:context>
    <inkml:brush xml:id="br0">
      <inkml:brushProperty name="width" value="0.05" units="cm"/>
      <inkml:brushProperty name="height" value="0.05" units="cm"/>
      <inkml:brushProperty name="color" value="#FFC114"/>
    </inkml:brush>
  </inkml:definitions>
  <inkml:trace contextRef="#ctx0" brushRef="#br0">85 1 18076,'-2'20'1968,"-2"0"-1344,-7 11-248,-1 5 1313,-1 4-1017,3 3-128,-1-1-208,-1-3-96,5-6-112,4-6-48,5-13-144,3-4-136,1-10-568,-2-8-184,5-7 736,1-3-152,1-14-144</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5.335"/>
    </inkml:context>
    <inkml:brush xml:id="br0">
      <inkml:brushProperty name="width" value="0.05" units="cm"/>
      <inkml:brushProperty name="height" value="0.05" units="cm"/>
      <inkml:brushProperty name="color" value="#FFC114"/>
    </inkml:brush>
  </inkml:definitions>
  <inkml:trace contextRef="#ctx0" brushRef="#br0">7 519 17500,'-1'1'184,"0"1"-1,0 0 1,0 0 0,1 0 0,-1 0 0,1 0-1,-1 0 1,1 0 0,0 0 0,-1 0 0,1 0-1,0 0 1,0 0 0,1 0 0,-1 0 0,0-1-1,1 1 1,-1 0 0,1 0 0,-1 0 0,1 0-1,0 0 1,0 0 0,0-1 0,0 1 0,0 0-1,0-1 1,1 1 0,-1-1 0,0 1 0,3 1-1,-2-2-131,1 1 0,-1 0 0,1-1 0,0 1 0,0-1 0,0 0 0,0 0 0,0 0 0,0 0 0,0-1 0,0 1 0,0-1 0,0 1 0,0-1 0,0 0 0,1-1 0,-1 1 0,0 0 0,4-2 0,2-1-42,0-1 1,1 0-1,-1-1 0,-1 0 0,1-1 1,-1 1-1,0-2 0,0 1 1,0-1-1,9-11 0,-4 3 12,-1 0 1,-1-1-1,0-1 0,13-25 0,-8 1 89,-15 38-97,0 0 0,0-1 0,-1 1-1,0 0 1,1 0 0,-1-1 0,0 1-1,0 0 1,-1 0 0,1-1 0,-2-3-1,2 7-10,0-1 0,0 1 0,0-1-1,-1 0 1,1 1 0,0-1 0,-1 1 0,1-1-1,0 1 1,-1 0 0,1-1 0,-1 1-1,1-1 1,0 1 0,-1 0 0,1-1 0,-1 1-1,1 0 1,-1 0 0,1-1 0,-1 1-1,0 0 1,1 0 0,-1 0 0,1-1 0,-1 1-1,1 0 1,-1 0 0,0 0 0,1 0-1,-1 0 1,1 0 0,-1 1 0,0-1 0,1 0-1,-1 0 1,1 0 0,-1 0 0,1 1-1,-1-1 1,1 0 0,-1 0 0,1 1 0,-1-1-1,1 0 1,-1 1 0,-25 21 69,9-3-14,2 1 0,0 1 1,1 0-1,1 1 0,1 0 0,1 1 0,0 0 1,2 1-1,1 0 0,-6 32 0,13-52-42,1-1-1,-1 1 1,1-1 0,0 1-1,0 0 1,0-1-1,0 1 1,1-1-1,-1 1 1,1 0 0,0-1-1,0 1 1,0-1-1,1 0 1,3 7 0,-3-8-7,0 0 1,0 0-1,0 0 1,1 0-1,-1 0 1,1-1-1,-1 1 1,1-1-1,0 0 1,0 1-1,-1-1 1,1 0 0,0-1-1,0 1 1,0 0-1,0-1 1,0 0-1,0 0 1,5 0-1,6 0-3,0-1-1,1 0 1,-1-1 0,0-1-1,0 0 1,0-1-1,13-6 1,-5 0-2,-1 0 0,-1-1-1,34-24 1,-10-1 12,-1-1 0,64-74 0,27-57 59,-110 133-42,-2-1 1,34-76-1,-54 107-33,0 1-1,0-1 1,-1 1-1,0-1 1,0 0-1,0 0 1,0 1-1,-1-1 1,0 0-1,0 0 1,0-5-1,-1 9-1,1 0 0,0 0 0,-1 0 0,1 0 0,0 0 0,-1 0 0,0 0 0,1 0 0,-1 0 0,1 0 0,-1 0 0,0 1 0,0-1 1,0 0-1,1 0 0,-1 1 0,0-1 0,0 0 0,-1 0 0,0 1-4,0-1 1,-1 0 0,1 1 0,0-1 0,0 1 0,0 0 0,-1 0 0,1 0-1,0 0 1,0 0 0,-1 0 0,-3 2 0,-4 1-12,-1 0 0,1 1 0,0 0 0,0 1 0,1 0 0,-1 0 0,1 1 1,0 1-1,1-1 0,-1 2 0,-9 10 0,3-2-5,2 0 0,0 0 0,1 2 0,0-1 0,-9 21 0,13-19 20,1 0 1,0 0-1,1 1 0,1-1 0,1 1 1,1 0-1,0 0 0,2 1 1,0-1-1,1 0 0,4 25 0,-2-33 6,0 0-1,1 0 0,1-1 0,-1 1 0,2-1 1,0 0-1,0 0 0,12 18 0,-12-22-1,1 0-1,0 0 1,0-1-1,1 0 1,-1 0-1,1 0 1,1-1 0,-1 0-1,1 0 1,0-1-1,0 0 1,16 5-1,-17-7-97,-1 0-1,1 0 1,0-1-1,0 0 1,0-1-1,0 1 1,0-1-1,0-1 0,14-1 1,-19 1 51,1 1-1,-1-1 1,1 0-1,-1 0 1,1 0-1,-1 0 1,0 0-1,1-1 1,-1 1 0,0 0-1,0-1 1,0 0-1,0 0 1,0 1-1,0-1 1,0 0-1,-1 0 1,1-1 0,-1 1-1,0 0 1,1 0-1,-1-1 1,0 1-1,0-1 1,-1 1-1,1-1 1,0 1 0,0-5-1,0-29-374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1:55.738"/>
    </inkml:context>
    <inkml:brush xml:id="br0">
      <inkml:brushProperty name="width" value="0.05" units="cm"/>
      <inkml:brushProperty name="height" value="0.05" units="cm"/>
      <inkml:brushProperty name="color" value="#FFC114"/>
    </inkml:brush>
  </inkml:definitions>
  <inkml:trace contextRef="#ctx0" brushRef="#br0">0 48 20188,'5'11'2265,"0"-4"-1577,4-7-400,1 0 1736,1-3-2160,-2-2-592,-5-10 624,-1-3-224,-3-7-224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0.653"/>
    </inkml:context>
    <inkml:brush xml:id="br0">
      <inkml:brushProperty name="width" value="0.05" units="cm"/>
      <inkml:brushProperty name="height" value="0.05" units="cm"/>
      <inkml:brushProperty name="color" value="#FFC114"/>
    </inkml:brush>
  </inkml:definitions>
  <inkml:trace contextRef="#ctx0" brushRef="#br0">65 38 16420,'4'-15'4089,"-4"15"-3927,-1 1 0,0-1 1,0 1-1,1-1 0,-1 1 1,0 0-1,1 0 0,-1-1 0,0 1 1,1 0-1,-1 0 0,1 0 1,0 0-1,-1-1 0,1 1 0,-1 2 1,-10 21-5,1 1 0,2 0 0,0 0 0,1 1 0,2 0 1,1 0-1,1 1 0,1-1 0,2 39 0,0-63-152,0 1-1,0-1 0,1 0 1,-1 1-1,1-1 1,0 1-1,0-1 0,0 0 1,0 1-1,0-1 1,0 0-1,1 0 0,-1 0 1,4 3-1,-4-4 1,0 0-1,1 0 1,-1 0 0,1 0-1,-1-1 1,1 1-1,-1 0 1,1-1 0,-1 0-1,1 1 1,0-1 0,-1 0-1,1 0 1,0 0-1,-1 0 1,1 0 0,-1 0-1,1 0 1,0 0 0,-1-1-1,1 1 1,-1-1-1,1 1 1,2-2 0,2-1 9,0 0 1,0 0-1,-1-1 1,1 0-1,-1 0 0,1 0 1,-1-1-1,5-6 1,35-46 110,-37 47-95,20-30 108,-1 0 1,-2-2 0,35-82 0,-50 105-62,-10 19-77,0 0 0,0 0 0,0 0 0,0 0-1,1 0 1,-1 0 0,0 0 0,0 0 0,0 0 0,0 0 0,0 0 0,0 0 0,0 0 0,1 0 0,-1 0 0,0 0-1,0 0 1,0 0 0,0 0 0,0 0 0,0 0 0,0 0 0,1 0 0,-1 0 0,0 1 0,0-1 0,0 0 0,0 0-1,0 0 1,0 0 0,0 0 0,0 0 0,0 0 0,0 0 0,1 0 0,-1 0 0,0 1 0,0-1 0,0 0 0,0 0-1,0 0 1,0 0 0,0 0 0,0 0 0,0 0 0,0 1 0,0-1 0,0 0 0,0 0 0,0 0 0,0 0 0,0 0 0,0 0-1,0 0 1,0 1 0,0-1 0,0 0 0,0 0 0,0 0 0,0 0 0,-1 0 0,1 0 0,0 1 0,-3 37 36,3-37-38,-5 38-2,2 0 0,1 0 0,2 0 0,7 54 0,-7-88 4,2 0 0,-1 0-1,0 0 1,1 0 0,0 0 0,0-1-1,1 1 1,-1 0 0,6 6-1,-7-9 3,1-1 0,-1 0 0,0 1 0,1-1 0,-1 0 0,1 0 0,-1 0 0,1 0 0,0 0 0,-1 0 0,1-1-1,0 1 1,0 0 0,-1-1 0,1 1 0,0-1 0,0 0 0,0 0 0,0 0 0,-1 0 0,1 0 0,0 0 0,0 0-1,0 0 1,0-1 0,0 1 0,-1-1 0,1 0 0,2 0 0,4-3 20,-1 0 1,0-1-1,-1 0 0,1 0 1,-1 0-1,0-1 0,0 1 1,-1-2-1,1 1 1,7-13-1,-1-1 66,0 0 1,13-35-1,-20 42-38,0 0-1,3-20 0,-7 29-37,0-1 0,0 1 0,-1-1 0,0 1 0,0 0 0,0-1 0,0 1 0,0-1 0,-1 1 0,0 0 0,-2-6 0,3 10-12,0 0 0,0-1 0,0 1-1,-1 0 1,1-1 0,0 1 0,0 0 0,-1-1-1,1 1 1,0 0 0,-1 0 0,1-1 0,0 1-1,-1 0 1,1 0 0,0-1 0,-1 1 0,1 0-1,-1 0 1,1 0 0,0 0 0,-1 0 0,1 0 0,-1 0-1,1 0 1,0 0 0,-1 0 0,1 0 0,-1 0-1,1 0 1,0 0 0,-1 0 0,1 0 0,-1 0-1,1 0 1,0 1 0,-1-1 0,1 0 0,-1 0 0,1 0-1,0 1 1,-1-1 0,1 0 0,0 1 0,0-1-1,-1 0 1,1 1 0,-14 14 8,12-11-9,0 0 0,0 0 0,0 0 0,1 0 0,-1 0-1,1 0 1,0 1 0,0-1 0,0 0 0,1 1 0,0-1 0,0 1 0,0 5 0,0-9-1,1 0 0,-1 0 0,0 1 0,1-1 0,-1 0 0,0 0 0,1 0 0,0 0-1,-1 0 1,1 0 0,-1 0 0,1 0 0,0 0 0,0 0 0,0 0 0,0 0 0,0 0 0,0 0 0,0-1 0,1 2 0,0-2 0,0 1 0,0-1 1,0 1-1,0-1 0,0 0 0,0 0 0,0 0 0,0 0 0,0 0 0,0 0 0,0-1 0,0 1 0,0-1 0,0 1 0,0-1 0,3-1 0,4-3 0,1 0 0,-1 0 0,0-1 0,0 0 0,-1-1 0,1 0 0,9-11 0,-5 4-13,0-1 1,-2 0-1,14-22 1,-30 63-92,2-1 1,1 1 0,1 30-1,1-53 104,0-1 0,0 1-1,1 0 1,0 0-1,-1-1 1,1 1 0,0 0-1,0-1 1,0 1-1,1-1 1,-1 1 0,0-1-1,1 0 1,0 1-1,-1-1 1,1 0 0,0 0-1,0 0 1,5 3 0,-5-4-1,1 0 0,0 0 0,0 0 0,0 0 0,0 0 0,0-1 0,0 1 0,0-1 0,0 0 0,0 0 0,0 0 0,0 0 0,0-1 0,0 1 0,0-1 0,0 1 0,0-1 0,4-2 0,5-2-11,-1 0 0,-1-1 0,1 0 0,-1-1 0,0 0 1,10-9-1,50-53-96,-61 60 88,-8 8 16,-1 0 1,1 1-1,-1-1 0,1 0 0,-1 1 1,1-1-1,0 1 0,-1-1 1,1 1-1,0-1 0,-1 1 1,1-1-1,0 1 0,0 0 0,-1-1 1,1 1-1,0 0 0,0 0 1,1-1-1,-2 2 3,0-1 0,1 0-1,-1 1 1,0-1 0,0 1 0,1-1 0,-1 0-1,0 1 1,0-1 0,0 1 0,1-1 0,-1 0 0,0 1-1,0-1 1,0 1 0,0-1 0,0 1 0,0-1-1,0 1 1,0-1 0,0 1 0,0-1 0,0 1 0,0 0-1,-10 41-40,8-33 34,-3 8-6,1-3 11,1 1 1,0-1-1,1 1 0,0-1 0,1 25 0,1-38 5,0 0 0,0 0 0,0 0 0,1 0 0,-1 0 0,0 0 0,0 0 0,1 0 0,-1 0-1,0 0 1,1 0 0,-1 0 0,1-1 0,-1 1 0,1 0 0,-1 0 0,1 0 0,0 0 0,-1-1 0,1 1 0,0 0-1,0-1 1,0 1 0,0-1 0,-1 1 0,1 0 0,0-1 0,0 0 0,0 1 0,0-1 0,0 0 0,0 1 0,0-1 0,0 0-1,0 0 1,0 0 0,0 0 0,0 0 0,0 0 0,0 0 0,0 0 0,0-1 0,0 1 0,0 0 0,0 0 0,1-1-1,7-3 3,0 1 0,0-1-1,-1 0 1,10-7-1,-7 4-2,9-5-37,1 1 0,0 1 0,1 1-1,33-9 1,-50 16 17,1 1 0,0 0-1,0 0 1,0 0 0,0 1 0,0 0-1,0 0 1,-1 0 0,1 1 0,0 0-1,0 0 1,0 1 0,-1 0 0,1 0-1,0 0 1,-1 0 0,0 1-1,0 0 1,0 0 0,0 0 0,0 1-1,8 8 1,2 7-57,-10-12 55,0 0 0,1-1 0,0 0 0,7 7 0,-12-12 21,0 0 0,0-1 1,0 1-1,0 0 1,0 0-1,0-1 0,0 1 1,1-1-1,-1 1 1,0-1-1,0 0 0,1 1 1,-1-1-1,0 0 1,0 0-1,1 0 0,-1 0 1,0 0-1,1 0 1,-1 0-1,0 0 0,1 0 1,-1-1-1,0 1 1,0 0-1,1-1 0,-1 1 1,0-1-1,0 0 1,0 1-1,2-3 0,5-4-53,0-1 0,-1-1-1,0 0 1,-1 0-1,1 0 1,-2-1 0,1 1-1,6-19 1,-7 15-102,2 0 0,0 0 1,0 0-1,15-18 0,-12 19-120</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1.040"/>
    </inkml:context>
    <inkml:brush xml:id="br0">
      <inkml:brushProperty name="width" value="0.05" units="cm"/>
      <inkml:brushProperty name="height" value="0.05" units="cm"/>
      <inkml:brushProperty name="color" value="#FFC114"/>
    </inkml:brush>
  </inkml:definitions>
  <inkml:trace contextRef="#ctx0" brushRef="#br0">0 6 20188,'3'-4'961,"6"3"-945,3 1-16,1 1 240</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1.458"/>
    </inkml:context>
    <inkml:brush xml:id="br0">
      <inkml:brushProperty name="width" value="0.05" units="cm"/>
      <inkml:brushProperty name="height" value="0.05" units="cm"/>
      <inkml:brushProperty name="color" value="#FFC114"/>
    </inkml:brush>
  </inkml:definitions>
  <inkml:trace contextRef="#ctx0" brushRef="#br0">182 116 19396,'-3'-2'158,"0"1"0,0-1 0,0 1 0,-1 0 0,1 0 1,0 0-1,-1 0 0,1 1 0,0 0 0,-1-1 0,1 1 0,-1 0 0,1 1 0,-1-1 0,1 1 0,0-1 0,-6 3 0,4-1-10,-1 0 0,1 1 0,0 0 0,0 0 0,0 1 0,0-1 0,0 1 0,1 0 0,-7 7 0,4-3-106,1 0 0,-1 1 0,2 0 1,-1 0-1,1 0 0,0 1 0,1-1 1,0 1-1,1 0 0,0 1 1,-1 10-1,3-18-42,1 0 0,0-1-1,-1 1 1,1-1 0,1 1 0,-1 0 0,0-1 0,1 1 0,-1 0 0,1-1-1,0 1 1,-1-1 0,1 1 0,1-1 0,-1 0 0,0 1 0,1-1-1,1 3 1,-1-4 2,0 0 0,-1 0 0,1 0 0,0 0-1,0 0 1,0 0 0,0 0 0,0-1 0,0 1-1,0-1 1,0 0 0,0 1 0,0-1 0,0 0-1,0 0 1,0 0 0,0 0 0,0-1 0,1 1-1,-1-1 1,0 1 0,0-1 0,0 1 0,2-2 0,8-4 27,0 1 1,-1-1 0,1-1 0,-1 0-1,-1-1 1,1 0 0,-1 0 0,9-11-1,69-85 580,-74 86-488,23-34 237,-25 33-66,1 1 1,21-23-1,-34 41-288,0 0 1,0 0-1,0 0 1,0 0-1,0 0 1,0 0-1,0 0 1,0 0-1,0 0 0,0-1 1,0 1-1,0 0 1,0 0-1,0 0 1,0 0-1,0 0 1,1 0-1,-1 0 1,0 0-1,0 0 0,0 0 1,0 0-1,0 0 1,0 0-1,0 0 1,0 0-1,0 0 1,1 0-1,-1 0 0,0 0 1,0 0-1,0 0 1,0 0-1,0 0 1,0 0-1,0 0 1,0 0-1,1 0 1,-1 0-1,0 0 0,0 0 1,0 0-1,0 0 1,0 0-1,0 0 1,0 0-1,0 0 1,0 0-1,0 0 0,0 0 1,1 0-1,-1 1 1,0-1-1,0 0 1,0 0-1,0 0 1,0 0-1,0 9 84,-5 18-84,4-23 10,-18 81-30,4-22-110,2 1 0,-7 110 1,22-144-429,-2-30 546,0 1-1,0-1 0,0 1 1,0-1-1,1 0 0,-1 1 1,0-1-1,0 1 0,0-1 1,0 0-1,1 1 1,-1-1-1,0 0 0,0 1 1,1-1-1,-1 0 0,0 1 1,1-1-1,-1 0 0,0 0 1,1 1-1,-1-1 1,0 0-1,1 0 0,-1 0 1,1 0-1,-1 1 0,0-1 1,1 0-1,-1 0 0,1 0 1,-1 0-1,1 0 1,-1 0-1,0 0 0,1 0 1,-1 0-1,1 0 0,-1 0 1,0 0-1,1-1 0,-1 1 1,1 0-1,-1 0 1,0 0-1,1-1 0,-1 1 1,1 0-1,-1 0 0,0-1 1,0 1-1,1 0 0,-1 0 1,0-1-1,1 1 1,-1 0-1,0-1 0,0 1 1,0-1-1,1 1 0,-1 0 1,0-1-1,6-10-51,-1 1 0,-1-1-1,0 1 1,4-14 0,4-22-258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1.924"/>
    </inkml:context>
    <inkml:brush xml:id="br0">
      <inkml:brushProperty name="width" value="0.05" units="cm"/>
      <inkml:brushProperty name="height" value="0.05" units="cm"/>
      <inkml:brushProperty name="color" value="#FFC114"/>
    </inkml:brush>
  </inkml:definitions>
  <inkml:trace contextRef="#ctx0" brushRef="#br0">26 185 16540,'0'1'115,"0"-1"1,0 1 0,0 0 0,0-1 0,0 1 0,0 0 0,0-1 0,0 1 0,1-1 0,-1 1 0,0-1-1,0 1 1,1 0 0,-1-1 0,0 1 0,1-1 0,-1 1 0,0-1 0,1 0 0,-1 1 0,1-1 0,-1 1 0,1-1-1,-1 0 1,1 1 0,-1-1 0,1 0 0,-1 0 0,2 1 0,0-1 134,0 1 0,1-1 0,-1 0 0,0 0 0,0 0 0,1 0 0,-1 0 0,4-1 0,39-13 2170,-28 6-2160,-1 0-1,0-1 1,-1-1 0,0 0 0,0-1 0,-1-1 0,-1 0 0,0-1 0,0 0 0,11-17 0,-23 28-250,1 0 0,-1 0 1,0 0-1,0 0 0,0 0 0,0 0 1,-1 0-1,1 0 0,-1 0 0,1 0 1,-1 0-1,1 0 0,-1 0 0,0-4 1,0 5-9,-1 0 0,1 0 1,0 0-1,-1 1 0,1-1 1,-1 0-1,1 0 0,-1 1 1,1-1-1,-1 0 1,1 0-1,-1 1 0,0-1 1,1 1-1,-1-1 0,0 1 1,1-1-1,-1 1 0,0-1 1,0 1-1,0-1 1,1 1-1,-1 0 0,0 0 1,0-1-1,0 1 0,0 0 1,0 0-1,0 0 0,1 0 1,-1 0-1,0 0 1,0 0-1,0 0 0,-1 1 1,-7 0 6,1 1 0,-1 0 1,0 0-1,1 1 1,-1 0-1,1 0 0,0 1 1,0 0-1,0 1 1,-7 5-1,-2 3 3,0 1 0,-30 31-1,36-33 6,0 1 0,1 0-1,1 1 1,-15 29 0,21-39-15,1 0 1,0 1 0,0 0 0,1 0-1,-1-1 1,1 1 0,0 0 0,0 0-1,1 0 1,-1 0 0,1 0 0,0 0 0,0 0-1,1 0 1,0 0 0,0 0 0,0 0-1,0 0 1,1 0 0,2 6 0,-1-8-60,-1 0 1,0 0 0,1 0-1,0 0 1,0-1 0,0 1 0,0-1-1,0 0 1,0 0 0,0 0-1,1 0 1,-1 0 0,1-1-1,0 1 1,-1-1 0,1 0-1,0 0 1,0-1 0,0 1-1,-1-1 1,1 0 0,0 0 0,0 0-1,0 0 1,0-1 0,4 0-1,5-2-89,1 0-1,-1-1 0,0 0 1,0-1-1,0-1 0,12-6 0,28-19-341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2.732"/>
    </inkml:context>
    <inkml:brush xml:id="br0">
      <inkml:brushProperty name="width" value="0.05" units="cm"/>
      <inkml:brushProperty name="height" value="0.05" units="cm"/>
      <inkml:brushProperty name="color" value="#FFC114"/>
    </inkml:brush>
  </inkml:definitions>
  <inkml:trace contextRef="#ctx0" brushRef="#br0">7 225 16748,'-1'3'240,"1"0"0,-1-1 0,1 1 0,0-1 0,0 1 1,0 0-1,1-1 0,-1 1 0,0-1 0,1 1 1,0-1-1,0 1 0,1 3 0,-1-5-158,0 0 0,0 0 0,0 0 0,-1 0 0,1 0 0,0-1 0,0 1 0,0 0 0,0 0 0,0-1 0,1 1 0,-1-1 0,0 1 0,0-1 0,0 0 1,0 1-1,1-1 0,-1 0 0,0 0 0,0 0 0,0 0 0,1 0 0,-1 0 0,0 0 0,0 0 0,1 0 0,-1-1 0,0 1 0,0 0 0,2-2 0,6-1 122,0-1 0,0 0 0,-1-1-1,0 0 1,0 0 0,0-1 0,-1 0 0,0-1 0,0 1 0,8-11 0,-6 7-98,-1-1-1,0 0 1,0-1 0,-1 0 0,-1 0-1,8-20 1,-13 27-80,0 1-1,1-1 1,-1 0-1,-1 0 1,1 1 0,-1-1-1,0 0 1,0 0-1,0 0 1,-1 0-1,1 1 1,-4-10 0,4 12-17,-1 0-1,0 0 1,0 0 0,0 0 0,-1 0 0,1 0 0,0 1 0,-1-1 0,1 0 0,-1 1 0,1-1 0,-1 1 0,0-1 0,0 1-1,0 0 1,0 0 0,0 0 0,0 0 0,0 0 0,0 0 0,0 0 0,0 1 0,0-1 0,-1 1 0,1 0 0,0 0 0,0-1-1,0 1 1,-4 1 0,1-1-6,0 1-1,0 0 1,0 0-1,0 0 1,0 0 0,0 1-1,1 0 1,-1 0-1,1 0 1,-1 1-1,1-1 1,0 1-1,-5 4 1,3-2-6,1 1 1,-1 0-1,1 0 1,0 1-1,0 0 1,1 0-1,-6 11 1,4-5-5,1 1 0,0 0 0,1-1 0,0 2 0,1-1-1,1 0 1,0 1 0,1 24 0,1-32 6,1 0-1,0-1 0,0 1 1,0-1-1,1 1 0,0-1 1,0 1-1,0-1 0,1 0 1,5 9-1,-5-11 1,-1-1 1,1 0-1,0 0 0,0 0 1,0 0-1,0-1 0,1 1 1,-1-1-1,1 0 0,-1 0 1,1 0-1,0 0 0,0-1 1,0 1-1,0-1 1,0 0-1,0 0 0,5 0 1,4 0-1,0-1 1,0 0 0,0-1 0,0 0 0,0-2 0,0 1 0,0-1-1,15-6 1,99-47-1,-80 33 2,-20 10 0,-13 5-4,2 1 0,-1 1 0,1 0 0,0 1 0,32-6 0,-46 10 2,1 1 0,-1 0 0,1-1 0,-1 1 0,1 0 0,-1 1 0,1-1 0,-1 0 0,1 1 1,-1 0-1,1-1 0,-1 1 0,1 0 0,-1 0 0,0 0 0,1 1 0,-1-1 0,0 0 0,0 1 0,0 0 0,0-1 0,3 4 0,-1 1 5,0 1-1,-1-1 1,0 1-1,0 0 1,0 0 0,2 9-1,-4-10 15,1 0-1,0 0 1,1 0-1,-1 0 1,1 0-1,0 0 1,1-1 0,-1 1-1,7 7 1,-8-12-10,0 0 1,-1 0 0,1 0-1,0 0 1,-1 0 0,1 0-1,0-1 1,0 1 0,0-1-1,0 1 1,0-1 0,-1 0-1,1 1 1,0-1 0,0 0-1,0 0 1,0 0 0,0-1-1,0 1 1,0 0 0,0-1-1,0 1 1,0-1 0,2-1-1,6-2 25,-1-1 0,0 0 0,12-10 0,-13 10-16,25-19 41,41-25-57,-66 44-22,0 1 1,0 0 0,1 1 0,-1 0 0,1 0 0,0 1 0,12-2-1,-18 3 13,-1 1 0,1 0-1,0 0 1,-1 0 0,1 0-1,0 1 1,-1-1-1,1 1 1,-1 0 0,1-1-1,-1 1 1,1 0 0,-1 0-1,0 1 1,1-1-1,2 2 1,-1 2-7,1-1-1,-1 1 1,0-1 0,0 1 0,3 7-1,-3-6 22,1 0-1,-1 0 1,11 9-1,-14-13 0,1-1-1,-1 0 0,1 0 0,0 0 0,-1-1 1,1 1-1,0 0 0,0-1 0,0 1 0,-1-1 1,1 1-1,0-1 0,0 0 0,0 0 0,0 0 1,0 0-1,0 0 0,0-1 0,-1 1 0,1 0 1,0-1-1,0 1 0,0-1 0,0 0 0,2-1 1,6-4-169,0 1 1,0-2-1,11-9 0,3-1-743,-20 15 914,0 0 0,0 0 0,0 0 0,0 0 0,0 1 0,0-1 0,5 0 0,0 1-334</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3.116"/>
    </inkml:context>
    <inkml:brush xml:id="br0">
      <inkml:brushProperty name="width" value="0.05" units="cm"/>
      <inkml:brushProperty name="height" value="0.05" units="cm"/>
      <inkml:brushProperty name="color" value="#FFC114"/>
    </inkml:brush>
  </inkml:definitions>
  <inkml:trace contextRef="#ctx0" brushRef="#br0">1 50 23725,'8'5'1680,"-2"-5"-1832,0-1-648,-2-11 1184,-1-6-280,0-5-328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2.438"/>
    </inkml:context>
    <inkml:brush xml:id="br0">
      <inkml:brushProperty name="width" value="0.05" units="cm"/>
      <inkml:brushProperty name="height" value="0.05" units="cm"/>
    </inkml:brush>
  </inkml:definitions>
  <inkml:trace contextRef="#ctx0" brushRef="#br0">190 69 15003,'-5'-2'119,"0"-1"-1,0 1 0,0 0 0,-1 1 1,1-1-1,0 1 0,-1 0 1,1 0-1,-1 1 0,1 0 1,-1 0-1,1 0 0,-1 0 1,1 1-1,-1 0 0,1 0 1,-1 1-1,1-1 0,0 1 1,0 0-1,0 1 0,0-1 1,0 1-1,0 0 0,1 0 1,0 1-1,-1-1 0,1 1 0,0 0 1,1 0-1,-1 0 0,1 1 1,0-1-1,0 1 0,0 0 1,0-1-1,1 1 0,0 1 1,0-1-1,0 0 0,1 0 1,-2 10-1,2-9-79,1-1 1,-1 1-1,1-1 1,0 1-1,0-1 1,1 0-1,1 12 1,-1-15-28,0 0 0,-1 0 0,1 0 0,0-1 0,0 1 0,0 0 0,1 0 0,-1 0 0,0-1 0,0 1 0,1-1 0,-1 1 0,1-1 0,0 1 0,-1-1 0,1 0 0,0 0 0,0 0 0,0 0 0,0 0 0,0 0 0,0-1 0,4 2 0,0-1 14,1-1 0,0 1 0,0-1 0,0-1 0,0 1 0,0-1 1,0 0-1,0-1 0,-1 0 0,1 0 0,11-5 0,6-4 102,39-25 1,-38 20 21,0-2 1,-2 0 0,0-1-1,-1-2 1,-1 0 0,33-42-1,-46 48-8,-8 15-139,0 0 0,0 0-1,0 0 1,-1-1 0,1 1 0,0 0 0,0 0 0,0 0 0,0 0 0,0 0-1,0 0 1,0 0 0,0 0 0,0 0 0,0-1 0,-1 1 0,1 0 0,0 0-1,0 0 1,0 0 0,0 0 0,0 0 0,0 0 0,0 0 0,-1 0 0,1 0-1,0 0 1,0 0 0,0 0 0,0 0 0,0 0 0,0 0 0,-1 0 0,1 0-1,0 0 1,0 0 0,0 0 0,0 0 0,0 0 0,0 0 0,0 0 0,-1 0-1,1 1 1,0-1 0,0 0 0,0 0 0,0 0 0,0 0 0,0 0 0,0 0-1,0 0 1,0 0 0,-3 2 14,0 0 0,0 0 0,0 0 1,1 1-1,-1-1 0,-3 6 0,-2 3-13,1 1 0,1 0 1,0 0-1,-6 18 0,10-24-94,0-1-1,0 1 0,1 0 1,0 0-1,0 0 0,0 0 0,1 0 1,0 0-1,0 0 0,0 0 1,1 0-1,1 6 0,-1-10 25,-1-1 0,1 1 0,0 0 0,0-1 0,0 0 0,0 1 0,0-1-1,1 1 1,-1-1 0,0 0 0,0 0 0,1 0 0,-1 0 0,1 0 0,-1 0 0,1 0 0,0 0-1,-1-1 1,1 1 0,0-1 0,-1 1 0,1-1 0,0 1 0,-1-1 0,1 0 0,0 0 0,0 0-1,0 0 1,-1 0 0,4-1 0,2 0-68,1 0-1,-1-1 1,0 0 0,-1 0-1,1-1 1,9-4-1,24-18-654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3.677"/>
    </inkml:context>
    <inkml:brush xml:id="br0">
      <inkml:brushProperty name="width" value="0.05" units="cm"/>
      <inkml:brushProperty name="height" value="0.05" units="cm"/>
      <inkml:brushProperty name="color" value="#FFC114"/>
    </inkml:brush>
  </inkml:definitions>
  <inkml:trace contextRef="#ctx0" brushRef="#br0">47 25 21565,'-2'-25'1248,"5"104"-216,0 9-536,1-4-128,2-4-136,-4-11-184,0-7-448,0-10-232,-5-14-608,-8-12 976,-12-22-184,-6-11-208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4.095"/>
    </inkml:context>
    <inkml:brush xml:id="br0">
      <inkml:brushProperty name="width" value="0.05" units="cm"/>
      <inkml:brushProperty name="height" value="0.05" units="cm"/>
      <inkml:brushProperty name="color" value="#FFC114"/>
    </inkml:brush>
  </inkml:definitions>
  <inkml:trace contextRef="#ctx0" brushRef="#br0">0 142 16476,'10'-12'467,"1"0"1,0 1 0,1 0 0,0 1 0,1 0-1,0 1 1,0 1 0,1 0 0,0 1 0,1 0-1,20-6 1,-15 7-198,0 1 0,0 1 0,0 0 0,0 2 1,1 0-1,-1 1 0,1 2 0,27 3 0,-40-3-242,0 0-1,0 1 1,-1 0-1,1 0 1,-1 1 0,1 0-1,-1 0 1,0 1-1,0-1 1,0 2 0,-1-1-1,1 1 1,6 6 0,-9-6-1,-1-1 0,1 0 1,-1 1-1,0 0 0,0 0 1,-1 0-1,1 0 0,-1 0 1,0 0-1,-1 1 0,1-1 1,-1 1-1,0-1 0,0 1 1,-1-1-1,0 1 0,0 0 1,0-1-1,-2 8 0,0-2 42,0 0-1,-1 0 0,-1-1 0,1 1 0,-2-1 1,0 0-1,0 0 0,0-1 0,-1 0 0,-1 1 0,0-2 1,0 1-1,-1-1 0,-14 12 0,13-12-154,-1-1 0,0 0 0,0 0-1,0-1 1,-1-1 0,0 1 0,0-2 0,-1 0-1,1 0 1,-1-1 0,0 0 0,0-1 0,-15 1-1,3-7-953,24 4 1020,0 0 1,-1 0 0,1 0 0,-1 0 0,1 0-1,-1 0 1,1 0 0,0 0 0,-1 0-1,1 0 1,-1 0 0,1-1 0,-1 1-1,1 0 1,0 0 0,-1-1 0,1 1 0,0 0-1,-1 0 1,1-1 0,0 1 0,-1 0-1,1-1 1,0 1 0,0-1 0,-1 1-1,1 0 1,0-1 0,0 1 0,0-1 0,0 1-1,0 0 1,-1-1 0,1 1 0,0-1-1,0 1 1,0-1 0,0 1 0,0 0-1,0-1 1,0 1 0,0-1 0,1 1 0,-1-1-1,0 1 1,0-1 0,0 1 0,1-1-1,12-9-597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4.557"/>
    </inkml:context>
    <inkml:brush xml:id="br0">
      <inkml:brushProperty name="width" value="0.05" units="cm"/>
      <inkml:brushProperty name="height" value="0.05" units="cm"/>
      <inkml:brushProperty name="color" value="#FFC114"/>
    </inkml:brush>
  </inkml:definitions>
  <inkml:trace contextRef="#ctx0" brushRef="#br0">31 68 21077,'-15'87'2497,"10"-64"-1867,1-1 1,1 1-1,1 0 0,0 27 1,6-35-700,2-13-93,-5-2 144,0-1 0,0 0 0,0 0-1,0 0 1,0 0 0,0 0 0,-1 0 0,1 0 0,0 0-1,-1 0 1,1 0 0,0 0 0,-1-1 0,1 1 0,-1 0 0,0 0-1,1-2 1,3-20-69,-1-1-1,0 0 1,-2 0-1,-1 0 0,-6-47 1,-3 40 8,9 33 76,0-1 1,-1 0-1,1 1 0,0-1 1,1 0-1,-1 1 0,0-1 1,0 0-1,1 1 0,-1-1 0,0 0 1,1 1-1,-1-1 0,1 0 1,0 0-1,-1 0 0,1 0 1,1 2-1,18 22-22,-17-22 29,1 0-1,-1 0 1,1 0 0,0 0-1,0-1 1,0 0-1,0 0 1,1 0 0,-1-1-1,0 1 1,1-1 0,-1 0-1,1 0 1,6 0-1,-3-1 6,0 0 0,-1 0 0,1-1 0,0-1 0,0 1 0,-1-1 0,1 0 0,6-4-1,3-1 10,-1-1 0,-1-1 0,1-1 0,-1 0-1,-1-1 1,23-22 0,9-17-114,-46 55 62,0-1 0,0 1 0,-1-1 0,1 1 0,-3 5 0,-2 12 34,1 0 0,-2 23 0,6-37 26,-1 1 1,1-1-1,1 1 1,0-1-1,0 1 1,0-1-1,1 0 1,4 12-1,-5-18-14,0 0-1,-1 0 1,1 0-1,0 0 0,1 0 1,-1-1-1,0 1 0,0 0 1,1-1-1,-1 1 0,1-1 1,-1 1-1,1-1 0,0 0 1,0 0-1,-1 1 1,1-1-1,0-1 0,0 1 1,0 0-1,3 0 0,-2 0 0,0-1-1,0 0 1,0 0-1,1 0 0,-1-1 1,0 1-1,0-1 1,0 0-1,0 0 1,0 0-1,0 0 1,5-3-1,2-2-19,0 0 0,-1-1 0,0 0-1,0-1 1,-1 0 0,13-15 0,-6 2-173,21-38 1,5-7-567,-41 66 742,0 0 1,0-1-1,0 1 1,0 0-1,0 0 1,0 0-1,0 0 0,0 0 1,0 0-1,0 0 1,0 0-1,0 0 1,0 0-1,1 0 1,-1-1-1,0 1 0,0 0 1,0 0-1,0 0 1,0 0-1,0 0 1,0 0-1,0 0 0,1 0 1,-1 0-1,0 0 1,0 0-1,0 0 1,0 0-1,0 0 0,0 0 1,0 0-1,1 0 1,-1 0-1,0 0 1,0 0-1,0 0 1,0 0-1,0 0 0,0 0 1,0 1-1,0-1 1,0 0-1,1 0 1,-1 0-1,0 0 0,0 0 1,0 0-1,0 0 1,0 0-1,0 0 1,0 0-1,0 0 1,0 1-1,0-1 0,0 0 1,0 0-1,0 0 1,0 0-1,0 0 1,0 0-1,0 0 0,0 1 1,0-1-1,0 0 1,0 0-1,0 0 1,0 0-1,3 16-95,-3 17 173,-2 14 136,0-21-22,3 36 0,-2-61-223,1 0 0,0 0 1,0 0-1,0-1 0,0 1 1,0 0-1,0 0 0,1 0 0,-1 0 1,0 0-1,0 0 0,0 0 1,1-1-1,-1 1 0,1 0 1,-1 0-1,1 0 0,-1-1 0,1 1 1,-1 0-1,1-1 0,-1 1 1,1 0-1,0-1 0,-1 1 1,1-1-1,0 1 0,1 0 0,-1-1-21,0-1-1,1 1 0,-1-1 0,0 1 0,0-1 1,0 0-1,-1 1 0,1-1 0,0 0 0,0 0 1,0 0-1,0 1 0,-1-1 0,1 0 0,0 0 1,-1 0-1,1 0 0,-1 0 0,1-1 0,-1 1 1,1-2-1,9-25-443,-1-10-176</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4.944"/>
    </inkml:context>
    <inkml:brush xml:id="br0">
      <inkml:brushProperty name="width" value="0.05" units="cm"/>
      <inkml:brushProperty name="height" value="0.05" units="cm"/>
      <inkml:brushProperty name="color" value="#FFC114"/>
    </inkml:brush>
  </inkml:definitions>
  <inkml:trace contextRef="#ctx0" brushRef="#br0">0 1 17492,'0'7'1568,"3"3"-1232,4 7-512,5-1 400,11-4-40,5-4-168,15-4-160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5.336"/>
    </inkml:context>
    <inkml:brush xml:id="br0">
      <inkml:brushProperty name="width" value="0.05" units="cm"/>
      <inkml:brushProperty name="height" value="0.05" units="cm"/>
      <inkml:brushProperty name="color" value="#FFC114"/>
    </inkml:brush>
  </inkml:definitions>
  <inkml:trace contextRef="#ctx0" brushRef="#br0">155 1 19236,'-24'26'2213,"-39"30"0,9-8 251,53-47-2422,0 0 0,0-1 1,0 1-1,0 0 1,0 0-1,1 0 0,-1 0 1,0 0-1,0 0 0,1 0 1,-1 0-1,0 0 1,1 0-1,-1 0 0,1 1 1,0-1-1,-1 2 1,1-2-42,1-1 0,-1 1 0,1-1 0,-1 0 0,0 1 0,1-1 0,-1 0 0,1 1 0,-1-1 0,1 0 0,0 0 0,-1 0 0,1 0 0,-1 1 0,1-1 0,-1 0 0,1 0 0,-1 0 0,1 0 0,0 0 0,-1 0 0,1 0 0,-1 0 0,1 0 0,0-1 0,51-12-854,-48 12 765,25-8-916,42-6 0,-60 13 801,0 1 1,-1 0-1,1 0 1,0 2 0,0-1-1,-1 1 1,17 4-1,-25-5 225,0 1-1,-1-1 0,1 1 1,-1-1-1,1 1 1,0 0-1,-1-1 1,1 1-1,-1 0 0,1 0 1,-1 0-1,0 0 1,1 0-1,-1 0 1,0 1-1,0-1 0,0 0 1,0 1-1,0-1 1,0 1-1,0-1 1,1 4-1,-2-3 63,0 0-1,0 0 1,0 1 0,0-1 0,0 0-1,0 0 1,0 1 0,-1-1 0,0 0-1,1 0 1,-1 0 0,0 0-1,0 0 1,0 0 0,-1 2 0,-3 4 243,-1-1 0,1 0 0,-1 0 0,-1 0 0,1-1 0,-1 0 0,-12 9 0,9-10-316,1 0 0,-1 0-1,1-1 1,-1 0 0,0 0 0,-1-1-1,1-1 1,-1 0 0,1 0 0,-1-1-1,0 0 1,1-1 0,-1 0 0,0-1-1,-16-3 1,-10-6-292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5.789"/>
    </inkml:context>
    <inkml:brush xml:id="br0">
      <inkml:brushProperty name="width" value="0.05" units="cm"/>
      <inkml:brushProperty name="height" value="0.05" units="cm"/>
      <inkml:brushProperty name="color" value="#FFC114"/>
    </inkml:brush>
  </inkml:definitions>
  <inkml:trace contextRef="#ctx0" brushRef="#br0">0 127 19492,'16'-16'695,"0"2"-1,1 0 1,1 1-1,0 0 1,1 2-1,0 0 1,0 1-1,34-11 1,-52 20-669,1 0 1,0 1-1,0-1 1,0 1-1,-1 0 1,1 0-1,0 0 1,0 0 0,0 0-1,0 0 1,-1 0-1,1 0 1,0 1-1,3 0 1,-4 0-15,0 0 0,0-1 1,0 1-1,0 0 0,0 0 1,0-1-1,0 1 0,-1 0 1,1 0-1,0 0 0,0 0 1,-1 0-1,1 0 0,-1 0 1,1 0-1,-1 1 0,1 0 1,0 5 7,0 1 1,0-1 0,-1 0 0,0 0 0,0 1 0,-2 7-1,1-2-4,-4 41 28,-2 40 16,7-82-48,0 0 0,1 0 0,1 1-1,0-2 1,5 19 0,-6-27-2,0 0 1,0 0-1,0 0 0,0 0 1,1 0-1,-1 0 0,1-1 1,0 1-1,0 0 0,0-1 1,0 0-1,0 1 0,0-1 1,1 0-1,-1 0 0,1 0 1,0 0-1,-1-1 0,1 1 1,0-1-1,0 1 0,0-1 1,0 0-1,0 0 0,0-1 1,0 1-1,1-1 0,-1 1 1,0-1-1,0 0 0,0 0 1,1 0-1,4-1 0,2-2 46,1 0-1,-1 0 0,0 0 1,0-2-1,0 1 0,0-1 1,-1-1-1,16-10 1,-5 0 126,-1 0 0,24-26 1,-36 35-118,0-1-1,-1 0 1,0 0 0,0-1 0,-1 0 0,0 0 0,0 0 0,5-16-1,-10 23-59,1 0-1,-1 0 1,1 0-1,-1 0 0,0 0 1,1 0-1,-1 0 0,0 0 1,0 0-1,0 0 0,-1 0 1,1 0-1,0 0 0,-1 0 1,1 1-1,-1-1 0,0 0 1,0 0-1,0 0 0,0 1 1,0-1-1,0 0 1,0 1-1,0-1 0,-1 1 1,1-1-1,0 1 0,-3-2 1,1 1-138,0 1 1,0 0 0,0 0-1,1 0 1,-1 0 0,0 1-1,0-1 1,0 1-1,0-1 1,0 1 0,0 0-1,0 0 1,0 1 0,0-1-1,0 1 1,0-1 0,0 1-1,-5 2 1,-10 8-1457,18-11 1554,-1 0 0,1 0 0,-1 1 0,1-1 0,0 0 0,-1 1 0,1-1 0,0 0 0,-1 1 0,1-1 1,0 1-1,-1-1 0,1 0 0,0 1 0,0-1 0,-1 1 0,1-1 0,0 1 0,0-1 0,0 1 0,0-1 1,0 1-1,0-1 0,0 1 0,0-1 0,0 1 0,0-1 0,0 1 0,0-1 0,0 1 0,0-1 0,0 1 1,1-1-1,-1 1 0,0-1 0,0 1 0,0-1 0,1 0 0,-1 1 0,1 0 0,14 8-974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6.160"/>
    </inkml:context>
    <inkml:brush xml:id="br0">
      <inkml:brushProperty name="width" value="0.05" units="cm"/>
      <inkml:brushProperty name="height" value="0.05" units="cm"/>
      <inkml:brushProperty name="color" value="#FFC114"/>
    </inkml:brush>
  </inkml:definitions>
  <inkml:trace contextRef="#ctx0" brushRef="#br0">0 1 18052,'2'3'274,"0"-1"0,-1 1-1,1 0 1,-1 0 0,0 0 0,0 0 0,0 0 0,0 1-1,0-1 1,-1 0 0,1 0 0,-1 0 0,0 1 0,0-1-1,-1 4 1,1-3 44,0 0 0,0 0 0,0-1 0,0 1 0,1 0-1,0 0 1,0-1 0,0 1 0,0 0 0,2 3 0,-3-6-279,1-1 0,-1 1 0,0-1 0,1 1 0,-1-1 0,1 1 0,0-1 0,-1 1 0,1-1 0,-1 1 0,1-1 1,0 0-1,-1 1 0,1-1 0,0 0 0,-1 1 0,1-1 0,0 0 0,0 0 0,-1 0 0,1 0 0,0 0 0,0 0 0,-1 0 1,1 0-1,0 0 0,0 0 0,-1 0 0,1 0 0,0-1 0,-1 1 0,1 0 0,1-1 0,24-14 286,-19 10-258,5-3-104,1 1 1,0-1-1,1 2 0,0 0 1,0 1-1,0 0 0,23-4 1,-29 8-15,-1 0 0,1 1 0,0 0 0,-1 0 0,1 1 0,0 0 0,-1 0 0,1 1 0,-1 0 0,1 0 0,-1 1 0,0 0 0,0 0 0,0 0 0,0 1 0,8 6 0,4 7-45,-15-13 105,0 0 0,1 0 0,-1-1 0,1 1 0,6 2 0,-10-5-1,1-1 0,-1 1 0,0-1 0,1 1 0,-1-1 0,0 0 0,1 0 0,-1 0 0,0 0 0,1 0 0,-1 0 1,1 0-1,-1 0 0,0 0 0,1 0 0,-1-1 0,0 1 0,1-1 0,-1 1 0,0-1 0,1 0 0,-1 1 0,0-1 1,0 0-1,2-1 0,-3 1-17,0 1 1,0 0-1,0 0 1,1 0-1,-1 0 1,0 0 0,0 0-1,0 0 1,0-1-1,0 1 1,0 0-1,1 0 1,-1 0-1,0 0 1,0 0-1,0 0 1,0 0 0,0 0-1,1 0 1,-1 0-1,0 0 1,0 0-1,0 0 1,0 0-1,0 0 1,1 0-1,-1 0 1,0 0 0,0 0-1,0 0 1,0 0-1,0 0 1,1 0-1,-1 0 1,0 0-1,0 0 1,0 0-1,0 0 1,0 1 0,0-1-1,1 0 1,-1 0-1,0 0 1,0 0-1,0 0 1,0 0-1,0 0 1,0 1-1,2 9-267,-4 12-443,2-21 660,-1 0 0,1 1 0,0-1 0,-1 0 0,1 1 0,-1-1 0,1 0 0,-1 1 0,1-1 0,-1 0 0,0 0 0,0 0 0,0 1 0,0-1 0,0 0 0,0 0-1,0 0 1,0-1 0,0 1 0,0 0 0,0 0 0,0-1 0,-1 1 0,1 0 0,0-1 0,-1 1 0,1-1 0,0 0 0,-3 1 0,-10-2-325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6.814"/>
    </inkml:context>
    <inkml:brush xml:id="br0">
      <inkml:brushProperty name="width" value="0.05" units="cm"/>
      <inkml:brushProperty name="height" value="0.05" units="cm"/>
      <inkml:brushProperty name="color" value="#FFC114"/>
    </inkml:brush>
  </inkml:definitions>
  <inkml:trace contextRef="#ctx0" brushRef="#br0">1 0 20892,'2'12'1529,"0"11"-1217,-1 14-160,-1 7 512,2 14-256,2 9-232,0-1-32,2-7-56,0-8-72,-2-15-200,0-10-232,-4-25 1448,-2 2-1016,-9-23 32,-3-6 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7.251"/>
    </inkml:context>
    <inkml:brush xml:id="br0">
      <inkml:brushProperty name="width" value="0.05" units="cm"/>
      <inkml:brushProperty name="height" value="0.05" units="cm"/>
      <inkml:brushProperty name="color" value="#FFC114"/>
    </inkml:brush>
  </inkml:definitions>
  <inkml:trace contextRef="#ctx0" brushRef="#br0">1 163 17820,'17'-17'651,"1"1"0,1 1 1,0 1-1,1 0 0,1 2 1,0 0-1,45-17 0,-42 21-424,0 1 0,0 1-1,1 2 1,-1 0 0,1 1 0,0 1-1,40 3 1,-55 0-198,1 0-1,-1 1 1,1 0 0,-1 1-1,0 0 1,0 0-1,0 1 1,0 1 0,14 8-1,-20-11-21,0 1 0,0 0 0,0 0-1,0 1 1,-1-1 0,0 1 0,1 0-1,-1 0 1,-1 0 0,1 0 0,0 0-1,-1 1 1,0-1 0,0 1-1,-1-1 1,1 1 0,-1 0 0,0 0-1,0 0 1,0-1 0,-1 1 0,0 7-1,-1 0 48,-1-1-1,0 1 1,-1 0-1,0-1 0,-1 0 1,0 0-1,-1 0 0,0 0 1,0-1-1,-2 0 0,-9 14 1,4-8 88,-2 0 1,0-1 0,0 0-1,-1-1 1,-31 21 0,27-23-71,-27 15 1,39-24-291,1 0 0,-1 0 0,0-1 0,0 0 0,-1 0 0,1-1 0,0 0 0,-9 1 0,15-2-190,3 3-136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7.623"/>
    </inkml:context>
    <inkml:brush xml:id="br0">
      <inkml:brushProperty name="width" value="0.05" units="cm"/>
      <inkml:brushProperty name="height" value="0.05" units="cm"/>
      <inkml:brushProperty name="color" value="#FFC114"/>
    </inkml:brush>
  </inkml:definitions>
  <inkml:trace contextRef="#ctx0" brushRef="#br0">187 54 20484,'-4'23'1801,"0"14"-1273,-1 9-232,2 6 688,2 3-224,1 0-328,0-2-136,3-9-264,0-6-160,1-18-440,-1-9-344,0-24-1528,-3-17 1759,0-8-287</inkml:trace>
  <inkml:trace contextRef="#ctx0" brushRef="#br0" timeOffset="1">9 34 18476,'-8'-2'1920,"12"2"-1087,9-1-305,10-5 1200,4 1-432,9-1-456,4 0-247,5 2-201,-1 1-176,-5 3-592,-5 1-505,-11 5 913,-4 1-184,-16 2-168,-5 1-104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31.018"/>
    </inkml:context>
    <inkml:brush xml:id="br0">
      <inkml:brushProperty name="width" value="0.05" units="cm"/>
      <inkml:brushProperty name="height" value="0.05" units="cm"/>
    </inkml:brush>
  </inkml:definitions>
  <inkml:trace contextRef="#ctx0" brushRef="#br0">5 134 13419,'-1'-2'122,"1"0"0,-1 0 0,0 1 0,1-1 1,-1 0-1,1 0 0,0 0 0,0 0 0,-1 1 0,1-1 0,0 0 0,1 0 1,-1 0-1,0 0 0,0 0 0,1 1 0,-1-1 0,1 0 0,0 0 0,0 1 1,-1-1-1,1 0 0,0 1 0,0-1 0,0 1 0,1-1 0,-1 1 1,0 0-1,1-1 0,-1 1 0,0 0 0,3-2 0,4-3 229,1 0 0,-1 1-1,1-1 1,17-6 0,1 2-123,1 2 1,0 1-1,0 1 0,0 1 1,1 2-1,0 0 0,51 4 1,-70-1-223,-1 1-1,0 1 1,15 4 0,-22-6-10,-1 0 1,0 1 0,0-1-1,1 1 1,-1-1 0,0 1-1,0 0 1,0 0 0,1-1-1,-1 1 1,0 0 0,0 0-1,0 0 1,-1 0 0,2 2 0,-2-3-2,1 1 1,-1 0 0,0 0 0,0 0 0,0-1 0,0 1 0,0 0 0,-1 0 0,1 0 0,0-1-1,0 1 1,0 0 0,-1 0 0,1-1 0,0 1 0,-1 0 0,1 0 0,-1-1 0,1 1-1,-1 0 1,1-1 0,-1 1 0,1-1 0,-1 1 0,1-1 0,-1 1 0,0-1 0,0 1 0,0 0-1,-15 9-38,0 0-1,-1-1 1,0-1-1,0 0 0,-26 7 1,-1 1 2,28-10 31,11-5 9,0 1 1,0-1-1,1 1 0,-1 0 0,1 0 0,-1 0 0,1 1 0,0 0 0,0-1 1,0 1-1,-5 5 0,9-7 0,0 0 1,0-1-1,0 1 0,0 0 1,0-1-1,1 1 1,-1 0-1,0-1 1,0 1-1,1-1 0,-1 1 1,0 0-1,1-1 1,-1 1-1,1-1 1,-1 1-1,0-1 0,1 1 1,-1-1-1,1 0 1,-1 1-1,1-1 1,0 0-1,-1 1 0,1-1 1,-1 0-1,1 1 1,0-1-1,-1 0 1,1 0-1,-1 0 0,1 0 1,0 0-1,-1 0 1,2 0-1,27 7-26,-27-7 21,49 8-61,-22-5 4,39 11-1,-61-12 47,0 0 0,0 0-1,0 1 1,0 0-1,-1 0 1,1 1 0,-1 0-1,0 0 1,0 1-1,8 7 1,-11-7 6,1 0 1,-1-1-1,-1 1 1,1 0-1,-1 0 1,0 0-1,0 1 1,0-1-1,-1 0 1,0 1-1,0-1 1,0 1-1,0 9 1,-1-5-3,-1 0 1,1 0-1,-1 0 0,-1 0 0,0 0 1,-5 16-1,3-18 38,0 0 0,-1 0 0,1 0 0,-2 0-1,1-1 1,-1 0 0,0 0 0,0 0 0,-1-1 0,0 0 0,0 0 0,-1-1 0,1 0 0,-1 0 0,0-1-1,-10 4 1,-13 4 248,0-1-1,-1-1 1,-34 5 0,44-10 19,0-2 1,-1 0 0,-40 0-1,62-3-290,0 0 0,1 0 0,-1 0-1,0 0 1,0 0 0,0 0-1,0 0 1,0 0 0,0-1 0,0 1-1,0 0 1,0 0 0,0-1-1,1 1 1,-1-1 0,0 1-1,0 0 1,0-1 0,1 0 0,-1 1-1,0-1 1,1 1 0,-1-1-1,0 0 1,1 0 0,-1 1-1,1-1 1,-1 0 0,1 0 0,-1 0-1,1 1 1,0-1 0,-1-2-1,1 2-80,0 0 0,1-1 0,-1 1 0,0 0 0,1 0 0,-1 0-1,1 0 1,0-1 0,-1 1 0,1 0 0,0 0 0,-1 0 0,1 0-1,0 0 1,0 1 0,0-1 0,0 0 0,0 0 0,0 1 0,0-1 0,0 0-1,0 1 1,1-1 0,1 0 0,28-6-821,-14 6 257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2.914"/>
    </inkml:context>
    <inkml:brush xml:id="br0">
      <inkml:brushProperty name="width" value="0.05" units="cm"/>
      <inkml:brushProperty name="height" value="0.05" units="cm"/>
    </inkml:brush>
  </inkml:definitions>
  <inkml:trace contextRef="#ctx0" brushRef="#br0">102 61 13211,'-16'22'800,"2"0"-1,0 1 1,2 1 0,0 0 0,1 1 0,-6 25-1,15-46-688,1 1-1,0-1 0,0 0 0,1 1 0,-1-1 0,1 0 0,0 1 1,1-1-1,-1 1 0,2 6 0,-1-8-65,0 0-1,0-1 1,0 1-1,1-1 1,-1 1-1,1-1 1,-1 0 0,1 0-1,0 0 1,0 0-1,0 0 1,0 0-1,0 0 1,1 0-1,-1-1 1,0 1 0,6 1-1,16 9 86,41 26-1,-56-32-122,0 1-1,-1 0 0,0 1 0,0 0 1,0 0-1,-1 1 0,7 11 1,-8-8 0,0-1 1,0 1 0,-1 1 0,0-1-1,-1 1 1,-1-1 0,0 1 0,-1 0 0,0 0-1,-1 1 1,0 14 0,-1-18 33,-1 0-1,0 0 1,0 0 0,-1-1 0,0 1-1,-1-1 1,0 1 0,-1-1 0,1 0-1,-2 0 1,1 0 0,-1-1 0,-1 1 0,0-1-1,-9 10 1,13-16-18,0 0-1,0 0 1,0 0 0,-1 0-1,1 0 1,-1-1-1,1 1 1,-1-1 0,1 1-1,-1-1 1,0 0 0,0 0-1,1-1 1,-1 1 0,0 0-1,0-1 1,0 0-1,0 0 1,0 0 0,-4 0-1,4-1-12,0 0 0,0 0 0,0 0 0,0 0 0,0-1-1,1 1 1,-1-1 0,0 0 0,1 0 0,0 0 0,-1 0-1,1 0 1,0 0 0,0 0 0,0-1 0,0 1 0,1-1-1,-1 0 1,-1-3 0,-3-7-38,0 0-1,2-1 1,-1 1-1,2-1 1,0 0-1,0 0 0,1 0 1,1 0-1,1-1 1,0 1-1,0 0 1,1 0-1,7-28 1,-2 19-19,1 0 0,1 0 0,1 1 0,1 0 0,1 0 0,1 1 0,21-28 0,1 7-80,47-46 1,-48 55 37,-2-1 0,35-48 0,-63 76 80,0 1 0,0-1 0,0 0 0,0 0 0,2-10-1,-5 16 12,0-1-1,1 0 0,-1 0 0,0 0 0,0 0 0,0 0 0,0 0 0,0 0 1,0 0-1,0 0 0,0 1 0,-1-1 0,1 0 0,0 0 0,0 0 0,-1 0 1,1 0-1,-1-1 0,0 2 1,0-1 1,0 1-1,1-1 0,-1 1 1,0-1-1,0 1 1,0 0-1,0 0 0,0-1 1,1 1-1,-1 0 0,0 0 1,0 0-1,0 0 1,0 0-1,0 0 0,0 0 1,0 0-1,0 0 0,0 0 1,0 1-1,-1 0 1,-5 1 10,0 1 1,0 0 0,0 1 0,0-1 0,1 1 0,0 1 0,-1-1 0,2 1 0,-1 0 0,-9 12 0,5-6 21,0 1 0,1 1 0,0-1 0,-9 20 0,16-27-24,0-1 0,0 0 0,1 1 0,0-1 0,-1 1 0,1 0 0,1-1 0,-1 1 0,1 0 0,0-1 0,1 10 0,-1-11-5,1 0 0,0 0-1,-1 0 1,2-1 0,-1 1 0,0 0 0,0-1-1,1 1 1,0-1 0,-1 1 0,1-1-1,0 0 1,0 0 0,0 1 0,0-1 0,1-1-1,-1 1 1,1 0 0,3 2 0,3 0-34,-1-1 0,1 0 0,0 0 1,0 0-1,0-1 0,0-1 0,0 1 1,0-2-1,0 1 0,0-1 0,13-2 1,-5 0-105,0 0 0,0-2 0,-1 0 0,1-1 0,18-9 0,-6-1-80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8.054"/>
    </inkml:context>
    <inkml:brush xml:id="br0">
      <inkml:brushProperty name="width" value="0.05" units="cm"/>
      <inkml:brushProperty name="height" value="0.05" units="cm"/>
      <inkml:brushProperty name="color" value="#FFC114"/>
    </inkml:brush>
  </inkml:definitions>
  <inkml:trace contextRef="#ctx0" brushRef="#br0">0 450 18196,'13'10'1936,"14"-12"-1104,6-8-319,12-5 831,3 1-208,8-2-656,0-1-552,1 4 208,-4-3-136,-8 3-200</inkml:trace>
  <inkml:trace contextRef="#ctx0" brushRef="#br0" timeOffset="1">866 0 23885,'1'0'1760,"14"2"-1423,5-1-153,10-1 440,4 2-288,11-2-472,3 0-312,1 0-897,-3-3-223,-6 3 1128,-9 0-328,-15 6-264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8.504"/>
    </inkml:context>
    <inkml:brush xml:id="br0">
      <inkml:brushProperty name="width" value="0.05" units="cm"/>
      <inkml:brushProperty name="height" value="0.05" units="cm"/>
      <inkml:brushProperty name="color" value="#FFC114"/>
    </inkml:brush>
  </inkml:definitions>
  <inkml:trace contextRef="#ctx0" brushRef="#br0">1 40 19340,'13'8'1761,"14"-6"-1233,9-2-224,8-6 464,6 0-496,5-5-1512,6 1 1288,1 1-368,-3 2-217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8.886"/>
    </inkml:context>
    <inkml:brush xml:id="br0">
      <inkml:brushProperty name="width" value="0.05" units="cm"/>
      <inkml:brushProperty name="height" value="0.05" units="cm"/>
      <inkml:brushProperty name="color" value="#FFC114"/>
    </inkml:brush>
  </inkml:definitions>
  <inkml:trace contextRef="#ctx0" brushRef="#br0">1 100 20892,'2'-6'195,"1"0"-1,0 0 0,0 0 1,0 0-1,1 1 0,0 0 1,0 0-1,0 0 0,0 0 0,1 0 1,0 1-1,0 0 0,0 0 1,1 0-1,-1 1 0,1 0 0,0 0 1,0 0-1,0 1 0,0 0 1,0 0-1,0 0 0,1 1 1,-1 0-1,1 0 0,-1 1 0,1-1 1,11 2-1,-13 0-171,1-1 0,0 1-1,-1 0 1,1 0 0,-1 1 0,1 0-1,-1 0 1,0 0 0,0 0 0,0 1-1,0 0 1,0 0 0,0 0 0,-1 1-1,1-1 1,-1 1 0,0 0 0,0 1 0,-1-1-1,1 1 1,-1-1 0,0 1 0,4 10-1,-3-7 4,-2 1 0,1 0 1,-1-1-1,0 1 0,-1 0 0,0 0 0,-1 0 0,0 0 0,0 0 0,0 0 0,-2 0 0,1 0 0,-1 0 0,-4 13 1,-1-4 104,0-1 1,-2 0-1,1 0 1,-2-1-1,0 0 1,-24 27-1,4-10 387,-62 51-1,88-80-510,-14 11-10,18-14-8,-1-1 0,0 1 0,1-1-1,-1 1 1,1 0 0,-1-1 0,1 1 0,-1 0 0,1-1 0,0 1 0,-1 0 0,1-1 0,0 1 0,-1 0 0,1 0 0,0 0 0,0-1 0,0 1 0,0 0 0,0 0 0,0 0 0,1 1-31,1-1 0,-1 0 0,1 0 0,0-1 0,-1 1-1,1 0 1,0 0 0,-1-1 0,1 1 0,0-1 0,0 0 0,0 1 0,0-1 0,-1 0 0,1 0 0,0 0 0,0-1 0,2 1 0,3 0-177,147-7-2947,-104 1 2550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9.303"/>
    </inkml:context>
    <inkml:brush xml:id="br0">
      <inkml:brushProperty name="width" value="0.05" units="cm"/>
      <inkml:brushProperty name="height" value="0.05" units="cm"/>
      <inkml:brushProperty name="color" value="#FFC114"/>
    </inkml:brush>
  </inkml:definitions>
  <inkml:trace contextRef="#ctx0" brushRef="#br0">23 1 19964,'-1'1'160,"-1"1"0,1 0 0,0 0 0,0-1 0,0 1-1,0 0 1,0 0 0,0 0 0,0 0 0,1 0 0,-1 1 0,1-1-1,-1 0 1,1 0 0,0 3 0,-1 3 152,-3 11 199,2 1-1,0-1 1,1 28 0,2-37-460,0 0 1,0-1 0,1 1-1,0 0 1,0-1-1,1 0 1,0 1 0,8 14-1,-9-21-36,0 0-1,-1-1 1,1 1-1,1 0 1,-1-1 0,0 0-1,0 1 1,1-1-1,0 0 1,-1 0-1,1 0 1,0-1-1,0 1 1,0-1-1,5 3 1,-3-3 4,0 0 0,-1-1 0,1 1 0,0-1 1,0 0-1,0 0 0,0 0 0,0-1 0,8-1 0,6-4 32,0-1-1,0 0 1,0-2-1,20-12 1,-17 10-18,1-2 5,-10 6-28,0-1 1,1 2-1,-1 0 1,1 1-1,1 0 0,-1 1 1,16-3-1,-28 7-9,0 0-1,0 0 1,0 0 0,1 0-1,-1 0 1,0 0-1,0 1 1,0-1 0,0 1-1,0-1 1,0 1-1,0 0 1,0 0 0,0 0-1,0 0 1,-1 0-1,1 0 1,0 0 0,-1 1-1,1-1 1,1 3-1,1 1 13,-1 0 0,0 0 0,0 1 0,0-1-1,3 11 1,-4-10 20,0 0 1,1 1-1,0-2 0,0 1 0,5 6 1,-8-11-38,1 0 0,0 0 0,1 0 0,-1 0 1,0 0-1,0 0 0,0-1 0,0 1 0,1 0 1,-1-1-1,0 1 0,1-1 0,-1 1 0,0-1 1,1 0-1,-1 0 0,1 0 0,-1 1 1,0-1-1,1-1 0,-1 1 0,1 0 0,-1 0 1,1 0-1,-1-1 0,0 1 0,1-1 0,1 0 1,5-2-317,-1-1 1,1 0-1,11-9 0,-9 6-254,97-64-3073,-67 45 2527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09.737"/>
    </inkml:context>
    <inkml:brush xml:id="br0">
      <inkml:brushProperty name="width" value="0.05" units="cm"/>
      <inkml:brushProperty name="height" value="0.05" units="cm"/>
      <inkml:brushProperty name="color" value="#FFC114"/>
    </inkml:brush>
  </inkml:definitions>
  <inkml:trace contextRef="#ctx0" brushRef="#br0">200 114 18780,'-18'5'805,"0"1"1,1 0-1,-1 1 0,1 1 0,-17 11 1,28-16-698,1 0 1,-1 1-1,1 0 1,0 0-1,0 1 1,0-1-1,0 1 0,1 0 1,0 1-1,0-1 1,0 1-1,1-1 1,0 1-1,0 0 1,0 0-1,1 1 1,-3 7-1,5-12-95,0-1 0,0 0 0,0 1 1,-1-1-1,1 0 0,0 1 0,0-1 0,1 0 0,-1 0 0,0 1 0,0-1 0,1 0 1,-1 1-1,1-1 0,-1 0 0,1 0 0,-1 0 0,1 0 0,0 1 0,-1-1 1,1 0-1,1 1 0,0-1-3,0 0 0,-1 0 1,1 0-1,0 0 1,0 0-1,0-1 0,-1 1 1,1 0-1,0-1 0,0 0 1,0 1-1,0-1 0,3 0 1,4 0-7,0-1 1,0 0 0,1-1 0,-1 0-1,9-3 1,3-3-42,-1-1-1,0-1 1,0-1 0,-1-1-1,0 0 1,-1-1 0,0-1-1,-1-1 1,-1-1-1,-1 0 1,0-1 0,-1 0-1,0-2 1,15-29 0,-26 44 27,0-1 0,-1 0 1,0 0-1,0 0 0,-1 0 1,1 0-1,1-10 0,-3 15 10,0 0 0,0 0 0,0 0 0,0-1 0,0 1 0,0 0 0,0 0 0,0 0-1,-1 0 1,1-1 0,0 1 0,0 0 0,0 0 0,0 0 0,0 0 0,0-1 0,0 1-1,0 0 1,-1 0 0,1 0 0,0 0 0,0 0 0,0-1 0,0 1 0,0 0 0,-1 0-1,1 0 1,0 0 0,0 0 0,0 0 0,0 0 0,-1 0 0,1 0 0,0 0 0,0 0-1,0 0 1,-1 0 0,1 0 0,0 0 0,0 0 0,0 0 0,0 0 0,-1 0 0,1 0-1,0 0 1,0 0 0,0 0 0,-1 0 0,1 0 0,0 0 0,0 0 0,0 1 0,0-1-1,0 0 1,-1 0 0,1 0 0,0 0 0,0 0 0,0 1 0,-11 9 17,-1 5 23,1 1 0,0 0 0,2 1 0,0 0 1,-7 19-1,11-22-13,0 0 1,1 0-1,1 0 1,0 0 0,1 1-1,0-1 1,1 21 0,1-31-72,0 0 0,0 0 0,1 0 0,0-1 1,-1 1-1,1 0 0,0-1 0,1 1 1,-1-1-1,1 1 0,0-1 0,-1 0 0,1 1 1,1-1-1,-1 0 0,0 0 0,1 0 1,0-1-1,-1 1 0,1-1 0,0 1 0,0-1 1,1 0-1,-1 0 0,0-1 0,1 1 1,-1 0-1,1-1 0,-1 0 0,1 0 1,0 0-1,0-1 0,6 1 0,28 1-280</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0.173"/>
    </inkml:context>
    <inkml:brush xml:id="br0">
      <inkml:brushProperty name="width" value="0.05" units="cm"/>
      <inkml:brushProperty name="height" value="0.05" units="cm"/>
      <inkml:brushProperty name="color" value="#FFC114"/>
    </inkml:brush>
  </inkml:definitions>
  <inkml:trace contextRef="#ctx0" brushRef="#br0">19 1 19244,'-8'23'1768,"6"8"-1175,-4 8-249,4 7 848,2 2-344,0 7-360,5-2-160,-1-7-152,2-6-112,0-11-456,-1-7-280,-5-10-592,0-11 1040,-11-4-208,-5-8-184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0.608"/>
    </inkml:context>
    <inkml:brush xml:id="br0">
      <inkml:brushProperty name="width" value="0.05" units="cm"/>
      <inkml:brushProperty name="height" value="0.05" units="cm"/>
      <inkml:brushProperty name="color" value="#FFC114"/>
    </inkml:brush>
  </inkml:definitions>
  <inkml:trace contextRef="#ctx0" brushRef="#br0">1 61 18084,'10'-7'413,"0"0"0,1 1 0,0 1 0,0 0 0,0 0 0,0 1 0,1 0 0,0 1 1,22-3-1,10 2 657,57 0 0,-89 4-877,11-1 58,113 5 697,-125-3-920,1 1-1,-1 0 1,1 1-1,-1 0 1,0 0 0,0 1-1,0 1 1,-1-1-1,13 9 1,-20-11-29,-1 0 0,1 0-1,-1 0 1,0 0 0,0 0 0,0 0 0,0 1 0,0-1 0,0 1-1,-1 0 1,1-1 0,-1 1 0,1 0 0,-1 0 0,0 0 0,0 0-1,-1 0 1,1 0 0,-1 0 0,1 0 0,-1 0 0,0 0 0,0 0-1,0 0 1,0 0 0,-1 0 0,0 0 0,1 0 0,-1 0 0,0 0-1,0 0 1,0 0 0,-1 0 0,-2 4 0,-3 5 14,-1-1-1,0 1 1,-1-1-1,0 0 1,-1-1-1,-12 11 1,2-4-278,-1-1 0,0-1 0,0-1 0,-2-1 0,0-1 0,-29 12 0,50-24 134,1 1 86,0-1 1,-1 0-1,1 1 1,0-1 0,0 0-1,-1 1 1,1 0-1,0-1 1,0 1 0,0 0-1,0-1 1,0 1 0,0 0-1,0 0 1,-1 1-1,6 1-500</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1.014"/>
    </inkml:context>
    <inkml:brush xml:id="br0">
      <inkml:brushProperty name="width" value="0.05" units="cm"/>
      <inkml:brushProperty name="height" value="0.05" units="cm"/>
      <inkml:brushProperty name="color" value="#FFC114"/>
    </inkml:brush>
  </inkml:definitions>
  <inkml:trace contextRef="#ctx0" brushRef="#br0">18 0 19996,'1'52'2675,"-8"85"1,-1-21-1704,6-86-794,1-18-118,0 0 0,1-1 0,0 1 0,1 0 0,0 0 1,1-1-1,4 14 0,-6-23-53,1-1 0,-1 0 0,1 0 1,-1 1-1,1-1 0,-1 0 0,1 0 0,0 0 1,0 0-1,-1 0 0,1 0 0,0 0 0,0 0 1,0-1-1,0 1 0,0 0 0,0 0 0,0-1 1,1 1-1,-1-1 0,0 1 0,0-1 0,0 1 0,1-1 1,-1 0-1,0 1 0,0-1 0,1 0 0,-1 0 1,0 0-1,0 0 0,1 0 0,-1 0 0,0-1 1,1 1-1,-1 0 0,0-1 0,0 1 0,0-1 1,1 1-1,-1-1 0,0 1 0,0-1 0,1-1 1,7-3 18,-1-1 1,0-1 0,0 1 0,10-11 0,-16 15-21,98-107 144,-62 65-415,1 2-1,2 2 1,50-37 0,-79 69-1252,-18 15 235,-4 1 691</inkml:trace>
  <inkml:trace contextRef="#ctx0" brushRef="#br0" timeOffset="1">230 237 17076,'6'24'2056,"10"7"-1168,-2 1-376,8-3 1481,2 1-825,-1-6-960,1-2 1224,2-14-1272,-4-3 8,-2-15-47</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1.449"/>
    </inkml:context>
    <inkml:brush xml:id="br0">
      <inkml:brushProperty name="width" value="0.05" units="cm"/>
      <inkml:brushProperty name="height" value="0.05" units="cm"/>
      <inkml:brushProperty name="color" value="#FFC114"/>
    </inkml:brush>
  </inkml:definitions>
  <inkml:trace contextRef="#ctx0" brushRef="#br0">1 21 18308,'17'16'1888,"16"-12"-1152,1-4-319,15-4 935,5-3-352,7-5-432,-4 1-432,-5 6-856,-8 4-408,-14 5 880,-10 5-200,-23 5-184</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1.825"/>
    </inkml:context>
    <inkml:brush xml:id="br0">
      <inkml:brushProperty name="width" value="0.05" units="cm"/>
      <inkml:brushProperty name="height" value="0.05" units="cm"/>
      <inkml:brushProperty name="color" value="#FFC114"/>
    </inkml:brush>
  </inkml:definitions>
  <inkml:trace contextRef="#ctx0" brushRef="#br0">0 0 15467,'16'4'2353,"10"2"-1265,11-5-432,9 1 2009,12-1-1473,0 1-184,1-1-792,-3-1-736,-12 5 528,-9-3-136,-11 3-160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0:33.293"/>
    </inkml:context>
    <inkml:brush xml:id="br0">
      <inkml:brushProperty name="width" value="0.05" units="cm"/>
      <inkml:brushProperty name="height" value="0.05" units="cm"/>
    </inkml:brush>
  </inkml:definitions>
  <inkml:trace contextRef="#ctx0" brushRef="#br0">1 28 18980,'10'2'1728,"2"-2"-1327,9-3-241,7-2 848,11 3-768,2-1-488,8-3 232,-1 2-112,-4-2-24</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2.402"/>
    </inkml:context>
    <inkml:brush xml:id="br0">
      <inkml:brushProperty name="width" value="0.05" units="cm"/>
      <inkml:brushProperty name="height" value="0.05" units="cm"/>
      <inkml:brushProperty name="color" value="#FFC114"/>
    </inkml:brush>
  </inkml:definitions>
  <inkml:trace contextRef="#ctx0" brushRef="#br0">0 600 19028,'4'-1'224,"1"-1"0,-1 1 0,0-1 0,1 0 1,-1 0-1,0 0 0,0 0 0,-1-1 0,1 0 0,0 1 0,-1-1 0,0-1 0,5-4 0,1-1 102,41-41 1390,67-88 0,29-67-744,-115 159-867,27-56-1,-50 89-62,-11 27-19,-2 3-13,-35 219 143,36-193-412,2 0-1,2 0 1,9 69 0,-9-108 106,1 0-1,-1-1 1,1 1-1,0 0 1,0-1 0,0 1-1,0 0 1,1-1 0,0 1-1,-1-1 1,5 6 0,0-6-353</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3.272"/>
    </inkml:context>
    <inkml:brush xml:id="br0">
      <inkml:brushProperty name="width" value="0.05" units="cm"/>
      <inkml:brushProperty name="height" value="0.05" units="cm"/>
      <inkml:brushProperty name="color" value="#FFC114"/>
    </inkml:brush>
  </inkml:definitions>
  <inkml:trace contextRef="#ctx0" brushRef="#br0">1 148 18140,'10'-17'1032,"1"0"0,0 0 1,16-16-1,-21 26-726,1 1-1,0-1 1,0 1-1,0 1 1,1-1-1,0 1 1,0 1-1,16-8 1,-22 11-261,0 1 1,0-1-1,0 0 1,0 0-1,0 1 1,1-1-1,-1 1 1,0 0-1,0 0 1,1 0-1,-1 0 1,0 0-1,0 0 1,1 1-1,-1-1 1,0 1-1,0-1 1,0 1-1,0 0 1,0 0-1,0 0 1,3 1-1,-3 0-13,0 1 0,0-1 0,0 0 0,0 1 0,0 0 0,0-1 0,-1 1 0,0 0 0,1 0 0,-1 0 0,0 0 0,0 0 0,-1 0 0,1 3 0,1 7 0,-1 0 0,0 0 0,-1 0 1,-1 0-1,0 0 0,-5 20 0,-5 5 16,-30 67 1,8-25 0,32-79-48,1 1-1,-1-1 0,1 0 1,-1 0-1,1 0 0,-1 1 1,1-1-1,0 0 0,0 1 0,0-1 1,-1 0-1,1 1 0,1-1 1,-1 0-1,0 1 0,0-1 1,0 0-1,1 0 0,-1 1 0,0-1 1,1 0-1,0 2 0,0-3 0,0 1 0,0-1 0,0 1 0,0-1 0,0 1 0,0-1 0,0 0-1,0 1 1,0-1 0,0 0 0,0 0 0,0 0 0,0 0 0,0 0 0,0 0 0,0 0-1,0 0 1,0 0 0,0-1 0,2 0 0,7-2 1,-1 0 0,0-1 0,0-1 0,11-6 0,1-3 11,-1-1 0,-1-1 0,0-1 0,-1 0 0,-1-2 0,-1 0 0,0 0 0,-1-2 0,-2 0 0,0 0 0,-1-2 0,12-30 0,-16 17 60,-6 27-1,-7 25 26,1-1-80,1 1 0,0 0 1,0 1-1,2-1 1,0 0-1,1 1 0,1-1 1,0 0-1,7 31 0,-7-44-15,0 0 1,0 0-1,0 0 0,1 0 0,-1 0 0,1-1 0,-1 1 1,1 0-1,0-1 0,0 0 0,0 1 0,1-1 0,-1 0 1,0 0-1,1 0 0,-1-1 0,1 1 0,0 0 0,0-1 1,4 2-1,-2-2 7,0 0 0,0 0 0,0 0 0,0-1 0,0 0 0,0 0 1,0 0-1,-1-1 0,1 0 0,0 0 0,0 0 0,8-4 0,4-2 22,0-1-1,-1 0 0,-1-2 1,0 0-1,0 0 1,0-2-1,-2 0 0,14-14 1,-5 2 57,0-1 0,-2-1 0,26-43 0,-38 56 14,-15 27-74,-5 9-22,-1 13-158,-14 54 0,13-9-3246,17-103 2700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4.535"/>
    </inkml:context>
    <inkml:brush xml:id="br0">
      <inkml:brushProperty name="width" value="0.05" units="cm"/>
      <inkml:brushProperty name="height" value="0.05" units="cm"/>
      <inkml:brushProperty name="color" value="#FFC114"/>
    </inkml:brush>
  </inkml:definitions>
  <inkml:trace contextRef="#ctx0" brushRef="#br0">144 112 16019,'6'-11'1223,"-1"1"-367,-1 1 0,6-19 0,-9 26-645,-1 0-1,1 0 1,-1 0 0,0-1-1,1 1 1,-1 0-1,0 0 1,0-1 0,0 1-1,-1 0 1,1 0-1,-1-1 1,1 1 0,-1 0-1,0 0 1,1 0 0,-1 0-1,-2-4 1,2 6-148,1-1 1,-1 0-1,0 1 0,1-1 1,-1 0-1,0 1 1,1-1-1,-1 1 1,0-1-1,0 1 0,1-1 1,-1 1-1,0 0 1,0-1-1,0 1 1,0 0-1,0 0 0,0 0 1,1 0-1,-1 0 1,0 0-1,0 0 1,0 0-1,-1 0 0,-1 1 9,0-1-1,0 1 0,1 0 0,-1 0 1,0 1-1,1-1 0,-1 0 0,-2 3 1,-3 2 11,0 1 0,1-1 0,-11 14 0,9-10-68,1 0 0,0 1-1,1 0 1,0 0 0,1 1 0,0 0 0,1 0-1,0 0 1,1 1 0,-4 21 0,8-34-17,-1 1 1,1 0 0,0 0 0,0-1 0,0 1-1,0 0 1,0 0 0,0-1 0,0 1-1,0 0 1,0-1 0,0 1 0,1 0-1,-1 0 1,0-1 0,0 1 0,1 0 0,-1-1-1,0 1 1,1 0 0,-1-1 0,1 1-1,-1-1 1,1 1 0,-1-1 0,1 1 0,-1-1-1,1 1 1,0-1 0,-1 0 0,1 1-1,0-1 1,-1 0 0,1 1 0,0-1 0,-1 0-1,1 0 1,0 1 0,-1-1 0,1 0-1,0 0 1,1 0 0,4-1-20,0 1 0,0-1 0,0 0 0,10-4 1,8 0-39,-21 5 48,0 0 0,1 0-1,-1 0 1,0 1 0,0-1 0,0 1 0,0 0 0,0 0 0,1 0 0,-2 0 0,1 1 0,0-1 0,0 1 0,0 0 0,-1 0 0,1 0 0,-1 0 0,1 0 0,-1 0 0,0 1 0,0-1 0,0 1 0,0 0 0,-1-1 0,1 1-1,-1 0 1,1 0 0,0 3 0,3 8-26,0 0-1,-1 0 1,0 0-1,2 28 1,-4-13 114,-1 0 0,-1 1 1,-2-1-1,0 0 1,-3 0-1,0 0 1,-2-1-1,-1 1 1,-1-2-1,-17 37 1,22-55 3,0-1 0,-1 0 0,-8 12 0,11-18-63,1-1 1,-1 1-1,1-1 0,-1 1 0,1-1 0,-1 0 0,0 1 0,0-1 0,-3 1 0,4-1-13,1-1 0,-1 0 0,0 0 0,0 0 0,0 0 0,1 1 0,-1-1 0,0 0 0,0-1 0,0 1 0,1 0 0,-1 0 0,0 0 0,0 0 0,0-1 0,1 1 0,-1 0 0,0-1 0,0 1 0,1 0 0,-1-1 0,0 1 0,1-1 0,-1 1 0,0-2 0,-1-1-19,0 0 1,0 0 0,0 0 0,0 0 0,1-1-1,0 1 1,-1 0 0,1-1 0,0 0 0,1 1-1,-1-1 1,1 1 0,0-1 0,0-7 0,0-6-139,6-32 0,-2 30 59,2 0-1,0 0 1,1 1 0,1-1-1,0 1 1,2 1-1,0 0 1,1 0 0,0 1-1,1 1 1,16-16-1,14-11-246,1 1 0,67-47-1,-107 86 307,1-1 0,-1 1-1,1 0 1,0 0 0,-1 0 0,1 1-1,8-3 1,-12 4 29,1 0 0,-1 0 0,1 0 0,-1-1 0,1 1-1,-1 0 1,1 0 0,-1 1 0,1-1 0,-1 0 0,1 0 0,-1 0 0,1 0 0,-1 0-1,1 0 1,-1 1 0,1-1 0,-1 0 0,1 1 0,-1-1 0,1 0 0,-1 0 0,0 1-1,1 0 1,0 0 3,-1 0 0,1 0-1,-1 0 1,0 0 0,0 1 0,0-1-1,1 0 1,-1 0 0,0 0-1,0 0 1,0 1 0,-1-1-1,1 0 1,0 0 0,-1 2 0,1-2 2,-15 54 60,13-51-16,1 0-1,-1 0 0,0 0 0,0 0 0,0 0 1,0-1-1,-1 1 0,1-1 0,-1 1 0,-6 4 1,7-9 248,2-6-145,4-11 14,52-242 542,-51 248-668,-2 11 14,3 22 40,0 0-81,-5-15-5,1-1 0,1 0 0,-1 0 1,1 0-1,0 0 0,0 0 0,1-1 0,-1 1 0,1-1 0,0 0 1,0 0-1,0 0 0,1-1 0,5 4 0,-7-6 5,0 1 0,0-1 0,1 1-1,-1-1 1,1 0 0,-1-1 0,1 1 0,-1-1 0,1 1-1,0-1 1,-1 0 0,1 0 0,-1-1 0,1 1-1,0-1 1,-1 0 0,1 0 0,-1 0 0,0 0-1,1 0 1,-1-1 0,0 1 0,4-3 0,3-4 27,0 1 0,0-1 1,-1-1-1,0 0 0,-1 0 0,8-11 1,17-18 54,-32 38-91,-1-1-1,1 1 1,-1-1 0,1 0-1,-1 1 1,1-1-1,-1 1 1,1 0 0,-1-1-1,1 1 1,0-1 0,-1 1-1,1 0 1,0 0-1,-1-1 1,1 1 0,0 0-1,-1 0 1,1 0 0,0 0-1,-1-1 1,1 1-1,0 0 1,0 1 0,0-1-1,0 0 0,-1 1-1,1-1 1,0 1-1,-1 0 1,1-1-1,-1 1 0,1 0 1,-1-1-1,1 1 1,-1 0-1,0-1 1,1 1-1,-1 0 1,0 0-1,1 0 1,-1-1-1,0 1 0,0 1 1,1 7-24,0 1 0,-1 18 0,0-21 21,-1 34-14,0-20 84,1 0 0,5 40 0,-4-59-52,-1-1 0,0 1 0,1 0 0,-1-1 0,0 1 0,1-1 0,0 1 0,-1 0 0,1-1 0,0 0 0,0 1 0,0-1 0,0 1 0,0-1 0,0 0 0,1 0 0,-1 0 0,0 1 0,1-1 0,-1-1 0,2 2 0,0-1 4,-1 0 0,0-1 0,1 1 0,-1-1 0,0 0 0,1 1 0,-1-1 0,1-1 0,-1 1 0,1 0 0,-1 0 0,0-1 0,4 0-1,7-4 30,-1 0 0,1-1-1,-1 0 1,14-10 0,-20 12-48,34-22-2,25-15-122,-58 37 79,0 1 0,1 0 1,-1 0-1,1 0 1,0 1-1,0 0 1,8-1-1,-14 3 27,-1 0 0,1 0 0,0 0 1,-1 0-1,1 0 0,0 0 0,0 0 0,-1 1 0,1-1 0,0 1 0,-1-1 0,1 1 0,-1-1 0,1 1 1,0 0-1,-1 0 0,0 0 0,1 0 0,-1 0 0,0 0 0,1 0 0,-1 1 0,0-1 0,0 0 1,0 1-1,0-1 0,0 0 0,0 1 0,0 0 0,-1-1 0,1 1 0,0-1 0,-1 1 0,0 0 0,1 2 1,0 0-99,1-1 1,-1 1 0,1-1 0,-1 0 0,1 1 0,0-1 0,3 3-1,-4-5 49,-1-1 0,1 1 0,0-1 0,0 1 1,-1-1-1,1 1 0,0-1 0,0 1 0,0-1 0,0 0 0,-1 1 0,1-1 0,0 0 0,0 0 0,0 0 0,0 0 0,0 0 0,0 0 0,0 0 0,0 0 0,0 0 0,0 0 0,0 0 0,-1-1 0,1 1 0,0 0 0,0-1 0,0 1 0,0-1 0,1 0 0,25-20-1755,-22 16 1419,82-70-2614,-53 48 2048</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5.184"/>
    </inkml:context>
    <inkml:brush xml:id="br0">
      <inkml:brushProperty name="width" value="0.05" units="cm"/>
      <inkml:brushProperty name="height" value="0.05" units="cm"/>
      <inkml:brushProperty name="color" value="#FFC114"/>
    </inkml:brush>
  </inkml:definitions>
  <inkml:trace contextRef="#ctx0" brushRef="#br0">117 240 17364,'-40'39'5577,"32"-32"-5378,1 1 0,0 0 1,0 0-1,0 0 0,1 1 0,1 0 0,0 0 1,0 1-1,1 0 0,0 0 0,0 0 1,-3 15-1,7-23-179,0 0 1,0 0 0,0 0-1,0-1 1,0 1 0,0 0-1,0 0 1,1 0-1,-1 0 1,0-1 0,1 1-1,0 0 1,0 2 0,0-4-12,0 1 1,-1 0 0,1 0-1,0-1 1,0 1 0,0 0-1,0-1 1,0 1 0,0-1-1,0 1 1,0-1 0,0 1-1,0-1 1,0 0 0,0 1-1,0-1 1,0 0 0,0 0 0,0 0-1,0 0 1,0 0 0,1 0-1,-1 0 1,2-1 0,5 0-1,-1-1-1,1 0 1,-1 0 0,1-1 0,-1 0 0,0 0 0,0-1 0,0 0 0,11-9 0,6-6-9,25-26 0,13-17 26,-3-3 0,99-138 1,-152 191-8,-6 9 13,-16 19 45,-5 11 137,0 0 0,-32 61 0,44-70-92,0 0 0,2 1 0,0-1 1,1 1-1,1 1 0,-5 33 0,10-49-106,0 1 0,-1-1 0,2 1 0,-1-1 0,0 1 0,1-1 0,0 0 0,0 1 0,0-1 0,1 0 0,-1 1 0,3 3 0,-3-7-65,0 1 0,1-1 0,-1 1 0,0-1 0,0 0 0,1 1 1,-1-1-1,1 0 0,-1 0 0,1 0 0,0 0 0,-1 0 0,1-1 0,0 1 0,0 0 0,-1-1 0,1 1 0,0-1 1,0 0-1,0 0 0,0 0 0,0 1 0,-1-2 0,1 1 0,0 0 0,0 0 0,0-1 0,0 1 0,-1-1 1,1 1-1,3-2 0,1-1-399,1 0 0,-1 0 0,0-1 0,0 0 0,0 0 0,0 0 0,-1-1 1,9-9-1,-10 10-76,0-1 0,-1 1 0,1-1 0,-1 1-1,0-1 1,0 0 0,-1 0 0,0 0 0,1-1 0,-2 1 0,3-10 0,-4 15 496,0 5 182,-1-1 0,1 1-1,0-1 1,0 1 0,1-1 0,-1 1 0,2 4 0,-2-7-63,1-1 1,-1 0-1,1 1 1,0-1-1,-1 0 1,1 0-1,0 0 1,0 0 0,0 1-1,0-1 1,0 0-1,0 0 1,0-1-1,0 1 1,0 0 0,0 0-1,0 0 1,1-1-1,-1 1 1,0-1-1,0 1 1,1-1 0,-1 1-1,1-1 1,-1 0-1,0 0 1,1 1-1,-1-1 1,1 0-1,-1 0 1,0-1 0,1 1-1,-1 0 1,0 0-1,1-1 1,1 0-1,6-1 234,0-1 0,0 0 0,-1-1 0,1 0 0,-1 0-1,0-1 1,0 0 0,13-11 0,55-57 1351,-61 58-1331,5-5 5,-10 11-140,0-1 0,-1 0 1,0 0-1,-1-1 0,12-18 1,-20 28-197,1 1 0,-1-1 0,0 1 0,1-1 0,-1 1 0,0-1 0,0 1 0,0-1 0,1 1 0,-1-1 0,0 0 0,0 1 0,0-1 0,0 1 0,0-1 0,0 1 0,0-1 0,0 1 0,0-1 0,0 0 0,0 1 0,0-1 0,-1 1 0,1-1 0,0 0 0,-1 1-4,1 0 0,-1 0 1,1-1-1,-1 1 0,0 0 0,1 0 0,-1 0 0,1 0 0,-1 0 0,1 0 0,-1 0 0,0 0 0,1 0 0,-1 0 0,1 0 1,-1 1-1,1-1 0,-1 0 0,0 1 0,-28 14 173,18-5-142,-1-1-1,2 2 1,0-1-1,0 1 1,1 1-1,0 0 1,-9 17-1,13-22-36,1 1 0,1 0-1,-1 0 1,1 0-1,1 1 1,0-1 0,0 1-1,0-1 1,1 1-1,0 0 1,1-1 0,0 1-1,2 15 1,-2-21-61,1-1 0,-1 1 0,1 0 0,0-1 0,0 1 0,0-1 0,0 1 0,0-1 0,0 0 0,1 1 1,-1-1-1,1 0 0,-1 0 0,1 0 0,0 0 0,0 0 0,0 0 0,0-1 0,0 1 0,0-1 0,1 1 0,-1-1 0,0 0 1,1 0-1,2 1 0,-1-1-19,0-1 1,0 1 0,0-1 0,0 0-1,0-1 1,0 1 0,0-1 0,0 1-1,0-1 1,0 0 0,0-1 0,-1 1-1,1-1 1,-1 1 0,1-1 0,5-4 0,30-22-474</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6.742"/>
    </inkml:context>
    <inkml:brush xml:id="br0">
      <inkml:brushProperty name="width" value="0.05" units="cm"/>
      <inkml:brushProperty name="height" value="0.05" units="cm"/>
      <inkml:brushProperty name="color" value="#FFC114"/>
    </inkml:brush>
  </inkml:definitions>
  <inkml:trace contextRef="#ctx0" brushRef="#br0">182 29 16524,'-5'0'279,"0"-1"0,-1 1 1,1 0-1,0 1 1,0-1-1,0 1 1,0 0-1,0 0 1,0 0-1,0 1 1,0 0-1,1 0 1,-1 0-1,-4 3 0,2 0-43,0 0 0,1 0 0,0 0-1,0 1 1,0 0 0,0 0 0,1 1-1,-6 8 1,5-5-174,1 0 0,-1 0 0,2 0-1,-1 1 1,2-1 0,-1 1 0,1 0 0,1 0-1,0 1 1,1-1 0,0 0 0,0 0 0,2 13-1,-1-23-64,0 0-1,0 1 1,0-1-1,0 0 0,0 0 1,1 0-1,-1 1 1,0-1-1,1 0 1,-1 0-1,1 0 0,-1 0 1,1 0-1,0 0 1,-1 0-1,1 0 1,0 0-1,0 0 0,0 0 1,-1-1-1,1 1 1,0 0-1,0 0 1,0-1-1,0 1 0,0-1 1,1 1-1,-1-1 1,0 1-1,0-1 0,0 0 1,0 1-1,0-1 1,1 0-1,-1 0 1,0 0-1,0 0 0,0 0 1,1 0-1,0-1 1,2 1-10,0-2 0,0 1 0,1 0 0,-2-1 0,1 0 1,0 0-1,0 0 0,0 0 0,-1-1 0,5-4 0,3-3-24,-2-1-1,1 0 1,11-18-1,11-15-34,-32 44 71,1-1 0,-1 1 1,0-1-1,0 0 0,1 1 1,-1-1-1,1 1 0,-1-1 1,0 1-1,1 0 1,-1-1-1,1 1 0,-1-1 1,1 1-1,-1 0 0,1-1 1,-1 1-1,1 0 0,-1 0 1,1-1-1,0 1 1,-1 0-1,1 0 0,-1 0 1,1 0-1,0 0 0,-1 0 1,1 0-1,0 0 0,-1 0 1,1 0-1,-1 0 0,1 0 1,0 0-1,-1 1 1,1-1-1,-1 0 0,1 0 1,-1 1-1,1-1 0,-1 0 1,1 1-1,-1-1 0,1 0 1,-1 1-1,1-1 1,-1 1-1,1-1 0,-1 1 1,0-1-1,1 1 0,1 4-3,1 1-1,-1-1 1,0 0-1,2 11 0,-2-9 2,45 208 146,-41-168 293,-1 1 0,-2 77 0,-4-114-268,0-1 0,-1 1 1,0 0-1,0-1 1,-1 1-1,-8 18 0,10-27-132,0 1-1,-1-1 1,1-1 0,0 1-1,0 0 1,-1 0-1,1 0 1,-1-1-1,0 1 1,0-1-1,1 1 1,-1-1 0,0 0-1,0 1 1,0-1-1,-3 1 1,3-2-25,0 0-1,0 0 1,-1 1 0,1-1 0,0-1 0,0 1 0,0 0 0,-1-1-1,1 1 1,0-1 0,0 1 0,0-1 0,0 0 0,0 0 0,0 0-1,0 0 1,0 0 0,0 0 0,0-1 0,-1-1 0,-4-3-36,1 1 1,0-1 0,0-1 0,0 1-1,1-1 1,0 0 0,0-1 0,0 1-1,1-1 1,-3-8 0,6 13-6,-1-1 0,1 0 0,0 1 1,0-1-1,0 0 0,0 0 0,1 0 0,0 0 1,-1 0-1,2 0 0,-1 0 0,0 1 0,1-1 0,-1 0 1,1 0-1,0 0 0,1 1 0,-1-1 0,1 0 1,-1 1-1,1-1 0,0 1 0,0 0 0,3-4 0,9-6-115,1 0 0,0 1 0,1 1 0,26-15 0,0 0 5,4-6 50,-2-1-1,56-56 1,-76 65 147,-2-1 0,0-1 1,-2 0-1,-1-2 0,20-37 0,-35 56-2,0-1 0,0 0 1,-1 0-1,0 0 0,2-16 0,-5 23-35,1 1-1,-1-1 1,0 0 0,0 1-1,0-1 1,-1 1-1,1-1 1,-1 1-1,1-1 1,-1 1 0,0-1-1,-1-2 1,1 4-9,0 0 1,0 0 0,0 0-1,0 0 1,0 0-1,0 0 1,0 0 0,0 0-1,0 1 1,0-1-1,0 0 1,-1 1 0,1-1-1,0 1 1,-1-1 0,1 1-1,0 0 1,-1 0-1,1-1 1,0 1 0,-1 0-1,1 0 1,0 0 0,-3 1-1,0 0-1,-1 0-1,1 0 1,0 1 0,0-1-1,0 1 1,0 0-1,0 1 1,0-1-1,0 1 1,1-1 0,-1 1-1,1 0 1,-1 0-1,1 1 1,0-1 0,1 1-1,-1-1 1,-3 7-1,-2 4-9,0-1 0,1 1 0,1 1 0,-5 16 0,7-18 1,0 1 1,1 0-1,1 0 0,0 0 1,1 1-1,1-1 1,1 16-1,-1-25-26,0-1-1,1 1 1,0 0-1,0-1 1,0 1-1,0-1 1,1 1-1,0-1 1,0 0-1,0 1 1,0-1-1,1 0 0,-1 0 1,1-1-1,0 1 1,0 0-1,1-1 1,-1 0-1,1 0 1,-1 0-1,1 0 1,0-1-1,0 1 0,1-1 1,4 2-1,-2-2 2,0 0 0,1 0 0,-1-1-1,1 0 1,-1-1 0,1 0 0,-1 0-1,1 0 1,0-1 0,9-2 0,-4-1-27,0-1-1,15-8 1</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7.187"/>
    </inkml:context>
    <inkml:brush xml:id="br0">
      <inkml:brushProperty name="width" value="0.05" units="cm"/>
      <inkml:brushProperty name="height" value="0.05" units="cm"/>
      <inkml:brushProperty name="color" value="#FFC114"/>
    </inkml:brush>
  </inkml:definitions>
  <inkml:trace contextRef="#ctx0" brushRef="#br0">1 11 16996,'0'-1'75,"0"1"0,0-1-1,0 1 1,0-1 0,1 1 0,-1-1 0,0 1 0,0-1 0,0 1 0,1-1 0,-1 1 0,0 0 0,1-1 0,-1 1 0,0-1 0,1 1 0,-1 0 0,1-1 0,-1 1-1,1 0 1,-1 0 0,0-1 0,1 1 0,-1 0 0,1 0 0,-1 0 0,1-1 0,-1 1 0,2 0 0,-1 0 19,-1 1 0,1-1 0,0 0 1,0 1-1,0-1 0,-1 1 0,1-1 0,0 1 1,0 0-1,-1-1 0,1 1 0,0 0 0,-1-1 0,1 1 1,0 1-1,17 34 1805,-8-6-1356,-2-1-1,-2 1 0,0 1 1,1 32-1,-2 125 568,-5-177-1026,-10 242-1169,16-337-1229,-3 40 1506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7.603"/>
    </inkml:context>
    <inkml:brush xml:id="br0">
      <inkml:brushProperty name="width" value="0.05" units="cm"/>
      <inkml:brushProperty name="height" value="0.05" units="cm"/>
      <inkml:brushProperty name="color" value="#FFC114"/>
    </inkml:brush>
  </inkml:definitions>
  <inkml:trace contextRef="#ctx0" brushRef="#br0">0 190 17132,'16'0'702,"0"0"1,0-1 0,0-1 0,-1-1 0,1 0-1,-1-1 1,29-11 0,-19 4-89,-1-1 0,0-1 0,40-29-1,-59 38-570,1 0-1,-1-1 0,0 0 0,0 0 0,-1-1 0,1 1 0,3-7 1,-8 11-32,1 0 0,-1 0 0,1 0 0,-1 0 0,1 0 0,-1 0 0,0 0 1,1-1-1,-1 1 0,0 0 0,0 0 0,0 0 0,0 0 0,0 0 0,0 0 0,0 0 1,0-1-1,-1 1 0,1 0 0,-1-1 0,0 0 1,0 1 0,0 0 0,0 0 0,0 0 0,-1 0 0,1 0 1,0 0-1,-1 1 0,1-1 0,0 0 0,-1 1 0,1-1 0,-1 1 0,1-1 0,-1 1 0,1 0 0,-1-1 0,1 1 0,-4 0 1,-2 0 9,-1 1 1,1-1-1,0 1 1,-1 1-1,1-1 1,0 1-1,0 0 1,0 1 0,0 0-1,0 0 1,0 0-1,1 1 1,0 0-1,-1 0 1,2 1 0,-7 5-1,2-2-18,1 1 0,0 1 0,1-1 0,0 1 0,0 1 0,1-1 0,1 1-1,-9 19 1,11-21 3,1 1 0,1-1-1,0 0 1,0 1-1,1-1 1,0 1 0,0 0-1,1-1 1,2 18 0,-2-23-61,1 0 0,0-1 0,0 1 0,0-1 1,0 1-1,0-1 0,0 0 0,1 1 0,0-1 1,0 0-1,0 0 0,0 0 0,0 0 1,1 0-1,-1-1 0,1 1 0,0-1 0,-1 1 1,1-1-1,0 0 0,0 0 0,1-1 0,-1 1 1,0 0-1,1-1 0,-1 0 0,1 0 0,5 1 1,-4-1-154,0-1 0,0 0 1,1 0-1,-1 0 0,0-1 0,0 0 1,0 1-1,0-2 0,0 1 1,9-4-1,-2-1 9,-1 0-1,1 0 1,11-10-1,20-16-660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18.457"/>
    </inkml:context>
    <inkml:brush xml:id="br0">
      <inkml:brushProperty name="width" value="0.05" units="cm"/>
      <inkml:brushProperty name="height" value="0.05" units="cm"/>
      <inkml:brushProperty name="color" value="#FFC114"/>
    </inkml:brush>
  </inkml:definitions>
  <inkml:trace contextRef="#ctx0" brushRef="#br0">203 251 18900,'-10'1'426,"0"-1"0,0 1 0,0 1 0,0 0 0,1 0 0,-1 1 0,1 0 0,-1 1 0,1 0-1,0 0 1,-16 11 0,19-11-361,0 1-1,1-1 1,-1 1-1,1 0 1,0 1-1,1-1 1,0 1-1,-1 0 1,2 0-1,-1 0 1,1 1-1,0-1 1,0 1-1,1 0 1,0 0-1,0 0 1,-1 9-1,3-13-59,0 0-1,0-1 1,0 1-1,0 0 1,0 0-1,1 0 1,0-1-1,-1 1 1,1 0-1,0-1 1,0 1-1,1-1 0,-1 1 1,0-1-1,1 1 1,0-1-1,-1 0 1,1 0-1,0 0 1,0 0-1,0 0 1,0 0-1,1-1 1,-1 1-1,5 2 1,7 3-58,1 0-1,-1-1 1,26 7-1,-5-1-149,-15-4 56,0 1 1,-1 1-1,0 0 1,0 2-1,-1 0 0,24 22 1,-34-26 114,0 0 0,0 0 1,-1 1-1,0 0 0,-1 1 1,0-1-1,0 1 0,-1 0 0,0 1 1,-1-1-1,0 1 0,-1 0 1,0 0-1,2 14 0,-4-14 132,-1 1 1,1 0-1,-2 0 0,0 0 0,0 0 0,-1-1 0,0 1 0,-1-1 0,-1 1 1,1-1-1,-2 0 0,0 0 0,-7 12 0,8-17-39,0 0 1,0 0-1,-1 0 0,0-1 1,0 1-1,0-1 0,0-1 0,-1 1 1,0-1-1,0 0 0,0 0 1,-1 0-1,1-1 0,-1 0 0,0-1 1,0 1-1,0-1 0,0 0 0,0-1 1,0 0-1,0 0 0,-12-1 1,12 0-71,0-1-1,0 0 1,0-1 0,0 0 0,0 0 0,0 0 0,0-1 0,1 0 0,-1 0 0,1-1 0,0 0 0,-11-9 0,15 12-12,-1-1 1,1 0-1,0 0 1,0 0-1,0 0 0,0-1 1,1 1-1,-1 0 1,1-1-1,-1 1 1,1-1-1,0 0 0,0 0 1,0 1-1,0-1 1,0 0-1,1 0 0,-1 0 1,1 0-1,0 1 1,0-1-1,0 0 1,0 0-1,0 0 0,1 0 1,-1 0-1,1 0 1,0 1-1,0-1 0,0 0 1,0 0-1,1 1 1,2-5-1,6-6-42,1-1 1,0 2-1,22-19 0,20-22 38,-36 30 9,0-1-1,-2 0 1,15-30 0,30-83-442,-31 70 140,-25 58 275,161-410-576,-160 404 927,-8 23 54,-7 23-102,-2 26-69,1 0 1,3 0 0,3 1 0,2 0 0,3 0 0,2 0 0,16 91 0,-17-136-141,7 27 98,-8-37-136,1-1 1,0 1 0,0-1 0,0 1-1,0 0 1,0-1 0,1 0 0,-1 1 0,1-1-1,-1 0 1,3 3 0,-3-5-18,-1 0 1,1 0-1,-1 1 1,0-1-1,1 0 1,-1 0-1,1 0 1,-1 0-1,1 0 0,-1 0 1,0 1-1,1-1 1,-1 0-1,1 0 1,-1-1-1,1 1 1,-1 0-1,0 0 0,1 0 1,-1 0-1,1 0 1,-1 0-1,1 0 1,-1-1-1,0 1 1,1 0-1,-1 0 0,0-1 1,1 1-1,-1 0 1,0-1-1,1 1 1,-1 0-1,0-1 1,0 1-1,1 0 0,-1-1 1,0 1-1,0 0 1,1-1-1,-1 1 1,0-1-1,0 1 1,0-1-1,0 1 0,0 0 1,0-1-1,0 1 1,0-1-1,0 0 1,5-23-331,-3 8 80,-2 1-1,0 0 1,-1 0-1,0-1 1,-2 1 0,1 0-1,-2 0 1,0 1-1,-1-1 1,0 1-1,-1 0 1,-1 0 0,0 0-1,-13-17 1,-11-11 417,-1 1 1,-69-66-1,101 107-137,0 0-1,0 0 1,0-1-1,0 1 0,0 0 1,0 0-1,0 0 1,0-1-1,0 1 1,0 0-1,0 0 1,0 0-1,0-1 1,0 1-1,0 0 1,0 0-1,0 0 1,0-1-1,0 1 0,0 0 1,0 0-1,0 0 1,1 0-1,-1-1 1,0 1-1,0 0 1,0 0-1,0 0 1,0 0-1,1 0 1,-1-1-1,0 1 0,0 0 1,0 0-1,0 0 1,1 0-1,-1 0 1,0 0-1,0 0 1,0 0-1,0 0 1,1 0-1,-1 0 1,0 0-1,0 0 1,0 0-1,1 0 0,-1 0 1,0 0-1,0 0 1,0 0-1,1 0 1,-1 0-1,0 0 1,0 0-1,1 0 1,11-1 457,81 12 1146,44 2-2756,-115-13 801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2.661"/>
    </inkml:context>
    <inkml:brush xml:id="br0">
      <inkml:brushProperty name="width" value="0.05" units="cm"/>
      <inkml:brushProperty name="height" value="0.05" units="cm"/>
      <inkml:brushProperty name="color" value="#FFC114"/>
    </inkml:brush>
  </inkml:definitions>
  <inkml:trace contextRef="#ctx0" brushRef="#br0">3 1 19372,'-3'11'1817,"4"4"-1249,-1-4-256,6-7 1072,3 3-712,2-4-1160,1-1 72,5-7 320,2-3-160,-2-15-136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3.032"/>
    </inkml:context>
    <inkml:brush xml:id="br0">
      <inkml:brushProperty name="width" value="0.05" units="cm"/>
      <inkml:brushProperty name="height" value="0.05" units="cm"/>
      <inkml:brushProperty name="color" value="#FFC114"/>
    </inkml:brush>
  </inkml:definitions>
  <inkml:trace contextRef="#ctx0" brushRef="#br0">16 1 16988,'9'7'1792,"-4"10"-1216,-5 15-208,-1 8 1001,-2 16-673,0 5-176,2 8-112,-2-1-40,3-4-176,0-5-56,1-12-88,4-7-104,-2-18-440,-2-9-384,-5-15 752,-6-3-152,-5-18-72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0.342"/>
    </inkml:context>
    <inkml:brush xml:id="br0">
      <inkml:brushProperty name="width" value="0.05" units="cm"/>
      <inkml:brushProperty name="height" value="0.05" units="cm"/>
    </inkml:brush>
  </inkml:definitions>
  <inkml:trace contextRef="#ctx0" brushRef="#br0">8 5 13675,'3'-1'152,"1"0"0,-1 0 0,0 1 1,1-1-1,-1 1 0,1 0 0,-1 0 0,1 0 0,-1 0 1,1 1-1,-1-1 0,1 1 0,-1 0 0,0 0 1,1 0-1,4 3 0,-3-1 10,1 1 1,-1 0 0,0 0-1,0 0 1,-1 0-1,1 1 1,-1 0 0,5 7-1,-7-10-91,0 1 0,-1 0 0,1 0 0,-1-1 1,0 1-1,0 0 0,0 0 0,0 1 0,0-1 0,-1 0 0,1 0 0,-1 0 0,0 0 0,0 1 0,0-1 1,0 0-1,-1 0 0,1 0 0,-1 0 0,0 0 0,0 0 0,-1 4 0,-4 6 216,-1-1 0,0 1 0,-16 20 0,-2 5 101,15-20-311,1-1-1,0 1 0,1 0 0,1 1 0,-6 25 1,12-39-86,1 0 0,-1 0 0,1 0 0,0 0 0,0 0 0,0-1 0,1 1 0,-1 0 0,1 0 0,1 0 1,2 8-1,-2-10-15,0 0 1,0 1 0,0-1-1,0 0 1,1 0-1,-1-1 1,1 1 0,0 0-1,0-1 1,0 0-1,0 1 1,0-1 0,1 0-1,-1-1 1,0 1 0,1-1-1,4 2 1,7 1-189,0-1 1,0-1 0,1 0-1,-1-1 1,1-1 0,-1 0-1,0-1 1,1-1-1,18-4 1,-4-1-161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3.436"/>
    </inkml:context>
    <inkml:brush xml:id="br0">
      <inkml:brushProperty name="width" value="0.05" units="cm"/>
      <inkml:brushProperty name="height" value="0.05" units="cm"/>
      <inkml:brushProperty name="color" value="#FFC114"/>
    </inkml:brush>
  </inkml:definitions>
  <inkml:trace contextRef="#ctx0" brushRef="#br0">1 98 18316,'6'-11'2208,"11"1"-1327,13-1-265,4 0 1576,19-2-992,9 2-231,11-1-297,2 4-96,-1 2-208,-2 2-232,-5 6-472,-5 6-360,-13 3-785,-9 1 1994,-16 3-793,-7 1-201,-10 0-103</inkml:trace>
  <inkml:trace contextRef="#ctx0" brushRef="#br0" timeOffset="1">184 336 16652,'8'16'2120,"13"-8"-1088,5-6-376,10-4 1081,4-2-393,7-5-392,2 1-496,3-2-1200,-1 1-400,-1-2 904,-1-1-280,-6 2-208</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3.980"/>
    </inkml:context>
    <inkml:brush xml:id="br0">
      <inkml:brushProperty name="width" value="0.05" units="cm"/>
      <inkml:brushProperty name="height" value="0.05" units="cm"/>
      <inkml:brushProperty name="color" value="#FFC114"/>
    </inkml:brush>
  </inkml:definitions>
  <inkml:trace contextRef="#ctx0" brushRef="#br0">17 0 17596,'-6'22'909,"2"0"1,1 0-1,1 0 1,0 42-1,2-45-371,4 82 537,-3-89-988,1 0 0,0 0 0,1-1 0,0 1 0,1-1 0,7 14 0,-11-23-75,1 0-1,0 1 1,1-1-1,-1 0 1,0 0-1,1 0 1,-1 0-1,1 0 1,0 0-1,-1 0 1,1 0-1,0-1 1,0 1-1,0-1 1,1 0-1,-1 1 1,0-1-1,0 0 1,1 0-1,-1 0 1,0-1-1,1 1 1,-1 0-1,1-1 1,-1 0-1,1 0 0,-1 1 1,1-1-1,-1-1 1,1 1-1,-1 0 1,1-1-1,-1 1 1,1-1-1,-1 0 1,0 1-1,1-1 1,-1-1-1,0 1 1,0 0-1,3-2 1,5-4 9,0 0-1,-1 0 1,0-1 0,0-1-1,-1 0 1,0 0 0,8-12-1,10-16 46,-3-1 0,-1-1-1,23-56 1,-51 134-41,0-17 18,2 0-1,1 1 0,-2 32 1,5-54-36,0 1 0,0-1 0,0 1 0,0-1 0,0 0 0,0 1 0,1-1 0,-1 0 0,0 1 0,1-1 0,-1 0 0,1 1 0,-1-1 0,1 0 0,0 0 0,-1 1 0,1-1 0,0 0 0,0 0 0,0 0 0,0 0 0,0 0 0,0 0 0,0 0 0,0-1 0,0 1 0,3 1 0,-1-1 9,1 0 0,0-1 0,-1 1 0,1-1 0,0 0 0,0 0 0,-1 0 0,1-1 0,7-1 0,36-7 82,-22 3-170,1 1 0,0 1 0,0 2-1,40 0 1,-59 2 51,0 1 1,0 0-1,0 1 0,0 0 0,0 0 0,0 0 1,0 1-1,-1-1 0,1 2 0,-1-1 0,0 1 1,0 0-1,0 0 0,-1 1 0,1 0 0,-1 0 1,0 0-1,0 0 0,-1 1 0,1 0 0,3 7 1,-8-12 54,0-1 1,0 0 0,0 0 0,0 1 0,0-1-1,1 0 1,-1 0 0,0 1 0,0-1 0,0 0-1,0 0 1,0 1 0,0-1 0,1 0 0,-1 0-1,0 0 1,0 1 0,0-1 0,1 0-1,-1 0 1,0 0 0,0 0 0,1 1 0,-1-1-1,0 0 1,0 0 0,1 0 0,-1 0 0,0 0-1,0 0 1,1 0 0,-1 0 0,0 0-1,0 0 1,1 0 0,-1 0 0,0 0 0,1 0-1,3-12 702,-3-30-130,-1 32-354,0-5-147,1-1 0,0 1 0,1 0 1,6-22-1,-6 32-278,0 0 1,0 0 0,0 0-1,0 1 1,1-1-1,0 1 1,0-1 0,0 1-1,0 0 1,1 0 0,0 1-1,-1-1 1,1 1-1,1 0 1,-1-1 0,8-3-1,33-19-943,-24 11 377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4.367"/>
    </inkml:context>
    <inkml:brush xml:id="br0">
      <inkml:brushProperty name="width" value="0.05" units="cm"/>
      <inkml:brushProperty name="height" value="0.05" units="cm"/>
      <inkml:brushProperty name="color" value="#FFC114"/>
    </inkml:brush>
  </inkml:definitions>
  <inkml:trace contextRef="#ctx0" brushRef="#br0">0 7 19868,'19'9'2401,"4"-1"-1545,7-3-392,5-2 1729,8-3-1705,1-2-544,5-2 232,-5-5-184,-4-8-200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5.672"/>
    </inkml:context>
    <inkml:brush xml:id="br0">
      <inkml:brushProperty name="width" value="0.05" units="cm"/>
      <inkml:brushProperty name="height" value="0.05" units="cm"/>
      <inkml:brushProperty name="color" value="#FFC114"/>
    </inkml:brush>
  </inkml:definitions>
  <inkml:trace contextRef="#ctx0" brushRef="#br0">26 15 20812,'16'-13'1841,"-4"12"-1329,-11 8-224,2 15 840,0 5-280,-3 16-431,-2 7-201,1 10-152,-1 2-32,0-4-152,-3 0-160,1-11-529,-3-7-383,-3-17 944,1-8-216,-10-26-152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6.105"/>
    </inkml:context>
    <inkml:brush xml:id="br0">
      <inkml:brushProperty name="width" value="0.05" units="cm"/>
      <inkml:brushProperty name="height" value="0.05" units="cm"/>
      <inkml:brushProperty name="color" value="#FFC114"/>
    </inkml:brush>
  </inkml:definitions>
  <inkml:trace contextRef="#ctx0" brushRef="#br0">1 253 17020,'0'-8'296,"0"1"0,0-1 0,1 1 1,0-1-1,1 1 0,0 0 1,0-1-1,0 1 0,1 0 0,0 0 1,0 0-1,1 1 0,0-1 0,0 1 1,1 0-1,0 0 0,0 0 1,8-7-1,2 0 106,1 1 1,0 0-1,1 1 1,0 0 0,1 2-1,0 0 1,37-12-1,-45 17-353,0 1-1,1 0 0,-1 1 1,1 0-1,0 1 1,0 0-1,-1 1 1,1 0-1,0 0 0,0 1 1,0 1-1,-1 0 1,1 0-1,0 1 1,-1 0-1,12 6 0,-16-5-42,0-1 0,0 2 0,0-1 0,0 0 0,-1 1 0,0 0 0,0 1 0,0-1 0,-1 1 0,1 0 0,-1 0 0,5 12 0,-5-9-3,0 0-1,-1 0 0,-1 1 1,0 0-1,0-1 1,-1 1-1,0 0 0,0 17 1,-2-12 19,-1 0 1,0 0-1,-1 0 0,-1 0 1,0-1-1,-1 1 1,0-1-1,-1 0 0,-1 0 1,0-1-1,-1 0 1,-11 14-1,5-10 57,-1-1 0,-28 25 1,35-35-224,-1 0 1,1 0-1,-1 0 1,0-1 0,-1-1-1,1 0 1,-19 6 0,8-9-848,20-1 976,-1 0 0,1 0 1,0 0-1,0 1 0,-1-1 0,1 0 0,0 0 1,-1-1-1,1 1 0,0 0 0,0 0 1,-1 0-1,1 0 0,0 0 0,-1 0 0,1 0 1,0 0-1,0 0 0,-1-1 0,1 1 1,0 0-1,0 0 0,0 0 0,-1-1 0,1 1 1,0 0-1,0 0 0,0 0 0,-1-1 1,1 1-1,0 0 0,0 0 0,0-1 0,0 1 1,0 0-1,0-1 0,0 1 0,0 0 1,0 0-1,0-1 0,-1 1 0,1 0 1,1-1-1,-1 1 0,0 0 0,0 0 0,0-1 1,0 1-1,0 0 0,0-1 0,0 1 1,0 0-1,0 0 0,0-1 0,1 1 0,-1 0 1,0 0-1,0-1 0,0 1 0,1 0 1,-1 0-1,0 0 0,0-1 0,1 1 0,13-11-626</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6.507"/>
    </inkml:context>
    <inkml:brush xml:id="br0">
      <inkml:brushProperty name="width" value="0.05" units="cm"/>
      <inkml:brushProperty name="height" value="0.05" units="cm"/>
      <inkml:brushProperty name="color" value="#FFC114"/>
    </inkml:brush>
  </inkml:definitions>
  <inkml:trace contextRef="#ctx0" brushRef="#br0">138 122 17004,'13'33'2056,"-10"3"-1096,-3 0-360,-4 7 1193,-2 3-417,-1 3-416,0-4-272,-2-4-383,1-7-145,3-13-296,1-5-265,-2-19-1983,1-14 2064,-3-4-256,-2-15-216</inkml:trace>
  <inkml:trace contextRef="#ctx0" brushRef="#br0" timeOffset="1">1 39 19836,'10'-3'1961,"10"-5"-1257,6-1-280,10 1 992,8 0-328,5 6-535,1 2-321,-1 5-656,-6 8-481,-12 4-2295,-8-1 2744,-17-2-425,-8 1-335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6.915"/>
    </inkml:context>
    <inkml:brush xml:id="br0">
      <inkml:brushProperty name="width" value="0.05" units="cm"/>
      <inkml:brushProperty name="height" value="0.05" units="cm"/>
      <inkml:brushProperty name="color" value="#FFC114"/>
    </inkml:brush>
  </inkml:definitions>
  <inkml:trace contextRef="#ctx0" brushRef="#br0">0 415 17636,'12'9'2048,"8"-4"-1344,11-5-288,7-1 905,10-3-433,4-2-232,1 0-880,0-2-440,-4 2 592,-2 2-184,-4-1-136</inkml:trace>
  <inkml:trace contextRef="#ctx0" brushRef="#br0" timeOffset="1">873 62 21605,'13'2'1832,"7"-2"-1376,9 0-224,15-6 952,6 0-551,9-2-825,1-1-489,-1-1 1490,-6 0-889,-13 2-25,-8 2-47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7.342"/>
    </inkml:context>
    <inkml:brush xml:id="br0">
      <inkml:brushProperty name="width" value="0.05" units="cm"/>
      <inkml:brushProperty name="height" value="0.05" units="cm"/>
      <inkml:brushProperty name="color" value="#FFC114"/>
    </inkml:brush>
  </inkml:definitions>
  <inkml:trace contextRef="#ctx0" brushRef="#br0">0 0 15283,'0'23'2361,"7"-4"-1225,18-11-352,9-2 2121,12-6-1593,3 0-208,7 0-512,-2-4-392,-4-3-448,-4-5 320,-11-4-216,-10-1-104</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7.823"/>
    </inkml:context>
    <inkml:brush xml:id="br0">
      <inkml:brushProperty name="width" value="0.05" units="cm"/>
      <inkml:brushProperty name="height" value="0.05" units="cm"/>
      <inkml:brushProperty name="color" value="#FFC114"/>
    </inkml:brush>
  </inkml:definitions>
  <inkml:trace contextRef="#ctx0" brushRef="#br0">73 6 21685,'3'-6'2309,"-1"11"-1238,-4 15 442,-21 49 112,-18 63-952,37-115-638,1 0-1,1 1 0,0-1 1,1 1-1,2 29 0,-1-44-28,1 0 1,-1 0-1,0 1 0,1-1 0,0 0 0,0 0 1,0 0-1,0 0 0,0 0 0,0 0 0,1 0 0,-1-1 1,1 1-1,0 0 0,0-1 0,0 1 0,0-1 1,1 0-1,-1 0 0,1 0 0,-1 0 0,1 0 0,0 0 1,-1-1-1,1 1 0,0-1 0,0 0 0,0 0 1,0 0-1,0 0 0,0 0 0,1-1 0,3 1 1,3-1-50,0-1 0,0 1 1,0-2-1,0 1 0,-1-2 1,1 1-1,-1-1 0,1-1 1,15-7-1,-4 0-636,-1-1 0,0-1 0,-1 0-1,25-24 1,-35 28 113,1 0-1,-2-1 0,1 0 1,-1 0-1,0-1 1,-1 0-1,-1 0 0,0-1 1,7-18-1,-12 25 100,1 0 0,-2 0 0,1 0 0,0 0 0,-1 0 0,0 0 0,0 0 0,-2-8 0,2 12 443,0 0 0,0 0-1,-1 0 1,1 0-1,0 0 1,0 0-1,-1 0 1,1 0 0,0 0-1,-1 0 1,1 0-1,-1 0 1,0 0-1,1 1 1,-1-1 0,1 0-1,-1 0 1,0 1-1,0-1 1,1 1-1,-1-1 1,0 0 0,0 1-1,0-1 1,0 1-1,0 0 1,0-1-1,0 1 1,1 0 0,-1 0-1,0-1 1,0 1-1,0 0 1,0 0-1,0 0 1,0 0 0,0 0-1,0 0 1,0 1-1,0-1 1,0 0-1,0 0 1,0 1 0,0-1-1,0 0 1,0 1-1,0-1 1,-1 2-1,-1 0 361,-1 0-1,1 1 1,0-1-1,0 1 1,0 0-1,0 0 1,0 1-1,0-1 1,1 0-1,0 1 1,-1 0-1,1-1 1,-2 8-1,-3 6 329,-7 31-1,6-14 653,1 0 0,-2 49 0,8-68-1282,1-1 0,0 1 0,1-1-1,1 1 1,0-1 0,1 0-1,0 1 1,8 18 0,-10-30-52,0-1 0,-1 0 0,1 0 1,0 0-1,0 0 0,0 0 0,1 0 0,-1-1 0,0 1 1,1 0-1,-1-1 0,1 1 0,0-1 0,-1 1 0,1-1 1,0 0-1,0 0 0,0 1 0,0-1 0,0-1 0,0 1 1,0 0-1,4 1 0,22-7-333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8.401"/>
    </inkml:context>
    <inkml:brush xml:id="br0">
      <inkml:brushProperty name="width" value="0.05" units="cm"/>
      <inkml:brushProperty name="height" value="0.05" units="cm"/>
      <inkml:brushProperty name="color" value="#FFC114"/>
    </inkml:brush>
  </inkml:definitions>
  <inkml:trace contextRef="#ctx0" brushRef="#br0">44 0 14187,'-2'1'263,"-1"1"1,1-1-1,-1 1 1,1-1-1,-1 1 1,1 0-1,0 0 0,0 0 1,0 0-1,0 1 1,0-1-1,0 0 0,1 1 1,-1-1-1,1 1 1,0 0-1,-1-1 0,1 1 1,1 0-1,-1 0 1,0 0-1,1-1 1,-1 6-1,-1 5 569,1 0 1,0 0-1,3 26 0,-1-30-671,0 1-1,1-1 0,0 0 0,0 1 1,1-1-1,1 0 0,-1-1 0,1 1 1,1 0-1,5 7 0,-8-12-124,1-1 0,0 0 0,0 0 1,0 0-1,0 0 0,0 0 0,1-1 0,-1 0 0,1 1 0,-1-1 0,1 0 1,0-1-1,0 1 0,0-1 0,0 0 0,0 0 0,0 0 0,0 0 1,0 0-1,1-1 0,-1 0 0,0 0 0,0 0 0,8-2 0,7-3 46,-1-1-1,-1 0 1,1-2-1,-1 0 1,0 0-1,-1-2 1,25-18-1,-15 11-9,40-21 1,-63 37-84,0-1 1,0 1-1,0 0 1,1 0-1,-1 0 1,0 0-1,1 0 1,-1 1-1,0 0 1,1-1-1,-1 1 1,4 1-1,-4 0-8,-1-1-1,1 1 1,-1 0-1,0 0 1,1 0-1,-1 1 1,0-1-1,0 1 1,0-1-1,0 1 1,0-1-1,0 1 1,0 0-1,-1 0 0,1 0 1,1 4-1,11 16-229,-8-13 58,-1 1-1,1-1 0,1-1 1,7 9-1,-12-16 112,0 1-1,-1 0 0,1-1 1,0 1-1,0-1 1,1 1-1,-1-1 1,0 0-1,0 0 0,1 0 1,-1 0-1,0-1 1,1 1-1,-1-1 0,1 1 1,-1-1-1,1 0 1,-1 0-1,0 0 0,1 0 1,-1 0-1,5-1 1,9-5-551,0-1 0,-1 0 0,0-1-1,0 0 1,-1-2 0,20-15 0,18-12-240,-8 10 56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0.746"/>
    </inkml:context>
    <inkml:brush xml:id="br0">
      <inkml:brushProperty name="width" value="0.05" units="cm"/>
      <inkml:brushProperty name="height" value="0.05" units="cm"/>
    </inkml:brush>
  </inkml:definitions>
  <inkml:trace contextRef="#ctx0" brushRef="#br0">2 70 18340,'-2'0'1696,"6"-9"-1152,2-2-256,0-1 737,0 2-273,-2 2-752,-3 6-576,5-6 512,0 3-136,0 1-136</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8.837"/>
    </inkml:context>
    <inkml:brush xml:id="br0">
      <inkml:brushProperty name="width" value="0.05" units="cm"/>
      <inkml:brushProperty name="height" value="0.05" units="cm"/>
      <inkml:brushProperty name="color" value="#FFC114"/>
    </inkml:brush>
  </inkml:definitions>
  <inkml:trace contextRef="#ctx0" brushRef="#br0">209 102 18132,'0'0'36,"0"0"1,0 0 0,0 0-1,0-1 1,0 1-1,0 0 1,0 0 0,0 0-1,0 0 1,0 0-1,0 0 1,0 0 0,0 0-1,0-1 1,0 1-1,0 0 1,0 0 0,0 0-1,0 0 1,0 0-1,0 0 1,0 0 0,0-1-1,0 1 1,0 0-1,0 0 1,0 0 0,0 0-1,0 0 1,0 0-1,0 0 1,0 0-1,0 0 1,0-1 0,0 1-1,-1 0 1,1 0-1,0 0 1,0 0 0,0 0-1,0 0 1,0 0-1,0 0 1,0 0 0,0 0-1,-1 0 1,1 0-1,0 0 1,0 0 0,0 0-1,0 0 1,0 0-1,-11 1 592,-12 6-128,8 1 45,1-1-1,0 2 0,1 0 1,-1 0-1,-20 21 0,27-24-437,0 1 0,1 1 0,-1-1 1,1 1-1,1 0 0,-1 0 0,1 1 0,1 0 0,0 0 0,-5 15 0,8-23-95,1 1 1,-1-1-1,1 1 1,0-1-1,0 0 1,0 1-1,-1-1 1,1 1 0,0-1-1,1 1 1,-1-1-1,0 1 1,0-1-1,1 1 1,-1-1-1,1 0 1,-1 1-1,1-1 1,-1 1-1,1-1 1,0 0-1,0 0 1,0 1-1,0-1 1,0 0-1,0 0 1,0 0 0,0 0-1,0 0 1,0 0-1,1-1 1,-1 1-1,0 0 1,0-1-1,1 1 1,-1 0-1,1-1 1,-1 0-1,0 1 1,3-1-1,2 1 4,0 0 0,0-1 0,1 0 0,-1 0 0,0-1-1,1 1 1,-1-1 0,9-3 0,9-4-20,-2-1-1,1-1 1,-1-1 0,0-1-1,38-27 1,-19 6-8,65-64-1,-91 82 31,0-1-1,-1-1 0,-1 0 1,12-21-1,-37 61 73,1 0 1,-16 48-1,25-62-159,-1 0 1,1 0-1,1 0 1,-1 0-1,2 0 1,-1 0-1,1 0 1,1 0-1,-1 0 0,2 0 1,-1 0-1,4 12 1,-4-19 54,0 0-1,0-1 1,0 1 0,0 0 0,0-1-1,0 1 1,0 0 0,0-1 0,1 1 0,-1-1-1,1 0 1,-1 1 0,1-1 0,-1 0-1,1 0 1,0 0 0,-1 0 0,1 0 0,0-1-1,0 1 1,0-1 0,0 1 0,0-1-1,0 1 1,0-1 0,0 0 0,0 0-1,0 0 1,0 0 0,0 0 0,0-1 0,-1 1-1,1 0 1,0-1 0,3-1 0,24-10-272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9.271"/>
    </inkml:context>
    <inkml:brush xml:id="br0">
      <inkml:brushProperty name="width" value="0.05" units="cm"/>
      <inkml:brushProperty name="height" value="0.05" units="cm"/>
      <inkml:brushProperty name="color" value="#FFC114"/>
    </inkml:brush>
  </inkml:definitions>
  <inkml:trace contextRef="#ctx0" brushRef="#br0">19 1 19028,'8'17'1872,"-7"17"-1191,-2 5-273,-4 12 968,-1 4-352,2 4-392,-2-2-280,5-7-528,1-5-328,0-14-600,0-11 920,-1-20-184,-2-8-144</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29.641"/>
    </inkml:context>
    <inkml:brush xml:id="br0">
      <inkml:brushProperty name="width" value="0.05" units="cm"/>
      <inkml:brushProperty name="height" value="0.05" units="cm"/>
      <inkml:brushProperty name="color" value="#FFC114"/>
    </inkml:brush>
  </inkml:definitions>
  <inkml:trace contextRef="#ctx0" brushRef="#br0">1 77 17820,'1'-4'180,"0"1"1,0-1-1,0 1 1,0-1 0,1 1-1,0 0 1,-1-1-1,1 1 1,1 0-1,-1 0 1,0 0-1,1 0 1,-1 1-1,1-1 1,0 1 0,0 0-1,0-1 1,0 1-1,0 0 1,1 1-1,-1-1 1,0 1-1,1-1 1,-1 1-1,1 0 1,0 0 0,-1 1-1,8-1 1,13-3 284,0 2 0,0 0 0,0 2 1,1 1-1,31 5 0,-39-3-406,0 0 1,0 2-1,0 0 1,-1 0-1,0 2 0,0 0 1,-1 1-1,19 12 1,-30-17-35,-1-1 0,1 1-1,-1 0 1,1 0 0,-1 0 0,0 0 0,0 1 0,-1-1 0,1 1 0,-1 0 0,0 0 0,0 0 0,0 0 0,0 0 0,2 7 0,-4-7 5,0-1 0,0 0 1,0 0-1,0 0 0,0 0 1,-1 1-1,0-1 1,1 0-1,-1 0 0,0 0 1,0 0-1,-1 0 0,1 0 1,-1-1-1,1 1 1,-1 0-1,0-1 0,0 1 1,0-1-1,0 0 0,-1 1 1,-4 2-1,-12 9-31,0-1 0,-1-1 0,-1-1-1,0-1 1,0-1 0,-1-1 0,0 0 0,-1-2-1,-36 6 1,14-10-1663,42-3 1181,5 0-160</inkml:trace>
  <inkml:trace contextRef="#ctx0" brushRef="#br0" timeOffset="1">692 342 18292,'-6'12'751,"1"0"-1,1 0 1,0 1-1,-3 14 1,-3 10 756,9-35-1452,-44 153 2475,35-116-2082,3-1 0,-4 43 0,11-79-426,0-1 0,0 1 1,0-1-1,0 0 0,0 1 1,0-1-1,0 1 0,0-1 1,1 1-1,-1-1 0,0 1 1,1-1-1,0 0 0,-1 1 1,1-1-1,1 3 0,-1-4-12,0 0 0,0 1-1,-1-1 1,1 0 0,0 0 0,0 1-1,0-1 1,0 0 0,0 0-1,0 0 1,-1 0 0,1 0 0,0 0-1,0 0 1,0-1 0,0 1 0,0 0-1,-1 0 1,1-1 0,0 1-1,0 0 1,0-1 0,-1 1 0,1-1-1,0 1 1,0-1 0,-1 1-1,1-1 1,-1 0 0,1 1 0,0-2-1,19-17 67,-2 0-1,0-1 0,30-45 1,-12 15-24,-5 8-36,117-139-328,-147 180 192,0-1 1,1 1 0,-1-1-1,1 1 1,-1-1 0,1 1-1,-1 0 1,1 0-1,0 0 1,-1 0 0,1 0-1,0 0 1,0 0 0,0 1-1,3-2 1,-6 3-50,0 0-1,0 0 1,0 0-1,0 0 1,-1 0 0,1-1-1,0 1 1,0 0 0,-1-1-1,1 1 1,0-1 0,-1 0-1,1 1 1,-2-1-1,-12 3-611</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0.092"/>
    </inkml:context>
    <inkml:brush xml:id="br0">
      <inkml:brushProperty name="width" value="0.05" units="cm"/>
      <inkml:brushProperty name="height" value="0.05" units="cm"/>
      <inkml:brushProperty name="color" value="#FFC114"/>
    </inkml:brush>
  </inkml:definitions>
  <inkml:trace contextRef="#ctx0" brushRef="#br0">0 352 19196,'3'34'1873,"6"-10"-1193,1-2-288,7-4 904,3-3-280,4-4-968,5-2-608,-2-3 576,3-1-160,-4 1-184</inkml:trace>
  <inkml:trace contextRef="#ctx0" brushRef="#br0" timeOffset="1">711 0 22949,'14'15'1648,"9"-4"-1376,7-2-128,12-5 392,1-1-223,6-7-610,1-2-375,-6-1-496,-5-2 920,-12 5-216,-10 1-184</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0.498"/>
    </inkml:context>
    <inkml:brush xml:id="br0">
      <inkml:brushProperty name="width" value="0.05" units="cm"/>
      <inkml:brushProperty name="height" value="0.05" units="cm"/>
      <inkml:brushProperty name="color" value="#FFC114"/>
    </inkml:brush>
  </inkml:definitions>
  <inkml:trace contextRef="#ctx0" brushRef="#br0">1 30 18908,'21'26'2209,"20"-10"-1233,6-8-416,13-9 1520,5-5-775,1-2-681,-1-4-608,-4-4 120,-10-2-112,-16-1-152</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0.918"/>
    </inkml:context>
    <inkml:brush xml:id="br0">
      <inkml:brushProperty name="width" value="0.05" units="cm"/>
      <inkml:brushProperty name="height" value="0.05" units="cm"/>
      <inkml:brushProperty name="color" value="#FFC114"/>
    </inkml:brush>
  </inkml:definitions>
  <inkml:trace contextRef="#ctx0" brushRef="#br0">0 13 17812,'2'-1'227,"0"0"1,0-1 0,0 1-1,0 0 1,1 0-1,-1 0 1,0 0-1,0 0 1,1 1 0,-1-1-1,1 1 1,-1-1-1,4 1 1,37 1 1255,-28-1-406,8 1-585,0 1 0,-1 0 0,1 2 0,-1 0 0,0 2 0,0 0 0,30 14 0,-49-19-473,-1 1-1,1-1 1,-1 0 0,1 1-1,-1 0 1,0-1 0,0 1 0,0 0-1,0 0 1,0 0 0,-1 0-1,1 1 1,-1-1 0,1 0 0,-1 1-1,0-1 1,0 1 0,0-1-1,1 4 1,-1-2-11,-1-1 1,0 1-1,0-1 0,-1 1 1,1-1-1,0 0 0,-1 1 1,0-1-1,0 1 0,0-1 1,0 0-1,-1 0 0,-2 4 1,-4 7 5,-2-1 0,0 0 0,0 0 0,-2-1 0,-12 11 0,-61 49 147,-11 12 80,92-80-214,-1 1 0,1 0 0,-1 0 0,1 0 0,1 0-1,-4 7 1,6-11-20,1 0 0,-1 0 0,1 0 0,0 0 0,-1 0 0,1 0 0,0 0 0,0 0 0,0 0 0,0 0 0,0 0 0,0 0 0,0 0 0,0 0 0,0 0 0,1 0 0,-1 0 0,1 1 0,0-1 0,0 0 0,-1 0-1,1 0 1,0 0 0,0 0-1,1 0 1,-1 0 0,0 0 0,0 0-1,0-1 1,0 1 0,1-1-1,-1 1 1,0-1 0,1 1-1,-1-1 1,2 1 0,25 3-11,-1 0 0,1-2 0,53-3 0,-28 0-342,-9 1-29,-1-2 0,0-1 0,55-13 0,-21-3 2</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2.583"/>
    </inkml:context>
    <inkml:brush xml:id="br0">
      <inkml:brushProperty name="width" value="0.05" units="cm"/>
      <inkml:brushProperty name="height" value="0.05" units="cm"/>
      <inkml:brushProperty name="color" value="#FFC114"/>
    </inkml:brush>
  </inkml:definitions>
  <inkml:trace contextRef="#ctx0" brushRef="#br0">11 0 16996,'-1'3'258,"0"-1"0,0 1 0,0-1-1,0 1 1,1 0 0,-1-1 0,1 1 0,0 0 0,0 0 0,0 0 0,0-1 0,1 6 0,0 5 271,-5 152 3282,1 17-2832,3-176-953,0 0-1,1 1 0,0-1 1,0 0-1,0 1 1,1-1-1,2 8 1,-3-13-22,0 0 1,0 1 0,-1-1 0,1 0 0,0 0 0,0 0-1,0 0 1,0 0 0,0 0 0,0 0 0,1 0 0,-1 0-1,0 0 1,0 0 0,1-1 0,-1 1 0,0-1 0,1 1-1,-1-1 1,1 1 0,-1-1 0,1 0 0,-1 0 0,1 0-1,-1 0 1,0 0 0,1 0 0,-1 0 0,1 0 0,-1 0-1,1-1 1,-1 1 0,1-1 0,-1 1 0,2-2 0,11-4 22,0 0 1,-1-2 0,0 0 0,-1 0-1,12-10 1,-9 6 0,1 1 1,29-16-1,-40 25-28,0 0-1,0 0 1,1 0 0,-1 0-1,1 1 1,0 0 0,-1 0-1,1 0 1,0 1 0,-1 0-1,1 0 1,0 1 0,7 1-1,-8-1-4,-1 0 1,0 1-1,0-1 0,0 1 0,0 0 0,0 1 1,0-1-1,0 0 0,0 1 0,-1 0 0,0 0 0,1 0 1,-1 1-1,0-1 0,-1 1 0,1-1 0,-1 1 0,1 0 1,-1 0-1,0 0 0,-1 0 0,1 0 0,-1 1 0,1-1 1,-1 0-1,0 7 0,0-5 39,0-1 0,-1 1 0,0-1 0,0 1 0,0 0 0,-1-1 1,0 1-1,0-1 0,0 1 0,0-1 0,-1 1 0,0-1 0,0 0 0,-1 0 0,0 0 0,0 0 0,0 0 0,0-1 1,0 1-1,-8 6 0,5-7 63,0 0 1,0 0-1,-1 0 0,1-1 1,-1 0-1,0 0 1,0-1-1,0 1 0,-1-2 1,1 1-1,0-1 1,-1 0-1,1 0 0,-1-1 1,1 0-1,-1-1 1,-11-1-1,11 0-245,0 1 0,0-1 0,1 0 1,0-1-1,-1 0 0,1 0 0,0 0 0,0-1 0,0 0 1,1 0-1,0-1 0,-1 0 0,2 0 0,-1-1 0,0 1 0,-7-12 1,12 17 81,1-1 1,-1 1-1,1-1 1,0 1-1,-1 0 1,1-1-1,0 1 1,-1-1-1,1 1 1,0-1-1,-1 1 1,1-1-1,0 1 1,0-1-1,0 0 1,0 1-1,-1-1 1,1 1-1,0-1 1,0 1-1,0-1 1,0 0-1,0 1 1,0-1 0,0 1-1,1-1 1,-1 1-1,0-1 1,0 1-1,0-1 1,1 1-1,-1-1 1,0 1-1,0-1 1,1 1-1,-1-1 1,0 1-1,1-1 1,-1 1-1,1-1 1,-1 1-1,1 0 1,-1-1-1,0 1 1,1 0-1,-1-1 1,1 1-1,0 0 1,14-4-983</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3.001"/>
    </inkml:context>
    <inkml:brush xml:id="br0">
      <inkml:brushProperty name="width" value="0.05" units="cm"/>
      <inkml:brushProperty name="height" value="0.05" units="cm"/>
      <inkml:brushProperty name="color" value="#FFC114"/>
    </inkml:brush>
  </inkml:definitions>
  <inkml:trace contextRef="#ctx0" brushRef="#br0">0 50 20340,'1'-1'146,"1"1"-1,-1 0 1,1 0-1,-1 0 1,1 0-1,-1 0 0,1 0 1,-1 0-1,1 1 1,-1-1-1,0 1 1,1-1-1,-1 1 0,0-1 1,1 1-1,-1-1 1,0 1-1,0 0 1,2 1-1,0 1 54,-1-1 0,0 0-1,-1 1 1,1-1 0,0 1 0,-1 0 0,1-1 0,-1 1-1,1 3 1,3 8 213,-2 1 1,0-1-1,1 19 0,-2-18-410,10 77 324,-7-77-198,-4-15-122,-1 0 0,0 0 0,0 1-1,0-1 1,0 0 0,0 0 0,1 0 0,-1 0-1,0 0 1,0 0 0,0 0 0,1 0-1,-1 0 1,0 0 0,0 0 0,0 0-1,1 0 1,-1 0 0,0 0 0,0 0-1,0 0 1,1 0 0,-1 0 0,0 0-1,0 0 1,0 0 0,0 0 0,1 0-1,-1 0 1,0 0 0,0 0 0,0-1-1,0 1 1,1 0 0,-1 0 0,0 0-1,0 0 1,0-1 0,2-1 23,-1 0 0,0 0 0,1 0 0,-1 0 0,0 0 0,0-1 0,0 1 0,-1 0 0,2-4 0,3-28 42,0-1 1,-3 1 0,-1-1 0,-4-46-1,3 75-189,0 3-39,-1-1 0,1 1 0,-1-1 0,1 1 0,-1-1 1,0 1-1,-2-5 0,3 8-171,1 2 24,0 0 1,0 0 0,0 0-1,1 0 1,-1 0-1,1 0 1,-1-1 0,1 1-1,0 0 1,-1-1-1,1 1 1,0-1 0,0 0-1,0 0 1,0 0-1,0 0 1,3 1-1,16 1-501,8-2-126</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3.507"/>
    </inkml:context>
    <inkml:brush xml:id="br0">
      <inkml:brushProperty name="width" value="0.05" units="cm"/>
      <inkml:brushProperty name="height" value="0.05" units="cm"/>
      <inkml:brushProperty name="color" value="#FFC114"/>
    </inkml:brush>
  </inkml:definitions>
  <inkml:trace contextRef="#ctx0" brushRef="#br0">176 1 15907,'-18'7'922,"1"0"0,1 2 0,-1 0-1,-25 20 1,36-24-764,1-1-1,0 1 1,0-1 0,0 2-1,1-1 1,-1 0-1,1 1 1,1 0 0,-1 0-1,1 0 1,0 0 0,0 1-1,1-1 1,0 1-1,0-1 1,-1 9 0,3-14-135,-1 0 1,1 1-1,0-1 1,0 0-1,0 1 1,0-1-1,0 0 1,0 1-1,0-1 1,1 1-1,-1-1 1,0 0-1,1 0 1,-1 1-1,1-1 1,-1 0-1,1 0 1,0 1-1,-1-1 1,1 0-1,0 0 1,0 0-1,0 0 1,0 0-1,0 0 1,0 0-1,0-1 1,0 1-1,2 1 1,-1-2-2,1 1 1,0 0 0,-1-1 0,1 0 0,0 0 0,-1 1 0,1-1 0,0-1 0,-1 1 0,1 0 0,0-1 0,-1 1 0,1-1 0,4-2 0,7-3 12,-1-1 0,0 0 1,0 0-1,0-2 0,-1 0 0,0 0 0,12-13 0,5-8 121,34-44 1,-82 133-135,14-45 50,1 0 0,-3 29 0,6-40-47,1 0 0,-1-1 0,1 1 1,0 0-1,0 0 0,0 0 0,1 0 0,-1 0 0,1 0 1,0 0-1,-1-1 0,1 1 0,0 0 0,1 0 1,-1-1-1,0 1 0,1-1 0,-1 1 0,1-1 1,0 0-1,0 0 0,3 3 0,-3-4 2,0 0 1,1 0-1,-1 0 0,1-1 1,-1 1-1,0-1 0,1 1 1,0-1-1,-1 0 0,1 0 1,-1 0-1,1 0 0,-1-1 0,1 1 1,-1-1-1,0 1 0,1-1 1,-1 0-1,1 0 0,-1 0 1,0 0-1,3-2 0,6-3 48,-1 0-1,0-1 0,10-9 1,0-1-56,-1-1 0,-1-1 0,-1 0 0,-1-2 0,21-32 0,-29 38-231,-12 20-21,-14 26 16,16-27 205,-6 14 29,-10 30 0,17-44 14,0 0 1,0 0-1,0 0 0,0 0 1,1 0-1,-1 0 0,1 0 1,0 0-1,1 0 0,-1 0 0,1 0 1,-1 1-1,1-1 0,2 5 1,-2-9-19,-1 1 0,1 0 1,-1 0-1,1-1 1,-1 1-1,1-1 1,0 1-1,-1 0 0,1-1 1,0 1-1,0-1 1,-1 1-1,1-1 0,0 0 1,0 1-1,0-1 1,0 0-1,0 0 1,-1 1-1,1-1 0,0 0 1,0 0-1,0 0 1,0 0-1,0 0 0,0 0 1,0 0-1,-1-1 1,1 1-1,1 0 0,26-11 229,-14 2-218,0 0 0,0-1 1,-1-1-1,0 0 0,21-24 0,-19 18-354,1 2 0,23-18 0,-39 32 311,0 1 1,1 0 0,-1 0-1,0 0 1,0 0-1,0-1 1,0 1 0,1 0-1,-1 0 1,0 0 0,0 0-1,0 0 1,0 0 0,1 0-1,-1 0 1,0-1-1,0 1 1,1 0 0,-1 0-1,0 0 1,0 0 0,0 0-1,1 0 1,-1 0 0,0 0-1,0 0 1,0 0-1,1 0 1,-1 0 0,0 1-1,0-1 1,1 0 0,-1 0-1,0 0 1,0 0 0,0 0-1,0 0 1,1 1-1,-1 8-272,-6 13 69,1-8 124,-1 2 103,0 0-1,1 1 1,1 0-1,0 0 1,1 0-1,-1 24 0,4-40-37,0-1 0,0 1-1,0-1 1,0 1-1,0-1 1,0 1 0,0-1-1,0 0 1,0 1-1,0-1 1,0 1 0,0-1-1,0 1 1,0-1-1,0 1 1,1-1 0,-1 1-1,0-1 1,0 0-1,1 1 1,-1-1-1,0 0 1,0 1 0,1-1-1,-1 1 1,0-1-1,1 0 1,-1 0 0,1 1-1,-1-1 1,0 0-1,1 0 1,-1 1 0,1-1-1,-1 0 1,1 0-1,-1 0 1,1 0 0,-1 0-1,0 0 1,1 0-1,-1 0 1,1 0 0,-1 0-1,1 0 1,-1 0-1,1 0 1,-1 0 0,1 0-1,-1 0 1,1 0-1,0-1 1,22-15-624,-22 16 630,20-18-595</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3.992"/>
    </inkml:context>
    <inkml:brush xml:id="br0">
      <inkml:brushProperty name="width" value="0.05" units="cm"/>
      <inkml:brushProperty name="height" value="0.05" units="cm"/>
      <inkml:brushProperty name="color" value="#FFC114"/>
    </inkml:brush>
  </inkml:definitions>
  <inkml:trace contextRef="#ctx0" brushRef="#br0">164 309 17732,'-2'-2'176,"1"0"1,-1 0-1,0 1 0,1-1 1,-1 1-1,0-1 1,0 1-1,0 0 0,0 0 1,0-1-1,0 1 1,0 1-1,-1-1 0,1 0 1,0 0-1,0 1 1,-1 0-1,1-1 0,0 1 1,-1 0-1,-2 0 1,1 1-25,1 0 0,-1 0 0,1 0 0,-1 0 1,1 1-1,0 0 0,0-1 0,-1 1 1,1 0-1,0 1 0,0-1 0,-3 4 0,-1 1-9,0 2-1,0-1 0,0 0 0,1 1 0,1 1 0,-1-1 0,2 1 1,-6 14-1,7-17-68,1 0 0,1 0 0,-1 1-1,1-1 1,0 9 0,1-15-57,0 0-1,0 1 0,0-1 0,0 1 0,0-1 0,0 0 0,1 1 0,-1-1 1,0 0-1,1 1 0,-1-1 0,1 0 0,0 0 0,-1 1 0,1-1 0,0 0 1,0 0-1,0 0 0,0 0 0,0 0 0,0 0 0,0 0 0,0 0 0,0-1 1,0 1-1,0 0 0,1 0 0,-1-1 0,0 1 0,1-1 0,-1 1 0,0-1 1,1 0-1,-1 0 0,2 1 0,3-1 7,-1-1 0,1 1 0,-1-1 0,1 0 0,-1 0 0,1 0 0,-1-1 0,1 0 0,-1 0 0,0 0 1,0-1-1,8-5 0,6-5 3,32-28 1,-28 21-18,-1-2-1,-1-1 0,-1-1 0,33-50 1,-45 61-18,0-1 0,-1 0 0,0 0 0,-1-1 0,-1 0 0,0 0 0,-1 0 0,-1 0 0,0-1 0,-2 0 0,1-24 0,-2 37 5,0 1 0,0-1 1,0 1-1,-1-1 1,1 1-1,-1-1 1,0 1-1,0-1 1,0 1-1,0 0 0,0 0 1,0-1-1,-1 1 1,1 0-1,-3-2 1,3 3-1,-1 0 1,1 0 0,-1 0-1,1 0 1,-1 0 0,1 1 0,-1-1-1,0 0 1,1 1 0,-1-1-1,0 1 1,0 0 0,1 0-1,-1 0 1,0 0 0,0 0 0,1 0-1,-1 0 1,0 0 0,0 1-1,1-1 1,-1 1 0,-2 0 0,-5 3 8,1 0 1,-1 0 0,1 1-1,0 0 1,0 1 0,1-1-1,0 1 1,0 1 0,0 0 0,-10 13-1,4-4 61,1 2 0,1-1 0,-17 37 0,25-48-38,0 1-1,1 0 0,0 0 0,0 0 0,-2 10 1,4-16-31,0 0 1,0 1 0,0-1 0,0 1 0,0-1 0,0 0 0,0 1 0,1-1 0,-1 0 0,0 1 0,1-1 0,-1 0-1,1 0 1,-1 1 0,1-1 0,-1 0 0,1 0 0,0 0 0,0 0 0,0 0 0,0 0 0,0 0 0,0 0-1,0 0 1,0 0 0,0-1 0,0 1 0,0 0 0,0 0 0,0-1 0,1 1 0,-1-1 0,0 0 0,1 1-1,1-1 1,14 3-217,0-1-1,0-1 0,18-2 0,-19 1-7,-1 0 0,0 0 0,1 2 0,26 5 0,-37-6 199,-1 1 0,1 0 1,-1 0-1,0 0 0,0 0 1,0 0-1,0 1 0,0 0 0,0 0 1,-1 0-1,1 0 0,-1 1 1,0-1-1,0 1 0,0 0 1,0 0-1,-1 0 0,0 0 0,4 9 1,-3-3 24,-1-1 1,0 1 0,0 0 0,-1 0-1,1 20 1,-1 1-591,-1-30 572,0-1-1,0 0 1,0 1 0,0-1 0,0 0 0,0 0-1,0 1 1,0-1 0,0 0 0,0 1-1,0-1 1,0 0 0,0 0 0,0 1-1,0-1 1,0 0 0,0 1 0,0-1-1,0 0 1,0 0 0,1 1 0,-1-1 0,0 0-1,0 0 1,0 1 0,0-1 0,1 0-1,-1 0 1,0 0 0,0 1 0,0-1-1,1 0 1,-1 0 0,0 0 0,0 0-1,1 1 1,-1-1 0,0 0 0,1 0-1,-1 0 1,0 0 0,0 0 0,1 0 0,-1 0-1,0 0 1,1 0 0,-1 0 0,0 0-1,1 0 1,10-10-301,1-8-102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1.353"/>
    </inkml:context>
    <inkml:brush xml:id="br0">
      <inkml:brushProperty name="width" value="0.05" units="cm"/>
      <inkml:brushProperty name="height" value="0.05" units="cm"/>
    </inkml:brush>
  </inkml:definitions>
  <inkml:trace contextRef="#ctx0" brushRef="#br0">0 92 14763,'0'-7'1472,"2"-1"-823,5 4-233,4-2 952,5 1-448,9-4-288,8-1-104,10-1-151,5 2-113,7 0-360,1 2-265,-5 4-511,-2-1 744,-10 10-152,-9 5-112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4.457"/>
    </inkml:context>
    <inkml:brush xml:id="br0">
      <inkml:brushProperty name="width" value="0.05" units="cm"/>
      <inkml:brushProperty name="height" value="0.05" units="cm"/>
      <inkml:brushProperty name="color" value="#FFC114"/>
    </inkml:brush>
  </inkml:definitions>
  <inkml:trace contextRef="#ctx0" brushRef="#br0">216 34 15667,'19'-27'1675,"-19"26"-1631,1 1 0,-1 0 0,0-1-1,0 1 1,1-1 0,-1 1-1,0 0 1,1-1 0,-1 1 0,1 0-1,-1-1 1,0 1 0,1 0 0,-1 0-1,1-1 1,-1 1 0,0 0 0,1 0-1,-1 0 1,1 0 0,-1-1-1,1 1 1,-1 0 0,1 0 0,-1 0-1,1 0 1,2 11 855,-7 16 450,-16 55 544,-22 113 700,36-160-2906,2 0 1,2 1-1,3 56 0,-1-92 268,0 0 0,0 0 0,0 0 0,0 0 0,0-1 0,0 1 0,0 0 0,-1 0 0,1 0 0,0 0-1,0 0 1,0 0 0,0 0 0,0 0 0,0 0 0,-1 0 0,1 0 0,0 0 0,0 0 0,0 0 0,0 0-1,0 0 1,-1 0 0,1 0 0,0 0 0,0 0 0,0 0 0,0 0 0,0 0 0,-1 0 0,1 0 0,0 0-1,0 0 1,0 0 0,0 0 0,0 1 0,0-1 0,0 0 0,-1 0 0,1 0 0,0 0 0,0 0 0,0 0-1,0 0 1,0 1 0,0-1 0,0 0 0,0 0 0,0 0 0,0 0 0,0 0 0,0 0 0,0 1 0,0-1-1,0 0 1,0 0 0,0 0 0,0 0 0,0 0 0,0 1 0,0-1 0,0 0 0,0 0 0,0 0 0,0 0-1,0 1 1,-7-9-932,-11-12-708,-31-29-1,35 36 2355,1 1-1,0-2 0,1 0 0,0 0 1,-11-21-1,22 34-559,1 0 1,-1 0-1,0 0 0,1 0 1,-1 0-1,1 0 0,0 0 1,-1 0-1,1 0 0,0 0 1,0 0-1,0 0 0,-1 0 1,1-1-1,0 1 0,1 0 1,-1 0-1,0 0 0,0 0 1,0 0-1,1 0 0,-1-1 1,0 1-1,1 0 0,0-1 1,0 1-17,1-1 1,-1 1-1,1 0 1,-1 0 0,1 0-1,-1 0 1,1 0-1,0 0 1,-1 1 0,1-1-1,0 1 1,0-1-1,-1 1 1,4-1 0,8 0-34,1 0 0,0 1 0,19 2 0,-24-1-178,34 3-515,57 14 0,-54-8 176</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5.499"/>
    </inkml:context>
    <inkml:brush xml:id="br0">
      <inkml:brushProperty name="width" value="0.05" units="cm"/>
      <inkml:brushProperty name="height" value="0.05" units="cm"/>
      <inkml:brushProperty name="color" value="#FFC114"/>
    </inkml:brush>
  </inkml:definitions>
  <inkml:trace contextRef="#ctx0" brushRef="#br0">10 0 16323,'-1'3'207,"-1"0"-1,1-1 0,0 1 1,0 0-1,0 0 0,0 0 0,0 0 1,1 0-1,0 0 0,-1 1 0,1-1 1,0 0-1,1 4 0,-1 5 241,12 301 5351,-10-282-5475,-2-28-293,1 10 133,0 0 0,1 0 0,0 0 0,6 17 0,-8-29-151,0 0 0,1 0 0,-1 0 0,0 0 0,1 0 0,-1 0 0,1 0 0,0 0 0,-1 0 0,1 0 0,0-1 0,-1 1 0,1 0 0,0 0 0,0-1 0,0 1-1,0-1 1,-1 1 0,1-1 0,0 1 0,0-1 0,0 1 0,0-1 0,0 0 0,0 1 0,0-1 0,0 0 0,0 0 0,1 0 0,-1 0 0,0 0 0,0 0 0,0 0 0,0 0-1,0-1 1,0 1 0,0 0 0,0 0 0,0-1 0,0 1 0,0-1 0,0 1 0,0-1 0,-1 1 0,1-1 0,0 0 0,1 0 0,4-4 25,0 0 0,0-1 1,-1 0-1,10-11 1,6-15 35,0-1 1,15-35 0,-1 2-6,-35 64-69,1 1-1,0-1 1,0 1 0,0-1 0,0 1-1,0-1 1,0 1 0,0 0-1,0 0 1,1-1 0,-1 1 0,0 0-1,1 0 1,-1 0 0,1 0-1,2-1 1,-3 2-1,0 1-1,0-1 0,0 0 1,0 1-1,0-1 1,0 0-1,0 1 1,-1-1-1,1 1 1,0 0-1,0-1 0,0 1 1,-1 0-1,1-1 1,0 1-1,0 0 1,-1 0-1,1-1 0,-1 1 1,1 0-1,-1 0 1,1 0-1,-1 0 1,0 0-1,1 0 1,-1 0-1,0 0 0,1 1 1,14 43-55,-12-32 43,1-1 1,0 0 0,1 0-1,0-1 1,14 22 0,-18-31 14,0-1 1,0 0 0,1 1 0,-1-1 0,0 0 0,1 1 0,-1-1-1,1 0 1,-1 0 0,1 0 0,-1 0 0,1 0 0,0-1 0,-1 1-1,1-1 1,0 1 0,0-1 0,0 1 0,-1-1 0,1 0 0,0 0-1,0 0 1,0 0 0,0 0 0,-1 0 0,1 0 0,0-1 0,0 1-1,0-1 1,-1 1 0,1-1 0,0 0 0,2-1 0,4-3 9,1-1 1,-1 0 0,0 0 0,14-15-1,-7 8 9,-8 5-18,1 1 1,1 1-1,-1 0 1,1 0-1,0 1 0,18-8 1,-24 12-8,0 0 0,0 0 0,1 0 0,-1 0 0,0 1 0,1 0 0,-1-1 0,0 1 0,1 1 0,-1-1 0,0 0 0,1 1 0,-1-1 0,0 1 0,0 0 0,0 0 0,0 1 0,1-1 0,-1 1 0,-1-1 0,1 1 0,0 0 0,0 0 0,-1 0 0,5 4 0,0 2 2,0 1 1,0 0 0,-1 0 0,0 0 0,0 1 0,4 11 0,22 64-1319,-30-80 1066,-2-5 227,0 1 0,0-1 1,0 0-1,0 0 1,0 0-1,0 0 0,1 0 1,-1 0-1,0 0 1,0 0-1,0 0 1,0 0-1,0 0 0,0 0 1,1 0-1,-1 0 1,0 0-1,0 0 0,0 0 1,0 0-1,0 0 1,1 0-1,-1 0 0,0 0 1,0 0-1,0-1 1,0 1-1,0 0 1,0 0-1,0 0 0,0 0 1,1 0-1,-1 0 1,0 0-1,0 0 0,0 0 1,0-1-1,0 1 1,0 0-1,0 0 1,0 0-1,0 0 0,0 0 1,0 0-1,0-1 1,0 1-1,0 0 0,0 0 1,0 0-1,0 0 1,0 0-1,0-1 1,0 1-1,0 0 0,0 0 1,0 0-1,0 0 1,0 0-1,0-1 0,4-10-246,2-11-357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5.978"/>
    </inkml:context>
    <inkml:brush xml:id="br0">
      <inkml:brushProperty name="width" value="0.05" units="cm"/>
      <inkml:brushProperty name="height" value="0.05" units="cm"/>
      <inkml:brushProperty name="color" value="#FFC114"/>
    </inkml:brush>
  </inkml:definitions>
  <inkml:trace contextRef="#ctx0" brushRef="#br0">229 0 18876,'-61'40'2446,"-28"21"-204,80-54-2071,0 1 1,1 0 0,0 1-1,0-1 1,1 1 0,-12 20-1,17-27-172,1 1 0,-1 0 1,1 0-1,0 0 0,0 0 0,0 0 0,1 0 0,-1 0 0,1 0 0,-1 0 0,1 0 0,0 0 1,0 0-1,0 0 0,1 0 0,0 5 0,0-6-7,0-1 0,0 1 0,0-1 0,0 0 0,0 1 0,0-1 0,0 0 0,0 0 0,0 1 0,1-1 0,-1 0 0,1 0 0,-1 0 0,0-1 0,1 1 0,-1 0 0,1-1 0,0 1 0,-1 0 0,1-1 0,0 0-1,-1 1 1,1-1 0,0 0 0,-1 0 0,1 0 0,0 0 0,-1 0 0,1 0 0,0-1 0,-1 1 0,3-1 0,4-1-37,0 0 0,0 0 0,0-1 0,0 0 0,-1 0 0,1-1 0,-1 0 0,11-7 0,3-6-99,25-24 0,9-7-47,-54 47 190,0 0 1,-1 0-1,1 1 0,0-1 0,0 1 1,-1-1-1,1 0 0,0 1 0,0 0 1,0-1-1,0 1 0,0-1 1,0 1-1,0 0 0,0 0 0,0 0 1,0 0-1,0-1 0,0 1 1,0 0-1,0 1 0,0-1 0,0 0 1,0 0-1,0 0 0,0 1 0,0-1 1,0 0-1,-1 1 0,1-1 1,0 1-1,0-1 0,0 1 0,0-1 1,-1 1-1,1-1 0,0 1 0,0 0 1,-1 0-1,1-1 0,0 1 1,-1 0-1,1 0 0,-1 0 0,0 0 1,1 1-1,3 6 62,-1 1 0,0 0-1,-1-1 1,2 14 0,0-2 101,-1-11-55,-1 0-1,1 0 1,1-1-1,0 1 1,7 11 0,-10-17-74,1-1 0,-1 0 0,1 0 1,0 0-1,-1 0 0,1-1 0,0 1 1,0 0-1,0-1 0,0 0 0,1 1 1,-1-1-1,0 0 0,1 0 0,-1 0 1,0 0-1,1-1 0,-1 1 1,1 0-1,-1-1 0,1 0 0,-1 0 1,1 0-1,4 0 0,5-3 21,0-1 1,-1 0-1,1 0 0,-1-1 0,0 0 1,0-1-1,14-11 0,13-6-105,-36 22 48,14-8-114,1 0 1,0 1-1,0 1 1,30-8-1,-43 14 93,0 0 0,0 0 0,0 1 0,0-1 0,0 1 0,1 0 0,-1 0 0,0 1 0,0-1 0,0 1 0,0 0 0,0 0 0,-1 0 0,1 0 0,0 1-1,0 0 1,-1-1 0,1 1 0,-1 1 0,1-1 0,-1 0 0,0 1 0,0 0 0,0 0 0,0 0 0,-1 0 0,5 6 0,7 22 108,-13-26-20,1 0 1,0 0-1,0-1 1,0 1-1,1-1 0,4 8 1,-6-12-82,0 1 0,-1-1 0,1 1-1,0-1 1,-1 0 0,1 1 0,0-1 0,0 0 0,-1 1 0,1-1 0,0 0 0,0 0 0,0 0 0,-1 0 0,1 0 0,0 0 0,0 0 0,0 0 0,-1 0 0,1 0-1,0 0 1,0 0 0,0 0 0,-1-1 0,1 1 0,0 0 0,-1-1 0,1 1 0,0 0 0,0-1 0,-1 1 0,1-1 0,-1 1 0,1-1 0,0 1 0,-1-1 0,1 0 0,-1 1-1,1-1 1,-1 0 0,0 1 0,1-2 0,4-6-159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6.722"/>
    </inkml:context>
    <inkml:brush xml:id="br0">
      <inkml:brushProperty name="width" value="0.05" units="cm"/>
      <inkml:brushProperty name="height" value="0.05" units="cm"/>
      <inkml:brushProperty name="color" value="#FFC114"/>
    </inkml:brush>
  </inkml:definitions>
  <inkml:trace contextRef="#ctx0" brushRef="#br0">111 399 17580,'5'-8'460,"-1"1"0,1-1 0,-1 0-1,-1 0 1,1-1 0,-2 1 0,1-1 0,-1 1 0,0-1 0,-1 0 0,0 0 0,0 0 0,-1 0 0,-1-9 0,1 17-401,0 0 0,0 0 0,0 0 1,0-1-1,0 1 0,0 0 1,-1 0-1,1 0 0,0 0 0,-1 0 1,1 0-1,-1 0 0,1 0 1,-1 0-1,0 0 0,1 0 0,-1 0 1,0 0-1,0 0 0,0 0 1,0 1-1,1-1 0,-1 0 0,0 1 1,0-1-1,0 0 0,-1 1 1,1-1-1,0 1 0,0 0 0,0-1 1,0 1-1,0 0 0,0 0 1,-1 0-1,1 0 0,0 0 0,0 0 1,0 0-1,-3 0 0,1 1-7,0 1 1,-1-1-1,1 1 0,0-1 0,0 1 0,0 0 0,0 0 0,0 0 1,1 1-1,-1-1 0,0 1 0,-3 4 0,-3 7-6,0-1-1,1 1 1,1 1 0,0-1-1,1 1 1,-7 24 0,10-27-49,0 0 0,1 0 0,0 1 1,1-1-1,0 0 0,1 1 0,0-1 1,1 0-1,2 13 0,-2-23 3,-1 0-1,0-1 1,0 1-1,1-1 1,-1 1-1,1-1 1,-1 1-1,1-1 1,-1 0-1,1 1 0,0-1 1,0 0-1,0 1 1,0-1-1,0 0 1,0 0-1,0 0 1,0 0-1,0 0 1,1 0-1,-1 0 1,0 0-1,1 0 1,-1-1-1,0 1 1,1-1-1,-1 1 0,1-1 1,-1 1-1,1-1 1,-1 0-1,1 1 1,-1-1-1,1 0 1,0 0-1,-1 0 1,1-1-1,-1 1 1,1 0-1,2-1 1,3-2-2,-1 0 1,1 0-1,-1 0 1,0-1-1,0 1 1,0-2-1,11-8 1,12-17 27,0 0-1,-2-2 1,42-63 0,50-116 107,-77 114-63,-33 73-52,-20 73-51,-9 97 1,16-109-49,2 1 1,2 0-1,1-1 0,9 57 1,-9-89-57,0-1 1,0 0-1,1 1 0,-1-1 1,1 0-1,0 0 0,0 0 1,0 0-1,0 0 0,1 0 1,6 6-1,-8-9 65,1 1 1,-1-1-1,1 0 1,0 0-1,-1 0 0,1-1 1,0 1-1,0 0 0,-1-1 1,1 1-1,0-1 0,0 1 1,0-1-1,0 0 1,0 0-1,0 0 0,0 0 1,0 0-1,0 0 0,0-1 1,-1 1-1,1-1 1,0 1-1,0-1 0,0 0 1,0 1-1,-1-1 0,1 0 1,2-2-1,27-22-636,0-11-212</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7.187"/>
    </inkml:context>
    <inkml:brush xml:id="br0">
      <inkml:brushProperty name="width" value="0.05" units="cm"/>
      <inkml:brushProperty name="height" value="0.05" units="cm"/>
      <inkml:brushProperty name="color" value="#FFC114"/>
    </inkml:brush>
  </inkml:definitions>
  <inkml:trace contextRef="#ctx0" brushRef="#br0">181 1 17252,'-2'5'328,"-1"-1"0,1 0-1,-1 1 1,0-1 0,0 0 0,0 0 0,-1 0 0,1-1 0,-1 1 0,0-1 0,-8 5 0,-9 9 1018,5-1-707,1 0 1,0 1-1,-14 21 0,24-30-576,0-1-1,1 1 0,0 0 1,0 0-1,1 1 0,0-1 1,0 1-1,1 0 0,0-1 1,-1 17-1,3-24-56,-1 1 0,1-1 0,0 1 0,0-1 0,0 1 0,0-1-1,0 1 1,1-1 0,-1 1 0,0-1 0,1 1 0,-1-1 0,1 0 0,-1 1 0,1-1 0,0 0-1,-1 1 1,1-1 0,0 0 0,0 0 0,0 1 0,0-1 0,0 0 0,0 0 0,0 0 0,1 0-1,-1-1 1,0 1 0,0 0 0,1 0 0,-1-1 0,0 1 0,1-1 0,-1 1 0,1-1 0,-1 0-1,1 1 1,-1-1 0,1 0 0,1 0 0,2-1 3,0 1 1,0-1-1,0 0 0,0 0 1,0-1-1,-1 0 0,1 0 0,0 0 1,-1 0-1,0-1 0,6-3 1,6-7 0,0-1 0,-1 0 1,-1-1-1,-1-1 0,20-28 1,46-92-12,-75 132-23,-2 11 20,-1 12 11,-9 34 43,4-24 91,0 1 0,2-1 0,1 0 1,3 30-1,-2-56-115,0 0 0,1-1 0,-1 1-1,1 0 1,0 0 0,-1 0 0,2-1 0,-1 1 0,0 0 0,0-1 0,1 1 0,-1-1 0,1 0 0,0 1 0,0-1 0,0 0-1,0 0 1,0 0 0,4 2 0,-4-2-2,1-1-1,0 0 0,0-1 1,0 1-1,0 0 1,-1-1-1,1 1 0,0-1 1,0 0-1,0 0 1,0 0-1,0-1 0,0 1 1,0-1-1,0 1 0,0-1 1,0 0-1,4-2 1,17-9-81,0-1 1,-1-1 0,-1-1-1,-1-1 1,0-1-1,20-21 1,55-42-919,-93 78 933,31-18-426,-33 19 448,0 1 0,0-1 0,1 1 0,-1-1 1,0 1-1,0 0 0,0-1 0,0 1 1,0 0-1,0 0 0,1 0 0,-1 0 1,0 0-1,0 0 0,0 0 0,0 0 1,1 0-1,-1 1 0,0-1 0,0 0 1,0 1-1,0-1 0,0 1 0,0-1 1,0 1-1,0 0 0,0-1 0,0 1 1,0 0-1,1 1 0,-1 0 8,0 1-1,0 0 1,0-1 0,0 1-1,0 0 1,-1-1 0,1 1-1,-1 0 1,0 0 0,1 0-1,-2 4 1,-4 37 213,4-31-66,-20 96 1425,15-85-941,25-70-1126,-10 12 289</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7.852"/>
    </inkml:context>
    <inkml:brush xml:id="br0">
      <inkml:brushProperty name="width" value="0.05" units="cm"/>
      <inkml:brushProperty name="height" value="0.05" units="cm"/>
      <inkml:brushProperty name="color" value="#FFC114"/>
    </inkml:brush>
  </inkml:definitions>
  <inkml:trace contextRef="#ctx0" brushRef="#br0">97 166 13451,'-5'7'466,"-2"-1"0,1 1 0,-1-1 0,0 0 0,0 0 0,-1-1 1,0 0-1,1-1 0,-18 8 0,25-12-410,-1 0 0,1 0 0,0 0-1,-1 0 1,1 0 0,0 1 0,0-1 0,-1 0 0,1 0 0,0 0 0,-1 0 0,1 0 0,0 0 0,-1 0-1,1 0 1,0 0 0,-1-1 0,1 1 0,0 0 0,0 0 0,-1 0 0,1 0 0,0 0 0,0 0 0,-1 0-1,1-1 1,0 1 0,0 0 0,-1 0 0,1 0 0,0-1 0,0 1 0,0 0 0,-1-1 0,2-11 1246,8-12 417,-9 24-1701,12-22 637,0 0 0,1 1 0,1 1 1,17-19-1,-26 33-638,0 0 0,0 1 0,0 0 0,1 0-1,0 0 1,0 1 0,0 0 0,0 0 0,1 0 0,-1 1 0,1 0 0,0 0 0,0 1 0,0 0 0,1 0 0,-1 0-1,12 0 1,-15 2-22,0 1 0,0 0 0,0-1 0,0 1 0,-1 1-1,1-1 1,0 0 0,-1 1 0,1 0 0,-1 0 0,1 0 0,-1 0-1,0 0 1,0 1 0,0 0 0,0-1 0,-1 1 0,1 0-1,-1 0 1,1 1 0,-1-1 0,0 0 0,2 7 0,0-2-75,-1 0 0,0 0 0,-1 0 0,0 0 0,0 0 0,-1 0 0,0 1 0,0-1 0,-1 1 0,-1 10 1,1-15-13,-1-1 1,0 1 0,0 0 0,0-1-1,0 0 1,-1 1 0,1-1 0,-1 0 0,0 1-1,0-1 1,0 0 0,0 0 0,-1-1-1,-2 4 1,-7 4-285</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38.703"/>
    </inkml:context>
    <inkml:brush xml:id="br0">
      <inkml:brushProperty name="width" value="0.05" units="cm"/>
      <inkml:brushProperty name="height" value="0.05" units="cm"/>
      <inkml:brushProperty name="color" value="#FFC114"/>
    </inkml:brush>
  </inkml:definitions>
  <inkml:trace contextRef="#ctx0" brushRef="#br0">1 0 16171,'7'86'6450,"0"-21"-4901,-5-39-1131,-2-12-219,1 0 0,0-1 0,1 1 0,0-1 0,1 1-1,5 12 1,-7-25-180,-1 0-1,1 0 0,-1 0 1,1 0-1,0 0 1,-1-1-1,1 1 1,0 0-1,0 0 0,0-1 1,-1 1-1,1 0 1,0-1-1,0 1 0,0-1 1,0 1-1,0-1 1,0 1-1,0-1 1,0 0-1,0 1 0,0-1 1,1 0-1,-1 0 1,0 0-1,0 0 1,0 0-1,0 0 0,0 0 1,0 0-1,0-1 1,0 1-1,0 0 0,0-1 1,0 1-1,0 0 1,0-1-1,0 1 1,0-1-1,1-1 0,6-2 58,0-1-1,-1-1 1,13-10 0,-15 11-35,18-16 104,-8 7-79,1 0-1,0 1 0,35-21 0,-47 32-65,-1 0-1,1 0 1,0 0 0,-1 1-1,1-1 1,0 1-1,0 0 1,0 1-1,0-1 1,0 0 0,0 1-1,0 0 1,0 0-1,0 0 1,0 1 0,0-1-1,0 1 1,0 0-1,0 0 1,0 0-1,-1 1 1,1-1 0,0 1-1,-1 0 1,1 0-1,4 4 1,37 41 244,-8-27 195,-30-12-655,-1 0 1,1 0-1,9 17 1,-11-17-5,-1-1 1,1 0-1,0-1 1,0 1 0,1-1-1,11 10 1,-1-6-279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0.708"/>
    </inkml:context>
    <inkml:brush xml:id="br0">
      <inkml:brushProperty name="width" value="0.05" units="cm"/>
      <inkml:brushProperty name="height" value="0.05" units="cm"/>
      <inkml:brushProperty name="color" value="#FFC114"/>
    </inkml:brush>
  </inkml:definitions>
  <inkml:trace contextRef="#ctx0" brushRef="#br0">26 69 18836,'-1'31'4058,"-6"22"-2078,0 14-1150,-3 125 586,9-189-1381,1-1-1,0 1 1,0-1-1,0 0 0,1 1 1,-1-1-1,0 1 0,1-1 1,0 0-1,-1 1 0,1-1 1,0 0-1,0 0 0,2 3 1,-3-5-26,1 0 1,-1 1-1,0-1 0,1 0 1,-1 1-1,1-1 1,-1 0-1,0 0 1,1 0-1,-1 1 1,1-1-1,-1 0 1,1 0-1,-1 0 0,1 0 1,-1 0-1,1 0 1,-1 0-1,1 0 1,-1 0-1,1 0 1,-1 0-1,1 0 0,-1 0 1,1-1-1,18-13 127,16-28-37,-2-1 0,41-71 0,-16 22-90,-56 90-13,0 0-1,-1-1 0,1 1 1,0 0-1,0 0 0,0 0 1,0 0-1,0 0 0,0 1 1,5-3-1,-7 4 3,0-1 0,1 1 1,-1 0-1,1 0 0,-1 0 1,0 0-1,1 0 0,-1 0 0,0 0 1,1 0-1,-1 0 0,0 0 0,1 0 1,-1 0-1,1 0 0,-1 0 1,0 1-1,1-1 0,-1 0 0,0 0 1,1 0-1,-1 0 0,0 1 0,1-1 1,-1 0-1,0 0 0,0 1 1,1-1-1,0 1-1,-1 1-1,1-1 1,-1 0 0,1 0-1,-1 1 1,1-1 0,-1 0-1,0 1 1,1-1 0,-1 1-1,0 1 1,0 22-41,-3 32 0,1-37 61,1 1 0,3 39 0,-2-59-13,0 0 1,0 0-1,0 1 1,0-1-1,0 0 1,0 0-1,1 0 1,-1 1-1,1-1 1,-1 0-1,1 0 1,-1 0-1,1 0 1,0 0-1,-1 0 1,1 0-1,0 0 1,0 0 0,0 0-1,0 0 1,0 0-1,0-1 1,0 1-1,0 0 1,0-1-1,0 1 1,0-1-1,0 1 1,1-1-1,-1 1 1,0-1-1,0 0 1,0 0-1,1 1 1,-1-1-1,0 0 1,0 0-1,1 0 1,-1-1-1,0 1 1,0 0-1,1 0 1,-1-1-1,0 1 1,0 0-1,0-1 1,0 0 0,2 0-1,5-3 17,-1 0 1,1 0-1,-1 0 0,0-1 1,-1 0-1,7-6 0,-1-1 4,-1 0 0,0 0 0,-2-1 0,14-22 0,-18 27-16,-1 0 0,0 0 0,0 0 0,-1-1 1,0 1-1,-1-1 0,0 0 0,0 0 0,0-14 0,-3 22-13,-3 7-1,-3 9-6,1 3-4,1 0 0,1 0 0,-2 26 0,5-36 8,1-1 0,0 1-1,0-1 1,0 1 0,1-1 0,0 1 0,1-1 0,0 0 0,0 1 0,0-1 0,5 9 0,-6-15 5,0 1 1,-1-1-1,1 0 0,0 1 0,1-1 1,-1 0-1,0 0 0,0 1 0,0-1 0,1 0 1,-1 0-1,1-1 0,-1 1 0,1 0 1,-1 0-1,1-1 0,-1 1 0,1-1 1,3 2-1,-2-2-1,0 0 1,0 0-1,0 0 1,0-1-1,0 1 1,0-1-1,0 0 1,-1 1 0,1-1-1,4-2 1,2-2-2,0 0 0,-1 0 1,0 0-1,0-1 0,-1-1 1,9-7-1,3-8-3,0 0 1,-1 0-1,-2-2 0,0 0 1,-1-1-1,-2-1 0,0 0 1,10-32-1,-18 33-41,-6 18 14,-6 12-5,-2 8 31,0 1 0,1 0 1,1 0-1,0 1 0,-6 18 1,4-4 86,-10 56 1,18-79-55,0 1 0,0-1 1,1 1-1,0-1 0,0 0 0,2 12 0,-2-17-18,0 0 0,1 0 0,-1 0 1,0-1-1,1 1 0,-1 0 0,1 0 0,-1 0 0,1 0 0,-1-1 0,1 1 0,-1 0 0,1-1 0,0 1 1,-1 0-1,1-1 0,0 1 0,0-1 0,-1 1 0,1-1 0,1 1 0,0-1 1,-1 1 0,1-1 0,-1 0 0,1 0 0,0 0 0,-1-1 0,1 1 0,-1 0-1,1-1 1,0 1 0,-1-1 0,1 1 0,-1-1 0,0 0 0,1 1 0,2-3 0,4-3 13,1 0 0,-2 0-1,1-1 1,-1 0 0,1 0 0,8-14 0,34-54 111,-43 65-129,2 0-14,-6 17-13,-7 21-22,1-20 53,-1 0 1,0 0-1,0 0 0,-9 13 1,1-2 126,12-19-133,-1 1 0,1-1 1,0 1-1,0 0 1,0-1-1,0 1 1,0-1-1,0 1 1,0-1-1,0 1 0,1-1 1,-1 1-1,0 0 1,0-1-1,0 1 1,1-1-1,-1 1 0,0-1 1,0 1-1,1-1 1,-1 0-1,0 1 1,1-1-1,-1 1 1,1-1-1,-1 0 0,0 1 1,1-1-1,-1 0 1,1 1-1,-1-1 1,1 0-1,-1 0 1,2 1-1,16 5-2,-15-7 8,-1 0 1,1-1-1,-1 1 0,0 0 0,1-1 1,-1 1-1,0-1 0,0 0 1,0 0-1,0 0 0,2-3 0,21-30 90,-17 22-54,3-2 2,-2 1 1,1 0 0,0 1 0,20-19 0,-27 29-48,-1 1 1,1 0-1,-1 0 1,1 0-1,0 0 1,0 0-1,0 0 1,0 1-1,0 0 1,0-1-1,1 1 0,-1 0 1,0 1-1,1-1 1,-1 1-1,0-1 1,1 1-1,-1 0 1,0 0-1,1 0 1,-1 1-1,1-1 0,-1 1 1,4 1-1,-5-1-6,1 1 0,-1-1-1,0 1 1,0 0 0,0 0 0,0 0-1,0 0 1,0 0 0,0 0-1,-1 0 1,1 1 0,-1-1 0,1 1-1,-1-1 1,0 1 0,0-1-1,0 1 1,-1 0 0,1 0 0,-1-1-1,1 6 1,1 8-20,-1 0-1,-1 23 1,0-31 21,-3 37 0,1-30 48,1 0-1,0 0 1,3 20 0,-2-35-38,0 0 1,0 0 0,0 0-1,0-1 1,0 1 0,1 0 0,-1 0-1,0 0 1,0 0 0,0 0-1,0 0 1,0 0 0,0-1-1,1 1 1,-1 0 0,0 0-1,0 0 1,0 0 0,0 0 0,1 0-1,-1 0 1,0 0 0,0 0-1,0 0 1,0 0 0,1 0-1,-1 0 1,0 0 0,0 0 0,0 0-1,0 0 1,1 0 0,-1 0-1,0 0 1,0 1 0,0-1-1,0 0 1,0 0 0,1 0-1,-1 0 1,0 0 0,0 0 0,0 0-1,0 0 1,0 1 0,0-1-1,0 0 1,1 0 0,-1 0-1,0 0 1,0 0 0,0 1-1,0-1 1,0 0 0,0 0 0,0 0-1,0 0 1,0 1 0,0-1-1,0 0 1,0 0 0,0 0-1,0 1 1,6-13 106,0-6 9,-1 0-1,-1 0 0,-1-1 0,1-25 1,-3-76 183,-1 112-286,0-21 31,-2 0 1,-7-32 0,11 65-119,1-2 0,-1 1 0,0 0 1,1 0-1,0-1 0,0 1 0,-1-1 0,1 0 1,1 0-1,-1 0 0,0 0 0,0-1 1,6 3-1,-6-3-1,0 0 0,0-1 0,-1 1 0,1-1 0,0 1 0,0-1 0,0 0 0,0 0 0,0 0 0,0-1 0,-1 1 0,1-1 0,0 1 0,0-1 0,0 0 0,-1 0-1,1 0 1,4-3 0,11-7-325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1.524"/>
    </inkml:context>
    <inkml:brush xml:id="br0">
      <inkml:brushProperty name="width" value="0.05" units="cm"/>
      <inkml:brushProperty name="height" value="0.05" units="cm"/>
      <inkml:brushProperty name="color" value="#FFC114"/>
    </inkml:brush>
  </inkml:definitions>
  <inkml:trace contextRef="#ctx0" brushRef="#br0">1 784 16612,'1'2'142,"-1"0"0,1 0 1,0 0-1,0 0 1,1 0-1,-1 0 1,0 0-1,1 0 0,-1-1 1,1 1-1,0-1 1,-1 1-1,1-1 1,0 1-1,0-1 1,0 0-1,0 0 0,0 0 1,0 0-1,0 0 1,0 0-1,1-1 1,-1 1-1,0-1 0,0 1 1,1-1-1,-1 0 1,0 0-1,0 0 1,1 0-1,-1 0 1,0-1-1,0 1 0,1-1 1,1 0-1,10-4 230,-1 1-1,0-2 0,0 0 0,-1 0 1,0-1-1,0-1 0,21-16 1,74-76 1014,-104 97-1335,58-61 973,85-115 0,-113 133-704,-3-1 1,-2-2 0,36-86 0,-59 122-269,0 1 0,-1-1 0,-1 0 0,0 0 0,2-22 0,-5 34-52,0-1-1,0 0 0,0 1 1,0-1-1,0 1 0,0-1 1,0 1-1,-1-1 0,1 1 1,-1-1-1,1 1 0,-1-1 1,1 1-1,-1 0 0,-1-2 1,2 3-3,-1-1 1,1 1 0,-1-1-1,1 1 1,-1 0 0,1 0-1,-1-1 1,1 1 0,-1 0-1,0 0 1,1 0 0,-1 0 0,1-1-1,-1 1 1,0 0 0,1 0-1,-1 0 1,1 0 0,-1 0-1,1 0 1,-1 1 0,0-1-1,1 0 1,-1 0 0,0 1-1,-2 0-7,0 1 0,0 0 0,0 0 0,0 0 0,0 0 0,1 0 0,-1 1 0,1-1 0,0 1 0,0 0-1,-3 4 1,-10 20-33,1 1-1,1 1 1,-12 42-1,-18 95 58,41-159-11,0 2-1,-41 204 132,40-187-115,1 1 1,0-1 0,2 1-1,1 0 1,2-1 0,5 29-1,-5-42-49,0-1-1,9 21 0,-11-31-3,0 1 0,0-1-1,0 0 1,1 1-1,-1-1 1,0 0-1,1 0 1,0 0 0,-1 0-1,1 0 1,0-1-1,0 1 1,0 0-1,0-1 1,1 1 0,-1-1-1,0 0 1,1 0-1,-1 0 1,3 1-1,-3-2-33,0 0-1,-1 0 1,1 0-1,-1 0 0,1-1 1,-1 1-1,1 0 0,-1-1 1,1 1-1,-1-1 1,1 0-1,-1 1 0,0-1 1,1 0-1,-1 0 0,0 0 1,1 0-1,-1 0 1,0 0-1,0 0 0,0 0 1,0 0-1,0-1 0,0 1 1,-1 0-1,1-1 1,0 1-1,0-3 0,3-6-401,0 1 0,-1-1 0,3-12 0,-5 17 330,39-175-1325,-23 111 798</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1.977"/>
    </inkml:context>
    <inkml:brush xml:id="br0">
      <inkml:brushProperty name="width" value="0.05" units="cm"/>
      <inkml:brushProperty name="height" value="0.05" units="cm"/>
      <inkml:brushProperty name="color" value="#FFC114"/>
    </inkml:brush>
  </inkml:definitions>
  <inkml:trace contextRef="#ctx0" brushRef="#br0">31 85 16756,'-9'27'6118,"-4"26"-3772,10-40-2117,1 0 0,0 0-1,1 0 1,0 1 0,1-1 0,3 23 0,-2-34-201,-1 0 0,1 0 0,-1-1 0,1 1 1,0 0-1,-1 0 0,1-1 0,0 1 0,0-1 1,0 1-1,0-1 0,1 1 0,-1-1 0,0 1 1,1-1-1,-1 0 0,1 0 0,-1 0 0,1 0 0,-1 0 1,3 1-1,-1-1-5,0 0-1,0-1 1,0 0 0,0 1 0,0-1 0,0 0 0,0 0-1,0 0 1,0-1 0,0 1 0,0-1 0,3-1 0,8-3 19,0 0 1,-1-1-1,0-1 0,15-10 1,-27 16-36,16-9 29,-8 4-26,0 0 0,1 0 0,0 1 0,1 0 1,12-4-1,-20 8-11,-1 1 0,1-1 1,-1 1-1,1 0 0,-1-1 1,1 1-1,-1 1 0,1-1 1,0 0-1,-1 0 0,0 1 1,1 0-1,-1-1 0,1 1 1,-1 0-1,0 0 0,1 0 1,-1 0-1,0 1 0,0-1 1,0 1-1,0-1 0,0 1 1,0 0-1,-1 0 0,1 0 1,0 0-1,2 4 0,4 9-21,0 0-1,0 1 0,-2 0 1,9 27-1,-9-22 45,19 40 0,-25-60-12,0 0-1,1 0 1,-1 0-1,1 0 1,0 0-1,-1-1 1,1 1-1,0 0 1,0 0 0,-1 0-1,1 0 1,0-1-1,0 1 1,0 0-1,0-1 1,0 1-1,0-1 1,1 1 0,-1-1 2,-1 0 1,1 0-1,0 0 0,-1 0 1,1 0-1,0 0 1,0 0-1,-1-1 1,1 1-1,0 0 1,-1 0-1,1-1 1,-1 1-1,1 0 0,0-1 1,-1 1-1,1 0 1,-1-1-1,1 1 1,-1-1-1,1 0 1,2-3 38,0 0 1,-1 0-1,0 0 1,0 0-1,0 0 1,0 0 0,2-7-1,4-25 127,-1 0 0,-2-1 0,1-70 0,-6 103-190,0-1 1,0 1-1,1-1 0,-1 1 0,1-1 0,0 1 0,1-1 1,-1 1-1,4-7 0,-3 9-18,-1-1 0,1 1 1,0 0-1,0 0 0,0 0 0,1 0 1,-1 0-1,0 0 0,1 0 0,0 1 0,-1-1 1,1 1-1,0 0 0,-1 0 0,5-1 1,58-17-750,-36 12 10,-1-1 1,-1-2-1,1 0 1,-2-2 0,31-18-1,-37 14-4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1.797"/>
    </inkml:context>
    <inkml:brush xml:id="br0">
      <inkml:brushProperty name="width" value="0.05" units="cm"/>
      <inkml:brushProperty name="height" value="0.05" units="cm"/>
    </inkml:brush>
  </inkml:definitions>
  <inkml:trace contextRef="#ctx0" brushRef="#br0">8 13 14555,'-7'14'1280,"11"-1"-840,3-4-167,9-3 615,4-5-296,10-1-168,6-4-72,10-2-368,7-3-312,3-2 320,1-2-56,2 0-104</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2.394"/>
    </inkml:context>
    <inkml:brush xml:id="br0">
      <inkml:brushProperty name="width" value="0.05" units="cm"/>
      <inkml:brushProperty name="height" value="0.05" units="cm"/>
      <inkml:brushProperty name="color" value="#FFC114"/>
    </inkml:brush>
  </inkml:definitions>
  <inkml:trace contextRef="#ctx0" brushRef="#br0">2 7 18940,'-2'4'2104,"7"2"-1495,15-3-257,7-2 1504,12-1-592,-1 0-832,5-7-272,3-6 25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2.894"/>
    </inkml:context>
    <inkml:brush xml:id="br0">
      <inkml:brushProperty name="width" value="0.05" units="cm"/>
      <inkml:brushProperty name="height" value="0.05" units="cm"/>
      <inkml:brushProperty name="color" value="#FFC114"/>
    </inkml:brush>
  </inkml:definitions>
  <inkml:trace contextRef="#ctx0" brushRef="#br0">253 280 18196,'1'-4'285,"-2"0"1,1 0-1,0 0 1,-1 0-1,0 0 0,0 0 1,0 0-1,0 0 1,-1 1-1,1-1 1,-1 0-1,0 1 0,-3-6 1,3 7-170,0 1 0,0-1 0,1 0-1,-1 1 1,0-1 0,0 1 0,0 0 0,-1 0 0,1 0 0,0 0 0,0 0 0,-1 0 0,1 0-1,0 1 1,-1-1 0,1 1 0,-1 0 0,1 0 0,0 0 0,-1 0 0,1 0 0,-1 0-1,-3 2 1,-1 0-48,0 0 1,0 0-1,1 1 0,0 0 0,-1 1 0,1-1 0,0 1 0,1 0 0,-1 1 0,1 0 1,-1-1-1,2 2 0,-6 5 0,-2 4-48,1 0 1,0 1-1,-13 27 0,23-40-19,-24 52 10,24-51-9,-1 1 1,1 0-1,0 0 1,0 0 0,1 0-1,-1 0 1,1 0-1,0 0 1,1 8 0,-1-12-2,1 0 0,-1 0 0,0 0 1,0 0-1,0 0 0,1 0 1,-1 0-1,0-1 0,1 1 0,-1 0 1,1 0-1,-1 0 0,1-1 1,-1 1-1,1 0 0,-1 0 0,1-1 1,0 1-1,0 0 0,-1-1 1,1 1-1,0-1 0,0 1 0,0-1 1,-1 0-1,1 1 0,0-1 1,0 0-1,0 1 0,0-1 1,0 0-1,0 0 0,0 0 0,0 0 1,0 0-1,0 0 0,0 0 1,-1 0-1,1 0 0,2-1 0,2-1 5,0 1 0,0-2 0,0 1 0,0 0 0,0-1 0,7-6 0,14-11 49,-1-2 0,-1 0-1,-1-2 1,29-38-1,-22 22 192,-3-1-1,30-58 1,-48 80-125,-1 6 18,-1 0-1,0-1 0,-2 0 0,1-1 1,-2 1-1,4-18 0,-8 32-135,0 0 0,0 1 0,0-1 0,0 0-1,0 0 1,0 0 0,0 0 0,0 0 0,0 0 0,0 0-1,0 0 1,0 0 0,0 0 0,0 0 0,0 0-1,-1 0 1,1 1 0,0-1 0,0 0 0,0 0 0,0 0-1,0 0 1,0 0 0,0 0 0,0 0 0,0 0-1,0 0 1,0 0 0,0 0 0,0 0 0,0 0-1,0 0 1,-1 0 0,1 0 0,0 0 0,0 0 0,0 0-1,0 0 1,0 0 0,0 0 0,0 0 0,0 0-1,0 0 1,0 0 0,0 0 0,0 0 0,0 0 0,-1 0-1,1 0 1,0 0 0,0 0 0,0 0 0,0 0-1,0 0 1,0 0 0,0 0 0,0 0 0,0-1 0,0 1-1,0 0 1,0 0 0,0 0 0,0 0 0,-6 8 20,-8 27-37,1 1 0,-15 70 0,12-39 16,10-46 1,-31 136 132,32-133-111,2 0 0,1 0 1,1 1-1,3 36 0,-2-59-40,0-1-1,0 0 0,0 1 1,1-1-1,-1 0 1,0 0-1,1 1 0,-1-1 1,0 0-1,1 0 1,0 0-1,-1 0 0,1 1 1,0-1-1,-1 0 1,1 0-1,0 0 1,0 0-1,0-1 0,0 1 1,1 1-1,-1-2-100,0 1 0,1-1 0,-1 0 0,0 0 0,0 1 0,0-1 0,1 0-1,-1 0 1,0 0 0,0-1 0,0 1 0,0 0 0,1 0 0,-1-1 0,0 1 0,0 0 0,0-1 0,2 0 0,1-2-204,1 0 0,-1 0 1,0 0-1,0 0 0,0 0 1,-1-1-1,1 0 0,-1 0 1,5-6-1,6-17-780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3.418"/>
    </inkml:context>
    <inkml:brush xml:id="br0">
      <inkml:brushProperty name="width" value="0.05" units="cm"/>
      <inkml:brushProperty name="height" value="0.05" units="cm"/>
      <inkml:brushProperty name="color" value="#FFC114"/>
    </inkml:brush>
  </inkml:definitions>
  <inkml:trace contextRef="#ctx0" brushRef="#br0">256 112 14275,'32'-22'3615,"-31"21"-3435,0 1 1,0-1-1,0 0 1,0 0 0,-1 0-1,1 0 1,0 0-1,0 0 1,-1 0 0,1 0-1,-1 0 1,1 0 0,0-1-1,-2 1-68,1 1 1,0 0-1,0-1 0,0 1 1,0-1-1,0 1 0,-1-1 1,1 1-1,0 0 0,0-1 1,-1 1-1,1-1 0,0 1 1,-1 0-1,1-1 0,0 1 1,-1 0-1,1 0 0,-1-1 0,1 1 1,0 0-1,-1 0 0,1-1 1,-1 1-1,1 0 0,-1 0 1,1 0-1,0 0 0,-1 0 1,1 0-1,-1 0 0,1 0 1,-1 0-1,0 0 0,-9-1 78,1 0-1,-1 1 1,1 1-1,-1 0 1,1 0-1,-1 0 1,1 1 0,-1 1-1,1 0 1,0 0-1,0 1 1,1 0-1,-1 0 1,1 1-1,0 0 1,-14 11 0,11-7-189,0 1 1,1 0 0,0 0 0,0 1 0,1 0 0,1 0 0,0 1 0,1 1 0,0-1 0,-9 23 0,14-27 1,0-1 1,0 1 0,0-1 0,1 1 0,0 0 0,1 15 0,0-21-4,0 0 0,0 0-1,0 0 1,0 0 0,1 0 0,-1-1 0,1 1 0,-1 0 0,1 0 0,0 0 0,0-1 0,0 1-1,0 0 1,0-1 0,0 1 0,0 0 0,1-1 0,-1 0 0,0 1 0,1-1 0,-1 0 0,1 0 0,0 0-1,-1 0 1,1 0 0,0 0 0,0 0 0,-1 0 0,1-1 0,0 1 0,0-1 0,3 1 0,2-1-8,1 0 1,0 0-1,0-1 1,0-1-1,-1 1 1,1-1-1,-1 0 1,1-1-1,-1 1 1,0-2-1,0 1 1,10-7-1,8-6-20,-1-1-1,22-20 1,-8 3-8,50-56 0,-71 70 35,-2 1 0,0-2 0,-1 0 0,20-43 0,-32 56 5,-6 10 2,-2 6-4,0 0-1,1 0 0,0 1 1,-8 17-1,-14 45-29,23-59 27,-24 72-17,24-72-133,1 1 0,1 0-1,0 0 1,0 20 0,2-31 88,0-1 0,0 0 1,0 0-1,0 1 0,0-1 0,0 0 0,1 0 1,-1 0-1,0 1 0,1-1 0,-1 0 0,1 0 1,-1 0-1,1 0 0,0 0 0,-1 0 0,2 2 0,-1-3 23,-1 0 0,1 0 0,-1 1-1,1-1 1,0 0 0,-1 0 0,1 0-1,-1 1 1,1-1 0,0 0 0,-1 0-1,1 0 1,0 0 0,-1 0-1,1 0 1,0-1 0,-1 1 0,1 0-1,-1 0 1,1 0 0,0-1 0,-1 1-1,2-1 1,3-2-113,0 0 0,-1 0 1,1-1-1,0 0 0,6-7 0,17-21-567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3.806"/>
    </inkml:context>
    <inkml:brush xml:id="br0">
      <inkml:brushProperty name="width" value="0.05" units="cm"/>
      <inkml:brushProperty name="height" value="0.05" units="cm"/>
      <inkml:brushProperty name="color" value="#FFC114"/>
    </inkml:brush>
  </inkml:definitions>
  <inkml:trace contextRef="#ctx0" brushRef="#br0">177 1 22533,'-58'36'3155,"40"-27"-2291,-25 20 0,38-25-798,0 1 0,-1-1 0,2 1 0,-1 1 1,0-1-1,1 1 0,0 0 0,-4 8 0,8-13-76,-1 0 0,0 0 0,1 0 0,0 1 0,-1-1-1,1 0 1,0 0 0,-1 1 0,1-1 0,0 0 0,0 1-1,0-1 1,0 0 0,0 1 0,1-1 0,-1 0 0,0 0-1,1 1 1,-1-1 0,0 0 0,1 0 0,0 1 0,-1-1-1,1 0 1,0 0 0,-1 0 0,1 0 0,0 0 0,0 0-1,0 0 1,0 0 0,0 0 0,0-1 0,2 2 0,5 3-70,0-1 1,-1-1 0,1 1-1,12 2 1,-4 0-32,3 0-39,-1 1 0,0 1 0,0 1 0,0 0 0,-1 2 0,20 16 0,-35-27 158,-1 1 0,0 0 0,0 0 1,0 1-1,0-1 0,0 0 0,0 0 0,0 0 1,0 1-1,0-1 0,-1 0 0,1 1 1,0-1-1,-1 1 0,1-1 0,-1 1 1,0-1-1,1 1 0,-1-1 0,0 1 1,0-1-1,0 1 0,0-1 0,0 1 1,0-1-1,-1 1 0,1-1 0,-1 1 0,1-1 1,-1 1-1,1-1 0,-1 0 0,1 1 1,-1-1-1,0 0 0,0 1 0,0-1 1,0 0-1,0 0 0,0 0 0,0 0 1,0 0-1,-1 0 0,1 0 0,-2 1 1,-6 4 153,0 0 1,-1 0 0,0-1 0,-18 7 0,15-7-63,-1-1 0,0 0-1,-23 3 1,34-6-160,-1 0 0,0-1 0,0 1-1,0-1 1,0 0 0,0-1 0,0 1 0,1-1 0,-1 1-1,0-1 1,0 0 0,0-1 0,1 1 0,-1 0 0,1-1-1,-1 0 1,1 0 0,-4-3 0,-4-13-201,7-7-155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4.698"/>
    </inkml:context>
    <inkml:brush xml:id="br0">
      <inkml:brushProperty name="width" value="0.05" units="cm"/>
      <inkml:brushProperty name="height" value="0.05" units="cm"/>
      <inkml:brushProperty name="color" value="#FFC114"/>
    </inkml:brush>
  </inkml:definitions>
  <inkml:trace contextRef="#ctx0" brushRef="#br0">463 115 18164,'4'-7'452,"-1"-1"0,-1 0 1,1 0-1,-1 0 0,-1 0 1,2-11-1,-3 17-366,0 1 1,0-1-1,0 0 1,0 0-1,0 1 0,0-1 1,0 0-1,0 0 1,-1 0-1,1 1 1,-1-1-1,1 0 0,-1 1 1,0-1-1,0 1 1,0-1-1,0 1 1,0-1-1,0 1 0,0-1 1,0 1-1,0 0 1,-1-1-1,1 1 1,0 0-1,-1 0 1,1 0-1,-1 0 0,0 1 1,1-1-1,-1 0 1,0 1-1,1-1 1,-1 1-1,0-1 0,-2 1 1,-3-1 14,-1 1 0,0 0 0,0 1 0,1 0 0,-1 0 0,0 1 0,1 0 0,-15 5 0,2 2 42,-39 22 0,31-13-61,1 1 0,1 1 1,1 1-1,-38 41 0,50-48-29,0 1 1,1 1-1,1 0 0,1 1 1,0 0-1,1 0 0,1 1 0,0 0 1,-5 22-1,11-33-31,1 0-1,0 0 1,0 0-1,0 0 1,1 0-1,0 0 1,1 0-1,-1 0 1,1 0-1,1 0 1,-1-1-1,6 14 1,-5-15-15,1-1 0,-1 1 1,1-1-1,1 1 1,-1-1-1,0 0 1,1 0-1,0 0 0,0-1 1,0 1-1,0-1 1,1 0-1,-1 0 1,1-1-1,0 1 1,0-1-1,7 2 0,4 1-9,1-1-1,0-1 1,0-1-1,0 0 1,0-1-1,0-1 1,1 0-1,30-6 1,-24 2-3,1-2 0,-1 0-1,0-1 1,-1-2 0,32-16 0,-17 2 57,-36 21-47,0 1 0,0-1 1,0 1-1,-1-1 1,1 1-1,-1-1 0,1 0 1,-1 0-1,0 0 0,0 0 1,0 0-1,0 0 0,0 0 1,0 0-1,1-5 0,-2 7 0,0-1-1,0 0 0,0 0 0,0 1 1,0-1-1,0 0 0,0 1 0,0-1 1,0 0-1,0 0 0,0 1 0,-1-1 0,1 0 1,0 1-1,0-1 0,-1 0 0,1 1 1,-1-1-1,1 1 0,0-1 0,-1 0 0,1 1 1,-1-1-1,1 1 0,-1-1 0,0 1 1,1 0-1,-1-1 0,0 0 0,-1 1 5,0-1 0,0 1 0,0-1 0,0 1 0,0 0 0,-1 0 0,1 0 0,0 0 0,0 0 0,-3 1 0,-2 1 16,-1-1 1,1 2 0,-1-1-1,-12 7 1,10-3-9,0 1 0,0 0 0,0 0-1,-8 10 1,15-15-19,0 1 0,1-1 0,0 1 0,-1-1 0,1 1 0,0 0 0,0 0 0,1 0 0,-1 1 0,1-1 0,-1 0 0,1 0 1,0 1-1,0-1 0,1 1 0,-1-1 0,1 1 0,-1 3 0,1-6-1,0 0 1,0 0 0,1-1-1,-1 1 1,0 0 0,0 0 0,1-1-1,-1 1 1,0 0 0,1-1 0,-1 1-1,0 0 1,1-1 0,-1 1-1,1-1 1,-1 1 0,1 0 0,0-1-1,-1 1 1,1-1 0,-1 0 0,1 1-1,0-1 1,0 0 0,-1 1 0,1-1-1,0 0 1,2 1-4,-1-1 1,1 0-1,-1 1 0,0-1 1,1 0-1,-1-1 0,1 1 1,4-1-1,3-2-17,0 0 0,-1-1 0,12-5 0,52-36-116,-50 30 44,29-15 1,-49 28 80,0 1 0,0-1 0,0 1 1,0 0-1,0 0 0,0 0 0,0 1 1,0-1-1,0 1 0,1 0 0,-1-1 0,6 2 1,-8-1 6,1 1-1,0 0 1,-1-1 0,1 1 0,-1 0 0,1 0 0,-1 0-1,1 0 1,-1 0 0,0 0 0,1 1 0,-1-1 0,0 0 0,0 1-1,0-1 1,0 0 0,0 1 0,0-1 0,0 1 0,-1 0 0,1-1-1,-1 1 1,2 3 0,1 12 9,-1 0-1,0 1 1,-1-1 0,-1 21 0,-4 30-2586,8-95 2141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5.147"/>
    </inkml:context>
    <inkml:brush xml:id="br0">
      <inkml:brushProperty name="width" value="0.05" units="cm"/>
      <inkml:brushProperty name="height" value="0.05" units="cm"/>
      <inkml:brushProperty name="color" value="#FFC114"/>
    </inkml:brush>
  </inkml:definitions>
  <inkml:trace contextRef="#ctx0" brushRef="#br0">81 287 16668,'2'1'187,"1"-2"0,-1 1 1,1 0-1,-1 0 0,0-1 1,1 1-1,-1-1 0,0 0 1,1 0-1,-1 0 0,0 0 1,0 0-1,0 0 1,1 0-1,-1-1 0,-1 1 1,3-3-1,35-36 1156,-22 21-89,9-7-45,3-2-311,-3 0-1,47-64 1,-72 91-887,0 0 0,0-1-1,0 1 1,0-1 0,-1 1 0,1-1 0,0 1 0,-1-1-1,1 1 1,-1-1 0,0 1 0,1-1 0,-1 0 0,0 1-1,0-1 1,0-3 0,0 5-8,-1-1 0,1 1 0,-1-1 1,1 0-1,-1 1 0,1-1 0,-1 1 0,1 0 0,-1-1 0,1 1 0,-1-1 1,1 1-1,-1 0 0,0-1 0,1 1 0,-1 0 0,1 0 0,-1-1 0,0 1 1,1 0-1,-1 0 0,0 0 0,0 0 0,1 0 0,-1 0 0,0 0 0,-6 1 4,1-1 0,0 1 0,0 1 0,0-1 0,0 1 0,-10 5 0,-6 4 14,1 2-1,0 0 0,2 1 0,-1 1 1,2 1-1,0 0 0,1 2 0,0 0 0,2 0 1,0 2-1,-18 30 0,27-39-2,1 0 0,0 0 0,0 1 0,1 0-1,-5 23 1,9-32-42,-1 0-1,1 0 0,-1 0 1,1 0-1,0 1 1,0-1-1,0 0 0,1 0 1,-1 0-1,1 0 0,-1 0 1,1 0-1,0 0 1,0 0-1,1 0 0,-1 0 1,0-1-1,1 1 1,0 0-1,0-1 0,0 1 1,0-1-1,0 0 0,0 1 1,0-1-1,1 0 1,-1-1-1,6 4 0,-1-2-165,0-1 0,1 1 1,-1-1-1,1-1 0,-1 1 0,1-1 0,0-1 0,0 0 0,-1 0 0,13-1 0,-3-2-59,1 0-1,0-1 1,25-9-1,16-12-478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5.550"/>
    </inkml:context>
    <inkml:brush xml:id="br0">
      <inkml:brushProperty name="width" value="0.05" units="cm"/>
      <inkml:brushProperty name="height" value="0.05" units="cm"/>
      <inkml:brushProperty name="color" value="#FFC114"/>
    </inkml:brush>
  </inkml:definitions>
  <inkml:trace contextRef="#ctx0" brushRef="#br0">238 46 16860,'0'-3'213,"1"1"1,-1-1 0,0 1-1,0-1 1,0 1 0,0 0 0,0-1-1,0 1 1,-1-1 0,1 1-1,-1-1 1,0-2 0,0 5-145,0-1 1,0 0-1,0 0 0,0 0 1,0 0-1,0 1 0,0-1 1,0 0-1,0 1 1,0-1-1,0 1 0,0-1 1,0 1-1,0 0 1,-1-1-1,1 1 0,0 0 1,0 0-1,0 0 0,-1 0 1,1 0-1,0 0 1,0 0-1,0 0 0,-1 0 1,1 1-1,0-1 1,-2 1-1,-7 2 136,-1 0 0,1 1 0,0 0 0,0 0 0,0 1 0,1 1 0,-1-1 0,1 2 0,1-1-1,-10 9 1,8-6-159,0 1-1,1 1 0,0-1 0,0 1 1,1 1-1,1 0 0,-10 19 1,16-29-46,0 0 0,0-1 0,0 1 0,1 0 0,-1 0 0,0 0 0,1 0 0,0 0 0,-1-1 0,1 1 0,0 0 0,0 0 0,0 0 0,0 0 0,0 0 0,0 0 0,1 0 0,-1 0 0,1 0 0,-1 0 0,1 0 0,0-1 0,0 1 0,0 0 0,0 0 0,0-1 0,0 1 0,0-1 0,1 1 0,-1-1 0,0 1 0,1-1 0,-1 0 0,1 0 0,0 1 0,-1-1 0,1 0 0,0-1 0,0 1 0,-1 0 0,1 0 0,0-1 0,0 1 0,3-1 0,20 6-183,0-2 0,30 2 1,-26-3-69,43 8 0,-64-9 228,1 1-1,-1 0 1,1 0 0,-1 0-1,0 1 1,-1 1 0,1-1-1,-1 1 1,9 7 0,-14-11 44,-1 0 1,0 0 0,1 0-1,-1 0 1,0 1-1,0-1 1,0 0 0,0 1-1,0-1 1,0 0 0,0 1-1,-1-1 1,1 1 0,0 0-1,-1-1 1,1 1-1,-1-1 1,1 1 0,-1 0-1,0-1 1,0 1 0,0 0-1,0-1 1,0 1 0,0 0-1,0-1 1,-1 1 0,1 0-1,-1-1 1,1 1-1,-1-1 1,1 1 0,-1 0-1,0-1 1,0 0 0,0 1-1,0-1 1,0 1 0,0-1-1,0 0 1,0 0-1,-1 0 1,-1 2 0,-2 1 69,-1 1 1,-1-1 0,1 0-1,0-1 1,-1 1-1,0-1 1,0-1-1,-11 4 1,3-3-353,-1 0-1,1-1 1,-1-1 0,0 0 0,-18-2-1,25 0 35,0 0 0,0-1 0,0 1 0,1-2 0,-1 1 0,0-1 0,1-1 0,0 1 0,0-2 0,-11-6 0,-13-19-624</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6.733"/>
    </inkml:context>
    <inkml:brush xml:id="br0">
      <inkml:brushProperty name="width" value="0.05" units="cm"/>
      <inkml:brushProperty name="height" value="0.05" units="cm"/>
      <inkml:brushProperty name="color" value="#FFC114"/>
    </inkml:brush>
  </inkml:definitions>
  <inkml:trace contextRef="#ctx0" brushRef="#br0">275 354 15275,'3'-6'581,"-1"1"1,0-1-1,0 1 0,0-1 0,-1 0 0,0 0 0,1-11 1,-3 15-438,1 1 0,0-1 0,0 0 0,-1 1-1,1-1 1,-1 0 0,1 1 0,-1-1 0,0 1 0,0-1 0,1 1 0,-1-1 0,0 1 0,0 0 0,-1-1 0,1 1 0,0 0 0,0 0 0,-1 0 0,1 0 0,0 0 0,-1 0 0,1 0 0,-1 0 0,1 0 0,-1 1 0,0-1 0,1 1 0,-1-1 0,0 1 0,-2-1 0,-2 0 28,-1 0 1,0 1-1,1 0 0,-1 0 1,0 0-1,0 0 0,1 1 1,-1 0-1,1 1 0,-1 0 1,-9 3-1,6 0-105,1-1-1,-1 1 1,1 1 0,1 0 0,-1 0-1,1 1 1,-8 8 0,7-7-71,1 1 1,0 1 0,1-1-1,0 1 1,0 1 0,1-1-1,0 1 1,1 0 0,0 1-1,1-1 1,1 1 0,-1 0-1,-1 16 1,5-27 3,0 0-1,0 1 0,-1-1 1,1 0-1,1 1 0,-1-1 1,0 0-1,0 0 0,0 1 1,1-1-1,-1 0 1,0 0-1,1 0 0,-1 1 1,1-1-1,1 2 0,-1-3 1,-1 1 0,1-1 0,-1 1-1,1-1 1,0 1 0,0-1 0,-1 0-1,1 1 1,0-1 0,0 0-1,-1 0 1,1 1 0,0-1 0,0 0-1,0 0 1,-1 0 0,1 0 0,0 0-1,1 0 1,3-1 0,-1-1-1,0 1 1,0 0 0,0-1 0,0 0-1,0 0 1,0 0 0,5-4-1,13-12-18,-1-1-1,-1-1 0,-1 0 1,-1-2-1,-1 0 0,-1-1 1,0 0-1,21-48 0,-40 83-43,-1-1 0,1 1 1,1 1-1,0-1 0,1 15 0,-1 76 17,2-98 59,0 1-1,0 0 0,1 0 1,0 0-1,0 0 0,1-1 1,0 1-1,0 0 0,0-1 1,0 1-1,1-1 0,5 8 1,-6-11-4,-1 0 1,1 0 0,1-1-1,-1 1 1,0 0 0,0-1-1,1 1 1,-1-1-1,0 0 1,1 0 0,-1 0-1,1 0 1,0 0 0,-1 0-1,1-1 1,0 1-1,0-1 1,-1 0 0,1 0-1,0 0 1,0 0 0,-1 0-1,1-1 1,0 1 0,-1-1-1,1 0 1,0 0-1,-1 0 1,4-1 0,8-5 34,-1 1 0,0-2 0,-1 1 1,22-19-1,44-43 64,-71 62-104,18-18-7,-19 18-12,0 0 0,1 0 0,-1 1 0,1 0 0,1 1-1,-1 0 1,12-6 0,-19 10 11,1 1 0,0 0 1,0-1-1,-1 1 0,1 0 0,0 0 0,0 0 0,0-1 0,-1 1 1,1 0-1,0 0 0,0 0 0,-1 0 0,1 0 0,0 1 1,0-1-1,0 0 0,-1 0 0,1 0 0,0 1 0,0-1 0,-1 0 1,1 1-1,0-1 0,-1 0 0,1 1 0,0-1 0,-1 1 1,1 0-1,-1-1 0,1 1 0,-1-1 0,1 1 0,-1 0 0,1-1 1,-1 1-1,1 0 0,-1-1 0,0 1 0,0 0 0,1 0 0,-1-1 1,0 1-1,0 0 0,0 0 0,0 1 0,1 6-24,0-1-1,0 1 0,-2 14 1,1-19 20,-2 36-49,0-13 114,1 34 1,1-59-52,0 0 1,0-1 0,0 1 0,0 0-1,0-1 1,0 1 0,0 0 0,0-1-1,0 1 1,0-1 0,0 1-1,0 0 1,1-1 0,-1 1 0,0 0-1,0-1 1,1 1 0,-1-1 0,0 1-1,1-1 1,-1 1 0,0-1-1,1 1 1,-1-1 0,1 1 0,-1-1-1,1 1 1,-1-1 0,1 0 0,-1 1-1,1-1 1,0 0 0,-1 1-1,1-1 1,-1 0 0,1 0 0,0 0-1,-1 0 1,1 0 0,0 1 0,-1-1-1,1 0 1,0 0 0,-1-1-1,1 1 1,-1 0 0,1 0 0,0 0-1,-1 0 1,1 0 0,0-1 0,-1 1-1,1 0 1,-1-1 0,1 1-1,-1 0 1,1-1 0,-1 1 0,1-1-1,6-4 65,0 0 0,0 0 0,9-11 0,-11 11-46,7-7 45,6-6 3,23-17 1,-36 31-96,1 0 0,-1 0 0,1 1 0,-1 0 0,1 0 0,0 1 0,0-1 0,0 1 0,12-2 0,-15 4 8,-1-1 0,0 1-1,0 0 1,1 0-1,-1 0 1,0 0 0,1 1-1,-1-1 1,0 1 0,0-1-1,1 1 1,-1 0 0,0 0-1,0 0 1,0 0-1,0 0 1,0 0 0,0 1-1,0-1 1,-1 1 0,1-1-1,0 1 1,-1 0 0,1-1-1,1 5 1,2 2-37,-1 0 1,-1 1 0,0 0-1,0-1 1,2 13 0,7 19-34,-12-40 85,0 1-1,0 0 0,1 0 1,-1-1-1,0 1 0,1 0 1,-1-1-1,1 1 0,-1 0 1,1-1-1,-1 1 0,1-1 1,0 1-1,-1-1 0,1 1 1,-1-1-1,1 1 1,0-1-1,0 0 0,-1 1 1,1-1-1,0 0 0,0 0 1,1 1-1,-1-1-2,1 0-1,-1-1 1,0 1 0,1 0 0,-1-1-1,1 1 1,-1-1 0,0 1 0,0-1-1,1 0 1,-1 1 0,0-1 0,1-1-1,6-4-41,-1-1 0,0 0 0,8-11-1,-8 9-37,11-10-99,40-43-748,-52 56 702,1 0 1,0 0-1,1 1 1,-1 0-1,1 0 1,14-6-1,-20 11 180,-1-1 0,0 0 0,1 1 0,-1-1 0,1 1 0,-1 0 0,0-1 0,1 1 0,-1 0 0,1 0 0,-1 0 0,1 0 0,-1 0 0,1 0 0,-1 1 0,1-1 0,-1 0 0,0 1 0,1-1 0,-1 1 0,1-1-1,-1 1 1,0 0 0,0 0 0,1-1 0,-1 1 0,0 0 0,0 0 0,0 0 0,0 0 0,0 0 0,1 2 0,1 3-60,0 0-1,0 1 1,-1-1 0,0 0-1,0 1 1,1 6 0,6 20-51,-9-33 152,0 0 0,0 1 0,1-1 0,-1 0 0,0 0 0,0 1 1,0-1-1,1 0 0,-1 1 0,0-1 0,0 0 0,0 0 1,1 0-1,-1 1 0,0-1 0,1 0 0,-1 0 0,0 0 0,1 0 1,-1 1-1,0-1 0,1 0 0,-1 0 0,0 0 0,1 0 1,-1 0-1,0 0 0,1 0 0,-1 0 0,0 0 0,1 0 0,-1 0 1,0 0-1,1 0 0,-1 0 0,0 0 0,1-1 0,15-11-237,12-26-251,-24 33 401,175-283-3546,-106 167 3107,-82 139 1319,0 1 1,1 1-1,1-1 0,1 1 1,1 0-1,-3 21 1,2-1-172,1 0 0,2 65 0,5-80-756,7 38 0,-1-17-1579,-8-46 1629,0 1 0,1-1-1,-1 1 1,0-1 0,0 1 0,0-1-1,0 1 1,0-1 0,0 1 0,0-1 0,0 1-1,0-1 1,0 0 0,0 1 0,0-1 0,0 1-1,0-1 1,0 1 0,0-1 0,-1 1 0,1-1-1,0 1 1,0-1 0,-1 1 0,1-1 0,0 0-1,0 1 1,-1-1 0,1 0 0,0 1-1,-1-1 1,1 0 0,-1 1 0,0-1-43,0 0 1,0-1 0,0 1-1,0 0 1,0 0-1,0-1 1,0 1-1,0-1 1,0 1-1,0-1 1,0 0-1,0 1 1,0-1 0,0 0-1,-28-29-1775,20 20 1611,-66-87 310,64 81 1063,0 0 0,1-1 0,1-1 0,-8-20 0,17 37-932,-1-1-1,0 0 1,1 0-1,0 1 0,-1-1 1,1 0-1,0 0 1,0 0-1,0 1 1,0-1-1,0 0 1,0 0-1,0 0 0,1 1 1,-1-1-1,1 0 1,-1 0-1,1 1 1,0-1-1,0 0 1,0 1-1,0-1 1,0 1-1,0-1 0,0 1 1,0 0-1,0-1 1,1 1-1,-1 0 1,1 0-1,-1 0 1,1 0-1,-1 0 0,1 0 1,-1 0-1,1 1 1,3-2-1,7-2-18,-1 1 1,2 0-1,-1 0 0,19 0 0,-15 1-191,31-3-4,8 1-114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7.554"/>
    </inkml:context>
    <inkml:brush xml:id="br0">
      <inkml:brushProperty name="width" value="0.05" units="cm"/>
      <inkml:brushProperty name="height" value="0.05" units="cm"/>
      <inkml:brushProperty name="color" value="#FFC114"/>
    </inkml:brush>
  </inkml:definitions>
  <inkml:trace contextRef="#ctx0" brushRef="#br0">1 205 17028,'0'2'173,"1"1"1,-1-1 0,1 0 0,0 1-1,0-1 1,0 0 0,0 0 0,1 0-1,-1 0 1,0 0 0,1 0 0,0 0-1,-1 0 1,1 0 0,0-1 0,0 1-1,0-1 1,4 3 0,-2-2 35,0-1 0,0 0 0,0 0-1,0 0 1,0 0 0,0 0 0,0-1 0,0 0 0,0 0 0,7 0-1,2-2 182,1-1 0,-1 0 0,1-1 0,-1 0 0,23-12-1,-18 8-213,-1-1 0,0-2 0,-1 1 0,0-2 0,-1 0 0,0-1 0,-1-1-1,21-25 1,-33 37-173,0 0 0,-1-1 0,1 1 0,-1-1 0,0 1 0,1-1-1,-1 0 1,0 0 0,-1 1 0,1-1 0,0 0 0,-1 0 0,0 0-1,1 0 1,-1 0 0,0 0 0,-1 1 0,0-7 0,0 7-8,0 0 0,0 0-1,0 0 1,0 0 0,-1 0 0,1 0 0,-1 1 0,1-1 0,-1 0 0,0 1 0,1-1 0,-1 1-1,0-1 1,0 1 0,0 0 0,0 0 0,0 0 0,0 0 0,-1 0 0,1 1 0,0-1 0,0 1-1,-4-1 1,-4 0-16,0 0-1,1 1 0,-1 0 0,0 0 0,1 1 1,-1 0-1,1 1 0,-1 0 0,1 1 0,0 0 1,0 0-1,0 1 0,0 0 0,1 0 0,-1 1 1,1 0-1,0 1 0,1 0 0,0 0 0,-1 1 1,-9 12-1,9-10 10,0 0 1,1 1-1,0 1 1,1-1-1,0 1 1,0 0-1,1 0 1,1 1-1,0-1 1,0 1-1,1 0 1,1 0-1,0 1 1,0-1-1,2 0 1,0 21 0,1-27 9,0 0 0,0 0 0,0 0 0,1 0 0,0-1 0,0 1 0,5 9 1,-5-13 2,0 1 0,-1-1 0,1 1 0,0-1 0,0 0-1,0 1 1,1-1 0,-1 0 0,1-1 0,-1 1 0,1 0 0,-1-1 0,1 1 0,0-1 0,0 0 0,0 0 0,4 1 0,0-1 5,0-1-1,0 1 0,1-2 1,-1 1-1,0-1 0,0 0 1,0 0-1,0-1 0,0 0 1,0-1-1,0 1 0,11-7 1,7-5 30,44-31 1,39-47 82,-33 27-53,-74 64-64,1-1 0,0 0 0,1 0 0,-1 1 0,0-1 0,0 1 0,1 0 0,-1 0-1,0 0 1,1 0 0,-1 0 0,1 0 0,-1 1 0,1-1 0,4 1 0,-6 0 0,-1 0 0,1 0 0,0 0 0,0 1 0,-1-1 0,1 0 0,0 1 0,-1-1 0,1 1 0,-1-1 0,1 1 0,0-1 0,-1 1 0,1-1 0,-1 1 0,1-1 0,-1 1 0,1 0 0,0 0 0,0 2 4,0-1 0,0 1 0,-1 0 0,1-1 0,0 1 0,-1 0 0,1 4 0,-1 49 99,-1-42-26,1 1-1,0-1 1,1 1-1,1-1 1,0 1-1,1-1 1,5 15-1,-8-28-61,1 0 0,-1 0 0,1 0 0,0 0 0,-1 1 0,1-1 0,0 0 0,-1 0 0,1 0 0,0-1-1,0 1 1,0 0 0,0 0 0,0 0 0,0-1 0,0 1 0,0 0 0,0-1 0,0 1 0,0-1 0,1 1 0,-1-1-1,1 0 1,0 1 5,1-1-1,-1-1 1,0 1-1,0 0 1,1-1 0,-1 1-1,0-1 1,0 1-1,0-1 1,0 0-1,0 0 1,2-1-1,8-6 51,-1 0-1,0 0 1,15-16-1,-16 14-37,17-15-10,46-39-179,-66 59 104,0 1 0,0-1 0,0 1 0,0 0 0,1 1 0,-1 0 0,1 0 0,0 0 0,10-1 0,-16 4 33,0 0 1,-1 0 0,1 0 0,0 0 0,0 0 0,0 1 0,0-1 0,0 0-1,0 1 1,0 0 0,-1-1 0,1 1 0,0 0 0,0 0 0,-1 0 0,1 0-1,0 0 1,-1 0 0,1 1 0,-1-1 0,0 0 0,1 1 0,-1-1 0,0 1 0,0 0-1,0-1 1,0 1 0,0 0 0,0-1 0,-1 1 0,1 0 0,-1 0 0,1 0-1,-1 0 1,1 3 0,1 8-14,0 0 1,-1 0-1,-1 27 0,0-33 53,-2 6 12,2-9-20,-1-1 0,1 1 0,0-1 0,0 1 0,0-1 0,0 1 0,0-1 0,2 6 0,-2-9-42,1 0-1,-1 0 1,0 0 0,1 0-1,-1 0 1,0 0-1,1 0 1,-1-1 0,0 1-1,1 0 1,-1 0 0,0 0-1,0 0 1,1-1 0,-1 1-1,0 0 1,0 0-1,0-1 1,1 1 0,-1 0-1,0 0 1,0-1 0,0 1-1,0 0 1,1-1-1,-1 1 1,0 0 0,0 0-1,0-1 1,0 1 0,0-1-1,6-13-846,9-31 108,-8 20 255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8.020"/>
    </inkml:context>
    <inkml:brush xml:id="br0">
      <inkml:brushProperty name="width" value="0.05" units="cm"/>
      <inkml:brushProperty name="height" value="0.05" units="cm"/>
      <inkml:brushProperty name="color" value="#FFC114"/>
    </inkml:brush>
  </inkml:definitions>
  <inkml:trace contextRef="#ctx0" brushRef="#br0">1 42 21589,'0'-23'1752,"1"13"-1456,3 3-320,4 6 88,-1 5 496,-7 6-592,-6 0-208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2.156"/>
    </inkml:context>
    <inkml:brush xml:id="br0">
      <inkml:brushProperty name="width" value="0.05" units="cm"/>
      <inkml:brushProperty name="height" value="0.05" units="cm"/>
    </inkml:brush>
  </inkml:definitions>
  <inkml:trace contextRef="#ctx0" brushRef="#br0">55 1 17076,'6'4'1256,"7"0"-968,1 4-136,5 3 352,2 5-136,1 5-136,-2 5-32,-6 6-64,-4 3-8,-10 8 16,-5 5 0,-14 6 16,-5 1 24,-9-1-224,0-4-344,3-14 392,-1-9-32,13-17-112</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8.408"/>
    </inkml:context>
    <inkml:brush xml:id="br0">
      <inkml:brushProperty name="width" value="0.05" units="cm"/>
      <inkml:brushProperty name="height" value="0.05" units="cm"/>
      <inkml:brushProperty name="color" value="#FFC114"/>
    </inkml:brush>
  </inkml:definitions>
  <inkml:trace contextRef="#ctx0" brushRef="#br0">3 4 19404,'-3'14'2289,"8"1"-1529,16-5-312,8-2 1232,10-1-688,4-2-327,8-5-713,-1-8-617,-5-7 593,-5-4-128,-9-1-128</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9.033"/>
    </inkml:context>
    <inkml:brush xml:id="br0">
      <inkml:brushProperty name="width" value="0.05" units="cm"/>
      <inkml:brushProperty name="height" value="0.05" units="cm"/>
      <inkml:brushProperty name="color" value="#FFC114"/>
    </inkml:brush>
  </inkml:definitions>
  <inkml:trace contextRef="#ctx0" brushRef="#br0">22 1 16420,'2'8'375,"0"1"-1,-1 0 1,0 0 0,0 0 0,0 0 0,-2 0 0,1 0 0,-3 15 0,0 11 569,-6 119 820,-4 127-349,13-277-1393,-1 5 48,1-1 1,1 1-1,-1 0 1,5 15 0,-5-23-58,0 0 1,0 0-1,1 0 1,-1-1-1,1 1 1,-1 0-1,1 0 1,-1 0-1,1 0 1,-1 0 0,1-1-1,0 1 1,-1 0-1,1-1 1,0 1-1,0 0 1,-1-1-1,1 1 1,0-1-1,1 1 1,0-1 7,-1 0 0,0 0-1,1 0 1,-1 0 0,1 0 0,-1 0-1,1 0 1,-1-1 0,0 1 0,1-1-1,-1 1 1,0-1 0,1 1 0,-1-1 0,0 0-1,0 0 1,0 0 0,2-1 0,9-8 83,-1 0 1,-1 0 0,1-1-1,11-17 1,35-58 248,-27 41-172,1-3-12,35-51 171,85-98-1,-125 172-738,-21 21-160,0-1 0,-1 1 0,1-1 0,-1 0-1,4-6 1,-8 10-66,-4 1-227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9.462"/>
    </inkml:context>
    <inkml:brush xml:id="br0">
      <inkml:brushProperty name="width" value="0.05" units="cm"/>
      <inkml:brushProperty name="height" value="0.05" units="cm"/>
      <inkml:brushProperty name="color" value="#FFC114"/>
    </inkml:brush>
  </inkml:definitions>
  <inkml:trace contextRef="#ctx0" brushRef="#br0">0 0 15483,'27'49'1729,"2"-6"-1185,3-4-224,5-4 632,2-5-728,5-4-192,-1-11 120,-4-5-152,-5-10-200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49.882"/>
    </inkml:context>
    <inkml:brush xml:id="br0">
      <inkml:brushProperty name="width" value="0.05" units="cm"/>
      <inkml:brushProperty name="height" value="0.05" units="cm"/>
      <inkml:brushProperty name="color" value="#FFC114"/>
    </inkml:brush>
  </inkml:definitions>
  <inkml:trace contextRef="#ctx0" brushRef="#br0">204 1 18292,'-19'10'679,"1"1"0,1 1-1,0 0 1,0 1 0,-26 29 0,35-32-516,0 0 0,0 0 1,1 1-1,1 0 0,0 0 1,0 0-1,1 1 0,0 0 1,1 0-1,-4 23 0,7-33-141,1 0-1,-1 0 0,1 0 1,0 0-1,0 0 0,0 1 1,0-1-1,0 0 1,1 0-1,-1 0 0,0 0 1,1 0-1,0 0 1,-1 0-1,1 0 0,2 2 1,-3-3-6,1 0 0,0 0 0,1 0 0,-1 0 0,0 0 0,0 0 0,0-1 0,0 1 0,1 0 0,-1-1 0,0 1 0,1-1 0,-1 1 0,0-1-1,1 0 1,-1 1 0,0-1 0,3 0 0,2 0 5,1-1-1,-1 0 0,0 0 0,0 0 1,0-1-1,0 0 0,0 0 0,0 0 0,7-5 1,72-42-94,-58 31-9,1 2 1,0 1-1,1 1 0,58-19 0,-84 32 72,1 0 0,0 0 0,0 1 0,1-1 0,-1 1 0,0 0 1,0 0-1,0 1 0,0-1 0,0 1 0,0 0 0,0 0 0,0 0 0,0 0 0,-1 1 0,1-1 0,0 1 0,-1 0 0,1 1 0,-1-1 0,0 0 0,0 1 0,0 0 0,5 4 0,0 5 25,0-1 0,0 1 0,-1 1 0,0 0 0,7 21 1,-13-32 9,0 1-1,1 0 1,-1-1 0,0 1 0,1-1 0,-1 1 0,1-1 0,0 0 0,0 0 0,3 4 0,-3-6-11,-1 1-1,0-1 1,1 1 0,-1-1-1,0 1 1,1-1-1,-1 0 1,0 0 0,1 1-1,-1-1 1,1 0 0,-1 0-1,0 0 1,1-1-1,-1 1 1,1 0 0,-1-1-1,0 1 1,1 0 0,-1-1-1,0 0 1,1 1-1,1-2 1,19-11 143,28-20 0,-30 19-160,36-19 1,-49 29-34,0 1 1,1 0-1,0 1 1,0-1-1,0 2 1,0-1-1,0 1 0,0 0 1,9 1-1,-13 0 5,0 0 0,1 1 0,-1 0 0,0 0 0,0 0 0,1 0 0,-1 1 0,0-1 0,0 1 1,0 0-1,-1 1 0,1-1 0,0 0 0,-1 1 0,5 4 0,-3-1 20,0-1 0,-1 1 0,0 0 0,0 0 0,0 0 0,0 0 1,-1 1-1,4 9 0,-7-15 23,0-1 0,0 1 0,0-1 0,0 1 0,0-1 0,0 1-1,0-1 1,1 1 0,-1-1 0,0 1 0,0-1 0,1 1 0,-1-1 0,0 0 0,0 1 0,1-1 0,-1 1 0,1-1 0,-1 0 0,0 1 0,1-1 0,-1 0 0,1 0 0,-1 1 0,1-1-1,-1 0 1,1 0 0,-1 0 0,1 0 0,-1 0 0,1 1 0,-1-1 0,1 0 0,-1 0 0,1 0 0,-1 0 0,1 0 0,-1 0 0,1-1 0,-1 1 0,1 0 0,-1 0 0,1 0 0,-1 0-1,0-1 1,1 1 0,-1 0 0,1 0 0,-1-1 0,1 1 0,-1 0 0,0-1 0,1 0 0,23-26 432,-17 18-345,1-1-40,1 0-1,0 1 0,0 0 1,1 0-1,0 1 1,0 0-1,21-10 0,-25 15-62,-1 1 0,1 0-1,0 0 1,0 1 0,0-1-1,-1 1 1,2 1-1,-1-1 1,0 1 0,0 0-1,0 0 1,0 1 0,0 0-1,0 0 1,0 0-1,0 1 1,-1-1 0,12 6-1,-7-2 5,-1 1 0,1 0 0,-1 1 0,0-1-1,0 2 1,-1-1 0,0 1 0,-1 0 0,1 1 0,-2 0-1,1 0 1,-1 1 0,0-1 0,-1 1 0,4 11 0,-7-11-66,-2-10 65,-1 0 1,1 0-1,0 1 1,0-1-1,0 0 1,0 0-1,0 0 1,0 0 0,0 1-1,0-1 1,-1 0-1,1 0 1,0 0-1,0 0 1,0 1-1,0-1 1,-1 0-1,1 0 1,0 0-1,0 0 1,0 0-1,-1 0 1,1 0 0,0 0-1,0 1 1,0-1-1,-1 0 1,1 0-1,0 0 1,0 0-1,0 0 1,-1 0-1,1 0 1,0 0-1,0 0 1,-1-1 0,1 1-1,0 0 1,0 0-1,0 0 1,-1 0-1,1 0 1,0 0-1,0 0 1,-13-5 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0.502"/>
    </inkml:context>
    <inkml:brush xml:id="br0">
      <inkml:brushProperty name="width" value="0.05" units="cm"/>
      <inkml:brushProperty name="height" value="0.05" units="cm"/>
      <inkml:brushProperty name="color" value="#FFC114"/>
    </inkml:brush>
  </inkml:definitions>
  <inkml:trace contextRef="#ctx0" brushRef="#br0">0 8 15827,'0'0'93,"0"0"0,0-1 1,0 1-1,0 0 0,0-1 0,0 1 0,0 0 0,0 0 0,0-1 0,1 1 0,-1 0 0,0-1 0,0 1 0,0 0 0,0 0 0,0-1 0,1 1 0,-1 0 1,0 0-1,0 0 0,0-1 0,1 1 0,-1 0 0,0 0 0,0 0 0,0 0 0,1-1 0,-1 1 0,0 0 0,1 0 0,-1 0 0,6 7 1720,2 16 87,1 26-456,-7-35-1301,0 0 0,1 0 1,1-1-1,5 15 1,-8-26-133,-1-1 0,1 0 0,0 1 0,0-1 0,0 0 1,-1 0-1,1 0 0,0 0 0,0 0 0,1 0 0,-1 0 1,0 0-1,0 0 0,0 0 0,1-1 0,-1 1 0,0 0 1,1-1-1,-1 1 0,0-1 0,1 0 0,-1 1 0,1-1 0,-1 0 1,1 0-1,-1 0 0,1 0 0,-1 0 0,0 0 0,1 0 1,-1-1-1,1 1 0,-1 0 0,1-1 0,1 0 0,6-3 17,-1 0 0,0 0 0,0-1 0,11-8 0,-12 9-4,12-10 26,-3 2-27,1 1 1,0 0-1,1 2 1,31-14 0,-45 21-29,1 1 0,-1 0 0,0 0 1,0 0-1,1 0 0,-1 1 0,1 0 1,-1-1-1,0 2 0,1-1 0,-1 0 1,1 1-1,-1 0 0,0 0 0,0 0 1,1 1-1,-1-1 0,0 1 0,0 0 1,-1 0-1,1 1 0,0-1 0,-1 1 1,1-1-1,-1 1 0,0 0 0,5 6 1,-2 0 10,0 0 1,0 1-1,-1 0 1,0 0-1,-1 0 1,5 15-1,-7-18 45,-2-7-36,0 1 0,0-1-1,1 1 1,-1 0 0,0-1 0,0 1 0,1-1 0,-1 1 0,0-1 0,1 1-1,-1-1 1,1 0 0,-1 1 0,0-1 0,1 1 0,-1-1 0,1 0 0,-1 1 0,1-1-1,-1 0 1,1 0 0,-1 1 0,1-1 0,0 0 0,-1 0 0,1 0 0,-1 0 0,1 1-1,-1-1 1,1 0 0,0 0 0,-1 0 0,1-1 0,-1 1 0,1 0 0,0 0-1,-1 0 1,1 0 0,-1 0 0,1-1 0,-1 1 0,1 0 0,-1 0 0,1-1 0,-1 1-1,1 0 1,-1-1 0,1 1 0,-1-1 0,1 1 0,-1-1 0,0 1 0,1-1 0,30-34 426,-22 22-274,-4 8-140,1-1 0,-1 1 0,0 1 0,1-1-1,0 1 1,0 0 0,1 0 0,-1 1 0,1 0 0,10-4 0,-14 7-32,-1-1 0,1 1 0,0-1 0,-1 1 0,1 0 0,-1 0-1,1 0 1,-1 1 0,1-1 0,0 0 0,-1 1 0,1 0 0,-1 0 0,1 0 0,-1 0 0,0 0 0,1 0 0,-1 0 0,0 1 0,0-1 0,0 1 0,0 0 0,0-1 0,0 1 0,-1 0 0,1 0 0,0 0 0,-1 1 0,0-1 0,1 0-1,-1 0 1,2 5 0,-1-1-107,0 0-1,0 0 0,0 0 1,-1 0-1,1 0 0,-1 1 1,0 11-1,-3-13-658,1-8 471,2-6-47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1.123"/>
    </inkml:context>
    <inkml:brush xml:id="br0">
      <inkml:brushProperty name="width" value="0.05" units="cm"/>
      <inkml:brushProperty name="height" value="0.05" units="cm"/>
      <inkml:brushProperty name="color" value="#FFC114"/>
    </inkml:brush>
  </inkml:definitions>
  <inkml:trace contextRef="#ctx0" brushRef="#br0">0 248 18372,'0'2'149,"0"-1"-1,1 0 1,-1 0 0,0 1 0,0-1 0,1 0-1,-1 0 1,1 0 0,-1 1 0,1-1 0,-1 0-1,1 0 1,0 0 0,-1 0 0,1 0-1,0 0 1,0 0 0,0 0 0,0 0 0,0-1-1,0 1 1,0 0 0,1 0 0,0 0 4,0-1 0,-1 0-1,1 0 1,0 1 0,0-1 0,-1 0 0,1 0 0,0-1 0,0 1 0,-1 0 0,1-1 0,0 1-1,0-1 1,2 0 0,6-4 116,-1 0 0,1-1 0,-1 0-1,10-8 1,-17 13-301,9-8 81,0-1 0,0-1 0,0 0 0,-2 0 0,18-26 0,-23 30-33,1 0 0,-1 0 1,-1-1-1,1 1 1,-2-1-1,1 0 0,-1 0 1,0 0-1,0 0 1,-1 0-1,0-1 0,-1-10 1,1 18-12,-1 0 0,-1-1 0,1 1 0,0-1-1,0 1 1,0 0 0,-1-1 0,1 1 0,-1 0 0,1-1 0,-1 1 0,1 0 0,-1-1 0,0 1 0,0 0-1,0 0 1,1 0 0,-1 0 0,0 0 0,0 0 0,-1 0 0,1 0 0,0 0 0,0 1 0,0-1 0,0 0-1,-1 1 1,1-1 0,-3 0 0,2 1 0,0 0 0,-1 0 0,1 0 1,-1 0-1,1 0 0,0 1 0,-1-1 0,1 1 0,0 0 0,0-1 0,-1 1 0,1 0 0,0 0 0,0 1 0,0-1 0,0 0 1,-3 3-1,-8 8 4,1 1 0,0 1 0,1-1 1,1 2-1,0-1 0,1 2 0,0-1 0,1 1 1,1 0-1,0 1 0,2 0 0,-8 33 1,12-45-4,1-1 0,-1 0 0,1 1 0,0-1 0,0 0 0,1 1 0,-1-1 0,1 0 1,1 6-1,-1-9-3,-1 1 1,1-1-1,-1 0 0,1 0 1,0 0-1,0 1 1,0-1-1,0 0 1,0 0-1,0 0 0,0 0 1,0-1-1,0 1 1,0 0-1,0 0 1,1-1-1,-1 1 0,0 0 1,1-1-1,-1 1 1,0-1-1,1 0 1,-1 1-1,0-1 0,1 0 1,-1 0-1,1 0 1,-1 0-1,0 0 1,1 0-1,1-1 0,11-2-4,-1-1-1,0 0 0,0-1 0,0-1 0,-1 0 0,0 0 1,17-13-1,3 0-38,-24 15 29,18-11-88,41-17 0,-59 29 74,0 0 1,0 1 0,0 0-1,0 0 1,0 1-1,0 0 1,1 0-1,-1 1 1,0 0 0,11 2-1,-16-2 21,1 1-1,-1 0 0,0 0 0,0 0 1,0 1-1,0-1 0,0 1 0,0-1 1,0 1-1,-1 0 0,1 0 1,-1 1-1,4 2 0,0 3 13,0 0 1,0 0-1,4 10 1,-2-5 50,-7-12-51,-1-1-1,1 1 1,0 0 0,-1 0 0,1 0-1,0 0 1,0-1 0,0 1-1,0 0 1,-1-1 0,1 1 0,0-1-1,0 1 1,0-1 0,0 0 0,1 1-1,-1-1 1,0 0 0,0 1-1,0-1 1,0 0 0,0 0 0,0 0-1,0 0 1,0 0 0,0 0 0,0-1-1,1 1 1,-1 0 0,0-1-1,0 1 1,0 0 0,0-1 0,0 1-1,1-2 1,5-2 8,0 0 0,0 0-1,11-11 1,-8 7-26,7-5-18,51-37-230,-61 46 190,1 0 1,0 0-1,-1 0 1,1 1-1,1 0 1,-1 1 0,13-3-1,-18 5 51,0-1-1,0 1 1,0 0-1,0 1 1,0-1-1,0 0 1,-1 1-1,1 0 0,0 0 1,0 0-1,0 0 1,-1 0-1,1 0 1,-1 1-1,1-1 1,-1 1-1,1-1 1,-1 1-1,0 0 1,0 0-1,0 0 1,0 1-1,0-1 1,0 0-1,-1 1 1,1-1-1,-1 1 1,2 3-1,0-1 8,-1 1 0,0 0 0,0 0 0,-1 0 0,1 1 0,-1-1 0,-1 0 0,1 0 0,-1 1 0,0-1-1,0 0 1,-2 9 0,2-15 7,0 0-1,0 0 1,0 1-1,0-1 1,0 0-1,0 0 1,0 0-1,0 1 1,0-1-1,0 0 1,0 0-1,0 0 1,0 0-1,0 1 1,0-1-1,0 0 1,0 0-1,1 0 1,-1 0-1,0 1 1,0-1-1,0 0 1,0 0-1,0 0 1,0 0-1,1 0 1,-1 0-1,0 0 1,0 1-1,0-1 1,0 0-1,1 0 1,-1 0-1,0 0 1,0 0-1,0 0 1,1 0-1,-1 0 1,0 0-1,7-3-76</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2.488"/>
    </inkml:context>
    <inkml:brush xml:id="br0">
      <inkml:brushProperty name="width" value="0.05" units="cm"/>
      <inkml:brushProperty name="height" value="0.05" units="cm"/>
      <inkml:brushProperty name="color" value="#FFC114"/>
    </inkml:brush>
  </inkml:definitions>
  <inkml:trace contextRef="#ctx0" brushRef="#br0">26 387 18820,'0'2'334,"1"0"0,-1 0-1,1 0 1,-1 0 0,0 0 0,1 0 0,-1 0-1,0 0 1,0 0 0,-1 0 0,1 0 0,-1 3-1,1-3 117,-11 75 1641,-4 49-1456,15-125-626,0-1 1,0 1-1,0 0 1,0 0-1,0 0 1,0-1-1,0 1 1,0 0-1,0 0 1,0 0-1,1-1 1,-1 1-1,0 0 1,1 0-1,-1-1 1,0 1-1,1 0 0,-1-1 1,1 1-1,-1 0 1,1-1-1,0 2 1,0-2-4,-1 0 1,1 0 0,0 0-1,-1 0 1,1 1 0,0-1-1,0 0 1,-1 0-1,1-1 1,0 1 0,-1 0-1,1 0 1,0 0-1,0 0 1,-1-1 0,1 1-1,0 0 1,-1 0-1,1-1 1,0 0 0,6-4 27,1 0 0,-1-1 0,8-8 0,-7 7-7,40-38 46,25-22-31,-63 59-62,0 0 1,1 1 0,0 1-1,0-1 1,18-6 0,-28 12 14,0 1-1,1-1 1,-1 1 0,0-1 0,1 1-1,-1-1 1,1 1 0,-1 0 0,1 0 0,-1-1-1,1 1 1,-1 0 0,1 0 0,-1 1-1,1-1 1,-1 0 0,0 0 0,1 1 0,-1-1-1,1 1 1,-1-1 0,0 1 0,1 0-1,-1-1 1,0 1 0,0 0 0,1 0 0,-1 0-1,0 0 1,0 0 0,0 0 0,0 0 0,0 0-1,0 1 1,-1-1 0,1 0 0,0 0-1,-1 1 1,1-1 0,-1 1 0,1-1 0,-1 0-1,1 1 1,-1 2 0,2 6-13,-2-1 1,1 1-1,-1 0 1,0 0-1,-3 12 1,1-5 15,0-10 24,1 0-1,0 0 0,1 1 1,0-1-1,1 12 0,-1-18-16,0-1 1,0 1-1,1 0 0,-1-1 0,0 1 0,0 0 0,0-1 0,1 1 0,-1-1 0,0 1 0,1 0 1,-1-1-1,1 1 0,-1-1 0,1 1 0,-1-1 0,1 1 0,-1-1 0,1 0 0,-1 1 0,1-1 1,0 1-1,-1-1 0,1 0 0,-1 0 0,1 1 0,0-1 0,-1 0 0,1 0 0,0 0 1,-1 0-1,1 0 0,0 0 0,0 0 0,-1 0 0,1 0 0,0 0 0,-1 0 0,1 0 0,0 0 1,-1-1-1,1 1 0,0 0 0,0-1 0,30-16 125,-13 1-138,0-1 0,-1-1 0,-1 0 0,0-1 0,-2-1 0,16-27 0,7-9-258,-36 56 259,-1 0 1,0-1-1,0 1 0,0 0 1,0 0-1,0-1 1,0 1-1,1 0 1,-1 0-1,0-1 0,0 1 1,0 0-1,0 0 1,1 0-1,-1-1 1,0 1-1,0 0 1,1 0-1,-1 0 0,0 0 1,0-1-1,1 1 1,-1 0-1,0 0 1,1 0-1,-1 0 0,0 0 1,0 0-1,1 0 1,-1 0-1,0 0 1,1 0-1,-1 0 1,0 0-1,0 0 0,1 0 1,2 12-100,-4 29 74,0-31 11,1 1 21,-1 2 24,0 1-1,3 22 1,-2-34-13,0 0-1,1 0 1,-1 0 0,0 0-1,1 0 1,-1 0-1,1 0 1,0 0 0,0 0-1,0 0 1,0 0 0,0 0-1,0-1 1,0 1-1,0 0 1,1-1 0,-1 1-1,1-1 1,-1 1-1,1-1 1,0 0 0,-1 0-1,1 0 1,3 2-1,-3-3 0,-1 0-1,1 0 0,0 0 0,-1 0 0,1 0 0,-1 0 0,1 0 1,0 0-1,-1-1 0,1 1 0,-1-1 0,1 1 0,-1-1 1,1 0-1,-1 1 0,0-1 0,1 0 0,1-1 0,22-22 95,-22 22-90,11-15 9,0-1-1,-1 0 1,11-20-1,13-19-269,-36 56 224,0-1 0,0 1 0,0 0 1,0-1-1,0 1 0,0 0 0,1 0 0,-1 0 0,0 0 1,1 0-1,1-1 0,-3 2 14,0 0 0,0 0 0,1 0 0,-1 0 0,0 0 1,0 0-1,1 0 0,-1 0 0,0 0 0,1 0 0,-1 1 0,0-1 1,0 0-1,1 0 0,-1 0 0,0 0 0,0 0 0,0 0 0,1 1 0,-1-1 1,0 0-1,0 0 0,1 0 0,-1 0 0,0 1 0,0-1 0,0 0 1,0 0-1,0 1 0,1-1 0,-1 0 0,0 0 0,0 1 0,0-1 0,0 0 1,0 1-1,1 4-79,0 1 0,-1-1 0,1 0 0,-2 10 0,1-9 84,-1 24-141,0 38 12,1-61 136,1-1 1,-1 1 0,2-1 0,-1 0 0,1 1 0,0-1 0,4 10-1,-5-14-3,0-1 0,0 1 0,0-1 0,0 1-1,0-1 1,0 0 0,0 0 0,1 0-1,-1 1 1,0-1 0,0 0 0,1 0 0,-1-1-1,1 1 1,-1 0 0,1 0 0,-1-1-1,1 1 1,0-1 0,-1 0 0,1 1 0,0-1-1,-1 0 1,1 0 0,0 0 0,-1 0-1,1 0 1,0 0 0,-1 0 0,1-1 0,0 1-1,-1-1 1,1 1 0,-1-1 0,1 1-1,-1-1 1,3-1 0,4-3-52,-1 1 1,1-1-1,-1-1 0,0 1 0,10-11 1,1-3-141,-1-1 0,-1-1-1,-1-1 1,23-43 0,37-102-468,-52 111 542,30-86 492,-39 101 117,-17 92 728,-7 21-771,0 85 0,10-129-329,1-1-1,1 1 1,2-1-1,0 0 1,2 0-1,13 35 1,-16-54-104,0-1 0,1 1 1,0-1-1,7 10 0,-10-16-25,0 1 0,0-1-1,0 1 1,0-1-1,0 1 1,0-1 0,1 0-1,-1 0 1,1 0-1,-1 0 1,1 0 0,-1 0-1,1 0 1,0 0-1,-1-1 1,1 1 0,0-1-1,-1 1 1,1-1-1,0 1 1,0-1 0,0 0-1,0 0 1,-1 0 0,1 0-1,2-1 1,-3 1-13,0-1 0,0 1 0,0-1-1,-1 1 1,1-1 0,0 0 0,0 1 0,0-1 0,-1 0 0,1 0 0,0 0 0,-1 0 0,1 1 0,-1-1 0,1 0 0,-1 0-1,1 0 1,-1 0 0,1 0 0,-1 0 0,0-1 0,0 1 0,0 0 0,0 0 0,0 0 0,0 0 0,0 0 0,0 0 0,0 0-1,0 0 1,0 0 0,-1-2 0,0-4-148,-1 0-1,0 1 1,-5-13 0,0 5-100,-1 0 0,0 1 0,-1 0 0,0 1 1,-1 0-1,0 0 0,-14-11 0,-87-65-555,76 62 1273,25 15 490,10 11-913,0 0 0,0-1 0,0 1 1,0 0-1,0 0 0,0-1 0,0 1 0,0 0 0,0 0 0,1-1 0,-1 1 0,0 0 0,0 0 0,0-1 0,0 1 0,0 0 0,0 0 0,1 0 1,-1-1-1,0 1 0,0 0 0,0 0 0,1 0 0,-1 0 0,0 0 0,0-1 0,0 1 0,1 0 0,-1 0 0,0 0 0,1 0 0,28-4 1032,-12 2-730,12-3 67,71-14 42,-86 15-765,0 0-1,0-1 1,-1 0 0,24-14 0,-34 17 264,0 1 0,1-2 0,-2 1 1,1 0-1,0 0 0,0-1 0,-1 0 0,1 1 1,-1-1-1,0 0 0,3-4 0,1-10-462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2.923"/>
    </inkml:context>
    <inkml:brush xml:id="br0">
      <inkml:brushProperty name="width" value="0.05" units="cm"/>
      <inkml:brushProperty name="height" value="0.05" units="cm"/>
      <inkml:brushProperty name="color" value="#FFC114"/>
    </inkml:brush>
  </inkml:definitions>
  <inkml:trace contextRef="#ctx0" brushRef="#br0">0 7 21621,'3'-7'2104,"5"7"-1576,5 2-280,3 0 1377,3 1-1553,-6-1 928,-3 2-944,-9-4 24,2-7 0</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3.983"/>
    </inkml:context>
    <inkml:brush xml:id="br0">
      <inkml:brushProperty name="width" value="0.05" units="cm"/>
      <inkml:brushProperty name="height" value="0.05" units="cm"/>
      <inkml:brushProperty name="color" value="#FFC114"/>
    </inkml:brush>
  </inkml:definitions>
  <inkml:trace contextRef="#ctx0" brushRef="#br0">41 120 16516,'3'-6'357,"1"-1"1,0 1-1,1 0 1,0 0-1,-1 0 1,2 1 0,-1 0-1,1 0 1,0 0-1,0 0 1,0 1-1,0 0 1,14-6 0,-2 2 42,1 1 1,0 1 0,0 0-1,21-2 1,-31 6-264,0 1 1,0 0-1,1 0 0,-1 1 0,16 2 1,-22-2-109,0 1 0,-1-1 1,1 1-1,0 0 1,-1-1-1,1 1 0,-1 0 1,1 1-1,-1-1 0,0 0 1,1 1-1,-1-1 0,0 1 1,0 0-1,0 0 0,0 0 1,-1 0-1,1 0 1,0 0-1,-1 0 0,1 1 1,-1-1-1,2 5 0,-2-1 5,0 0 0,0 0-1,0 0 1,-1 1 0,0-1-1,0 0 1,-1 0 0,0 0-1,0 0 1,0 0-1,-1 0 1,0 0 0,0 0-1,-4 7 1,-3 7 89,-2 0 1,-21 30-1,11-20 46,-2-2-1,0 0 1,-2-2 0,-1 0-1,-1-2 1,-60 41-1,84-63-154,-30 15 102,32-16-118,-1 0 0,1-1-1,0 1 1,0 0-1,-1-1 1,1 0 0,-1 1-1,1-1 1,0 0-1,-1 0 1,1 0 0,-1 0-1,1 0 1,0 0 0,-1 0-1,1 0 1,-1-1-1,1 1 1,0 0 0,-1-1-1,-1 0 1,3 0-5,-1 1 1,1-1-1,0 1 1,0 0-1,0-1 1,-1 1 0,1-1-1,0 1 1,0-1-1,0 1 1,0-1-1,0 1 1,0 0-1,0-1 1,0 1-1,0-1 1,0 1-1,0-1 1,0 1-1,1-1 1,-1 1-1,0 0 1,0-1 0,0 1-1,1-1 1,-1 1-1,0 0 1,0-1-1,1 1 1,-1-1-1,0 1 1,1 0-1,-1 0 1,0-1-1,1 1 1,-1 0-1,1 0 1,-1-1-1,0 1 1,1 0 0,-1 0-1,1 0 1,-1 0-1,1-1 1,20-8-223,-15 8 175,1 0 0,-1 1 1,0 0-1,0 0 1,1 0-1,-1 1 0,0 0 1,0 0-1,0 0 1,0 1-1,0 0 0,0 0 1,0 1-1,-1 0 1,1 0-1,-1 0 0,7 5 1,2 3 17,0 1 0,-1 0-1,-1 1 1,20 25 0,-30-36 67,-1 0 0,1-1 0,-1 1 0,1-1 0,0 1 0,0-1-1,0 0 1,0 1 0,-1-1 0,1 0 0,1 0 0,-1-1 0,0 1 0,0 0 0,0-1 0,0 1-1,0-1 1,1 0 0,-1 0 0,0 0 0,0 0 0,1 0 0,-1 0 0,0 0 0,0-1 0,0 1 0,1-1-1,2-1 1,7-3 137,0-1 0,-1 1 0,0-2 0,11-8 0,0 1 42,-17 11-165,9-6 83,1 0 0,0 1 1,1 1-1,0 0 0,22-6 1,-41 13-234,0-1 1,1 1 0,-1-1-1,1 1 1,-1-1 0,0 0-1,1 0 1,-1 0 0,1 0-1,0-1 1,-1 1 0,1-1-1,0 1 1,0-1-1,-3-3 1,-35-34-910,14 10 552,2-2-132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5.430"/>
    </inkml:context>
    <inkml:brush xml:id="br0">
      <inkml:brushProperty name="width" value="0.05" units="cm"/>
      <inkml:brushProperty name="height" value="0.05" units="cm"/>
      <inkml:brushProperty name="color" value="#FFC114"/>
    </inkml:brush>
  </inkml:definitions>
  <inkml:trace contextRef="#ctx0" brushRef="#br0">1 45 17996,'0'0'92,"0"-1"-1,0 1 1,0 0 0,0 0 0,0-1 0,0 1-1,1 0 1,-1-1 0,0 1 0,0 0 0,0 0 0,0-1-1,1 1 1,-1 0 0,0 0 0,0 0 0,0-1-1,1 1 1,-1 0 0,0 0 0,0 0 0,1 0-1,-1-1 1,0 1 0,1 0 0,-1 0 0,0 0-1,0 0 1,1 0 0,-1 0 0,0 0 0,1 0-1,-1 0 1,6 9 1112,1 20-11,-1 32-307,-4 1 0,-4 63-1,0-77-538,2-46-330,0-1 1,0 1 0,0-1-1,0 1 1,0-1-1,1 1 1,-1-1 0,0 1-1,1-1 1,-1 0 0,1 1-1,-1-1 1,2 2 0,-2-3-10,1 1 1,-1-1 0,1 0-1,0 0 1,-1 1 0,1-1-1,0 0 1,-1 0 0,1 0-1,0 0 1,-1 0 0,1 0-1,0 0 1,-1 0 0,1 0 0,0 0-1,-1 0 1,1 0 0,0-1-1,-1 1 1,1 0 0,0 0-1,-1-1 1,1 1 0,-1 0-1,1-1 1,-1 1 0,1-1-1,-1 1 1,1-1 0,-1 1-1,1-2 1,12-9 59,-1-1 1,-1-1-1,0 0 1,-1 0-1,15-27 0,-1 3 0,0 1-21,-11 16-44,0 0-1,1 1 1,1 1-1,18-18 1,-32 35-6,0 0 0,0 0 0,0 0 0,0 0 0,0 0 1,0 1-1,0-1 0,1 0 0,-1 0 0,0 1 1,0-1-1,1 1 0,-1-1 0,0 1 0,0 0 1,1 0-1,-1-1 0,0 1 0,1 0 0,-1 0 0,0 0 1,1 0-1,-1 1 0,3-1 0,-3 1 0,0 0-1,1 0 0,-1 0 1,0 1-1,0-1 0,0 0 1,0 0-1,0 1 0,0-1 1,0 0-1,0 1 1,0-1-1,-1 1 0,1 0 1,-1-1-1,1 3 0,2 8-17,-1 1 0,-1-1 0,1 24 1,-3 2 14,1 33 142,0-71-133,0 0-1,0 0 1,0 1-1,0-1 1,0 0 0,0 0-1,0 1 1,0-1-1,0 0 1,0 0-1,0 0 1,0 1-1,0-1 1,0 0 0,0 0-1,0 1 1,0-1-1,0 0 1,0 0-1,1 0 1,-1 1 0,0-1-1,0 0 1,0 0-1,0 0 1,0 0-1,1 0 1,-1 1-1,0-1 1,0 0 0,0 0-1,1 0 1,-1 0-1,0 0 1,0 0-1,0 0 1,1 0-1,-1 0 1,0 1 0,0-1-1,1 0 1,-1 0-1,0 0 1,0 0-1,0 0 1,1 0-1,-1-1 1,0 1 0,0 0-1,1 0 1,-1 0-1,0 0 1,0 0-1,0 0 1,1 0-1,-1 0 1,0 0 0,0-1-1,12-10 60,-10 10-53,10-14 39,20-30 1,-24 33-100,0 0 1,1 0-1,0 1 0,21-19 1,-30 30 43,0-1 0,1 1 0,-1 0 1,1-1-1,-1 1 0,1 0 0,0-1 1,-1 1-1,1 0 0,-1 0 0,1-1 0,0 1 1,-1 0-1,1 0 0,-1 0 0,1 0 1,0 0-1,-1 0 0,1 0 0,-1 0 1,1 0-1,0 0 0,-1 0 0,1 1 1,-1-1-1,1 0 0,0 0 0,-1 0 1,1 1-1,-1-1 0,1 0 0,-1 1 1,1-1-1,-1 1 0,1-1 0,-1 0 1,1 1-1,-1-1 0,0 1 0,1-1 1,-1 1-1,0 0 0,1-1 0,-1 1 1,0-1-1,0 1 0,0-1 0,1 1 1,-1 0-1,0-1 0,0 1 0,0 0 0,8 42-139,-7-34 117,0 4 27,1-1 0,1 0 0,0 0 0,1 0 0,0 0-1,6 11 1,-8-20 13,-1-1-1,0 0 1,0 0-1,1 0 0,-1 0 1,1 0-1,0 0 1,0 0-1,-1 0 1,1 0-1,0-1 0,1 1 1,-1-1-1,0 0 1,0 0-1,0 0 0,1 0 1,-1 0-1,1 0 1,-1 0-1,1-1 1,-1 1-1,1-1 0,-1 0 1,1 1-1,-1-1 1,1-1-1,-1 1 0,1 0 1,0-1-1,-1 1 1,1-1-1,-1 0 1,0 1-1,1-1 0,2-2 1,6-3 26,-1 1 0,0-2 0,-1 1 0,1-2 0,-1 1 0,-1-1 0,1 0 0,10-16 0,1-1 48,29-54 0,-32 49-94,-1-1 1,19-55-1,-33 77-52,-5 10 38,-4 13 3,-2 10-31,-8 44 0,15-57 59,0-1 0,1 0 0,0 1 0,1-1 0,0 1 0,1-1 0,2 12 0,-3-21-6,0 0 1,0 0 0,0 0 0,0 0-1,1 0 1,-1 0 0,0 0 0,1 0-1,-1-1 1,0 1 0,1 0 0,-1 0-1,1 0 1,0 0 0,-1 0 0,1-1-1,0 1 1,-1 0 0,1-1 0,0 1-1,0 0 1,0-1 0,-1 1 0,1-1-1,0 1 1,0-1 0,0 0 0,0 1-1,2-1 1,-1 0 1,0 0 0,0-1 0,0 1-1,0-1 1,0 0 0,0 1 0,0-1-1,0 0 1,0 0 0,-1 0 0,1 0 0,0-1-1,2-1 1,5-6 5,1-1-1,-1 0 1,10-15-1,1-7-57,29-66 0,-47 95 36,1 0-75,0 8 59,-1 10 8,-4 18-23,0 52 9,3-74 64,0 0-1,0 0 1,1 0 0,0 0-1,5 13 1,-7-23-22,0 0 0,1 0-1,-1 0 1,0-1 0,1 1 0,-1 0 0,0 0 0,1 0-1,-1 0 1,1 0 0,-1-1 0,1 1 0,0 0 0,-1 0 0,1-1-1,0 1 1,-1 0 0,1-1 0,0 1 0,0-1 0,0 1-1,0-1 1,-1 0 0,1 1 0,0-1 0,0 0 0,0 1-1,0-1 1,0 0 0,0 0 0,0 0 0,0 0 0,0 0-1,0 0 1,0 0 0,0 0 0,0 0 0,0 0 0,-1-1-1,1 1 1,0 0 0,0-1 0,0 1 0,0-1 0,0 1-1,0-1 1,-1 1 0,1-1 0,1 0 0,5-5 37,0 0 1,-1-1-1,0 1 1,7-11-1,-8 11-24,106-153 204,-123 201-340,-2 4-127,10-32-392,0-1 1,-8 20-1,5-25 214,7-8 410,0 0 0,-1 0-1,1 0 1,0 0 0,0 0 0,-1 0 0,1 0-1,0 0 1,0 0 0,0-1 0,-1 1 0,1 0-1,0 0 1,0 0 0,-1 0 0,1 0 0,0 0-1,0 0 1,0-1 0,0 1 0,-1 0 0,1 0-1,0 0 1,0-1 0,0 1 0,0 0 0,0 0-1,-1 0 1,1-1 0,0 1 0,0 0 0,0 0-1,0-1 1,0 1 0,0 0 0,-4-19-523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2.582"/>
    </inkml:context>
    <inkml:brush xml:id="br0">
      <inkml:brushProperty name="width" value="0.05" units="cm"/>
      <inkml:brushProperty name="height" value="0.05" units="cm"/>
    </inkml:brush>
  </inkml:definitions>
  <inkml:trace contextRef="#ctx0" brushRef="#br0">0 7 15187,'1'-1'43,"-1"1"-1,1-1 1,0 1-1,-1-1 0,1 1 1,-1-1-1,1 1 1,0 0-1,-1-1 1,1 1-1,0 0 1,-1-1-1,1 1 0,0 0 1,0 0-1,-1 0 1,1 0-1,0 0 1,0 0-1,-1 0 1,1 0-1,0 0 0,0 0 1,-1 0-1,1 0 1,0 0-1,-1 1 1,1-1-1,0 0 1,0 1-1,-1-1 0,1 0 1,-1 1-1,1-1 1,0 1-1,-1-1 1,1 1-1,-1-1 0,1 1 1,-1-1-1,1 1 1,-1 0-1,1-1 1,-1 1-1,0 0 1,1-1-1,-1 1 0,0 1 1,3 4 101,-1 1 0,0 0 1,0 0-1,0 9 0,-1-10 71,10 85 808,-3 170 0,-6-99-672,-2-148-287,0-1-1,1 0 1,1 1-1,7 24 1,-9-37-46,0 0 1,0 0-1,0-1 0,1 1 1,-1 0-1,0 0 1,1 0-1,-1-1 0,1 1 1,-1 0-1,1 0 0,-1-1 1,1 1-1,-1 0 1,1-1-1,0 1 0,-1-1 1,1 1-1,0-1 1,0 1-1,-1-1 0,1 1 1,0-1-1,0 0 1,0 1-1,0-1 0,-1 0 1,1 0-1,0 0 0,0 0 1,0 0-1,0 1 1,0-2-1,0 1 0,-1 0 1,1 0-1,0 0 1,0 0-1,0 0 0,0-1 1,0 1-1,-1 0 0,2-1 1,2-2 56,-1 1 0,1-1 1,-1 1-1,0-1 0,0 0 0,0 0 1,3-4-1,17-24 487,-1 0 0,30-60 0,25-77 511,-55 118-930,-10 22-86,2-2-795,-1-1 0,14-51 0,-24 72 253</inkml:trace>
  <inkml:trace contextRef="#ctx0" brushRef="#br0" timeOffset="1">291 425 12963,'8'38'1264,"7"-7"-832,1-4-288,4-2 528,3-4-576,1-8 56,2-3-56,1-4-224</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6.065"/>
    </inkml:context>
    <inkml:brush xml:id="br0">
      <inkml:brushProperty name="width" value="0.05" units="cm"/>
      <inkml:brushProperty name="height" value="0.05" units="cm"/>
      <inkml:brushProperty name="color" value="#FFC114"/>
    </inkml:brush>
  </inkml:definitions>
  <inkml:trace contextRef="#ctx0" brushRef="#br0">111 36 14635,'2'-4'851,"11"-23"2484,-7 22-1116,-6 17 590,-11 48-1242,-23 73-1,11-48-1177,7-26-196,3-11-43,1 0 0,3 1 0,-4 52-1,13-98-136,0 1-1,0-1 1,0 1-1,0-1 1,1 1-1,0-1 0,-1 1 1,1-1-1,0 0 1,2 4-1,-2-5-4,0 0-1,1-1 1,-1 1-1,0-1 1,1 1-1,-1-1 0,1 1 1,0-1-1,-1 0 1,1 0-1,0 0 1,0 0-1,0 0 1,0 0-1,0 0 1,0 0-1,0-1 1,3 1-1,10 1-75,0 0 0,0-1 0,0-1 0,0 0 0,0-1 0,0-1-1,25-6 1,-12 1-779,0-2 0,-1 0-1,29-15 1,-45 18 630,1-1 0,-1 0 0,0 0 1,-1-1-1,1 0 0,8-10 0,13-20-840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6.622"/>
    </inkml:context>
    <inkml:brush xml:id="br0">
      <inkml:brushProperty name="width" value="0.05" units="cm"/>
      <inkml:brushProperty name="height" value="0.05" units="cm"/>
      <inkml:brushProperty name="color" value="#FFC114"/>
    </inkml:brush>
  </inkml:definitions>
  <inkml:trace contextRef="#ctx0" brushRef="#br0">35 1 18764,'0'0'106,"-1"1"0,1 0 0,-1-1 0,1 1 0,-1-1 0,1 1 0,0-1 1,-1 1-1,1 0 0,0-1 0,-1 1 0,1 0 0,0 0 0,0-1 0,-1 1 0,1 0 0,0 0 0,0-1 0,0 1 0,0 1 0,-3 24 112,3-23-14,-12 132 2495,8 220 0,5-337-2532,2 28 199,-3-43-328,0 0 0,1 0-1,0 0 1,0 0 0,0 0 0,0 0 0,0 0 0,0 0-1,1 0 1,-1-1 0,3 4 0,-4-6-34,1 0-1,-1 0 1,0 1 0,0-1-1,0 0 1,1 0 0,-1 0-1,0 1 1,0-1 0,1 0-1,-1 0 1,0 0 0,0 0-1,1 0 1,-1 0 0,0 0-1,1 1 1,-1-1 0,0 0-1,1 0 1,-1 0 0,0 0-1,0 0 1,1 0 0,-1 0 0,0 0-1,1-1 1,-1 1 0,0 0-1,0 0 1,1 0 0,-1 0-1,0 0 1,1-1 0,7-9 18,2-17-50,-7 4-14,-1 1 1,0-1 0,-2 0 0,0 1 0,-2-1-1,0 1 1,-2-1 0,0 1 0,-13-37 0,16 57 34,0-1 0,0 1 1,0 0-1,0 0 1,0 0-1,0 0 0,-1 0 1,1 0-1,-1 0 1,1 1-1,-1-1 1,0 0-1,-2-1 0,4 3 5,0 0 0,0 0 0,-1 0 0,1 0 0,0 0 0,-1 0 0,1-1 0,0 1 0,0 0 0,-1 0 0,1 0 0,0 0 0,-1 0 0,1 0 0,0 1 0,0-1 1,-1 0-1,1 0 0,0 0 0,-1 0 0,1 0 0,0 0 0,0 0 0,-1 1 0,1-1 0,0 0 0,0 0 0,0 0 0,-1 0 0,1 1 0,0-1 0,0 0 0,-1 1 0,-3 18-53,4-9 47,0 0 1,1-1-1,0 1 1,1-1-1,0 1 1,0-1-1,1 1 1,0-1-1,0 0 1,9 14-1,-10-19 18,0-1 0,0 0 0,0 0 0,1 0 0,-1 0 0,1 0 0,0-1 0,0 1-1,0-1 1,0 0 0,0 0 0,0 0 0,1 0 0,-1 0 0,1-1 0,-1 0 0,1 1 0,-1-1 0,1-1-1,0 1 1,0 0 0,-1-1 0,1 0 0,0 0 0,0 0 0,0 0 0,0-1 0,-1 1 0,7-3 0,4-1 36,0-1 1,-1-1 0,0 0 0,0-1 0,0 0 0,-1-1 0,20-17 0,75-77 186,-71 65-187,-23 24-48,24-21-96,-37 34 96,0-1-1,0 1 0,1 0 0,-1 0 1,0-1-1,1 1 0,-1 0 1,0 0-1,0 0 0,1-1 0,-1 1 1,0 0-1,1 0 0,-1 0 1,1 0-1,-1 0 0,0 0 0,1 0 1,-1 0-1,0 0 0,1 0 1,-1 0-1,0 0 0,1 0 0,-1 0 1,1 0-1,-1 0 0,0 0 0,1 0 1,-1 1-1,0-1 0,1 0 1,-1 0-1,0 0 0,0 1 0,1-1 1,-1 0-1,0 0 0,0 1 1,1-1-1,-1 0 0,0 0 0,0 1 1,1-1-1,-1 0 0,0 1 1,0-1-1,0 0 0,0 1 0,0-1 1,0 0-1,0 1 0,1 0 1,1 25-89,-2-21 79,-4 95-149,1-71 172,1-1 0,2 1 0,1-1 0,5 32 1,4-31-191,-10-28 157,0-1 1,0 0-1,0 1 0,0-1 0,0 0 0,1 1 0,-1-1 0,0 0 1,0 1-1,0-1 0,1 0 0,-1 0 0,0 1 0,1-1 0,-1 0 1,0 0-1,1 1 0,-1-1 0,0 0 0,1 0 0,-1 0 0,0 0 1,1 1-1,-1-1 0,0 0 0,1 0 0,-1 0 0,0 0 0,1 0 0,-1 0 1,1 0-1,-1 0 0,0 0 0,1 0 0,-1 0 0,1-1 0,-1 1 1,0 0-1,1 0 0,-1 0 0,0 0 0,1 0 0,-1-1 0,0 1 1,1 0-1,-1 0 0,0-1 0,0 1 0,1 0 0,-1 0 0,0-1 1,0 1-1,1 0 0,-1-1 0,0 1 0,0 0 0,0-1 0,0 1 1,0-1-1,1 1 0,-1-1 0,5-9-146,-1 1 0,6-19 0,-4 11 21,9-30-252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7.027"/>
    </inkml:context>
    <inkml:brush xml:id="br0">
      <inkml:brushProperty name="width" value="0.05" units="cm"/>
      <inkml:brushProperty name="height" value="0.05" units="cm"/>
      <inkml:brushProperty name="color" value="#FFC114"/>
    </inkml:brush>
  </inkml:definitions>
  <inkml:trace contextRef="#ctx0" brushRef="#br0">5 1 21733,'-4'0'1792,"4"5"-1304,0 0-312,4-1 752,-3-1 569,7-5-1337,-4-1-56,-4-5-24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7.446"/>
    </inkml:context>
    <inkml:brush xml:id="br0">
      <inkml:brushProperty name="width" value="0.05" units="cm"/>
      <inkml:brushProperty name="height" value="0.05" units="cm"/>
      <inkml:brushProperty name="color" value="#FFC114"/>
    </inkml:brush>
  </inkml:definitions>
  <inkml:trace contextRef="#ctx0" brushRef="#br0">17 3 17292,'4'-3'2419,"-1"11"-1499,0 16-215,-3-21-379,5 91 1270,-8 122 0,-25 93 633,28-294-1848,5-12-27,-4-4-324,0 0 0,1 0 0,-1 0 0,0 0 0,0 0 0,0-1 0,0 1 0,0 0 0,0-1 1,1-2-1,13-29 62,-1-1 1,-2-1 0,9-39 0,-9 30-58,16-63 3,14-46-44,-39 146-13,-1 0-1,1-1 1,0 1-1,0 0 1,1 1-1,0-1 1,0 1-1,1-1 1,6-6-1,-9 12 1,0-1-1,0 0 1,1 0-1,-1 1 1,1-1-1,-1 1 1,1 0-1,-1 0 1,1 0-1,0 0 1,0 0-1,0 0 1,-1 1-1,1 0 0,0-1 1,0 1-1,0 0 1,0 0-1,0 1 1,-1-1-1,1 0 1,0 1-1,0 0 1,0 0-1,-1 0 1,1 0-1,4 2 1,-4-1 5,1-1 0,-1 1-1,0 0 1,0 0 0,1 0 0,-2 0 0,1 1 0,0-1-1,0 1 1,-1 0 0,1-1 0,-1 1 0,0 0 0,0 1-1,0-1 1,0 0 0,-1 1 0,1-1 0,-1 1 0,0-1-1,0 1 1,0-1 0,0 1 0,0 5 0,-1-3 33,-1 1 1,0 0-1,0-1 1,0 1 0,-1-1-1,0 1 1,0-1-1,0 1 1,-1-1-1,0 0 1,0 0-1,-8 10 1,2-4 50,-1 0-1,0 0 1,-1-1-1,-19 17 1,26-25-102,-1 1 0,1-1 0,-1 0 0,0 0 0,0-1 0,0 0 0,0 1 1,0-1-1,0-1 0,-1 1 0,1-1 0,-1 0 0,1 0 0,-1-1 0,1 0 0,-7 0 0,10-1-53,-1 1-1,0-1 1,0 0-1,1 0 1,-1 0-1,1 0 1,-1-1-1,1 1 1,-1-1-1,1 1 1,0-1-1,0 0 1,0 0-1,0 0 1,0 0-1,0 0 1,0-1-1,1 1 1,-1-1-1,1 1 1,0-1-1,-1 1 1,1-1-1,0 0 1,0-3-1,-2-4-78,1 0-1,1 0 1,-1-1-1,2 1 1,0-18-1,5-25-579</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7.865"/>
    </inkml:context>
    <inkml:brush xml:id="br0">
      <inkml:brushProperty name="width" value="0.05" units="cm"/>
      <inkml:brushProperty name="height" value="0.05" units="cm"/>
      <inkml:brushProperty name="color" value="#FFC114"/>
    </inkml:brush>
  </inkml:definitions>
  <inkml:trace contextRef="#ctx0" brushRef="#br0">12 0 13835,'2'4'270,"1"0"0,-1 1 0,1-1 0,-1 0 0,-1 1 0,1-1 0,-1 1 0,1 0 0,-1-1 0,-1 1 0,1 0 0,-1 0 0,0 6 0,0 9 588,-8 38-1,4-31-19,-1 7-98,-1 4-1,1 0-1,2 1 0,2 0 1,4 43-1,-3-80-709,0 0-1,0 0 1,0 0-1,1 0 1,-1-1 0,0 1-1,1 0 1,0 0-1,-1-1 1,1 1 0,0-1-1,0 1 1,0 0 0,0-1-1,0 1 1,0-1-1,0 0 1,1 1 0,1 0-1,-2-1-30,0-1 1,0 0-1,0 0 0,0 0 0,0 0 0,0 0 1,0 0-1,0 0 0,0 0 0,0 0 0,0-1 1,0 1-1,0 0 0,0-1 0,0 1 1,0 0-1,0-1 0,0 1 0,-1-1 0,1 0 1,0 1-1,0-1 0,1-1 0,4-4-155,0-1 1,0 0-1,0 0 0,-1 0 1,8-14-1,7-19-1231,-1-1 0,20-65 1,-83 268 5746,39-138-4103,0 1-1,-3 43 1,9-67-1048,2-7 603,1-10 67,2-10-226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8.299"/>
    </inkml:context>
    <inkml:brush xml:id="br0">
      <inkml:brushProperty name="width" value="0.05" units="cm"/>
      <inkml:brushProperty name="height" value="0.05" units="cm"/>
      <inkml:brushProperty name="color" value="#FFC114"/>
    </inkml:brush>
  </inkml:definitions>
  <inkml:trace contextRef="#ctx0" brushRef="#br0">1 1 19436,'3'13'2041,"-2"-6"-1297,2-3-344,0-2 1416,0 1-1168,0-3-152,-3-9-592</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8.703"/>
    </inkml:context>
    <inkml:brush xml:id="br0">
      <inkml:brushProperty name="width" value="0.05" units="cm"/>
      <inkml:brushProperty name="height" value="0.05" units="cm"/>
      <inkml:brushProperty name="color" value="#FFC114"/>
    </inkml:brush>
  </inkml:definitions>
  <inkml:trace contextRef="#ctx0" brushRef="#br0">52 34 16612,'0'0'105,"-1"-1"0,1 1 0,-1 0-1,1 0 1,-1-1 0,1 1 0,-1 0 0,1-1 0,-1 1 0,1 0 0,0-1 0,-1 1 0,1 0 0,0-1 0,-1 1 0,1-1 0,0 1 0,0-1 0,-1 1 0,1-1 0,0 1 0,0-1 0,0 1 0,0-1 0,-1 1 0,1-1 0,0 1 0,0-1 0,0 1 0,0-1 0,0 0 0,0 1 0,1-1 0,-1 1 0,0-1 0,0 1 0,0-1 0,0 1 0,1-1 0,-1 1 0,0-1 0,0 1 0,1 0 0,-1-1 0,0 1 0,1-1 0,-1 1 0,1 0 0,-1-1 0,0 1 0,1 0 0,-1-1 0,1 1 0,-1 0 0,1 0 0,-1-1 0,1 1 0,-1 0 0,1 0 0,-1 0 0,2 0 0,1-2 235,1 0 1,0 1-1,0 0 1,0 0-1,0 0 1,7 0-1,-7 1-304,0 0 0,0 0 0,0 1 0,0-1 0,0 1 0,-1 0 0,1 0 0,0 1 0,-1-1 0,1 1 0,-1 0-1,1-1 1,-1 2 0,0-1 0,0 0 0,0 1 0,0-1 0,0 1 0,0 0 0,-1 0 0,1 0 0,-1 0 0,0 0 0,0 1 0,0-1 0,0 1 0,-1-1 0,0 1 0,1 0 0,-1-1-1,0 1 1,-1 0 0,1 0 0,-1 0 0,0 0 0,0-1 0,0 1 0,0 0 0,-1 0 0,1 0 0,-1 0 0,0-1 0,-3 8 0,-1 3-22,0 0-1,-1 0 1,-1-1 0,-15 22 0,-41 47 60,6-9 0,56-72-71,0 0 0,0 0-1,1 0 1,-1 0 0,0 0 0,1 0-1,-1 0 1,1 0 0,-1 0-1,1 1 1,-1-1 0,1 0 0,0 0-1,0 0 1,-1 0 0,1 1 0,0-1-1,0 2 1,1-2-1,-1-1 0,1 0 0,-1 1 0,1-1 0,-1 1-1,1-1 1,-1 0 0,1 1 0,-1-1 0,1 0 0,-1 0 0,1 1 0,-1-1 0,1 0-1,0 0 1,-1 0 0,1 0 0,-1 0 0,1 0 0,-1 0 0,1 0 0,0 0 0,-1 0 0,1 0-1,0 0 1,8-2 14,1 0 1,-2-1-1,13-4 0,-18 6-14,41-15-107,1-2-1,-2-2 1,-1-1 0,41-28-1,-80 46-107,1 0 0,-1 1 0,1-1 0,-1 0 0,0-1 0,-1 1 0,5-7 0,-6 9 142,0-1 0,0 0 0,0 0 0,-1 1 0,1-1-1,-1 0 1,1 0 0,-1 0 0,0 1 0,0-1 0,0 0 0,0 0 0,0 0 0,0 0 0,0 0 0,-1 1 0,1-1 0,-1 0 0,0-3-1,-9-11-685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2:59.043"/>
    </inkml:context>
    <inkml:brush xml:id="br0">
      <inkml:brushProperty name="width" value="0.05" units="cm"/>
      <inkml:brushProperty name="height" value="0.05" units="cm"/>
      <inkml:brushProperty name="color" value="#FFC114"/>
    </inkml:brush>
  </inkml:definitions>
  <inkml:trace contextRef="#ctx0" brushRef="#br0">1 93 18764,'10'13'1816,"10"-4"-1063,1-1-329,12-3 872,6-2-280,4-5-776,-2-4-464,1-5 312,-3-1-88,-6-2-248</inkml:trace>
  <inkml:trace contextRef="#ctx0" brushRef="#br0" timeOffset="1">594 0 20508,'-4'29'1721,"-5"11"-1193,2 7-232,1 6 776,2 3-336,4-3-336,0-3-104,1-12-240,2-10-88,6-19-432,1-12-320,-2-17 616,1-12-104,-2-11-144</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00.136"/>
    </inkml:context>
    <inkml:brush xml:id="br0">
      <inkml:brushProperty name="width" value="0.05" units="cm"/>
      <inkml:brushProperty name="height" value="0.05" units="cm"/>
      <inkml:brushProperty name="color" value="#FFC114"/>
    </inkml:brush>
  </inkml:definitions>
  <inkml:trace contextRef="#ctx0" brushRef="#br0">1 187 15435,'6'1'391,"1"0"0,0-1 0,0 0 0,0 0 0,-1 0-1,1-1 1,0 0 0,0 0 0,-1 0 0,1-1 0,-1 0 0,1 0 0,-1-1-1,8-4 1,-5 2-118,0 0 0,0-1 0,-1 0 0,0-1 0,0 1 0,-1-1 0,1-1 0,10-15-1,-16 21-215,0 0-1,-1-1 0,0 1 0,1 0 0,-1-1 0,0 1 1,0-1-1,0 0 0,-1 1 0,1-1 0,0 0 0,-1 0 0,0 1 1,0-1-1,0 0 0,0 0 0,0 1 0,0-1 0,-2-5 1,1 7-32,0-1 1,0 1-1,0-1 1,0 1 0,0 0-1,0-1 1,0 1 0,-1 0-1,1 0 1,-1 0-1,1 0 1,-1 0 0,1 0-1,-1 0 1,1 1 0,-1-1-1,1 0 1,-1 1-1,0 0 1,0-1 0,1 1-1,-1 0 1,0 0 0,0 0-1,1 0 1,-1 0-1,0 0 1,1 0 0,-1 1-1,0-1 1,-3 1-1,-2 2-7,0-1 0,0 1 0,0 0-1,1 0 1,-1 1 0,1 0-1,0 0 1,0 1 0,0 0-1,0 0 1,1 0 0,0 0-1,0 1 1,1 0 0,-1 0 0,-6 12-1,4-5 10,1-1 0,0 1-1,1 0 1,0 0 0,1 1 0,0-1-1,1 1 1,-1 16 0,4-26-9,-1 1 0,1 0 0,0-1 0,0 1 0,1-1 0,-1 1 1,1-1-1,0 0 0,1 1 0,-1-1 0,1 0 0,-1 1 0,1-1 0,3 4 0,-4-7-7,0 1 0,0-1-1,1 0 1,-1 0 0,1 1-1,-1-1 1,1 0 0,-1 0-1,1 0 1,0-1 0,-1 1-1,1 0 1,0-1 0,3 2-1,-2-2-2,1 0-1,-1 1 0,1-1 1,-1-1-1,1 1 0,-1 0 1,1-1-1,-1 0 0,1 0 1,3-1-1,15-8-48,0 0-1,0-2 1,20-14 0,-16 9-78,46-20 0,-64 33 87,1 1 0,-1 0 1,1 0-1,0 1 0,0 0 1,0 1-1,0 0 0,0 1 1,17 0-1,-21 1 34,-1-1-1,1 1 1,-1 0 0,0 0-1,1 1 1,-1 0 0,0-1-1,0 1 1,0 0-1,0 1 1,0-1 0,0 1-1,-1 0 1,1 0 0,-1 0-1,0 0 1,0 1 0,0-1-1,0 1 1,-1 0 0,1-1-1,-1 1 1,2 5 0,2 8 133,0-1 1,-1 1 0,-1 0-1,3 30 1,0-1 395,-1-33-108,-6-13-406,0 0-1,0 0 1,1 0-1,-1 0 1,0 0 0,0 0-1,1 0 1,-1 0-1,0 0 1,0 0-1,1 0 1,-1 0 0,0 0-1,0 0 1,1 0-1,-1 0 1,0 0 0,0 0-1,1 0 1,-1 0-1,0 0 1,0 0 0,1-1-1,-1 1 1,0 0-1,0 0 1,0 0 0,1 0-1,-1-1 1,0 1-1,2-2 52,-1 0-1,1-1 1,-1 1-1,1 0 0,-1-1 1,0 1-1,1-5 1,3-13 24,0 0 1,-2 0-1,0-1 0,-2 1 1,0-1-1,-1 1 0,-1 0 1,-1-1-1,-1 1 1,-10-35-1,7 43-90,0 10-47,5 3 44,0 0 0,0 0 0,0 0 0,0 0 0,0 1 0,0-1 0,1 0 0,-1 0 0,0 0 0,1 1 0,-1-1 0,1 0 0,-1 2 0,1-3 7,0 0 0,0 0 0,0 0 0,0 0 1,0 0-1,0 0 0,0 0 0,0 0 0,1 0 1,-1 0-1,0 0 0,0 0 0,0 0 0,0 0 1,0 0-1,0 0 0,0 0 0,0 0 0,0 0 0,0 0 1,0 0-1,0 0 0,0 0 0,0 0 0,0 0 1,0 0-1,0 0 0,1 0 0,-1 0 0,0 0 1,0 0-1,0 0 0,0 0 0,0 0 0,0 0 1,0 0-1,0 0 0,0 0 0,0 1 0,0-1 0,0 0 1,0 0-1,0 0 0,0 0 0,0 0 0,0 0 1,0 0-1,0 0 0,0 0 0,9-8 160,-7 6-162,0 0 0,0 0 0,0 0 0,0 0 0,0 0 0,0 1 0,1-1 0,-1 1 0,0-1-1,1 1 1,-1 0 0,1 0 0,3-1 0,-4 4-11,0-1-1,-1 1 0,1 0 1,-1 0-1,1 0 0,-1 0 1,0 0-1,2 3 0,4 7-12,-5-8 5,1-1-1,0 0 0,0 0 1,0-1-1,0 1 1,1-1-1,-1 1 1,1-1-1,-1 0 0,1 0 1,0 0-1,-1-1 1,1 0-1,0 1 1,0-1-1,0-1 1,8 2-1,-6-2-5,0-1 1,0 1-1,1-1 1,-1 0-1,0-1 0,0 1 1,-1-1-1,1-1 1,0 1-1,-1-1 0,6-3 1,0-1 5,-1 0 0,0 0 1,-1-1-1,0 0 0,0-1 0,-1 0 1,0 0-1,0-1 0,-1 0 0,0-1 1,8-17-1,-14 25 15,0 0 0,0 0 0,0 0 1,-1 0-1,1 0 0,-1 0 0,0 0 0,0-1 0,0-4 1,0 7-1,0 1 0,0 0-1,0-1 1,0 1 0,-1 0 0,1-1 0,0 1 0,0-1 0,0 1 0,0 0 0,0-1 0,-1 1 0,1 0 0,0-1 0,0 1 0,-1 0 0,1 0 0,0-1 0,-1 1 0,1 0 0,0 0 0,-1-1 0,1 1 0,0 0 0,-1 0 0,1 0 0,0 0 0,-1 0 0,0-1 0,0 2 0,0-1 0,-1 0 0,1 1 0,0-1 0,0 0 0,-1 1 0,1 0 0,0-1-1,0 1 1,0 0 0,0 0 0,0-1 0,0 1 0,-2 2 0,-6 7 4,1 0 0,0 1 0,0 0 0,1 0 0,0 1 0,1 0 0,1 0 0,0 0 0,0 1 0,1 0 0,1-1 0,0 2 0,-2 19 0,5-30 0,0-1 0,0 0 0,0 0 0,0 0 0,0 0 0,0 0 0,0 0 0,1 0 0,-1 0 1,1 0-1,-1 0 0,1 0 0,0 0 0,0-1 0,0 1 0,0 0 0,0 0 0,2 2 0,-2-3-3,1 0 0,-1-1 0,1 1 0,-1 0 0,1-1 0,-1 1 1,1-1-1,0 1 0,-1-1 0,1 0 0,0 0 0,-1 0 0,1 0 0,0 0 0,-1 0 0,1 0 0,0 0 0,-1-1 0,1 1 0,-1-1 0,1 1 1,-1-1-1,3-1 0,18-7-65,-1-2 0,0-1 0,30-23 0,31-17-213,-72 47 223,-1 1 0,1 0 1,1 0-1,-1 1 0,0 0 0,20-3 0,-27 6 49,-1-1-1,1 1 0,-1 0 1,1 0-1,-1 0 0,1 0 1,0 0-1,-1 0 1,1 1-1,-1-1 0,1 1 1,-1 0-1,0 0 0,1 0 1,-1 0-1,0 0 1,1 0-1,-1 1 0,0-1 1,0 1-1,0 0 1,0-1-1,0 1 0,-1 0 1,1 0-1,0 0 0,-1 0 1,0 0-1,1 1 1,0 2-1,2 6 34,-2-1 1,1 1-1,-1 0 1,-1 0-1,1 22 1,-2-22 34,0-1 0,1 0 0,0 0 0,1 0 0,4 14 0,-5-23-56,-1 0 0,1 0 1,-1 0-1,1 0 0,-1 0 1,1 0-1,0-1 0,-1 1 0,1 0 1,0 0-1,0 0 0,-1-1 1,1 1-1,0 0 0,0-1 0,0 1 1,0-1-1,0 1 0,0-1 1,0 1-1,0-1 0,0 0 0,0 0 1,0 1-1,0-1 0,1 0 1,-1 0-1,0 0 0,0 0 0,0 0 1,0 0-1,0-1 0,0 1 1,0 0-1,0-1 0,0 1 0,0 0 1,0-1-1,2 0 0,4-3-10,0 0 0,0 0-1,-1-1 1,9-7 0,-12 10-12,63-58-425,-40 35-302,42-32 0,-65 55 656,-1 1 0,1-1 1,-1 1-1,1-1 0,0 1 1,-1 0-1,1 0 1,0 0-1,4 0 0,-7 1 62,1 0 1,0 0-1,0 0 0,0 0 0,-1 0 0,1 0 0,0 0 0,0 0 0,-1 1 0,1-1 0,0 0 0,0 1 0,-1-1 0,1 0 0,0 1 0,-1-1 1,1 1-1,-1-1 0,1 1 0,0-1 0,-1 1 0,1-1 0,-1 1 0,1 0 0,-1-1 0,0 1 0,1 0 0,-1-1 0,0 1 0,1 0 0,-1 0 1,0-1-1,0 1 0,0 0 0,0 0 0,1 1 0,0 13-190,-1-1 1,-1 0 0,1 1-1,-5 17 1,3-50-1586,1-2 1279</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00.593"/>
    </inkml:context>
    <inkml:brush xml:id="br0">
      <inkml:brushProperty name="width" value="0.05" units="cm"/>
      <inkml:brushProperty name="height" value="0.05" units="cm"/>
      <inkml:brushProperty name="color" value="#FFC114"/>
    </inkml:brush>
  </inkml:definitions>
  <inkml:trace contextRef="#ctx0" brushRef="#br0">4 42 18804,'-3'0'2385,"4"0"-1353,2-4-496,7-2 2096,4 2-1639,8 2-1633,2 2 792,9 2-409,4 0-151</inkml:trace>
  <inkml:trace contextRef="#ctx0" brushRef="#br0" timeOffset="1">951 0 22005,'-6'30'2208,"-1"8"-1672,3 5-288,-2 7 1649,2 4-1609,-2-1-256,6-3-1096,4-5 439,3-8 393,6-4-160,2-4-152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3.019"/>
    </inkml:context>
    <inkml:brush xml:id="br0">
      <inkml:brushProperty name="width" value="0.05" units="cm"/>
      <inkml:brushProperty name="height" value="0.05" units="cm"/>
    </inkml:brush>
  </inkml:definitions>
  <inkml:trace contextRef="#ctx0" brushRef="#br0">157 16 16051,'-2'-1'137,"-1"-1"-1,1 0 1,0 1-1,-1-1 1,0 1-1,1 0 0,-1 0 1,0 0-1,1 0 1,-1 1-1,0-1 1,0 0-1,0 1 1,0 0-1,0 0 0,1 0 1,-1 0-1,0 0 1,0 1-1,-5 1 1,4 0 5,-1 0 1,1 0 0,0 0-1,0 1 1,-1-1 0,2 1-1,-1 0 1,0 1 0,1-1-1,-1 0 1,-4 8 0,3-4-93,0 0 0,0 0 0,1 1 0,0-1 0,1 1 0,-1 0 0,1 0 0,1 1 0,0-1 0,0 1 1,0-1-1,1 1 0,0 16 0,1-24-52,0 0-1,1 1 1,-1-1 0,0 0 0,0 1 0,1-1-1,-1 0 1,1 0 0,-1 1 0,1-1 0,-1 0-1,1 0 1,0 0 0,-1 0 0,1 0 0,0 0-1,0 0 1,0 0 0,0 0 0,0 0 0,0 0-1,0-1 1,0 1 0,1 0 0,0 0 0,1 0 10,-1-1 0,1 0 0,-1 1 0,1-1-1,0 0 1,-1 0 0,1-1 0,-1 1 0,1 0 0,-1-1 0,1 0 0,3-1 0,8-4 84,-1 0 0,1-1-1,18-13 1,-27 16-56,25-16 129,-9 5 40,26-13 1,-41 25-167,-1 0 0,1 0 1,0 1-1,0 0 0,0 0 0,0 1 0,0 0 1,0 0-1,0 0 0,7 0 0,-11 2-35,1-1-1,-1 0 1,0 0-1,1 1 1,-1 0-1,1-1 1,-1 1-1,0 0 1,0 0-1,1 0 1,-1 1-1,0-1 1,0 0-1,0 1 1,0-1-1,0 1 1,-1 0-1,1 0 1,0 0-1,1 2 1,1 3-6,0 1 0,0-1 1,-1 1-1,4 14 0,-6-15 6,2-1 0,-1 1-1,1 0 1,0-1 0,0 0-1,5 8 1,-7-14 1,-1 1 0,1 0 0,0-1 0,0 1 0,-1-1 0,1 1 0,0-1 0,0 0 0,-1 1-1,1-1 1,0 0 0,0 1 0,0-1 0,0 0 0,0 0 0,0 0 0,-1 0 0,1 0 0,0 0 0,0 0 0,0 0 0,0 0 0,0 0 0,0 0 0,0-1 0,-1 1 0,1 0 0,0-1 0,0 1 0,0-1 0,-1 1 0,1-1 0,0 1-1,-1-1 1,2 0 0,28-27 188,-25 22-159,2-2 6,3-3-3,-1 0 0,2 1 0,-1 1 0,1 0-1,1 0 1,0 1 0,16-9 0,-27 16-46,1 1 0,0-1 0,0 0 0,0 1 0,0-1 0,0 1 0,0-1 0,0 1 0,0 0 0,0 0 0,0 0-1,0 0 1,1 0 0,-1 0 0,0 1 0,0-1 0,0 1 0,0-1 0,0 1 0,3 1 0,-3 0-112,1 0 1,-1 0-1,0 0 1,0 0-1,0 1 0,0-1 1,0 0-1,0 1 0,-1 0 1,1-1-1,-1 1 0,2 4 1,1 4-344,-1 1 1,0-1-1,-1 1 1,0-1 0,-1 1-1,0 13 1,-1-9-364</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3:01.032"/>
    </inkml:context>
    <inkml:brush xml:id="br0">
      <inkml:brushProperty name="width" value="0.05" units="cm"/>
      <inkml:brushProperty name="height" value="0.05" units="cm"/>
      <inkml:brushProperty name="color" value="#FFC114"/>
    </inkml:brush>
  </inkml:definitions>
  <inkml:trace contextRef="#ctx0" brushRef="#br0">21 57 23789,'-12'32'2217,"7"-13"-1601,2-13-512,4-15 1120,5-8-1688,8-9 496,3-4-296,2-1-352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7:31.763"/>
    </inkml:context>
    <inkml:brush xml:id="br0">
      <inkml:brushProperty name="width" value="0.05" units="cm"/>
      <inkml:brushProperty name="height" value="0.05" units="cm"/>
    </inkml:brush>
  </inkml:definitions>
  <inkml:trace contextRef="#ctx0" brushRef="#br0">36 71 16043,'-15'-6'785,"6"3"-1025,-2-1-33,12 4-207,6-3-1392,12-2 1536,1-11-240,6-17-112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7:33.366"/>
    </inkml:context>
    <inkml:brush xml:id="br0">
      <inkml:brushProperty name="width" value="0.05" units="cm"/>
      <inkml:brushProperty name="height" value="0.05" units="cm"/>
    </inkml:brush>
  </inkml:definitions>
  <inkml:trace contextRef="#ctx0" brushRef="#br0">0 1 12819,'20'11'260,"0"0"0,1-1 0,0-1 0,0-1 0,31 8 0,113 17-209,-164-33-46,156 19 37,211-2 0,-315-16-39,782-14 136,0-38 759,-475 27-300,350-5-734,-700 30 74,-9-1 46,1 0 1,0 0 0,0 0-1,-1 0 1,1 0 0,0 0-1,0 0 1,-1 0 0,1-1-1,0 1 1,-1-1 0,3 0-1,-3-7-172</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7:34.523"/>
    </inkml:context>
    <inkml:brush xml:id="br0">
      <inkml:brushProperty name="width" value="0.05" units="cm"/>
      <inkml:brushProperty name="height" value="0.05" units="cm"/>
    </inkml:brush>
  </inkml:definitions>
  <inkml:trace contextRef="#ctx0" brushRef="#br0">0 0 13107,'7'7'161,"0"0"0,0 0 1,0-1-1,1 0 0,0 0 1,0-1-1,1 0 0,-1 0 0,1-1 1,0 0-1,12 3 0,11 2-236,63 8-1,-6-6 30,1-5 0,97-4 0,183-28-311,-126 7 116,361 6-39,-1 30 381,-479-13-73,694 2 290,41 2 306,-342 33 1286,-500-38-1664,-15-2 96</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7:44.982"/>
    </inkml:context>
    <inkml:brush xml:id="br0">
      <inkml:brushProperty name="width" value="0.05" units="cm"/>
      <inkml:brushProperty name="height" value="0.05" units="cm"/>
    </inkml:brush>
  </inkml:definitions>
  <inkml:trace contextRef="#ctx0" brushRef="#br0">0 102 9402,'54'8'1667,"-33"-5"-1291,37 2 0,18-9-267,123-21 0,-18 0-11,295 6 339,-214 13-118,35-6-99,512-14-1,1 41-153,-155 44 92,267 12 482,-53-69-106,-416-5-438,1350-55 164,-1615 42-221,205-9 137,-368 27-56,0 0 0,45 12 0,-37-7-83,-7 2-107,-23-7 9,0 0 1,0-1-1,0 0 0,1 0 0,-1 0 0,1 0 1,5 1-1,-17-2-14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8:28.071"/>
    </inkml:context>
    <inkml:brush xml:id="br0">
      <inkml:brushProperty name="width" value="0.05" units="cm"/>
      <inkml:brushProperty name="height" value="0.05" units="cm"/>
    </inkml:brush>
  </inkml:definitions>
  <inkml:trace contextRef="#ctx0" brushRef="#br0">0 1 12403,'12'5'127,"0"-1"0,0-1 0,0 0 0,0 0-1,0-1 1,0-1 0,23 0 0,1 1 17,498 32 542,421 9-284,-137-29-186,-105-6-160,1216 120 81,-944-57-17,-839-63-82,341 23 246,-448-27-178,170 11 372,-209-18 211,-10-2-320,-12-6 45,3 6 15,-1 1-1,-29-2 1,1 0-395,48 6-56,0 0 0,0-1-1,-1 1 1,1 0 0,0 0 0,0 0-1,-1 0 1,1-1 0,0 1-1,0 0 1,0 0 0,0-1-1,-1 1 1,1 0 0,0 0 0,0-1-1,0 1 1,0 0 0,0 0-1,0-1 1,0 1 0,0 0-1,0 0 1,0-1 0,0 1-1,0 0 1,0-1 0,0 1 0,0 0-1,0 0 1,0-1 0,0 1-1,0 0 1,0-1 0,0 1-1,0 0 1,1 0 0,-1 0 0,0-1-1,0 1 1,0 0 0,0 0-1,1-1 1,7-12-96,-8 13 93,14-23-228,0-16-83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29:23.934"/>
    </inkml:context>
    <inkml:brush xml:id="br0">
      <inkml:brushProperty name="width" value="0.05" units="cm"/>
      <inkml:brushProperty name="height" value="0.05" units="cm"/>
    </inkml:brush>
  </inkml:definitions>
  <inkml:trace contextRef="#ctx0" brushRef="#br0">5 86 10874,'-1'1'186,"0"1"0,1-1-1,-1 1 1,1 0-1,-1 0 1,1-1-1,-1 1 1,1 0 0,0 0-1,0 0 1,0 3-1,1-4-123,-1 0-1,1-1 0,0 1 0,-1 0 0,1 0 0,0-1 1,-1 1-1,1-1 0,0 1 0,0 0 0,0-1 1,0 1-1,0-1 0,0 0 0,-1 1 0,1-1 0,0 0 1,0 1-1,0-1 0,0 0 0,0 0 0,0 0 1,2 0-1,37 3 22,-1-3 0,1 0 1,68-12-1,-80 9-76,281-38-223,319-27-231,-106 70 439,-2 30 72,43 2 75,101-18 82,107 4 179,631-24 162,-1359 2-552,484-22 59,-1 33 104,-464-3 85,81 19 0,-127-25-485,-16 0 223,1 0 1,-1-1-1,1 1 1,-1 0-1,0 0 1,1-1-1,-1 1 1,0 0-1,1-1 1,-1 1-1,0-1 1,0 1-1,1 0 1,-1-1-1,0 1 1,0-1-1,0 1 1,0 0-1,1-1 1,-1 1 0,0-1-1,0 1 1,0-1-1,0 1 1,0 0-1,0-1 1,0 1-1,0-1 1,0 1-1,0-1 1,-1 0-1,-2-9-95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2:22.989"/>
    </inkml:context>
    <inkml:brush xml:id="br0">
      <inkml:brushProperty name="width" value="0.05" units="cm"/>
      <inkml:brushProperty name="height" value="0.05" units="cm"/>
    </inkml:brush>
  </inkml:definitions>
  <inkml:trace contextRef="#ctx0" brushRef="#br0">6535 111 12363,'-474'-45'1614,"-1"21"-1032,61 4-431,-15-1-356,-3 23-186,162 20 39,-465 98 0,-249 146 329,636-160 120,-264 83 124,11 25-92,304-83-120,245-104-17,1 2 0,2 3 0,-69 56 0,100-72 4,1 1 0,0 1 0,1 1 0,1 0 0,1 1 0,1 0 0,1 1 0,0 0 0,2 1 0,0 1 0,2 0 0,0 0 0,2 0 0,0 1 0,2 0 0,0 0 0,2 0 0,1 0 0,0 1 0,2-1 0,7 41 0,-2-35 3,1 0-1,1-1 1,2 0 0,1 0-1,1-1 1,2-1 0,22 36-1,-12-30 0,0 0 0,3-2 0,0-1-1,2-1 1,32 25 0,-4-11 0,2-2-1,1-4 1,2-2 0,2-2-1,1-4 1,78 25 0,-10-14 6,1-6 0,1-6 1,141 11-1,422 0 39,986-72 590,-1130-16-377,560-124-1,967-377-115,-1661 403-135,-20-34 10,-333 144 19,119-88 0,-156 101 8,-1-1 0,-1-1 0,-1-2 0,-1-1 0,35-51 0,-51 63-9,0 0-1,-2 0 0,0-1 1,0 0-1,-2-1 0,0 0 0,-2 0 1,0 0-1,0 0 0,-2 0 1,-1-1-1,0 0 0,-2 1 1,0-1-1,-6-33 0,1 29-13,0 0-1,-2 0 1,-1 1-1,-1 0 1,0 0-1,-2 1 1,-1 1-1,0 0 1,-2 0-1,0 2 1,-34-34-1,15 23-71,-1 1 0,-2 2 0,-1 1 0,0 3 0,-2 0 0,-60-23 0,16 14-17,-2 3 0,-114-22 0,-37 10-80,231 40 146</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4:12.955"/>
    </inkml:context>
    <inkml:brush xml:id="br0">
      <inkml:brushProperty name="width" value="0.05" units="cm"/>
      <inkml:brushProperty name="height" value="0.05" units="cm"/>
    </inkml:brush>
  </inkml:definitions>
  <inkml:trace contextRef="#ctx0" brushRef="#br0">1 182 9570,'3'2'76,"0"1"1,-1-1-1,2 0 1,-1 0-1,0 0 0,0 0 1,1-1-1,-1 1 1,1-1-1,-1 0 0,1 0 1,-1 0-1,1-1 1,0 1-1,4-1 0,7 0-15,-1-1-1,25-4 1,-6 1 131,37-6 322,21-1 251,-80 10-639,1 1 0,0 0 0,0 1 0,0 1-1,15 3 1,-13 0-38,0 1 1,0 0-1,-1 1 0,0 1 0,-1 0 1,22 17-1,9 7 34,-16-15-100,0-2 0,1-1 0,0-1 0,1-1 0,0-1 0,1-2 0,0-1 0,1-2 0,50 5 0,494 3 9,-395-15-27,-72 1 2,643 9 145,-388 18-24,95 1 134,9-53-133,-216 6-137,-122 12 8,426-34 2,-117-4-1,104-11 2,308 0-18,-342 31 36,177-3-8,758 20-7,288 29-20,-574 31 55,973 34-49,-1437-65 2,-51-1-1,-423-15 8,710 22 0,493-26 39,-689-52 21,-4-39-45,825-110-445,-949 174 395,1 36 51,-192-1 15,372-6-32,331 7-6,-644 4 5,398 5-4,-630-19 13,333-2 32,-2-25 24,-369 8-43,417-23 217,-610 41-203,25 1 380,44 3-1,-67 4-509,-12-7 94,0 0-1,0 1 1,0-1-1,0 0 1,0 0 0,1 0-1,-1 1 1,0-1-1,0 0 1,0 0-1,0 1 1,0-1-1,0 0 1,0 0 0,0 1-1,0-1 1,0 0-1,0 0 1,0 1-1,0-1 1,0 0 0,0 0-1,-1 1 1,1-1-1,0 0 1,0 0-1,0 1 1,0-1 0,0 0-1,-1 0 1,1 0-1,0 1 1,0-1-1,0 0 1,0 0-1,-1 0 1,1 0 0,0 1-1,0-1 1,-1 0-1,1 0 1,0 0-1,0 0 1,-1 0 0,1 0-1,0 0 1,0 0-1,-1 0 1,1 0-1,0 0 1,0 0 0,-1 0-1,1 0 1,0 0-1,0 0 1,-1 0-1,-25 4-53</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4:34.424"/>
    </inkml:context>
    <inkml:brush xml:id="br0">
      <inkml:brushProperty name="width" value="0.05" units="cm"/>
      <inkml:brushProperty name="height" value="0.05" units="cm"/>
    </inkml:brush>
  </inkml:definitions>
  <inkml:trace contextRef="#ctx0" brushRef="#br0">0 93 11306,'9'1'135,"-1"0"0,1-1 1,0 0-1,0 0 0,-1-1 0,1 0 0,0-1 0,14-4 0,12-2 40,345-47 219,5 33-273,60 62 274,-84-3-103,91-32-104,0-21-70,50-1-65,-56 13-22,505-14 484,-812 12-342,402-13 586,-1 24-294,-447 2-564,-51-2-3,-1-3 0,66-3 1,-65-5 11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3.469"/>
    </inkml:context>
    <inkml:brush xml:id="br0">
      <inkml:brushProperty name="width" value="0.05" units="cm"/>
      <inkml:brushProperty name="height" value="0.05" units="cm"/>
    </inkml:brush>
  </inkml:definitions>
  <inkml:trace contextRef="#ctx0" brushRef="#br0">150 0 19884,'-37'16'1793,"22"-10"-1314,1 0 0,0 0 1,-16 11-1,27-15-460,0 0 0,0 0 0,1 1 0,-1-1-1,0 1 1,1-1 0,0 1 0,-1 0 0,1 0 0,1 0 0,-1 0 0,0 0 0,1 0-1,-1 0 1,1 0 0,0 1 0,0-1 0,0 1 0,0 4 0,1-8-23,0 1-1,0-1 1,0 0 0,0 1 0,0-1-1,0 1 1,0-1 0,0 1 0,0-1 0,0 1-1,0-1 1,1 1 0,-1-1 0,0 1-1,0-1 1,1 0 0,-1 1 0,0-1 0,0 1-1,1-1 1,-1 0 0,0 1 0,1-1-1,-1 0 1,1 1 0,-1-1 0,0 0 0,1 0-1,-1 0 1,1 1 0,-1-1 0,1 0-1,-1 0 1,0 0 0,1 0 0,-1 0-1,1 0 1,-1 0 0,1 0 0,-1 0 0,1 0-1,-1 0 1,1 0 0,-1 0 0,1 0-1,25-7-105,-22 5 91,19-5-27,0 1-1,0 1 1,0 1 0,47-2 0,-54 6 25,0 0 0,0 1 0,0 1 0,0 0 0,0 1 0,-1 1 0,1 0 0,17 9 0,-31-13 22,0 1 0,0 0 0,0 0 0,0 1 0,0-1 0,0 0 0,0 1 1,0-1-1,-1 1 0,1-1 0,-1 1 0,1 0 0,-1 0 0,1 0 0,-1-1 0,0 1 1,0 1-1,0-1 0,0 0 0,1 4 0,-2-3 13,0 0-1,0 0 1,0 0-1,-1 1 1,1-1-1,-1 0 1,1-1-1,-1 1 1,0 0-1,0 0 1,-1 0 0,1 0-1,0-1 1,-1 1-1,-3 4 1,-15 16 168,0 0 1,-2 0 0,-1-2 0,-1-1-1,-46 31 1,65-48-194,-30 18 5,33-20-51,0 0-1,0 0 1,0 0-1,-1 0 1,1-1-1,0 1 1,0-1-1,-1 1 1,1-1-1,0 0 1,-1 0 0,1 0-1,0 0 1,-4-1-1,5 0-10,0 1 0,0-1-1,0 1 1,0-1 0,1 0-1,-1 1 1,0-1 0,0 0 0,0 0-1,0 0 1,1 0 0,-1 0-1,1 1 1,-1-1 0,0 0 0,1 0-1,-1-1 1,1 1 0,0 0-1,-1 0 1,1 0 0,0 0 0,0 0-1,0 0 1,0 0 0,0-1-1,0 0 1,3-38-1302,-3 36 1243,24-112-1481,-8 42 616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4:47.730"/>
    </inkml:context>
    <inkml:brush xml:id="br0">
      <inkml:brushProperty name="width" value="0.05" units="cm"/>
      <inkml:brushProperty name="height" value="0.05" units="cm"/>
    </inkml:brush>
  </inkml:definitions>
  <inkml:trace contextRef="#ctx0" brushRef="#br0">0 41 12379,'2'3'204,"0"0"1,1 0 0,-1 0-1,0-1 1,1 1 0,0-1 0,-1 0-1,1 0 1,0 0 0,0 0-1,0 0 1,1-1 0,-1 1 0,0-1-1,6 2 1,5 1-152,0-1 1,22 2-1,-3-2 12,0-2 1,-1-1-1,53-8 0,98-25-24,-75 11-18,-41 10-7,1 4 0,0 2 0,0 3 0,1 3 0,81 11 0,6 11 21,251 22 119,83-58 450,-409 10-436,-62 3-122,13-1 139,34 2-1,-56 1-56,1 0 0,-1 1-1,1 0 1,-1 1 0,1 0-1,-1 0 1,10 6 0,-18-8-150,-1 0 1,1 0-1,-1 0 1,1-1 0,-1 1-1,1-1 1,-1 1-1,1-1 1,-1 1 0,1-1-1,0 0 1,-1 0-1,1 1 1,0-1-1,-1 0 1,1-1 0,-1 1-1,1 0 1,0 0-1,2-2 1,-3 1-8,0 0 0,1-1 0,-1 1 0,0-1 0,0 1 0,0-1 0,0 0 0,0 0 0,0 1 0,-1-1 0,1 0 0,0 0 0,-1 0 0,0 0 0,1 0 0,-1 1 0,0-3 0,3-26-186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4:50.082"/>
    </inkml:context>
    <inkml:brush xml:id="br0">
      <inkml:brushProperty name="width" value="0.05" units="cm"/>
      <inkml:brushProperty name="height" value="0.05" units="cm"/>
    </inkml:brush>
  </inkml:definitions>
  <inkml:trace contextRef="#ctx0" brushRef="#br0">0 0 13451,'0'1'30,"1"0"1,-1 0 0,0 0-1,1 0 1,-1 0-1,1 0 1,-1 0 0,1-1-1,-1 1 1,1 0-1,0 0 1,-1-1-1,1 1 1,0 0 0,0-1-1,-1 1 1,1-1-1,0 1 1,0-1 0,0 1-1,0-1 1,0 1-1,0-1 1,0 0-1,0 0 1,0 0 0,0 1-1,0-1 1,1 0-1,39 2-138,-33-2 162,165-3-240,6 0 127,-137 4 69,0 2 1,53 12-1,-14 2 4,175 31 43,371-28 61,-64-6 3,48-5 257,-486-12-104,-120 3-273,4-1 47,0 1-1,0 0 0,1 0 0,-1 1 1,0 0-1,0 1 0,0 0 1,0 0-1,0 1 0,13 6 0,-21-9-58,7 4-25,-8-4 35,0 1 0,0-1 0,0 0 0,0 0 0,0 0 0,0 0 0,0 0 0,1 0 0,-1 0 0,0 0 0,0 0 0,0 0 0,0 0 0,0 0 0,0 0 0,1 0 0,-1 0 0,0 0 0,0 0 0,0 0 0,0 0 0,0 0 0,0 0 0,1 0 0,-1 0 0,0 0 0,0 0 0,0 0 0,0 0 0,0 0 0,0 0 0,0 0 0,1-1 0,-1 1 0,0 0 0,0 0 0,0 0 0,0 0 0,0 0 0,0 0 0,0 0 0,0-1 0,0 1 0,0 0 0,0 0 0,0 0 0,1 0 0,-1 0 0,0 0 0,0-1 0,0 1 0,0 0 0,-5-17-87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10.437"/>
    </inkml:context>
    <inkml:brush xml:id="br0">
      <inkml:brushProperty name="width" value="0.05" units="cm"/>
      <inkml:brushProperty name="height" value="0.05" units="cm"/>
    </inkml:brush>
  </inkml:definitions>
  <inkml:trace contextRef="#ctx0" brushRef="#br0">0 179 12283,'9'0'308,"0"-1"0,0 1 1,0 1-1,0 0 1,15 3-1,11 1-39,36-2-97,118-10 0,71-25 146,-212 25-307,32-4-8,447-53 117,-384 53-50,243 14 0,-272 9 88,-52-5 496,124 0 0,-185-7-624,0 0 0,0 0 0,0 0 0,1 0 1,-1 0-1,0-1 0,0 1 0,0 0 0,0 0 1,0-1-1,0 1 0,1-1 0,-1 1 1,0-1-1,0 0 0,0 1 0,-1-1 0,1 0 1,0 0-1,0 1 0,0-1 0,0 0 0,-1 0 1,2-1-1,-1-1 66,-1 0 1,1 0-1,-1 0 1,1 1-1,-1-1 0,0 0 1,0 0-1,-1-4 1,0-10-57,1-12 73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17.841"/>
    </inkml:context>
    <inkml:brush xml:id="br0">
      <inkml:brushProperty name="width" value="0.05" units="cm"/>
      <inkml:brushProperty name="height" value="0.05" units="cm"/>
    </inkml:brush>
  </inkml:definitions>
  <inkml:trace contextRef="#ctx0" brushRef="#br0">0 199 12451,'317'-18'4056,"-3"-23"-4169,32-4 50,832-49 82,-925 95 70,-220 2 76,-1 1-1,0 2 0,0 1 1,-1 1-1,52 22 0,-63-22-8,-14-6-95,0 0-1,0 1 1,0 0 0,0 0-1,0 1 1,9 7-1,-15-11-63,0 0 0,1 0 0,-1 0 0,0 0 0,0 1-1,0-1 1,0 0 0,0 0 0,0 0 0,0 1 0,0-1 0,0 0 0,0 0 0,0 0-1,0 1 1,0-1 0,0 0 0,0 0 0,0 0 0,-1 1 0,1-1 0,0 0 0,0 0-1,0 0 1,0 0 0,0 1 0,0-1 0,0 0 0,-1 0 0,1 0 0,0 0-1,0 0 1,0 1 0,0-1 0,-1 0 0,1 0 0,0 0 0,0 0 0,0 0 0,0 0-1,-1 0 1,1 0 0,0 0 0,0 0 0,-11 5-252,11-5 206,-9 4-199,7-3 231,1 0-1,0-1 1,-1 1-1,1 0 1,-1-1 0,1 1-1,-1-1 1,1 1-1,-1-1 1,1 0 0,-1 1-1,1-1 1,-1 0-1,0 0 1,1 0 0,-1-1-1,1 1 1,-3-1-1,-11-12-200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28.503"/>
    </inkml:context>
    <inkml:brush xml:id="br0">
      <inkml:brushProperty name="width" value="0.05" units="cm"/>
      <inkml:brushProperty name="height" value="0.05" units="cm"/>
    </inkml:brush>
  </inkml:definitions>
  <inkml:trace contextRef="#ctx0" brushRef="#br0">226 4 17652,'0'-3'319,"-6"6"-107,-14 17-11,-25 36-9,24-27-144,2 1 1,2 1-1,1 1 0,1 0 1,1 1-1,2 0 0,2 1 1,1 1-1,1-1 0,2 1 1,-2 62-1,8-48-51,2 0-1,3 0 0,1 0 1,3 0-1,1-1 1,3 0-1,2-1 1,40 86-1,-46-116 2,0-1 0,1 0 1,1 0-1,0-1 0,1-1 0,1 0 1,18 16-1,-25-25 1,-1-1 1,1 0-1,0 0 1,0 0 0,0-1-1,0 0 1,0 0-1,1-1 1,0 1 0,-1-2-1,1 1 1,0-1-1,0 0 1,0 0-1,0 0 1,0-1 0,0-1-1,0 1 1,-1-1-1,1 0 1,0 0 0,11-4-1,-7 0 20,0-1 0,0 1 0,0-2 1,-1 0-1,0 0 0,0 0 0,-1-1 0,0-1 0,0 0 0,-1 0 0,8-12 0,3-5 62,-2 0 0,-1-2 0,14-34-1,-10 13 12,-1-2 0,-3-1-1,-2 0 1,-3 0 0,-1-1 0,-3-1-1,-2 0 1,-3 1 0,-9-103 0,6 139-83,-2 1 1,0-1-1,-1 1 1,-1 0 0,0 0-1,-13-25 1,16 37-77,-1-1 0,0 0 1,0 1-1,0 0 0,0 0 0,0 0 1,-1 0-1,0 1 0,0-1 0,0 1 1,0 0-1,0 0 0,-1 0 0,1 1 1,-1-1-1,0 1 0,0 0 0,0 1 1,0-1-1,0 1 0,0 0 0,0 0 1,0 1-1,0-1 0,-7 1 0,-1-1-201,2-6-65</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2.638"/>
    </inkml:context>
    <inkml:brush xml:id="br0">
      <inkml:brushProperty name="width" value="0.05" units="cm"/>
      <inkml:brushProperty name="height" value="0.05" units="cm"/>
    </inkml:brush>
  </inkml:definitions>
  <inkml:trace contextRef="#ctx0" brushRef="#br0">484 1 11354,'-22'0'333,"0"1"-1,0 2 1,1 0-1,-1 1 0,1 1 1,-41 16-1,49-16-283,0 1 0,0 1 0,1 0-1,0 1 1,0 0 0,1 1 0,0 0 0,0 1 0,1 0-1,1 1 1,-14 19 0,6-3 3,3 0 0,0 2 0,2 0 0,0 0 0,-12 56 0,9-10 57,-8 95 1,12-25 49,13 220 0,57 143-56,-16-312-86,-35-169-21,1 0 0,1 0 0,2-1 1,28 47-1,-36-67-1,1 0 0,-1 0 1,1 0-1,1 0 1,-1-1-1,1 0 1,0 0-1,8 4 1,-10-6 2,-1-1 1,2 0 0,-1-1 0,0 1-1,0-1 1,1 0 0,-1 0-1,0 0 1,1 0 0,-1-1 0,1 0-1,-1 0 1,1 0 0,-1 0 0,7-2-1,-3-1 13,0 0 0,1 0 0,-1-1 0,0 0 0,-1 0 0,1-1 0,-1 0 0,0 0 0,0-1 0,0 1 0,-1-2 0,0 1 0,0-1 0,-1 0 0,6-9 0,9-16 84,-1-1 0,18-42-1,8-33 269,50-178-1,1-124 43,-86 359-391,-2 0 0,-3-1 0,-2 0 0,-2 0 0,-2 0 0,-2 0 0,-3 0 0,-2 0 0,-2 1 1,-19-54-1,-30-55 26,50 140-107,-1 1 0,0 0 1,-2 0-1,0 1 0,-26-29 1,14 28-210,10 15 140,14 4 132,-1 0-1,1 0 0,0 0 0,-1 0 0,1 0 0,0 0 0,-1 0 0,1 0 0,0 1 0,-1-1 0,1 0 0,0 0 0,-1 0 1,1 1-1,0-1 0,0 0 0,-1 0 0,1 1 0,0-1 0,0 0 0,0 1 0,-1-1 0,1 0 0,0 1 0,0-1 1,0 0-1,0 1 0,0-1 0,-1 1 0,1-1 0,0 0 0,0 1 0,2 15-198</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3.824"/>
    </inkml:context>
    <inkml:brush xml:id="br0">
      <inkml:brushProperty name="width" value="0.05" units="cm"/>
      <inkml:brushProperty name="height" value="0.05" units="cm"/>
    </inkml:brush>
  </inkml:definitions>
  <inkml:trace contextRef="#ctx0" brushRef="#br0">1238 0 12571,'-7'0'136,"0"0"-1,0 0 1,0 1 0,0 0 0,1 0 0,-1 1 0,-11 4 0,-48 23 119,25-10 22,-214 105 580,211-98-777,1 2 0,1 1 0,-58 56 0,52-37-62,2 2 0,3 2 0,2 2-1,2 2 1,-50 95 0,42-60-10,5 2 1,3 1-1,4 3 0,-34 153 0,30 19 4,36-223-13,2 1-1,2-1 1,13 83 0,-11-115-8,0 0 1,1-1-1,0 1 0,1-1 0,0 0 1,1-1-1,1 1 0,0-1 1,1 0-1,0-1 0,19 21 0,-20-25-2,1-1-1,0 1 0,-1-2 0,2 1 1,-1-1-1,1 0 0,0-1 0,0 0 1,0-1-1,0 0 0,1 0 0,-1-1 1,1 0-1,0 0 0,0-1 0,0-1 1,17 0-1,-9-2 6,0-1 0,0-1 0,-1-1 0,1 0 0,-1-1 0,0-1 0,0 0-1,25-16 1,-3-2 37,-1-2 1,42-39-1,31-40 117,-4-4 1,104-143-1,-112 120 70,-7-4 1,118-232-1,-115 151 110,-80 175-188,-2 0 1,-2 0-1,7-54 0,-16 81-70,-1 0-1,0 1 1,-1-1-1,-1 0 1,0 0-1,-5-21 0,5 33-75,0 0 0,0 0-1,-1 0 1,1 1 0,-1-1-1,1 1 1,-1-1-1,0 1 1,-1 0 0,1-1-1,-1 1 1,1 0-1,-1 1 1,0-1 0,0 0-1,0 1 1,0 0-1,0-1 1,-1 1 0,1 0-1,-1 1 1,1-1 0,-1 1-1,0 0 1,0-1-1,0 2 1,1-1 0,-1 0-1,0 1 1,-6 0-1,-12 0-575,-42 8 0,33-3 378,-12 0-171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5.343"/>
    </inkml:context>
    <inkml:brush xml:id="br0">
      <inkml:brushProperty name="width" value="0.05" units="cm"/>
      <inkml:brushProperty name="height" value="0.05" units="cm"/>
    </inkml:brush>
  </inkml:definitions>
  <inkml:trace contextRef="#ctx0" brushRef="#br0">2 0 16748,'-1'2'1648,"2"-2"-912,11 0-216,4 1 744,4 4-143,5 3-265,4 2-144,4 9-232,2 1-88,-1 7-216,-1 0-152,1 4-320,1-4-240,-1-10-488,2-6-216,-2-18 880,-2-10-265,-2-13-167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5.793"/>
    </inkml:context>
    <inkml:brush xml:id="br0">
      <inkml:brushProperty name="width" value="0.05" units="cm"/>
      <inkml:brushProperty name="height" value="0.05" units="cm"/>
    </inkml:brush>
  </inkml:definitions>
  <inkml:trace contextRef="#ctx0" brushRef="#br0">246 0 15675,'-22'23'1777,"-8"26"-953,-4 11-288,-1 16 1656,4 4-1175,2 6-369,3 2-96,9-3-184,3-1-168,8-18-384,5-12-344,1-17-592,4-9 135,2-23 649,1-6-248,-1-19-216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6.130"/>
    </inkml:context>
    <inkml:brush xml:id="br0">
      <inkml:brushProperty name="width" value="0.05" units="cm"/>
      <inkml:brushProperty name="height" value="0.05" units="cm"/>
    </inkml:brush>
  </inkml:definitions>
  <inkml:trace contextRef="#ctx0" brushRef="#br0">0 1 15915,'0'10'1833,"3"0"-1185,10-4-128,7-1 1048,16 0-503,7-1-169,10-4-272,4 0-56,6-3-200,0 2-184,0 1-720,-3 0-480,-14 0 824,-8-6-176,-10-14-128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2:33.055"/>
    </inkml:context>
    <inkml:brush xml:id="br0">
      <inkml:brushProperty name="width" value="0.05" units="cm"/>
      <inkml:brushProperty name="height" value="0.05" units="cm"/>
    </inkml:brush>
  </inkml:definitions>
  <inkml:trace contextRef="#ctx0" brushRef="#br0">0 260 10794,'331'-36'-1624,"-208"26"1017,577-26-241,1 32 4071,-44 1-1556,537 24-1069,732 44 553,-1589-56-946,1181-28 159,132-68-350,798-32-37,-1140 81 45,-1 35-3,-18 17 40,447 9 94,-453 17 449,-1268-39-686,37-1-108,-48 0 178,-1 0-1,1-1 1,0 0 0,0 1-1,-1-2 1,1 1 0,-1 0-1,1-1 1,-1 1 0,6-5-1,4-10-133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31.855"/>
    </inkml:context>
    <inkml:brush xml:id="br0">
      <inkml:brushProperty name="width" value="0.05" units="cm"/>
      <inkml:brushProperty name="height" value="0.05" units="cm"/>
    </inkml:brush>
  </inkml:definitions>
  <inkml:trace contextRef="#ctx0" brushRef="#br0">9 122 16003,'-1'-1'111,"0"-1"-1,0 0 0,0 0 1,0 1-1,1-1 0,-1 0 1,0 0-1,1 0 0,0 0 1,-1 0-1,1 0 0,0 0 1,0 0-1,0 0 0,0 0 1,0 0-1,0 1 0,1-1 1,0-2-1,0 1-34,1 0-1,-1 0 1,1 1 0,0-1-1,0 1 1,0 0 0,0-1-1,0 1 1,1 0-1,-1 0 1,1 0 0,4-2-1,6-3 82,1 0 0,0 1 0,0 0 0,0 1 0,1 1 0,0 0 0,0 1 0,0 1 0,16-1 0,-6 1-77,0 2-1,0 1 1,0 1-1,44 9 1,-58-9-62,0 1 1,0 1-1,0 0 0,0 0 1,-1 1-1,19 11 1,-27-14-17,1 0 0,0 0 1,-1 0-1,0 0 0,1 0 0,-1 1 1,0-1-1,0 1 0,0-1 0,0 1 1,-1 0-1,1-1 0,-1 1 0,0 0 1,1 0-1,-1 0 0,-1 1 0,1-1 1,0 0-1,-1 0 0,0 0 0,1 0 1,-1 1-1,0-1 0,-1 0 0,1 0 1,-1 0-1,-1 6 0,0-3-1,-1-1 0,1 0 0,-1 0 0,0-1 0,-1 1 0,1-1 0,-1 1-1,0-1 1,0 0 0,0 0 0,0-1 0,-1 1 0,-5 2 0,-12 8 28,-37 15-1,46-22-8,-74 32 139,26-12 53,-62 37-1,116-60-178,0 1-1,1 0 1,-1 0-1,-9 11 0,15-16-28,0 1-1,0 0 1,1 0-1,-1-1 0,0 1 1,0 0-1,1 0 1,-1 0-1,0 0 0,1 0 1,-1 0-1,1 0 1,-1 0-1,1 0 0,0 0 1,0 0-1,-1 1 1,1-1-1,0 0 0,0 0 1,0 0-1,0 0 1,0 0-1,0 1 0,0-1 1,1 0-1,-1 0 0,0 0 1,1 0-1,-1 0 1,1 0-1,-1 0 0,1 0 1,-1 0-1,1 0 1,0 0-1,-1 0 0,1 0 1,0 0-1,0-1 1,-1 1-1,3 1 0,3 1 0,0 1-1,1-1 1,-1-1-1,1 1 1,-1-1-1,1 0 1,0-1 0,13 2-1,64 0 18,-55-3-15,356-20-758,-384 20 704,1 0 3,-1 0 1,1 0-1,-1 0 1,1 0-1,-1 0 1,1 0-1,-1-1 1,0 1-1,1-1 1,-1 1-1,1-1 1,-1 1-1,0-1 0,0 0 1,1 0-1,-1 1 1,0-1-1,0 0 1,0 0-1,0 0 1,0-1-1,2-1 1,1-9-349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4.134"/>
    </inkml:context>
    <inkml:brush xml:id="br0">
      <inkml:brushProperty name="width" value="0.05" units="cm"/>
      <inkml:brushProperty name="height" value="0.05" units="cm"/>
    </inkml:brush>
  </inkml:definitions>
  <inkml:trace contextRef="#ctx0" brushRef="#br0">0 17 16291,'1'-1'89,"-1"0"0,1 0-1,0 0 1,-1 0-1,1 0 1,0 0-1,-1 0 1,1 0-1,0 0 1,0 1-1,0-1 1,0 0-1,0 0 1,0 1-1,0-1 1,0 1-1,0-1 1,0 1-1,0 0 1,0-1-1,0 1 1,2-1-1,-2 2-11,0 0 0,0 0 0,0 0 0,0 0 0,0 0-1,0 0 1,-1 0 0,1 0 0,0 0 0,-1 0 0,1 0-1,0 0 1,-1 0 0,0 1 0,1-1 0,-1 0-1,0 0 1,1 1 0,-1-1 0,0 0 0,0 2 0,11 67 1439,23 115-571,-20-124-748,80 285 532,-108-381-684,-3 0 0,-1 1 0,-1 0 0,-2 2 0,-1 1 0,-36-39 0,58 70-51,0 0-1,0 0 1,1 0 0,-1 0 0,0 0 0,0 0-1,0 0 1,0 0 0,0 0 0,1 0 0,-1 0-1,0 0 1,0 0 0,0 0 0,0 0 0,0 0-1,0 0 1,1-1 0,-1 1 0,0 0 0,0 0-1,0 0 1,0 0 0,0 0 0,0 0 0,0 0-1,0 0 1,1 0 0,-1-1 0,0 1 0,0 0-1,0 0 1,0 0 0,0 0 0,0 0 0,0 0-1,0-1 1,0 1 0,0 0 0,0 0-1,0 0 1,0 0 0,0 0 0,0 0 0,0-1-1,0 1 1,0 0 0,0 0 0,0 0 0,0 0-1,0 0 1,0-1 0,0 1 0,0 0 0,0 0-1,-1 0 1,1 0 0,0 0 0,0 0 0,0 0-1,0-1 1,13 4-220,-13-3 206,23 5-565,0-1 0,0-1 0,0 0 0,0-2 0,0-1 0,0-1 0,34-6 0,-28 2-58,-1-1 0,1-2 0,-1-1 0,-1-1 0,39-20 0,-42 15 492,-23 14 218,-1 1-1,0 0 1,0-1-1,0 1 1,0 0 0,1 0-1,-1-1 1,0 1-1,0 0 1,1 0-1,-1-1 1,0 1 0,0 0-1,1 0 1,-1 0-1,0-1 1,1 1-1,-1 0 1,0 0 0,1 0-1,-1 0 1,0 0-1,1 0 1,-1 0-1,0 0 1,1 0 0,-1 0-1,0 0 1,1 0-1,-1 0 1,0 0-1,1 0 1,0 0 0,-11 26 2188,1-7-1662,1 1 1,2 0-1,0 0 1,0 1-1,2-1 0,-2 35 1,6-53-564,-1 0 1,1 0-1,0 1 0,1-1 0,-1 0 1,0 1-1,1-1 0,-1 0 1,1 0-1,0 0 0,0 1 1,0-1-1,0 0 0,0 0 1,0 0-1,0 0 0,1-1 0,1 4 1,-1-4-14,-1-1 1,1 1 0,-1 0 0,1 0-1,0-1 1,-1 1 0,1-1-1,0 0 1,-1 1 0,1-1 0,0 0-1,0 0 1,-1 0 0,1 0-1,0 0 1,0-1 0,-1 1-1,1 0 1,0-1 0,-1 1 0,1-1-1,-1 0 1,1 1 0,0-1-1,1-1 1,18-10 120,-1-1 0,34-28 0,-41 29-101,1 1 1,0 0 0,0 1-1,1 1 1,1 0 0,0 1-1,19-6 1,-31 13-42,-1 0 0,0 0 1,0 0-1,1 1 0,-1 0 0,0 0 1,1 0-1,-1 0 0,0 0 0,1 1 1,-1-1-1,0 1 0,0 0 0,1 0 1,-1 0-1,3 2 0,-2-1-8,-1 1 0,1-1 0,-1 1 1,1 0-1,-1 0 0,0 0 0,-1 1 0,1-1 0,0 1 0,-1-1 0,0 1 0,2 4 0,16 43-105,-17-40 101,1 0 0,0 0 0,1 0 0,10 17 0,-15-27 12,1 0-1,0 0 1,0 1 0,0-1-1,0 0 1,0 0 0,0 0-1,0 0 1,0-1 0,0 1-1,1 0 1,-1 0 0,0-1-1,0 1 1,1 0 0,-1-1 0,0 0-1,1 1 1,-1-1 0,1 0-1,-1 1 1,0-1 0,1 0-1,-1 0 1,1 0 0,-1 0-1,1-1 1,-1 1 0,0 0-1,1-1 1,-1 1 0,1 0 0,-1-1-1,0 0 1,0 1 0,1-1-1,-1 0 1,0 0 0,0 0-1,0 1 1,0-1 0,0 0-1,2-2 1,4-4-149,-1-1 0,1 1 0,-1-1 0,-1 0 0,6-11 0,6-15-466,-2-1 0,-1 0-1,-2-1 1,9-40 0,-7 15-205</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6.626"/>
    </inkml:context>
    <inkml:brush xml:id="br0">
      <inkml:brushProperty name="width" value="0.05" units="cm"/>
      <inkml:brushProperty name="height" value="0.05" units="cm"/>
    </inkml:brush>
  </inkml:definitions>
  <inkml:trace contextRef="#ctx0" brushRef="#br0">5 1 18084,'4'20'1640,"-4"11"-1120,-3 4-256,0 12 889,2 3-369,-1 10-408,2 2-224,6-5-432,3-7-128,5-18-376,6-12-193,9-21 681,7-11-176,1-35-224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7.025"/>
    </inkml:context>
    <inkml:brush xml:id="br0">
      <inkml:brushProperty name="width" value="0.05" units="cm"/>
      <inkml:brushProperty name="height" value="0.05" units="cm"/>
    </inkml:brush>
  </inkml:definitions>
  <inkml:trace contextRef="#ctx0" brushRef="#br0">191 52 15091,'26'-29'1345,"-5"14"-889,-7 7-176,-9 20 536,-7 14-64,-13 15-216,-7 14-72,-4 18-112,-4 7-48,-1 5-48,1-7-24,4-9-64,1-7-159,10-15-410,2-12-271,3-34 560,1-17-112,6-25-128</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7.428"/>
    </inkml:context>
    <inkml:brush xml:id="br0">
      <inkml:brushProperty name="width" value="0.05" units="cm"/>
      <inkml:brushProperty name="height" value="0.05" units="cm"/>
    </inkml:brush>
  </inkml:definitions>
  <inkml:trace contextRef="#ctx0" brushRef="#br0">255 428 15091,'8'16'1649,"7"4"-1137,6 1-152,6 2 648,12 1-352,8-1-48,6 0-304,8-1-256,-4-6-560,-1-4-200,-5-4 552,-2-3-136,-9-3-152</inkml:trace>
  <inkml:trace contextRef="#ctx0" brushRef="#br0" timeOffset="1">1 15 15675,'29'1'1601,"4"2"-809,4-4-272,13-2 624,4-1-104,7-1-359,-3 1-377,-2 3 448,-10 1-504,-16 4-208,-5 0-40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8.671"/>
    </inkml:context>
    <inkml:brush xml:id="br0">
      <inkml:brushProperty name="width" value="0.05" units="cm"/>
      <inkml:brushProperty name="height" value="0.05" units="cm"/>
    </inkml:brush>
  </inkml:definitions>
  <inkml:trace contextRef="#ctx0" brushRef="#br0">1 270 20116,'16'0'1737,"19"-7"-1185,3-8-232,8-12 704,14-7-304,7-4-280,5 0-96,-3 3-320,-5 5-160,-12 6-336,-9 8-160,-15 10-384,-5 6-232,-17 5 808,-7 2-265,-14 0-55</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9.121"/>
    </inkml:context>
    <inkml:brush xml:id="br0">
      <inkml:brushProperty name="width" value="0.05" units="cm"/>
      <inkml:brushProperty name="height" value="0.05" units="cm"/>
    </inkml:brush>
  </inkml:definitions>
  <inkml:trace contextRef="#ctx0" brushRef="#br0">12 237 15955,'-12'17'1497,"14"-7"-801,11-4-200,18-9 720,9-8-104,16-12-215,6-3-97,7-7-224,-2-2-208,-5 1-512,-6 1-328,-16 7-552,-12 5 840,-20 8-264,-13 1-169</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39.447"/>
    </inkml:context>
    <inkml:brush xml:id="br0">
      <inkml:brushProperty name="width" value="0.05" units="cm"/>
      <inkml:brushProperty name="height" value="0.05" units="cm"/>
    </inkml:brush>
  </inkml:definitions>
  <inkml:trace contextRef="#ctx0" brushRef="#br0">1 514 14595,'0'0'72,"0"1"-1,0-1 1,0 0-1,0 0 1,0 1-1,0-1 1,0 0 0,0 1-1,0-1 1,0 0-1,0 0 1,0 1-1,0-1 1,0 0-1,0 1 1,0-1 0,1 0-1,-1 0 1,0 1-1,0-1 1,0 0-1,0 0 1,0 0-1,1 1 1,-1-1 0,0 0-1,0 0 1,0 0-1,1 1 1,-1-1-1,0 0 1,0 0-1,1 0 1,-1 0 0,0 0-1,0 1 1,1-1-1,-1 0 1,0 0-1,0 0 1,1 0-1,13-8 1889,21-29 43,-24 25-1436,29-30 85,-3-1 0,-1-2 0,-2-1 0,-2-2 0,50-101 0,-76 136-652,-1 0 0,-1-1 0,0 0 1,3-21-1,-5 31-165,2 9 62,1 7-61,6 42-559,-8-37 179,0 1 1,1-1-1,1 0 1,1 0-1,0 0 1,14 24-1,-6-20-135</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2.489"/>
    </inkml:context>
    <inkml:brush xml:id="br0">
      <inkml:brushProperty name="width" value="0.05" units="cm"/>
      <inkml:brushProperty name="height" value="0.05" units="cm"/>
    </inkml:brush>
  </inkml:definitions>
  <inkml:trace contextRef="#ctx0" brushRef="#br0">9 14 15315,'6'-12'1740,"-3"10"426,-2 27 382,-5 259-225,29-4-3527,-24-260 180,-1-20 1007,-1 0 0,1 0 0,0 0 0,0 0 0,0 0 0,0 0 1,0 1-1,0-1 0,0 0 0,0 0 0,0 0 0,0 0 1,0 0-1,0 0 0,0 0 0,0 0 0,0 0 0,-1 0 0,1 1 1,0-1-1,0 0 0,0 0 0,0 0 0,0 0 0,0 0 0,0 0 1,0 0-1,-1 0 0,1 0 0,0 0 0,0 0 0,0 0 1,0 0-1,0 0 0,0 0 0,0 0 0,-1 0 0,1 0 0,0 0 1,0 0-1,0 0 0,0 0 0,0 0 0,0 0 0,0 0 0,0-1 1,-1 1-1,1 0 0,0 0 0,0 0 0,0 0 0,0 0 0,0 0 1,0 0-1,0 0 0,0 0 0,0 0 0,0-1 0,0 1 1,0 0-1,-18-29-1013,0-8 284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2.937"/>
    </inkml:context>
    <inkml:brush xml:id="br0">
      <inkml:brushProperty name="width" value="0.05" units="cm"/>
      <inkml:brushProperty name="height" value="0.05" units="cm"/>
    </inkml:brush>
  </inkml:definitions>
  <inkml:trace contextRef="#ctx0" brushRef="#br0">19 234 15387,'-4'-11'685,"0"-1"-1,1 1 1,-4-22-1,7 29-512,-1 0 1,1 1-1,0-1 0,1 0 0,-1 0 1,0 1-1,1-1 0,0 0 1,0 1-1,0-1 0,1 1 0,-1-1 1,1 1-1,0 0 0,-1 0 1,6-6-1,1 0 80,0 1 1,1 1-1,0 0 0,1 0 1,0 1-1,0 0 0,0 0 1,0 1-1,1 1 0,19-6 1,-6 3-34,1 1 0,0 2 0,49-4 1,-59 8-186,0 0 1,0 1-1,0 0 1,1 1 0,-1 1-1,22 7 1,-32-9-36,0 1 0,-1 0 0,1 0 0,-1 0 0,0 0 0,0 1 0,0-1 0,0 1 0,0 0 0,-1 1 0,1-1 0,-1 1 0,0-1 0,0 1 0,0 0 0,0 0 0,-1 0 0,0 1 0,1-1 0,-2 0 0,1 1 0,0 0 0,-1-1 0,1 9 0,-1-5-2,-1 1-1,0-1 1,-1 1-1,1-1 1,-2 1-1,1-1 1,-1 1-1,-1-1 1,-4 11-1,-6 9 40,-20 35-1,2-6 49,28-50-84,-8 14 59,1 0 0,1 1 1,-9 36-1,17-52-71,0 0 0,0 0 0,0 0 0,1 0 0,-1 0 1,2-1-1,-1 1 0,1 0 0,-1 0 0,2 0 0,-1 0 0,1 0 0,-1-1 0,2 1 0,-1-1 0,1 1 0,-1-1 1,2 0-1,5 8 0,-6-10-88,0 0 1,0 0-1,0-1 0,1 1 1,-1-1-1,1 1 1,0-1-1,-1 0 0,1-1 1,0 1-1,0-1 1,1 1-1,-1-1 1,0-1-1,0 1 0,1 0 1,-1-1-1,7 0 1,-4 0-8,0-1 1,-1 0 0,1 0 0,-1-1 0,1 1 0,-1-1-1,1-1 1,-1 1 0,0-1 0,0 0 0,7-6 0,22-21-526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3.307"/>
    </inkml:context>
    <inkml:brush xml:id="br0">
      <inkml:brushProperty name="width" value="0.05" units="cm"/>
      <inkml:brushProperty name="height" value="0.05" units="cm"/>
    </inkml:brush>
  </inkml:definitions>
  <inkml:trace contextRef="#ctx0" brushRef="#br0">161 88 18228,'9'4'618,"1"-1"0,-1 0 0,1 0 0,0-1-1,0 0 1,17 0 0,-25-1-572,0-1 0,1 0-1,-1 0 1,0 0 0,1-1 0,-1 1-1,0 0 1,1-1 0,-1 0-1,0 1 1,1-1 0,-1 0 0,0 0-1,0 0 1,0 0 0,0-1-1,0 1 1,0 0 0,0-1 0,-1 0-1,1 1 1,0-1 0,-1 0-1,0 0 1,1 0 0,-1 0-1,0 0 1,0 0 0,0 0 0,0 0-1,0 0 1,0-1 0,-1 1-1,1-4 1,-1 4-25,1 0-1,-1 0 1,-1 0-1,1 0 1,0 0-1,0 0 1,-1 0-1,1 0 1,-1 0-1,0 0 1,1 0-1,-1 0 0,0 1 1,0-1-1,0 0 1,0 0-1,-1 1 1,1-1-1,0 1 1,-1-1-1,1 1 1,-1 0-1,0-1 1,1 1-1,-1 0 1,0 0-1,0 0 1,1 0-1,-1 0 1,0 1-1,-3-2 1,-2 0 0,1 0 1,-1 1-1,1 0 1,-1 0-1,0 0 1,1 1 0,-1 0-1,-11 1 1,9 2-21,0-1 1,0 2 0,0-1-1,0 1 1,0 0 0,0 1-1,1 0 1,0 1 0,0-1-1,1 1 1,0 1 0,0 0-1,0 0 1,0 0-1,1 1 1,1-1 0,-8 13-1,6-7 6,-1 0 0,2 0-1,0 0 1,1 1 0,0 0-1,1 0 1,0 0-1,1 1 1,1-1 0,-1 29-1,3-39-4,0 1 0,0-1-1,1 0 1,-1 1 0,1-1 0,0 0-1,1 1 1,-1-1 0,1 0-1,-1 0 1,1 0 0,1 0 0,-1-1-1,0 1 1,1 0 0,0-1-1,0 0 1,0 0 0,0 0 0,0 0-1,1 0 1,-1 0 0,5 2-1,0-2-88,0 0 0,0 0 0,0-1 0,0 1 0,0-2 0,1 1 0,-1-1 0,1-1 0,-1 0 0,0 0 0,11-1 0,0-2-104,-1-1-1,1 0 1,-1-1-1,0-1 0,-1-1 1,0-1-1,0 0 1,17-11-1,20-15-341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3.984"/>
    </inkml:context>
    <inkml:brush xml:id="br0">
      <inkml:brushProperty name="width" value="0.05" units="cm"/>
      <inkml:brushProperty name="height" value="0.05" units="cm"/>
    </inkml:brush>
  </inkml:definitions>
  <inkml:trace contextRef="#ctx0" brushRef="#br0">295 19 18092,'0'-1'73,"0"1"-1,0 0 1,0-1 0,1 1 0,-1 0-1,0-1 1,0 1 0,0 0 0,0-1-1,0 1 1,0 0 0,0-1 0,0 1-1,0 0 1,0-1 0,0 1-1,0-1 1,0 1 0,0 0 0,0-1-1,-1 1 1,1 0 0,0 0 0,0-1-1,0 1 1,0 0 0,-1-1 0,1 1-1,0 0 1,0 0 0,-1-1 0,1 1-1,0 0 1,-1-1 0,-15-4 1125,-19 3 206,18 4-1275,0 1 1,0 0-1,1 1 1,-1 1-1,1 0 1,0 1 0,0 1-1,1 0 1,0 2-1,0-1 1,1 2-1,-17 14 1,29-23-129,1 0-1,-1 1 1,1-1-1,0 0 1,-1 1 0,1-1-1,0 1 1,0 0 0,0-1-1,0 1 1,0 0-1,0 0 1,1-1 0,-1 1-1,0 3 1,1-4-5,0 0 0,1 1 1,-1-1-1,0 0 0,1 0 0,0 0 0,-1 0 1,1 0-1,-1 0 0,1-1 0,0 1 0,0 0 1,-1 0-1,1 0 0,0-1 0,0 1 0,0 0 1,0-1-1,0 1 0,0-1 0,0 1 1,0-1-1,0 1 0,0-1 0,0 0 0,0 0 1,1 1-1,1-1 0,91 17-399,-70-14 218,0 1 0,0 1 1,32 12-1,-53-16 167,-1 0-1,1 0 0,-1 0 0,1 0 0,-1 1 1,0-1-1,1 1 0,-1 0 0,0 0 0,0-1 0,0 1 1,0 0-1,-1 1 0,1-1 0,0 0 0,-1 1 1,2 2-1,-3-3 21,1 0 0,-1 0 0,0 0 0,1 0 0,-1 0 0,0 1 1,0-1-1,-1 0 0,1 0 0,0 0 0,-1 0 0,1 0 0,-1 0 0,0 0 0,0 0 1,0 0-1,0 0 0,0 0 0,0 0 0,0-1 0,0 1 0,-1 0 0,-1 1 0,-6 6 70,0-1-1,0 0 1,-1-1-1,0 0 1,-1 0-1,1-1 1,-1-1-1,0 0 1,-1 0-1,1-1 0,-1 0 1,0-1-1,0-1 1,0 1-1,0-2 1,-16 1-1,26-2-157,0 0 1,0-1-1,0 1 0,0 0 0,0-1 0,1 1 0,-1-1 0,0 1 0,0-1 1,1 0-1,-1 1 0,0-1 0,-1-2 0,2 3 27,0-1 0,1 0-1,-1 0 1,1 0 0,-1 1 0,1-1-1,-1 0 1,1 0 0,0 0 0,-1 0 0,1 0-1,0 0 1,0 0 0,-1 0 0,1 0-1,0 0 1,0 0 0,0 0 0,0 0-1,0 0 1,1 0 0,-1 0 0,0 0 0,0 0-1,1 1 1,-1-1 0,1-1 0,9-18-489,6-3-185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4.628"/>
    </inkml:context>
    <inkml:brush xml:id="br0">
      <inkml:brushProperty name="width" value="0.05" units="cm"/>
      <inkml:brushProperty name="height" value="0.05" units="cm"/>
    </inkml:brush>
  </inkml:definitions>
  <inkml:trace contextRef="#ctx0" brushRef="#br0">38 1 17260,'-1'2'1235,"-9"48"9,1-11-584,2 0-1,-3 44 1,9-42-330,2 1 0,7 44 1,-5-64-201,1 0 1,1-1 0,1 0 0,1 0-1,16 33 1,-19-47-96,-1-1-1,1 0 1,0 0 0,6 6-1,-9-10-14,1-1 0,-1 1-1,1-1 1,0 1-1,0-1 1,0 1 0,0-1-1,0 0 1,0 0-1,0 0 1,0 0-1,0 0 1,0-1 0,1 1-1,4 0 1,-6-1-2,0 0-1,0-1 1,1 1 0,-1 0 0,0-1-1,0 1 1,0-1 0,1 1 0,-1-1-1,0 0 1,0 1 0,0-1 0,0 0-1,0 0 1,0 0 0,0 0 0,-1 0-1,1 0 1,0 0 0,0 0 0,-1 0-1,1 0 1,-1 0 0,1 0 0,-1-1-1,1 1 1,-1 0 0,0 0 0,1-1-1,-1 1 1,0 0 0,0 0 0,0-2-1,1-7 137,-1-1-1,0-18 1,0 28-145,-2-12 161,1 0 0,-7-23-1,7 31-135,-1 0 0,1 1 0,-1-1 0,0 0 0,-1 1 0,1-1-1,-1 1 1,0 0 0,0 0 0,-4-5 0,11 13-40,0-1-1,1 0 1,-1 0 0,1-1-1,0 1 1,0-1 0,0 0 0,0-1-1,0 1 1,0-1 0,9 2-1,-3-3 3,0 1 0,0-1 0,0-1 0,0 0-1,15-3 1,0-3 10,0 0 0,-1-2-1,0-1 1,26-15 0,-21 9 31,32-23 0,-51 32-8,-1-1 0,0-1-1,-1 1 1,1-2 0,-2 1 0,10-13 0,-12 8 31,-9 8 26,2 6-79,-1 0 0,1 0-1,-1 0 1,1 1-1,0-1 1,-1 0 0,1 1-1,-1-1 1,1 1-1,0-1 1,0 1 0,-1 0-1,1 0 1,0-1-1,-2 3 1,-6 4 15,0 1 0,1 0 0,0 1 0,0 0 1,1 0-1,0 0 0,0 1 0,1 0 0,1 1 0,-8 17 0,8-16-17,1 1 0,0-1 0,1 1 0,0 0 0,1 0 0,1 0 0,0 0 0,0 1 0,3 15 0,-2-25-55,0 0 0,1 0 0,0 0 0,0-1 0,0 1 0,0 0 0,1-1 0,-1 1 0,1-1 0,0 1 0,0-1 0,0 0 0,1 0 0,-1 0 0,1 0 0,0 0 0,-1 0 0,5 2 0,-3-3-26,0 0 0,0 0 0,0 0-1,1-1 1,-1 1 0,1-1 0,-1 0 0,1 0 0,0-1 0,-1 0 0,1 1-1,0-1 1,-1-1 0,1 1 0,6-2 0,57-15-308,13-9-103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4.427"/>
    </inkml:context>
    <inkml:brush xml:id="br0">
      <inkml:brushProperty name="width" value="0.05" units="cm"/>
      <inkml:brushProperty name="height" value="0.05" units="cm"/>
    </inkml:brush>
  </inkml:definitions>
  <inkml:trace contextRef="#ctx0" brushRef="#br0">240 1 18852,'-7'0'362,"-1"-1"0,1 1 0,0 1 0,0 0 0,0 0 0,0 0 1,0 1-1,0 0 0,0 0 0,1 0 0,-1 1 0,-10 6 0,-8 6-314,-39 30 1,62-43-25,-2 1-29,-27 23 8,30-26-14,0 1 0,0 0 0,0 0 0,0-1 0,1 1 0,-1 0-1,0 0 1,0 0 0,1 0 0,-1 0 0,0 0 0,1 0 0,-1 0 0,1 1-1,0-1 1,-1 0 0,1 0 0,0 0 0,0 0 0,0 1 0,0-1 0,-1 0-1,2 0 1,-1 1 0,0 1 0,1-2-13,0 0 0,0 0 0,0 0 0,0 0 1,0 0-1,0-1 0,0 1 0,0 0 0,1-1 0,-1 1 0,0-1 0,0 1 0,1-1 0,-1 1 1,0-1-1,1 0 0,1 1 0,28 0-261,-24-1 190,63-4-579,-50 2 476,1 1-1,0 0 0,0 2 0,31 4 0,-51-5 194,1 0 0,-1 1 0,1-1-1,0 1 1,-1-1 0,1 1 0,-1 0 0,0 0-1,1 0 1,-1-1 0,1 1 0,1 2 0,-3-2 18,0-1 0,1 1 0,-1-1 0,1 1 0,-1-1 0,0 1 0,0 0 0,1-1 0,-1 1 0,0-1 0,0 1 0,0 0 0,0-1 0,0 1 0,0 0 0,0-1 0,0 1 0,0 0 0,0-1 0,0 1 0,0 1 0,-1 0 37,0 0 1,0-1 0,0 1-1,0 0 1,-1 0 0,1 0-1,0-1 1,-1 1 0,1-1 0,-1 1-1,0-1 1,1 0 0,-1 1-1,0-1 1,0 0 0,-3 1-1,-8 3 181,0 0 0,-1-1-1,0-1 1,0 0 0,0-1-1,-15 1 1,15-2-691,0-1 1,0-1-1,-18-2 0,32 3 445,0 0-1,-1 0 0,1 0 1,0 0-1,-1 0 1,1 0-1,0 0 0,0 0 1,-1 0-1,1 0 1,0 0-1,0 0 0,-1 0 1,1 0-1,0 0 1,0-1-1,-1 1 0,1 0 1,0 0-1,0 0 1,-1 0-1,1 0 0,0-1 1,0 1-1,0 0 0,-1 0 1,1 0-1,0-1 1,0 1-1,0 0 0,0 0 1,0 0-1,-1-1 1,1 1-1,0 0 0,0 0 1,0-1-1,0 1 1,0 0-1,0-1 0,0 1 1,0 0-1,0 0 1,0-1-1,0 1 0,0 0 1,0 0-1,0-1 0,0 1 1,0 0-1,0 0 1,0-1-1,1 1 0,6-8-576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5.488"/>
    </inkml:context>
    <inkml:brush xml:id="br0">
      <inkml:brushProperty name="width" value="0.05" units="cm"/>
      <inkml:brushProperty name="height" value="0.05" units="cm"/>
    </inkml:brush>
  </inkml:definitions>
  <inkml:trace contextRef="#ctx0" brushRef="#br0">191 44 16412,'-9'1'258,"1"0"0,-1 0 0,0 1 0,1 0 0,-1 1 0,1-1 1,0 2-1,0-1 0,0 1 0,0 0 0,0 1 0,1 0 0,0 0 1,0 1-1,0 0 0,-11 13 0,14-14-155,-1 0-1,1 0 1,0 1 0,0 0-1,1 0 1,0 0 0,0 0-1,0 0 1,1 1-1,-1-1 1,2 1 0,-1 0-1,1-1 1,0 1 0,0 0-1,1 0 1,0 0 0,0 0-1,1-1 1,-1 1 0,2 0-1,1 8 1,-2-13-79,0 1 1,0 0-1,1 0 1,-1-1-1,1 1 0,-1-1 1,1 1-1,0-1 1,0 0-1,0 0 0,0 0 1,0 0-1,1 0 1,-1 0-1,1-1 1,-1 1-1,1-1 0,-1 1 1,1-1-1,0 0 1,0 0-1,0 0 0,-1-1 1,1 1-1,0-1 1,0 1-1,0-1 1,0 0-1,0 0 0,0 0 1,0-1-1,6-1 1,0 1 15,1-2 1,-1 0 0,1 0 0,-1 0-1,0-1 1,0-1 0,-1 0-1,15-10 1,-12 7 45,-2-1-1,1 0 0,-1-1 1,0 0-1,-1 0 0,-1-1 0,1 0 1,9-21-1,-14 27-39,-1 0 0,1 0 0,-1-1 0,-1 0 0,1 1 0,-1-1 0,0 0 0,0 0 0,-1 1-1,1-1 1,-1 0 0,-1 0 0,1 0 0,-1 0 0,0 1 0,0-1 0,-1 0 0,0 1 0,0-1 0,0 1 0,0 0 0,-4-6 0,5 9-36,-1 0 1,1 0-1,0 0 1,-1 0 0,1 1-1,-1-1 1,0 0 0,0 1-1,0-1 1,1 1-1,-1 0 1,-1-1 0,1 1-1,0 0 1,0 0-1,0 1 1,0-1 0,-1 0-1,1 1 1,0-1 0,-1 1-1,1 0 1,0 0-1,-1 0 1,1 0 0,0 0-1,-1 0 1,1 1-1,0-1 1,-1 1 0,1-1-1,0 1 1,-4 2-1,4-2-11,-1 1 0,0 0 0,1 0 0,0 0 0,-1 0 0,1 0-1,0 0 1,0 1 0,0-1 0,0 1 0,1-1 0,-1 1-1,1 0 1,-1-1 0,1 1 0,0 0 0,0 0 0,0 0-1,1 0 1,-1 0 0,1 0 0,-1 0 0,1 1 0,0-1-1,1 4 1,-1-5 1,0 0 0,1-1 0,-1 1 0,1 0 0,-1-1-1,1 1 1,0 0 0,-1-1 0,1 1 0,0-1 0,0 1-1,0-1 1,0 0 0,0 1 0,1-1 0,-1 0 0,0 0-1,1 0 1,1 2 0,0-2-2,1 1 0,-1 0 1,1-1-1,0 0 0,-1 1 0,1-1 0,0-1 1,5 1-1,2 0-23,-1-1-1,1 0 1,-1-1 0,1 0 0,17-4 0,-18 2-36,1 0 1,-1-1-1,0 0 0,0-1 1,0 0-1,-1 0 1,0-1-1,0-1 1,0 1-1,-1-1 1,0-1-1,-1 1 1,1-1-1,10-16 0,-22 30 44,0 1 0,0 0 0,1 0 0,0 0 0,0 0 0,1 0 0,-3 13 0,4-18 15,1 0 1,0 0 0,-1 1 0,1-1 0,0 0 0,0 0 0,1 0-1,-1 0 1,0 0 0,1 0 0,-1 0 0,1 0 0,0 0-1,-1 0 1,1 0 0,0 0 0,0-1 0,0 1 0,1 0 0,-1 0-1,0-1 1,1 1 0,-1-1 0,1 1 0,-1-1 0,1 0-1,-1 0 1,1 1 0,0-1 0,0 0 0,0-1 0,0 1 0,3 1-1,0-1-4,1 0-1,-1-1 1,0 1-1,1-1 0,-1 0 1,0-1-1,1 1 0,-1-1 1,0 0-1,0-1 0,1 1 1,-1-1-1,0 0 1,0 0-1,-1-1 0,1 1 1,0-1-1,-1 0 0,0 0 1,0-1-1,0 1 1,0-1-1,0 0 0,-1 0 1,1 0-1,-1 0 0,0-1 1,0 1-1,-1-1 1,0 0-1,1 0 0,1-8 1,-6 10 35,-4 6-12,-5 5 2,5-2-14,1 0 1,0 0-1,1 0 0,-1 1 1,1 0-1,1 0 0,-1 0 1,1 0-1,0 1 0,1-1 1,-3 14-1,5-21-2,0 1 0,-1 0-1,1 0 1,0 0 0,0 0 0,0 0-1,0 0 1,0-1 0,1 1 0,-1 0-1,0 0 1,0 0 0,1 0 0,-1 0-1,0-1 1,1 1 0,-1 0 0,1 0-1,-1-1 1,1 1 0,-1 0 0,1 0-1,-1-1 1,1 1 0,0 0 0,1 0 2,-1-1 1,1 1 0,0 0 0,-1-1 0,1 1 0,-1-1 0,1 0-1,0 0 1,-1 0 0,1 1 0,0-1 0,2-1 0,6 0 24,0-1 0,0-1 0,15-4 0,-21 5-22,87-32 106,-57 19-82,1 2 0,67-15-1,-98 27-32,-1 0-1,1 1 1,0-1-1,0 1 1,0 0-1,0 0 1,-1 1-1,1-1 1,0 1-1,0 0 1,3 1-1,-5-1 2,0 0-1,-1 0 1,1 0-1,-1 0 0,1 0 1,-1 1-1,0-1 1,1 0-1,-1 1 0,0-1 1,0 1-1,0-1 0,0 1 1,0 0-1,0-1 1,-1 1-1,1 0 0,0 0 1,-1-1-1,1 1 1,-1 0-1,0 0 0,0 0 1,0 2-1,-2 25 17,1-26 2,0 0-1,0 1 0,1-1 0,0 0 0,-1 1 1,1-1-1,1 0 0,-1 1 0,0-1 0,1 0 1,1 6-1,-1-8-9,-1-1 1,1 1 0,0-1-1,-1 1 1,1-1-1,0 1 1,-1-1-1,1 1 1,0-1-1,0 1 1,-1-1-1,1 0 1,0 0 0,0 1-1,0-1 1,0 0-1,-1 0 1,1 0-1,0 0 1,0 0-1,0 0 1,0 0 0,0 0-1,-1 0 1,1 0-1,0-1 1,0 1-1,0 0 1,-1-1-1,1 1 1,0 0 0,1-2-1,29-15 127,-27 15-104,4-3 11,-1 0 1,1-1-1,-1 0 0,0 0 1,-1-1-1,1 0 0,-1 0 1,9-15-1,-13 18-27,0 1 0,0-1 0,0 1-1,-1-1 1,1 1 0,-1-1 0,0 0 0,0 0 0,-1 0 0,1 0 0,-1 0 0,0 0 0,0 0 0,0 1 0,0-1-1,0 0 1,-1 0 0,0 0 0,0 0 0,0 0 0,-1 1 0,1-1 0,-3-4 0,4 8-31,0-1 0,0 1 0,0 0 0,0 0 0,0 0 0,-1 0 1,1 0-1,0 0 0,0 0 0,0 0 0,0 0 0,0-1 0,0 1 0,0 0 0,0 0 0,0 0 1,0 0-1,0 0 0,0 0 0,0 0 0,0 0 0,0 0 0,0-1 0,0 1 0,0 0 1,1 0-1,-1 0 0,0 0 0,0 0 0,0 0 0,0 0 0,0 0 0,0 0 0,0 0 0,0 0 1,0-1-1,0 1 0,0 0 0,0 0 0,0 0 0,1 0 0,-1 0 0,0 0 0,0 0 1,0 0-1,0 0 0,0 0 0,0 0 0,0 0 0,0 0 0,0 0 0,1 0 0,-1 0 1,10 0-728,10 4-695,-19-4 1296,14 3-665,0-1 0,22 0 0,-24-2 447,24 2-504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5.920"/>
    </inkml:context>
    <inkml:brush xml:id="br0">
      <inkml:brushProperty name="width" value="0.05" units="cm"/>
      <inkml:brushProperty name="height" value="0.05" units="cm"/>
    </inkml:brush>
  </inkml:definitions>
  <inkml:trace contextRef="#ctx0" brushRef="#br0">287 21 16580,'-1'-2'123,"0"1"0,1 0 1,-1 0-1,0-1 1,0 1-1,0 0 1,0 0-1,0 0 1,0 0-1,0 0 1,0 0-1,0 0 0,-1 0 1,1 1-1,0-1 1,-1 0-1,1 1 1,0-1-1,-1 1 1,1-1-1,-1 1 0,1 0 1,-1-1-1,1 1 1,-1 0-1,1 0 1,-3 1-1,-45-1 1826,35 2-1569,0 1-1,1 0 1,0 0 0,0 2 0,0-1 0,0 2-1,-12 6 1,19-9-320,0 1 0,0-1 0,0 1 0,1 0 0,-1 1 0,1-1-1,0 1 1,0 0 0,1 1 0,-1-1 0,1 1 0,1 0 0,-1 0 0,1 0 0,-5 11 0,8-15-54,-1-1 0,1 1 0,-1 0 1,1-1-1,0 1 0,0 0 0,0 0 1,0 0-1,0-1 0,0 1 0,0 0 1,1 0-1,-1-1 0,1 1 0,-1 0 1,1 0-1,0-1 0,-1 1 0,1-1 1,2 4-1,-1-3-47,0 0-1,1 0 1,-1 0-1,1 0 1,-1 0 0,1-1-1,-1 1 1,1-1 0,0 0-1,0 0 1,3 1 0,7 2-441,0-2 1,0 0-1,0-1 0,20 0 1,-12-1-64,31-5-1,-14-1-207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6.306"/>
    </inkml:context>
    <inkml:brush xml:id="br0">
      <inkml:brushProperty name="width" value="0.05" units="cm"/>
      <inkml:brushProperty name="height" value="0.05" units="cm"/>
    </inkml:brush>
  </inkml:definitions>
  <inkml:trace contextRef="#ctx0" brushRef="#br0">5 121 16476,'-1'0'80,"1"0"1,0 0 0,-1 1 0,1-1 0,0 0 0,0 1 0,-1-1 0,1 0 0,0 0 0,0 1 0,0-1 0,-1 0 0,1 1 0,0-1 0,0 0 0,0 1 0,0-1 0,0 1 0,0-1 0,0 0 0,-1 1 0,1-1 0,0 0 0,0 1 0,0-1 0,1 1 0,-1-1 0,0 0 0,0 1 0,0-1 0,0 0 0,0 1 0,0-1 0,1 1-1,-1-1 1,0 0 0,0 1 0,17 7 1449,23-1-295,-19-5-940,0-2 0,-1 0 0,1-1 0,36-7 1,-46 6-261,1-1 0,-1 0 1,0-1-1,0 0 1,0-1-1,0 0 0,-1-1 1,0 0-1,17-13 0,-24 15-27,0 1 0,0 0 0,0-1 0,-1 1-1,1-1 1,-1 0 0,0 0 0,0 0-1,0 0 1,2-8 0,-4 11-7,0 0 1,1 0-1,-1 0 0,0-1 1,0 1-1,0 0 1,0 0-1,0 0 0,0 0 1,0 0-1,0 0 1,0 0-1,0-1 0,-1 1 1,1 0-1,0 0 1,-1 0-1,1 0 0,-1 0 1,1 0-1,-1 0 0,0 0 1,1 1-1,-1-1 1,0 0-1,1 0 0,-1 0 1,0 1-1,0-1 1,0 0-1,0 1 0,0-1 1,0 1-1,0-1 1,0 1-1,0-1 0,0 1 1,0 0-1,0-1 0,0 1 1,0 0-1,0 0 1,-1 0-1,1 0 0,0 0 1,-1 0-1,-5 1 2,0-1-1,0 1 1,0 1 0,0-1-1,1 1 1,-1 1 0,1-1-1,-1 1 1,1 0 0,0 0-1,-10 8 1,-1 1 34,2 1 1,-27 26-1,38-35-23,-2 1 15,0 1 0,1 0 0,-1 1 0,1-1 1,0 1-1,1 0 0,-1 1 0,2-1 0,-7 15 1,10-21-25,0-1 0,0 1 0,-1 0 0,1 0 0,0 0 0,0 0 0,0 0 0,0-1 0,0 1 0,0 0 0,0 0 0,0 0 0,1 0 0,-1 0 0,0-1 0,0 1 0,1 0 0,-1 0 0,0 0 0,1-1 0,-1 1 0,1 0 0,-1 0 0,1-1 0,-1 1 1,1 0-1,0-1 0,-1 1 0,1-1 0,0 1 0,0-1 0,-1 1 0,1-1 0,0 0 0,0 1 0,0-1 0,-1 0 0,1 1 0,0-1 0,0 0 0,0 0 0,0 0 0,0 0 0,-1 0 0,2 0 0,6 0-14,-1 0-1,0-1 1,0 1-1,10-4 1,16-5-160,0-1 1,42-20 0,-48 18-1,1 1-1,0 1 1,48-10 0,-74 20 167,1-1 0,-1 1 0,0 0-1,0-1 1,0 1 0,0 0 0,1 0 0,-1 1-1,0-1 1,0 0 0,0 1 0,0-1 0,0 1 0,0 0-1,3 1 1,-3 0 25,0 0 0,0 0-1,0 0 1,0 0 0,-1 1-1,1-1 1,-1 1 0,1-1-1,0 5 1,3 2 60,-3-5-49,0-1-1,0 1 1,1-1 0,-1 0 0,1 0 0,0 0 0,-1 0-1,1 0 1,1-1 0,-1 1 0,0-1 0,1 0 0,-1 0 0,1 0-1,-1-1 1,1 1 0,0-1 0,0 0 0,5 1 0,6 1-190,0-2 1,1 0-1,26-1 1,-15-1-662,49-3-1250,-58 4 1364</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6.645"/>
    </inkml:context>
    <inkml:brush xml:id="br0">
      <inkml:brushProperty name="width" value="0.05" units="cm"/>
      <inkml:brushProperty name="height" value="0.05" units="cm"/>
    </inkml:brush>
  </inkml:definitions>
  <inkml:trace contextRef="#ctx0" brushRef="#br0">1 0 16347,'30'4'1793,"0"4"-1241,1-4-560,2 0 992,5-2-648,-2-2-80,1-8-296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7.204"/>
    </inkml:context>
    <inkml:brush xml:id="br0">
      <inkml:brushProperty name="width" value="0.05" units="cm"/>
      <inkml:brushProperty name="height" value="0.05" units="cm"/>
    </inkml:brush>
  </inkml:definitions>
  <inkml:trace contextRef="#ctx0" brushRef="#br0">5 0 18372,'3'12'506,"-1"-1"0,-1 1 0,0 0 1,-1-1-1,0 1 0,-1 0 0,-3 18 0,-1 19 262,5-36-660,-1-5-53,0-1-1,1 0 1,1 1 0,-1-1-1,1 0 1,2 8-1,-3-13-47,1-1 0,-1 1-1,1-1 1,0 1-1,0-1 1,-1 0 0,1 1-1,0-1 1,1 0 0,-1 1-1,0-1 1,0 0 0,0 0-1,1 0 1,-1 0 0,0 0-1,1 0 1,-1-1-1,1 1 1,-1 0 0,1-1-1,-1 1 1,1-1 0,0 0-1,-1 1 1,1-1 0,-1 0-1,1 0 1,0 0 0,-1 0-1,1 0 1,2-1-1,18-2 20,1-1 0,-1-1 0,22-8 0,-26 7-31,1 0-1,0 2 1,0 0-1,35-2 0,-51 6 1,1 0 0,-1 0 0,0 0 0,0 1-1,0-1 1,0 1 0,0 0 0,0 0 0,0 0 0,0 0-1,-1 0 1,1 1 0,0-1 0,-1 1 0,1 0-1,-1 0 1,4 3 0,-5-3 10,1 0 0,-1 0 0,0 0 0,0 0 0,0 0 0,0 0 0,0 1 0,0-1 0,-1 0 0,1 1 0,-1-1 0,1 0 0,-1 1 0,0-1 0,0 1 0,0-1 0,0 0 0,-1 1 0,1-1 0,-1 1 0,1-1 0,-1 0 0,-1 3 0,0 1 76,-1-1 0,0 0 0,0 1 0,0-1 0,-1 0 0,0 0 0,0-1 0,0 1 0,0-1 0,-1 0 0,1 0 0,-1 0 0,0-1 0,-1 0 0,1 0 0,0 0 0,-10 3 0,9-3 4,0-1 1,0 0 0,0-1 0,0 1-1,-1-1 1,1-1 0,-1 1 0,1-1-1,-1 0 1,1 0 0,-1-1 0,1 0-1,0 0 1,-1 0 0,1-1 0,-9-4-1,10 4-174,0-1 0,0 0 0,0-1 0,0 1-1,1-1 1,-1 0 0,1 0 0,-4-4 0,6 5-55,0 0 0,1 1 1,-1-1-1,0 0 1,1 0-1,-1 0 1,1 0-1,0 0 1,0 0-1,0 0 1,1-1-1,-1 1 1,1 0-1,-1 0 1,1-6-1,6-5-467,10 5-134</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7.683"/>
    </inkml:context>
    <inkml:brush xml:id="br0">
      <inkml:brushProperty name="width" value="0.05" units="cm"/>
      <inkml:brushProperty name="height" value="0.05" units="cm"/>
    </inkml:brush>
  </inkml:definitions>
  <inkml:trace contextRef="#ctx0" brushRef="#br0">8 225 16075,'23'-3'868,"0"-1"0,0-1 0,-1-1 0,0-1 0,24-11-1,-36 14-619,1-2 0,-1 1 0,0-1 0,-1-1 0,1 0 0,-1 0 0,-1-1 0,1 0 1,-1 0-1,-1-1 0,0 0 0,7-11 0,-12 17-211,-1 0 1,1 0-1,-1-1 1,0 1-1,1 0 1,-2-1-1,1 1 1,0 0-1,-1-1 1,1 1-1,-1-1 1,-1-5-1,1 8-29,0-1 1,0 1-1,-1-1 0,1 1 1,-1 0-1,1-1 0,-1 1 0,0 0 1,1 0-1,-1-1 0,0 1 0,0 0 1,0 0-1,0 0 0,0 0 0,0 0 1,0 0-1,0 0 0,-1 0 1,1 1-1,0-1 0,0 0 0,-1 1 1,1-1-1,-1 1 0,1-1 0,0 1 1,-1 0-1,1-1 0,-1 1 0,-2 0 1,-4 0 2,0 1 1,0 0 0,0 0 0,0 1 0,0 0-1,0 0 1,0 1 0,0 0 0,1 0-1,0 0 1,-14 10 0,4-2 14,1 1 0,1 0 0,-26 27 0,29-26 18,1 0-1,-15 24 1,24-33-35,-1 1 1,0 0-1,1-1 1,0 1-1,0 0 1,0 1 0,1-1-1,0 0 1,0 0-1,0 1 1,0-1-1,1 7 1,0-11-25,0 1-1,1-1 1,-1 1 0,0 0 0,1-1-1,-1 1 1,1-1 0,0 1-1,-1-1 1,1 0 0,0 1 0,0-1-1,0 0 1,0 1 0,0-1 0,0 0-1,0 0 1,1 0 0,1 2 0,0-2-99,0 1 1,0-1-1,1 0 1,-1 1 0,0-1-1,1-1 1,-1 1-1,7 0 1,3-1-241,0 0-1,0-1 1,23-4 0,11-5-121,4-8-165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8.117"/>
    </inkml:context>
    <inkml:brush xml:id="br0">
      <inkml:brushProperty name="width" value="0.05" units="cm"/>
      <inkml:brushProperty name="height" value="0.05" units="cm"/>
    </inkml:brush>
  </inkml:definitions>
  <inkml:trace contextRef="#ctx0" brushRef="#br0">208 0 18820,'-61'37'2696,"35"-22"-1789,1 0 0,0 2 0,-39 34 0,64-51-909,0 1-1,-1-1 1,1 0-1,-1 0 0,1 1 1,0-1-1,-1 0 1,1 1-1,-1-1 1,1 1-1,0-1 1,0 0-1,-1 1 1,1-1-1,0 1 1,0-1-1,-1 1 1,1-1-1,0 0 1,0 1-1,0-1 1,0 1-1,0-1 1,0 1-1,0-1 1,0 1-1,0-1 1,0 1-1,0-1 1,0 1-1,0-1 1,0 1-1,0-1 1,0 1-1,1-1 1,-1 1-1,0-1 1,0 1-1,1-1 1,-1 0-1,0 1 1,0-1-1,1 1 1,-1-1-1,0 0 1,1 1-1,-1-1 0,1 0 1,-1 0-1,1 1 1,-1-1-1,0 0 1,1 0-1,-1 0 1,1 1-1,-1-1 1,1 0-1,-1 0 1,1 0-1,-1 0 1,1 0-1,-1 0 1,1 0-1,0 0 1,42 3-663,-36-3 521,6 0-64,106 7-1755,-104-5 1642,0 0-1,0 2 1,-1 0 0,1 0 0,25 13 0,-38-17 328,-1 1 0,1 0-1,-1-1 1,1 1 0,-1 0 0,0 0 0,1 0 0,-1 0 0,0 0 0,0 0 0,1 0 0,-1 0 0,0 1 0,0-1 0,0 0 0,-1 1 0,1-1 0,0 1-1,-1-1 1,1 1 0,0-1 0,-1 1 0,0-1 0,1 1 0,-1-1 0,0 4 0,0-2 70,-1-1 1,0 0-1,0 0 1,0 1-1,0-1 1,0 0-1,0 0 1,-1 0-1,1 0 1,-1 0-1,0-1 1,1 1-1,-1 0 0,0-1 1,0 1-1,0-1 1,-3 2-1,-4 3 240,-1-1 0,1 0 0,-1-1 0,0 0 0,0-1 0,-15 4 0,19-6-340,-1 0-1,1 0 1,-1-1 0,0 1-1,1-1 1,-1-1-1,0 1 1,1-1-1,-1-1 1,1 1-1,-10-4 1,15 5-23,0-1-1,-1 1 1,1-1 0,0 1-1,0-1 1,0 0 0,-1 0-1,1 1 1,0-1 0,0 0-1,0 0 1,0 0 0,0 0-1,0 0 1,1-1 0,-1 1-1,0 0 1,0 0 0,1 0-1,-1-1 1,1 1 0,-1 0-1,1-1 1,0 1 0,-1 0-1,1-1 1,0 1 0,0-1-1,0 1 1,0 0 0,0-1-1,0 1 1,1-1 0,-1 1-1,0 0 1,1-1 0,-1 1-1,2-3 1,12-15-615</inkml:trace>
  <inkml:trace contextRef="#ctx0" brushRef="#br0" timeOffset="1">600 23 15107,'-27'18'1003,"0"0"405,-44 38-1,64-50-1186,1 1-1,-1 0 1,1 0 0,1 0-1,-1 1 1,1 0-1,1 0 1,-1 1-1,1-1 1,-5 17-1,8-23-187,1 1 0,-1-1-1,0 0 1,1 1-1,-1-1 1,1 1 0,0-1-1,0 1 1,0-1 0,0 1-1,0-1 1,0 1 0,1-1-1,-1 1 1,1-1-1,0 1 1,0-1 0,0 0-1,0 1 1,0-1 0,0 0-1,0 0 1,1 0 0,-1 0-1,1 0 1,0 0-1,0 0 1,-1-1 0,1 1-1,0-1 1,0 1 0,1-1-1,-1 0 1,0 1 0,0-1-1,1 0 1,-1-1 0,0 1-1,4 1 1,5 0-56,-1-1 0,1 0-1,-1 0 1,1-1 0,0 0 0,-1-1 0,1 0 0,13-4 0,-11 2-132,-1-1 0,1 0 0,-1-1-1,0 0 1,0-1 0,0-1 0,-1 0 0,0 0 0,0-1 0,-1-1 0,0 0 0,0 0 0,-1 0 0,0-2 0,-1 1 0,0-1-1,-1 0 1,0 0 0,-1-1 0,9-23 0,7-30-521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8.592"/>
    </inkml:context>
    <inkml:brush xml:id="br0">
      <inkml:brushProperty name="width" value="0.05" units="cm"/>
      <inkml:brushProperty name="height" value="0.05" units="cm"/>
    </inkml:brush>
  </inkml:definitions>
  <inkml:trace contextRef="#ctx0" brushRef="#br0">95 1 13131,'-12'16'472,"0"2"1,2 0-1,0 0 0,1 0 1,1 1-1,1 1 1,1-1-1,0 1 1,2 0-1,0 0 0,1 1 1,1-1-1,1 1 1,1 0-1,0-1 0,4 21 1,-3-35-393,0 0-1,0-1 1,1 1 0,-1-1 0,1 0-1,0 1 1,1-1 0,-1 0 0,1 0-1,0 0 1,4 5 0,-5-9-58,0 1 0,0 0 0,0 0 0,0-1-1,0 1 1,0-1 0,1 0 0,-1 0 0,0 0 0,1 0 0,-1 0 0,1 0 0,-1 0 0,1-1 0,-1 0 0,1 1 0,0-1-1,-1 0 1,1 0 0,-1 0 0,1-1 0,0 1 0,-1 0 0,1-1 0,3-1 0,8-4-63,-1 1 1,0-2-1,-1 0 1,1 0-1,-1-1 1,13-12-1,-13 10-92,1 1-1,0 0 0,1 1 0,22-11 1,-35 19 130,0-1 0,0 1 1,-1-1-1,1 1 1,0 0-1,0-1 0,0 1 1,0 0-1,0 0 1,0 0-1,0-1 0,0 1 1,0 0-1,0 0 1,0 1-1,0-1 0,0 0 1,0 0-1,0 0 1,0 1-1,0-1 0,0 0 1,0 1-1,0-1 1,-1 1-1,1-1 0,0 1 1,0 0-1,0-1 0,-1 1 1,1 0-1,0-1 1,-1 1-1,1 0 0,-1 0 1,1 0-1,-1 0 1,1-1-1,-1 1 0,1 0 1,-1 0-1,0 0 1,1 0-1,-1 0 0,0 0 1,0 0-1,0 0 1,0 1-1,1 7 110,-1 1 1,0-1-1,-1 0 1,-2 12-1,2-10 20,0-4 26,0 0-1,1-1 1,0 1 0,1 9 0,-1-16-128,0 1 0,0 0 0,1-1 1,-1 1-1,0-1 0,0 1 1,0 0-1,1-1 0,-1 1 0,0-1 1,0 1-1,1-1 0,-1 1 0,1-1 1,-1 1-1,0-1 0,1 1 1,-1-1-1,1 1 0,-1-1 0,1 0 1,-1 1-1,2-1 0,-1 0-4,0 0 0,0 0 0,0 0 1,0 0-1,0-1 0,0 1 0,0 0 0,0-1 0,0 1 0,0 0 0,0-1 0,0 0 0,0 1 1,0-1-1,-1 1 0,1-1 0,0 0 0,0 0 0,0-1 0,5-4 18,-1 0 0,0 0 0,0-1 0,-1 0-1,0 0 1,-1 0 0,1 0 0,-1-1 0,0 1 0,-1-1 0,0 0-1,2-11 1,-2 4-57,-1-1-1,0 0 1,0 0 0,-2 1-1,-2-21 1,0 26-45,10 20 54,-2-6-73,0 0 0,1 0 1,-1-1-1,0 0 0,1 0 1,0-1-1,0 1 0,0-1 0,0-1 1,0 1-1,0-1 0,0 0 1,0 0-1,9-1 0,-6 1-74,0-2 0,1 1 0,-1-2 1,0 1-1,0-1 0,0 0 0,0-1 0,0 0 0,8-4 0,24-15-354</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9.351"/>
    </inkml:context>
    <inkml:brush xml:id="br0">
      <inkml:brushProperty name="width" value="0.05" units="cm"/>
      <inkml:brushProperty name="height" value="0.05" units="cm"/>
    </inkml:brush>
  </inkml:definitions>
  <inkml:trace contextRef="#ctx0" brushRef="#br0">170 97 14547,'3'-3'413,"0"-1"1,0 1-1,0 0 1,0-1-1,-1 1 0,1-1 1,-1 0-1,0 0 0,0 0 1,0 0-1,0 0 0,-1 0 1,0-1-1,0 1 0,0 0 1,0-1-1,-1 1 0,0-8 1,0 12-365,0-1 0,0 1-1,0-1 1,0 0 0,0 1 0,0-1 0,0 0 0,0 1 0,-1-1 0,1 1 0,0-1 0,0 1-1,-1-1 1,1 1 0,0-1 0,-1 1 0,1-1 0,-1 1 0,1-1 0,-1 1 0,1-1 0,-1 1-1,1 0 1,-1-1 0,1 1 0,-1 0 0,1 0 0,-1-1 0,1 1 0,-1 0 0,1 0 0,-1 0-1,0 0 1,1-1 0,-1 1 0,0 0 0,1 0 0,-1 0 0,1 0 0,-1 1 0,0-1 0,1 0-1,-1 0 1,1 0 0,-1 0 0,0 1 0,1-1 0,-1 0 0,-3 2 69,0 0 0,0 0 0,0 0 0,0 0 0,-7 5 0,-4 6-13,0 0 0,1 2-1,0-1 1,1 2-1,-12 19 1,17-23-103,0 1 0,1-1 0,1 1 0,0 1-1,1-1 1,0 1 0,-5 27 0,10-39-2,-1 1-1,1-1 0,0 0 1,0 1-1,0-1 0,0 0 0,0 1 1,1-1-1,-1 0 0,1 1 1,-1-1-1,3 4 0,-2-4 0,-1-1 1,1 0-1,0 0 0,0 0 0,0 0 0,0-1 0,0 1 0,0 0 0,0 0 0,0 0 0,0-1 0,0 1 0,0-1 0,0 1 0,0-1 0,1 1 1,1 0-1,1-1-1,0 0 0,0 0 1,0 0-1,0 0 0,0-1 0,-1 1 1,1-1-1,0 0 0,0 0 1,-1 0-1,1-1 0,0 0 1,6-3-1,7-6-13,-1-1 1,0 0-1,0-1 0,-1-1 1,19-23-1,-24 25-1,0 0 0,-1-1 0,-1 0 0,0-1 0,0 0 0,-2 0 0,8-21 0,-15 31-117,-6 10 70,-5 11 3,-1 10 1,-13 35 0,22-51 70,1 0 0,0 0-1,1 0 1,0 1 0,1-1-1,-1 16 1,2-25-1,0 0-1,1-1 1,-1 1-1,0 0 1,1 0 0,-1 0-1,1-1 1,-1 1-1,1 0 1,0-1 0,0 1-1,0 0 1,0-1-1,0 1 1,0-1 0,0 1-1,0-1 1,1 0-1,-1 1 1,0-1-1,1 0 1,-1 0 0,1 0-1,-1 0 1,1 0-1,0-1 1,-1 1 0,1 0-1,0-1 1,0 1-1,0-1 1,-1 1 0,1-1-1,0 0 1,0 0-1,0 0 1,0 0-1,3-1 1,6 0 40,0-1-1,0 0 1,0 0-1,21-9 1,9-6 58,51-29 1,-11 4-162,-77 40 35,0 0 0,1 0-1,0 0 1,-1 0 0,1 1 0,9-1 0,-13 2 12,0 0 0,0 0 0,1 0 0,-1 0 0,0 1 1,0-1-1,0 0 0,0 1 0,0-1 0,0 1 0,0-1 0,0 1 0,0-1 0,0 1 0,0 0 0,0 0 0,0-1 0,-1 1 0,1 0 0,0 0 0,-1 0 0,1 0 0,0 0 0,-1 0 0,1 0 1,-1 0-1,1 0 0,-1 0 0,0 0 0,1 0 0,-1 0 0,0 3 0,9 56-122,-8-59 92,-1 0 1,1 0-1,-1-1 0,0 1 1,1 0-1,-1-1 0,1 1 1,0 0-1,-1-1 0,1 1 1,-1-1-1,1 1 0,0-1 1,0 1-1,-1-1 1,1 1-1,0-1 0,0 0 1,-1 0-1,1 1 0,0-1 1,0 0-1,0 0 0,-1 0 1,1 0-1,0 0 0,0 0 1,0 0-1,0 0 1,0 0-1,-1 0 0,1 0 1,0 0-1,0-1 0,0 1 1,3-1-246,0 0 0,-1-1 1,1 1-1,-1-1 1,0 1-1,7-5 1,-3 0 43,0 0 1,0-1 0,-1 1 0,9-12 0,9-18-539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5.233"/>
    </inkml:context>
    <inkml:brush xml:id="br0">
      <inkml:brushProperty name="width" value="0.05" units="cm"/>
      <inkml:brushProperty name="height" value="0.05" units="cm"/>
    </inkml:brush>
  </inkml:definitions>
  <inkml:trace contextRef="#ctx0" brushRef="#br0">348 136 18260,'1'-5'294,"0"-1"1,0 0-1,0 0 0,-1 1 0,0-1 1,0 0-1,-1 0 0,0 0 1,0 1-1,-2-8 0,1 9-135,1 1-1,-1-1 1,0 1-1,0 0 1,0 0-1,0 0 1,-1 0-1,1 0 1,-1 0-1,0 1 1,0-1-1,0 1 1,0 0-1,0 0 1,0 0-1,-7-3 1,2 2-53,0 0 0,-1 0 0,0 1 0,1 0 0,-1 1 0,0 0 0,0 0 0,0 1 0,0 0 0,0 1 0,0 0 0,0 0 0,1 1 0,-1 0 0,0 0 0,1 1 0,0 0 0,-11 6 0,11-5-106,-1 1 0,0 0-1,1 0 1,0 1 0,1 0-1,-1 0 1,1 1 0,0 0-1,1 1 1,0-1-1,0 1 1,0 0 0,1 1-1,0-1 1,1 1 0,-4 12-1,7-19-3,0 1 0,0-1-1,1 0 1,-1 1 0,1-1 0,0 1-1,0-1 1,0 1 0,0-1-1,0 1 1,0-1 0,1 1-1,-1-1 1,1 0 0,0 1 0,0-1-1,0 0 1,0 1 0,0-1-1,0 0 1,0 0 0,1 0 0,-1 0-1,1 0 1,0 0 0,-1-1-1,1 1 1,0 0 0,0-1 0,0 1-1,0-1 1,0 0 0,1 0-1,-1 0 1,3 1 0,9 3-26,0 0 0,0-1 0,0-1 0,26 3 0,-33-5 14,71 7-167,-40-5-63,1 2 0,71 18 0,-107-22 221,0 0-1,0 0 1,0 0 0,0 0 0,-1 0 0,1 1 0,0 0-1,-1-1 1,1 1 0,-1 0 0,0 0 0,1 0 0,-1 1 0,0-1-1,3 5 1,-4-4 10,0-1 0,-1 0 0,1 1 0,-1-1 0,1 1 0,-1-1 0,0 1 0,0-1-1,0 1 1,0-1 0,0 1 0,-1-1 0,1 1 0,-1-1 0,1 0 0,-1 1 0,0-1 0,0 0 0,-2 4 0,-4 5 9,0 0 1,-1-1 0,0 0 0,-1 0-1,0-1 1,0 0 0,-1 0 0,0-1-1,-1-1 1,1 0 0,-2 0 0,1-1-1,-1 0 1,-14 5 0,23-10-39,0 0 1,1 0 0,-1-1-1,0 1 1,0-1 0,0 1-1,0-1 1,0 0 0,1 0-1,-1 0 1,0 0 0,0-1-1,0 1 1,0-1 0,0 0-1,1 0 1,-5-1 0,5 0 57,0 1 0,1 0 0,-1-1 0,1 1 0,0-1 0,-1 1 0,1-1 0,0 0 0,0 0 0,0 1 0,0-1 0,0 0 0,0 0 0,1 0 0,-1 0 0,1 0 0,-1 0 0,1 0 0,0 0 0,0 0 0,0 0 0,0 0 0,0-1 0,0 1 0,1-3 0,11-38-161,9-6-45</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49.823"/>
    </inkml:context>
    <inkml:brush xml:id="br0">
      <inkml:brushProperty name="width" value="0.05" units="cm"/>
      <inkml:brushProperty name="height" value="0.05" units="cm"/>
    </inkml:brush>
  </inkml:definitions>
  <inkml:trace contextRef="#ctx0" brushRef="#br0">50 34 16331,'0'1'119,"-1"-1"0,1 0 0,-1 1 0,1-1-1,-1 1 1,1-1 0,-1 1 0,1-1 0,-1 1-1,1 0 1,0-1 0,-1 1 0,1-1-1,0 1 1,-1 0 0,1-1 0,0 1 0,0 0-1,0-1 1,0 1 0,0 0 0,-1 1-1,-6 23 930,-7 55 232,4 1 1,0 125-1,10-198-1239,-1 2 7,2 0 0,-1 1 1,1-1-1,3 10 1,-4-18-42,0-1 1,0 1 0,1-1-1,-1 0 1,1 1-1,-1-1 1,1 0 0,-1 1-1,1-1 1,0 0-1,0 0 1,0 1 0,-1-1-1,1 0 1,0 0-1,0 0 1,1 0 0,-1 0-1,0 0 1,0 0-1,0-1 1,1 1 0,-1 0-1,0-1 1,1 1-1,-1-1 1,0 1 0,1-1-1,-1 0 1,1 0-1,-1 1 1,1-1 0,-1 0-1,1 0 1,-1 0-1,2-1 1,2 0 6,0 0 1,0-1 0,0 0-1,-1 0 1,1-1-1,-1 1 1,1-1-1,-1 0 1,0 0-1,4-4 1,38-39 102,-34 32-75,231-287 657,-138 163-476,-96 126-619,-14 19-343,-17 18 103,0-7 320,-7 2-109</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0.188"/>
    </inkml:context>
    <inkml:brush xml:id="br0">
      <inkml:brushProperty name="width" value="0.05" units="cm"/>
      <inkml:brushProperty name="height" value="0.05" units="cm"/>
    </inkml:brush>
  </inkml:definitions>
  <inkml:trace contextRef="#ctx0" brushRef="#br0">0 1 15667,'16'40'1849,"0"-14"-1089,3-8-328,2-9 688,2-8-760,3-8 104,3-6-128,2-16-416</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0.579"/>
    </inkml:context>
    <inkml:brush xml:id="br0">
      <inkml:brushProperty name="width" value="0.05" units="cm"/>
      <inkml:brushProperty name="height" value="0.05" units="cm"/>
    </inkml:brush>
  </inkml:definitions>
  <inkml:trace contextRef="#ctx0" brushRef="#br0">138 112 16339,'1'-1'149,"-1"0"0,0 0-1,0 1 1,0-1-1,0 0 1,1 0 0,-1 1-1,0-1 1,1 0-1,-1 0 1,1 1 0,-1-1-1,1 1 1,-1-1-1,1 0 1,-1 1-1,1-1 1,-1 1 0,1-1-1,0 1 1,-1-1-1,1 1 1,0 0 0,0-1-1,24-8 1623,-3 2-1118,-20 6-626,0-1 1,0 1-1,0-1 0,-1 1 0,1-1 0,-1 1 0,1-1 1,-1 0-1,1 0 0,-1 0 0,0 0 0,0 0 1,0 0-1,0 0 0,0 0 0,-1 0 0,1 0 0,-1 0 1,1-1-1,-1 1 0,0 0 0,0 0 0,0-1 1,0-3-1,-1 5-23,1-1 0,0 1 0,-1-1 0,0 1 0,1-1 1,-1 1-1,0 0 0,0 0 0,1-1 0,-1 1 0,0 0 1,0 0-1,-1 0 0,1 0 0,0 0 0,0 0 0,0 0 1,-1 0-1,1 1 0,0-1 0,-1 0 0,1 1 0,-1-1 0,1 1 1,-1-1-1,1 1 0,-1 0 0,1 0 0,-1 0 0,1-1 1,-1 1-1,1 1 0,-1-1 0,1 0 0,-1 0 0,1 1 0,-3 0 1,-2 1 3,0 0-1,0 0 1,0 0 0,0 1 0,1 0 0,-1 1 0,1-1 0,0 1-1,0 0 1,0 0 0,1 0 0,-6 6 0,-2 4 36,1 1 0,1-1 0,-10 18 0,-13 32 184,31-57-189,-1 0-1,1 1 1,0-1 0,0 0 0,1 1-1,0-1 1,0 12 0,1-18-29,0 1 1,0-1-1,0 0 0,1 1 1,-1-1-1,0 1 0,1-1 1,-1 0-1,1 1 0,-1-1 1,1 0-1,-1 0 1,1 1-1,0-1 0,0 0 1,0 0-1,0 0 0,0 0 1,0 0-1,0 0 0,1 1 1,1-1-2,-1 0 0,0 0 1,1 0-1,-1 0 0,1 0 0,-1-1 0,1 1 1,-1-1-1,1 0 0,-1 1 0,4-2 0,6 0-18,0 0-1,0-1 1,24-8-1,157-63-303,-139 50 259,-46 20 61,0-1-1,0 2 1,0-1 0,1 1-1,-1 0 1,10 0 0,-16 2 4,0 0 0,0 0 1,-1 0-1,1 0 1,0 0-1,0 1 0,0-1 1,0 1-1,-1-1 1,1 1-1,0 0 1,0 0-1,-1 0 0,1 0 1,-1 0-1,1 0 1,-1 0-1,1 0 1,-1 1-1,0-1 0,1 0 1,-1 1-1,0-1 1,0 1-1,0-1 1,0 1-1,0 0 0,-1-1 1,1 1-1,0 0 1,-1 0-1,1 0 0,-1 3 1,1 0 2,0-1 8,0 1 0,0 0 0,0-1-1,1 1 1,0-1 0,3 8 0,-4-11-20,0 0 1,0 0 0,-1-1 0,1 1-1,0 0 1,0 0 0,0-1 0,0 1 0,0-1-1,0 1 1,0-1 0,0 1 0,0-1 0,0 0-1,0 1 1,0-1 0,0 0 0,0 0-1,1 0 1,-1 0 0,0 0 0,0 0 0,0 0-1,0 0 1,0 0 0,0 0 0,0-1-1,1 1 1,-1 0 0,0-1 0,0 1 0,0-1-1,0 1 1,1-2 0,36-24-77,4-2-220,-39 26 242,0 1 0,1 0-1,-1-1 1,0 1 0,0 0 0,1 1-1,-1-1 1,1 0 0,-1 1 0,0 0-1,7 0 1,-8 1 33,-1-1 1,0 1-1,1-1 0,-1 1 1,0 0-1,0-1 0,1 1 1,-1 0-1,0 0 0,0 0 1,0 0-1,0 0 0,0 0 1,0 0-1,0 0 0,-1 1 1,1-1-1,0 0 0,-1 0 1,1 1-1,-1-1 0,1 0 1,-1 1-1,1-1 0,-1 1 1,0 1-1,5 11-28,-5-14 25,0 0 0,0 0 0,0 1 0,0-1 0,0 0 0,0 0 0,0 0 0,0 0-1,0 0 1,0 0 0,1 0 0,-1 1 0,0-1 0,0 0 0,0 0 0,0 0 0,0 0 0,0 0-1,0 0 1,1 0 0,-1 0 0,0 0 0,0 0 0,0 0 0,0 0 0,0 0 0,0 0 0,1 0-1,-1 0 1,0 0 0,0 0 0,0 0 0,0 0 0,0 0 0,1 0 0,-1 0 0,0 0 0,0 0 0,0 0-1,0 0 1,0 0 0,0 0 0,0 0 0,1 0 0,-1 0 0,6-8-257,3-9 110,-1-5-108</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1.458"/>
    </inkml:context>
    <inkml:brush xml:id="br0">
      <inkml:brushProperty name="width" value="0.05" units="cm"/>
      <inkml:brushProperty name="height" value="0.05" units="cm"/>
    </inkml:brush>
  </inkml:definitions>
  <inkml:trace contextRef="#ctx0" brushRef="#br0">99 6 14563,'-1'0'76,"1"-1"0,-1 1 0,0-1 0,1 1 0,-1-1-1,0 1 1,0 0 0,1-1 0,-1 1 0,0 0 0,0 0 0,0-1 0,1 1 0,-1 0-1,0 0 1,0 0 0,0 0 0,0 0 0,0 0 0,1 0 0,-1 0 0,0 0 0,0 1 0,0-1-1,0 0 1,1 1 0,-1-1 0,0 0 0,0 1 0,1-1 0,-1 1 0,0-1 0,1 1-1,-1-1 1,0 1 0,1-1 0,-1 1 0,1 0 0,-1-1 0,0 2 0,-3 3 240,1 0 0,-1 0 0,1 0 0,-4 9 0,-2 7 187,1 0 0,1 1 1,1 0-1,1 0 1,0 1-1,-1 34 0,6-56-463,-1 1 1,1-1-1,0 1 0,0-1 0,1 1 1,-1 0-1,0-1 0,0 1 0,1-1 0,-1 1 1,1-1-1,-1 0 0,3 4 0,-3-5-24,0 0 0,1 0 0,-1 1 0,0-1 0,1 0 0,-1 0 0,1 1 0,-1-1 0,0 0 0,1 0 0,-1 0 0,1 0 0,-1 0 0,1 1 0,-1-1 0,1 0 0,-1 0 0,1 0 0,-1 0 0,0 0 0,1-1 0,-1 1 0,1 0 0,-1 0 0,1 0 0,-1 0 0,1 0 0,0-1 0,3-2 18,0 1 1,-1-1-1,1 0 1,-1 0-1,1 0 1,-1-1 0,4-4-1,2-5-259,0 0 0,0 0 0,-1-1 0,8-21 0,-13 29-9,0-1 0,-1 0 1,0 0-1,0 0 1,-1 0-1,0 0 0,0 0 1,-1 0-1,0 0 1,0 0-1,0 0 1,-3-10-1,-5-2-486,-5 8-131</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2.467"/>
    </inkml:context>
    <inkml:brush xml:id="br0">
      <inkml:brushProperty name="width" value="0.05" units="cm"/>
      <inkml:brushProperty name="height" value="0.05" units="cm"/>
    </inkml:brush>
  </inkml:definitions>
  <inkml:trace contextRef="#ctx0" brushRef="#br0">58 19 12907,'-1'0'205,"1"1"0,0-1 1,0 1-1,-1-1 0,1 1 1,0-1-1,0 1 0,0-1 1,0 1-1,0 0 0,0-1 1,0 1-1,0-1 1,0 1-1,0-1 0,0 1 1,0-1-1,0 1 0,1-1 1,-1 1-1,0-1 0,0 1 1,1-1-1,-1 1 0,0-1 1,1 1-1,-1-1 0,0 1 1,1-1-1,-1 0 0,0 1 1,1-1-1,-1 0 0,1 1 1,-1-1-1,1 0 0,-1 1 1,1-1-1,-1 0 0,1 0 1,0 1-50,0-1 0,0 1 0,0 0 1,0 0-1,0-1 0,0 1 0,0 0 1,0 0-1,-1 0 0,1 0 0,0 0 0,-1 0 1,1 0-1,0 0 0,-1 0 0,0 0 1,1 0-1,-1 0 0,0 0 0,1 2 1,-3 11 54,0 0 1,0 0 0,-2 0-1,0 0 1,0-1 0,-9 17 0,-5 19 98,13-34-210,-16 58 336,19-66-371,1 0 1,0-1-1,0 1 1,1 0-1,0 0 1,0 0-1,1 0 1,2 10 0,-3-15-51,1-1 0,-1 1 0,1-1 0,0 0 0,-1 0 0,1 1 0,0-1 0,0 0 0,-1 0 0,1 0 0,0 0 0,0 0 0,0 0 0,1 0 0,-1 0 0,0 0 0,0 0 0,0-1 0,1 1 0,-1 0 0,2 0 0,1 0 6,-1-1 0,0 1 1,1-1-1,-1 1 0,0-1 0,1 0 0,-1 0 0,7-2 0,1 0 0,-1-1 1,0 0-1,1-1 0,-1 0 0,9-6 1,4-3-40,-1-2 0,0-1 1,-1-1-1,35-36 0,-27 21-91,-2-1 0,30-47 0,-43 57 0,13-34 0,-8 17-227,-27 58 333,2 0-1,0 0 0,0 0 1,2 0-1,1 1 1,0 0-1,1 0 1,1 20-1,1-34 22,0-1-1,0 1 0,0-1 1,1 1-1,0-1 1,0 1-1,0-1 1,0 1-1,3 4 0,-3-8-9,-1 1-1,1-1 1,0 0-1,0 0 1,0 1-1,0-1 1,0 0-1,1 0 1,-1 0-1,0 0 1,1 0-1,-1 0 0,0 0 1,1 0-1,-1-1 1,1 1-1,-1-1 1,1 1-1,-1-1 1,1 1-1,0-1 1,-1 0-1,1 0 1,-1 0-1,1 0 0,0 0 1,-1 0-1,3-1 1,4 0-1,-1-1 0,0 0 0,0-1 0,0 1 1,0-1-1,0-1 0,-1 1 0,12-9 0,49-45-83,-37 30 15,-11 9-6,16-14-43,-33 31 97,0-1-1,1 0 1,-1 1-1,0-1 1,1 1-1,-1 0 1,1 0-1,0 0 1,-1 0-1,1 0 1,0 1-1,3-1 0,-6 1 13,1 0-1,0 0 0,-1 0 0,1 1 0,0-1 1,-1 0-1,1 1 0,-1-1 0,1 0 0,-1 1 1,1-1-1,0 1 0,-1-1 0,1 0 0,-1 1 1,0 0-1,1-1 0,-1 1 0,1-1 0,-1 1 0,0-1 1,1 1-1,-1 0 0,0 0 0,6 19 5,-4-15 1,-2-2 3,1 0 1,0 0 0,0 1-1,1-1 1,-1 0-1,1 0 1,-1 0 0,1 0-1,0-1 1,0 1-1,0 0 1,0-1 0,1 1-1,-1-1 1,1 0-1,0 0 1,-1 0-1,1 0 1,0 0 0,0-1-1,0 1 1,0-1-1,0 0 1,1 0 0,-1 0-1,0 0 1,1 0-1,-1-1 1,0 0 0,1 1-1,-1-1 1,1-1-1,-1 1 1,0 0 0,4-2-1,7 0-15,-1-1 1,1-1-1,-1 0 0,0-1 0,0 0 1,13-8-1,69-48-615,-9 5-680,-67 48 810,-18 8 475,-1 0 0,0 0-1,1 0 1,-1 0-1,1 0 1,-1 0 0,0 0-1,1 0 1,-1 0-1,1 0 1,-1 0-1,0 1 1,1-1 0,-1 0-1,1 0 1,-1 0-1,0 1 1,1-1 0,-1 0-1,0 0 1,1 1-1,-1-1 1,1 1 0,0 1-2,0 1 1,-1-1-1,1 1 0,-1-1 1,1 1-1,-1 0 1,0-1-1,0 1 1,0 4-1,0-3 70,1 19 38,0 0 1,2 0 0,1 0 0,7 23 0,33 86-94,-28-91-88,-2 1 0,-2 0 0,7 45-1,-18-75 118,0 1 0,-1-1 1,-1 1-1,1-1 0,-2 1 0,0-1 0,0 0 0,-1 0 0,-8 21 1,8-27 37,1 0 0,-1 0 1,0 0-1,-1-1 0,1 1 1,-1-1-1,0 0 0,0 0 1,-1 0-1,0 0 1,1-1-1,-2 0 0,1 0 1,0 0-1,-1-1 0,1 0 1,-1 0-1,0 0 0,0-1 1,-8 3-1,10-5-20,0 1 0,-1-1 0,1 0 0,0 0 0,0 0 0,0-1 0,0 1 0,0-1 0,0 0 0,0 0 0,0 0 0,0-1 0,0 1 0,0-1 0,1 0 0,-1 0 0,0-1 0,1 1 0,0-1 0,0 1 0,0-1 0,0 0 0,0 0 0,0-1 0,-3-4 0,0-1-6,0-1 0,1 0 1,0 0-1,0 0 0,1 0 0,0-1 0,1 0 1,-3-15-1,4 16-58,0 0 0,1-1 0,1 1 0,-1 0 0,2-1 0,0 1 0,0 0 0,0 0 0,2-1 1,-1 1-1,1 1 0,0-1 0,1 0 0,0 1 0,1 0 0,0 0 0,1 0 0,-1 0 0,2 1 0,-1 0 0,1 0 0,0 1 0,1 0 1,0 0-1,0 1 0,11-8 0,1 4-515,0 1 1,40-12-1,6-2-695,-42 8 748,-7-2-171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2.887"/>
    </inkml:context>
    <inkml:brush xml:id="br0">
      <inkml:brushProperty name="width" value="0.05" units="cm"/>
      <inkml:brushProperty name="height" value="0.05" units="cm"/>
    </inkml:brush>
  </inkml:definitions>
  <inkml:trace contextRef="#ctx0" brushRef="#br0">0 38 19388,'27'-9'1809,"12"4"-1233,0 2-280,12-1 752,7-2-1048,-8 3 224,-4 1-200,-13-3-264</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4.035"/>
    </inkml:context>
    <inkml:brush xml:id="br0">
      <inkml:brushProperty name="width" value="0.05" units="cm"/>
      <inkml:brushProperty name="height" value="0.05" units="cm"/>
    </inkml:brush>
  </inkml:definitions>
  <inkml:trace contextRef="#ctx0" brushRef="#br0">151 128 18436,'-4'-3'297,"1"0"0,-1 0 0,1 1 0,-1-1 0,0 1 0,0 0 0,0 0 0,0 0 0,0 1 0,-5-2 0,7 3-226,1-1-1,-1 1 1,0 0 0,0 0-1,0 1 1,1-1 0,-1 0-1,0 1 1,0-1 0,1 1-1,-1-1 1,0 1-1,1 0 1,-1-1 0,0 1-1,1 0 1,-1 0 0,1 0-1,0 1 1,-1-1 0,1 0-1,0 0 1,0 1-1,0-1 1,0 1 0,0-1-1,-1 3 1,-8 15 28,1 1 1,0 1-1,2-1 0,0 1 0,2 1 1,0-1-1,2 1 0,-2 39 1,4-59-91,1 1 0,0-1 0,0 1 1,1-1-1,-1 0 0,0 1 0,1-1 1,-1 0-1,1 1 0,0-1 0,0 0 1,2 4-1,-2-5-3,-1-1 1,1 1-1,0 0 1,0 0-1,0-1 0,0 1 1,0-1-1,0 1 1,0-1-1,0 1 0,0-1 1,0 0-1,0 0 1,0 1-1,1-1 0,-1 0 1,0 0-1,0 0 1,0 0-1,0 0 1,0 0-1,0 0 0,1-1 1,-1 1-1,0 0 1,0-1-1,0 1 0,0-1 1,0 1-1,0-1 1,1 0-1,11-7 31,0-1 0,-1 0-1,0-1 1,-1 0 0,0-1 0,-1 0 0,10-14 0,-4 7-4,77-102 147,-80 101-163,-1 0 0,-1-1 0,-1-1-1,11-33 1,-17 33-12,-4 21-5,0 0 0,0 0 0,0-1 0,0 1 0,0 0 0,0 0 0,0 0 0,0 0 0,0 0 0,-1-1 0,1 1 0,0 0 0,0 0 0,0 0 0,0 0 0,0 0 0,0 0 0,0-1 0,0 1 0,-1 0 0,1 0 0,0 0 0,0 0 0,0 0 0,0 0 0,0 0 0,0 0 0,-1 0-1,1 0 1,0 0 0,0 0 0,0-1 0,0 1 0,-1 0 0,1 0 0,0 0 0,0 0 0,0 0 0,0 0 0,0 1 0,-1-1 0,1 0 0,0 0 0,0 0 0,0 0 0,0 0 0,-1 0 0,1 0 0,0 0 0,0 0 0,0 0 0,-3 2-1,1 0 1,0 1-1,-1-1 1,1 0-1,0 1 1,0-1-1,1 1 1,-1 0-1,-2 4 1,-8 21-1,2 0 1,0 1 0,2 0-1,1 1 1,2 0 0,0-1-1,0 54 1,5-72 10,1-1 0,0 1 0,0 0 0,1-1 0,0 1 0,1-1 0,8 20 0,-10-28-5,0 1 0,0-1-1,1 1 1,-1-1 0,1 0 0,-1 0-1,1 0 1,0 0 0,0 0 0,0 0 0,0-1-1,0 1 1,0 0 0,0-1 0,0 0-1,1 0 1,-1 1 0,1-1 0,-1 0 0,1-1-1,-1 1 1,1 0 0,-1-1 0,1 0-1,0 1 1,-1-1 0,1 0 0,0 0 0,-1-1-1,1 1 1,0 0 0,-1-1 0,1 0-1,-1 1 1,1-1 0,-1 0 0,4-2 0,4-2 8,0-1 1,-1 0 0,1 0 0,-1-1-1,-1-1 1,1 1 0,-1-1 0,0 0-1,-1-1 1,8-11 0,0-3 6,0-1 0,-2 0-1,12-28 1,-20 42-20,-1 0 0,-1 1 0,1-2 0,-1 1 0,-1 0 0,0 0 0,-1-1 0,1-15 0,-2 26 0,0 1-1,0-1 1,0 0-1,-1 0 1,1 0-1,0 1 1,0-1-1,0 0 1,-1 0-1,1 0 1,0 0-1,0 1 1,0-1-1,-1 0 1,1 0-1,0 0 1,0 0-1,-1 0 0,1 0 1,0 0-1,0 0 1,-1 0-1,1 0 1,0 0-1,0 0 1,-1 0-1,1 0 1,0 0-1,0 0 1,-1 0-1,1 0 1,0 0-1,0 0 1,-1 0-1,1-1 1,0 1-1,0 0 1,-1 0-1,1 0 1,0 0-1,0-1 1,0 1-1,0 0 1,-1 0-1,1 0 1,0-1-1,0 1 1,0 0-1,0 0 1,0 0-1,-1-1 1,1 1-1,0 0 1,0 0-1,0-1 1,0 1-1,0 0 1,0-1-1,-11 21-9,6-4 11,0 1 0,2-1 0,0 1 1,0-1-1,1 27 0,1-34 6,2 0 0,-1 0 0,1 0 0,1 1 0,-1-1 0,1-1 1,1 1-1,0 0 0,0-1 0,1 1 0,8 14 0,-8-18-1,1 0 0,-1 0 0,1 0-1,0 0 1,0-1 0,0 0 0,1 0 0,-1-1 0,1 1-1,11 4 1,-6-4-8,-1 0 1,1-1-1,1-1 0,-1 0 0,22 2 0,-14-4-14,1 0 0,-1-2 0,1 0 0,-1-1 0,0-1 0,0-1 1,21-7-1,-33 9 6,1 0 1,-1-1 0,0 0-1,0 0 1,0 0 0,0-1-1,-1 0 1,0 0 0,0-1 0,0 1-1,-1-1 1,10-13 0,-13 14 14,1 1 1,-1-1 0,0 0 0,0 0 0,-1 0 0,1 0-1,-1 0 1,0-1 0,-1 1 0,1 0 0,-1-1-1,0 1 1,0 0 0,-1 0 0,1-1 0,-1 1 0,-1 0-1,1 0 1,-1 0 0,-3-8 0,0 2 44,-1 0 1,-1 1-1,0 0 1,0 0 0,-1 0-1,0 1 1,-1 0-1,0 1 1,0 0-1,-12-8 1,9 8 43,-1 0 1,0 0 0,0 1 0,-1 1-1,1 0 1,-1 1 0,-28-7 0,82 21-1349,71 13-837,-70-19 1472</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5.277"/>
    </inkml:context>
    <inkml:brush xml:id="br0">
      <inkml:brushProperty name="width" value="0.05" units="cm"/>
      <inkml:brushProperty name="height" value="0.05" units="cm"/>
    </inkml:brush>
  </inkml:definitions>
  <inkml:trace contextRef="#ctx0" brushRef="#br0">363 62 18612,'1'-2'173,"-1"-1"0,1 1 1,-1-1-1,1 0 0,-1 1 0,0-1 1,0 0-1,0 1 0,0-1 1,0 0-1,-1 1 0,1-1 0,-1 0 1,0 1-1,-1-4 0,1 5-92,0-1 1,0 1-1,0 0 1,-1 0-1,1 0 1,0 0-1,0 0 0,-1 0 1,1 0-1,-1 0 1,1 0-1,-1 1 0,1-1 1,-1 0-1,1 1 1,-1 0-1,0-1 1,1 1-1,-1 0 0,0 0 1,1 0-1,-1 0 1,0 0-1,1 0 1,-1 0-1,-3 1 0,-5 2 52,0-1 0,0 1 0,1 1 0,-1 0 0,0 0 0,1 1 0,0 0 0,0 1 0,-11 9 0,-2 3 2,2 1-1,-25 27 0,27-25-35,0 2 1,2 0-1,-20 35 1,30-48-63,1 1 1,0 0-1,1 1 0,0-1 0,1 1 1,0 0-1,0 0 0,1 0 0,1 0 1,0 16-1,1-24-31,0-1 0,0 1 0,1-1 0,-1 1 0,1-1 0,0 1 0,-1-1 0,2 0 0,-1 0 0,0 1 0,1-1 0,-1 0 0,1 0 0,0 0 0,0 0 0,0-1 0,0 1 0,1 0 0,-1-1 0,1 0 0,-1 1 1,1-1-1,0 0 0,0-1 0,0 1 0,0 0 0,0-1 0,1 1 0,-1-1 0,0 0 0,0 0 0,1-1 0,-1 1 0,7 0 0,-2-1-1,1-1-1,0 1 1,0-1 0,0-1 0,0 0 0,0 0-1,-1-1 1,1 0 0,-1 0 0,0-1 0,0 0-1,11-8 1,-5 2 1,0 0 0,-1-2 0,-1 1 0,16-20 0,-22 24-4,0 0 1,-1-1-1,-1 1 1,1-1-1,-1 0 0,0 0 1,-1 0-1,0-1 1,0 1-1,2-13 0,-5 19-2,1 0 1,-1 0-1,0 0 0,0-1 0,0 1 0,0 0 0,0 0 1,-1 0-1,1 0 0,0-1 0,-1 1 0,0 0 0,1 0 0,-1 0 1,0 0-1,0 0 0,0 0 0,0 1 0,-1-1 0,1 0 1,0 0-1,-1 1 0,1-1 0,-1 1 0,0-1 0,-3-1 0,3 2-1,1 1-1,-1-1 1,0 1-1,0-1 1,0 1-1,-1 0 1,1 0-1,0 0 1,0 0-1,0 0 1,0 0-1,0 1 1,0-1-1,0 1 1,0-1-1,0 1 1,1 0-1,-1 0 1,0 0-1,0 0 0,0 0 1,1 0-1,-1 0 1,1 0-1,-1 1 1,1-1-1,-1 1 1,-1 2-1,1-2-3,1-1 0,0 0 0,-1 1-1,1 0 1,0-1 0,0 1-1,0 0 1,0 0 0,0-1 0,0 1-1,1 0 1,-1 0 0,0 0 0,1 0-1,0 0 1,-1 0 0,1 0 0,0 0-1,0 0 1,0 0 0,0 0 0,1 0-1,-1 0 1,0 0 0,2 3-1,-1-3-4,0 0-1,1 0 0,-1-1 0,1 1 0,-1-1 1,1 1-1,-1-1 0,1 1 0,0-1 0,0 0 1,-1 0-1,1 0 0,0 0 0,0 0 0,0 0 1,0-1-1,0 1 0,0-1 0,1 1 0,-1-1 1,0 0-1,0 0 0,4 0 0,6-1-58,0 0-1,-1-1 0,1 0 1,14-6-1,-14 5-11,1-1-1,-1 2 1,22-3 0,-33 5 73,1 1 1,0-1 0,0 0-1,0 0 1,0 1 0,0-1-1,0 1 1,-1-1 0,1 1-1,0 0 1,0 0-1,-1 0 1,1 0 0,0 0-1,-1 0 1,1 0 0,-1 1-1,0-1 1,1 1 0,-1-1-1,0 1 1,0-1-1,0 1 1,0-1 0,0 1-1,0 0 1,0 0 0,-1-1-1,1 1 1,-1 0 0,1 0-1,-1 3 1,2 6 1,0 1 0,-1 0 0,-1-1 0,-1 14 0,1-19 7,-2 27-81,-2 0 0,-12 53 0,16-155-2058,1 30 1666</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5.683"/>
    </inkml:context>
    <inkml:brush xml:id="br0">
      <inkml:brushProperty name="width" value="0.05" units="cm"/>
      <inkml:brushProperty name="height" value="0.05" units="cm"/>
    </inkml:brush>
  </inkml:definitions>
  <inkml:trace contextRef="#ctx0" brushRef="#br0">3 197 18180,'8'-2'475,"0"0"0,0-1 0,0 0 0,0 0 0,-1-1-1,1 0 1,-1 0 0,0-1 0,11-8 0,4-7 339,27-29 0,-22 16-711,-26 31-105,0 1-1,0-1 1,0 0-1,0 0 0,-1 1 1,1-1-1,0 0 1,-1 0-1,1 0 1,-1 0-1,0 0 1,1 0-1,-1 0 1,0 0-1,0 0 1,-1 0-1,1 0 0,-1-3 1,1 4 1,-1 0 0,0 0 1,1 0-1,-1 1 0,0-1 0,1 0 1,-1 0-1,0 1 0,0-1 1,0 0-1,0 1 0,1-1 0,-1 1 1,0-1-1,0 1 0,0 0 0,0-1 1,0 1-1,0 0 0,0 0 0,0 0 1,0 0-1,0 0 0,0 0 0,-1 0 1,1 0-1,0 0 0,0 0 1,0 0-1,0 1 0,0-1 0,-1 1 1,-4 1-3,0 0 0,1 0 0,-1 0 0,-7 6 0,3-1 4,0 2-1,0-1 1,0 1 0,1 1-1,0 0 1,1 0-1,0 1 1,1 0 0,0 0-1,1 0 1,0 1-1,1 0 1,0 1 0,1-1-1,0 1 1,1-1-1,1 1 1,0 0 0,-1 14-1,3-25-43,0 1 1,1-1-1,-1 1 0,0 0 0,1-1 0,-1 1 1,1-1-1,0 1 0,0-1 0,0 0 1,0 1-1,3 3 0,-3-5 23,0 0-1,0 0 1,0 0-1,0 0 1,0 0 0,0 0-1,1 0 1,-1-1 0,0 1-1,1 0 1,-1-1-1,0 1 1,1-1 0,-1 1-1,1-1 1,-1 0-1,2 1 1,2-1 33,-1-1 0,1 1-1,-1-1 1,1 0 0,-1 0 0,1 0-1,-1-1 1,0 1 0,0-1 0,0 0-1,0 0 1,7-5 0,24-20-175,1-6-51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6.086"/>
    </inkml:context>
    <inkml:brush xml:id="br0">
      <inkml:brushProperty name="width" value="0.05" units="cm"/>
      <inkml:brushProperty name="height" value="0.05" units="cm"/>
    </inkml:brush>
  </inkml:definitions>
  <inkml:trace contextRef="#ctx0" brushRef="#br0">164 1 17068,'-6'2'411,"-79"41"3335,77-38-3387,-1 0 0,1 0 1,1 1-1,-1 0 0,1 1 0,0 0 0,-8 10 0,14-17-345,1 1-1,0-1 0,0 0 0,-1 1 0,1-1 0,0 0 1,0 1-1,0-1 0,0 0 0,-1 1 0,1-1 0,0 0 0,0 1 1,0-1-1,0 0 0,0 1 0,0-1 0,0 0 0,0 1 1,0-1-1,0 1 0,0-1 0,0 0 0,0 1 0,0-1 0,0 0 1,0 1-1,1-1 0,-1 0 0,0 1 0,13 4 53,24-5-371,-29-1 234,126 4-1751,-118-1 1483,1 1 0,-1 0-1,1 1 1,-1 0 0,-1 1-1,17 8 1,-31-12 319,1-1 0,-1 1 1,1 0-1,-1-1 0,0 1 0,1 0 0,-1 0 0,0 0 1,0 0-1,0 0 0,1 1 0,-1-1 0,0 0 1,0 0-1,-1 1 0,2 2 0,-1-4 29,-1 1-1,0 0 1,0 0 0,0 0-1,0 0 1,0-1 0,0 1-1,-1 0 1,1 0 0,0 0-1,0 0 1,-1-1 0,1 1-1,0 0 1,-1 0 0,1-1-1,0 1 1,-1 0 0,1 0-1,-1-1 1,0 1 0,0 0-1,-4 3 109,1 0-1,-1-1 0,0 0 0,-1 0 0,1 0 1,0 0-1,-8 1 0,-9 5 196,-2-1 1,1-1-1,-1-2 0,-43 6 1,66-11-363,0 0 0,0 0 0,0 0 1,0 0-1,0 0 0,1 0 0,-1 0 1,0 0-1,0 0 0,0 0 0,0 0 1,0-1-1,0 1 0,1 0 0,-1-1 1,0 1-1,0-1 0,0 1 0,1-1 1,-1 1-1,0-1 0,1 1 0,-1-1 1,0 0-1,1 1 0,-2-2 0,2 1 11,0 0 1,0-1-1,0 1 0,0 0 0,0 0 0,0 0 0,0 0 1,1 0-1,-1 0 0,0 0 0,1 0 0,-1 0 0,0 0 1,1 0-1,-1 0 0,1 0 0,0 0 0,-1 0 0,1 0 1,0 0-1,0-1 0,15-13-544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5.743"/>
    </inkml:context>
    <inkml:brush xml:id="br0">
      <inkml:brushProperty name="width" value="0.05" units="cm"/>
      <inkml:brushProperty name="height" value="0.05" units="cm"/>
    </inkml:brush>
  </inkml:definitions>
  <inkml:trace contextRef="#ctx0" brushRef="#br0">0 0 16748,'2'1'102,"-1"0"0,0-1 1,0 1-1,0 0 0,0 0 0,0 0 1,0 0-1,0 0 0,0 0 1,0 0-1,-1 0 0,1 0 1,0 0-1,-1 1 0,1-1 1,-1 0-1,1 0 0,-1 1 0,1-1 1,-1 2-1,6 34 205,-4-27-22,11 165 2260,-10-118-2172,1 0 1,18 78-1,-21-130-352,0 1 0,1 0 0,0 0 0,1-1 1,3 9-1,-5-13-7,0 0 0,0 1 1,0-1-1,0 0 0,0 0 1,0 0-1,1 1 1,-1-1-1,0 0 0,1-1 1,-1 1-1,0 0 0,1 0 1,-1-1-1,1 1 0,-1 0 1,1-1-1,-1 0 1,1 1-1,0-1 0,-1 0 1,1 0-1,-1 0 0,1 0 1,3 0-1,0-2 31,1 1 1,-1-1-1,0 0 0,1-1 0,-1 1 0,0-1 1,0 0-1,0 0 0,-1-1 0,1 1 0,-1-1 1,0 0-1,0 0 0,4-6 0,9-11 219,23-40 0,-34 52-195,26-43-96,-2-1 0,-3-1 0,-2-1 0,-3-1-1,19-70 1,-40 110-954,-2 16 955,1 0-1,0 0 1,-1 0-1,1 0 1,-1 0-1,1-1 1,0 1-1,-1 0 0,1 0 1,-1 0-1,1 1 1,0-1-1,-1 0 1,1 0-1,-1 0 1,1 0-1,0 0 1,-1 0-1,1 1 1,-1-1-1,1 0 1,0 0-1,-1 0 1,1 1-1,0-1 0,-1 0 1,1 1-1,0-1 1,0 0-1,-1 1 1,1-1-1,0 0 1,-1 1-1,-12 12-594</inkml:trace>
  <inkml:trace contextRef="#ctx0" brushRef="#br0" timeOffset="1">354 399 16468,'16'27'1496,"3"-4"-1040,1-3-280,4-4 416,1-2-424,2-5-632,-3-5 464,6-4-312,0-6-112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6.582"/>
    </inkml:context>
    <inkml:brush xml:id="br0">
      <inkml:brushProperty name="width" value="0.05" units="cm"/>
      <inkml:brushProperty name="height" value="0.05" units="cm"/>
    </inkml:brush>
  </inkml:definitions>
  <inkml:trace contextRef="#ctx0" brushRef="#br0">140 3 17036,'-2'-1'135,"-1"1"0,0-1 0,1 1 0,-1-1 0,1 1 0,-1 0 0,1 0 0,-1 0 0,0 0 0,1 1 1,-1-1-1,1 1 0,-1 0 0,1-1 0,-1 1 0,1 0 0,0 0 0,-1 1 0,1-1 0,0 0 0,0 1 0,-3 2 1,-4 2 166,1 1 1,0 0-1,1 1 1,-8 9-1,10-11-153,1 1-1,0 0 1,0 0-1,0 1 1,1-1-1,-4 13 1,6-18-111,1 0 0,-1 0 0,1 0 0,0 0 0,-1 1 0,1-1 0,0 0 0,0 0 0,1 1 0,-1-1 0,0 0 0,2 4 0,-1-5-16,-1 0 1,1 0-1,0 0 0,-1 0 1,1 0-1,0 0 0,0 0 1,0-1-1,0 1 0,0 0 1,0 0-1,0-1 1,0 1-1,0-1 0,0 1 1,0-1-1,0 1 0,0-1 1,1 0-1,-1 1 0,0-1 1,0 0-1,1 0 0,1 0 1,4 0 19,0 0 0,1-1 1,-1 0-1,0 0 0,0-1 0,0 0 1,0 0-1,0-1 0,0 0 0,9-5 1,10-8 18,29-22 0,-29 20-49,-12 8-36,-10 6-3,0 1 0,1-1 0,-1 1 0,1 1 0,0-1 0,-1 1 0,1-1 0,7-1 0,-12 4 23,1 0 1,-1 1-1,0-1 0,1 0 1,-1 0-1,0 0 0,1 0 1,-1 0-1,0 1 1,1-1-1,-1 0 0,0 0 1,1 0-1,-1 1 0,0-1 1,0 0-1,1 1 1,-1-1-1,0 0 0,0 0 1,0 1-1,1-1 0,-1 0 1,0 1-1,0-1 0,0 0 1,0 1-1,0-1 1,0 1-1,0-1 0,0 0 1,1 1-1,-1-1 0,-1 0 1,1 1-1,0-1 1,0 0-1,0 1 0,0-1 1,0 1-1,0-1 0,0 1 1,-4 18-6,4-18 7,-7 22 32,4-16 35,1 0 1,0 1 0,0-1-1,1 1 1,0-1 0,0 1-1,1 14 1,0-21-45,1 0 0,-1 1 0,0-1 0,1 0 0,-1 0 0,1 0 0,-1 1 0,1-1 0,0 0 0,0 0 0,-1 0 0,1 0 1,0 0-1,0 0 0,0 0 0,0-1 0,0 1 0,0 0 0,0 0 0,0-1 0,0 1 0,1-1 0,-1 1 0,0-1 0,0 1 0,1-1 0,-1 0 0,0 1 0,0-1 0,1 0 0,-1 0 0,0 0 1,3 0-1,3-1 45,0 0 1,0 0 0,0 0 0,0 0-1,7-4 1,15-6-11,1-2 0,36-22 0,-35 17-380,49-19 0,-78 36 292,-1 1 0,1-1 1,0 0-1,0 1 0,-1-1 0,1 1 0,0 0 1,0 0-1,0-1 0,0 1 0,0 0 0,-1 0 1,4 1-1,-5 0 21,1-1 0,-1 1 0,1-1 0,0 1-1,-1 0 1,0-1 0,1 1 0,-1 0 0,1-1 0,-1 1 0,0 0 0,1 0 0,-1-1 0,0 1 0,0 0 0,0 0 0,1 0 0,-1-1 0,0 1 0,0 0-1,0 0 1,0 0 0,-1-1 0,1 1 0,0 0 0,0 0 0,0 0 0,-1-1 0,1 1 0,-1 1 0,-23 73 511,24-75-487,0 0 1,0 1-1,0-1 0,0 0 0,-1 1 1,1-1-1,0 0 0,0 1 0,0-1 1,0 0-1,0 0 0,0 1 1,0-1-1,0 0 0,0 1 0,0-1 1,0 0-1,0 1 0,0-1 1,0 0-1,1 1 0,-1-1 0,0 0 1,0 1-1,0-1 0,0 0 1,0 0-1,1 1 0,-1-1 0,0 0 1,0 0-1,1 1 0,-1-1 1,0 0-1,0 0 0,1 0 0,-1 1 1,1-1-1,14-4 256,20-18-91,-33 21-165,28-22-65,32-21-406,-55 40 315,0-1 0,1 2 0,0-1 1,0 1-1,0 0 0,14-2 0,-21 4 123,0 1 0,-1 0 1,1 0-1,0 0 0,0-1 0,0 1 1,0 0-1,0 0 0,0 1 0,0-1 0,0 0 1,0 0-1,0 0 0,0 0 0,0 1 1,-1-1-1,1 0 0,0 1 0,0-1 1,0 1-1,0-1 0,-1 1 0,1 0 1,0-1-1,-1 1 0,1 0 0,0-1 1,-1 1-1,1 0 0,-1 0 0,1-1 1,0 2-1,0 3 21,0-1 1,0 0 0,-1 0-1,1 0 1,-1 1 0,0 5-1,0-8 39,0 1-1,-1-1 0,1 1 1,0 0-1,1-1 0,-1 1 0,0-1 1,1 1-1,0-1 0,-1 1 0,1-1 1,0 1-1,0-1 0,1 0 1,2 5-1,-3-7-42,0 1-1,0 0 1,0-1 0,0 1 0,0-1 0,1 0-1,-1 1 1,0-1 0,0 0 0,0 0 0,1 0-1,-1 0 1,0 0 0,1 0 0,-1 0-1,0 0 1,0 0 0,0-1 0,1 1 0,1-1-1,26-13-955,-24 12 702,20-13-756,32-26 0,-28 19 295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7.016"/>
    </inkml:context>
    <inkml:brush xml:id="br0">
      <inkml:brushProperty name="width" value="0.05" units="cm"/>
      <inkml:brushProperty name="height" value="0.05" units="cm"/>
    </inkml:brush>
  </inkml:definitions>
  <inkml:trace contextRef="#ctx0" brushRef="#br0">156 1 13027,'-5'48'2501,"-5"84"1769,9-110-3794,2 0-1,1 0 1,0-1 0,7 23 0,32 95-399,-40-139-119,-1 1 0,0 0 0,1-1 0,-1 1 0,0 0 0,0-1-1,1 1 1,-1 0 0,0 0 0,0-1 0,0 1 0,0 0 0,0 0 0,0 0 0,0-1 0,-1 1 0,1 0-1,0-1 1,0 1 0,-1 0 0,1 0 0,0-1 0,-1 1 0,1 0 0,0-1 0,-1 1 0,0 1 0,0-2-14,0 0 1,-1 0-1,1 0 1,0 1-1,0-1 1,0 0 0,0 0-1,0 0 1,0-1-1,0 1 1,0 0-1,0 0 1,0 0 0,0-1-1,-1 1 1,0-1-1,-7-4-268,0 0-1,-16-10 0,25 15 323,-4-3-48,-66-50-117,64 47 326,0 0 1,0 0-1,0 0 0,1 0 1,0-1-1,0 0 0,1 0 0,-5-10 1,8 15-103,1 1 1,-1-1 0,1 1 0,0 0-1,-1-1 1,1 1 0,0-1 0,0 1-1,0-1 1,0 1 0,0-1 0,0 1-1,0-1 1,1 1 0,-1-1-1,0 1 1,1-1 0,-1 1 0,1 0-1,0-1 1,-1 1 0,1 0 0,0 0-1,0-1 1,0 1 0,0 0 0,0 0-1,0 0 1,0 0 0,0 0 0,1 0-1,-1 0 1,0 1 0,0-1-1,1 0 1,-1 1 0,0-1 0,1 1-1,1-1 1,8-3 132,0 2-1,0-1 1,-1 1-1,14 0 1,-15 1-199,119-10-109,-85 9 3</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7.557"/>
    </inkml:context>
    <inkml:brush xml:id="br0">
      <inkml:brushProperty name="width" value="0.05" units="cm"/>
      <inkml:brushProperty name="height" value="0.05" units="cm"/>
    </inkml:brush>
  </inkml:definitions>
  <inkml:trace contextRef="#ctx0" brushRef="#br0">231 28 18508,'1'-1'87,"-1"1"1,1-1-1,-1 1 1,1-1-1,-1 1 1,1-1-1,-1 1 1,1-1-1,-1 0 1,0 1-1,1-1 1,-1 0-1,0 1 1,0-1-1,1 0 1,-1 1-1,0-1 1,0 0-1,0 1 1,0-1-1,0 0 1,0 0-1,0-1 1,0 2-29,-1 0 0,1-1 0,-1 1 0,1-1 0,-1 1 1,0 0-1,1-1 0,-1 1 0,1 0 0,-1 0 0,0 0 1,1-1-1,-1 1 0,1 0 0,-1 0 0,0 0 0,1 0 1,-1 0-1,0 0 0,0 0 0,-5 1 216,1-1-1,-1 1 1,1 0-1,-1 1 1,-7 2-1,-3 4-105,0 0-1,1 0 1,0 1 0,1 1 0,0 1-1,-15 14 1,23-19-162,0 0 0,0 0-1,1 1 1,0 0 0,0 0-1,0 0 1,1 0 0,0 1-1,1 0 1,0 0 0,0 0 0,0 0-1,1 0 1,-1 15 0,2-21 2,1 0 0,0 1 1,0-1-1,0 0 0,0 1 1,0-1-1,0 0 0,1 0 1,-1 0-1,1 1 0,0-1 1,0 0-1,0 0 0,0 0 1,0 0-1,0 0 0,0 0 1,0 0-1,1 0 0,-1-1 1,4 4-1,-3-4 8,1 1-1,0-1 1,0 0 0,0 0-1,0 0 1,-1 0-1,1 0 1,0-1 0,1 1-1,-1-1 1,0 0 0,0 1-1,0-2 1,3 1-1,5-2 48,1 0 0,-1 0 0,0-1 0,-1-1 0,1 1-1,-1-2 1,17-9 0,-12 4 51,0 0-1,0-1 1,-1-1-1,17-19 1,-26 26-83,0-1-1,0 0 1,0 0-1,-1 0 1,0-1-1,0 0 1,-1 1-1,0-1 1,0-1-1,-1 1 1,0 0 0,3-15-1,-5 20-29,0-1 0,0 1 0,0-1 0,0 0 0,0 1 0,-1-1 0,1 1 0,-1-1 0,0 1 0,1 0 0,-1-1 0,0 1 0,-1 0 0,1-1 0,0 1 0,-1 0 0,1 0 0,-1 0 0,1 0 0,-1 0 0,0 0 0,-3-2-1,1 2-82,1 0-1,-1 1 0,1-1 1,-1 1-1,1-1 0,-1 1 0,0 0 1,0 0-1,1 1 0,-1-1 1,0 1-1,0 0 0,-7 1 0,7-1-86,0 1 0,0-1 0,0 1-1,0 0 1,0 0 0,0 1 0,0-1-1,0 1 1,1 0 0,-1 0 0,1 0-1,-7 6 1,9-7 34,-1 1 0,0 0 0,1 0 0,-1 0-1,1 0 1,0 0 0,-1 0 0,1 0 0,0 0 0,0 0 0,1 1 0,-1-1-1,0 0 1,1 1 0,-1-1 0,1 1 0,0-1 0,0 0 0,0 1 0,0-1 0,0 1-1,1 4 1,5 8-762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7.979"/>
    </inkml:context>
    <inkml:brush xml:id="br0">
      <inkml:brushProperty name="width" value="0.05" units="cm"/>
      <inkml:brushProperty name="height" value="0.05" units="cm"/>
    </inkml:brush>
  </inkml:definitions>
  <inkml:trace contextRef="#ctx0" brushRef="#br0">36 0 16612,'-29'244'5809,"22"0"-3387,7-241-2396,0 9 65,1 0 1,0 0 0,5 22-1,-5-32-72,-1 0-1,1 0 1,0 0-1,0 0 1,0 0-1,0 0 1,0 0-1,0 0 1,1 0-1,-1 0 1,1 0 0,1 1-1,-2-2-4,0-1 0,1 1 1,-1 0-1,0-1 0,0 1 0,0-1 0,0 0 0,1 1 1,-1-1-1,0 0 0,1 0 0,-1 0 0,0 0 0,0 0 1,1 0-1,-1 0 0,0 0 0,0-1 0,1 1 0,-1 0 1,0-1-1,0 1 0,2-2 0,2 0 24,0-2-1,0 1 0,0 0 1,0-1-1,-1 0 1,1 0-1,-1-1 0,0 1 1,0-1-1,4-7 1,32-59 201,-34 59-196,26-52-138,-3-1-1,29-99 1,-54 139-1061,-3 25 1137,-1-1-1,0 1 1,0 0-1,0 0 1,0-1-1,0 1 1,0 0 0,0-1-1,0 1 1,0 0-1,0-1 1,0 1-1,0 0 1,0-1-1,-1 1 1,1 0 0,0 0-1,0-1 1,0 1-1,0 0 1,0-1-1,-1 1 1,1 0-1,0 0 1,0-1 0,0 1-1,-1 0 1,1 0-1,0 0 1,0 0-1,-1-1 1,1 1-1,0 0 1,0 0-1,-1 0 1,1 0 0,0 0-1,-1 0 1,1-1-1,0 1 1,-1 0-1,1 0 1,0 0-1,-1 0 1,1 0 0,0 0-1,0 0 1,-1 0-1,1 1 1,0-1-1,-1 0 1,1 0-1,0 0 1,-1 0 0,1 0-1,0 0 1,0 1-1,-1-1 1,1 0-1,0 0 1,-1 1-1,-10 7-469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8.424"/>
    </inkml:context>
    <inkml:brush xml:id="br0">
      <inkml:brushProperty name="width" value="0.05" units="cm"/>
      <inkml:brushProperty name="height" value="0.05" units="cm"/>
    </inkml:brush>
  </inkml:definitions>
  <inkml:trace contextRef="#ctx0" brushRef="#br0">0 0 16724,'11'17'1536,"0"-8"-1088,0-5-336,3-4 96,2-1 360,0-5-328,0-1-192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9.262"/>
    </inkml:context>
    <inkml:brush xml:id="br0">
      <inkml:brushProperty name="width" value="0.05" units="cm"/>
      <inkml:brushProperty name="height" value="0.05" units="cm"/>
    </inkml:brush>
  </inkml:definitions>
  <inkml:trace contextRef="#ctx0" brushRef="#br0">131 269 14355,'-6'-1'216,"1"1"-1,0 0 1,0 1-1,-1-1 1,1 1-1,0 0 1,0 1-1,0-1 1,0 1 0,0 0-1,0 0 1,0 0-1,1 1 1,-1 0-1,1 0 1,0 0-1,0 0 1,0 1 0,0-1-1,0 1 1,1 0-1,-1 0 1,1 1-1,0-1 1,1 1-1,-1-1 1,1 1-1,0 0 1,0 0 0,0 0-1,1 0 1,0 0-1,0 0 1,-1 7-1,2-11-179,1 1-1,-1 0 0,0-1 1,0 1-1,1-1 0,-1 0 0,1 1 1,-1-1-1,1 1 0,0-1 1,-1 0-1,1 1 0,0-1 1,0 0-1,0 0 0,0 0 1,0 0-1,0 0 0,1 0 0,-1 0 1,0 0-1,0 0 0,1 0 1,-1-1-1,0 1 0,1 0 1,-1-1-1,1 1 0,-1-1 0,1 0 1,-1 1-1,1-1 0,-1 0 1,1 0-1,2 0 0,4 0 43,1 0 1,0 0-1,0-1 0,15-4 0,8-4 10,0-2 0,-1-1 0,41-22-1,-27 12-99,-43 21 12,0 0 1,-1 0-1,1 1 1,0-1-1,0 0 0,0 1 1,0-1-1,0 1 1,0 0-1,-1-1 1,1 1-1,0 0 1,4 1-1,-5-1 7,-1 1 0,1-1 1,0 1-1,0 0 0,-1-1 0,1 1 0,0 0 1,-1 0-1,1-1 0,-1 1 0,1 0 0,-1 0 1,1 0-1,-1 0 0,0 0 0,1 0 1,-1 0-1,0 0 0,0 0 0,1-1 0,-1 1 1,0 0-1,0 0 0,0 0 0,0 0 0,-1 0 1,1 1-1,0 3 58,0 0 0,0 0 0,1 0 0,-1 0 1,1 0-1,3 8 0,-4-12-45,1 0 0,-1 1 1,1-1-1,0 0 0,-1 0 0,1 0 1,0 0-1,0 0 0,0 0 0,0-1 1,0 1-1,0 0 0,0 0 0,0-1 1,0 1-1,0 0 0,0-1 0,0 1 1,0-1-1,1 0 0,-1 1 0,0-1 1,0 0-1,1 1 0,-1-1 0,0 0 1,0 0-1,1 0 0,-1 0 0,0-1 1,0 1-1,2 0 0,3-2 14,1 1 0,-1-1 0,0 0 1,1-1-1,-1 1 0,0-1 0,-1 0 0,7-5 0,40-35-236,-42 33-67,1 1 0,0 0 1,0 1-1,0 0 1,14-6-1,-25 13 255,0 1 1,0 0-1,1 0 0,-1 0 1,0 0-1,0 0 0,0 0 1,0 0-1,1 0 0,-1 0 1,0 0-1,0 0 0,0 0 1,1 0-1,-1 0 0,0 0 1,0 0-1,0 0 0,0 0 0,1 0 1,-1 0-1,0 0 0,0 0 1,0 0-1,1 0 0,-1 0 1,0 0-1,0 0 0,0 0 1,0 0-1,1 1 0,-1-1 1,0 0-1,0 0 0,0 0 1,0 0-1,0 0 0,0 1 1,1-1-1,-1 10-165,-6 19 391,5-22-99,0-5-57,1 0 0,-1 0 0,1 0-1,0 0 1,0 0 0,0 0 0,0 0 0,0 0 0,1 0 0,-1 0 0,0 0 0,1-1 0,0 1 0,0 3 0,0-4-27,0-1 1,0 1-1,0 0 0,0 0 0,0-1 1,0 1-1,0 0 0,0-1 0,0 1 1,0-1-1,0 1 0,0-1 0,0 0 1,1 1-1,-1-1 0,0 0 1,0 0-1,0 0 0,1 0 0,-1 0 1,0 0-1,0 0 0,0 0 0,0 0 1,2-1-1,15-3 0,-1-1 0,1 0 0,-2-2 0,1 1 0,-1-2 0,0 0 0,16-12 0,100-77-794,-126 92 715,7-3-127,-13 8 176,0 0 0,1 0 1,-1 0-1,0 0 0,0 0 0,0 0 0,0 0 0,0 0 1,0 0-1,0 0 0,1 0 0,-1 0 0,0 0 0,0 0 1,0 0-1,0 0 0,0 1 0,0-1 0,0 0 1,0 0-1,0 0 0,0 0 0,0 0 0,1 0 0,-1 0 1,0 0-1,0 0 0,0 1 0,0-1 0,0 0 0,0 0 1,0 0-1,0 0 0,0 0 0,0 0 0,0 1 0,0-1 1,0 0-1,0 0 0,0 0 0,0 0 0,0 0 0,0 0 1,0 0-1,0 1 0,0-1 0,-1 0 0,1 0 1,0 0-1,0 0 0,-12 25 129,7-15-54,3-6-39,-1 2 22,0 0 0,1-1 0,0 1 1,0 0-1,0 0 0,1 0 0,0 1 0,0-1 1,0 7-1,1-12-48,0 0 0,0-1 0,0 1 0,0 0 0,1 0 1,-1-1-1,0 1 0,0 0 0,1-1 0,-1 1 0,1 0 0,-1-1 1,0 1-1,1-1 0,-1 1 0,1 0 0,-1-1 0,1 1 1,0-1-1,-1 0 0,1 1 0,-1-1 0,1 1 0,0-1 0,0 1 1,1-1-3,0 1 0,0-1 0,0 0 0,0 0 0,0 0 0,0 0 0,0 0 0,0 0 0,4-1 0,1-1-30,1 0-1,-1 0 0,1-1 1,8-5-1,6-3-156,-1-2 0,0 0-1,-1-1 1,0-2-1,-1 0 1,28-31-1,-72 90 570,21-38-322,1 1 1,1-1 0,-1 1-1,1 0 1,0 0 0,0 0 0,1 1-1,-1 10 1,2-16-63,0 0 0,0-1 0,0 1 0,0 0 0,0 0 1,0-1-1,1 1 0,-1 0 0,0 0 0,1-1 0,-1 1 0,0 0 0,1-1 0,-1 1 0,1-1 0,-1 1 1,1 0-1,-1-1 0,1 1 0,0-1 0,-1 1 0,1-1 0,0 0 0,-1 1 0,2 0 0,21 3-64,-21-4 38,0 0 0,0 0 0,0 0 0,0 0 0,0 1 0,0-1 0,0 0 0,-1 1 0,1 0 0,0 0 0,0-1 0,0 1 0,0 0 0,-1 0 0,4 3 0,-3-2 23,0-1 1,0 1-1,0-1 0,0 1 0,1-1 0,-1 0 0,0 0 0,1 0 1,-1 0-1,1 0 0,-1 0 0,1-1 0,0 1 0,-1-1 0,1 0 1,0 0-1,-1 0 0,1 0 0,-1 0 0,1 0 0,0-1 0,3 0 1,8-3 19,0 1 0,23-11 0,-17 5-15,0 0 0,-1-1 0,0-2-1,-1 1 1,0-2 0,29-27 0,-39 32-5,0 0 0,-1 0 0,0-1 0,0 0 1,-1 0-1,0 0 0,-1-1 0,0 0 0,-1 0 1,0-1-1,0 1 0,-1-1 0,0 0 1,-1 0-1,1-13 0,-3 23-2,0-1-1,0 1 1,0-1-1,0 1 1,0 0-1,0-1 1,0 1-1,-1-1 1,1 1-1,0 0 1,-1-1 0,1 1-1,-1 0 1,0 0-1,1-1 1,-2-1-1,1 3 1,0 0 0,1 0 0,-1-1-1,1 1 1,-1 0 0,0 0-1,1 0 1,-1 0 0,0 0 0,1 0-1,-1 0 1,0 0 0,1 1 0,-1-1-1,1 0 1,-1 0 0,0 0 0,1 1-1,-1-1 1,1 0 0,-1 1 0,1-1-1,-1 0 1,1 1 0,-1-1-1,1 1 1,-1-1 0,1 1 0,0-1-1,-1 1 1,1-1 0,0 1 0,-1-1-1,1 1 1,0-1 0,-1 2 0,-6 9 27,0 1 0,0-1 0,1 1 0,1 0 0,0 1 0,0-1 0,1 1 0,1 0 0,0 0 0,-1 22 0,3-31-13,1 1 1,0 0-1,0 0 1,1-1-1,-1 1 1,1 0-1,0-1 1,0 1-1,1 0 1,-1-1-1,1 1 1,0-1-1,0 0 1,0 0-1,1 0 0,0 0 1,-1 0-1,1 0 1,1-1-1,-1 1 1,0-1-1,1 0 1,0 0-1,0 0 1,0-1-1,0 1 1,0-1-1,0 0 1,1 0-1,-1 0 1,1-1-1,6 2 0,-5-2-100,1 1 0,-1-1 0,0-1 0,1 1 0,-1-1 0,1 0 0,-1-1 0,1 0 0,-1 0 0,0 0 0,10-3 0,-12 2 6,-1 1-1,1-1 0,0 0 0,0 0 0,-1-1 1,1 1-1,-1-1 0,0 0 0,0 0 0,0 0 1,0 0-1,0 0 0,-1 0 0,1-1 0,-1 0 1,0 1-1,0-1 0,1-5 0,9-24-432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5:59.651"/>
    </inkml:context>
    <inkml:brush xml:id="br0">
      <inkml:brushProperty name="width" value="0.05" units="cm"/>
      <inkml:brushProperty name="height" value="0.05" units="cm"/>
    </inkml:brush>
  </inkml:definitions>
  <inkml:trace contextRef="#ctx0" brushRef="#br0">0 0 19052,'10'0'4153,"3"0"-3425,-3 5-352,2-4-168,-2 0 552,0 1-584,-16 4-216,-11-1-112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6:00.037"/>
    </inkml:context>
    <inkml:brush xml:id="br0">
      <inkml:brushProperty name="width" value="0.05" units="cm"/>
      <inkml:brushProperty name="height" value="0.05" units="cm"/>
    </inkml:brush>
  </inkml:definitions>
  <inkml:trace contextRef="#ctx0" brushRef="#br0">0 45 21821,'28'7'2987,"-15"-8"-3265,0 1 1,0-2-1,-1 0 1,1 0-1,-1-1 1,1 0-1,-1-1 1,0-1-1,-1 0 1,1-1-1,20-13 1,-32 19 280,1 0 0,-1 0 0,0 0 1,0 0-1,0 0 0,0 0 0,1 0 0,-1 0 1,0 0-1,0 0 0,0 0 0,0 1 0,1-1 1,-1 0-1,0 0 0,0 0 0,0 0 0,0 0 1,0 0-1,0 0 0,1 1 0,-1-1 0,0 0 0,0 0 1,0 0-1,0 0 0,0 0 0,0 1 0,0-1 1,0 0-1,0 0 0,0 0 0,0 0 0,0 1 1,0-1-1,0 0 0,0 0 0,0 0 0,0 0 1,0 1-1,0-1 0,0 0 0,0 0 0,1 10 186,-1-9-165,2 16 194,0 0 0,1 0 1,1 0-1,0-1 0,12 29 0,21 34-3316,-31-65 1643,-10-20 568</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6:11.326"/>
    </inkml:context>
    <inkml:brush xml:id="br0">
      <inkml:brushProperty name="width" value="0.05" units="cm"/>
      <inkml:brushProperty name="height" value="0.05" units="cm"/>
    </inkml:brush>
  </inkml:definitions>
  <inkml:trace contextRef="#ctx0" brushRef="#br0">8680 226 12523,'-330'-81'883,"253"67"-918,-1 4 0,-1 3 0,-105 5 1,-236 32 99,287-17-18,-364 27 71,-1-26-59,-106-33 123,61 2 58,-159-12 150,288 9-212,-474-58-124,650 50-110,-1 11-1,-350 19 0,191 13-135,36-2-22,275-6 228,1 5-1,0 3 0,1 4 0,-93 34 1,15 7 59,-163 87-1,120-40 48,113-58-9,82-43-100,0-1 10,0 1 1,0 1-1,-13 10 0,21-15-28,1 0 0,0 0-1,-1 0 1,1 1 0,0-1-1,0 1 1,1 0 0,-1-1 0,0 1-1,1 0 1,0 0 0,0 0-1,-1 0 1,2 0 0,-1 0-1,0 0 1,1 0 0,-1 5-1,1 1-15,1 1 0,0-1 0,0 0 0,1 1 0,0-1 0,0 0 0,1 0 0,0-1 0,1 1 0,0-1 0,0 1-1,7 7 1,-4-6 16,1 0-1,1-1 0,-1 0 0,2 0 0,-1-1 0,1 0 1,0-1-1,13 7 0,3-1 3,0-1 1,1-1-1,0-1 1,1-2-1,0 0 1,0-2-1,31 2 1,149 12-53,204 33 12,-96 18 52,153 30 58,152-30 19,2-50-65,-229-14-10,612-10-33,-35-43 70,-462 20-61,274-9-17,275-2 31,-417 14-151,-529 21 138,565-52 54,-635 47-24,0-1 0,-1-1 1,77-31-1,109-64 46,-224 103-51,0-1 0,1 0 0,-1 1 1,0-1-1,-1 0 0,1-1 0,0 1 0,-1 0 0,1-1 1,-1 1-1,1-1 0,-1 0 0,0 0 0,0 0 0,-1 0 1,3-5-1,-4 6-1,1-1 1,-1 0 0,0 1-1,0-1 1,0 1-1,0-1 1,0 0-1,-1 1 1,1-1 0,-1 1-1,0-1 1,1 1-1,-1-1 1,0 1 0,-1-1-1,1 1 1,0 0-1,-1 0 1,1-1 0,-1 1-1,0 0 1,-3-2-1,-105-100 429,16 17-297,38 28-118,-57-54 20,94 97-31,0 2 0,0 0 0,-1 0 0,-39-17 0,20 15 44,-2 1-1,0 2 1,-53-10 0,-132-10 266,0-1-1861,55 2 767,78 19 303</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6:23.805"/>
    </inkml:context>
    <inkml:brush xml:id="br0">
      <inkml:brushProperty name="width" value="0.05" units="cm"/>
      <inkml:brushProperty name="height" value="0.05" units="cm"/>
    </inkml:brush>
  </inkml:definitions>
  <inkml:trace contextRef="#ctx0" brushRef="#br0">2060 640 11594,'-20'-5'46,"1"0"-1,0-1 1,0-1-1,0-1 0,1 0 1,0-2-1,-30-20 0,1-1-1728,-1 1-1,-86-39 1,104 57 1647,-1 1-1,0 1 1,0 2-1,-1 1 1,0 2-1,-37-2 1,3 6 1238,1 3 0,0 3 0,-87 17 0,-191 60 636,219-49-1766,32-11-35,-91 26 129,152-38-58,0 1 0,1 2 0,-46 26 1,66-32-85,0 0 0,1 1 0,0 0 1,0 1-1,1 0 0,0 0 0,1 0 0,0 1 1,0 1-1,1-1 0,0 1 0,1 0 1,0 0-1,-3 13 0,2-4-26,1-1 0,1 1 0,1 0 0,1 0 0,0 0 1,2 0-1,3 35 0,-2-44 3,1 0 1,1 0-1,0 0 1,0 0-1,1 0 1,0-1 0,1 0-1,0 0 1,1 0-1,0 0 1,1-1-1,-1 0 1,12 11-1,-3-6 2,1-1 0,0 0 0,1-2 0,0 1-1,0-2 1,31 13 0,43 13-3,2-5 0,118 24 0,-120-32 1,108 24 7,283 32 0,99-51 15,1-36 187,-120 0 107,222-12 12,-523 6-310,0-7-1,191-50 0,-254 44-23,136-57 1,-189 64 26,-1-1 1,-1-3-1,-2-1 0,0-2 1,42-37-1,-70 53 16,-2 0 0,0-1-1,0-1 1,-1 1 0,-1-2 0,0 1-1,0-1 1,-2 0 0,0-1 0,0 0-1,4-17 1,-8 20-8,0-1-1,-1 1 1,0-1-1,-1 1 1,-1-1-1,0 1 1,0-1 0,-1 0-1,-1 1 1,0-1-1,-1 1 1,0 0-1,-1 0 1,-9-20 0,-1 4-57,-2 1 1,-2 0-1,0 1 1,-1 1-1,-2 1 1,0 1-1,-34-28 1,6 11-87,-1 2 1,-98-55-1,67 52 65,-2 3 0,-1 4 0,-2 3 0,-128-27 1,-366-32 83,-311 47 306,-3 83 1085,707-25-1159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6.161"/>
    </inkml:context>
    <inkml:brush xml:id="br0">
      <inkml:brushProperty name="width" value="0.05" units="cm"/>
      <inkml:brushProperty name="height" value="0.05" units="cm"/>
    </inkml:brush>
  </inkml:definitions>
  <inkml:trace contextRef="#ctx0" brushRef="#br0">84 68 16003,'-7'7'470,"-7"7"175,1 1-1,-16 24 1,26-36-561,1 1-1,0 0 1,-1 1 0,2-1 0,-1 0 0,0 1 0,1-1 0,0 1 0,0-1 0,0 1 0,0 0 0,1-1 0,0 1 0,0 0 0,0-1 0,1 6 0,-1-9-61,1 0 1,-1 1-1,1-1 1,-1 0 0,1 0-1,-1 1 1,1-1 0,0 0-1,0 0 1,-1 0 0,1 0-1,0 0 1,0 0-1,0 0 1,0 0 0,0 0-1,1 0 1,-1-1 0,0 1-1,0 0 1,0-1 0,1 1-1,-1-1 1,0 1-1,1-1 1,-1 0 0,0 1-1,1-1 1,-1 0 0,0 0-1,1 0 1,1 0-1,3-1 69,-1 1 0,1-1 0,0 0 0,0-1 0,-1 1 0,9-5 0,7-3 166,-1-2 0,0 0 0,-1-2 0,0 0 0,-1-1 0,17-17 0,4-8 301,44-55 0,-102 165-599,16-62 25,-3 13 10,-7 37 1,12-54-8,0 0 0,0 0-1,1 0 1,0 0 0,0 0-1,1 0 1,-1 0 0,1 0 0,0 0-1,0-1 1,1 1 0,0 0-1,4 8 1,-5-11-44,1 0-1,0 0 1,0 0-1,0-1 0,0 1 1,1 0-1,-1-1 1,0 0-1,1 0 1,-1 1-1,0-1 1,1-1-1,0 1 1,-1 0-1,1-1 1,-1 1-1,1-1 0,0 0 1,-1 0-1,1 0 1,0 0-1,-1 0 1,1 0-1,0-1 1,3-1-1,8-1-52,0-1 0,0 0 0,15-8 0,-28 12 111,39-20-345,0-6-94</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6:29.150"/>
    </inkml:context>
    <inkml:brush xml:id="br0">
      <inkml:brushProperty name="width" value="0.05" units="cm"/>
      <inkml:brushProperty name="height" value="0.05" units="cm"/>
    </inkml:brush>
  </inkml:definitions>
  <inkml:trace contextRef="#ctx0" brushRef="#br0">0 0 12707,'19'13'152,"1"-2"0,0-1 1,1 0-1,0-2 0,1 0 1,-1-2-1,1 0 0,1-1 0,35 3 1,200 3 169,39 6 44,-180 0-236,-24-2-83,0-4 0,98-1 0,326-62-17,-77 3-8,241 50 233,-78 3 3,-461-10-218,124-4 42,-199 11 31,128 19-1,-177-17-79,-1 1 0,0 0 0,0 2 0,0 0 0,-1 0 0,1 2 0,-2 0 0,21 14 0,-34-20-42,-1-1 0,0 0-1,0 0 1,0 0 0,1 0-1,-1 0 1,0-1 0,1 1 0,-1 0-1,1-1 1,-1 1 0,1-1-1,-1 1 1,1-1 0,-1 1 0,1-1-1,0 0 1,-1 0 0,1 0-1,-1 0 1,1 0 0,0 0 0,-1-1-1,1 1 1,-1 0 0,1-1-1,1 0 1,7-12-86</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6:36.994"/>
    </inkml:context>
    <inkml:brush xml:id="br0">
      <inkml:brushProperty name="width" value="0.05" units="cm"/>
      <inkml:brushProperty name="height" value="0.05" units="cm"/>
    </inkml:brush>
  </inkml:definitions>
  <inkml:trace contextRef="#ctx0" brushRef="#br0">0 63 13235,'4'2'75,"0"0"-1,1-1 1,-1 1 0,0-1-1,0 0 1,1 0 0,-1-1 0,1 1-1,-1-1 1,0 0 0,1 0-1,5-1 1,9 1 29,97-3 196,157-25 1,-111 9-139,88-1-73,364 17 0,56 43 934,86 5-127,-641-40-863,0 4-1,149 34 1,-221-29-6,-34-10-48,-1-1 0,1 0 0,-1-1-1,1 1 1,0-2 0,0 1 0,0-1 0,13-1 0,-19 0 1,-1-1 0,0 0-1,1 0 1,-1 0 0,0 0 0,0-1 0,0 1 0,1-1-1,-2 1 1,1-1 0,0 0 0,0 1 0,0-1-1,-1 0 1,1 0 0,-1-1 0,1 1 0,-1 0 0,0 0-1,0-1 1,0 1 0,1-4 0,6-27-113</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7:06.130"/>
    </inkml:context>
    <inkml:brush xml:id="br0">
      <inkml:brushProperty name="width" value="0.05" units="cm"/>
      <inkml:brushProperty name="height" value="0.05" units="cm"/>
    </inkml:brush>
  </inkml:definitions>
  <inkml:trace contextRef="#ctx0" brushRef="#br0">1 226 10914,'42'5'305,"0"-2"0,1-2 1,57-6-1,127-24-442,-129 14 196,567-37 97,1490 49 1160,-2038 3-1305,1819 63 531,-797-29-398,-59-14-48,329-1 2,179-12-123,472-5-86,-900-52 123,-338 10-2,1 29 295,-89 20-16,0-31-268,-433 3-85,938-39 16,-1178 58 97,-28 1-10,1-1 1,-1-2 0,0-1 0,36-8 0,-66 10-35,1 1 1,-1-1 0,1 0 0,0-1-1,-1 1 1,0-1 0,1 1 0,-1-1 0,0 0-1,0 0 1,0-1 0,0 1 0,0-1-1,0 1 1,-1-1 0,1 0 0,2-5 0,5-22 36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7:07.448"/>
    </inkml:context>
    <inkml:brush xml:id="br0">
      <inkml:brushProperty name="width" value="0.05" units="cm"/>
      <inkml:brushProperty name="height" value="0.05" units="cm"/>
    </inkml:brush>
  </inkml:definitions>
  <inkml:trace contextRef="#ctx0" brushRef="#br0">1 0 11338,'64'25'660,"172"60"366,7-20-886,97-13-51,71 15 13,-200-23 55,3-10 1,285 10-1,117-52-68,0-26 30,-89 3-71,921-85-185,-1445 116 136,687-77-163,3 35 278,-669 41-12,-17 0 19,-1 0 1,1 1-1,0 0 1,-1 0-1,1 1 1,-1 0-1,11 2 1,-17-3-106,0 0 1,0 0 0,0 0 0,1 0 0,-1 1 0,0-1 0,0 0 0,0 0-1,0 0 1,0 0 0,1 1 0,-1-1 0,0 0 0,0 0 0,0 0 0,0 0-1,0 1 1,0-1 0,0 0 0,0 0 0,0 0 0,0 1 0,0-1 0,0 0-1,0 0 1,0 1 0,0-1 0,0 0 0,0 0 0,0 0 0,0 1 0,0-1-1,0 0 1,0 0 0,0 0 0,0 0 0,-1 1 0,1-1 0,0 0 0,0 0 0,0 0-1,0 0 1,0 1 0,-1-1 0,1 0 0,0 0 0,0 0 0,0 0 0,0 0-1,-1 0 1,1 0 0,0 0 0,0 1 0,0-1 0,-1 0 0,1 0 0,0 0-1,0 0 1,0 0 0,-1 0 0,1 0 0,-16 7 409,15-7-337,-2 2-8,0-1 0,0 0 1,0 0-1,0 0 0,0 0 0,0 0 0,0-1 0,0 0 1,0 1-1,-5-1 0,6-1-10,0 1-1,1-1 1,-1 0 0,1 0 0,-1 1 0,1-1-1,0 0 1,-1 0 0,1 0 0,0-1 0,0 1-1,0 0 1,-1 0 0,1-1 0,0 1-1,1 0 1,-1-1 0,0 1 0,0-1 0,0-2-1,-11-25 201,3-6 81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7:47.588"/>
    </inkml:context>
    <inkml:brush xml:id="br0">
      <inkml:brushProperty name="width" value="0.05" units="cm"/>
      <inkml:brushProperty name="height" value="0.05" units="cm"/>
    </inkml:brush>
  </inkml:definitions>
  <inkml:trace contextRef="#ctx0" brushRef="#br0">383 92 12363,'-3'-4'139,"-1"0"0,1 0 0,-1 1 0,1 0 0,-1 0 0,0 0 0,0 0 0,0 0 0,-1 1 0,1-1 0,-1 1 0,1 0 0,-1 1 0,0-1 0,0 1 1,0 0-1,0 0 0,0 1 0,0-1 0,0 1 0,1 0 0,-1 1 0,0-1 0,0 1 0,0 0 0,0 0 0,0 0 0,0 1 0,1-1 0,-1 1 0,1 1 0,-1-1 1,1 0-1,0 1 0,0 0 0,-7 6 0,-4 6-71,1 0 0,0 1 1,1 0-1,0 2 0,2-1 1,0 1-1,1 1 0,-14 36 1,9-13-61,1 1 0,3 1 0,-7 50 0,5 1 14,-3 179 1,17-226-21,3 0 0,1 0 0,2-1 0,3 0 0,26 79 0,-25-97-20,1-1 1,2-1-1,1-1 1,35 49-1,-37-58-37,1-2 0,0 0 1,1-1-1,0 0 0,1-1 0,0-1 0,1 0 0,24 11 0,-34-19 19,0-1-1,0 0 1,0 0-1,0-1 1,1 0-1,-1 0 1,1-1-1,0 0 1,-1 0-1,1-1 1,0 0-1,-1 0 1,1-1-1,8-1 1,-9 0 11,-1 0 0,0-1 1,1 0-1,-1 0 0,0 0 1,0-1-1,-1 0 0,1 0 1,-1 0-1,0-1 0,0 0 1,0 0-1,-1 0 1,1 0-1,-1-1 0,3-6 1,6-11-16,-1-1 1,-1 1-1,-2-2 1,12-44-1,15-107 6,-33 155 31,43-319 54,-40 250-25,-9-163 0,-3 193-32,-19-87 0,18 117 16,-2 1 1,-1 0 0,0 1-1,-29-50 1,39 75-65,-1 1 0,-1 0-1,1 0 1,0 0 0,0 0 0,-1 0 0,1 0-1,-1 0 1,0 0 0,0 0 0,1 1 0,-1-1-1,0 1 1,0-1 0,-1 1 0,1 0 0,0 0 0,0 0-1,0 0 1,-1 0 0,1 1 0,-1-1 0,1 0-1,0 1 1,-1 0 0,-2 0 0,-4 0-193,0-5-69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7:50.146"/>
    </inkml:context>
    <inkml:brush xml:id="br0">
      <inkml:brushProperty name="width" value="0.05" units="cm"/>
      <inkml:brushProperty name="height" value="0.05" units="cm"/>
    </inkml:brush>
  </inkml:definitions>
  <inkml:trace contextRef="#ctx0" brushRef="#br0">690 101 12827,'0'-3'102,"1"-1"-1,-1 1 1,1 0 0,-1-1 0,-1 1 0,1-1 0,0 1 0,-1 0-1,1-1 1,-1 1 0,0 0 0,0 0 0,0-1 0,-1 1 0,1 0-1,-1 0 1,0 0 0,0 1 0,0-1 0,0 0 0,0 1 0,0-1-1,-1 1 1,1 0 0,-1 0 0,0 0 0,0 0 0,1 0 0,-1 0-1,0 1 1,-1 0 0,1-1 0,0 1 0,-4-1 0,-4 0 154,-1 0 0,0 0 1,1 1-1,-1 1 0,0-1 1,0 2-1,1 0 0,-22 4 1,-4 3 46,0 2 1,0 1 0,1 2 0,0 1-1,2 2 1,-53 31 0,72-37-255,0 1-1,1 0 1,0 1 0,0 1 0,1 0 0,1 1 0,1 0-1,0 1 1,0 0 0,2 0 0,0 1 0,0 1-1,2-1 1,0 1 0,-8 32 0,10-22-36,1 0 0,1 1 0,2-1 0,1 0-1,1 1 1,1-1 0,1 0 0,2 0 0,10 34 0,-4-25-22,1-1 1,2-1-1,1 0 0,2-1 0,1 0 1,30 39-1,-35-56-10,0 1-1,1-1 1,0-1-1,2-1 1,33 25-1,-42-34 12,0-1 0,0 1 0,1-2 0,0 1 0,0-1 0,0 0 0,0-1 0,0 0 0,0 0 0,1-1 0,-1 0 0,0 0 0,1-1 0,-1 0 0,1-1 0,-1 1 0,15-5 0,-8 1 6,-1-2 0,0 0 0,1-1 0,-2 0 0,1-1 0,-1-1 0,-1 0 1,1 0-1,18-20 0,-1-3 52,-2-1 0,31-46 1,-14 13 127,54-108 1,-81 138-86,-2-2 0,-2 0 0,-1-1-1,14-71 1,-25 98-64,0-1-1,-1 1 1,-1-1-1,0 1 1,0-1 0,-1 1-1,-3-14 1,3 22-37,-1-1 1,1 1-1,-1 0 1,0 0-1,0-1 1,0 1-1,0 1 1,-1-1-1,1 0 1,-1 1-1,0-1 1,0 1-1,0 0 1,-1 0-1,1 0 1,-1 0 0,0 1-1,0-1 1,0 1-1,0 0 1,-8-3-1,2 2-132,-1 1-1,1 0 0,-1 0 1,0 1-1,0 0 1,0 1-1,1 0 0,-21 4 1,5 1-274,0 0 0,-36 14 0,27-6-145</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7:53.217"/>
    </inkml:context>
    <inkml:brush xml:id="br0">
      <inkml:brushProperty name="width" value="0.05" units="cm"/>
      <inkml:brushProperty name="height" value="0.05" units="cm"/>
    </inkml:brush>
  </inkml:definitions>
  <inkml:trace contextRef="#ctx0" brushRef="#br0">379 77 11114,'-3'-7'398,"0"1"0,0 0 0,0 0 0,-1 1-1,0-1 1,0 1 0,-1 0 0,-5-6 0,7 9-226,0 0 0,0 0 0,-1 0 0,1 0 0,0 0 1,-1 1-1,1-1 0,-1 1 0,0 0 0,1 0 0,-1 1 0,0-1 1,0 1-1,1 0 0,-1 0 0,-5 0 0,-3 1-64,0 1-1,1 0 1,-1 1 0,1 1 0,-1-1-1,1 2 1,0-1 0,0 2-1,1-1 1,0 2 0,0-1-1,0 1 1,1 1 0,0 0 0,0 0-1,-13 17 1,12-13-87,1 1 0,0 1 0,1 0 0,0 0 1,1 0-1,1 1 0,1 0 0,0 1 0,0-1 0,2 1 0,-4 31 1,7-17-10,0-1 0,2 1 0,2-1 0,0 0 0,2 0 1,1 0-1,1 0 0,2-2 0,1 1 0,1-1 0,16 26 1,4 1-19,2-2 1,2-1 0,3-2 0,53 52 0,-77-85-4,2 0 0,0-1 1,1-1-1,0-1 0,1 0 1,1-2-1,0 0 0,41 16 1,-50-24 18,0 1 1,0-2-1,1 0 0,-1 0 1,0-1-1,1 0 0,-1-1 1,0 0-1,1-1 0,-1 0 1,0-1-1,1 0 0,-1-1 1,0-1-1,-1 1 1,1-1-1,0-1 0,-1 0 1,15-11-1,-13 7 34,-1 0 0,0-1-1,-1 0 1,0-1 0,-1 0 0,0-1 0,-1 0-1,0 0 1,-1-1 0,0 0 0,-1 0 0,5-18-1,1-5 101,-2 0 0,-2-1 0,6-58-1,-9 48 48,-4-81 0,-2 107-151,-1 0 0,-1 0 0,-1 0 0,-1 0 0,0 1 0,-11-26 0,9 33-26,-1 0 1,0 1-1,-1 0 0,0 0 1,0 1-1,-1 0 1,-1 0-1,0 1 1,0 1-1,-1 0 0,0 1 1,-16-9-1,-20-8 34,-99-37-1,138 59-45,-17-7 2,0 2 0,0 0 1,-41-5-1,55 11-192,0 1 1,-1 1-1,1 0 0,0 1 1,0 0-1,-1 1 0,1 1 1,0 0-1,0 0 0,-11 6 1,-59 31-2877,60-33 2205</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09.203"/>
    </inkml:context>
    <inkml:brush xml:id="br0">
      <inkml:brushProperty name="width" value="0.05" units="cm"/>
      <inkml:brushProperty name="height" value="0.05" units="cm"/>
    </inkml:brush>
  </inkml:definitions>
  <inkml:trace contextRef="#ctx0" brushRef="#br0">455 113 9722,'0'-4'105,"0"-1"0,-1 1 0,1-1-1,-1 1 1,0-1 0,0 1 0,0 0 0,0 0-1,-1-1 1,0 1 0,0 0 0,0 0 0,0 1 0,-1-1-1,1 0 1,-1 1 0,-3-4 0,1 3 18,1 1 1,-1-1 0,0 1-1,0 0 1,0 0-1,-1 1 1,1-1 0,-1 1-1,1 1 1,-1-1-1,-10-1 1,5 2 17,1 0 0,-1 0 0,0 1 0,0 1 0,0 0 0,0 0 0,0 1 0,1 1 0,-1 0 0,1 0 0,0 1 0,0 0 0,-16 9 0,17-6-110,-1 1 0,1 0 0,0 1-1,1 0 1,0 0 0,0 1 0,1 0 0,1 0 0,-11 22 0,0 4-19,-19 65 0,24-58 9,2 1-1,1-1 1,3 2-1,2-1 1,1 0-1,3 1 1,2-1-1,1 1 1,2-1-1,3 0 1,1-1-1,18 53 1,-21-79-24,1 0 0,1 0 0,0 0 0,1-1 0,20 27 0,-25-38 0,1 0 0,-1 0 1,1 0-1,0 0 0,0-1 0,0 0 0,0 0 0,1 0 0,0-1 0,0 0 0,0 0 0,0 0 0,0-1 0,1 0 1,-1 0-1,0-1 0,1 0 0,0 0 0,10 0 0,-6-2 2,0-1 0,-1 0 0,1 0 1,0-1-1,-1-1 0,0 0 0,1 0 0,-2-1 0,1 0 0,0-1 1,-1 0-1,0-1 0,-1 0 0,10-9 0,3-4 19,-2-1 1,0-1-1,-1-1 0,18-30 1,-17 19-27,0 0 1,-2-1 0,-2 0-1,17-60 1,-26 72 200,0-1 0,-2 0 0,-1 0 0,-1 0 0,-1-1 0,-1 1 0,-1 0 0,-6-35 0,4 44-83,0 1 1,-2 0-1,0 0 0,-1 0 1,0 1-1,-14-23 0,-16-17 265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10.634"/>
    </inkml:context>
    <inkml:brush xml:id="br0">
      <inkml:brushProperty name="width" value="0.05" units="cm"/>
      <inkml:brushProperty name="height" value="0.05" units="cm"/>
    </inkml:brush>
  </inkml:definitions>
  <inkml:trace contextRef="#ctx0" brushRef="#br0">293 41 10858,'1'-2'116,"-1"1"0,0-1-1,0 1 1,0-1 0,0 1 0,0-1-1,-1 1 1,1-1 0,0 1-1,-1 0 1,1-1 0,-1 1 0,1-1-1,-1 1 1,0 0 0,0-1-1,1 1 1,-1 0 0,0 0 0,0 0-1,0 0 1,0 0 0,0 0-1,-1 0 1,1 0 0,0 0 0,0 0-1,-1 1 1,1-1 0,0 0-1,-1 1 1,1-1 0,-1 1 0,1 0-1,0-1 1,-1 1 0,1 0-1,-4 0 1,0 0 7,1 0 0,-1 0 0,0 0 0,0 1 0,0-1 0,0 1 0,0 0 0,1 1 1,-1-1-1,0 1 0,-4 3 0,-1 1-70,0 2 0,0-1 0,1 1 0,1 0 1,-1 1-1,1 0 0,1 1 0,-1-1 1,2 2-1,-1-1 0,-6 15 0,-1 7-16,1 1-1,-14 56 1,15-43 13,-10 87 1,20-113-51,1 0 1,1 0-1,1 0 1,1 0-1,0 0 1,1-1 0,7 22-1,-8-35 1,0 0 0,1 1 0,0-1 0,0 0 0,0 0 0,1-1 0,0 1-1,0-1 1,0 0 0,1 0 0,0 0 0,0-1 0,0 1 0,10 5 0,-7-6 16,0 1 0,1-2 0,-1 0 0,1 0 0,0 0 0,-1-1-1,1 0 1,1-1 0,16 1 0,-7-3 53,1 0-1,-1-1 1,0-1-1,0-1 0,0 0 1,0-2-1,0 0 1,-1-1-1,28-15 1,-32 14 11,-1-1 1,1 0-1,-1-1 0,-1 0 1,0-1-1,0-1 1,-1 0-1,-1 0 1,0-1-1,14-24 1,-19 29-58,-1-1 1,0 1 0,-1-1-1,1-1 1,-2 1 0,1 0-1,-2-1 1,1 1 0,-1-1-1,0 1 1,-1-1 0,0 0 0,-1 1-1,0-1 1,-1 1 0,1-1-1,-2 1 1,1 0 0,-6-12-1,1 7-123,-1 0-1,-1 0 0,0 1 1,-1 0-1,0 0 0,-1 1 1,0 1-1,-1 0 0,0 0 1,-1 2-1,0-1 0,0 1 1,-1 1-1,-23-10 0,-2 3-273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37.615"/>
    </inkml:context>
    <inkml:brush xml:id="br0">
      <inkml:brushProperty name="width" value="0.05" units="cm"/>
      <inkml:brushProperty name="height" value="0.05" units="cm"/>
    </inkml:brush>
  </inkml:definitions>
  <inkml:trace contextRef="#ctx0" brushRef="#br0">1 0 10034,'10'55'8211,"8"73"-7237,-2-38-748,3-2 1,45 126 0,-37-127 345,-9-29-465,40 92-1,90 144 225,-64-132-99,58 132-114,-1 33-17,-106-261-62,2-1-1,80 105 1,-42-79-37,-25-32 8,-3 2-1,72 122 1,-71-89 17,-13-23 38,3-1-1,71 97 1,23-5-9,21 27-53,258 332 13,-345-442-16,282 346 0,6-11 23,-165-200-13,-89-90-3,43 49-15,52 6 8,-119-112 0,89 99 0,-78-69 0,3-4 1,129 103-1,-62-69 3,278 215 30,-154-128-12,-122-91 2,-77-65 9,119 65 0,99 31 19,-89-48-54,115 58-15,13-29 20,-208-93 12,366 123 57,192 46-69,-538-168 20,-75-20 2,146 25 0,-212-47-8,26 3 149,1 2 0,44 13 0,-123-13-1160,19-6 779,-4-3-74</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6.593"/>
    </inkml:context>
    <inkml:brush xml:id="br0">
      <inkml:brushProperty name="width" value="0.05" units="cm"/>
      <inkml:brushProperty name="height" value="0.05" units="cm"/>
    </inkml:brush>
  </inkml:definitions>
  <inkml:trace contextRef="#ctx0" brushRef="#br0">29 7 17820,'-1'-7'1132,"0"8"-326,-4 13-29,-6 72 986,1 161 0,10-232-1660,-1 67-79,4 0 0,14 87 0,-15-163-109,5 27-589,-6-31 540,-1 0 1,1 0 0,0-1 0,-1 1-1,1 0 1,0-1 0,0 1 0,1-1-1,-1 1 1,0-1 0,0 1 0,1-1-1,-1 0 1,3 2 0,-3-3 100,-1 1-1,1-1 1,0 0 0,-1 0 0,1 0 0,-1 0-1,1 0 1,-1 0 0,1 0 0,-1 0-1,1 0 1,-1 0 0,1 0 0,-1-1-1,1 1 1,-1 0 0,1 0 0,-1 0-1,1-1 1,-1 1 0,1 0 0,-1-1 0,0 1-1,1 0 1,-1-1 0,1 1 0,-1 0-1,0-1 1,1 1 0,-1-1 0,0 1-1,0-1 1,1 1 0,-1-1 0,0 1-1,0-1 1,0 0 0,8-14-818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43.787"/>
    </inkml:context>
    <inkml:brush xml:id="br0">
      <inkml:brushProperty name="width" value="0.05" units="cm"/>
      <inkml:brushProperty name="height" value="0.05" units="cm"/>
    </inkml:brush>
  </inkml:definitions>
  <inkml:trace contextRef="#ctx0" brushRef="#br0">392 42 9858,'-5'-5'527,"0"0"1,0 0-1,-1 1 0,1 0 0,-1 0 0,-11-6 1,14 9-395,1 0 0,-1 0 0,0 1 0,0-1 0,0 1 0,0-1 0,0 1 0,0 0 0,0 0 0,0 0 0,0 1 0,1-1 0,-1 1 0,0-1 1,0 1-1,0 0 0,0 0 0,-4 3 0,-3 2 83,-1 1 1,1-1-1,1 2 0,0 0 1,0 0-1,0 0 1,1 1-1,-14 19 1,-3 10-140,-21 43 1,14-23 54,20-38 46,0 1 0,2 0 0,1 1 0,0 0 0,2 1 0,1 0 0,0 0 0,2 0 0,-3 39 0,5-17-57,3 1-1,1-2 1,2 1 0,13 56-1,-11-77-81,0-1-1,2 1 1,0-1 0,2 0-1,0-1 1,2 0 0,0-1-1,1 0 1,24 27 0,-24-35 37,1-1 1,0 0-1,1-1 0,0 0 1,1-1-1,0-1 1,0-1-1,1 0 0,0-1 1,1-1-1,34 8 0,8-2 91,0-3 0,77 1 0,-88-9-219,1-2 0,-1-3-1,0-1 1,-1-2 0,1-3-1,58-20 1,-99 28-3,0 0 1,0-1-1,-1 0 1,0 0 0,1-1-1,-1 0 1,0 0-1,-1-1 1,1 0-1,-1 0 1,0 0-1,0-1 1,-1 0-1,1 0 1,-2-1 0,1 1-1,0-1 1,-1 0-1,-1 0 1,1 0-1,-1-1 1,3-7-1,10-44 22,-3-1 0,12-117-1,-23 155 62,9-104 176,-11 103-147,0 0 0,-2 0 0,-6-35 1,4 43-39,-2-1 0,1 1 1,-2 0-1,0 0 1,-1 1-1,0 0 1,-1 0-1,-1 1 1,0 0-1,-19-18 1,6 9 40,-1 0 1,-1 2 0,-1 1-1,-40-22 1,44 29 3,-1 1-1,-1 1 1,0 1 0,0 1-1,-31-5 1,-126-11-734,176 23 614,-21-2-259,0-1 0,0-1 0,-47-16 0,28 1-91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0:04.707"/>
    </inkml:context>
    <inkml:brush xml:id="br0">
      <inkml:brushProperty name="width" value="0.05" units="cm"/>
      <inkml:brushProperty name="height" value="0.05" units="cm"/>
    </inkml:brush>
  </inkml:definitions>
  <inkml:trace contextRef="#ctx0" brushRef="#br0">106 198 13299,'-3'-1'327,"0"0"0,0-1 0,0 1 0,0-1 1,1 0-1,-1 0 0,1 0 0,-1 0 0,1 0 0,-1-1 0,1 1 0,0-1 1,0 0-1,0 1 0,1-1 0,-1 0 0,1 0 0,-1 0 0,-1-6 1,4 10-314,0 0 0,-1-1 1,1 1-1,0 0 1,0-1-1,0 1 0,-1-1 1,1 1-1,0-1 1,0 1-1,0-1 0,0 0 1,0 1-1,0-1 1,0 0-1,0 0 0,1 0 1,19 4 27,-5-3-12,0-1 0,0-1 0,0 0 0,0-2 0,0 1 0,30-11 1,2 1-3,-34 9-16,-2-1-1,0 2-1,-1-1 1,1 1 0,0 1-1,0 0 1,0 1-1,0 0 1,22 4 0,-31-2 390,-10-1-199,-13-1 114,-14-4 130,-152-15 933,148 18-1156,1 1 1,-73 9-1,128-15-272,-6 0 31,1 2-1,17-5 1,46-4-292,153-7 1,-191 21-11,-40-2 46,-7 1 57,0-1 0,1-1 1,-1 1-1,1-1 1,-1-1-1,1 0 0,-13-6 1,-18-16-82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0:06.692"/>
    </inkml:context>
    <inkml:brush xml:id="br0">
      <inkml:brushProperty name="width" value="0.05" units="cm"/>
      <inkml:brushProperty name="height" value="0.05" units="cm"/>
    </inkml:brush>
  </inkml:definitions>
  <inkml:trace contextRef="#ctx0" brushRef="#br0">15 0 13275,'-2'3'172,"-11"16"2813,15-12-1111,12-4-381,10-1-1051,1 1-1,-1 1 1,0 1 0,0 1 0,45 19-1,-45-16-461,0 0-1,1-2 1,0 0-1,0-2 1,32 3-1,-33-9 13,-23 0 9,0 1-1,0 0 1,0 0 0,0 0-1,0 0 1,0-1-1,0 1 1,0-1-1,0 1 1,0-1-1,0 1 1,0-1-1,0 1 1,0-1 0,-1 0-1,1 1 1,0-1-1,1-1 1,-2 2 1,0-1 0,0 1 0,0 0 0,0-1 1,0 1-1,-1 0 0,1-1 0,0 1 0,0 0 1,0-1-1,0 1 0,0 0 0,0-1 0,0 1 0,-1 0 1,1 0-1,0-1 0,0 1 0,0 0 0,-1 0 0,1-1 1,0 1-1,0 0 0,-1 0 0,1 0 0,0-1 0,0 1 1,-1 0-1,1 0 0,0 0 0,-1 0 0,1 0 1,0 0-1,-1-1 0,1 1 0,0 0 0,-1 0 0,1 0 1,0 0-1,-1 0 0,-18-2 49,17 2-45,-41-2 101,-1 2-1,-45 7 1,52-3 210,-1-2 1,-1-2 0,-51-5-1,89 5-295,-1 0-1,1 0 1,0 0 0,0 0-1,0 0 1,0 0 0,0-1-1,0 1 1,0 0 0,0-1-1,0 1 1,0-1 0,0 1-1,0-1 1,-1-1 0,2 2-15,0-1 0,0 1 0,1 0 0,-1-1 0,0 1 0,0 0 0,1-1 0,-1 1 0,0 0 0,1-1 0,-1 1 1,0 0-1,1-1 0,-1 1 0,1 0 0,-1 0 0,0 0 0,1-1 0,-1 1 0,1 0 0,-1 0 0,1 0 0,0 0 0,39-9-27,61-13-186,53-7-213,-178 31 419,-7 2 247,-60 0-1,2-5 169,89 1-434,-1 0 0,0 0 0,0 0 0,1 0 0,-1 0 0,0 1 0,0-1 0,1 0 0,-1 0 1,0 0-1,0 1 0,1-1 0,-1 0 0,0 1 0,1-1 0,-1 0 0,0 1 0,0 0-18,1-1 1,0 0-1,0 0 1,0 1-1,0-1 0,0 0 1,0 1-1,0-1 0,0 0 1,0 0-1,0 1 1,0-1-1,0 0 0,0 1 1,0-1-1,0 0 0,0 0 1,0 1-1,0-1 1,0 0-1,0 1 0,0-1 1,0 0-1,0 0 0,1 1 1,-1-1-1,0 0 1,0 1-1,1 0-26,0 0 0,0 0 0,0 0 0,0 0-1,0-1 1,0 1 0,1 0 0,-1 0 0,0-1 0,0 1 0,0-1 0,1 1 0,-1-1 0,0 1-1,1-1 1,-1 0 0,0 0 0,3 1 0,17-7-386,3-8-147</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0:08.383"/>
    </inkml:context>
    <inkml:brush xml:id="br0">
      <inkml:brushProperty name="width" value="0.05" units="cm"/>
      <inkml:brushProperty name="height" value="0.05" units="cm"/>
    </inkml:brush>
  </inkml:definitions>
  <inkml:trace contextRef="#ctx0" brushRef="#br0">19 5 14163,'-3'-4'3497,"9"7"-1671,2 1-1432,-7-4-312,-24-3 352,16 3-273,8 2 642,5 1-2,4 21-905,-10-22 15,1 1 1,0-1-1,-1 1 1,1-1 0,0 0-1,0 1 1,1-1-1,-1 0 1,3 3 0,-4-5 79,0 0 1,0 0 0,0 0 0,0 1 0,0-1 0,0 0 0,0 0 0,0 0 0,0 0 0,0 0 0,0 0 0,0 0 0,0 0-1,0 0 1,0 0 0,0 0 0,0 0 0,0 0 0,0 1 0,1-1 0,-1 0 0,0 0 0,0 0 0,0 0 0,0 0 0,0 0-1,0 0 1,0 0 0,0 0 0,0 0 0,0 0 0,1 0 0,-1 0 0,0 0 0,0 0 0,0 0 0,0 0 0,0 0-1,0 0 1,0 0 0,0 0 0,0 0 0,0 0 0,0 0 0,1-1 0,-1 1 0,0 0 0,0 0 0,0 0 0,0 0 0,0 0-1,0 0 1,0 0 0,0 0 0,0 0 0,0 0 0,0 0 0,0 0 0,0 0 0,0 0 0,0-1 0,0 1 0,0 0 0,0-7-1039,0 4 351,-1 9 355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0:23.540"/>
    </inkml:context>
    <inkml:brush xml:id="br0">
      <inkml:brushProperty name="width" value="0.05" units="cm"/>
      <inkml:brushProperty name="height" value="0.05" units="cm"/>
    </inkml:brush>
  </inkml:definitions>
  <inkml:trace contextRef="#ctx0" brushRef="#br0">28 18 12427,'-16'-10'2080,"5"3"1852,19 23-2249,9 7-1549,-16-22-145,0 0 1,0 0 0,0-1 0,0 1-1,0 0 1,0 0 0,0-1-1,0 1 1,0-1 0,0 1-1,0-1 1,0 1 0,0-1-1,0 0 1,0 1 0,0-1-1,1 0 1,-1 0 0,0 0-1,2 0 1,1-1-1440,-4 1 1414,0 0 1,1 0-1,-1 0 0,0 0 1,0 0-1,0-1 1,0 1-1,1 0 0,-1 0 1,0 0-1,0 0 0,0 0 1,0 0-1,1 0 1,-1 0-1,0 0 0,0 1 1,0-1-1,0 0 1,1 0-1,-1 0 0,0 0 1,0 0-1,0 0 1,0 0-1,0 0 0,1 0 1,-1 0-1,0 1 0,0-1 1,0 0-1,0 0 1,0 0-1,0 0 0,0 0 1,1 0-1,-1 1 1,0-1-1,3 3-223,2 3-311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0:27.205"/>
    </inkml:context>
    <inkml:brush xml:id="br0">
      <inkml:brushProperty name="width" value="0.05" units="cm"/>
      <inkml:brushProperty name="height" value="0.05" units="cm"/>
    </inkml:brush>
  </inkml:definitions>
  <inkml:trace contextRef="#ctx0" brushRef="#br0">39 79 15099,'-1'-25'4895,"0"19"-2391,0 16-1977,-5-41 557,6 29-1057,0 1 1,-1 0-1,1-1 0,-1 1 1,1-1-1,-1 1 1,0 0-1,1-1 0,-1 1 1,0 0-1,0 0 0,0 0 1,0 0-1,0 0 1,0 0-1,0 0 0,0 0 1,0 0-1,-1 0 0,1 0 1,0 1-1,-2-2 1,2 3-24,1-1 0,-1 0 0,1 1 0,-1-1 1,1 0-1,-1 1 0,1-1 0,-1 1 0,1-1 1,0 1-1,-1-1 0,1 1 0,0-1 0,-1 1 1,1-1-1,0 1 0,0-1 0,-1 1 0,1 0 1,0-1-1,0 1 0,0-1 0,0 1 0,0 0 1,0-1-1,0 1 0,0-1 0,0 1 0,0 1 1,1 19-3,-1-19 5,0-1 0,1 0 0,-1 0 0,0 1 0,1-1 1,-1 0-1,1 0 0,-1 0 0,1 1 0,0-1 0,-1 0 0,1 0 1,0 0-1,0 0 0,0 0 0,0 0 0,0 0 0,0-1 0,0 1 1,0 0-1,0 0 0,0-1 0,0 1 0,0-1 0,1 1 0,1 0 1,-2-1 15,0 0 1,0 0 0,0 0 0,0 0-1,-1 0 1,1 0 0,0-1-1,0 1 1,0 0 0,-1 0 0,1-1-1,0 1 1,0 0 0,-1-1 0,1 1-1,0-1 1,-1 1 0,1-1-1,0 1 1,-1-1 0,1 0 0,-1 1-1,1-1 1,-1 0 0,1 1 0,-1-1-1,1 0 1,-1 0 0,0 1 0,0-1-1,1 0 1,-1 0 0,0 0-1,0 1 1,0-1 0,0 0 0,0 0-1,0 0 1,0 1 0,0-1 0,0-2-1,0 3-15,0 0 0,0 0-1,0 0 1,0-1 0,0 1-1,0 0 1,0 0 0,0 0-1,0 0 1,0-1 0,0 1-1,0 0 1,0 0 0,0 0-1,0-1 1,0 1 0,0 0-1,0 0 1,0 0 0,0 0-1,0-1 1,0 1 0,0 0-1,0 0 1,0 0 0,-1 0-1,1-1 1,0 1 0,0 0-1,0 0 1,0 0 0,0 0-1,-1 0 1,1 0 0,0 0-1,0-1 1,0 1 0,0 0-1,-1 0 1,1 0 0,-7 6 55,-3 13-138,2 12-30,2-9 32,5-19 84,1-10 53,1 4 28,-2 5-47,-1 10-56,-3 21-151,9 1-2813,-2-25 2874,1 3-190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0:43.719"/>
    </inkml:context>
    <inkml:brush xml:id="br0">
      <inkml:brushProperty name="width" value="0.05" units="cm"/>
      <inkml:brushProperty name="height" value="0.05" units="cm"/>
    </inkml:brush>
  </inkml:definitions>
  <inkml:trace contextRef="#ctx0" brushRef="#br0">257 50 12899,'-15'6'558,"-1"-1"1,-22 6-1,23-8-228,1 1 0,-23 10 0,32-12-268,0 1-1,0 0 0,0 0 1,0 0-1,1 1 1,0 0-1,-1 0 0,1 0 1,0 0-1,-4 8 0,-2 3-6,1 2-1,1-1 0,1 1 1,0 0-1,1 1 0,1-1 0,1 1 1,1 0-1,-3 26 0,4-10-9,1 1 1,2 0-1,1-1 1,8 38-1,-6-52-27,0 1 0,2-1 0,0 0 1,1 0-1,2-1 0,-1 0 0,2 0 0,22 31 0,-25-40-8,1-1-1,0-1 0,0 1 0,1-1 0,0-1 1,0 0-1,1 0 0,0-1 0,0 0 1,0 0-1,1-1 0,0-1 0,0 0 0,0 0 1,0-1-1,1-1 0,14 2 0,-16-3 24,-1 0 1,1-1-1,0-1 0,-1 1 0,1-2 0,-1 1 0,1-1 0,-1-1 0,0 0 1,0 0-1,0-1 0,0 0 0,13-8 0,-11 5 22,-1-1 0,-1 0 0,0-1-1,0 0 1,0 0 0,-1-1 0,0 0 0,-1 0 0,-1-1-1,7-12 1,0-4 62,-2-1 1,-1 0-1,-1 0 0,-2-1 0,7-44 0,-9 21 47,-1 0 0,-4-68 0,-1 98-78,-1-1 0,-1 0-1,-1 0 1,-1 1 0,-15-42-1,17 57-50,-1-1 1,0 1-1,0 0 0,-1 0 0,1 0 1,-2 1-1,1 0 0,-10-9 0,11 11-12,-1 1-1,0 0 1,0 0-1,0 0 1,-1 0-1,1 1 0,0 0 1,-1 0-1,0 0 1,1 1-1,-1 0 1,0 0-1,-7 0 1,-2 0-200,0 2 0,0 0 1,0 0-1,0 2 0,1 0 1,-1 0-1,1 1 0,0 1 0,0 1 1,0 0-1,-13 8 0,15-7-276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0:45.183"/>
    </inkml:context>
    <inkml:brush xml:id="br0">
      <inkml:brushProperty name="width" value="0.05" units="cm"/>
      <inkml:brushProperty name="height" value="0.05" units="cm"/>
    </inkml:brush>
  </inkml:definitions>
  <inkml:trace contextRef="#ctx0" brushRef="#br0">291 151 11130,'0'-3'251,"0"0"-1,-1 1 0,0-1 1,1 0-1,-1 1 0,0-1 1,-1 0-1,1 1 0,0 0 0,-1-1 1,1 1-1,-1 0 0,0-1 1,1 1-1,-1 0 0,0 0 1,-1 1-1,1-1 0,0 0 1,0 1-1,-1-1 0,1 1 0,-1 0 1,1 0-1,-1 0 0,-5-2 1,4 3-145,-1-1 0,1 1 0,-1 0 0,1 0 1,0 0-1,-1 1 0,1-1 0,-1 1 0,1 0 0,0 1 1,0-1-1,0 1 0,-1-1 0,2 1 0,-1 1 0,-5 2 1,-3 5-81,0 0 0,1 0 0,1 1 0,0 1 0,1-1 1,0 2-1,0-1 0,1 1 0,1 0 0,-6 16 1,2-4 14,2 1 0,1-1 0,0 2 0,-5 48 0,10-56-9,2 1 0,0 0 0,2 1 0,0-1 0,1 0 0,1-1 1,1 1-1,9 29 0,-10-42-12,0 0 0,0-1 1,0 1-1,1-1 0,0 1 0,1-1 1,-1-1-1,1 1 0,0 0 1,1-1-1,6 6 0,-7-8 10,1 0-1,-1 0 1,1 0 0,0-1-1,0 1 1,-1-1 0,2-1-1,-1 1 1,0-1 0,0 0-1,0-1 1,1 1 0,-1-1 0,0 0-1,7-2 1,6-1 58,-1 0 0,0-2-1,0 0 1,-1-1 0,1 0 0,-1-2 0,-1 0-1,18-12 1,-11 5 11,-1-1-1,-1 0 1,0-2-1,35-39 1,-45 43-54,-1 1-1,-1-2 1,0 1 0,-1-1-1,-1-1 1,0 1 0,-1-1-1,-1 0 1,-1-1 0,0 1-1,-1-1 1,2-25 0,-4 24 5,-1 0 0,0 0 0,-2 0 0,0 0 0,-1 0 0,0 1 0,-2-1 0,0 1 0,-1 0 0,-1 0 0,-14-27 0,17 38-49,0-1-1,-1 1 1,1-1-1,-1 1 1,-1 0-1,1 1 1,-1 0 0,0 0-1,0 0 1,0 0-1,0 1 1,-1 0-1,0 0 1,0 1-1,0 0 1,0 0-1,-1 1 1,1 0-1,-1 0 1,0 0-1,1 1 1,-1 1-1,0-1 1,0 1-1,1 0 1,-1 1-1,0 0 1,1 0-1,-1 1 1,-8 2-1,1 1-280,0 1 0,0 0 0,1 1-1,0 0 1,1 1 0,-1 0 0,-20 19 0,21-15-165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0:50.301"/>
    </inkml:context>
    <inkml:brush xml:id="br0">
      <inkml:brushProperty name="width" value="0.05" units="cm"/>
      <inkml:brushProperty name="height" value="0.05" units="cm"/>
    </inkml:brush>
  </inkml:definitions>
  <inkml:trace contextRef="#ctx0" brushRef="#br0">55 96 11450,'-1'-17'10518,"-1"25"-8665,1-1-1655,0-1 0,1 1 0,0 0 0,0-1 0,0 1 0,1-1 0,0 1 0,3 12 0,-4-19-195,0 0 1,0 0 0,0-1 0,0 1-1,0 0 1,0 0 0,0 0-1,1 0 1,-1-1 0,0 1-1,0 0 1,0 0 0,0 0-1,0 0 1,0 0 0,0-1-1,0 1 1,1 0 0,-1 0-1,0 0 1,0 0 0,0 0-1,0 0 1,0 0 0,1 0-1,-1 0 1,0 0 0,0-1-1,0 1 1,0 0 0,1 0-1,-1 0 1,0 0 0,0 0-1,0 0 1,1 0 0,-1 0-1,0 0 1,0 0 0,0 0 0,0 1-1,1-1 1,-1 0 0,0 0-1,0 0 1,0 0 0,0 0-1,0 0 1,1 0 0,-1 0-1,0 0 1,0 1 0,0-1-1,0 0 1,0 0 0,0 0-1,1 0 1,1-16 228,-3 11-144,-1-1-1,1 1 1,-1 0-1,0 0 1,0 0-1,0 0 1,-4-6-1,6 11-78,-1-1 0,1 0-1,0 0 1,-1 0 0,1 1 0,-1-1-1,1 0 1,-1 1 0,1-1-1,-1 0 1,0 1 0,1-1 0,-1 1-1,0-1 1,0 1 0,1-1-1,-1 1 1,0 0 0,0-1 0,1 1-1,-1 0 1,0-1 0,0 1 0,0 0-1,0 0 1,0 0 0,1 0-1,-1 0 1,0 0 0,0 0 0,0 0-1,0 0 1,0 0 0,1 1-1,-1-1 1,0 0 0,0 1 0,0-1-1,1 0 1,-1 1 0,0-1 0,0 1-1,1-1 1,-1 1 0,0-1-1,1 1 1,-1 0 0,1-1 0,-1 1-1,1 0 1,-1 0 0,1-1-1,-1 2 1,-1 1-14,1-1 1,-1 1-1,1 0 0,0-1 0,0 1 1,0 0-1,0 4 0,3-1-5,8-16 117,-7 6-20,0-1 0,0-1 0,-1 1 0,4-11 0,-4 11 4,0 0 1,0 0 0,0 0 0,6-9-1,-8 14-91,1 0-1,-1 0 1,0 1-1,1-1 0,-1 0 1,0 0-1,1 0 1,-1 0-1,0 1 0,1-1 1,-1 0-1,0 0 1,0 0-1,1 1 0,-1-1 1,0 0-1,0 1 0,1-1 1,-1 0-1,0 0 1,0 1-1,0-1 0,0 0 1,0 1-1,1-1 1,-1 0-1,0 1 0,0-1 1,0 1-1,0-1 1,0 0-1,0 1 0,4 13-33,-4-13 31,0 0 0,1 0 0,-1 0 1,0 0-1,0 0 0,0 0 0,1 0 1,-1 0-1,1 0 0,-1 0 1,1 0-1,-1-1 0,1 1 0,-1 0 1,1 0-1,0 0 0,-1-1 0,1 1 1,0 0-1,-1-1 0,3 2 0,-3-2 6,1-1-1,0 1 0,-1 0 1,1 0-1,-1-1 0,1 1 0,0 0 1,-1-1-1,1 1 0,-1 0 1,1-1-1,-1 1 0,1-1 1,-1 1-1,1-1 0,-1 1 1,1-1-1,-1 1 0,0-1 0,1 1 1,-1-1-1,1-1 0,1-3 47,1-1 0,-1 1 0,0-1 0,-1 0 0,1 0 0,0-6-1,-6-12 199,0 18-114,-2 15-75,4-4-76,1-1 1,0 1 0,0-1-1,0 1 1,1-1-1,0 1 1,0-1-1,0 1 1,0-1-1,1 1 1,0-1 0,1 7-1,-2-11 12,0 0 1,0 0-1,0 0 1,0 1-1,1-1 0,-1 0 1,0 0-1,0 0 0,0 0 1,0 1-1,0-1 1,0 0-1,0 0 0,1 0 1,-1 0-1,0 0 0,0 0 1,0 0-1,0 1 0,1-1 1,-1 0-1,0 0 1,0 0-1,0 0 0,1 0 1,-1 0-1,0 0 0,0 0 1,0 0-1,0 0 1,1 0-1,-1 0 0,0 0 1,0 0-1,0 0 0,1 0 1,-1 0-1,0 0 0,0 0 1,0-1-1,0 1 1,1 0-1,-1 0 0,0 0 1,0 0-1,6-10-180,-1 3-805,-4 7 926,-1 0 0,0 0 0,0 0 0,1 0 1,-1 0-1,0 0 0,0 0 0,0 0 0,1 0 0,-1 0 0,0 1 0,0-1 0,0 0 0,0 0 0,1 0 0,-1 0 0,0 0 0,0 1 0,0-1 1,0 0-1,0 0 0,1 0 0,-1 0 0,0 1 0,0-1 0,0 0 0,0 0 0,0 0 0,0 1 0,0-1 0,0 0 0,0 0 0,0 0 0,0 1 1,0-1-1,0 0 0,0 0 0,0 0 0,0 1 0,0-1 0,6 39-1290,-3-12 503</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1:34.786"/>
    </inkml:context>
    <inkml:brush xml:id="br0">
      <inkml:brushProperty name="width" value="0.05" units="cm"/>
      <inkml:brushProperty name="height" value="0.05" units="cm"/>
    </inkml:brush>
  </inkml:definitions>
  <inkml:trace contextRef="#ctx0" brushRef="#br0">46 140 12811,'0'-2'521,"-1"0"1,1 0 0,0 0-1,0 0 1,0 0 0,0 0-1,0 0 1,0 0-1,0 0 1,1 0 0,-1 0-1,1 0 1,-1 0 0,1 0-1,2-3 1,19-30 134,-5 8 68,-13 20-580,-2 3-68,0 1-1,0 0 0,-1-1 0,0 0 0,1 1 0,-1-1 0,1-6 0,-3 10-67,1 0-1,0 0 1,0 0-1,-1 0 0,1-1 1,0 1-1,-1 0 1,1 0-1,0 0 1,-1 0-1,1 0 1,0 0-1,-1 0 0,1 1 1,0-1-1,-1 0 1,1 0-1,0 0 1,-1 0-1,1 0 0,0 0 1,0 1-1,-1-1 1,1 0-1,0 0 1,-1 0-1,1 1 0,0-1 1,0 0-1,0 0 1,-1 1-1,1-1 1,-8 11 20,0-1 1,0 1-1,1 1 0,1-1 1,0 1-1,0 1 1,1-1-1,-4 16 1,10-17 55,6-11 77,10-13 133,-13 8-203,0 0 0,0 0 0,0-1 0,0 1 0,-1-1 0,0 0 0,-1 0 0,1 0 0,-1 0 1,0 0-1,0 0 0,0-11 0,-2 17-85,0 0-1,1-1 1,-1 1 0,0 0 0,0-1 0,-1 1-1,1 0 1,0 0 0,0-1 0,0 1 0,0 0-1,0-1 1,0 1 0,0 0 0,0 0 0,-1-1-1,1 1 1,0 0 0,0 0 0,0-1 0,0 1-1,-1 0 1,1 0 0,0-1 0,0 1 0,-1 0-1,1 0 1,0 0 0,0 0 0,-1 0 0,1-1-1,0 1 1,-1 0 0,-10 4 87,-9 15-40,12-10-76,0 0 1,1 0 0,0 1-1,0 0 1,1 1-1,1-1 1,-8 22 0,16-38-204,11-16 158,-9 16-660,-4 10-967,-3 28 796,2-13 329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7.012"/>
    </inkml:context>
    <inkml:brush xml:id="br0">
      <inkml:brushProperty name="width" value="0.05" units="cm"/>
      <inkml:brushProperty name="height" value="0.05" units="cm"/>
    </inkml:brush>
  </inkml:definitions>
  <inkml:trace contextRef="#ctx0" brushRef="#br0">0 148 15227,'4'3'218,"10"9"564,1-1 0,0 0 0,0-1 0,25 12 0,-34-20-688,-1 0 1,0-1-1,1 1 0,-1-1 1,1 0-1,0 0 1,-1-1-1,1 0 0,0 0 1,-1 0-1,1-1 1,0 1-1,-1-1 1,1-1-1,-1 1 0,1-1 1,-1 0-1,10-5 1,-7 3-15,-1-1 1,1-1 0,-1 1 0,1-1 0,-2 0 0,1-1 0,-1 0 0,0 0 0,0 0-1,8-15 1,-11 17-25,0-1 0,0 0-1,0 1 1,-1-1-1,0-1 1,0 1 0,-1 0-1,1 0 1,-1-1-1,-1 1 1,1-1 0,-1 1-1,0-1 1,-1 1-1,1 0 1,-3-7 0,3 12-45,0 0 1,0 0 0,0 0 0,-1 0 0,1 1 0,0-1-1,0 0 1,-1 0 0,1 1 0,-1-1 0,1 0 0,-1 0-1,1 1 1,-1-1 0,1 0 0,-1 1 0,0-1 0,1 1-1,-1-1 1,0 1 0,0-1 0,1 1 0,-1 0-1,0-1 1,0 1 0,-1-1 0,0 1 1,1 0 0,-1 1-1,1-1 1,-1 0 0,1 1 0,-1-1 0,1 1-1,0-1 1,-1 1 0,1-1 0,0 1 0,-1 0-1,1 0 1,-1 1 0,-5 3 16,1 1 0,1-1 1,-1 1-1,-8 13 0,3-2-14,1 0 1,1 1-1,1 0 0,0 1 0,1-1 1,1 1-1,1 1 0,1-1 1,0 1-1,-1 36 0,5-53-8,0-1-1,0 1 0,1-1 1,-1 0-1,0 1 1,1-1-1,0 1 1,0-1-1,-1 0 1,1 1-1,1-1 1,-1 0-1,0 0 0,0 0 1,1 0-1,1 2 1,-1-3 5,-1 0 0,1 1 0,0-1 0,-1 0 1,1 0-1,0-1 0,0 1 0,0 0 0,0-1 0,0 1 0,0-1 1,0 1-1,0-1 0,0 0 0,3 0 0,3-1 33,0 0 0,0-1 0,0 1 0,0-2 0,0 1 0,-1-1 0,15-8 0,17-12 187,45-34 0,15-9 32,-96 63-263,1 1 0,0 0 0,0 0 0,-1 1-1,1-1 1,1 1 0,-1 0 0,0 0 0,0 0-1,0 0 1,1 1 0,7 0 0,-9 0-5,0 1 1,0 0 0,0 0 0,0 0-1,0 0 1,-1 1 0,1-1-1,0 1 1,-1 0 0,1-1 0,-1 1-1,0 0 1,1 1 0,-1-1-1,0 0 1,0 1 0,-1-1 0,3 4-1,-1-1 9,1 0-1,0 0 0,0 0 0,0 0 0,1-1 1,9 8-1,-12-11 8,0 1 1,1-1-1,-1 0 1,0 0-1,1 0 1,0 0-1,-1 0 0,1-1 1,-1 1-1,1-1 1,0 0-1,-1 1 1,1-1-1,0-1 1,-1 1-1,1 0 1,0 0-1,-1-1 1,4-1-1,2-1 36,1-1 0,-1 0 0,8-6 0,-11 7-24,0 0-1,0 0 0,-1 0 1,2 0-1,-1 1 1,0 0-1,0 0 1,1 0-1,-1 1 1,1 0-1,8-1 1,-13 2-43,-1 1 0,1-1 0,0 0 1,0 1-1,-1-1 0,1 0 1,0 1-1,0-1 0,-1 1 0,1-1 1,-1 1-1,1 0 0,0-1 1,-1 1-1,1-1 0,-1 1 1,1 0-1,-1 0 0,0-1 0,1 1 1,-1 0-1,0 0 0,1-1 1,-1 1-1,0 0 0,0 0 0,0 0 1,0 0-1,0-1 0,0 1 1,0 0-1,0 0 0,0 0 1,0 0-1,0-1 0,-1 2 0,-8 33-1017,6-27 885,-1 0-1,0-1 1,-1 1-1,-10 12 1,-3 3-292</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41.179"/>
    </inkml:context>
    <inkml:brush xml:id="br0">
      <inkml:brushProperty name="width" value="0.05" units="cm"/>
      <inkml:brushProperty name="height" value="0.05" units="cm"/>
    </inkml:brush>
  </inkml:definitions>
  <inkml:trace contextRef="#ctx0" brushRef="#br0">1 1411 15291,'2'-1'97,"1"0"-1,0 0 1,-1 0-1,0 0 1,1-1-1,-1 1 1,0-1-1,0 1 1,1-1-1,-1 0 1,0 0-1,-1 0 1,1 0-1,0 0 1,-1 0-1,1 0 1,-1-1-1,2-3 1,3-2 104,264-444 3514,-37-23-2589,-15 62-1330,-216 411 92,-1 1 0,0-1 0,0 0 0,0 0 0,0 0-1,-1 0 1,1 0 0,0 0 0,0-3 0,-6 0-485,-11 8 426,-11 7-291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41.583"/>
    </inkml:context>
    <inkml:brush xml:id="br0">
      <inkml:brushProperty name="width" value="0.05" units="cm"/>
      <inkml:brushProperty name="height" value="0.05" units="cm"/>
    </inkml:brush>
  </inkml:definitions>
  <inkml:trace contextRef="#ctx0" brushRef="#br0">149 1 16323,'0'0'97,"1"0"-1,-1 0 0,0 0 0,1 0 0,-1 0 0,0 1 0,1-1 0,-1 0 0,0 0 0,1 0 0,-1 1 0,0-1 0,0 0 0,1 0 0,-1 1 0,0-1 0,0 0 1,0 1-1,1-1 0,-1 0 0,0 1 0,0-1 0,0 0 0,0 1 0,0-1 0,0 1 0,0-1 0,0 0 0,0 1 0,0-1 0,0 0 0,0 1 0,0-1 1,0 0-1,0 1 0,0-1 0,0 1 0,-4 18 439,3-15-296,-61 209 1113,37-139-1211,3 2 0,-16 110 0,37-175-121,0 0 0,0 0 0,1 0 0,1-1 0,2 17 0,-3-25-10,1 0 1,-1 0 0,1 0-1,-1 0 1,1 1-1,0-1 1,0 0-1,0 0 1,0 0 0,0 0-1,0-1 1,1 1-1,-1 0 1,1 0-1,-1-1 1,1 1 0,0-1-1,-1 1 1,1-1-1,0 0 1,0 0-1,0 0 1,0 0 0,0 0-1,0 0 1,0 0-1,1-1 1,-1 1-1,0-1 1,0 0 0,0 1-1,1-1 1,3-1-1,4 0 65,0 0 0,0-1 0,0-1 0,0 0 0,0 0 0,18-9 0,57-36 343,-63 34-317,52-32-58,-15 9 178,75-35 0,-96 56-275</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42.483"/>
    </inkml:context>
    <inkml:brush xml:id="br0">
      <inkml:brushProperty name="width" value="0.05" units="cm"/>
      <inkml:brushProperty name="height" value="0.05" units="cm"/>
    </inkml:brush>
  </inkml:definitions>
  <inkml:trace contextRef="#ctx0" brushRef="#br0">1 12 18340,'3'-12'2041,"0"18"-810,1 21-26,-6 86-77,5 139-1131,16-152-2908,-19-94 2399,-2-1-59</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42.902"/>
    </inkml:context>
    <inkml:brush xml:id="br0">
      <inkml:brushProperty name="width" value="0.05" units="cm"/>
      <inkml:brushProperty name="height" value="0.05" units="cm"/>
    </inkml:brush>
  </inkml:definitions>
  <inkml:trace contextRef="#ctx0" brushRef="#br0">0 245 15915,'19'2'1569,"5"-7"-865,7-7-192,7-9 632,4-1-128,7-4-119,2-1-137,-2 1-256,-3 2-160,-8 4-368,-5 4-256,-5 5-464,-7 1-232,-9 1 712,-5-2-193,-11 5-159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43.306"/>
    </inkml:context>
    <inkml:brush xml:id="br0">
      <inkml:brushProperty name="width" value="0.05" units="cm"/>
      <inkml:brushProperty name="height" value="0.05" units="cm"/>
    </inkml:brush>
  </inkml:definitions>
  <inkml:trace contextRef="#ctx0" brushRef="#br0">1 217 17476,'12'-7'1960,"8"-7"-1280,11-8-216,6-2 1001,10-2-609,6 0-128,5 2-224,-1 1-216,-4 4-552,-4 3-296,-9 6 480,-4 5-144,-11 5-56</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43.972"/>
    </inkml:context>
    <inkml:brush xml:id="br0">
      <inkml:brushProperty name="width" value="0.05" units="cm"/>
      <inkml:brushProperty name="height" value="0.05" units="cm"/>
    </inkml:brush>
  </inkml:definitions>
  <inkml:trace contextRef="#ctx0" brushRef="#br0">1 0 14795,'1'1'132,"0"-1"-1,0 1 1,0-1 0,-1 1-1,1 0 1,0-1 0,0 1-1,-1 0 1,1 0 0,0 0-1,-1 0 1,1 0 0,-1-1-1,1 1 1,-1 0 0,1 0-1,-1 0 1,0 0 0,1 0-1,-1 1 1,0-1 0,0 0-1,0 1 1,3 33 1144,-3-23-867,2 21-54,2 0 0,13 55-1,-17-86-315,1 0 1,-1-1-1,1 1 0,-1-1 0,1 1 0,0-1 0,-1 1 0,1-1 0,0 1 0,0-1 0,0 0 0,0 0 0,0 1 0,1-1 0,-1 0 1,0 0-1,0 0 0,3 1 0,-2-1 6,-1-1 1,0 0-1,0 0 0,1 1 1,-1-1-1,0 0 1,0-1-1,1 1 1,-1 0-1,0 0 0,0 0 1,1-1-1,-1 1 1,0-1-1,0 1 0,0-1 1,0 1-1,2-2 1,5-4 172,-1 0-1,0 0 1,0-1 0,-1 0 0,6-8 0,-10 13-183,34-49 768,-27 37-638,1 0 0,0 0 0,0 2 0,15-15 0,-24 26-159,-1 1-1,1-1 1,0 0-1,-1 1 1,1-1-1,0 1 1,-1-1-1,1 1 1,0-1 0,0 1-1,0-1 1,0 1-1,-1 0 1,1-1-1,0 1 1,0 0-1,0 0 1,0 0-1,0 0 1,0-1 0,0 1-1,0 1 1,0-1-1,0 0 1,-1 0-1,1 0 1,0 0-1,0 1 1,0-1 0,0 0-1,0 1 1,0-1-1,-1 1 1,1-1-1,0 1 1,0-1-1,-1 1 1,1-1-1,0 1 1,-1 0 0,1-1-1,0 1 1,-1 0-1,1 0 1,-1-1-1,1 2 1,3 6 13,-1-1 0,0 1-1,-1-1 1,4 14 0,-2-6-2,25 82-1438,-22-81 1139</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46.083"/>
    </inkml:context>
    <inkml:brush xml:id="br0">
      <inkml:brushProperty name="width" value="0.05" units="cm"/>
      <inkml:brushProperty name="height" value="0.05" units="cm"/>
    </inkml:brush>
  </inkml:definitions>
  <inkml:trace contextRef="#ctx0" brushRef="#br0">135 162 15043,'0'-1'68,"0"1"0,0-1 1,1 0-1,-1 0 0,0 1 0,0-1 0,0 0 0,0 1 0,0-1 0,0 0 1,0 1-1,0-1 0,0 0 0,0 0 0,-1 1 0,1-1 0,0 0 0,0 1 0,-1-1 1,1 0-1,0 1 0,-1-1 0,1 1 0,-1-1 0,1 0 0,0 1 0,-1-1 1,1 1-1,-1 0 0,0-1 0,1 1 0,-1-1 0,1 1 0,-1 0 0,0-1 1,1 1-1,-1 0 0,0 0 0,1-1 0,-1 1 0,0 0 0,1 0 0,-2 0 0,-1 0 58,1 0-1,0 0 1,-1 0-1,1 0 1,0 1 0,0-1-1,-1 1 1,1-1-1,0 1 1,0 0-1,0 0 1,0 0-1,-3 2 1,-2 3-7,0 0 1,1 0 0,0 1-1,0-1 1,0 2 0,1-1 0,0 1-1,0-1 1,1 1 0,0 1-1,-3 10 1,3-8-118,1-1 0,0 1-1,0-1 1,2 1 0,-1 0 0,1 0-1,1 0 1,1 21 0,-1-31 4,0 0 1,0 0 0,0 0-1,1 0 1,-1 0 0,0 0-1,0 0 1,1 0-1,-1-1 1,0 1 0,1 0-1,-1 0 1,1 0-1,-1 0 1,1-1 0,0 1-1,-1 0 1,1-1-1,1 2 1,-1-2 0,-1 0 0,1 1 0,-1-1 0,1 0 0,0 0 0,-1 0 0,1 0 0,0 0 0,-1-1 0,1 1 0,-1 0 0,1 0 0,0 0 0,-1 0 0,1-1 0,-1 1 0,1 0 0,-1-1 0,1 1 0,-1 0 0,1-1 0,0 0 0,3-2 43,0-1-1,-1 0 0,1 0 1,-1 0-1,5-8 0,11-27 314,-1 0 1,-1-1-1,-3-1 0,-1 0 0,-2-1 0,6-45 0,-13 70-155,-4 18-202,0-1-1,0 0 0,0 0 0,0 0 1,0 0-1,0 0 0,0 0 1,0 0-1,0 0 0,0 0 1,0 0-1,0 0 0,0 0 0,0 0 1,0 0-1,0 0 0,0 0 1,0 0-1,0 0 0,0 0 0,1 0 1,-1 0-1,0 0 0,0 0 1,0 0-1,0 0 0,0 0 1,0 0-1,0 0 0,0 0 0,0 0 1,0 0-1,0 0 0,0 0 1,0 0-1,0 0 0,0 0 1,0 0-1,0 0 0,0 0 0,0 0 1,1 0-1,-1 29 241,0-20-286,6 150 89,-3-132-52,1 0 0,1 0 0,16 48 0,-20-71 1,1-1 0,-1 1 1,1 0-1,0-1 0,0 0 0,0 1 1,0-1-1,1 0 0,-1 0 0,1 0 1,0 0-1,0-1 0,4 4 0,-5-5 2,0 0 0,0-1 1,0 1-1,0 0 0,0-1 0,0 1 0,0-1 0,0 0 0,1 0 0,-1 0 0,0 0 0,0 0 0,0 0 0,0 0 0,0-1 1,0 1-1,0-1 0,1 1 0,-1-1 0,-1 0 0,1 0 0,0 0 0,0 0 0,0 0 0,2-3 0,6-4 14,0 0 0,0-1 0,-1-1-1,-1 1 1,0-2 0,0 1 0,-1-1-1,10-18 1,38-98 178,-53 121-184,5-7 18,-4 19-25,-3 27-21,-1-24 23,1 14-127,-1-13 181,1 0 0,0 1 0,1-1 1,2 11-1,-3-19-143,1 1 0,0 0 0,0 0 0,0-1-1,0 1 1,1 0 0,-1-1 0,1 1 0,-1-1 0,1 0 0,0 1 0,0-1 0,0 0 0,0 0-1,0 0 1,1 0 0,-1-1 0,5 3 0,25 15-577,-14-7 250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48.865"/>
    </inkml:context>
    <inkml:brush xml:id="br0">
      <inkml:brushProperty name="width" value="0.05" units="cm"/>
      <inkml:brushProperty name="height" value="0.05" units="cm"/>
    </inkml:brush>
  </inkml:definitions>
  <inkml:trace contextRef="#ctx0" brushRef="#br0">85 44 18564,'-3'7'417,"1"1"0,1-1 0,-1 1 0,1 0 0,0 10 1,-1 5-6,-3 40 697,2 0-1,11 124 0,-3-149-1039,1-1 0,1 0-1,2-1 1,2 0 0,2 0 0,22 45-1,-32-74-65,1 0-1,0-1 0,1 1 0,4 6 0,-9-13-1,0 0-1,0 0 1,1 0-1,-1 1 1,0-1-1,0 0 1,0 0-1,0 0 1,0 0-1,0 0 1,1 1-1,-1-1 1,0 0 0,0 0-1,0 0 1,0 0-1,1 0 1,-1 0-1,0 0 1,0 0-1,0 0 1,0 0-1,1 1 1,-1-1-1,0 0 1,0 0-1,0 0 1,1 0 0,-1 0-1,0 0 1,0 0-1,0-1 1,1 1-1,-1 0 1,0 0-1,0 0 1,0 0-1,1 0 1,0-8 9,-5-12-18,-10-16-198,-2 1 0,-2 1 1,-39-58-1,51 81 134,-2-1-42,0 0-1,0 1 0,-1 0 0,0 0 1,-1 0-1,-10-8 0,20 19 112,0 0 0,0 0 1,0 1-1,0-1 0,0 0 0,0 0 0,0 0 1,0 0-1,0 0 0,0 0 0,0 1 0,0-1 1,0 0-1,0 0 0,-1 0 0,1 0 0,0 0 1,0 0-1,0 1 0,0-1 0,0 0 0,0 0 1,0 0-1,0 0 0,0 0 0,0 0 0,0 0 1,-1 0-1,1 0 0,0 0 0,0 0 0,0 1 0,0-1 1,0 0-1,0 0 0,0 0 0,-1 0 0,1 0 1,0 0-1,0 0 0,0 0 0,0 0 0,0 0 1,-1 0-1,1 0 0,0 0 0,0 0 0,0 0 1,0 0-1,0 0 0,0 0 0,0-1 0,-1 1 1,1 0-1,5 11-19,-3-9 17,0-1 0,0 1 1,0 0-1,0-1 0,0 1 0,0-1 0,1 0 1,-1 1-1,1-1 0,-1 0 0,0-1 0,1 1 0,0 0 1,-1-1-1,1 1 0,-1-1 0,1 0 0,0 0 1,-1 0-1,1 0 0,0 0 0,-1-1 0,1 1 1,-1-1-1,4-1 0,1 0-13,1 0 0,-1-1-1,1 0 1,-1-1 0,0 0 0,0 0-1,7-6 1,-5 2-139,0 0-1,-1 0 0,0-1 0,0 0 1,-1-1-1,-1 0 0,1 0 0,-2 0 1,1-1-1,-1 0 0,5-18 1,1-10-1377,-2-1 1,4-45-1,-8 47-78,2 0 0,12-41 0,-19 79 1653,0 0 0,0 0-1,0 0 1,0 0 0,0 0 0,0 1-1,0-1 1,0 0 0,0 0 0,0 0-1,0 0 1,0 0 0,1 0-1,-1 0 1,0 0 0,0 0 0,0 0-1,0 0 1,0 0 0,0 0 0,0 0-1,0 0 1,0 0 0,1 0 0,-1 0-1,0 0 1,0 0 0,0 0 0,0 0-1,0 0 1,0 0 0,0 0-1,0 0 1,0 0 0,1 0 0,-1 0-1,0 0 1,0 0 0,0 0 0,0 0-1,0 0 1,0 0 0,0 0 0,0 0-1,0-1 1,0 1 0,0 0-1,0 0 1,0 0 0,1 0 0,-1 0-1,0 0 1,0 0 0,0 0 0,0 0-1,0 0 1,0-1 0,0 1 0,4 16 1179,2 32 7,-5-38-635,19 126 2539,70 243 0,-72-326-3029,-111-244 21,67 139-124,22 40-7,8 7-22,16 8-40,-4 1 57,-9-3 10,1-1 0,0 0 0,-1 0 0,1-1 0,0 0-1,-1 0 1,1 0 0,-1-1 0,0-1 0,0 1 0,1-1 0,-1 0 0,-1-1 0,1 1 0,7-6-1,-9 5 20,0 0 0,0 0-1,-1-1 1,1 1 0,-1-1-1,0 0 1,0 0 0,-1 0-1,1-1 1,-1 1 0,0-1-1,-1 0 1,1 0 0,-1 0-1,0 0 1,-1 0 0,0 0-1,1-11 1,-3 5 66,-5 13-10,-8 18 3,9-8-63,1 0-1,0 1 0,1-1 0,0 1 1,1 0-1,0 0 0,1 0 0,0 0 0,2 23 1,-1-33-10,0 0 1,1 0 0,-1 0-1,0 0 1,1 0 0,-1-1-1,1 1 1,0 0 0,-1 0-1,1 0 1,0-1 0,0 1 0,0 0-1,0-1 1,1 1 0,-1-1-1,0 0 1,3 3 0,-2-3 0,-1-1-1,1 1 1,-1 0 0,1-1 0,0 1-1,-1-1 1,1 0 0,0 0 0,0 1 0,-1-1-1,1 0 1,0 0 0,-1-1 0,1 1-1,0 0 1,3-1 0,2-2 6,-1 1 1,1-1-1,0-1 1,-1 1-1,0-1 1,0 0 0,0-1-1,8-7 1,-3 1 6,-8 7-11,0 1 0,1-1-1,-1 1 1,1 0 0,0 0 0,5-3-1,-8 6-3,0-1-1,0 1 0,0-1 1,1 1-1,-1 0 0,0 0 0,0-1 1,0 1-1,0 0 0,1 0 1,-1 0-1,0 0 0,0 1 0,0-1 1,0 0-1,1 0 0,-1 1 1,0-1-1,0 1 0,0-1 0,0 1 1,0-1-1,0 1 0,0 0 1,0-1-1,0 1 0,0 0 0,-1 0 1,1 0-1,1 1 0,-1 0 4,1-1-1,-1 1 0,1 0 1,-1-1-1,1 0 0,0 1 0,0-1 1,0 0-1,0 0 0,-1 0 1,1 0-1,1 0 0,-1 0 1,0 0-1,0-1 0,0 1 1,0-1-1,0 0 0,1 1 1,2-1-1,-1-1 11,0 0 0,-1-1 0,1 1 0,0-1 0,-1 1 0,1-1 0,0 0 0,-1 0 0,0-1 0,6-4 0,6-7 45,26-29-1,-29 29-106,1 1-1,22-20 0,-39 43 37,4-8 14,0-1 0,0 0 0,0 0 0,-1 0 0,1 1-1,0-1 1,-1 0 0,1 0 0,-1 0 0,1 0 0,-1 0 0,0 0 0,1 0-1,-1 0 1,0 0 0,0 0 0,0 0 0,1 0 0,-1-1 0,0 1-1,-2 1 1,-1-2 0,1-3 3,3 2-3,-1 0 1,1 0-1,-1 0 0,1 0 1,-1 1-1,0-1 0,1 0 1,-1 1-1,0-1 0,0 0 1,1 1-1,-1-1 0,0 1 1,0-1-1,0 1 1,0-1-1,0 1 0,0 0 1,1-1-1,-1 1 0,0 0 1,0 0-1,0 0 0,0 0 1,0 0-1,-2 0 0,3 0 0,-1 0 24,-4-16 91,5 14-115,0 0 0,1-1-1,0 1 1,0-1-1,-1 0 1,2 1 0,-1 0-1,0-1 1,0 1 0,1 0-1,-1-1 1,1 1 0,0 0-1,-1 0 1,1 0-1,0 0 1,0 1 0,1-1-1,-1 1 1,4-3 0,-6 4 7,-12 4 55,6 2-15,6-6-36,0 0 0,-1 1-1,1-1 1,0 1-1,0-1 1,0 0-1,-1 1 1,1-1 0,0 0-1,0 1 1,-1-1-1,1 0 1,0 0-1,-1 1 1,1-1 0,0 0-1,-1 0 1,1 1-1,-1-1 1,1 0-1,0 0 1,-1 0 0,1 0-1,-1 0 1,1 1-1,-1-1 1,1 0-1,0 0 1,-1 0 0,1 0-1,-1 0 1,1 0-1,-1-1 1,1 1-1,0 0 1,-1 0 0,1 0-1,-1 0 1,1 0-1,0-1 1,-1 1-1,1 0 1,0 0-1,-1-1 1,1 1 0,-1-1-1,31-4 52,-26-2-60,-3 4-12,1-11-4,-2 2 9,0 11 10,-1 0-7,1 1 0,0 0 0,0 0 0,-1 0 0,1 0 0,0 0 1,0 0-1,-1-1 0,1 1 0,0 0 0,0 0 0,-1 0 0,1 0 0,0 0 0,-1 0 0,1 0 0,0 0 0,0 0 0,-1 0 0,1 0 0,0 0 0,-1 1 0,1-1 0,0 0 0,0 0 1,-1 0-1,1 0 0,0 0 0,0 0 0,-1 1 0,1-1 0,0 0 0,0 0 0,0 0 0,-1 1 0,1-1 0,0 0 0,0 0 0,0 1 0,0-1 0,0 0 0,-1 0 0,1 1 0,0-1 1,0 1-1,-8 10-24,3-3 28,1 1 0,-1-1 0,2 1 0,-1 0 0,1 0 0,0 1 1,1-1-1,0 1 0,1-1 0,0 1 0,0 14 0,1-23-1,0 0 0,0 0-1,0 0 1,0 0-1,1 0 1,-1 0 0,0 0-1,0 0 1,1 0 0,-1 0-1,0 0 1,1-1 0,-1 1-1,1 0 1,0 0 0,-1 0-1,1 0 1,-1-1 0,1 1-1,0 0 1,0-1 0,-1 1-1,1 0 1,0-1 0,0 1-1,0-1 1,0 1 0,0-1-1,0 0 1,0 1 0,0-1-1,0 0 1,0 1 0,0-1-1,0 0 1,0 0 0,0 0-1,0 0 1,0 0 0,0 0-1,0 0 1,0-1 0,0 1-1,0 0 1,-1-1 0,1 1-1,0 0 1,1-1 0,7-3 7,0 0 1,-1-1 0,1 0-1,8-6 1,-9 5-1,18-11 6,36-22 18,-56 36-32,0 0 0,0 0 0,0 1 0,0 0 0,0 0 0,0 1 0,1 0 0,11-1 0,-16 2-4,0 0 1,1 1-1,-1-1 1,0 1-1,1 0 1,-1 0-1,0-1 1,0 1-1,0 1 1,0-1-1,0 0 1,0 0-1,0 1 1,0-1-1,0 1 1,-1 0-1,1 0 1,2 3-1,-3-3 3,0-1 0,1 1 1,-1 0-1,1 0 0,-1-1 0,1 1 0,0-1 1,0 0-1,-1 1 0,1-1 0,0 0 0,0 0 1,0 0-1,0-1 0,1 1 0,-1 0 0,0-1 0,0 1 1,0-1-1,0 0 0,1 1 0,-1-1 0,3-1 1,3 0 3,-1-1 0,0-1 1,1 1-1,-1-1 0,11-6 1,-10 4-734,0 1-1,1 1 1,10-4 0,-19 6 417,0-1 0,1 0-1,-1 1 1,0-1 0,-1 1 0,1-1 0,0 0-1,0 1 1,-1-1 0,1 1 0,-1-1 0,1 1-1,-1-1 1,0 1 0,-1-3 0,-1-5-2210,2 8 2461,1-1 1,0 1 0,-1-1-1,1 1 1,0-1 0,0 1-1,0-1 1,0 1 0,0-1-1,1 1 1,-1-1-1,0 1 1,1-1 0,-1 1-1,1-1 1,-1 1 0,1 0-1,0-1 1,-1 1 0,1 0-1,0 0 1,0-1 0,0 1-1,2-1 1,-1 0 341,0 1-1,1-1 1,0 1 0,-1 0 0,1 0 0,0 0-1,-1 0 1,1 0 0,0 0 0,0 1-1,0 0 1,3-1 0,1 1 328,0 0-1,0 0 1,0 1 0,0 0-1,0 0 1,0 1 0,0 0 0,0 0-1,-1 1 1,9 3 0,-13-5-572,-1 1 1,1-1-1,0 1 1,-1-1-1,1 1 1,-1-1-1,0 1 1,0 0-1,1 0 1,-1-1-1,0 1 1,0 0-1,-1 0 1,1 0-1,0 0 1,-1 0-1,1 0 1,-1 0-1,0 1 1,1-1-1,-1 0 1,0 0 0,-1 4-1,0 4-10,-1 1 1,-1-1-1,-5 18 0,-2 6 29,10-34-56,0 1-1,0-1 0,0 1 1,-1-1-1,1 1 0,0 0 0,0-1 1,1 1-1,-1-1 0,0 1 1,0-1-1,0 1 0,0-1 0,0 1 1,0-1-1,1 1 0,-1-1 1,0 0-1,0 1 0,1-1 0,-1 1 1,0-1-1,1 0 0,-1 1 1,0-1-1,1 1 0,-1-1 0,1 0 1,0 1-1,17 1-130,19-9-987,-33 6 941,19-8-1517,-22 9 1564,0 0-1,0-1 0,0 1 0,0-1 0,0 1 1,0-1-1,0 1 0,0-1 0,0 0 0,-1 1 1,1-1-1,0 0 0,-1 0 0,1 0 0,0 0 1,-1 0-1,1 1 0,0-3 0,-2 2-160,-1 1-1,1-1 1,0 1 0,-1-1-1,1 1 1,0 0-1,-1-1 1,1 1-1,0 0 1,-1 0 0,1 0-1,-1 0 1,1 0-1,0 0 1,-3 1-1,2-1-328,-53 6-3064,-7 1 8074,61-7-4312,1 0 1,0-1-1,0 1 1,0 0-1,0 0 1,0 0-1,0 0 1,-1 0-1,1 0 1,0 0-1,0 0 1,0 0-1,0-1 1,0 1-1,0 0 1,0 0-1,0 0 0,0 0 1,0 0-1,0-1 1,0 1-1,0 0 1,0 0-1,0 0 1,0 0-1,0 0 1,0 0-1,0-1 1,0 1-1,0 0 1,0 0-1,0 0 1,0 0-1,0 0 1,0-1-1,0 1 0,0 0 1,0 0-1,0 0 1,0 0-1,0 0 1,0 0-1,1 0 1,-1-1-1,0 1 1,0 0-1,0 0 1,0 0-1,0 0 1,0 0-1,0 0 1,1 0-1,-1 0 0,0 0 1,0 0-1,8-8 1122,57-15 1657,37-2-2698,-84 21-10,22-5-190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49.870"/>
    </inkml:context>
    <inkml:brush xml:id="br0">
      <inkml:brushProperty name="width" value="0.05" units="cm"/>
      <inkml:brushProperty name="height" value="0.05" units="cm"/>
    </inkml:brush>
  </inkml:definitions>
  <inkml:trace contextRef="#ctx0" brushRef="#br0">1 0 17612,'2'5'220,"0"0"-1,1 0 1,-1 0 0,-1 0 0,1 0 0,-1 0 0,0 1 0,0-1 0,-1 0-1,1 1 1,-1-1 0,0 1 0,-1 6 0,0 14 668,11 131 1030,-6-127-1676,1 0-1,2 0 1,11 33 0,-16-56-170,1-1 0,-1 0 0,1 1 0,1-1 0,-1-1 0,6 7 0,-8-10-50,-1-1-1,1 0 1,0 0 0,0 0-1,0 0 1,1 0 0,-1 0-1,0-1 1,0 1 0,0 0-1,1-1 1,-1 1 0,0-1-1,1 1 1,-1-1 0,0 1-1,1-1 1,-1 0 0,1 0-1,-1 0 1,0 1 0,1-1-1,-1-1 1,1 1 0,-1 0-1,0 0 1,1-1 0,-1 1-1,1 0 1,-1-1 0,0 1 0,1-1-1,-1 0 1,2-1-1,4-3 49,-1-1 0,0 1 0,0-1 0,0-1 0,-1 1 0,0-1 0,0 0 0,0 0 0,5-13 0,27-72 393,-30 75-400,-3 5-10,0-1 0,4-18 0,-26 72-439,10-15-95,1-1 0,2 1 0,-4 31 0,9-57 439,-1 1 0,1-1 0,0 1 0,0 0 0,0-1 0,0 1 0,0-1-1,0 1 1,1-1 0,-1 1 0,0 0 0,0-1 0,0 1 0,0-1 0,1 1 0,-1-1 0,0 1 0,0-1 0,1 1 0,-1-1 0,1 1 0,0 0 0,-1-1 10,1 0 1,-1 0-1,1 0 1,-1 0 0,1 0-1,-1 0 1,1 0-1,0 0 1,-1 0 0,1 0-1,-1 0 1,1 0-1,-1 0 1,1 0 0,-1-1-1,1 1 1,-1 0-1,1 0 1,-1-1 0,1 1-1,29-26-634,-19 16 506,-10 9 175,-1 1-1,1-1 1,-1 1-1,1 0 0,-1-1 1,1 1-1,-1 0 0,1-1 1,-1 1-1,1 0 0,0 0 1,-1 0-1,1-1 1,-1 1-1,1 0 0,0 0 1,-1 0-1,1 0 0,0 0 1,-1 0-1,1 0 1,0 0-1,-1 0 0,1 1 1,0-1-1,-1 0 0,1 0 1,-1 0-1,1 1 0,-1-1 1,1 0-1,0 1 1,-1-1-1,1 1 0,-1-1 1,1 0-1,0 2 0,11 27 675,-3-2-33,-8-26-622,-1 0 0,1 0-1,-1-1 1,1 1 0,-1 0 0,1 0 0,0 0-1,-1-1 1,1 1 0,0 0 0,0-1 0,0 1-1,-1 0 1,1-1 0,0 1 0,0-1 0,0 1 0,0-1-1,0 0 1,2 1 0,-1-1 10,0 0-1,1-1 1,-1 1-1,1-1 1,-1 1 0,1-1-1,-1 0 1,0 0 0,1 0-1,-1 0 1,0 0-1,0-1 1,4-2 0,29-26 215,-22 18-151,-9 8-79,1 0-5,-1 0 1,1 1-1,0-1 0,0 1 0,6-3 0,-10 5-23,0 1 0,0 0 0,0-1 0,0 1 0,0 0 0,0-1-1,0 1 1,0 0 0,0 0 0,0 0 0,0 0 0,0 0 0,0 0 0,0 0 0,0 0 0,0 1 0,0-1 0,0 0 0,0 1 0,0-1 0,0 0 0,0 1 0,0-1 0,0 1 0,0 0-1,0-1 1,-1 1 0,1 0 0,0-1 0,0 1 0,-1 0 0,1 0 0,0 0 0,-1-1 0,1 1 0,0 2 0,2 4 1,0 0 1,-1 0-1,0 1 0,2 14 0,-3-15 9,1 0-1,-1 0 1,1 0 0,1 0-1,4 11 1,-6-17-4,-1 0 0,1 0 0,0 0 1,-1 0-1,1 0 0,0 0 0,0 0 1,0 0-1,0 0 0,0 0 0,0-1 1,0 1-1,0-1 0,0 1 0,0 0 1,0-1-1,0 0 0,1 1 0,-1-1 1,0 0-1,2 1 0,0-1 7,0 0 0,0-1 0,-1 1 0,1 0 0,0-1 0,-1 0 1,1 0-1,-1 0 0,5-2 0,5-3 39,-1-1 1,-1 0-1,14-13 1,-18 16-31,2-3-29,24-19-20,-30 25-21,0 0 0,0-1 0,0 1 0,0 0 0,0 0 0,0 0 0,0 1 0,0-1 0,0 0 0,0 1 0,0-1 1,1 1-1,2 0 0,-3 0-49,-1 1 1,0-1 0,0 0 0,0 1 0,0 0-1,-1-1 1,1 1 0,0 0 0,0-1-1,0 1 1,0 0 0,-1 0 0,1 0 0,0 0-1,-1 0 1,1 0 0,0 0 0,-1 0 0,0 0-1,1 0 1,-1 0 0,0 0 0,1 0-1,-1 2 1,4 29-1565,-4-29 1548,0 8-596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0.845"/>
    </inkml:context>
    <inkml:brush xml:id="br0">
      <inkml:brushProperty name="width" value="0.05" units="cm"/>
      <inkml:brushProperty name="height" value="0.05" units="cm"/>
    </inkml:brush>
  </inkml:definitions>
  <inkml:trace contextRef="#ctx0" brushRef="#br0">1 89 13819,'0'-2'271,"0"0"0,0 0 0,1 0 0,-1 0 0,0 0 0,1 0 0,0 0 0,-1 0 0,1 0 0,0 0 0,0 0-1,0 0 1,0 1 0,1-1 0,-1 0 0,0 1 0,1-1 0,-1 1 0,1 0 0,0-1 0,-1 1 0,1 0 0,2-1 0,1-2 86,0 1-1,0 1 1,0-1 0,0 1 0,1 0-1,-1 0 1,8-2 0,-12 4-311,1 0 1,-1 0 0,0 0-1,0-1 1,0 2-1,1-1 1,-1 0 0,0 0-1,0 0 1,0 1 0,0-1-1,1 0 1,-1 1-1,0-1 1,0 1 0,0-1-1,0 1 1,0 0 0,0-1-1,0 1 1,1 1 0,-1 0-8,1 0 0,-1 0 1,0 0-1,0 1 1,0-1-1,0 0 0,0 0 1,-1 0-1,1 1 1,0 3-1,0 5 2,0 1 0,-1-1 0,-2 19 0,1-24-5,-2 21 7,1-13-7,1-1-1,0 1 1,1 0 0,1 16 0,-1-29-28,0 0-1,1-1 0,-1 1 1,0 0-1,0 0 1,0 0-1,1-1 0,-1 1 1,0 0-1,1 0 1,-1-1-1,0 1 0,1 0 1,-1-1-1,1 1 0,-1 0 1,1-1-1,0 1 1,-1-1-1,1 1 0,0-1 1,-1 1-1,1-1 0,0 1 1,1 0-1,-1-1 9,1 0-1,-1 0 0,1 0 1,-1 0-1,1 0 1,-1 0-1,1 0 0,-1-1 1,0 1-1,1-1 1,-1 1-1,1-1 0,1 0 1,3-3 47,1 0 1,-1 0 0,0-1-1,9-8 1,0-2 29,-1 0-1,0-2 1,-1 1 0,-1-2-1,14-26 1,-21 49-40,-2-1-50,0 0 1,0-1 0,0 1 0,1-1-1,-1 0 1,1 0 0,0 0 0,7 3 0,-4-5 6,0 1 0,0-2 0,0 1 0,0-1 0,0 0 0,0 0 0,0-1 0,0 0 0,0 0 0,0-1 0,0 0 0,-1 0 0,1-1 0,12-5 0,-4-1 6,0 1-1,0-2 1,-1 0-1,-1 0 1,14-14 0,-24 22-13,0-1 0,0 0 1,0 0-1,-1 0 0,1 0 1,-1-1-1,0 1 0,0-1 1,0 1-1,0-1 0,1-6 1,-3 10-4,1 0 0,-1 0 0,0-1 1,0 1-1,0 0 0,0 0 0,0 0 0,0-1 1,0 1-1,0 0 0,0 0 0,0 0 0,0-1 1,0 1-1,0 0 0,0 0 0,0 0 0,0-1 1,0 1-1,0 0 0,0 0 0,0 0 0,0-1 1,0 1-1,0 0 0,0 0 0,0 0 0,-1 0 1,1-1-1,0 1 0,0 0 0,0 0 0,0 0 1,0 0-1,-1 0 0,1-1 0,0 1 0,0 0 1,0 0-1,0 0 0,-1 0 0,1 0 1,-10 4 8,-10 12 7,12-9 10,1 1-1,0 1 0,0-1 0,1 1 0,0 1 0,1-1 1,0 1-1,0 0 0,-5 17 0,8-23-18,2 0 0,-1 0 0,0 0-1,1 0 1,0 0 0,-1 0 0,2 0-1,-1 0 1,0 0 0,1 0 0,0-1-1,0 1 1,0 0 0,0 0 0,1 0-1,-1-1 1,1 1 0,0-1 0,0 1 0,0-1-1,1 0 1,-1 0 0,1 0 0,-1 0-1,1 0 1,0-1 0,0 1 0,1-1-1,5 4 1,-5-4-102,-1 1 1,1-1-1,0 0 0,0-1 0,0 1 1,0-1-1,1 1 0,-1-1 1,0 0-1,1-1 0,-1 1 0,0-1 1,1 0-1,-1 0 0,1 0 0,-1 0 1,0-1-1,1 0 0,-1 0 0,0 0 1,0-1-1,1 1 0,-1-1 0,0 0 1,-1 0-1,1 0 0,6-6 1,13-12-424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7.708"/>
    </inkml:context>
    <inkml:brush xml:id="br0">
      <inkml:brushProperty name="width" value="0.05" units="cm"/>
      <inkml:brushProperty name="height" value="0.05" units="cm"/>
    </inkml:brush>
  </inkml:definitions>
  <inkml:trace contextRef="#ctx0" brushRef="#br0">77 363 16468,'12'-9'6475,"7"-10"-5329,-13 10-944,0 0 1,0-1-1,-1 1 0,6-16 0,-10 21-179,1-1-1,0 1 1,-1-1-1,0 1 1,0-1-1,-1 1 0,1-1 1,-1 1-1,0-1 1,0 0-1,0 1 1,-1-1-1,-1-4 1,2 9-22,0-1-1,0 1 1,0 0 0,0-1 0,0 1-1,-1-1 1,1 1 0,0 0 0,0-1-1,0 1 1,-1 0 0,1 0 0,0-1-1,0 1 1,-1 0 0,1-1 0,0 1-1,-1 0 1,1 0 0,0 0 0,-1-1 0,1 1-1,0 0 1,-1 0 0,1 0 0,-1 0-1,1 0 1,0 0 0,-1 0 0,1 0-1,-1 0 1,-12 7-2,-8 15-13,21-22 14,-14 19-4,1 1 1,0 0-1,2 1 0,-14 34 1,19-39-2,1-1 0,0 1 0,1 0 0,1 0 0,0 0 0,2 0-1,-1 25 1,2-39 8,1 1-1,-1 0 0,0 0 0,1 0 0,0-1 0,-1 1 0,1 0 0,0-1 0,0 1 0,1-1 1,-1 1-1,3 4 0,-2-6 2,-1 0 0,0 0 0,0 0 0,1 0 0,-1 0 0,1 0 0,-1 0 0,1 0 1,0-1-1,-1 1 0,1-1 0,0 1 0,-1-1 0,1 1 0,0-1 0,-1 0 0,1 0 0,0 0 0,0 0 1,-1 0-1,1 0 0,2-1 0,5-1 15,0 0-1,-1-1 1,0 0 0,0 0 0,0-1 0,11-7 0,46-34 114,-32 21-73,-26 20-46,8-7 12,1 0 1,0 2 0,1 0-1,22-9 1,-36 17-28,0-1 1,1 1-1,-1 0 1,1 0-1,-1 1 0,1-1 1,-1 1-1,1 0 0,0-1 1,-1 2-1,1-1 1,-1 0-1,1 1 0,0-1 1,-1 1-1,1 0 0,-1 0 1,0 1-1,1-1 0,-1 1 1,0 0-1,0-1 1,0 1-1,0 1 0,0-1 1,0 0-1,-1 1 0,1-1 1,2 4-1,-1 1 14,0-1-1,0 1 0,-1 0 1,0 0-1,0 0 1,0 1-1,-1-1 0,0 1 1,-1-1-1,1 1 0,-2 0 1,1 0-1,-1 8 1,1-31 86,0 0 0,-1 0 1,-1 0-1,-3-23 0,-17-63 46,13 69-125,-14-49-268,12 45-744,-10-55 1,19 88 863,1 0 1,-1 0-1,1 0 0,0 0 1,0 0-1,0 0 0,1 0 1,-1 0-1,1 0 0,-1 0 1,1 0-1,0 0 0,0 1 1,0-1-1,0 0 0,1 1 1,-1-1-1,1 1 0,3-5 1,-1 3-25,1 1 1,0 0 0,-1 0 0,1 0 0,0 1 0,0-1 0,0 1-1,1 0 1,8-1 0,33-9-804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2.057"/>
    </inkml:context>
    <inkml:brush xml:id="br0">
      <inkml:brushProperty name="width" value="0.05" units="cm"/>
      <inkml:brushProperty name="height" value="0.05" units="cm"/>
    </inkml:brush>
  </inkml:definitions>
  <inkml:trace contextRef="#ctx0" brushRef="#br0">0 208 17100,'1'-5'309,"0"1"1,0-1 0,0 0 0,0 0-1,1 0 1,0 1 0,0-1 0,0 1-1,1-1 1,-1 1 0,1 0-1,0 0 1,0 0 0,5-4 0,1-1 170,-1 0 1,2 1-1,-1 1 0,19-12 1,-27 18-460,0 0 0,1 1 1,-1-1-1,1 0 0,-1 0 1,1 1-1,-1-1 0,1 1 1,-1-1-1,1 1 0,-1-1 0,1 1 1,0 0-1,-1 0 0,1 0 1,0 0-1,-1 0 0,1 0 1,-1 1-1,1-1 0,0 0 1,1 1-1,-2 1-19,0-1 0,1 0 1,-1 1-1,0-1 0,0 0 1,0 1-1,0 0 0,0-1 1,0 1-1,-1-1 0,1 1 1,0 0-1,-1 0 0,1-1 0,-1 1 1,0 0-1,0 0 0,1 0 1,-2 3-1,-1 59 9,0-44 69,1 34 0,1-48-56,1-1 1,0 0 0,0 1 0,0-1 0,0 0 0,1 0 0,0 0 0,0 0 0,1 0 0,-1-1-1,4 6 1,-4-8-7,0 0 0,0 0 0,0 0 0,0-1 0,0 1 0,0-1 0,0 1 0,0-1 0,1 0 0,-1 0 0,0 0 0,1 0 0,-1 0 0,1-1 0,-1 1 0,1-1 0,0 1 0,-1-1 0,1 0 0,-1 0 0,1 0 0,0 0 0,-1-1 0,1 1 0,-1-1 0,1 0 0,4-1-1,1-1 24,0 0 0,-1-1 0,1 0 0,-1 0 0,1-1 0,-1 0 0,8-8 0,-2 1 48,-2-1-1,0 0 0,0 0 1,-1-1-1,16-30 1,-21 35-30,-1-1 0,0 0 0,0 0-1,-1 0 1,0 0 0,-1 0 0,0 0 0,-1-1 0,0 1 0,0-21 0,-1 29-43,-1-1 1,1 0-1,-1 1 0,1-1 1,-1 0-1,0 1 0,0-1 1,0 1-1,0-1 0,-1 1 1,1-1-1,-1 1 0,1 0 1,-1 0-1,0 0 0,0 0 1,0 0-1,0 0 0,0 0 1,0 1-1,-3-3 0,3 4-23,0-1 0,0 1 0,1-1 0,-1 1 0,0 0 0,0 0 0,0-1 0,0 1 0,0 1 0,0-1-1,0 0 1,0 0 0,0 1 0,0-1 0,0 1 0,1 0 0,-1-1 0,0 1 0,0 0 0,1 0 0,-1 0 0,0 0-1,1 0 1,-1 1 0,1-1 0,0 0 0,-1 1 0,1-1 0,-2 4 0,0-1-143,0 0 0,0 1 0,0 0 0,0-1 0,1 1 0,0 0 0,-2 10 1,3-12-15,0 0 0,0 0 0,1 0 0,0 0 0,-1 0-1,1 0 1,0 0 0,1 0 0,-1 0 0,0 0 0,1 0 0,0 0 0,0 0 0,0 0 0,1 3 0,-2-5 132,1-1-1,-1 1 1,0-1-1,1 0 1,-1 1-1,0-1 0,1 1 1,-1-1-1,1 1 1,-1-1-1,1 0 1,-1 1-1,1-1 0,-1 0 1,1 0-1,-1 1 1,1-1-1,0 0 1,14-2-727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2.505"/>
    </inkml:context>
    <inkml:brush xml:id="br0">
      <inkml:brushProperty name="width" value="0.05" units="cm"/>
      <inkml:brushProperty name="height" value="0.05" units="cm"/>
    </inkml:brush>
  </inkml:definitions>
  <inkml:trace contextRef="#ctx0" brushRef="#br0">143 0 16147,'-40'35'3777,"30"-27"-3266,0 0 0,1 1 0,0 0 0,0 0 0,-10 15 0,14-14-362,0-1-1,0 1 1,1-1 0,0 1-1,0 0 1,1 1-1,-2 15 1,4-23-136,1 0 1,0 0-1,0 0 1,0-1-1,0 1 1,1 0-1,-1 0 0,1 0 1,-1 0-1,1 0 1,0-1-1,0 1 1,3 4-1,-3-5-7,1 0 0,-1-1 0,1 1 0,0-1 0,-1 1 0,1-1 0,0 0 0,0 1 0,0-1 0,0 0-1,0-1 1,0 1 0,0 0 0,0 0 0,1-1 0,-1 1 0,0-1 0,0 0 0,0 0 0,4 0 0,3 0 0,-1-1 1,0-1-1,1 1 1,-1-1-1,0-1 1,0 0-1,0 0 1,0 0-1,-1-1 1,1 0-1,-1 0 1,0-1-1,0 0 1,8-7-1,-4 1 24,0 0-1,0 0 1,-1-1-1,0 0 1,-1 0-1,14-27 1,-21 37-16,0-3 31,1 0 0,-1 0 0,0 0 1,0 0-1,0 0 0,-1 0 0,0-1 0,1-5 0,-5 17 70,0 1-1,0 1 1,1-1 0,-2 8 0,4-14-114,-1 0 0,1 0 0,0 0 0,0-1 0,0 1 0,0 0 0,0 0 0,0 0 0,0 0 0,0 0 1,0-1-1,1 1 0,-1 0 0,0 0 0,0 0 0,1-1 0,-1 1 0,0 0 0,1 0 0,-1-1 1,1 1-1,-1 0 0,1-1 0,0 1 0,0 0 0,0-1 0,0 1 0,0-1 0,0 0 0,0 0-1,0 0 1,0 0 0,0 0 0,0 0 0,0 0 0,0 0 0,0 0 0,1 0-1,-1 0 1,0-1 0,0 1 0,0-1 0,1 1 0,7-5 1,0 0 0,-1 0 0,12-9 1,-15 10-3,5-3-6,6-4-21,27-15 1,-40 24 15,1 0 1,0 0 0,0 0-1,0 1 1,1 0 0,-1-1-1,0 2 1,0-1 0,1 0-1,-1 1 1,0 0 0,1 0-1,4 1 1,-7-1 6,1 1 0,-1 0 0,0 0 0,0 0 0,0 0 1,0 1-1,0-1 0,0 1 0,-1-1 0,1 1 0,0-1 0,-1 1 0,1 0 1,-1 0-1,0 0 0,0 0 0,1 0 0,-1 0 0,0 0 0,-1 0 0,1 0 1,0 0-1,-1 1 0,1-1 0,0 3 0,0 8-22,1 0-1,-1 0 1,-2 17 0,1-17-100,-1-11 150,-1-6-30,-1-8-30,2-12-32</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3.480"/>
    </inkml:context>
    <inkml:brush xml:id="br0">
      <inkml:brushProperty name="width" value="0.05" units="cm"/>
      <inkml:brushProperty name="height" value="0.05" units="cm"/>
    </inkml:brush>
  </inkml:definitions>
  <inkml:trace contextRef="#ctx0" brushRef="#br0">124 49 17580,'0'0'52,"1"0"0,-1-1 0,0 1 0,0 0 0,0 0-1,0-1 1,0 1 0,1 0 0,-1 0 0,0 0 0,0-1 0,0 1 0,1 0 0,-1 0 0,0 0 0,0 0 0,0 0 0,1-1 0,-1 1 0,0 0 0,0 0 0,1 0 0,-1 0 0,0 0 0,1 0 0,-1 0-1,0 0 1,0 0 0,1 0 0,-1 0 0,0 0 0,0 0 0,1 0 0,-1 0 0,0 0 0,0 0 0,1 1 0,0 10 854,-7 18 232,-51 149 1101,-6 22-1966,56-173-287,8-22-375,4-12 99,7-14-223,19-46-827,91-180-6640,-29 93 10273,-93 172-720,-6 14-743,3-1-1,0 1 0,2 0 0,2 0 0,6 47 0,-2-51-932,1-1 0,1 0-1,1-1 1,1 0 0,2 0-1,22 39 1,-33-65 81,10 18-644,-10-17 620,1 0 1,-1-1-1,1 1 1,-1-1 0,0 1-1,1 0 1,-1-1-1,0 1 1,0 0 0,1-1-1,-1 1 1,0 0-1,0 0 1,0-1 0,0 1-1,0 0 1,0 0-1,0-1 1,0 1 0,0 1-1,-12-4-546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3.905"/>
    </inkml:context>
    <inkml:brush xml:id="br0">
      <inkml:brushProperty name="width" value="0.05" units="cm"/>
      <inkml:brushProperty name="height" value="0.05" units="cm"/>
    </inkml:brush>
  </inkml:definitions>
  <inkml:trace contextRef="#ctx0" brushRef="#br0">1 32 17252,'3'-3'2016,"8"3"-1336,14 0-280,6 2 921,15-2-489,4-3-576,7-4-8,1-2 8,-4-3-264</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14.725"/>
    </inkml:context>
    <inkml:brush xml:id="br0">
      <inkml:brushProperty name="width" value="0.05" units="cm"/>
      <inkml:brushProperty name="height" value="0.05" units="cm"/>
    </inkml:brush>
  </inkml:definitions>
  <inkml:trace contextRef="#ctx0" brushRef="#br0">33 2905 12323,'-7'6'645,"5"-4"-546,0-1-1,0 1 1,0 0-1,0 0 1,0 0-1,1 0 1,-1 0-1,1 1 1,-1-1-1,1 0 1,0 1-1,0-1 1,0 1 0,0 0-1,0-1 1,0 4-1,1-6-71,0 0-1,0 1 1,0-1 0,0 0-1,0 0 1,0 0-1,0 0 1,0 0 0,1 1-1,-1-1 1,0 0-1,0 0 1,0 0 0,0 0-1,0 0 1,1 0-1,-1 0 1,0 1 0,0-1-1,0 0 1,0 0-1,1 0 1,-1 0 0,0 0-1,0 0 1,0 0-1,1 0 1,-1 0 0,0 0-1,0 0 1,0 0-1,1 0 1,-1 0 0,0 0-1,0 0 1,0 0 0,0 0-1,1-1 1,-1 1-1,0 0 1,0 0 0,0 0-1,0 0 1,0 0-1,1 0 1,-1 0 0,0-1-1,0 1 1,0 0-1,0 0 1,0 0 0,0 0-1,1-1 1,8-5 445,51-57 820,-2-3 0,58-85 0,39-46-902,239-219-292,-169 185-191,83-113-12,-54 58 74,37-54 123,21-21 28,-203 245-99,201-165-1,-301 274-29,4-2-27,-1 0 0,1-2 0,-2 1 0,0-2 0,16-19 0,-27 31 8,0-1 0,0 1-1,0 0 1,-1 0 0,1-1 0,0 1-1,0 0 1,0 0 0,0 0-1,-1 0 1,1-1 0,0 1 0,0 0-1,0 0 1,-1 0 0,1 0 0,0 0-1,0-1 1,0 1 0,-1 0 0,1 0-1,0 0 1,0 0 0,-1 0 0,1 0-1,0 0 1,0 0 0,-1 0 0,1 0-1,0 0 1,0 0 0,-1 0 0,1 0-1,0 0 1,0 0 0,-1 0 0,1 0-1,0 1 1,0-1 0,-1 0-1,1 0 1,0 0 0,0 0 0,-1 1-1,-16 2-2,15-3-100,-18 3-162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15.113"/>
    </inkml:context>
    <inkml:brush xml:id="br0">
      <inkml:brushProperty name="width" value="0.05" units="cm"/>
      <inkml:brushProperty name="height" value="0.05" units="cm"/>
    </inkml:brush>
  </inkml:definitions>
  <inkml:trace contextRef="#ctx0" brushRef="#br0">3 362 14195,'0'-1'105,"-1"-1"0,1 1 1,-1-1-1,1 1 0,0-1 0,-1 1 1,1-1-1,0 1 0,0-1 0,0 1 0,0-1 1,1 1-1,-1-1 0,0 1 0,0-1 1,1 1-1,-1-1 0,1 1 0,0 0 0,-1-1 1,1 1-1,0 0 0,0-1 0,0 1 1,0 0-1,0 0 0,1-2 0,5-3 150,-1 1-1,1-1 0,12-6 0,-16 10-123,84-49 686,122-51 0,-71 38-712,-101 45-78,-21 9-1,0 2 0,1 0-1,0 1 1,0 0 0,30-6 0,-45 13-22,0 0 0,0 0 1,0 0-1,0 0 1,0 0-1,0 0 0,1 1 1,-1-1-1,0 0 0,0 1 1,0 0-1,0 0 0,0-1 1,0 1-1,-1 0 1,1 1-1,3 1 0,-2 0 3,0 0 1,0 0-1,-1 0 0,1 1 0,-1-1 0,0 0 0,0 1 0,3 7 0,1 5 16,-2 1-1,1 0 1,2 26-1,-5-33-13,5 51-211,-3 1-1,-2 0 1,-2 0 0,-4 0-1,-2 0 1,-15 60 0,12-82-50,-1-6-103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23.826"/>
    </inkml:context>
    <inkml:brush xml:id="br0">
      <inkml:brushProperty name="width" value="0.05" units="cm"/>
      <inkml:brushProperty name="height" value="0.05" units="cm"/>
    </inkml:brush>
  </inkml:definitions>
  <inkml:trace contextRef="#ctx0" brushRef="#br0">0 6 19500,'13'-6'1585,"-4"15"-1177,0 6-168,-8 11 632,0 10-272,-1 10-296,-1 3-88,1 4-112,0-3-40,1-6-224,1-7-144,2-11-480,-2-6-264,0-12 808,0-7-193,-9-5-175</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24.323"/>
    </inkml:context>
    <inkml:brush xml:id="br0">
      <inkml:brushProperty name="width" value="0.05" units="cm"/>
      <inkml:brushProperty name="height" value="0.05" units="cm"/>
    </inkml:brush>
  </inkml:definitions>
  <inkml:trace contextRef="#ctx0" brushRef="#br0">0 61 15963,'6'-5'466,"0"0"-1,0 1 0,1 0 0,-1 0 0,1 0 1,0 1-1,0 0 0,0 1 0,0-1 0,14-2 1,3 0-111,-1 0 0,1 1 0,0 2 0,0 0 1,0 1-1,1 2 0,39 5 0,-61-5-345,1 0 0,-1 0 0,0 0-1,0 0 1,1 0 0,-1 1 0,0-1-1,0 1 1,0 0 0,0 0 0,-1 0-1,1 0 1,0 1 0,-1-1 0,3 4-1,-4-4-7,0 0 0,0 0 0,0 0 0,0 0 0,0 0 0,-1 0 0,1 0 0,-1 0 0,1 1 0,-1-1 0,0 0 0,0 0 0,0 1 0,0-1 0,0 0 0,0 0 0,-1 1 0,1-1 0,-1 0 0,1 0 0,-1 0 0,0 0 0,-2 4 0,-4 7 16,-1-1-1,0 0 1,-1-1-1,-17 18 0,-48 38 84,55-50-70,0-2 7,15-13-34,0 1 1,0 0-1,0 0 1,0 1 0,1-1-1,0 1 1,-1-1-1,-4 9 1,8-12-9,0 1 0,0-1 0,0 1 0,1-1 0,-1 1 0,0-1 0,0 0 1,0 1-1,0-1 0,1 1 0,-1-1 0,0 0 0,0 1 0,1-1 0,-1 0 0,0 1 0,1-1 0,-1 0 0,0 1 0,1-1 1,-1 0-1,0 0 0,1 1 0,-1-1 0,1 0 0,-1 0 0,1 0 0,-1 0 0,0 0 0,1 1 0,-1-1 0,1 0 1,-1 0-1,1 0 0,-1 0 0,1 0 0,0-1 0,24 4-139,-21-3 105,6 1-36,20 1-303,-1 1 0,55 13 0,-78-14 321,1 0 1,-1 0-1,1 0 1,-1 1 0,0 0-1,0 0 1,0 0 0,0 1-1,-1 0 1,1 0 0,-1 1-1,0-1 1,0 1-1,-1 0 1,0 0 0,1 1-1,-2-1 1,7 11 0,-9-13 82,0 1 0,0-1 0,0 1 1,0-1-1,0 1 0,-1-1 1,0 1-1,1-1 0,-1 1 0,0-1 1,-1 1-1,1 0 0,-1-1 0,0 1 1,1-1-1,-3 4 0,1-2 86,-1 0 0,1 0 0,-1 0-1,0-1 1,-1 0 0,1 1 0,-1-1-1,0 0 1,-8 6 0,3-4 125,0 1 0,0-2 0,-1 1 0,0-1 0,0-1 0,-1 0 0,1 0 0,-1-1 0,0 0 0,-11 1 0,11-4-86,0 0 0,0 0-1,0-1 1,0 0 0,0 0 0,0-2 0,-16-4 0,22 6-298,1-1 1,-1 0-1,1 0 0,-1 0 0,1 0 0,0 0 0,0-1 0,0 0 0,0 0 1,0 0-1,1 0 0,-1-1 0,1 1 0,0-1 0,0 0 0,0 0 0,1 0 1,-1 0-1,-2-7 0,5 10 54,-1 0 48,1 0 0,0 1 0,0-1 0,-1 0 0,1 1 0,0-1 0,0 0 0,0 1 0,0-1 0,0 0 0,0 1 0,0-1 0,0 0 0,0 1 0,0-1 0,0 0 0,0 1 0,0-1 0,1 0 0,-1 1 0,0-1 0,0 0 0,1 1 0,-1-1 0,0 0 0,2 0 0,4-2-799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24.741"/>
    </inkml:context>
    <inkml:brush xml:id="br0">
      <inkml:brushProperty name="width" value="0.05" units="cm"/>
      <inkml:brushProperty name="height" value="0.05" units="cm"/>
    </inkml:brush>
  </inkml:definitions>
  <inkml:trace contextRef="#ctx0" brushRef="#br0">2 139 17348,'11'3'996,"-1"1"1,1-1 0,0-1-1,18 2 1,-25-4-878,0 0 0,0 0 1,0-1-1,0 1 0,0-1 0,0 0 0,0 0 1,0-1-1,0 1 0,-1-1 0,1 0 0,0 0 0,-1 0 1,0 0-1,1-1 0,2-2 0,-2 1-44,0 0 0,-1 0 0,0-1 0,0 1 0,0-1 0,0 0 0,-1 1 0,1-1 0,-1 0 0,-1 0 0,1-1 0,0-4 0,-1 8-40,0 0 0,-1 0 0,0-1 0,1 1 0,-1 0 0,0 0-1,0 0 1,0 0 0,-1 0 0,1-1 0,0 1 0,-1 0 0,0 0-1,1 0 1,-1 0 0,0 0 0,0 0 0,0 0 0,0 1 0,0-1 0,0 0-1,-1 0 1,1 1 0,-1-1 0,1 1 0,-1-1 0,1 1 0,-1 0 0,0 0-1,0-1 1,0 1 0,-3-1 0,2 1-16,0 1 0,0-1 0,1 1 0,-1 0 0,0 0 0,0 0 0,0 0 0,1 0 0,-1 0 0,0 1-1,0 0 1,1-1 0,-1 1 0,0 0 0,1 0 0,-1 1 0,1-1 0,-1 0 0,1 1 0,0-1 0,-1 1 0,1 0 0,0 0 0,0 0 0,-2 3 0,-5 5-24,1 1-1,0 0 1,-12 21 0,13-20-1,1 1 1,-8 20-1,13-30-58,0-1 0,0 1 0,0 0 0,1 0 0,-1 0 0,1 0-1,0 0 1,-1-1 0,1 1 0,0 0 0,1 0 0,-1 0 0,1 0 0,-1 0 0,1 0 0,0-1-1,0 1 1,0 0 0,2 3 0,-1-4-23,0-1-1,-1 1 1,1-1-1,0 0 1,1 1-1,-1-1 1,0 0-1,0 0 1,0 0-1,1-1 0,-1 1 1,0-1-1,1 1 1,-1-1-1,1 0 1,-1 0-1,1 0 1,3 0-1,-1 0-57,21 0-410</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25.297"/>
    </inkml:context>
    <inkml:brush xml:id="br0">
      <inkml:brushProperty name="width" value="0.05" units="cm"/>
      <inkml:brushProperty name="height" value="0.05" units="cm"/>
    </inkml:brush>
  </inkml:definitions>
  <inkml:trace contextRef="#ctx0" brushRef="#br0">164 1 19644,'-32'18'974,"17"-10"-466,1 0-1,0 0 0,1 1 1,0 1-1,0 0 1,1 1-1,-20 22 0,31-32-510,1 0 0,-1-1-1,1 1 1,-1-1 0,1 1 0,0 0-1,-1-1 1,1 1 0,0 0 0,0 0-1,-1-1 1,1 1 0,0 0 0,0 0-1,0-1 1,0 1 0,0 0-1,0 0 1,0-1 0,0 1 0,0 0-1,0 0 1,0-1 0,1 1 0,-1 0-1,0 0 1,0-1 0,1 1 0,-1 0-1,1-1 1,-1 1 0,0 0-1,1-1 1,-1 1 0,1-1 0,-1 1-1,1-1 1,0 1 0,-1-1 0,1 1-1,0-1 1,-1 0 0,1 1 0,0-1-1,1 1 1,4 1-50,1 1-1,0-1 1,0-1 0,8 2-1,-4-1-11,18 4-170,28 6-228,-52-10 412,0-1 0,0 1 0,-1 0 0,1 0 0,-1 0-1,0 1 1,0 0 0,8 6 0,-11-8 55,0-1 1,-1 1-1,1 0 1,0 0-1,-1-1 0,1 1 1,-1 0-1,1 0 1,-1 0-1,1 0 0,-1 0 1,1 0-1,-1 0 1,0 0-1,0 0 0,1 0 1,-1 0-1,0 0 1,0 0-1,0 0 0,0 0 1,0 0-1,0 0 1,-1 0-1,1 0 0,-1 2 1,0-1 39,0 1 0,-1-1 0,1 0 0,-1 0 0,1 0 0,-1 0 0,0 0 0,0 0 0,0 0 0,-3 2 0,-4 2 181,0-1 0,0 0-1,-1 0 1,-14 4 0,12-5 57,1-1 1,-21 3-1,29-6-349,0 1-1,1-1 1,-1 0 0,0 0-1,0 0 1,0 0 0,1-1-1,-1 1 1,0-1-1,0 0 1,1 1 0,-1-1-1,1 0 1,-1-1 0,1 1-1,-1 0 1,-3-3 0,5 3-5,0 0 1,0-1 0,1 1 0,-1 0 0,0 0 0,1 0 0,-1 0 0,1 0 0,-1-1 0,1 1-1,0 0 1,-1-1 0,1 1 0,0 0 0,0-1 0,0 1 0,0 0 0,0 0 0,0-1 0,0 1 0,0 0-1,1-1 1,-1 1 0,1 0 0,-1 0 0,1-1 0,-1 1 0,2-2 0,10-12-677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8.144"/>
    </inkml:context>
    <inkml:brush xml:id="br0">
      <inkml:brushProperty name="width" value="0.05" units="cm"/>
      <inkml:brushProperty name="height" value="0.05" units="cm"/>
    </inkml:brush>
  </inkml:definitions>
  <inkml:trace contextRef="#ctx0" brushRef="#br0">87 1 18404,'-6'10'347,"1"0"0,0 1 0,0 0 0,1 1 0,1-1 0,-4 17 0,2-6 173,-10 39 161,3 1 1,3 1-1,-2 116 0,11-176-662,0 18 171,5 37 0,-5-54-174,1 0-1,0 0 0,0 0 1,0 0-1,0 0 0,0 0 0,1-1 1,-1 1-1,1 0 0,0-1 1,1 0-1,-1 1 0,0-1 0,1 0 1,0 0-1,5 4 0,-6-6-13,0 0 0,0 0 0,0-1 0,1 1 0,-1-1 0,0 0 0,0 1 0,1-1 0,-1 0 0,0-1 0,0 1 0,1 0 0,-1 0 0,0-1 0,0 0 0,0 1 0,1-1 0,-1 0 0,0 0 0,0 0 0,0 0-1,0 0 1,-1-1 0,1 1 0,0 0 0,3-4 0,6-5-4,0-1 0,17-21 0,-23 25-2,22-31-18,-20 27-27,1 0 0,12-14 0,-17 26-74,-3 7 71,-2 7 8,-4 10-16,3-18 53,1 1 0,0 0 0,1 0 0,-1 0 0,2 0 0,-1 0 0,1 0 0,0 0 0,2 8 1,-2-15 10,0-1 1,0 1 0,1-1 0,-1 1 0,1 0 0,-1-1 0,0 1 0,1-1 0,-1 1 0,1-1 0,-1 0 0,1 1-1,0-1 1,-1 1 0,1-1 0,-1 0 0,1 0 0,0 1 0,-1-1 0,1 0 0,-1 0 0,1 0 0,0 0 0,-1 1-1,1-1 1,0 0 0,-1 0 0,1 0 0,0-1 0,-1 1 0,1 0 0,1 0 0,22-8 148,-23 8-142,101-49 495,1-1-124,-60 34-303,-24 10-387,0-1 0,0-1 1,25-15-1,-43 22 201,0 1 0,0 0-1,0-1 1,0 1 0,0-1-1,-1 1 1,1-1 0,0 0-1,0 1 1,0-1 0,-1 0-1,1 0 1,0 1 0,-1-1-1,1 0 1,-1 0 0,1 0-1,-1 0 1,0 0 0,1 0-1,-1 0 1,0 0 0,1 0-1,-1 0 1,0 0 0,0 0-1,0 0 1,0 0 0,0 0-1,0 0 1,0 0 0,0 0-1,-1 0 1,1-1 0,-2 0-40,0 0-1,1 0 1,-1 0 0,0 0 0,0 0 0,0 0 0,-1 1 0,1-1 0,0 1-1,-1 0 1,1-1 0,-5 0 0,-34-13-1121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25.652"/>
    </inkml:context>
    <inkml:brush xml:id="br0">
      <inkml:brushProperty name="width" value="0.05" units="cm"/>
      <inkml:brushProperty name="height" value="0.05" units="cm"/>
    </inkml:brush>
  </inkml:definitions>
  <inkml:trace contextRef="#ctx0" brushRef="#br0">184 15 18460,'1'-1'136,"-1"1"0,0 0 0,0-1 0,1 1 0,-1-1 0,0 1 0,0 0 0,0-1 0,0 1 0,0 0 1,0-1-1,0 1 0,0-1 0,0 1 0,0 0 0,0-1 0,0 1 0,0-1 0,0 1 0,0 0 0,0-1 0,0 1 0,0-1 0,0 1 0,-1 0 0,1-1 0,0 1 0,0 0 0,0-1 1,-1 1-1,1 0 0,0-1 0,-1 1 0,1 0 0,0 0 0,0-1 0,-1 1 0,1 0 0,-1-1 0,0 2 33,-1-1 1,1 0-1,-1 0 0,1 1 0,-1-1 1,1 1-1,0-1 0,-1 1 0,1-1 1,0 1-1,-2 1 0,-37 29 47,37-29-19,-13 11-188,1 0 1,1 1 0,0 0-1,1 1 1,0 0 0,-16 29 0,28-43-17,0 0 0,1 0 0,-1 0 0,1-1 0,0 1 1,-1 0-1,1 0 0,0 0 0,-1 0 0,1 0 0,0 0 0,0 0 1,0 0-1,0 0 0,0 0 0,0-1 0,0 1 0,0 0 0,0 0 1,0 0-1,0 0 0,1 0 0,-1 0 0,0 0 0,1 0 0,0 1 1,0-1-14,1 0 1,-1 0 0,0 0 0,1 0-1,-1 0 1,1-1 0,-1 1 0,1 0-1,-1-1 1,1 0 0,-1 1 0,1-1 0,-1 0-1,4 1 1,8-1-180,0 0 1,0-1-1,16-3 0,-22 3 39,8-1-50,35-4-363,-47 6 525,1 0-1,-1 0 1,0 1 0,1-1 0,-1 1 0,0-1 0,0 1 0,1 0 0,-1 0 0,0 1 0,0-1 0,3 2 0,-5-2 59,0 0 0,0-1 0,0 1 0,0 0 0,0 0 0,-1 0 0,1 0 0,0 0-1,-1 0 1,1 0 0,0 0 0,-1 0 0,1 0 0,-1 0 0,0 0 0,1 0 0,-1 0 0,0 0 0,0 1 0,0-1 0,1 0 0,-1 0 0,0 0-1,-1 0 1,1 1 0,0-1 0,0 0 0,0 0 0,-1 0 0,1 0 0,-1 0 0,1 1 0,-1-1 0,1 0 0,-1 0 0,1 0 0,-1 0 0,-1 1 0,-2 2 100,1 0 1,0 0 0,-1-1-1,0 1 1,0-1 0,0 0 0,-8 4-1,-2 1 191,-1-1-1,0-1 1,-19 5 0,29-10-378,0 1 1,-1-1 0,1 0-1,0 0 1,0-1 0,0 0-1,-1 0 1,1 0 0,0 0 0,0-1-1,0 0 1,-1 0 0,-7-3-1,12 3 67,1 1 0,0 0 0,0 0 0,-1 0-1,1 0 1,0 0 0,0 0 0,0-1 0,-1 1-1,1 0 1,0 0 0,0 0 0,0-1 0,0 1 0,-1 0-1,1 0 1,0 0 0,0-1 0,0 1 0,0 0-1,0 0 1,0-1 0,0 1 0,0 0 0,0 0-1,0-1 1,0 1 0,0 0 0,0 0 0,0-1 0,0 1-1,0 0 1,0 0 0,0-1 0,0 1 0,0 0-1,0 0 1,0-1 0,0 1 0,0 0 0,1 0-1,-1 0 1,0-1 0,0 1 0,0 0 0,0 0 0,1 0-1,-1-1 1,0 1 0,0 0 0,0 0 0,1 0-1,-1 0 1,12-11-403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27.320"/>
    </inkml:context>
    <inkml:brush xml:id="br0">
      <inkml:brushProperty name="width" value="0.05" units="cm"/>
      <inkml:brushProperty name="height" value="0.05" units="cm"/>
    </inkml:brush>
  </inkml:definitions>
  <inkml:trace contextRef="#ctx0" brushRef="#br0">75 176 17588,'6'-1'355,"1"0"1,-1 0 0,0 0-1,0 0 1,0-1 0,0 0-1,-1-1 1,1 1-1,-1-1 1,1 0 0,-1 0-1,0-1 1,5-4 0,1 0 78,-1-2 1,-1 1 0,1-1-1,14-22 1,-22 30-394,-1-1 0,1-1 1,0 1-1,-1 0 0,0 0 0,1 0 0,-1-1 0,-1 1 1,1-1-1,0 1 0,-1-1 0,0 1 0,0-5 1,0 7-31,0 0 0,0 0 0,0 0 0,-1 0 0,1 0 0,0 0 1,-1 0-1,1 0 0,-1 0 0,1 0 0,-1 1 0,1-1 1,-1 0-1,0 0 0,1 0 0,-1 1 0,0-1 0,1 0 1,-2 0-1,0 0-2,1 1 1,-1-1-1,1 1 1,-1-1-1,0 1 0,1 0 1,-1-1-1,0 1 1,1 0-1,-1 0 1,0 0-1,1 0 1,-1 1-1,0-1 0,-2 1 1,-4 2 0,0-1 1,0 2-1,0-1 1,0 1-1,1 0 1,0 1-1,-1 0 0,2 0 1,-1 1-1,0 0 1,-6 7-1,0 2 6,1-1-1,1 2 1,0 0-1,-9 17 1,19-31-16,-26 55-2,25-53 1,0 1 1,1-1-1,0 0 0,0 1 1,0-1-1,1 1 0,-1 0 1,1-1-1,0 1 0,1-1 1,0 7-1,0-9 1,-1 0 0,1-1-1,0 1 1,0 0 0,0-1-1,0 1 1,0-1 0,0 1-1,1-1 1,-1 0 0,0 0-1,1 1 1,-1-1 0,1 0-1,-1 0 1,1 0 0,0 0-1,-1-1 1,1 1 0,0 0-1,0-1 1,-1 1 0,1-1-1,0 0 1,0 1 0,0-1-1,0 0 1,-1 0 0,1 0-1,0-1 1,3 1 0,6-2 7,-1 1 1,1-1-1,-1-1 0,12-4 1,-3 0 13,1-1 0,-1-1 0,-1-1 0,1 0 0,-2-2 0,1 0 0,-2 0 0,0-2 0,0 0 0,23-29 0,-35 38-6,13-16 32,-16 20-43,0 0 0,-1 0 0,1 0 0,0 1 0,0-1 0,-1 0 0,1 1 0,0-1 0,0 0 0,0 1-1,0-1 1,0 1 0,0-1 0,0 1 0,0 0 0,0 0 0,0-1 0,1 1 0,-1 0-3,-1 1-1,1-1 1,-1 1 0,1 0 0,-1-1-1,1 1 1,-1-1 0,1 1 0,-1 0-1,1-1 1,-1 1 0,0 0-1,1 0 1,-1-1 0,0 1 0,0 0-1,0 0 1,1 0 0,-1-1 0,0 1-1,0 0 1,0 0 0,0 0-1,0-1 1,-1 1 0,1 0 0,0 0-1,0-1 1,0 1 0,-1 0 0,0 1-1,0 5 153,1-8 498,6 6-503,-3-4-147,0-1 0,1 1 0,-1-1 0,0 0 0,0 0 1,1 0-1,-1-1 0,0 1 0,0-1 0,0 0 0,0 1 0,5-3 0,13-2-3,-20 5 1,-1 0 1,1 0-1,-1 0 1,1 0-1,-1 0 1,1 0-1,-1 0 1,1 0-1,-1 0 1,1 0-1,-1 0 1,0 0-1,1 1 1,-1-1-1,1 0 1,-1 0-1,1 1 1,-1-1-1,0 0 1,1 0-1,-1 1 1,0-1-1,1 0 1,-1 1-1,0-1 1,1 1-1,-1-1 1,0 0-1,0 1 1,0-1-1,1 1 1,-1-1-1,0 1 1,0-1-1,0 1 1,0-1-1,0 1 1,0-1-1,0 1 1,0-1-1,0 0 1,0 1 0,0-1-1,0 1 1,0-1-1,-1 2 0,-7 28-44,5-19 34,-4 12 0,3-7 13,0 0 0,1 0-1,-3 28 1,8-40 56,3-8-15,1-7 7,0-5-17,-1 0 0,-1 0 0,0 0 0,-2 0 1,0-1-1,0 1 0,-2-1 0,-1-27 1,0 9 60,1 30-65,0 5-28,0 0-1,0 0 0,0 0 1,0 0-1,0 0 1,0 0-1,0 0 0,0-1 1,0 1-1,0 0 1,0 0-1,-1 0 0,1 0 1,0 0-1,0 0 1,0 0-1,0 0 0,0 0 1,0 0-1,0-1 1,0 1-1,0 0 0,0 0 1,0 0-1,0 0 1,0 0-1,0 0 1,0 0-1,1 0 0,-1 0 1,0-1-1,0 1 1,0 0-1,0 0 0,0 0 1,0 0-1,0 0 1,0 0-1,0 0 0,0 0 1,0 0-1,0 0 1,0 0-1,0 0 0,0 0 1,1 0-1,-1 0 1,0-1-1,0 1 1,0 0-1,0 0 0,0 0 1,0 0-1,0 0 1,0 0-1,0 0 0,1 0 1,-1 0-1,0 0 1,0 0-1,0 0 0,0 0 1,0 0-1,0 0 1,0 1-1,0-1 0,1 0 1,7 1-29,-2-2 18,1 0-1,0 0 0,-1 0 1,1-1-1,-1 0 1,8-3-1,-8 2-11,1 1 0,-1 0 0,1 0 0,-1 1 0,1-1 0,7 1 0,-11 1 5,0 0 0,-1 0 0,1 0 0,0 0 0,0 1-1,-1 0 1,1-1 0,0 1 0,-1 0 0,1 0 0,0 0 0,-1 1-1,0-1 1,1 0 0,2 4 0,-2-3-2,-1 1-1,1 0 1,-1 0-1,0 0 1,0 0 0,-1 1-1,1-1 1,-1 0 0,1 1-1,-1-1 1,1 5-1,0 1 11,-1 0-1,1 1 1,-2-1-1,1 0 1,-2 1-1,1-1 1,-1 0-1,0 1 0,-5 16 1,2-9 26,4-17-17,0 0 0,0 0 0,0 0-1,0 0 1,0 1 0,0-1 0,0 0 0,0 0 0,0 0 0,0 0 0,0 0 0,0 0 0,0 1 0,0-1 0,0 0 0,0 0-1,0 0 1,0 0 0,0 0 0,0 0 0,0 0 0,0 0 0,0 1 0,0-1 0,0 0 0,0 0 0,0 0 0,1 0 0,-1 0 0,0 0-1,0 0 1,0 0 0,0 0 0,0 1 0,0-1 0,0 0 0,0 0 0,0 0 0,1 0 0,-1 0 0,0 0 0,0 0 0,0 0-1,0 0 1,0 0 0,0 0 0,0 0 0,1 0 0,-1 0 0,0 0 0,8-3-9,6-6-2,16-14-5,57-38-46,-83 59 60,1-1 0,-1 1 0,1 0 0,0 0 0,0 0 0,-1 1 0,10-2 0,-13 3 2,0-1-1,0 1 0,0 0 1,0 0-1,0 0 1,0 0-1,0 1 1,0-1-1,0 0 1,0 0-1,0 1 1,0-1-1,0 0 1,0 1-1,0-1 1,0 1-1,0-1 0,0 1 1,-1 0-1,1-1 1,0 1-1,0 0 1,-1 0-1,1 0 1,0-1-1,-1 1 1,1 0-1,-1 0 1,1 0-1,-1 0 1,1 0-1,-1 0 1,0 0-1,1 0 0,-1 0 1,0 0-1,0 0 1,0 0-1,0 0 1,0 0-1,0 2 1,-4 45 1,4-47 1,0-1-1,0 0 1,0 1-1,0-1 1,0 0 0,0 0-1,0 1 1,1-1 0,-1 0-1,0 1 1,0-1-1,0 0 1,0 0 0,0 1-1,0-1 1,1 0-1,-1 0 1,0 1 0,0-1-1,0 0 1,1 0-1,-1 0 1,0 1 0,0-1-1,1 0 1,-1 0-1,0 0 1,0 0 0,1 1-1,-1-1 1,0 0-1,1 0 1,-1 0 0,0 0-1,0 0 1,1 0-1,-1 0 1,0 0 0,1 0-1,-1 0 1,0 0-1,1 0 1,-1 0 0,0 0-1,0 0 1,1 0 0,-1-1-1,0 1 1,0 0-1,1 0 1,-1 0 0,0 0-1,1 0 1,-1-1-1,0 1 1,20-11 22,-18 10-19,19-12-5,1 0-37,25-12-1,-41 22 10,0 1-1,0-1 1,0 1-1,0 1 0,0-1 1,1 1-1,-1 0 1,0 1-1,12 0 1,-16 0 20,-1 0 1,0 1 0,1-1 0,-1 1 0,0-1-1,1 1 1,-1 0 0,0-1 0,0 1-1,0 0 1,0 0 0,0 0 0,0 0 0,0 0-1,0 0 1,0 0 0,0 0 0,0 0-1,0 1 1,-1-1 0,1 0 0,-1 0 0,1 1-1,-1-1 1,1 1 0,-1-1 0,0 0-1,1 1 1,-1 1 0,1 6 63,0 1 1,-1 0-1,0 12 1,-1-9 186,4 11-3927,-2-18 2967</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28.656"/>
    </inkml:context>
    <inkml:brush xml:id="br0">
      <inkml:brushProperty name="width" value="0.05" units="cm"/>
      <inkml:brushProperty name="height" value="0.05" units="cm"/>
    </inkml:brush>
  </inkml:definitions>
  <inkml:trace contextRef="#ctx0" brushRef="#br0">66 155 13995,'-1'1'495,"0"1"0,0-1-1,0 1 1,0 0 0,0-1 0,0 1-1,0 0 1,0 0 0,1 0 0,-1 1-1,5 0 2812,9-9-1853,-1-3-975,0 0 1,0 0-1,0-1 0,13-15 1,-19 18-415,0-1 0,0 1 0,0-1 0,-1 0 0,0 0 0,-1-1 0,7-16 0,-11 24-63,1 0 0,-1 0 0,0 1 0,1-1 0,-1 0 0,0 0 0,1 1 0,-1-1 0,0 0 0,0 0 0,0 0 0,0 0 0,0 0 0,0 1-1,0-1 1,0 0 0,0 0 0,0 0 0,-1 1 0,1-1 0,0 0 0,-1 0 0,1 0 0,0 1 0,-1-1 0,1 0 0,-1 0 0,1 1 0,-1-1 0,1 1-1,-1-1 1,1 0 0,-1 1 0,0-1 0,1 1 0,-1-1 0,0 1 0,-1-1 0,0 1-1,0 0 0,0 0 0,1 0 0,-1 0 0,0 0 0,0 1 0,0-1 0,0 1 0,0-1 0,0 1 0,0 0 1,0-1-1,1 1 0,-1 0 0,0 0 0,-1 2 0,-12 9-4,1 1 1,0 0-1,1 1 1,0 1 0,2 0-1,-1 0 1,2 1-1,0 1 1,1 0-1,1 0 1,-7 20-1,13-32 3,1 0 0,-1 0-1,1 0 1,0 0-1,-1 11 1,2-15 1,0-1 0,0 1-1,0 0 1,0 0 0,1 0 0,-1-1 0,0 1 0,0 0 0,0 0 0,1 0 0,-1-1 0,0 1-1,1 0 1,-1 0 0,1-1 0,-1 1 0,1 0 0,-1-1 0,1 1 0,0-1 0,-1 1 0,1-1-1,0 1 1,-1-1 0,1 1 0,0-1 0,-1 0 0,1 1 0,0-1 0,0 0 0,-1 1-1,1-1 1,0 0 0,0 0 0,0 0 0,0 0 0,-1 0 0,1 0 0,0 0 0,0 0 0,0 0-1,-1 0 1,1-1 0,1 1 0,15-5-3,0 0 0,-1-1-1,1-1 1,-2 0 0,20-13 0,-8 6-2,-1-1-2,44-21-13,-64 34 13,0 0-1,0-1 1,1 2-1,-1-1 1,0 1 0,1 0-1,-1 0 1,1 1-1,8 0 1,-14 0 4,0 0 0,1 0 0,-1 1 0,0-1 0,0 0 0,0 1 1,1-1-1,-1 1 0,0-1 0,0 1 0,0-1 0,0 1 0,0 0 0,0 0 1,0 0-1,0-1 0,0 1 0,0 0 0,-1 0 0,1 0 0,0 0 0,-1 0 0,2 2 1,-1 1-3,0 0 0,0 0 0,0 0 0,0 0 0,0 7 1,-2-8 17,2-1 0,-1 1 0,0 0 1,0-1-1,1 1 0,-1-1 1,1 1-1,0 0 0,0-1 1,0 1-1,0-1 0,0 0 0,3 4 1,-3-5-3,0-1 0,-1 0 0,1 1 0,0-1 0,0 1 0,0-1 0,0 0 0,0 0 0,-1 0 0,1 1 0,0-1 0,0 0 0,0 0 0,0 0 0,0 0 0,0 0 0,0-1 0,0 1 0,0 0 0,-1 0 0,1-1 0,0 1 0,0 0 0,0-1 0,0 1 0,-1-1 0,3 0 0,23-19 161,-22 17-143,31-31 74,-26 24-204,0 1-1,1 1 1,20-15-1,-30 23 88,1-1 0,-1 1-1,1 0 1,-1-1-1,1 1 1,-1 0-1,0 0 1,1 0-1,-1 0 1,1 0 0,-1-1-1,1 1 1,-1 0-1,1 0 1,-1 0-1,1 0 1,-1 0-1,1 0 1,-1 0 0,1 1-1,-1-1 1,1 0-1,-1 0 1,0 0-1,1 0 1,-1 1-1,1-1 1,-1 0 0,1 0-1,-1 1 1,0-1-1,1 0 1,-1 1-1,0-1 1,1 0-1,-1 1 1,0-1 0,1 0-1,-1 1 1,0-1-1,0 1 1,0-1-1,1 1 1,-1-1-1,0 1 1,0-1 0,0 0-1,0 1 1,0-1-1,0 1 1,0-1-1,0 1 1,2 38-619,-1-17-25,-1-22 622,0 0 0,0 1 0,0-1 0,0 1 0,0-1 1,0 1-1,0-1 0,0 0 0,1 1 0,-1-1 0,0 1 0,0-1 0,0 0 0,1 1 0,-1-1 0,0 0 1,0 1-1,1-1 0,-1 0 0,0 1 0,1-1 0,-1 0 0,0 0 0,1 0 0,-1 1 0,1-1 0,-1 0 1,0 0-1,1 0 0,-1 0 0,1 1 0,-1-1 0,0 0 0,1 0 0,0 0 0,14-10-1071,11-25-577,-25 32 1496,5-8-327,-5 9 396,0-1 0,1 1 0,-1-1-1,0 1 1,1 0 0,0 0 0,-1-1 0,1 1 0,0 0 0,0 1-1,0-1 1,3-2 0,-4 6 140,-1-1 0,1 1 0,-1-1 0,0 1 0,1 0 0,-1-1 0,0 1 0,0 0 0,0-1 0,0 1 0,0 0 0,-1 2 0,1-4-3,-8 44 1244,5-34-639,1-1 1,0 1-1,0 19 1,2-26-535,0 0 0,1 0 0,-1 1 0,1-1 0,0 0-1,0 0 1,0 0 0,0 0 0,1 0 0,-1 0 0,1 0 0,-1-1 0,1 1 0,0 0 0,0-1 0,3 3 0,5 5-161,0 1 0,0 0 0,-1 1 0,-1-1 0,14 26 0,-19-29 45,1 1 0,-2-1 0,1 0 0,-1 1 0,0-1 0,-1 1 0,0 0 0,0-1 1,-1 1-1,0 0 0,-2 10 0,0-7 99,0 0 0,-7 21 0,8-28-6,-1-1 0,0 1 0,0 0 0,-1-1 0,1 1 1,-1-1-1,0 0 0,0 0 0,-5 4 0,8-7-46,-1 0 0,0-1 0,1 1 0,-1-1-1,1 1 1,-1-1 0,0 1 0,1-1 0,-1 1 0,0-1-1,0 0 1,1 0 0,-1 1 0,0-1 0,0 0 0,0 0-1,1 0 1,-1 0 0,0 0 0,0 0 0,0 0 0,1 0 0,-1 0-1,0 0 1,0 0 0,0 0 0,1 0 0,-2-1 0,1 0 7,-1 0 1,1 0-1,0-1 1,-1 1-1,1 0 1,0-1-1,0 1 1,0 0-1,0-1 1,1 1 0,-1-1-1,-1-2 1,-1-5 17,1 1 0,-1-1 0,2 1 0,-2-12 0,2 10-85,1 0-1,-1 0 1,2 0 0,0 0-1,0 0 1,1 0 0,0 0-1,0 1 1,1-1-1,1 1 1,0 0 0,0-1-1,0 2 1,1-1 0,1 0-1,-1 1 1,2 0-1,-1 0 1,1 1 0,0 0-1,15-12 1,6-2-29,-8 7 72,26-24-1,-42 34 22,0-1 0,0 1-1,0-1 1,0 1 0,-1-1 0,0 0 0,0-1-1,0 1 1,-1-1 0,1 1 0,1-8-1,-4 12-14,0 1-1,1-1 0,-1 0 1,0 0-1,0 1 0,0-1 1,1 0-1,-1 0 0,0 0 1,0 0-1,0 1 0,0-1 1,0 0-1,-1 0 0,1 0 0,0 0 1,0 1-1,-1-1 0,1 0 1,0 0-1,-1 1 0,1-1 1,0 0-1,-1 0 0,1 1 1,-1-1-1,1 0 0,-1 1 1,0-1-1,1 1 0,-1-1 1,0 1-1,1-1 0,-1 1 1,0-1-1,0 1 0,1 0 1,-1 0-1,0-1 0,0 1 0,-1 0 1,0-1 6,0 1 0,-1 1-1,1-1 1,-1 0 0,1 0 0,0 1 0,-1-1 0,1 1 0,0 0-1,0 0 1,-1 0 0,1 0 0,-2 2 0,-3 1 13,1 1 0,0 0-1,1 1 1,-1-1 0,1 1 0,0 0 0,0 1 0,-5 9 0,9-14-100,-1 0 1,1 1-1,0-1 1,-1 0 0,1 1-1,1-1 1,-1 1-1,0 0 1,0-1 0,1 1-1,0 0 1,-1-1-1,1 1 1,0 0 0,1-1-1,-1 1 1,0 0-1,1-1 1,-1 1 0,1 0-1,0-1 1,0 1-1,0-1 1,0 1 0,0-1-1,1 0 1,2 5-1,8 2-240,4-5-101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0.299"/>
    </inkml:context>
    <inkml:brush xml:id="br0">
      <inkml:brushProperty name="width" value="0.05" units="cm"/>
      <inkml:brushProperty name="height" value="0.05" units="cm"/>
    </inkml:brush>
  </inkml:definitions>
  <inkml:trace contextRef="#ctx0" brushRef="#br0">187 154 13467,'2'-4'482,"1"1"1,-1-1-1,0 1 1,-1-1-1,1 0 0,1-5 1,-3 8-406,0 1 1,1-1-1,-1 0 1,0 1 0,0-1-1,0 1 1,0-1-1,0 0 1,0 1-1,0-1 1,0 1-1,0-1 1,-1 0-1,1 1 1,0-1-1,0 1 1,0-1 0,-1 1-1,1-1 1,0 1-1,-1-1 1,0 0 8,0 1-1,1-1 1,-1 1 0,0 0 0,0-1 0,0 1 0,1 0 0,-1 0 0,0 0 0,0-1 0,0 1 0,0 0-1,0 0 1,1 0 0,-1 1 0,0-1 0,0 0 0,0 0 0,0 0 0,0 1 0,-4 0 56,1 1 1,-1 0-1,1 0 1,0 0-1,0 1 0,0-1 1,0 1-1,0 0 1,1 0-1,-4 4 1,-33 38 291,35-39-376,-13 17 54,-19 31-1,32-47-91,1 1-1,-1 0 0,2 0 1,-1 0-1,1 1 0,1-1 1,-1 1-1,0 12 0,2-20-16,1-1-1,0 1 1,0-1 0,0 1-1,0-1 1,0 1-1,0-1 1,0 1 0,0-1-1,0 1 1,0-1-1,0 0 1,0 1 0,0-1-1,0 1 1,0-1-1,0 1 1,0-1-1,1 1 1,-1-1 0,0 0-1,0 1 1,1-1-1,-1 1 1,0-1 0,0 0-1,1 1 1,-1-1-1,0 0 1,1 1 0,-1-1-1,1 0 1,-1 0-1,0 1 1,1-1 0,-1 0-1,1 0 1,-1 0-1,1 0 1,-1 1 0,1-1-1,-1 0 1,0 0-1,1 0 1,-1 0 0,1 0-1,-1 0 1,1 0-1,-1 0 1,1-1-1,-1 1 1,1 0 0,-1 0-1,1 0 1,3-2 13,0 0-1,0 0 1,-1 0 0,1 0 0,5-5 0,13-11 37,-2-1 1,0-1 0,-1-1 0,27-39-1,-22 23 184,-2 0 0,24-55-1,-34 55 95,-10 29-11,-8 23-96,-12 35-61,-22 71-23,36-104-114,0 1 0,1-1 0,1 1 1,0 35-1,2-52-22,0 1-1,0-1 1,0 1 0,0-1 0,0 1 0,0-1-1,1 1 1,-1-1 0,1 1 0,-1-1 0,1 1-1,-1-1 1,1 0 0,0 1 0,0-1 0,0 0 0,-1 0-1,1 1 1,0-1 0,1 0 0,-1 0 0,0 0-1,2 1 1,-2-2 0,1 1 1,0-1-1,0 1 0,0-1 1,0 0-1,0 0 0,-1 0 1,1 0-1,0 0 0,0 0 1,0 0-1,0-1 0,0 1 1,-1-1-1,4-1 0,5-2 8,0-1-1,0-1 0,-1 1 0,0-2 1,8-6-1,60-60 22,-77 73-34,0-1 0,0 1-1,0 0 1,0 0 0,0 0 0,0-1 0,0 1-1,0 0 1,1 0 0,-1 0 0,0 0-1,0 0 1,0-1 0,0 1 0,0 0 0,1 0-1,-1 0 1,0 0 0,0 0 0,0 0-1,0 0 1,1-1 0,-1 1 0,0 0 0,0 0-1,0 0 1,1 0 0,-1 0 0,0 0-1,0 0 1,0 0 0,1 0 0,-1 0 0,0 0-1,0 0 1,0 0 0,1 0 0,-1 0-1,0 0 1,0 1 0,0-1 0,1 0 0,-1 0-1,0 0 1,0 0 0,0 12-37,-10 24 0,8-30 33,-2 7 5,1-6 12,1 0 0,0 0 0,0 0 0,-1 11 0,3-17-7,0 1 0,0-1 0,0 1 0,0-1 0,0 1 0,0-1 0,1 1 0,-1-1 0,0 1 0,1-1 0,0 1 0,-1-1 0,1 0 0,0 1 0,-1-1 0,1 0 0,0 0 0,0 1 0,0-1 0,0 0 0,0 0 0,0 0 0,0 0 0,1 0 0,-1-1 0,0 1 0,3 1 0,7 2-344,1-1 1,0 0-1,0 0 0,0-1 1,1-1-1,-1 0 1,0-1-1,1 0 0,17-3 1,-27 2 212,1 1 0,-1-1 0,0 0 1,0 0-1,0 0 0,0-1 0,0 1 1,-1-1-1,6-3 0,7-8-637</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0.717"/>
    </inkml:context>
    <inkml:brush xml:id="br0">
      <inkml:brushProperty name="width" value="0.05" units="cm"/>
      <inkml:brushProperty name="height" value="0.05" units="cm"/>
    </inkml:brush>
  </inkml:definitions>
  <inkml:trace contextRef="#ctx0" brushRef="#br0">118 0 17444,'-12'12'985,"0"-1"1,-1 0 0,0-1 0,-1-1-1,0 0 1,-24 11 0,38-20-982,0 0 0,0 0 0,0 0 0,0 0 0,0 1 0,0-1 0,0 0 0,0 0 0,0 0 0,0 0 0,0 0 0,0 0 0,1 0 0,-1 0 0,0 0 0,0 0 0,0 0 0,0 0 0,0 0 0,0 0 0,0 1 0,0-1 0,0 0 0,0 0 0,0 0 0,0 0 0,0 0 0,0 0 0,0 0 0,0 0 0,0 0 0,0 0 0,0 0 0,0 0 0,0 1 1,0-1-1,0 0 0,0 0 0,0 0 0,-1 0 0,1 0 0,0 0 0,0 0 0,0 0 0,0 0 0,0 0 0,0 0 0,0 0 0,0 0 0,0 0 0,0 0 0,0 0 0,0 0 0,0 1 0,0-1 0,0 0 0,-1 0 0,1 0 0,0 0 0,0 0 0,0 0 0,0 0 0,0 0 0,0 0 0,0 0 0,0 0 0,0 0 0,10 1 53,26 1-258,-21-2 107,-6 1-43,0 0 0,0 1 0,0 0 0,0 1 0,0-1 0,0 2 0,11 4 0,-19-7 127,1 0 0,0 0 0,0 0 1,-1 0-1,1 0 0,0 0 0,-1 0 1,1 1-1,-1-1 0,0 1 0,1-1 1,-1 1-1,0-1 0,0 1 0,0 0 0,0-1 1,0 1-1,0 0 0,0 0 0,-1 0 1,1 0-1,-1-1 0,1 1 0,-1 0 1,0 0-1,0 0 0,0 0 0,0 0 0,0 0 1,0 0-1,0 0 0,-1 0 0,1 0 1,-1 0-1,1 0 0,-1 0 0,0 0 1,0-1-1,0 1 0,-2 2 0,0 1 98,-1 0 0,0 0-1,0-1 1,0 1-1,0-1 1,-1 0 0,1-1-1,-1 1 1,0-1 0,-9 4-1,11-5-120,0 0-1,-1-1 1,1 0-1,0 0 1,-1 0 0,1 0-1,-1 0 1,0-1-1,1 1 1,-1-1-1,1 0 1,-1 0-1,0 0 1,1-1-1,-1 0 1,1 1-1,-1-1 1,-6-3-1,7 3-227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1.388"/>
    </inkml:context>
    <inkml:brush xml:id="br0">
      <inkml:brushProperty name="width" value="0.05" units="cm"/>
      <inkml:brushProperty name="height" value="0.05" units="cm"/>
    </inkml:brush>
  </inkml:definitions>
  <inkml:trace contextRef="#ctx0" brushRef="#br0">37 1 16067,'0'0'33,"0"0"0,0 0-1,0 0 1,0 0-1,0 0 1,0 0-1,0 0 1,1 0 0,-1 0-1,0 0 1,0 0-1,0 0 1,0 0-1,0 0 1,0 0 0,0 0-1,0 0 1,0 0-1,0 0 1,0 0-1,1 0 1,-1 0 0,0 0-1,0 0 1,0 0-1,0 0 1,0 0-1,0 0 1,0 0 0,0 0-1,0 0 1,0 0-1,0 0 1,0 0-1,0 0 1,1 0 0,-1 0-1,0 0 1,0 0-1,0 1 1,0-1-1,0 0 1,0 0-1,0 0 1,0 0 0,0 0-1,0 0 1,0 0-1,0 0 1,0 0-1,0 0 1,0 0 0,0 1-1,0-1 1,0 0-1,0 0 1,0 0-1,0 0 1,0 0 0,0 0-1,0 0 1,0 0-1,0 0 1,0 0-1,0 0 1,-1 12 796,-2 14 183,-31 300 2352,33-320-3317,1 1 39,0-1 0,-1 0 0,2 0-1,-1 0 1,2 9 0,-2-14-65,1 0 0,-1 0 0,0 0 0,1 0 0,-1-1-1,1 1 1,-1 0 0,1 0 0,-1 0 0,1 0 0,-1-1 0,1 1 0,0 0-1,0-1 1,-1 1 0,1 0 0,0-1 0,0 1 0,0-1 0,-1 1 0,1-1-1,0 0 1,0 1 0,0-1 0,0 0 0,0 1 0,0-1 0,0 0 0,0 0-1,0 0 1,0 0 0,0 0 0,0 0 0,0 0 0,0 0 0,0-1-1,0 1 1,0 0 0,0-1 0,1 1 0,4-3 63,1 0-1,0 0 1,-1 0-1,1-1 1,-1 0 0,0 0-1,0 0 1,9-10-1,41-48 350,-43 46-327,88-113 516,-84 104-929,-1-1 0,-1-1 0,17-41 0,-32 68 229,1-1 0,-1 0 0,1 0 0,-1 0 0,1 0 0,-1 0 0,0 0 0,0 0-1,1 0 1,-1 0 0,0 0 0,0 0 0,0 0 0,0 0 0,0 0 0,0 0-1,0 0 1,-1 0 0,1 0 0,0 0 0,-1 0 0,1 0 0,0 0 0,-1 0-1,0-2 1,-6 2-579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1.835"/>
    </inkml:context>
    <inkml:brush xml:id="br0">
      <inkml:brushProperty name="width" value="0.05" units="cm"/>
      <inkml:brushProperty name="height" value="0.05" units="cm"/>
    </inkml:brush>
  </inkml:definitions>
  <inkml:trace contextRef="#ctx0" brushRef="#br0">1 0 15059,'0'38'1545,"0"-11"-873,1-3-256,9-5 608,3-5-200,6-7-696,4-4-400,-2-9 360,4-2-152,2-12-232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2.318"/>
    </inkml:context>
    <inkml:brush xml:id="br0">
      <inkml:brushProperty name="width" value="0.05" units="cm"/>
      <inkml:brushProperty name="height" value="0.05" units="cm"/>
    </inkml:brush>
  </inkml:definitions>
  <inkml:trace contextRef="#ctx0" brushRef="#br0">149 23 15547,'0'-1'111,"0"1"-1,1-1 1,-1 0-1,0 0 0,0 0 1,0 1-1,0-1 1,0 0-1,-1 0 1,1 1-1,0-1 0,0 0 1,0 0-1,-1 1 1,1-1-1,0 0 1,-1 1-1,1-1 0,0 0 1,-1 1-1,1-1 1,-1 0-1,1 1 1,-1-1-1,1 1 0,-1-1 1,0 1-1,1-1 1,-1 1-1,0 0 1,1-1-1,-1 1 0,0 0 1,1-1-1,-1 1 1,0 0-1,0 0 1,1 0-1,-1 0 0,0 0 1,0 0-1,1 0 1,-1 0-1,0 0 1,0 0-1,1 0 0,-1 0 1,0 0-1,0 0 1,1 1-1,-1-1 0,-1 1 1,-3 1 118,1 0 0,0 0-1,-1 1 1,1-1 0,0 1 0,0 0 0,-3 4-1,-4 4-98,1 1 0,1 0 0,0 0 0,-12 24 0,17-29-109,0 0-1,1 1 1,0 0-1,0 0 1,1 0 0,0 0-1,0 0 1,1 0-1,0 0 1,0 11-1,1-17-15,0-1-1,0 0 0,0 0 0,0 0 0,0 0 1,1 0-1,-1 0 0,0 0 0,0 1 0,1-1 1,-1 0-1,1 0 0,-1 0 0,1 0 0,-1 0 1,1 0-1,0-1 0,-1 1 0,1 0 0,0 0 1,0 0-1,0 0 0,-1-1 0,1 1 0,0-1 1,0 1-1,0 0 0,0-1 0,0 1 0,0-1 1,0 0-1,0 1 0,1-1 0,-1 0 0,0 0 1,0 0-1,0 0 0,0 0 0,0 0 0,0 0 0,1 0 1,-1 0-1,0 0 0,0 0 0,0-1 0,0 1 1,0-1-1,0 1 0,1-1 0,6-2 12,-1-1 1,0 1-1,-1-1 0,1 0 0,10-10 0,-8 7 23,0 0 1,-1-1-1,0-1 0,-1 1 0,1-1 0,-2-1 0,1 1 0,-1-1 1,-1 0-1,7-16 0,-12 26-36,0-1 0,0 1 0,0 0 0,0 0 0,0-1 0,0 1 0,0 0 0,1-1 0,-1 1 0,0 0 0,0-1 0,0 1 0,0 0 0,0 0 0,0-1 0,0 1 0,-1 0 0,1-1 0,0 1 0,0 0 0,0-1 0,0 1 0,0 0 0,0 0 0,0-1 0,-1 1 0,1 0 0,0 0 0,0-1 0,0 1 0,-1 0 0,1 0 0,0-1 0,0 1 0,-1 0 0,1 0 0,0 0 0,-1-1 0,-13 4 33,-14 14 6,24-11 532,6-8-186,0 0-327,0 1 0,1-1 0,-1 1 0,0-1 0,1 1 0,-1 0 1,5-2-1,14 0-110,-1 2 0,0 0 0,22 3 0,3-1-79,-39-1 111,-1 0 0,0 0 1,0 0-1,0 0 0,0 1 0,0 0 0,6 2 0,-10-3 17,0 0 0,0 1-1,0 0 1,0-1 0,0 1 0,0-1 0,0 1-1,0 0 1,0 0 0,-1-1 0,1 1 0,0 0 0,-1 0-1,1 0 1,0 0 0,-1 0 0,1 0 0,-1 0-1,0 0 1,1 0 0,-1 0 0,0 0 0,0 0-1,1 0 1,-1 1 0,0-1 0,0 0 0,0 0-1,0 0 1,-1 0 0,1 0 0,0 0 0,0 0-1,-1 2 1,-6 26 184,-21 52 0,28-80-180,-1-1 0,1 0-1,0 0 1,0 0-1,0 0 1,0 1 0,0-1-1,0 0 1,-1 0-1,1 0 1,0 1 0,0-1-1,0 0 1,0 0 0,0 0-1,0 1 1,0-1-1,0 0 1,0 0 0,0 1-1,0-1 1,0 0-1,0 0 1,0 0 0,0 1-1,0-1 1,0 0-1,0 0 1,0 1 0,0-1-1,1 0 1,-1 0 0,0 0-1,0 1 1,0-1-1,0 0 1,0 0 0,1 0-1,-1 0 1,0 0-1,0 1 1,0-1 0,0 0-1,1 0 1,-1 0 0,0 0-1,13-4 83,14-13-39,-16 9-51,9-8-140,0 1 1,1 1-1,1 1 1,0 1-1,31-12 1,-52 24 113,1-1 0,0 0 1,0 1-1,-1 0 1,1-1-1,0 1 0,0 0 1,-1 0-1,1 0 1,0 0-1,0 0 1,0 0-1,-1 1 0,1-1 1,0 0-1,-1 1 1,1 0-1,0-1 1,1 2-1,-2-1 14,0 0 1,1 0 0,-1 0-1,0 0 1,0 1-1,-1-1 1,1 0-1,0 0 1,0 1 0,-1-1-1,1 1 1,-1-1-1,1 1 1,-1-1-1,1 1 1,-1-1 0,0 3-1,1 2-68,-1 0-1,-1 0 1,1 0-1,-1-1 1,0 1 0,0 0-1,-1 0 1,1-1-1,-6 11 1,7-14-207,-2-2 111</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2.967"/>
    </inkml:context>
    <inkml:brush xml:id="br0">
      <inkml:brushProperty name="width" value="0.05" units="cm"/>
      <inkml:brushProperty name="height" value="0.05" units="cm"/>
    </inkml:brush>
  </inkml:definitions>
  <inkml:trace contextRef="#ctx0" brushRef="#br0">145 19 13723,'15'-9'3149,"-15"9"-3050,0 0 0,0 0 0,0-1 1,0 1-1,0 0 0,1 0 1,-1 0-1,0 0 0,0 0 1,0-1-1,0 1 0,0 0 1,0 0-1,0 0 0,0 0 1,0-1-1,0 1 0,0 0 1,0 0-1,0 0 0,0 0 1,0-1-1,0 1 0,0 0 1,0 0-1,0 0 0,0-1 0,0 1 1,0 0-1,0 0 0,0 0 1,0 0-1,0-1 0,0 1 1,-1 0-1,1 0 0,0 0 1,0 0-1,0-1 0,-2 1 154,1-1 0,-1 1-1,0 0 1,1-1 0,-1 1-1,1 0 1,-1 0-1,0 0 1,1 0 0,-1 0-1,1 0 1,-1 0 0,0 1-1,1-1 1,-4 2 0,-6 1-77,-1 2-1,0 0 1,1 0 0,0 1 0,0 0 0,1 1 0,-1 0 0,2 0 0,-18 17 0,27-24-179,0 1 0,-1-1 0,1 0 0,-1 1 0,1-1 0,0 1 0,-1-1 0,1 0 0,0 1 0,-1-1 0,1 1 0,0-1 0,0 1 0,0-1 0,-1 1 0,1-1 0,0 1 0,0-1 0,0 1 0,0-1 0,0 1 1,0-1-1,0 1 0,0-1 0,0 2 0,0-2-7,1 1 0,-1-1 0,1 0 0,-1 1 0,1-1 0,0 0 0,-1 1 0,1-1 0,-1 0 0,1 0 0,0 0 0,-1 1 0,1-1 0,-1 0 0,1 0 0,0 0 0,-1 0 0,2 0 0,40-5-454,-28 2 317,-5 3 35,1 0 1,-1 0-1,0 1 0,0 0 0,0 1 1,0 0-1,17 6 0,-24-7 108,0-1-1,0 1 1,0 0-1,0 0 1,0 0 0,0 0-1,0 1 1,-1-1-1,1 0 1,0 1-1,0-1 1,-1 1 0,1 0-1,-1 0 1,0-1-1,0 1 1,1 0-1,-1 0 1,0 0 0,0 0-1,-1 0 1,1 0-1,0 1 1,-1-1-1,1 0 1,-1 0-1,0 0 1,0 1 0,0-1-1,0 0 1,0 0-1,0 1 1,0-1-1,-1 0 1,1 0 0,-1 0-1,0 1 1,-1 1-1,0-1 67,0 1 0,0 0 0,0-1 0,-1 0 0,1 0 0,-1 1 0,0-2 0,0 1 0,0 0 0,0 0 0,-1-1 0,1 0 0,-1 0 0,1 0 0,-1 0 0,-4 1 0,4-1-39,-1 0-1,1-1 1,-1 0-1,1 0 1,-1 0-1,1 0 1,-1-1 0,0 1-1,1-1 1,-1 0-1,1-1 1,-1 1-1,0-1 1,-4-1 0,8 1-170,-1 0 1,1 1-1,0-1 1,-1 0 0,1 0-1,0 0 1,0 0 0,0 0-1,0 0 1,0 0-1,0-1 1,0 1 0,-1-2-1,2 2 86,-1 1 0,1-1-1,0 1 1,0-1 0,-1 0-1,1 1 1,0-1 0,0 1-1,0-1 1,0 0 0,0 1-1,0-1 1,0 1 0,0-1-1,0 0 1,0 1 0,0-1-1,0 1 1,0-1 0,1 0-1,-1 1 1,0-1 0,0 1-1,1-1 1,-1 1 0,0-1 0,1 1-1,-1-1 1,0 1 0,1-1-1,-1 1 1,1 0 0,-1-1-1,1 1 1,-1-1 0,1 1-1,0-1 1,11-3-825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3.571"/>
    </inkml:context>
    <inkml:brush xml:id="br0">
      <inkml:brushProperty name="width" value="0.05" units="cm"/>
      <inkml:brushProperty name="height" value="0.05" units="cm"/>
    </inkml:brush>
  </inkml:definitions>
  <inkml:trace contextRef="#ctx0" brushRef="#br0">67 1 19492,'-2'0'176,"1"1"0,-1-1 1,1 1-1,-1 0 0,1-1 0,0 1 0,-1 0 0,1 0 0,0 0 1,0 0-1,-1 0 0,0 2 0,-3 4 5,-1 0 1,1 0-1,1 1 1,-1 0-1,1 0 1,1 0-1,-1 0 1,1 0-1,1 1 1,0-1-1,0 1 1,-1 13-1,3-21-168,0 0-1,0 0 1,1 0-1,-1 0 1,0 1-1,0-1 1,1 0-1,-1 0 0,0 0 1,1 0-1,-1 0 1,1-1-1,0 1 1,-1 0-1,1 0 1,0 0-1,-1 0 1,1-1-1,0 1 1,0 0-1,0-1 1,0 1-1,0 0 1,0-1-1,-1 1 1,1-1-1,0 0 1,1 1-1,-1-1 1,0 0-1,0 1 0,0-1 1,0 0-1,0 0 1,0 0-1,0 0 1,0 0-1,0 0 1,0 0-1,2-1 1,5 0 23,1 0-1,-1-1 1,15-4 0,-23 5-33,51-17 45,-37 12-76,0 0-1,0 1 0,1 1 1,0 0-1,0 1 1,0 0-1,16 1 1,-29 2 23,-1 0 1,1 0-1,-1 0 1,0 0-1,1 0 1,-1 0-1,0 1 1,1-1-1,-1 1 1,0-1-1,1 1 1,-1 0-1,0-1 1,0 1-1,0 0 1,0 0-1,0 0 1,0-1-1,0 1 1,0 0-1,2 3 1,-1-1 16,-1 0 1,0 1-1,0-1 0,0 1 1,0-1-1,1 7 1,2 9 168,-4-18-163,0 0-1,1 0 1,-1-1 0,0 1-1,1 0 1,-1 0 0,1-1-1,-1 1 1,1 0 0,-1-1-1,1 1 1,0-1 0,-1 1-1,1-1 1,-1 1 0,1-1-1,0 1 1,0-1 0,-1 0-1,1 1 1,0-1 0,0 0-1,-1 0 1,1 1 0,0-1-1,0 0 1,0 0 0,0 0-1,-1 0 1,1 0 0,0 0-1,0 0 1,0 0 0,-1-1-1,1 1 1,0 0 0,0 0-1,0-1 1,-1 1 0,1 0-1,0-1 1,-1 1 0,2-1-1,5-3 90,1 0 0,-1 0 1,9-8-1,-10 8-54,7-6 32,37-22-22,-47 30-89,1 0 0,-1 0 0,1 0 0,0 1 0,0 0 0,0 0 0,0 0 0,0 0 0,0 1 0,0-1 0,6 1 0,-8 1 13,-1-1 1,1 1-1,-1-1 1,1 1 0,-1-1-1,0 1 1,1 0-1,-1 0 1,0 0-1,0 0 1,0 0-1,1 0 1,-1 0-1,0 0 1,0 0-1,-1 0 1,1 1-1,0-1 1,0 0-1,0 1 1,-1-1-1,1 0 1,0 3 0,-1-3 16,1 1 0,-1-1 0,1 0 1,-1 1-1,1-1 0,0 0 0,0 1 1,0-1-1,0 0 0,0 0 0,0 0 1,0 0-1,0 0 0,0 0 0,0 0 1,0 0-1,1 0 0,-1 0 0,0-1 1,1 1-1,-1 0 0,1-1 0,1 1 0,4-1 17,1-1 0,-1 0 0,0 0 0,0 0 0,0-1 0,0 0-1,0-1 1,-1 1 0,9-5 0,24-8-53,-28 11-25,0 1 1,0 1 0,0 0 0,0 0 0,17 1 0,-26 1 50,0 0 1,0 0-1,0 0 1,0 0 0,0 1-1,-1-1 1,1 1 0,0 0-1,0-1 1,0 1 0,0 0-1,-1 0 1,1 0 0,0 0-1,-1 0 1,1 1 0,-1-1-1,1 0 1,-1 1 0,0-1-1,0 1 1,1-1 0,-1 1-1,0 0 1,0-1 0,-1 1-1,1 0 1,0 0 0,-1 0-1,1-1 1,-1 1 0,1 0-1,-1 0 1,0 0-1,0 0 1,0 0 0,0 0-1,0 0 1,-1 3 0,1-1 25,0-1 8,1-1 0,-2 1 0,1 0 0,0 0 0,-1 0 1,1-1-1,-1 1 0,0 0 0,0-1 0,0 1 0,-2 4 0,4-9-941,0 1 800,0 0 0,0 0 0,0 0 0,0 0 0,0 0 0,0 0 0,0 0 1,1 0-1,-1 0 0,0 0 0,3-1 0,14-6-378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8.558"/>
    </inkml:context>
    <inkml:brush xml:id="br0">
      <inkml:brushProperty name="width" value="0.05" units="cm"/>
      <inkml:brushProperty name="height" value="0.05" units="cm"/>
    </inkml:brush>
  </inkml:definitions>
  <inkml:trace contextRef="#ctx0" brushRef="#br0">27 48 15731,'-19'-7'1801,"12"4"-1177,14 0-240,7 2 1032,14-3-648,6 1-143,9-4-745,3-1-425,8 3 529,2-1-136,7 6-128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4.394"/>
    </inkml:context>
    <inkml:brush xml:id="br0">
      <inkml:brushProperty name="width" value="0.05" units="cm"/>
      <inkml:brushProperty name="height" value="0.05" units="cm"/>
    </inkml:brush>
  </inkml:definitions>
  <inkml:trace contextRef="#ctx0" brushRef="#br0">53 234 18932,'-2'4'2588,"8"-5"-1317,7-6-436,-10 5-785,0 0 0,-1 0 0,1 0 0,-1-1 0,0 1 0,1-1 0,-1 1 0,-1-1 0,1 0 0,0 1 0,0-1 0,-1 0 0,0 0-1,1 0 1,-1-1 0,-1 1 0,2-4 0,-2 7-48,0 0 1,0-1-1,0 1 0,0 0 0,0 0 0,0 0 1,0-1-1,0 1 0,0 0 0,0 0 0,0 0 1,0-1-1,0 1 0,0 0 0,0 0 0,-1 0 0,1-1 1,0 1-1,0 0 0,0 0 0,0 0 0,0 0 1,0 0-1,-1-1 0,1 1 0,0 0 0,0 0 1,0 0-1,0 0 0,-1 0 0,1 0 0,0 0 0,0 0 1,0-1-1,-1 1 0,1 0 0,0 0 0,0 0 1,-11 3 22,-7 10 0,9-5-8,1 1-1,0 0 1,-12 18 0,16-23-8,1 1 1,1 0 0,-1 0 0,0 0-1,1 0 1,0 0 0,1 1-1,-1-1 1,1 0 0,-1 8 0,2-12-7,0-1 0,0 1 0,0 0 1,0-1-1,0 1 0,0-1 0,0 1 0,1 0 1,-1-1-1,0 1 0,0-1 0,1 1 0,-1-1 1,0 1-1,1-1 0,-1 1 0,1-1 1,-1 1-1,0-1 0,1 1 0,-1-1 0,1 0 1,-1 1-1,1-1 0,0 0 0,-1 1 0,1-1 1,-1 0-1,1 0 0,-1 0 0,1 1 1,0-1-1,-1 0 0,1 0 0,0 0 0,-1 0 1,1 0-1,-1 0 0,1 0 0,0 0 1,-1 0-1,1-1 0,-1 1 0,1 0 0,0 0 1,0-1-1,29-11-128,-3-5-932,48-40 1,-13 8-1448,-61 48 2382,0 0 0,1 0 0,-1 0 0,0 0 0,1 1 0,-1-1-1,1 0 1,-1 1 0,1-1 0,-1 0 0,1 1 0,0 0 0,-1-1 0,1 1 0,2 0-1,-3 0 86,-1 1 0,1-1 0,0 1 0,-1 0 0,1-1 0,0 1 0,-1-1 0,1 1 0,-1 0 0,1 0 0,-1-1 0,0 1 0,1 0 0,-1 0 0,0-1 0,1 1 0,-1 0 0,0 0 0,0 0 0,0 0 0,0 0 0,0-1 0,0 1 0,0 0 0,0 0 0,0 0 0,0 1 0,-1 0 80,1 0-1,0 1 1,1-1-1,-1 0 1,0 0-1,0 0 1,1 1-1,0-1 0,-1 0 1,1 0-1,2 3 1,-3-4-15,1 0 1,0-1 0,0 1-1,-1-1 1,1 1-1,0-1 1,0 0 0,0 1-1,0-1 1,0 0-1,0 1 1,0-1 0,-1 0-1,1 0 1,0 0 0,0 0-1,0 0 1,0 0-1,0 0 1,0 0 0,0 0-1,0-1 1,0 1-1,0 0 1,0-1 0,0 1-1,-1 0 1,1-1-1,0 1 1,1-2 0,9-3 85,0-2 0,-1 1-1,0-1 1,0-1 0,-1 0 0,0 0 0,16-19 0,-3-1-178,28-45 1,-46 66 29,-1 3 12,0 0 1,0-1-1,-1 1 0,0-1 1,0 0-1,2-8 0,-26 46 601,15-18-219,0-1 0,1 1 0,0 1 0,2-1-1,0 1 1,-3 18 0,6-28-384,1 0 0,0 0 0,0 0 0,0 0 0,1 0 0,-1-1 0,2 1 0,-1 0 0,0 0 0,1-1-1,0 1 1,1-1 0,-1 1 0,1-1 0,0 0 0,0 0 0,0 0 0,1-1 0,0 1 0,4 3 0,-7-7-85,0-1 1,0 1-1,-1 0 1,1-1-1,0 1 1,-1 0-1,1-1 1,-1 1-1,1 0 1,0 0-1,-1-1 1,0 1-1,1 0 1,-1 0-1,1 0 1,-1 0-1,0 0 1,0-1-1,1 3 1,-2-3 29,0 1-1,0-1 1,1 1 0,-1-1 0,0 1 0,0-1 0,0 0-1,1 1 1,-1-1 0,0 0 0,0 1 0,0-1-1,0 0 1,0 0 0,0 0 0,0 0 0,0 0-1,0 0 1,1 0 0,-1 0 0,0 0 0,-1-1-1,-7 0 249,-1-1-1,1 0 0,0-1 1,0 1-1,0-2 0,1 1 0,-1-1 1,1-1-1,0 1 0,0-2 0,0 1 1,1-1-1,0 0 0,0 0 0,0-1 1,1 0-1,0 0 0,0-1 0,1 1 1,0-1-1,0 0 0,1-1 0,-5-11 1,9 19-126,-1 0 0,1 0 1,-1 0-1,1 0 0,-1 0 1,1 0-1,0 0 0,0 0 0,-1-1 1,1 1-1,0 0 0,0 0 1,0 0-1,0 0 0,0 0 1,0-1-1,1 1 0,-1 0 0,0 0 1,0 0-1,1 0 0,-1 0 1,1 0-1,-1 0 0,1 0 1,-1 0-1,1 0 0,0 0 0,0 0 1,-1 0-1,1 0 0,0 1 1,0-1-1,0 0 0,0 1 1,0-1-1,0 0 0,0 1 1,0-1-1,0 1 0,0-1 0,0 1 1,0 0-1,0 0 0,0-1 1,2 1-1,6-1 123,0 1 0,0-1 0,0 2 0,16 2 0,-16-2-137,38 4-68,0-2 0,52-4 1,-70-4-32,-2-5-34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5.760"/>
    </inkml:context>
    <inkml:brush xml:id="br0">
      <inkml:brushProperty name="width" value="0.05" units="cm"/>
      <inkml:brushProperty name="height" value="0.05" units="cm"/>
    </inkml:brush>
  </inkml:definitions>
  <inkml:trace contextRef="#ctx0" brushRef="#br0">369 7 13507,'7'-2'967,"11"-3"835,-13 9-566,-8 6 703,-22 39-120,-62 89 0,-47 35-1403,-1-18-257,121-140-275,14-13-1008,5-4 583,8-7-40,41-46-377,-20 15 282</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9:36.166"/>
    </inkml:context>
    <inkml:brush xml:id="br0">
      <inkml:brushProperty name="width" value="0.05" units="cm"/>
      <inkml:brushProperty name="height" value="0.05" units="cm"/>
    </inkml:brush>
  </inkml:definitions>
  <inkml:trace contextRef="#ctx0" brushRef="#br0">198 2 16412,'0'0'50,"0"0"0,1 0 1,-1 0-1,0 0 1,0 0-1,0-1 0,1 1 1,-1 0-1,0 0 1,0 0-1,0 0 1,1 0-1,-1 0 0,0 0 1,0 0-1,1 0 1,-1 0-1,0 0 0,0 0 1,0 0-1,1 0 1,-1 0-1,0 0 1,0 0-1,1 0 0,-1 0 1,0 0-1,0 0 1,0 1-1,1-1 0,-1 0 1,0 0-1,0 0 1,0 0-1,1 0 0,-1 1 1,0-1-1,0 0 1,0 0-1,0 0 1,0 0-1,1 1 0,1 14 1129,-7 26-178,4-32-615,-1 3-177,-4 39 683,0 76 0,6-113-837,1 1 1,1-1-1,0 0 0,1 1 1,0-1-1,1-1 0,0 1 0,2 0 1,-1-1-1,10 14 0,-14-23-248,1-1 0,1 0 0,-1-1 0,0 1 0,1 0 0,-1 0 0,1-1 0,0 0 0,0 1 0,0-1-1,0 0 1,0-1 0,5 3 0,-12-9-830,-6-3 287</inkml:trace>
  <inkml:trace contextRef="#ctx0" brushRef="#br0" timeOffset="1">7 299 15651,'-7'-4'1625,"7"-1"-889,6 5-184,8 0 848,5 0-119,8 0-345,0-1-216,9 1-272,2 3-128,-1 1-832,-1 2 560,-2 5-152,-2-2-112</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1:39.156"/>
    </inkml:context>
    <inkml:brush xml:id="br0">
      <inkml:brushProperty name="width" value="0.05" units="cm"/>
      <inkml:brushProperty name="height" value="0.05" units="cm"/>
    </inkml:brush>
  </inkml:definitions>
  <inkml:trace contextRef="#ctx0" brushRef="#br0">0 5 12179,'0'0'161,"1"-1"1,-1 1-1,0 0 1,1-1-1,-1 1 1,1 0-1,-1 0 1,0-1-1,1 1 1,-1 0-1,1 0 1,-1 0-1,1-1 1,-1 1 0,1 0-1,-1 0 1,1 0-1,-1 0 1,1 0-1,-1 0 1,1 0-1,-1 0 1,0 0-1,1 0 1,-1 0-1,1 0 1,-1 0-1,1 1 1,-1-1-1,1 0 1,32 4 928,-8 0-335,158 21 778,-139-17-1155,-5-3-60,-33-5-278,1 1 1,0-1-1,-1 1 0,0 0 1,1 1-1,-1 0 0,0 0 1,1 0-1,-1 1 0,-1-1 0,1 2 1,0-1-1,-1 1 0,10 7 1,1 4 227,2 0 1,0-1-1,0-1 1,27 14 0,5-3-78,0-3 1,63 18-1,-61-22-163,3 1-25,-9-5 9,-2 3 1,81 40-1,-99-39 10,47 39-1,-51-37-14,2 0 1,36 21 0,-19-20 0,0-2 1,66 18-1,-56-19 28,65 29 0,55 54-35,-25-12-7,-3-9 32,141 105 0,-34-31 5,-40-28-44,-146-78 10,86 83 0,29 21 0,-105-97 5,40 28 2,126 118-1,-146-118 4,140 95 0,-204-155-6,52 42 3,99 102 1,-27-23 3,-140-131-8,112 98 6,126 140 0,52 53 18,-228-235-35,-3 3 0,-3 4 0,90 124 0,169 233 2,36 27 1,-184-217 7,12 20 10,-132-173 3,49 100 0,184 303-44,-207-359 32,-6 3-1,102 235 1,-54-61-25,199 494 2,-209-475-11,-116-312 6,0-1 0,-1 1-1,-1-1 1,-1 1-1,0 0 1,-5 29-1,4-33 26,1-12 9,0 0 0,0 0 0,0 0 0,0 0 0,0 0 1,0 0-1,-1 0 0,1 0 0,0 0 0,-1 0 0,1 0 0,0 0 1,-1 0-1,-1 1 0,2-2-50,0 0 1,0 0-1,-1 0 1,1 0 0,0 0-1,-1 0 1,1 0-1,0 0 1,-1 0-1,1 0 1,0 0-1,0 0 1,-1 0-1,1 0 1,0-1-1,0 1 1,-1 0-1,1 0 1,0 0-1,0-1 1,-1 1-1,1 0 1,0 0-1,0 0 1,0-1-1,0 1 1,-1 0-1,1 0 1,0-1 0,0 0-1,-15-32-2352,6 11 1828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47.272"/>
    </inkml:context>
    <inkml:brush xml:id="br0">
      <inkml:brushProperty name="width" value="0.05" units="cm"/>
      <inkml:brushProperty name="height" value="0.05" units="cm"/>
    </inkml:brush>
  </inkml:definitions>
  <inkml:trace contextRef="#ctx0" brushRef="#br0">624 114 5849,'-6'-13'1200,"0"1"422,0 0 1,-1 0-1,-14-18 1,19 27-1383,-1 0 0,0 0 0,1 0 0,-1 1 0,0 0 1,0-1-1,-1 1 0,1 0 0,0 1 0,-1-1 0,1 0 0,-1 1 0,0 0 1,1 0-1,-1 0 0,0 0 0,-7 0 0,-13 1 67,0 1 0,0 0 0,0 2 1,1 1-1,-1 1 0,1 1 0,0 0 0,0 2 0,-35 17 0,42-16-262,1-1 0,0 2 0,1 0-1,0 0 1,0 2 0,1-1 0,1 2 0,0 0-1,1 0 1,0 1 0,1 0 0,0 1-1,-13 29 1,12-14-18,1 0 0,1 1-1,2 0 1,1 0 0,2 1-1,0-1 1,3 63-1,5-30 22,3 0-1,29 121 0,-29-159-35,1 0 0,1 0 0,1-1 0,1 0 0,1-1 0,20 28 0,-20-35 3,1 0-1,1-1 1,0-1-1,1 0 1,1-1-1,0-1 1,1 0-1,29 16 1,-11-11 22,0-2 1,75 24 0,80 8 62,-165-42-85,12 2-7,0 0 0,1-3 1,0-1-1,61-1 0,-85-4-10,0 0 0,1-1 0,-1-1 0,0 0 0,-1-1 0,1 0-1,-1-1 1,1-1 0,-1 0 0,-1-1 0,0 0 0,0-1 0,0 0 0,-1-1 0,16-15 0,-12 6 3,0 0 1,-1-1-1,-2 0 1,1-1-1,-2 0 1,-1-1 0,-1-1-1,9-27 1,-9 19 1,-2 1 0,-1-2 0,-1 1 0,-1 0 0,-1-58 0,-6 44 0,-1 1 0,-3-1 1,-18-65-1,17 80-4,-3-1 0,0 2 0,-2-1 0,0 2 1,-34-49-1,32 57-3,-2 0 0,0 0 1,-1 2-1,-1 0 1,0 2-1,-1 0 0,-1 1 1,0 0-1,-1 2 0,-45-18 1,-11 3-803,-159-33 1,152 41-322,61 13 810,-1 2 1,-42-3-1,14 7-340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55.145"/>
    </inkml:context>
    <inkml:brush xml:id="br0">
      <inkml:brushProperty name="width" value="0.05" units="cm"/>
      <inkml:brushProperty name="height" value="0.05" units="cm"/>
    </inkml:brush>
  </inkml:definitions>
  <inkml:trace contextRef="#ctx0" brushRef="#br0">314 51 11130,'-1'-2'164,"1"0"0,0 0 0,-1 1 1,1-1-1,-1 0 0,0 0 0,0 0 0,1 1 0,-1-1 0,0 0 0,0 1 0,-1-1 0,1 1 0,0-1 0,-1 1 0,1-1 0,0 1 0,-3-2 0,0 1 132,0 0 1,0 0-1,0 0 0,0 1 1,0-1-1,0 1 0,0 0 1,-5 0-1,-7-1 371,-1 1-1,1 1 1,-22 2-1,33-1-612,0 0 0,0 0 0,1 1 0,-1 0 0,0 0 0,1 0 0,-1 0 0,1 1 0,0-1 0,0 1 0,0 0 0,0 1 0,1-1 0,-1 1 0,1-1 0,-1 1 0,1 0 0,1 0 0,-1 0 0,1 1 0,-3 4 0,-5 13 15,1-1 0,0 1 0,-5 24 0,5-13-13,1 0 0,1 1 0,2 0 0,1 0 0,2 0 0,1 0 0,2 0 0,1 0-1,9 46 1,49 151-11,-44-184-16,2-2 1,45 81 0,-56-114-16,1-1 0,0 0 0,0 0 1,1-1-1,1 0 0,0 0 0,0-1 1,1 0-1,0-1 0,1-1 0,23 13 0,-18-13 9,1 0-1,0-2 0,0 0 0,1 0 0,0-2 0,-1-1 0,1 0 0,21-1 0,-18-2-8,-1 0 1,1-2-1,-1 0 0,0-1 1,0-2-1,30-11 1,112-62 18,-117 55-19,57-28-243,128-44 1,-230 96 208,0 0 0,0-1 0,0 1 0,0 0 0,0-1 0,0 0 0,1 1 0,-1-1 0,0 0 0,-1 1 0,1-1 0,0 0 0,0 0 1,0 0-1,0 0 0,-1 0 0,1 0 0,0 0 0,0-1 0,0-1-5,-1 1 0,0 0 0,0 0 0,0 0-1,0 0 1,0-1 0,0 1 0,-1 0 0,1 0 0,-2-4 0,-15-53-55,-3 0 0,-44-89 0,46 112 97,-2 2 1,-2 1 0,-1 1-1,-1 0 1,-35-34-1,28 34-33,-2 2 1,-1 0-1,-1 2 0,-73-43 1,92 63-14,0 1 1,0 1-1,-1 0 0,1 1 1,-1 0-1,-27-2 1,30 5-36,1 2 0,-1 0 1,0 1-1,1 0 0,-1 1 1,1 0-1,-1 1 1,1 1-1,-18 7 0,10-2-106,0 2 0,1 0 0,0 1-1,1 1 1,-24 22 0,12-5-117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3.081"/>
    </inkml:context>
    <inkml:brush xml:id="br0">
      <inkml:brushProperty name="width" value="0.05" units="cm"/>
      <inkml:brushProperty name="height" value="0.05" units="cm"/>
    </inkml:brush>
  </inkml:definitions>
  <inkml:trace contextRef="#ctx0" brushRef="#br0">2704 0 12507,'-25'14'697,"0"1"0,1 1 1,1 1-1,-37 35 0,35-30-625,-571 503 740,-196 228 224,557-527-981,-58 60 70,-211 288 577,494-561-692,-10 13-136,-35 36-1,40-51-559,15-11 674,0 0-1,0 0 0,0-1 1,0 1-1,0 0 1,0 0-1,-1 0 0,1 0 1,0-1-1,0 1 1,0 0-1,0 0 0,0 0 1,0-1-1,0 1 0,0 0 1,0 0-1,0 0 1,0 0-1,0-1 0,0 1 1,0 0-1,0 0 1,0 0-1,0-1 0,0 1 1,0 0-1,0 0 1,0 0-1,1-1 0,-1 1 1,0 0-1,0 0 1,0 0-1,0 0 0,0-1 1,0 1-1,0 0 1,1 0-1,17-32-447,3-2 98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3.530"/>
    </inkml:context>
    <inkml:brush xml:id="br0">
      <inkml:brushProperty name="width" value="0.05" units="cm"/>
      <inkml:brushProperty name="height" value="0.05" units="cm"/>
    </inkml:brush>
  </inkml:definitions>
  <inkml:trace contextRef="#ctx0" brushRef="#br0">299 5 13323,'0'0'38,"0"-1"0,0 1 0,0 0 0,0 0 0,-1-1 1,1 1-1,0 0 0,0 0 0,0-1 0,-1 1 0,1 0 0,0 0 0,0 0 0,-1-1 1,1 1-1,0 0 0,-1 0 0,1 0 0,0 0 0,0 0 0,-1 0 0,1 0 0,0 0 1,-1-1-1,1 1 0,0 0 0,-1 0 0,1 0 0,0 1 0,-1-1 0,1 0 0,0 0 1,-1 0-1,1 0 0,0 0 0,-1 0 0,1 0 0,0 0 0,0 1 0,-1-1 0,1 0 1,0 0-1,0 0 0,-1 1 0,1-1 0,0 0 0,0 0 0,0 1 0,-1-1 0,1 0 1,0 0-1,0 1 0,0-1 0,0 0 0,0 1 0,-1-1 0,1 0 0,0 1 0,0-1 1,0 1-1,-7 27 341,5-17-181,-142 434 2140,37-133-1401,106-310-933,-7 24 58,-4 29 0,11-49-60,0 1 0,0 0 0,0-1 0,1 1 0,1 0 0,-1 0 0,1 0 0,0-1 0,4 13 0,-4-17-4,0 0-1,0 1 1,0-1 0,1 0-1,-1 0 1,1 0 0,-1 0-1,1-1 1,0 1-1,0 0 1,0-1 0,0 1-1,0-1 1,0 0-1,0 1 1,0-1 0,0 0-1,1 0 1,-1-1 0,0 1-1,1 0 1,-1-1-1,1 0 1,-1 1 0,1-1-1,-1 0 1,1 0-1,-1 0 1,1-1 0,3 0-1,9-1-17,0-2 0,0 0 0,26-11 0,-32 12 12,406-172-211,-202 82-252,-137 61 387,-13 5-24</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4.356"/>
    </inkml:context>
    <inkml:brush xml:id="br0">
      <inkml:brushProperty name="width" value="0.05" units="cm"/>
      <inkml:brushProperty name="height" value="0.05" units="cm"/>
    </inkml:brush>
  </inkml:definitions>
  <inkml:trace contextRef="#ctx0" brushRef="#br0">0 0 14571,'6'5'2073,"8"12"-1425,2 6-216,3 3-200,-1 10 1112,5 9-1016,0 4-112,3 4-184,-2-1-216,-5-8-432,-2-1-128,-11-10 552,-6-8-184,-19-10-144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4.770"/>
    </inkml:context>
    <inkml:brush xml:id="br0">
      <inkml:brushProperty name="width" value="0.05" units="cm"/>
      <inkml:brushProperty name="height" value="0.05" units="cm"/>
    </inkml:brush>
  </inkml:definitions>
  <inkml:trace contextRef="#ctx0" brushRef="#br0">1 143 13963,'7'-13'553,"2"0"1,0 1-1,0 0 0,1 0 1,1 1-1,18-15 0,-23 21-356,0 1 0,1-1 0,-1 1 0,1 0 0,0 1 0,0-1 0,1 1 0,-1 1-1,1-1 1,-1 1 0,1 1 0,0-1 0,-1 1 0,12 0 0,-16 2-168,-1-1 0,0 0 0,1 0 0,-1 1 0,0 0 0,0-1 0,0 1 1,1 0-1,-1 0 0,0 0 0,0 0 0,0 0 0,0 1 0,-1-1 0,1 1 0,0-1 0,0 1 0,-1 0 1,1-1-1,-1 1 0,0 0 0,1 0 0,-1 0 0,0 0 0,0 0 0,0 0 0,-1 0 0,1 1 0,0-1 1,-1 0-1,1 0 0,-1 1 0,0-1 0,0 4 0,0 5 37,0 1 0,-1-1 0,0 1 0,0-1 1,-6 18-1,6-28-65,1 0 0,0 0 0,-1 0 0,1 0 0,-1 0 0,1 0 0,0 0 0,0 0 0,0 0 0,0 0 0,0 0 0,0 0 0,0 0 0,0 0 0,0 0 0,0 1 0,1-1 0,-1 0 0,0 0 0,1 0 0,-1 0 0,1 0 0,-1 0 0,1 0 0,-1-1 0,1 1 0,1 2 0,1-2-38,-1-1 0,1 1 0,0 0 0,0-1 1,-1 1-1,1-1 0,0 0 0,0 0 0,4 0 1,7 0-104,0 0 0,0 2 1,0 0-1,0 0 0,0 1 1,-1 1-1,1 0 0,-1 1 1,0 0-1,18 11 0,-25-12 137,1 0 0,-1 1-1,0-1 1,-1 2 0,1-1-1,-1 0 1,0 1 0,0 0 0,-1 0-1,0 1 1,0-1 0,0 1-1,-1 0 1,0 0 0,0 0-1,-1 0 1,0 0 0,0 1 0,-1-1-1,1 15 1,-2-10 174,0-1 0,-1 0 1,0 1-1,-1-1 0,-1 0 0,0 0 1,0 0-1,-1-1 0,-1 1 0,1-1 1,-2 0-1,-11 18 0,12-21-23,0 0 0,-1 0 0,1 0 0,-2-1 0,1 0 0,0 0 0,-1-1 0,0 0 0,-1 0 0,1 0-1,-1-1 1,0 0 0,0-1 0,0 1 0,-1-2 0,1 1 0,-10 1 0,14-4-181,-1 0 0,1 1 0,-1-1 0,0-1 0,1 1 0,-1-1-1,1 0 1,-1 0 0,1 0 0,-1 0 0,1-1 0,0 0 0,0 0 0,0 0 0,0 0 0,0-1 0,0 0-1,1 0 1,-1 0 0,1 0 0,-4-4 0,2 1-131,0-1-1,0-1 0,1 1 1,-1-1-1,2 0 1,-1 0-1,1 0 1,0 0-1,1-1 1,-2-10-1,-1-21-480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32.497"/>
    </inkml:context>
    <inkml:brush xml:id="br0">
      <inkml:brushProperty name="width" value="0.05" units="cm"/>
      <inkml:brushProperty name="height" value="0.05" units="cm"/>
    </inkml:brush>
  </inkml:definitions>
  <inkml:trace contextRef="#ctx0" brushRef="#br0">25 500 15131,'-5'12'614,"0"-3"-102,1 0 0,1 1-1,-4 14 1,7-24-465,0 0 0,0 1 0,0-1 0,-1 0 0,1 1 0,0-1 0,0 0 0,0 0 1,0 1-1,0-1 0,0 0 0,0 1 0,0-1 0,0 0 0,0 1 0,0-1 0,0 0 0,0 0 0,0 1 0,0-1 0,1 0 1,-1 1-1,0-1 0,0 0 0,0 0 0,0 1 0,1-1 0,-1 0 0,0 0 0,0 1 0,0-1 0,1 0 0,-1 0 1,0 0-1,0 1 0,1-1 0,-1 0 0,0 0 0,1 0 0,13-5 740,15-17-195,410-445-85,-376 396-555,-52 62 43,-7 13 19,-6 14 31,2-18-45,-25 141-171,7 1 0,-1 215 0,19-350 18,-1-1 51,1 0-1,0 1 1,0-1 0,0 1 0,1-1-1,0 0 1,1 0 0,-1 1-1,1-1 1,0 0 0,4 8 0,5-8-368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9.149"/>
    </inkml:context>
    <inkml:brush xml:id="br0">
      <inkml:brushProperty name="width" value="0.05" units="cm"/>
      <inkml:brushProperty name="height" value="0.05" units="cm"/>
    </inkml:brush>
  </inkml:definitions>
  <inkml:trace contextRef="#ctx0" brushRef="#br0">84 180 20468,'-8'4'231,"1"0"0,0 1 0,0-1-1,1 1 1,-1 1 0,1 0-1,0-1 1,-5 8 0,9-10-214,0-1 0,0 1 0,1 0 0,-1-1 0,0 1 1,1 0-1,0 0 0,0 0 0,0 0 0,0 0 0,0 1 0,0-1 0,1 0 0,0 0 1,-1 1-1,1-1 0,1 0 0,-1 0 0,0 1 0,1-1 0,-1 0 0,1 0 0,2 4 1,-2-5-16,0 0-1,0-1 1,0 1 0,0-1 0,1 1 0,-1-1 0,1 1 0,-1-1 0,1 0 0,-1 0 0,1 0 0,0 0 0,0 0 0,-1 0 0,1 0 0,0-1 0,0 1 0,0 0 0,0-1 0,0 0 0,0 1 0,0-1 0,0 0 0,0 0 0,0 0 0,0 0 0,3-1-1,6-1 29,-1 0-1,0 0 0,0-1 1,11-4-1,10-8 51,0-1 0,-2-1 1,0-1-1,35-29 0,7-4-93,-68 49-1,15-9-230,-13 11 2,-7 8-90,-4 3-35,1 0-1,1 0 1,0 0 0,1 1 0,0 0 0,0 0 0,1 0-1,0 23 1,2-34 317,0 0-1,0 0 1,0 0 0,0 0-1,0 0 1,0 1 0,0-1-1,1 0 1,-1 0-1,0 0 1,1 0 0,-1 0-1,1 0 1,-1-1-1,1 1 1,0 0 0,-1 0-1,1 0 1,0 0 0,0-1-1,-1 1 1,1 0-1,0-1 1,0 1 0,0 0-1,0-1 1,1 1 0,0-1-17,0 1 1,0-1 0,0 0 0,0 0 0,1 0 0,-1 0 0,0 0 0,0-1-1,0 1 1,0-1 0,0 1 0,4-2 0,3-2-98,0-1-1,0 1 1,-1-2 0,14-9 0,-2-3 139,0-1 1,-1-2 0,27-38-1,-58 100 1231,4-14-718,1 0 1,2 1-1,0-1 0,2 1 1,1 43-1,3-28 184,3 0 0,18 81 0,-19-111-724,0 1 0,-1-1 0,0 1 0,-2 0-1,0 19 1,0-30 45,0-1 0,0 0 0,0 0-1,-1 0 1,1 1 0,-1-1 0,1 0-1,-1 0 1,0 0 0,0 0 0,0 0 0,0 0-1,0 0 1,0 0 0,-1-1 0,1 1-1,-1 0 1,1-1 0,-1 1 0,0-1-1,1 1 1,-1-1 0,0 0 0,0 0 0,0 0-1,0 0 1,0 0 0,0 0 0,0-1-1,0 1 1,0-1 0,0 1 0,-1-1-1,1 0 1,0 0 0,0 1 0,0-2-1,-1 1 1,1 0 0,0 0 0,0-1 0,-3 0-1,2 0 15,0 1-1,0-1 0,1 0 0,-1 0 1,0 0-1,1 0 0,-1 0 1,1 0-1,-1-1 0,1 1 0,0-1 1,0 0-1,-1 1 0,1-1 1,0 0-1,1 0 0,-1-1 1,0 1-1,0 0 0,-1-4 0,2 2-2,-1-1 0,1 1 0,-1-1 0,1 1 0,1-1 0,-1 0 0,1 0 0,0 1 0,0-1 0,0 0 0,1-5 0,2-6 21,1-1 0,1 0 0,0 1 0,1 0 0,13-24 0,-2 9 88,2 0 1,1 2 0,41-46 0,82-69 385,0-1-253,-138 140-234,-1 0-1,1 0 1,-1-1-1,0 1 1,-1-1-1,0 0 1,0-1-1,3-7 1,-6 13-8,1 1 1,-1-1-1,0 0 0,0 1 1,0-1-1,0 0 0,0 0 1,0 1-1,0-1 0,0 0 1,0 0-1,0 1 0,0-1 1,0 0-1,0 1 0,-1-1 1,1 0-1,0 1 1,-1-1-1,1 0 0,0 1 1,-1-1-1,1 1 0,-1-1 1,1 1-1,-1-1 0,1 1 1,-1-1-1,1 1 0,-1-1 1,1 1-1,-1-1 0,0 1 1,1 0-1,-1 0 0,0-1 1,1 1-1,-1 0 0,0 0 1,0 0-1,1 0 0,-1-1 1,0 1-1,-1 1 0,-3-2 20,1 2-1,-1-1 0,0 1 0,0-1 1,-5 3-1,-2 1 17,0 0 0,1 1 0,0 0 0,0 1 0,0 0 0,0 1 0,1 0 0,-15 14 0,18-16-24,1 2-1,0-1 1,0 1-1,0 0 1,1 0-1,0 1 1,0-1-1,1 1 0,0 0 1,0 1-1,1-1 1,-4 16-1,6-21-34,1 0 0,-1 1 1,1-1-1,0 0 0,0 0 0,0 0 0,1 1 0,-1-1 0,1 0 0,-1 0 1,1 0-1,0 0 0,0 0 0,1 0 0,-1 0 0,1 0 0,-1-1 0,1 1 1,0 0-1,0-1 0,0 1 0,0-1 0,0 0 0,1 0 0,-1 0 0,1 0 1,0 0-1,-1 0 0,1-1 0,0 1 0,0-1 0,0 0 0,0 0 0,0 0 1,0 0-1,4 0 0,-1 0-85,0 0 1,-1 0 0,1-1-1,0 1 1,0-1-1,0-1 1,0 1-1,0-1 1,0 0 0,0-1-1,0 1 1,0-1-1,-1 0 1,1-1 0,-1 1-1,0-1 1,1 0-1,7-7 1,4-7-386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5.205"/>
    </inkml:context>
    <inkml:brush xml:id="br0">
      <inkml:brushProperty name="width" value="0.05" units="cm"/>
      <inkml:brushProperty name="height" value="0.05" units="cm"/>
    </inkml:brush>
  </inkml:definitions>
  <inkml:trace contextRef="#ctx0" brushRef="#br0">11 221 16404,'8'-3'582,"0"0"0,0-1 0,0 0 0,0 0 0,-1 0 0,8-7 0,-10 7-459,-1 0 0,0 0 0,1 0-1,-2-1 1,1 0 0,0 0 0,-1 0 0,0 0 0,0 0-1,-1-1 1,1 1 0,-1-1 0,0 0 0,-1 1 0,2-9-1,-2 7-13,-1 0-1,1 0 1,-1 0-1,0 0 1,-1 0 0,0 0-1,-2-8 1,3 14-78,0-1 0,-1 0 0,1 0 1,-1 1-1,1-1 0,-1 0 1,0 1-1,0-1 0,0 0 1,0 1-1,0-1 0,0 1 1,0 0-1,0-1 0,-1 1 1,1 0-1,0 0 0,-1 0 1,1 0-1,-1 0 0,1 0 1,-1 0-1,0 0 0,1 1 1,-1-1-1,0 0 0,0 1 1,1 0-1,-1-1 0,0 1 1,0 0-1,-2 0 0,1 1-6,0 0 0,0 0-1,0 0 1,1 0 0,-1 0 0,0 1 0,0-1-1,1 1 1,-1 0 0,1 0 0,-1 0-1,1 0 1,0 0 0,0 1 0,0-1-1,0 0 1,0 1 0,1 0 0,-1-1-1,1 1 1,0 0 0,-1 0 0,0 5-1,-3 6-18,1 0-1,0 0 0,-2 23 0,4-19-12,0-1 0,2 0-1,2 26 1,-2-36-26,1 1 0,1-1 1,-1 0-1,1 0 0,1 1 0,-1-1 0,1-1 0,0 1 0,1 0 0,6 9 0,-8-14-37,-1 0 1,1 0-1,0 0 0,0 0 1,0-1-1,0 1 0,0-1 0,1 1 1,-1-1-1,0 0 0,1 0 0,-1 0 1,1 0-1,-1 0 0,1 0 1,-1-1-1,1 0 0,0 1 0,-1-1 1,1 0-1,-1 0 0,1 0 0,0 0 1,-1-1-1,1 1 0,-1-1 0,1 0 1,-1 0-1,1 1 0,-1-1 1,1-1-1,1 0 0,7-4-180,-1-1 1,0 1-1,-1-2 0,1 1 0,13-16 1,4-5-429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5.625"/>
    </inkml:context>
    <inkml:brush xml:id="br0">
      <inkml:brushProperty name="width" value="0.05" units="cm"/>
      <inkml:brushProperty name="height" value="0.05" units="cm"/>
    </inkml:brush>
  </inkml:definitions>
  <inkml:trace contextRef="#ctx0" brushRef="#br0">152 28 15147,'0'-1'118,"-1"-1"-1,1 1 1,-1-1 0,1 1-1,-1-1 1,0 1-1,0 0 1,0-1 0,1 1-1,-1 0 1,0 0-1,-1 0 1,1 0 0,0 0-1,0 0 1,0 0-1,-1 0 1,1 0 0,0 0-1,-1 1 1,1-1 0,0 1-1,-1-1 1,1 1-1,-1-1 1,1 1 0,-1 0-1,0 0 1,1-1-1,-1 1 1,1 0 0,-1 1-1,1-1 1,-1 0-1,1 0 1,-1 1 0,1-1-1,-1 1 1,1-1-1,-1 1 1,-1 1 0,-2 0 125,0 2 0,0-1 0,1 1 1,-1 0-1,1 0 0,0 0 0,0 0 0,0 1 1,1-1-1,-4 6 0,0 2-177,0 1-1,1 0 1,0-1 0,1 2-1,1-1 1,0 1 0,1-1-1,-3 25 1,6-37-68,0 0-1,0 0 1,0 0 0,0 0-1,0 0 1,0 0 0,0 0-1,1 0 1,-1 0 0,1 0-1,-1 0 1,0 0 0,1 0-1,-1 0 1,1 0 0,0 0-1,-1 0 1,1 0 0,0 0-1,0-1 1,-1 1 0,1 0-1,0-1 1,0 1 0,0 0-1,0-1 1,0 1 0,0-1-1,0 0 1,0 1 0,0-1-1,0 0 1,0 1 0,0-1 0,0 0-1,0 0 1,0 0 0,0 0-1,0 0 1,1 0 0,1-1-1,6 0-29,1 0 0,0-1 0,16-6-1,-13 5-5,25-8-86,37-8-93,-67 17 175,1 1 0,0 0 1,-1 1-1,1 0 1,0 0-1,13 2 0,-22-1 45,1-1-1,0 0 1,0 0-1,0 0 0,-1 0 1,1 0-1,0 1 0,0-1 1,-1 0-1,1 1 0,0-1 1,-1 1-1,1-1 0,0 0 1,-1 1-1,1 0 1,0-1-1,-1 1 0,1-1 1,-1 1-1,1 0 0,-1-1 1,0 1-1,1 0 0,-1-1 1,0 1-1,1 0 0,-1 0 1,0-1-1,0 1 0,0 0 1,1 0-1,-1 0 1,0-1-1,0 1 0,0 0 1,0 0-1,0 0 0,-1-1 1,1 1-1,0 0 0,0 0 1,0-1-1,-1 1 0,1 0 1,0 0-1,-1-1 1,1 1-1,-1 0 0,1-1 1,-2 2-1,-2 4 72,0 0 0,0-1 0,0 1 0,-9 6 0,-4 3 7,0 0 0,-2-2 1,0 0-1,-40 21 0,56-33-227,1 0 0,-1 0 0,1 0 0,-1 0 0,1 0 0,-1-1 0,1 1 0,-6-1 0,7 0 113,1 0 1,-1 0 0,0 0 0,1-1-1,-1 1 1,1 0 0,-1 0 0,0-1-1,1 1 1,-1 0 0,1-1 0,-1 1-1,1 0 1,-1-1 0,1 1 0,-1-1-1,1 1 1,0-1 0,-1 1 0,1-1-1,-1 1 1,1-1 0,0 0 0,0 1-1,-1-1 1,1 1 0,0-1 0,0 0-1,0 1 1,0-1 0,0 0 0,0 1-1,0-1 1,0 0 0,0 1 0,0-1 0,0 0-1,0 1 1,1-2 0,2-17-602</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6.013"/>
    </inkml:context>
    <inkml:brush xml:id="br0">
      <inkml:brushProperty name="width" value="0.05" units="cm"/>
      <inkml:brushProperty name="height" value="0.05" units="cm"/>
    </inkml:brush>
  </inkml:definitions>
  <inkml:trace contextRef="#ctx0" brushRef="#br0">29 44 15811,'3'-4'565,"10"-17"869,-12 20-1350,-1 0-1,1 0 0,-1 1 1,1-1-1,-1 0 0,0 0 0,1 0 1,-1 0-1,0 0 0,0 0 1,0 1-1,0-1 0,1 0 0,-1 0 1,0 0-1,-1 0 0,1 0 1,0 0-1,0-1 0,-2 4 284,0 1 0,0-1 1,0 0-1,0 1 0,1-1 0,-1 1 0,1 0 0,-1-1 0,0 5 1,-1 3-229,-3 6-39,0 0 1,2 0-1,0 1 1,-3 25-1,7-38-115,0 0-1,0-1 1,0 1 0,0 0-1,0 0 1,1-1 0,0 1-1,0 0 1,0-1-1,0 1 1,0-1 0,1 1-1,-1-1 1,1 0 0,0 1-1,0-1 1,1 0 0,-1 0-1,0-1 1,1 1 0,0 0-1,0-1 1,0 1-1,0-1 1,0 0 0,5 2-1,3 1-93,0-1 0,0 0-1,1-1 1,-1-1-1,17 2 1,26 6-322,-53-9 417,1-1-1,0 1 0,-1-1 0,1 1 1,0 0-1,-1 0 0,1 0 0,-1 0 1,1 0-1,-1 0 0,1 0 0,-1 0 0,0 1 1,0-1-1,1 0 0,-1 1 0,0-1 1,0 1-1,0-1 0,0 4 0,0-2 11,0 0 0,0 0 0,-1 0 0,1 0 0,-1 0 0,0 0 0,0 0 0,0 1 0,-1-1 1,1 0-1,-2 4 0,1-1 28,-1-1 0,0 1 0,0 0 1,0-1-1,-1 1 0,0-1 0,0 0 1,-1 1-1,1-2 0,-1 1 0,0 0 0,-5 4 1,5-7-46,-1 0 1,0 1 0,1-1-1,-1-1 1,0 1 0,0-1 0,0 0-1,0 0 1,0 0 0,0 0-1,0-1 1,0 0 0,0 0-1,0-1 1,0 1 0,-8-3-1,-9-2-49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7.122"/>
    </inkml:context>
    <inkml:brush xml:id="br0">
      <inkml:brushProperty name="width" value="0.05" units="cm"/>
      <inkml:brushProperty name="height" value="0.05" units="cm"/>
    </inkml:brush>
  </inkml:definitions>
  <inkml:trace contextRef="#ctx0" brushRef="#br0">0 526 13715,'1'1'119,"-1"-1"1,1 1-1,-1 0 0,1 0 1,0-1-1,0 1 1,-1 0-1,1-1 0,0 1 1,0-1-1,0 1 1,-1-1-1,1 1 0,0-1 1,0 0-1,0 1 0,0-1 1,0 0-1,0 0 1,0 0-1,0 0 0,2 0 1,-1 0 127,1 0 0,0-1 0,-1 0 0,1 1 0,-1-1 0,1 0 0,-1 0 0,4-3 0,1 0 306,1-1 0,-2-1 0,1 1 0,8-10 0,-7 6-135,-1-1 1,0 0-1,0 0 1,-1 0-1,6-14 1,-10 20-321,0 0 0,0 0 0,-1-1 0,0 1 0,1-1 0,-1 1 0,-1-1 0,1 0 0,-1 1 0,0-1 0,0 0 0,0 1 0,-1-1 0,1 0 0,-1 1-1,-2-7 1,3 10-85,-1 1 0,1-1 0,-1 0 0,1 0 0,-1 0 0,1 0 0,-1 1 0,0-1 0,1 0-1,-1 0 1,0 1 0,0-1 0,1 0 0,-1 1 0,0-1 0,0 1 0,0 0 0,0-1 0,0 1-1,0-1 1,0 1 0,0 0 0,0 0 0,0 0 0,0-1 0,0 1 0,1 0 0,-1 0-1,0 0 1,0 1 0,0-1 0,0 0 0,0 0 0,0 0 0,0 1 0,0-1 0,-1 1 0,-2 0 0,1 1 1,0 0-1,0 0 1,0 0-1,0 0 1,0 0-1,0 1 1,0-1-1,-2 4 1,-2 3-18,1 1 0,0 0 1,0 0-1,1 0 0,0 1 0,1 0 0,1 0 0,-5 18 1,5-13-29,1 0 0,0 0 1,1 0-1,0 1 1,4 24-1,-3-38 20,0 1 0,1 0-1,0 0 1,0-1 0,0 1 0,1-1 0,-1 1-1,3 3 1,-4-6 8,1 0-1,0 0 1,0 0-1,0 0 1,0 0-1,-1 0 1,1 0-1,0-1 1,1 1-1,-1 0 1,0-1-1,0 1 1,0 0-1,0-1 1,0 0-1,1 1 1,-1-1-1,0 1 1,0-1-1,1 0 1,-1 0-1,0 0 1,0 0-1,1 0 1,-1 0-1,0 0 1,1 0-1,1-1 1,8-4-13,1 0 0,-1 0 1,-1-1-1,1 0 0,-1-1 1,0 0-1,11-11 0,-1 3-15,19-15-50,56-41-128,-83 63 167,-1 1 0,1 1 0,0 0 0,0 1 0,1 0 0,18-4 0,-28 8 24,1 1-1,-1-1 1,1 1 0,0 0-1,-1 0 1,1 0 0,-1 0-1,1 1 1,-1-1 0,1 1-1,-1 0 1,0 0 0,1 0 0,-1 0-1,0 1 1,5 2 0,-4-1 26,1 1 1,-1 0 0,0 0 0,0 0 0,0 0 0,-1 1 0,1 0 0,4 9 0,-8-14 6,0 0 0,0 0 0,0 1 0,0-1 0,0 0 0,0 0 0,0 0 0,0 0 0,0 0 0,0 1 0,0-1 0,0 0 0,0 0 0,0 0 0,0 0 0,0 0 0,0 0 0,0 1 0,0-1 0,0 0 0,1 0 0,-1 0 0,0 0 0,0 0 0,0 0 0,0 0 0,0 0 0,0 1 0,0-1 0,0 0 0,0 0 0,1 0 0,-1 0 0,0 0 0,0 0 0,0 0 0,0 0 0,0 0 0,0 0 0,1 0 0,-1 0 0,0 0 0,0 0 0,0 0 0,0 0 0,0 0 0,0 0 0,1 0 0,-1 0 0,0 0 0,0 0 0,0 0-1,0 0 1,0 0 0,0 0 0,1 0 0,-1 0 0,0 0 0,0 0 0,0-1 0,0 1 0,0 0 0,0 0 0,0 0 0,0 0 0,1 0 0,-1 0 0,1-15 549,-5-20 160,-1 17-474,0 1 0,-2-1 0,-10-22 0,14 35-279,1 1 0,0-1 1,-1 1-1,0 0 0,0-1 0,-1 1 1,1 0-1,-1 1 0,1-1 0,-1 1 1,0 0-1,-1 0 0,1 0 0,0 0 0,-1 1 1,-8-4-1,33-16-729,3-6 637,11-13 38,-31 38 76,0 0 1,1 1 0,-1-1 0,1 1 0,-1-1 0,1 1-1,0 0 1,0 0 0,0 1 0,4-2 0,-6 3 1,0 0 0,0-1 0,0 1 0,0 0 0,-1 1 1,1-1-1,0 0 0,0 0 0,0 1 0,0-1 0,0 1 1,0 0-1,0 0 0,-1-1 0,1 1 0,0 0 0,-1 0 1,1 1-1,-1-1 0,1 0 0,-1 0 0,1 1 0,-1-1 1,0 1-1,0-1 0,1 1 0,-1 0 0,0-1 0,-1 1 1,2 3-1,4 7-20,-1 1 0,0 0 1,4 18-1,-4-11 19,-5-19 12,0-1 0,0 1 0,1 0 0,-1 0 0,0 0-1,1-1 1,-1 1 0,0 0 0,1 0 0,-1-1 0,1 1 0,-1 0 0,1-1 0,-1 1 0,1-1 0,0 1-1,1 0 1,-2-1-1,0 0-1,1 0 0,-1 0 1,1 0-1,-1 0 0,0 0 0,1 0 1,-1 0-1,0 0 0,1 0 1,-1-1-1,1 1 0,-1 0 1,0 0-1,1 0 0,-1-1 0,0 1 1,0 0-1,1 0 0,-1-1 1,0 1-1,0 0 0,1-1 0,-1 1 1,0 0-1,0-1 0,16-33 145,-13 24-114,0 4-17,2-8 10,1 0-1,1 0 0,0 1 1,1 0-1,16-21 1,-24 33-29,1 0-1,-1 1 1,1-1 0,-1 0 0,1 1 0,0-1 0,-1 1-1,1-1 1,-1 1 0,1-1 0,0 1 0,-1-1 0,1 1-1,0 0 1,0-1 0,-1 1 0,1 0 0,0 0 0,0-1-1,0 1 1,-1 0 0,1 0 0,0 0 0,0 0 0,0 0-1,0 0 1,-1 0 0,1 0 0,0 1 0,0-1 0,-1 0-1,1 0 1,0 1 0,0-1 0,-1 0 0,1 1 0,0-1-1,0 1 1,-1-1 0,1 1 0,-1-1 0,1 1 0,0 0 0,0 0-1,2 4-10,0 1 0,0-1-1,0 1 1,-1-1 0,2 9-1,8 12 30,-12-26-12,1 0-1,-1 0 0,1 0 1,0 0-1,-1 0 0,1 0 1,-1 0-1,1 0 0,-1 0 1,1 0-1,-1 0 0,1 0 1,0 0-1,-1-1 0,1 1 1,-1 0-1,1 0 0,-1-1 1,1 1-1,-1 0 0,1-1 1,-1 1-1,0-1 0,1 1 1,-1 0-1,0-1 0,1 1 1,-1-1-1,0 1 0,1-2 1,15-18 44,-14 17-42,26-37 30,-18 24-47,1 0 0,1 1 1,0 0-1,28-25 0,-39 39 4,0 0 0,1-1 0,-1 1 0,1 1 0,-1-1 0,1 0 0,-1 0 0,1 1 0,-1-1 0,1 0 0,0 1 0,0 0 0,2-1 0,-3 1 3,0 0 0,0 0 0,0 1 0,0-1-1,0 0 1,-1 0 0,1 1 0,0-1-1,0 1 1,0-1 0,-1 0 0,1 1 0,0 0-1,-1-1 1,1 1 0,0-1 0,-1 1 0,1 0-1,0 1 1,2 3-17,0 0 0,-1 1 0,0-1 0,0 1 0,-1-1 0,2 10 0,0-4-14,-3-9 56,3 21-1462,-3-22 1406,-1-1-1,1 1 1,0-1 0,0 1 0,0 0 0,-1-1 0,1 1 0,0-1 0,-1 1-1,1-1 1,0 1 0,-1-1 0,1 1 0,-1-1 0,1 0 0,0 1 0,-1-1-1,1 0 1,-1 1 0,1-1 0,-1 0 0,0 1 0,1-1 0,-1 0 0,1 0-1,-1 0 1,1 0 0,-1 1 0,0-1 0,1 0 0,-1 0 0,0 0 0,1 0-1,-2-1 1,-12-1-470</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7.937"/>
    </inkml:context>
    <inkml:brush xml:id="br0">
      <inkml:brushProperty name="width" value="0.05" units="cm"/>
      <inkml:brushProperty name="height" value="0.05" units="cm"/>
    </inkml:brush>
  </inkml:definitions>
  <inkml:trace contextRef="#ctx0" brushRef="#br0">7 260 14283,'-3'25'1948,"3"-25"-1896,-1 1 1,1-1-1,0 1 0,0-1 1,0 0-1,0 1 1,0-1-1,0 0 1,0 1-1,0-1 1,0 1-1,0-1 1,0 0-1,0 1 1,0-1-1,0 0 1,0 1-1,1-1 1,-1 0-1,0 1 1,0-1-1,0 0 1,1 1-1,-1-1 1,0 0-1,0 1 1,1-1-1,-1 0 1,0 0-1,0 1 1,1-1-1,-1 0 0,0 0 1,1 0-1,-1 0 1,0 1-1,1-1 1,-1 0-1,0 0 1,1 0-1,-1 0 1,1 0-1,-1 0 1,0 0-1,1 0 1,-1 0-1,0 0 1,1 0-1,-1 0 1,0 0-1,1 0 1,-1 0-1,1 0 1,-1 0-1,0-1 1,1 1-1,-1 0 1,0 0-1,1 0 1,-1-1-1,0 1 0,0 0 1,1 0-1,-1-1 1,0 1-1,1-1 1,3-3 231,0 0-1,0-1 1,0 1 0,-1-1-1,1 0 1,-1 0-1,0 0 1,-1 0 0,1-1-1,-1 1 1,0-1 0,2-11-1,0 3 30,-2-1 0,0 0-1,-1 1 1,0-17-1,-1 26-249,-1 1-1,0-1 1,0 1-1,0 0 1,0 0-1,-1 0 1,-2-6-1,3 9-53,1 0 0,0 1 1,-1-1-1,1 0 0,-1 1 0,1-1 0,-1 0 0,1 1 0,-1-1 0,1 1 0,-1-1 0,0 1 1,1 0-1,-1-1 0,0 1 0,1-1 0,-1 1 0,0 0 0,0 0 0,0-1 0,0 1-5,0 1-1,0-1 0,0 0 0,0 1 0,0-1 1,0 0-1,0 1 0,1-1 0,-1 1 0,0-1 1,0 1-1,0 0 0,1-1 0,-1 1 0,0 0 1,1 0-1,-1-1 0,1 1 0,-1 0 0,1 0 1,-1 1-1,-4 7-9,1 1-1,0-1 1,1 1 0,0 0 0,0 0 0,1 0 0,-2 18-1,3-9-15,0 0 0,1 0 0,4 25 0,-4-41 20,1-1-1,-1 1 1,1 0-1,-1 0 1,1 0-1,0-1 0,0 1 1,1 0-1,-1-1 1,0 1-1,3 2 0,-4-4 3,1-1 0,-1 0 0,0 0 0,1 1 0,-1-1 0,1 0 0,-1 0 0,1 1 0,-1-1-1,0 0 1,1 0 0,-1 0 0,1 0 0,-1 1 0,1-1 0,-1 0 0,1 0 0,-1 0 0,1 0-1,-1 0 1,1 0 0,-1 0 0,1-1 0,-1 1 0,1 0 0,0-1 1,1 0-1,-1 1 1,1-1 0,-1 0 0,0 0 0,1-1-1,-1 1 1,0 0 0,0 0 0,0 0 0,1-2-1,17-27 37,29-57 0,4-9 46,-50 93-84,-1 0 1,1 0 0,0 1 0,1-1 0,-1 1 0,0-1 0,1 1 0,-1 0 0,1 0 0,0 0 0,-1 0 0,1 1 0,5-3 0,-7 4-2,1-1 0,0 1 1,0 0-1,-1 0 1,1 0-1,0 0 0,-1 0 1,1 0-1,0 1 1,-1-1-1,1 0 0,0 1 1,-1 0-1,1-1 1,-1 1-1,1 0 0,0 0 1,-1 0-1,0 0 1,1 0-1,-1 0 0,0 0 1,1 0-1,-1 0 1,0 1-1,2 2 0,14 23-9,-14-22 30,-1-1 0,0 1-1,1-1 1,0 0 0,0 0 0,0 0-1,1 0 1,-1-1 0,1 1-1,0-1 1,6 5 0,-9-8-9,0 0 1,0 0-1,0 0 0,0 0 1,0 0-1,0 0 1,0 0-1,0 0 1,0 0-1,0-1 0,0 1 1,0 0-1,0-1 1,-1 1-1,1 0 0,0-1 1,0 1-1,0-1 1,-1 0-1,1 1 0,0-1 1,0 1-1,-1-1 1,1 0-1,-1 0 0,1 1 1,0-1-1,0-1 1,14-28 202,-13 27-187,9-26 88,10-21-57,-20 47-131,1 0 0,0 0 0,0 0 0,0 0 0,0 0 1,0 0-1,1 1 0,-1-1 0,1 1 0,0-1 0,3-1 0,-4 3-104,-1 1 0,1-1 0,-1 1 0,1 0 0,-1 0 0,1-1 1,-1 1-1,1 0 0,-1 0 0,1 1 0,-1-1 0,1 0 0,-1 0 0,1 1 0,-1-1 0,1 1 0,-1-1 0,0 1 0,2 1 0,-1-1 0,0-1 0,0 1 0,-1 0-1,1-1 1,0 1 0,0-1 0,0 1-1,-1-1 1,1 0 0,0 0 0,0 0-1,2 0 1,6-4-650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28.836"/>
    </inkml:context>
    <inkml:brush xml:id="br0">
      <inkml:brushProperty name="width" value="0.05" units="cm"/>
      <inkml:brushProperty name="height" value="0.05" units="cm"/>
    </inkml:brush>
  </inkml:definitions>
  <inkml:trace contextRef="#ctx0" brushRef="#br0">120 177 18468,'-1'-2'108,"-1"1"0,1 0 0,-1 0 0,1 0 0,-1 0 0,1 0 0,-1 0-1,0 0 1,1 0 0,-1 1 0,0-1 0,0 1 0,1-1 0,-1 1 0,0 0 0,0-1 0,0 1 0,0 0 0,1 0 0,-1 1 0,0-1 0,0 0 0,0 0-1,0 1 1,1-1 0,-1 1 0,0 0 0,1 0 0,-1-1 0,0 1 0,1 0 0,-1 0 0,1 1 0,-1-1 0,1 0 0,0 0 0,-1 1 0,1-1 0,0 0-1,-2 3 1,-2 4 63,-1 0-1,1 1 0,1-1 0,0 1 1,0 0-1,-4 15 0,4-13-165,1 1 0,0 0 0,1-1 0,0 1 0,1 0 0,1 0 0,0 0 0,2 19 0,-2-31-6,0 1-1,0 0 1,0 0-1,0 0 1,1-1-1,-1 1 0,0 0 1,1 0-1,-1 0 1,0-1-1,1 1 1,-1 0-1,1-1 0,-1 1 1,1 0-1,0-1 1,-1 1-1,1-1 1,-1 1-1,1-1 0,0 1 1,0-1-1,-1 1 1,1-1-1,0 0 1,0 1-1,1-1 0,-1 0 0,0 0-1,1 0 1,-1-1-1,0 1 0,1 0 1,-1-1-1,0 1 0,1-1 1,-1 0-1,0 1 0,0-1 1,0 0-1,1 0 1,0-1-1,4-4-8,0 0 1,0 0-1,-1 0 1,6-9-1,6-13-13,-12 18 23,1 0 0,1 0 0,0 0 0,0 1 0,1 0 0,9-8-1,-16 16 0,0 0-1,1 0 0,-1 0 1,0 0-1,0 0 0,1 1 1,-1-1-1,1 1 0,-1-1 1,1 1-1,-1-1 0,1 1 1,-1 0-1,1-1 0,-1 1 1,1 0-1,-1 0 0,1 0 1,-1 1-1,1-1 0,2 1 1,-1 0-2,-1 0 1,1 0 0,-1 1 0,1 0 0,-1-1 0,0 1-1,1 0 1,-1 0 0,0 0 0,0 0 0,1 3 0,6 7-8,-1 1 0,-1 0 0,10 24 0,-12-27 3,48 122 89,-48-115-35,0 1 0,0 0 0,-2 0 0,-1 0 0,1 31 0,-3-47-38,0 1 0,0 0 0,0-1 0,0 1 0,-1-1 0,1 1 0,-1 0 0,0-1 0,0 1 0,0-1 0,0 0 0,0 1 0,-1-1 0,1 0 0,-1 0 0,-1 3 0,1-4-6,1 0-1,-1 0 1,1 0 0,-1-1 0,1 1 0,-1 0 0,1-1 0,-1 1 0,1-1 0,-1 0 0,0 1 0,1-1 0,-1 0 0,0 0-1,1 0 1,-1 0 0,0-1 0,1 1 0,-1 0 0,0 0 0,1-1 0,-1 1 0,1-1 0,-1 0 0,1 0 0,-3 0 0,-2-3-4,0 1-1,0-1 1,0-1 0,0 1 0,1-1 0,0 0 0,0 0 0,0 0 0,0-1 0,1 1 0,0-1 0,0-1 0,1 1 0,-1 0 0,1-1 0,1 1 0,-1-1 0,1 0 0,-2-12 0,2 6-3,0 0 1,1 0 0,1 0-1,0 0 1,0 0-1,1 0 1,1 0-1,0 1 1,1-1 0,5-13-1,8-13 53,1 2-1,27-43 1,-24 47 119,-2 0 1,25-67 0,-42 95-136,1 0 1,-1 0 0,0 0 0,-1 0 0,1 0 0,-1 0-1,0-1 1,-1-4 0,1 9-25,0 0 0,0 0 0,0 1-1,-1-1 1,1 0 0,0 1 0,0-1 0,-1 0 0,1 1-1,-1-1 1,1 0 0,0 1 0,-1-1 0,1 0-1,-1 1 1,1-1 0,-1 1 0,0-1 0,1 1 0,-1-1-1,1 1 1,-2-1 0,0 1-1,1 0 0,0 0 0,-1 0-1,1 0 1,0 0 0,0 0 0,-1 1 0,1-1 0,0 0 0,-1 1-1,1-1 1,0 1 0,0-1 0,0 1 0,-1 0 0,1-1-1,0 1 1,-1 1 0,-3 2 4,0 1-1,0 0 1,0 0-1,1 1 1,0-1-1,0 1 1,0 0-1,0 0 1,1 0-1,0 0 1,-2 8-1,0 0-10,1 0-1,0 0 1,1 1 0,-2 17-1,4-20-59,1-1 1,0 1-1,1-1 0,2 14 0,-2-20-166,0 1 0,1-1 0,-1 0 0,1 0 0,0 0 0,0-1 0,1 1 0,-1 0-1,1-1 1,7 9 0,-10-12 188,1-1 0,0 1-1,-1 0 1,1 0 0,0-1 0,0 1-1,-1 0 1,1-1 0,0 1-1,0-1 1,0 1 0,0-1 0,0 0-1,0 1 1,0-1 0,0 0 0,0 1-1,0-1 1,0 0 0,0 0-1,0 0 1,0 0 0,0 0 0,0 0-1,0 0 1,0-1 0,0 1 0,0 0-1,2-1 1,12-14-684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1.249"/>
    </inkml:context>
    <inkml:brush xml:id="br0">
      <inkml:brushProperty name="width" value="0.05" units="cm"/>
      <inkml:brushProperty name="height" value="0.05" units="cm"/>
    </inkml:brush>
  </inkml:definitions>
  <inkml:trace contextRef="#ctx0" brushRef="#br0">143 302 14907,'-3'-4'463,"0"0"11,0-1 1,0 0-1,-1 1 0,-7-7 0,10 10-385,0 0 0,0 0 0,0 1 0,0-1-1,0 0 1,0 1 0,0-1 0,0 1 0,0-1 0,0 1-1,-1-1 1,1 1 0,0 0 0,0 0 0,0 0 0,-1 0 0,1 0-1,0 0 1,0 0 0,-1 0 0,1 0 0,0 0 0,0 1-1,0-1 1,-1 0 0,1 1 0,0-1 0,-2 2 0,0 1 25,-1 0 0,0 0-1,1 0 1,0 1 0,0-1 0,0 1 0,0 0 0,1 0 0,-1 0 0,1 0 0,-2 6 0,-18 52 186,17-44-237,0-1-1,1 1 1,1-1 0,1 1 0,0 0 0,2 0 0,1 21-1,-1-38-53,0 1-1,0 0 1,1-1-1,-1 1 0,0 0 1,1-1-1,0 1 1,-1-1-1,1 1 0,0-1 1,-1 1-1,1-1 1,0 1-1,2 1 1,-3-3-4,1 0 0,-1 0 0,1 0 0,-1 1 0,0-1 0,1 0 0,-1 0 0,1 0 0,-1 0 0,1 0 0,-1 0 0,1 0 0,-1 0 0,1 0 0,-1 0 0,1 0 0,-1 0 0,1 0 0,-1-1 0,1 1 0,-1 0 0,1 0 0,-1 0 0,0-1 0,1 1 0,-1 0 0,1 0 0,-1-1 0,0 1 0,1-1 0,3-3 24,-1 0 1,0 0-1,0 0 1,0-1-1,0 1 1,-1-1-1,4-8 1,8-31 162,-2 0-1,-1-1 1,-3 0 0,-2-1 0,-1 1-1,-3-1 1,-1 0 0,-7-56 0,-5 47 400,14 74-572,2-1 1,0 0 0,10 24-1,-1-1-34,6 22-9,-5-14 13,2-1-1,25 51 1,-41-96 4,0-1 0,1 1-1,-1-1 1,1 0 0,0 1-1,-1-1 1,1 0 0,0 0-1,0 0 1,1 0 0,-1 0-1,4 2 1,-5-4-14,0 1 0,0-1-1,1 0 1,-1 0 0,0 0-1,0 0 1,0 0 0,0 0 0,0 0-1,0 0 1,0 0 0,0 0-1,0-1 1,0 1 0,0-1 0,0 1-1,0 0 1,0-1 0,0 1-1,0-1 1,0 0 0,0 1 0,0-1-1,0 0 1,-1 0 0,1 1-1,0-1 1,0 0 0,-1 0 0,1 0-1,-1 0 1,1 0 0,-1 0 0,1-1-1,5-10-417,0-1 0,-1 1 0,0-1-1,-1 0 1,-1 0 0,0 0 0,-1 0-1,0-1 1,0-20 0,-2 6-473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1.694"/>
    </inkml:context>
    <inkml:brush xml:id="br0">
      <inkml:brushProperty name="width" value="0.05" units="cm"/>
      <inkml:brushProperty name="height" value="0.05" units="cm"/>
    </inkml:brush>
  </inkml:definitions>
  <inkml:trace contextRef="#ctx0" brushRef="#br0">1 183 14443,'4'-1'280,"0"1"0,1-1-1,-1 0 1,1 0 0,-1 0-1,0-1 1,0 0 0,0 0-1,0 0 1,0 0 0,0 0 0,0-1-1,-1 0 1,1 0 0,-1 0-1,0 0 1,0 0 0,0-1 0,0 1-1,-1-1 1,5-7 0,-4 5 14,0 0 0,0 0 0,-1 0 0,1 0 0,-2 0 0,1 0 0,0 0 0,-1-1 1,0 1-1,-1-1 0,0 1 0,0 0 0,0-1 0,-2-11 0,2 17-266,0 0 0,0 0 0,0 0 0,0 0 0,-1 1 0,1-1 0,0 0 0,0 0 0,-1 0 0,1 0 0,-1 1 0,1-1 0,0 0 1,-1 0-1,1 1 0,-1-1 0,0 0 0,1 1 0,-1-1 0,0 1 0,1-1 0,-1 1 0,0-1 0,0 1 0,1-1 0,-1 1 0,0 0 0,0-1 0,0 1 0,0 0 0,1 0 0,-1-1 0,0 1 0,0 0 0,0 0 0,0 0 0,0 0 0,0 0 0,0 1 0,-1-1 0,0 1-1,-1 0 0,2 1 1,-1-1-1,0 0 0,0 0 0,0 1 1,0-1-1,1 1 0,-1 0 0,1-1 1,-1 1-1,1 0 0,0 0 0,-1 2 1,-5 9-31,2 1 1,-1-1-1,2 1 1,0 0-1,1 0 1,0 1-1,-1 26 1,3-14-116,1 0 0,1 0 1,6 34-1,-5-52 8,8 38-318,-10-44 339,1-1 0,0 1 0,0-1 0,0 1 0,1-1 0,-1 1 0,0-1 0,1 0 0,0 0 0,-1 0 0,1 0 0,0 0 0,4 3 0,-5-4 19,0-1 0,0 0 0,0 0 0,1 1 1,-1-1-1,0 0 0,0 0 0,0 0 0,0 0 1,0 0-1,0 0 0,1 0 0,-1-1 0,0 1 1,0 0-1,0 0 0,0-1 0,0 1 0,0-1 1,0 1-1,0-1 0,0 0 0,0 1 1,0-1-1,0 0 0,0 0 0,-1 1 0,1-1 1,0 0-1,-1 0 0,1 0 0,0-1 0,23-36-1293,-23 36 1277,49-110-1627,-24 42 772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2.068"/>
    </inkml:context>
    <inkml:brush xml:id="br0">
      <inkml:brushProperty name="width" value="0.05" units="cm"/>
      <inkml:brushProperty name="height" value="0.05" units="cm"/>
    </inkml:brush>
  </inkml:definitions>
  <inkml:trace contextRef="#ctx0" brushRef="#br0">59 0 15075,'-1'7'381,"0"0"-1,0 0 0,-1 0 1,0 0-1,0 0 0,0 0 1,-5 7-1,-4 15 634,2-1-120,1 0-1,-4 32 1,12-60-880,0 1 0,-1 0 1,1-1-1,0 1 0,0 0 0,0-1 1,0 1-1,0 0 0,0 0 1,0-1-1,1 1 0,-1 0 0,0-1 1,0 1-1,0 0 0,1-1 1,-1 1-1,0 0 0,1-1 1,-1 1-1,1-1 0,-1 1 0,1-1 1,-1 1-1,1-1 0,0 2 1,0-2-7,1 1 0,-1-1 0,0 0 0,1 0 0,-1 1 0,0-1 0,1 0 0,-1 0-1,0 0 1,0-1 0,1 1 0,-1 0 0,3-1 0,6-3-39,1 0 0,19-10 0,-19 8 44,58-22-58,-63 26 43,0 1-1,0-1 1,0 1-1,0 0 1,0 0 0,0 1-1,1 0 1,-1 0-1,12 2 1,-17-1 9,1-1 1,0 1-1,0-1 1,-1 1 0,1 0-1,-1-1 1,1 1-1,0 0 1,-1 0 0,1 0-1,-1 1 1,0-1-1,1 0 1,-1 0 0,0 1-1,0-1 1,0 0-1,0 1 1,0 0 0,0-1-1,1 4 1,-1-2 21,0 1 0,-1 0 1,1 0-1,-1 0 0,1-1 1,-1 1-1,-1 0 0,1 0 1,-2 7-1,-1 1 88,0 0 0,-1 0 0,-1 0 0,0-1-1,-9 16 1,9-19-221,-1 0 0,0 0 0,0 0 0,-9 8 0,13-14-7,0 0-1,0 0 0,-1 0 1,1 0-1,0-1 0,-1 1 1,0-1-1,1 1 0,-1-1 1,0 0-1,1 0 0,-1 0 1,0 0-1,0-1 0,0 1 0,0-1 1,0 0-1,-4 0 0,-6-3-452</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2.875"/>
    </inkml:context>
    <inkml:brush xml:id="br0">
      <inkml:brushProperty name="width" value="0.05" units="cm"/>
      <inkml:brushProperty name="height" value="0.05" units="cm"/>
    </inkml:brush>
  </inkml:definitions>
  <inkml:trace contextRef="#ctx0" brushRef="#br0">29 300 13611,'-4'-17'632,"-5"-20"1411,-7-68-1,16 105-2015,0 0 0,0 0 0,1 0-1,-1 0 1,0 0 0,0 0 0,0 0 0,0 0 0,0 0 0,0 0 0,0 0 0,0 0-1,1 0 1,-1 0 0,0 0 0,0 0 0,0 0 0,0 0 0,0 0 0,0 0 0,0 0-1,0 0 1,0 0 0,1 0 0,-1 0 0,0 0 0,0 0 0,0 0 0,0-1 0,0 1-1,0 0 1,0 0 0,0 0 0,0 0 0,0 0 0,0 0 0,0 0 0,0 0 0,0 0-1,0 0 1,0-1 0,0 1 0,0 0 0,1 0 0,-1 0 0,0 0 0,0 0 0,0 0-1,0 0 1,-1 0 0,1-1 0,0 1 0,0 0 0,0 0 0,0 0 0,0 0 0,0 0-1,0 0 1,0 0 0,0 0 0,0 0 0,0-1 0,0 1 0,0 0 0,7 11 589,7 20-234,42 132 168,46 112-217,-98-264-288,-3-7-12,1-1 0,-1 1 0,1-1 0,-1 0 0,1 1 0,0-1 0,0 0 0,0 0-1,1 0 1,-1 0 0,1 0 0,0-1 0,5 5 0,-7-7-20,-1 1 0,1-1 0,-1 0-1,1 0 1,-1 0 0,1 1 0,-1-1-1,1 0 1,-1 0 0,1 0 0,-1 0-1,1 0 1,0 0 0,-1 0-1,1 0 1,-1 0 0,1-1 0,-1 1-1,1 0 1,-1 0 0,1 0 0,-1 0-1,1-1 1,-1 1 0,0 0 0,1-1-1,-1 1 1,1 0 0,-1-1-1,0 1 1,1 0 0,-1-1 0,0 1-1,1-1 1,-1 1 0,0-1 0,1 0-1,6-22 267,-6 17-189,9-51 484,-2-1 1,-3 0-1,-4-76 1,0 82-297,-1 33-253,-4-228-1029,1 232-205,-1 15 579,-2 8 119,-3 10-295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19.539"/>
    </inkml:context>
    <inkml:brush xml:id="br0">
      <inkml:brushProperty name="width" value="0.05" units="cm"/>
      <inkml:brushProperty name="height" value="0.05" units="cm"/>
    </inkml:brush>
  </inkml:definitions>
  <inkml:trace contextRef="#ctx0" brushRef="#br0">1 61 18204,'6'0'2136,"8"0"-1424,15 0-319,6-2 1167,16 1-848,2-1-432,7-3 112,4-7-232,-4-6-184,-2-2-64</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3.293"/>
    </inkml:context>
    <inkml:brush xml:id="br0">
      <inkml:brushProperty name="width" value="0.05" units="cm"/>
      <inkml:brushProperty name="height" value="0.05" units="cm"/>
    </inkml:brush>
  </inkml:definitions>
  <inkml:trace contextRef="#ctx0" brushRef="#br0">1 1 13203,'27'30'1280,"0"2"-832,-1-4-192,1-5 440,1-3-360,-1-10-440,-3-8-200,-4-14 224,-1-9-136,-5-11-160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3.667"/>
    </inkml:context>
    <inkml:brush xml:id="br0">
      <inkml:brushProperty name="width" value="0.05" units="cm"/>
      <inkml:brushProperty name="height" value="0.05" units="cm"/>
    </inkml:brush>
  </inkml:definitions>
  <inkml:trace contextRef="#ctx0" brushRef="#br0">32 111 13603,'0'0'46,"-1"0"0,1 0 0,0 0 1,0 1-1,0-1 0,0 0 0,0 0 0,0 0 1,0 0-1,0 0 0,0 0 0,0 0 0,0 0 0,-1 0 1,1 0-1,0 0 0,0 0 0,0-1 0,0 1 1,0 0-1,0 0 0,0 0 0,0 0 0,0 0 0,0 0 1,0 0-1,0 0 0,0 0 0,-1 0 0,1 0 0,0 0 1,0 0-1,0 0 0,0 0 0,0 0 0,0 0 1,0 0-1,0-1 0,0 1 0,0 0 0,0 0 0,0 0 1,0 0-1,0 0 0,0 0 0,0 0 0,0 0 1,0 0-1,0 0 0,0-1 0,-6 14 1066,-4 18-94,7-15-613,0-7-241,1 1 0,0-1 0,1 1 0,0 0 0,1 0 0,0 0 0,1 12 1,-1-21-160,0-1 0,0 0 0,0 0 1,1 1-1,-1-1 0,0 0 0,0 0 1,0 0-1,0 1 0,0-1 0,0 0 1,0 0-1,0 0 0,0 0 0,0 1 1,1-1-1,-1 0 0,0 0 0,0 0 1,0 0-1,0 1 0,1-1 0,-1 0 1,0 0-1,0 0 0,0 0 0,0 0 1,1 0-1,-1 0 0,0 0 0,0 0 1,1 0-1,-1 0 0,0 0 0,0 0 1,1 0-1,6-5 107,3-11 12,-1-7 14,-4 10-41,1 0 0,0 1 0,0 0 0,2-1 0,-1 2 0,11-13-1,-17 23-80,0 0-1,0 0 0,0 0 0,0 0 0,1 0 0,-1 0 0,0 0 0,0 0 0,1 1 0,-1-1 0,0 1 0,1-1 1,-1 1-1,0-1 0,1 1 0,-1 0 0,1-1 0,-1 1 0,1 0 0,-1 0 0,1 0 0,-1 0 0,0 1 0,1-1 0,-1 0 1,1 0-1,-1 1 0,0-1 0,1 1 0,-1 0 0,0-1 0,1 1 0,-1 0 0,2 1 0,4 4 23,-1 0-1,0 0 1,0 1-1,-1 0 0,6 7 1,14 17 200,-24-31-227,-1 1 1,0-1-1,0 0 0,1 0 0,-1 0 0,0 1 0,1-1 0,-1 0 0,0 0 0,1 0 0,-1 0 0,1 0 1,-1 0-1,0 0 0,1 0 0,-1 0 0,0 0 0,1 0 0,-1 0 0,1 0 0,-1 0 0,0 0 0,1 0 0,-1 0 1,0 0-1,1 0 0,-1 0 0,0-1 0,1 1 0,-1 0 0,0 0 0,1 0 0,-1-1 0,0 1 0,0 0 1,1 0-1,-1-1 0,0 1 0,0 0 0,1-1 0,-1 1 0,0 0 0,0-1 0,0 1 0,7-18 262,-7 17-248,7-32 347,12-39 232,-17 67-592,0 0 1,0 0-1,0 0 0,1 0 0,-1 1 0,1-1 1,1 0-1,-1 1 0,1 0 0,5-5 0,-8 7-29,1 1 0,-1 0 0,1 0-1,-1 1 1,1-1 0,-1 0 0,1 0-1,0 1 1,-1-1 0,1 1 0,0-1-1,-1 1 1,1 0 0,0 0 0,0 0-1,0 0 1,-1 0 0,1 0 0,0 0-1,0 0 1,1 1 0,1 1-56,-1-1-1,1 1 1,-1 0 0,0-1 0,1 2-1,-1-1 1,0 0 0,0 1 0,3 3-1,4 5-641,-1 1 1,0 0-1,13 24 0,-12-23-1490,-14-25 1419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4.060"/>
    </inkml:context>
    <inkml:brush xml:id="br0">
      <inkml:brushProperty name="width" value="0.05" units="cm"/>
      <inkml:brushProperty name="height" value="0.05" units="cm"/>
    </inkml:brush>
  </inkml:definitions>
  <inkml:trace contextRef="#ctx0" brushRef="#br0">34 1 17548,'0'4'392,"-1"0"-1,0 1 1,0-1 0,-1 0 0,1 0 0,-4 6 0,-5 16 656,6-9-712,1 0-1,0 1 0,1 0 1,1-1-1,2 23 1,-1-39-337,0 0-1,0 1 1,1-1 0,-1 0 0,1 0 0,-1 1 0,1-1 0,0 0 0,-1 0 0,1 0 0,0 0 0,0 0 0,0 0-1,-1 0 1,1 0 0,0 0 0,1 0 0,-1 0 0,0-1 0,0 1 0,0 0 0,0-1 0,1 1 0,-1-1-1,0 1 1,0-1 0,1 0 0,-1 1 0,0-1 0,1 0 0,-1 0 0,3 0 0,6 0-103,-1-1 1,1 1 0,16-5-1,-6 2-81,-14 2 116,1 0 0,0 1 0,-1 0 0,1 0 0,0 1 0,0 0 0,-1 0 0,1 0 0,10 4 0,-15-3 77,1-1 0,0 1-1,-1-1 1,1 1 0,-1 0 0,0 0 0,0 0 0,1 0 0,-1 0 0,0 0 0,-1 1 0,1-1 0,0 1 0,-1-1 0,0 1-1,1 0 1,-1-1 0,0 1 0,0 0 0,0 0 0,-1 0 0,1 0 0,-1 0 0,1 3 0,-1-1 10,0 0 0,0 1 0,0-1 0,0 0-1,-1 0 1,0 0 0,0 0 0,0 0 0,-1 0 0,1 0 0,-1 0 0,0 0 0,-1 0 0,1-1 0,-1 1 0,0-1 0,0 0 0,0 0 0,-1 0 0,0 0 0,1-1 0,-1 1 0,0-1 0,-1 0-1,1 0 1,-1 0 0,1-1 0,-1 0 0,0 0 0,0 0 0,0 0 0,0-1 0,0 0 0,0 0 0,0 0 0,-7 0 0,-15-1-174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4.758"/>
    </inkml:context>
    <inkml:brush xml:id="br0">
      <inkml:brushProperty name="width" value="0.05" units="cm"/>
      <inkml:brushProperty name="height" value="0.05" units="cm"/>
    </inkml:brush>
  </inkml:definitions>
  <inkml:trace contextRef="#ctx0" brushRef="#br0">21 98 15203,'0'-1'124,"-1"0"-1,1 0 1,-1 1-1,1-1 1,-1 0-1,1 0 1,-1 1-1,0-1 0,1 0 1,-1 1-1,0-1 1,1 1-1,-1-1 1,0 1-1,0-1 1,-1 0-1,1 1-72,1 0 1,0 0-1,-1 0 0,1 1 0,0-1 0,-1 0 0,1 0 1,0 0-1,0 0 0,-1 1 0,1-1 0,0 0 1,0 0-1,-1 1 0,1-1 0,0 0 0,0 0 0,-1 1 1,1-1-1,0 0 0,0 1 0,0-1 0,0 0 0,0 1 1,0-1-1,-1 0 0,1 1 0,0 0 0,-2 35 1525,5-7-1356,1 0 1,1 0-1,2-1 1,0 0-1,2 0 1,1-1 0,24 45-1,-31-66-184,0-1 1,1 1-1,0-1 0,0 0 0,0 0 1,1 0-1,8 6 0,-11-9-14,0-1 1,-1 0-1,1 0 1,0 0-1,0 0 0,0 0 1,0-1-1,0 1 0,0-1 1,1 1-1,-1-1 0,0 0 1,0 1-1,0-1 0,0 0 1,1-1-1,-1 1 0,0 0 1,0 0-1,0-1 1,0 0-1,0 1 0,0-1 1,0 0-1,0 0 0,3-2 1,2-2 37,0-1 1,0 0 0,-1 0 0,0 0 0,0-1 0,-1 0 0,0 0 0,0-1 0,0 1 0,-1-1-1,-1 0 1,6-15 0,2-11 234,12-59-1,-15 44-93,3 75-17,-5-8-153,17 42-5,-21-54-23,1 0 0,0-1 1,0 0-1,0 1 0,1-1 0,0-1 1,6 8-1,-9-11 1,0-1-1,-1 1 1,1-1-1,-1 1 1,1-1-1,0 1 1,-1-1-1,1 0 1,0 1 0,0-1-1,-1 0 1,1 0-1,0 1 1,0-1-1,-1 0 1,1 0-1,0 0 1,0 0-1,0 0 1,-1 0 0,1 0-1,0 0 1,0-1-1,-1 1 1,1 0-1,0 0 1,0 0-1,-1-1 1,1 1 0,0-1-1,-1 1 1,1 0-1,0-1 1,-1 1-1,1-1 1,-1 1-1,1-1 1,-1 0 0,1 1-1,-1-1 1,1-1-1,3-2 26,-1-2-1,-1 1 0,1 0 0,2-9 1,-3 10-15,13-41 118,-13 33-111,2 1 0,-1-1 0,1 1 0,1 0 0,0 0 0,1 1 0,11-17 0,-16 26-26,0 0 0,0 0 0,0 0-1,0 0 1,-1 1 0,1-1 0,0 0-1,0 1 1,0-1 0,1 0 0,-1 1-1,0-1 1,0 1 0,0 0 0,0-1-1,0 1 1,1 0 0,-1 0 0,0-1-1,0 1 1,1 0 0,-1 0 0,0 1-1,2-1 1,0 1-6,-1 0 0,0 0 1,0 0-1,0 1 0,0-1 0,0 0 0,0 1 1,0 0-1,0-1 0,0 1 0,2 3 0,4 6-19,-1 0 1,0 1-1,8 18 0,-14-27 34,1 2 5,9 16 113,-6-18 16,0-12 71,2-35 112,-5 27-270,1 1 0,0-1 0,1 1 1,1 0-1,11-25 0,-15 39-58,-1 1-1,1-1 1,0 1 0,0-1-1,0 1 1,1-1 0,-1 1-1,0-1 1,0 1 0,1 0-1,-1 0 1,1 0 0,-1 0-1,1 0 1,-1 0 0,4-1-1,-4 2 0,0-1 0,1 1 0,-1 0 0,0 0 0,0 0 0,1 0 1,-1 1-1,0-1 0,0 0 0,1 1 0,-1-1 0,0 0 0,0 1 0,0-1 0,1 1 0,-1 0 0,0-1 0,1 2 0,5 4-32,-1 1 0,1 0 0,-2-1 0,1 2 0,6 11 0,2 0 21,-13-18 21,-1 0 1,0-1-1,1 1 1,-1-1-1,1 1 0,-1-1 1,1 1-1,-1-1 0,1 1 1,-1-1-1,1 1 0,-1-1 1,1 0-1,0 1 0,-1-1 1,1 0-1,0 0 0,-1 1 1,1-1-1,0 0 0,-1 0 1,1 0-1,0 0 0,0 0 1,-1 0-1,1 0 0,0 0 1,-1 0-1,1 0 1,0 0-1,-1 0 0,1-1 1,0 1-1,-1 0 0,1-1 1,0 1-1,-1 0 0,1-1 1,0 1-1,-1 0 0,1-1 1,-1 1-1,1-1 0,-1 1 1,1-1-1,-1 0 0,0 1 1,1-2-1,3-4 17,0 0 0,-1 0 0,0-1 0,3-7 1,0 0 3,-3 8-53,0 0 1,1 0-1,-1 0 1,1 1-1,1-1 1,-1 1-1,8-6 1,-11 10-14,0 0 0,1 0 0,-1 0 0,1 0 0,0 0 1,-1 0-1,1 1 0,0-1 0,-1 0 0,1 1 0,0-1 0,0 1 1,-1 0-1,1 0 0,0 0 0,0 0 0,0 0 0,-1 0 1,1 0-1,0 0 0,0 1 0,-1-1 0,1 1 0,0-1 1,-1 1-1,1 0 0,0 0 0,-1 0 0,1 0 0,-1 0 1,1 0-1,1 2 0,-1-2-46,0 1 0,0 0 0,0-1 0,0 1 1,-1 0-1,1 0 0,-1 0 0,1 0 0,-1 0 0,0 0 0,0 0 0,0 1 1,0-1-1,0 0 0,0 1 0,-1-1 0,1 0 0,-1 1 0,0-1 1,0 1-1,0 2 0,-3 8-403</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6.186"/>
    </inkml:context>
    <inkml:brush xml:id="br0">
      <inkml:brushProperty name="width" value="0.05" units="cm"/>
      <inkml:brushProperty name="height" value="0.05" units="cm"/>
    </inkml:brush>
  </inkml:definitions>
  <inkml:trace contextRef="#ctx0" brushRef="#br0">16 567 15811,'4'0'218,"0"0"-1,0 0 1,0-1-1,0 1 1,0-1-1,0 0 1,0 0-1,-1 0 0,1-1 1,0 1-1,-1-1 1,1 0-1,-1 0 1,0 0-1,1-1 1,-1 1-1,0-1 1,-1 0-1,1 0 0,0 0 1,-1 0-1,1 0 1,-1 0-1,0-1 1,2-5-1,-1 4-35,-1 0-1,1 0 0,-1 0 1,0-1-1,-1 1 1,0-1-1,0 1 0,0-1 1,0 1-1,-1-1 1,0 0-1,0 1 1,0-1-1,-1 0 0,0 1 1,0-1-1,-3-7 1,4 12-157,0-1 1,-1 1-1,1 0 1,-1-1-1,1 1 1,-1 0-1,0-1 1,1 1-1,-1 0 1,0 0-1,0 0 1,0 0 0,0 0-1,0 0 1,0 0-1,0 0 1,0 0-1,-1 0 1,1 0-1,0 1 1,-1-1-1,1 0 1,0 1-1,-1 0 1,1-1 0,0 1-1,-1 0 1,1-1-1,-1 1 1,1 0-1,-1 0 1,1 0-1,0 0 1,-1 0-1,1 1 1,-1-1-1,1 0 1,-1 1-1,1-1 1,0 1 0,-1-1-1,1 1 1,0 0-1,0-1 1,-1 1-1,-1 2 1,-1 0-24,0 0 1,0 1-1,0 0 1,1 0-1,-1 0 0,1 0 1,0 1-1,0-1 1,0 1-1,1 0 1,-4 7-1,3 2-49,-1 0 0,1 0-1,1 0 1,1 0 0,0 17 0,1-22 15,0 0-1,1 0 1,0 0 0,1 0 0,0 0 0,0 0-1,1-1 1,0 1 0,5 8 0,-7-15 25,0 0 0,0 0 0,0-1 1,0 1-1,0-1 0,0 1 0,0-1 0,1 1 0,-1-1 1,0 0-1,1 1 0,-1-1 0,1 0 0,0 0 1,-1 0-1,1 0 0,0-1 0,0 1 0,3 1 1,-4-2 1,1 0 0,0-1 0,0 1 0,-1 0 0,1 0 0,0-1 1,0 1-1,-1-1 0,1 0 0,0 1 0,-1-1 0,1 0 0,-1 0 1,1 0-1,-1 0 0,0 0 0,2-2 0,4-4-8,0-1 1,-1 0-1,1 0 0,-2 0 0,9-16 1,31-75-35,-13 25-12,-30 70 50,-1 1 1,1-1-1,0 1 0,0 0 0,0 0 0,1 0 0,-1 0 0,1 0 1,3-2-1,-6 4 5,1 1 0,0-1 0,0 1 0,0 0 0,0-1 0,0 1 0,0 0 0,0 0-1,0-1 1,0 1 0,0 0 0,0 0 0,0 0 0,0 0 0,0 0 0,0 1 0,0-1 0,-1 0 0,1 0 0,0 1 0,0-1 0,0 0 0,0 1 0,0-1 0,0 1 0,0-1 0,-1 1 0,1-1 0,0 1 0,0 0 0,-1 0 0,1-1 0,0 1 0,-1 0 0,1 0 0,-1-1 0,1 1 0,0 2 0,30 51-127,-25-42 121,0-1 0,0 0-1,1 0 1,12 14-1,-18-24 14,0 0-1,-1-1 0,1 1 1,0 0-1,-1-1 0,1 1 1,0 0-1,0-1 1,-1 1-1,1-1 0,0 1 1,0-1-1,0 0 0,0 1 1,0-1-1,0 0 1,0 0-1,0 1 0,0-1 1,0 0-1,0 0 0,0 0 1,0 0-1,1-1 1,-1 1-1,0-1 1,1 1 0,-1-1 0,0 0 0,0 0 0,0 0 0,0 0 0,0 0-1,0 0 1,0 0 0,0 0 0,0 0 0,0 0 0,1-3 0,2-5 3,0-1 1,-1 1 0,5-19 0,-6 21-13,14-55-550,11-92 0,-23 121-41,-2-1 1,-2 1-1,0-1 0,-9-52 1,5 71 354,4 15 242,0 0 0,0 0 0,0 0 0,0 0-1,0 0 1,-1 0 0,1 0 0,0 0 0,0 0-1,0 0 1,0 0 0,0 0 0,0-1 0,0 1-1,0 0 1,0 0 0,0 0 0,0 0 0,0 0-1,0 0 1,0 0 0,0 0 0,-1 0 0,1 0-1,0 0 1,0 0 0,0 0 0,0 0 0,0 0-1,0 0 1,0 0 0,0 0 0,0 0 0,0 0-1,0 0 1,-1 0 0,1 0 0,0 0 0,0 0-1,0 0 1,0 0 0,0 0 0,0 0 0,0 0-1,0 1 1,0-1 0,0 0 0,0 0 0,0 0-1,0 0 1,0 0 0,0 0 0,0 0 0,-1 0-1,1 0 1,0 0 0,0 0 0,0 0 0,0 0-1,0 0 1,0 1 0,0-1 0,0 0-1,0 0 1,0 0 0,0 0 0,0 0 0,0 0-1,0 4 53,-1-1-1,1 0 1,0 1 0,0-1-1,0 0 1,1 7-1,5 23 270,1 1 1,2-1-1,1 0 0,2-1 0,1 0 1,1-1-1,2-1 0,1 0 0,34 45 1,-48-72-305,0 1 0,0-1 1,1 0-1,-1 1 0,1-2 1,0 1-1,6 4 0,-10-7-15,0 0-1,1 0 0,-1 0 1,0 0-1,1 1 0,-1-1 0,0 0 1,1 0-1,-1 0 0,0 0 1,0 0-1,1 0 0,-1 0 0,0 0 1,1 0-1,-1 0 0,0 0 1,1 0-1,-1 0 0,0 0 0,1 0 1,-1 0-1,0-1 0,1 1 1,-1 0-1,0 0 0,0 0 0,1 0 1,-1-1-1,0 1 0,0 0 1,1 0-1,-1 0 0,0-1 0,0 1 1,1 0-1,-1-1 0,0-1 2,1 0-1,-1 0 1,0 0-1,0 0 1,0 0-1,0 0 1,0 0-1,-1 1 1,1-1-1,-1 0 1,0-3-1,-9-23 16,0 0 0,-2 1-1,-1 0 1,-2 1 0,-34-47 0,30 52-59,16 20 5,9 13 6,-1-7 21,-1 1 0,1-1 1,-1 1-1,2-1 0,-1-1 0,0 1 0,1-1 0,0 0 0,0 0 1,0-1-1,1 0 0,-1 0 0,1 0 0,-1-1 0,1 0 0,13 2 0,-14-3 9,-1-1 0,1 0 0,0 0 0,-1 0 0,1-1 0,-1 0 0,0 0 0,1 0 0,-1-1 0,0 0 0,1 0 0,-1 0 0,0-1 0,-1 0 0,1 1 0,0-2-1,-1 1 1,0 0 0,0-1 0,0 0 0,0 0 0,4-6 0,-2 3 12,-2-1-1,1 1 1,-1-1-1,0 0 1,3-9-1,-5 12 8,-1 1 0,1-1-1,-1 1 1,-1-1 0,1 1-1,0-1 1,-1 0 0,0 0-1,0 1 1,-2-10 0,-1 11 39,0 9-31,-2 8-1,3 3 1,0 1 0,1-1 1,1 22-1,0-29 5,1-1 0,1 0 0,-1 1-1,2-1 1,-1 0 0,1 0 0,6 13 0,-9-21-24,1 0 0,-1 0 1,0 0-1,1 0 1,-1-1-1,1 1 1,-1 0-1,1 0 0,-1-1 1,1 1-1,0 0 1,-1-1-1,1 1 1,0 0-1,-1-1 0,1 1 1,0-1-1,0 0 1,-1 1-1,1-1 1,0 1-1,0-1 0,0 0 1,0 0-1,0 0 1,0 1-1,-1-1 1,1 0-1,0 0 0,0 0 1,0 0-1,0 0 1,0-1-1,0 1 1,0 0-1,0 0 0,-1 0 1,1-1-1,0 1 1,0-1-1,0 1 1,-1 0-1,1-1 0,0 0 1,0 1-1,-1-1 1,1 1-1,0-1 1,0-1-1,5-4 38,-1 0 0,0-1-1,0 0 1,5-9 0,-7 11-32,23-42 59,-19 32-111,1 0-1,0 1 1,1 0-1,1 0 1,19-21-1,-28 34 26,1 0-1,-1-1 0,1 1 1,-1 0-1,1 0 0,0 0 0,0 0 1,0 0-1,-1 0 0,1 0 1,0 1-1,0-1 0,0 1 0,0-1 1,0 1-1,0 0 0,0 0 1,0-1-1,3 2 0,-2-1 2,0 1 0,-1 0 0,1 0 0,0 0 0,0 1 0,-1-1 0,1 0 0,-1 1 0,0 0 0,1-1 0,-1 1 0,3 3 0,5 7 39,-1 0 0,1 0 0,-2 1 0,9 18 0,-6-12 147,-10-17-146,0 0 0,1 0 0,-1 0 0,1 0-1,-1 0 1,1 0 0,0-1 0,-1 1 0,1-1 0,0 1 0,0-1-1,4 3 1,-5-4-27,0 0 0,0 0-1,0 0 1,0 0-1,0 0 1,0 0 0,0 0-1,0 0 1,0 0 0,0-1-1,0 1 1,0 0-1,0-1 1,0 1 0,-1-1-1,1 1 1,0-1-1,0 1 1,0-1 0,0 1-1,-1-1 1,1 0 0,0 1-1,-1-1 1,1 0-1,0 0 1,-1 0 0,1 1-1,-1-1 1,1 0 0,-1 0-1,1-2 1,12-20-1125,14-24-233,-14 31 824</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6.577"/>
    </inkml:context>
    <inkml:brush xml:id="br0">
      <inkml:brushProperty name="width" value="0.05" units="cm"/>
      <inkml:brushProperty name="height" value="0.05" units="cm"/>
    </inkml:brush>
  </inkml:definitions>
  <inkml:trace contextRef="#ctx0" brushRef="#br0">1 1 18316,'8'17'1344,"5"17"-1040,0 5-112,1 10 472,2 1-159,1 7-113,-1-4-72,0-3-152,0-8-168,-5-11-592,1-8-257,-7-13 681,1-10-168,-6-7-160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36.966"/>
    </inkml:context>
    <inkml:brush xml:id="br0">
      <inkml:brushProperty name="width" value="0.05" units="cm"/>
      <inkml:brushProperty name="height" value="0.05" units="cm"/>
    </inkml:brush>
  </inkml:definitions>
  <inkml:trace contextRef="#ctx0" brushRef="#br0">2 211 17212,'-1'-6'201,"1"1"0,0-1-1,0 1 1,1 0 0,-1-1 0,1 1 0,0 0 0,0 0 0,1 0 0,0 0 0,0 0 0,0 0 0,0 0 0,1 0 0,3-4 0,1 1 87,-1 1 0,1 0 1,0 1-1,0 0 1,1 0-1,0 0 1,14-7-1,3 0 512,52-20 0,-66 29-720,0 0 1,1 1-1,0 1 1,0 0 0,0 0-1,0 1 1,15 1 0,-23 0-72,0 0 0,0 1 0,-1 0 0,1 0-1,0 0 1,0 0 0,-1 0 0,1 1 0,0 0 0,-1 0 0,0 0 0,1 0 0,-1 0 0,0 0 0,0 1 0,0 0 0,3 3 0,-3-1 5,0 0 1,0 0-1,0 1 0,0-1 1,-1 0-1,0 1 0,0 0 1,-1-1-1,1 1 0,0 8 1,-1 7 2,0 0 1,-2-1 0,0 1 0,-1 0-1,-7 29 1,1-16-434,7-34 397,1 0 0,0 1 0,0-1-1,0 0 1,0 0 0,0 1 0,1-1 0,-1 0 0,0 1-1,0-1 1,0 0 0,0 1 0,0-1 0,0 0 0,0 0 0,1 1-1,-1-1 1,0 0 0,0 0 0,0 1 0,1-1 0,-1 0 0,0 0-1,0 0 1,1 1 0,-1-1 0,0 0 0,0 0 0,1 0-1,-1 0 1,0 0 0,0 0 0,1 1 0,-1-1 0,0 0 0,1 0-1,-1 0 1,0 0 0,1 0 0,-1 0 0,0 0 0,0 0-1,1 0 1,17-2-287,-16 2 187,12-1-44,0 1 1,0 0 0,0 1-1,0 0 1,0 2-1,-1-1 1,1 1 0,-1 1-1,18 8 1,-26-10 204,0 0-1,-1 0 1,1 1 0,-1-1-1,0 1 1,0 0 0,0 1-1,0-1 1,0 1 0,-1-1 0,1 1-1,-1 0 1,0 0 0,0 1-1,-1-1 1,1 1 0,-1-1-1,0 1 1,0 0 0,-1 0-1,1 0 1,-1 0 0,0 0 0,-1 0-1,1 0 1,-1 0 0,0 0-1,-1 7 1,-1 4 297,-1-1-1,-1 0 1,0 0 0,-1 0-1,-1 0 1,0-1 0,-1 0-1,0 0 1,-2-1 0,1 0-1,-1 0 1,-12 11 0,13-15-259,0 0 0,0-1 1,-1 0-1,0-1 0,-1 0 1,0 0-1,0-1 0,0 0 0,-1-1 1,1 0-1,-1-1 0,0 0 1,-1-1-1,1 0 0,-1 0 1,-17 0-1,23-3-281,-53-2-1105,56 2 1239,0 0 0,0-1 0,0 1 0,-1-1 0,1 0 0,0 0 0,0 0 0,1-1 0,-1 1 0,0-1 0,0 1 0,1-1 0,-1 0 0,1 0 0,-4-4 0,-3-10-437</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1.730"/>
    </inkml:context>
    <inkml:brush xml:id="br0">
      <inkml:brushProperty name="width" value="0.05" units="cm"/>
      <inkml:brushProperty name="height" value="0.05" units="cm"/>
    </inkml:brush>
  </inkml:definitions>
  <inkml:trace contextRef="#ctx0" brushRef="#br0">1 829 13515,'0'0'52,"1"0"0,0 0-1,0 0 1,0 0 0,0 0 0,-1 0 0,1 0 0,0 0-1,0 0 1,0 0 0,-1-1 0,1 1 0,0 0 0,0-1-1,-1 1 1,1 0 0,0-1 0,-1 1 0,1-1 0,0 1-1,-1-1 1,1 1 0,-1-1 0,1 0 0,0 0 0,15-22 79,-11 15 24,35-58 665,38-85 0,21-78-34,40-80-2312,-138 307 1470,0-1-4,0 1-1,0 0 1,0 0 0,0 0 0,0-1 0,0 1 0,-1 0-1,1-4 1,-1-2-300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2.119"/>
    </inkml:context>
    <inkml:brush xml:id="br0">
      <inkml:brushProperty name="width" value="0.05" units="cm"/>
      <inkml:brushProperty name="height" value="0.05" units="cm"/>
    </inkml:brush>
  </inkml:definitions>
  <inkml:trace contextRef="#ctx0" brushRef="#br0">0 1023 10770,'23'-24'1393,"0"-9"-689,0-11-280,8-17 1760,7-9-1504,6-14-151,1-7-33,2-8-160,-4-2-80,0 0-312,-2 7-200,-10 9 240,-6 9-56,-7 16-64</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2.507"/>
    </inkml:context>
    <inkml:brush xml:id="br0">
      <inkml:brushProperty name="width" value="0.05" units="cm"/>
      <inkml:brushProperty name="height" value="0.05" units="cm"/>
    </inkml:brush>
  </inkml:definitions>
  <inkml:trace contextRef="#ctx0" brushRef="#br0">1 1268 10306,'14'13'928,"2"-16"-504,1-9-95,5-21 503,3-12-152,11-24 64,3-8 40,10-29-56,2-12-23,4-13-129,1-1-136,0 6-344,-5 4-192,-5 21-336,-4 13-745,-15 32 921,-6 13-232,-6 24-208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20.109"/>
    </inkml:context>
    <inkml:brush xml:id="br0">
      <inkml:brushProperty name="width" value="0.05" units="cm"/>
      <inkml:brushProperty name="height" value="0.05" units="cm"/>
    </inkml:brush>
  </inkml:definitions>
  <inkml:trace contextRef="#ctx0" brushRef="#br0">1 49 17964,'0'-21'2040,"1"2"-1368,2 10-296,2 18 1057,2 20-513,3 9-216,1 12-408,1 8-168,2 11-72,0 2-104,4-3-488,-1-2-304,4-11-672,-2-2 1208,8-11-233,-1-12-231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3.003"/>
    </inkml:context>
    <inkml:brush xml:id="br0">
      <inkml:brushProperty name="width" value="0.05" units="cm"/>
      <inkml:brushProperty name="height" value="0.05" units="cm"/>
    </inkml:brush>
  </inkml:definitions>
  <inkml:trace contextRef="#ctx0" brushRef="#br0">1 1416 14691,'1'-11'1104,"6"-20"-784,2-9-96,5-20 305,6-15-25,12-24-32,8-14 0,9-13-64,8-7-104,6-2-280,0 0-160,0 15-432,-4 9-752,-10 21 1072,-5 13-217,-11 18-199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3.435"/>
    </inkml:context>
    <inkml:brush xml:id="br0">
      <inkml:brushProperty name="width" value="0.05" units="cm"/>
      <inkml:brushProperty name="height" value="0.05" units="cm"/>
    </inkml:brush>
  </inkml:definitions>
  <inkml:trace contextRef="#ctx0" brushRef="#br0">1 1252 11875,'15'-3'1048,"5"-22"-592,3-10-104,6-24 376,5-14 96,4-25 104,2-11-7,3-15-169,3-7-104,-2 1-384,2 5-288,-3 16-472,-4 12 496,-11 24-224,-3 12-104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4.091"/>
    </inkml:context>
    <inkml:brush xml:id="br0">
      <inkml:brushProperty name="width" value="0.05" units="cm"/>
      <inkml:brushProperty name="height" value="0.05" units="cm"/>
    </inkml:brush>
  </inkml:definitions>
  <inkml:trace contextRef="#ctx0" brushRef="#br0">1 1395 15883,'14'-27'1297,"2"-14"-1097,2-23-104,5-11 416,6-22-344,1-8-80,6-14-80,1-4-48,2-7-128,2 1-80,4 8-176,1 11-48,1 20 2120,-1 11-1712,-7 30 136,-6 13 80</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4.524"/>
    </inkml:context>
    <inkml:brush xml:id="br0">
      <inkml:brushProperty name="width" value="0.05" units="cm"/>
      <inkml:brushProperty name="height" value="0.05" units="cm"/>
    </inkml:brush>
  </inkml:definitions>
  <inkml:trace contextRef="#ctx0" brushRef="#br0">1 1402 14195,'13'-13'1336,"-2"-24"-768,-1-13-183,8-28 511,2-12-40,8-31-104,1-12-88,7-14-184,0 0-136,4 10-344,0 8-224,-4 24-400,-3 12-184,-8 31 576,-3 19-168,-9 26-200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4.902"/>
    </inkml:context>
    <inkml:brush xml:id="br0">
      <inkml:brushProperty name="width" value="0.05" units="cm"/>
      <inkml:brushProperty name="height" value="0.05" units="cm"/>
    </inkml:brush>
  </inkml:definitions>
  <inkml:trace contextRef="#ctx0" brushRef="#br0">0 1463 15843,'12'-9'1225,"-2"-37"-833,1-17-104,11-34 360,5-19-72,10-29-120,3-10 16,7-10-344,2 6-248,1 14-520,-1 15-128,-7 31 552,-8 16-176,-5 33-176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5.303"/>
    </inkml:context>
    <inkml:brush xml:id="br0">
      <inkml:brushProperty name="width" value="0.05" units="cm"/>
      <inkml:brushProperty name="height" value="0.05" units="cm"/>
    </inkml:brush>
  </inkml:definitions>
  <inkml:trace contextRef="#ctx0" brushRef="#br0">0 896 15339,'5'-7'1281,"5"-26"-825,1-15-72,5-24 360,2-10-40,5-18-56,2-3-136,-1-6-640,2 3-336,-5 14 504,-3 9-176,-10 23-232</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05.772"/>
    </inkml:context>
    <inkml:brush xml:id="br0">
      <inkml:brushProperty name="width" value="0.05" units="cm"/>
      <inkml:brushProperty name="height" value="0.05" units="cm"/>
    </inkml:brush>
  </inkml:definitions>
  <inkml:trace contextRef="#ctx0" brushRef="#br0">0 642 12651,'19'-17'1408,"1"-16"-848,-7-24-176,3-10 1017,-2-15-1121,2-4-208,-1 1-929,-2 4 961,2 10-216,-2 8-216</inkml:trace>
  <inkml:trace contextRef="#ctx0" brushRef="#br0" timeOffset="1">274 979 17572,'6'16'1496,"5"-16"-1184,5-42-16,8-19 592,15-27-448,4-6 1,9-14-265,-1-1-168,2 3-504,-1 7-185,-5 12 545,-7 10-240,-10 12-216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1:44.326"/>
    </inkml:context>
    <inkml:brush xml:id="br0">
      <inkml:brushProperty name="width" value="0.05" units="cm"/>
      <inkml:brushProperty name="height" value="0.05" units="cm"/>
    </inkml:brush>
  </inkml:definitions>
  <inkml:trace contextRef="#ctx0" brushRef="#br0">8 50 16884,'16'-48'3255,"-13"46"-1328,-1 8-1229,0 7-189,0 270 1558,0-5-4114,-2-278 1999,0 0 0,0 1 0,0-1 0,0 0 0,0 1 0,0-1 0,0 0 0,0 1-1,0-1 1,0 1 0,0-1 0,0 0 0,0 1 0,0-1 0,0 0 0,0 1 0,-1-1 0,1 0 0,0 1 0,0-1 0,-1 0 0,1 1 0,0-1 0,0 0 0,-1 0-1,1 1 1,0-1 0,0 0 0,-1 0 0,1 1 0,-14-1-717,-2-4-45</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1:44.745"/>
    </inkml:context>
    <inkml:brush xml:id="br0">
      <inkml:brushProperty name="width" value="0.05" units="cm"/>
      <inkml:brushProperty name="height" value="0.05" units="cm"/>
    </inkml:brush>
  </inkml:definitions>
  <inkml:trace contextRef="#ctx0" brushRef="#br0">0 162 13027,'9'16'2096,"-1"-5"-1088,5-6-311,3-5 2087,14-5-1544,0-6-103,9-6-209,0-2-176,4-4-232,0 2-80,-2-1-200,1 2-240,-9 4-760,-3 3-432,-10 2 968,-2 2-192,-8 2-184</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1:45.095"/>
    </inkml:context>
    <inkml:brush xml:id="br0">
      <inkml:brushProperty name="width" value="0.05" units="cm"/>
      <inkml:brushProperty name="height" value="0.05" units="cm"/>
    </inkml:brush>
  </inkml:definitions>
  <inkml:trace contextRef="#ctx0" brushRef="#br0">1 170 18644,'4'-6'1896,"7"-5"-1151,4-5-273,9-1 976,5-3-320,12 0-392,4 0-168,5 1-255,-3 2-121,-1 4-272,-3 4-249,-6 8-831,-7 1-712,-7 4 1496,-4 2-288,-6-2-297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20.751"/>
    </inkml:context>
    <inkml:brush xml:id="br0">
      <inkml:brushProperty name="width" value="0.05" units="cm"/>
      <inkml:brushProperty name="height" value="0.05" units="cm"/>
    </inkml:brush>
  </inkml:definitions>
  <inkml:trace contextRef="#ctx0" brushRef="#br0">263 977 19588,'0'-1'100,"-1"1"-1,1 0 0,0-1 0,0 1 1,0-1-1,0 1 0,-1 0 1,1-1-1,0 1 0,0 0 1,0-1-1,0 1 0,0-1 1,0 1-1,0 0 0,0-1 1,0 1-1,0-1 0,0 1 1,0 0-1,1-1 0,-1 1 1,0 0-1,0-1 0,0 1 1,0 0-1,1-1 0,-1 1 1,0 0-1,1-1 0,9-15-134,-7 12 457,100-184 2854,-69 114-3009,48-152 0,-66 169-161,14-104 0,-27 137-197,-2 0-1,0 0 1,-1 0-1,-2 0 1,0 0-1,-2 0 1,-7-26-1,3 30-1079,7 20 1097,1 0 0,-1-1 1,1 1-1,-1 0 0,1 0 0,-1 0 0,1 0 1,-1 0-1,1 0 0,-1 0 0,1 0 0,-1 0 0,1 1 1,-1-1-1,1 0 0,-1 0 0,1 0 0,-1 0 0,1 1 1,-1-1-1,1 0 0,0 1 0,-1-1 0,1 0 1,-1 1-1,1-1 0,0 0 0,-1 1 0,1-1 0,0 0 1,-1 1-1,1-1 0,0 1 0,0-1 0,-1 1 0,-5 6-389,0-2 0,-1 1-1,0-1 1,0 0-1,-1 0 1,1-1 0,-1 0-1,0 0 1,0-1-1,0 0 1,-1 0 0,1-1-1,-1 0 1,-10 1-1,-12 0-38,0-1-1,-50-3 0,47-1 625,1-2-1,-43-12 1,-17-8 3941,131 15-166,55 4-3349,123 10 1,-68 0-689,-101-5-57</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1:45.594"/>
    </inkml:context>
    <inkml:brush xml:id="br0">
      <inkml:brushProperty name="width" value="0.05" units="cm"/>
      <inkml:brushProperty name="height" value="0.05" units="cm"/>
    </inkml:brush>
  </inkml:definitions>
  <inkml:trace contextRef="#ctx0" brushRef="#br0">0 1 19364,'10'0'1721,"-2"7"-1217,0 7-200,-1 6 688,5 4-240,-2 7-320,-2 3-160,0 0-128,-1 1-88,-3-8-144,2-3-200,-3-8-392,-2-6-320,-5-10 784,-6-8-168,-6-7-152</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1:46.073"/>
    </inkml:context>
    <inkml:brush xml:id="br0">
      <inkml:brushProperty name="width" value="0.05" units="cm"/>
      <inkml:brushProperty name="height" value="0.05" units="cm"/>
    </inkml:brush>
  </inkml:definitions>
  <inkml:trace contextRef="#ctx0" brushRef="#br0">0 88 15915,'7'-7'440,"1"1"-1,-1 0 0,1 0 0,0 0 1,1 1-1,-1 1 0,1-1 1,0 1-1,16-4 0,7-1 907,47-7 0,-67 13-1125,1 2 1,-1 0-1,0 0 1,0 1-1,0 1 1,1 0-1,19 4 1,-30-4-205,1 0 0,0-1 0,-1 1 0,1 0 0,-1 1 1,1-1-1,-1 0 0,1 1 0,-1-1 0,0 1 0,0 0 1,0 0-1,0 0 0,0 0 0,0 0 0,0 0 1,-1 0-1,1 1 0,-1-1 0,1 0 0,-1 1 0,0-1 1,0 1-1,0 0 0,-1-1 0,1 1 0,-1 0 0,1 0 1,-1-1-1,0 1 0,0 0 0,0 0 0,0 0 1,0-1-1,-1 1 0,0 0 0,1-1 0,-3 6 0,1 0 20,-1-1-1,0 1 0,-1-1 0,1 1 1,-1-1-1,-1 0 0,-7 8 0,9-11 2,0 0 0,0-1-1,0 1 1,-1-1 0,1 0-1,-1 0 1,0 0 0,0-1 0,0 1-1,-1-1 1,1 0 0,0 0-1,-10 2 1,37-8-49,0 1 0,43 1 0,-59 2-15,0 0 0,0 1-1,1 0 1,-1 0-1,0 1 1,-1 0-1,1 0 1,0 1-1,0-1 1,-1 2-1,0-1 1,0 1-1,0-1 1,7 7 0,-11-8 30,0 1 1,0-1 0,0 1 0,0 0 0,-1 0 0,1-1-1,-1 1 1,0 0 0,0 0 0,0 0 0,0 1 0,-1-1 0,1 0-1,-1 0 1,1 0 0,-1 0 0,0 1 0,-1-1 0,1 0-1,0 0 1,-1 0 0,0 1 0,0-1 0,0 0 0,0 0 0,-2 5-1,-4 6 160,-1 0-1,0 0 0,-18 24 1,12-21 62,0 0 1,-1-1-1,-1 0 1,0-1 0,-33 23-1,40-33-241,0 1-1,0-1 0,0 0 1,-1-1-1,0 0 1,1-1-1,-1 1 0,-1-2 1,1 0-1,0 0 1,-1-1-1,1 0 0,0-1 1,-15-1-1,20 1-74,-1-1-1,1-1 1,0 1-1,0-1 1,0 0-1,0 0 1,0 0-1,0-1 1,1 1-1,-1-1 1,1 0-1,0-1 1,-5-3-1,-8-14-335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05.638"/>
    </inkml:context>
    <inkml:brush xml:id="br0">
      <inkml:brushProperty name="width" value="0.05" units="cm"/>
      <inkml:brushProperty name="height" value="0.05" units="cm"/>
    </inkml:brush>
  </inkml:definitions>
  <inkml:trace contextRef="#ctx0" brushRef="#br0">15 533 15475,'-14'5'2739,"19"-8"-265,15-7-949,23-12-791,292-154 1565,12 27-1944,184 7-96,-482 131-251,23-11-121,-72 22 79,0 0-1,0 0 1,-1 0 0,1 0-1,0 0 1,0 0 0,0 0-1,0 0 1,0 0 0,0 0-1,0 0 1,0 0 0,0 0-1,0 0 1,0 0 0,0 0-1,0 0 1,0 0 0,0 0-69,0 0 68,0 0 1,0 0 0,-1 0-1,1 0 1,0 0 0,0 0-1,0-1 1,0 1 0,0 0-1,0 0 1,0 0 0,0 0-1,0 0 1,0 0 0,0 0-1,0 0 1,0 0 0,0 0-1,0 0 1,0 0 0,0 0-1,0 0 1,-12-1-855,-20 2 197,-6 5 170,-8 2-140</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06.051"/>
    </inkml:context>
    <inkml:brush xml:id="br0">
      <inkml:brushProperty name="width" value="0.05" units="cm"/>
      <inkml:brushProperty name="height" value="0.05" units="cm"/>
    </inkml:brush>
  </inkml:definitions>
  <inkml:trace contextRef="#ctx0" brushRef="#br0">322 18 16187,'4'-2'370,"2"-1"57,1 0 1,0 1-1,-1-1 0,12-1 1,-17 4-384,0-1 0,-1 1 0,1 0 0,0 0 0,0 0 0,0 0 0,0 0 1,-1 0-1,1 1 0,0-1 0,0 0 0,0 0 0,0 1 0,-1-1 0,1 0 0,0 1 0,0-1 0,-1 1 1,2 0-1,-2 0 1,1-1 1,-1 1 0,1 0-1,-1 0 1,1 0-1,-1 0 1,0 0 0,0 0-1,1 0 1,-1 0 0,0 0-1,0 0 1,0 1-1,0-1 1,0 0 0,0 0-1,-1 0 1,1 0-1,0 0 1,-1 1 0,-2 9 89,0-1 1,-1 1-1,-1-1 0,0 0 1,-8 13-1,-36 48 250,26-40-175,-110 142 949,3-5 112,129-167-1255,-16 29 234,17-30-241,-1 1-1,1-1 1,0 1-1,-1-1 1,1 1-1,0 0 1,0-1-1,0 1 1,-1 0-1,1-1 1,0 1-1,0 0 1,0-1-1,0 1 1,0 0 0,0-1-1,0 1 1,0 0-1,0-1 1,1 1-1,-1 0 1,0-1-1,0 1 1,0-1-1,1 1 1,-1 0-1,0-1 1,1 1-1,-1-1 1,1 1-1,-1-1 1,1 1-1,-1-1 1,1 1-1,-1-1 1,1 0-1,-1 1 1,1-1-1,-1 0 1,1 1-1,-1-1 1,1 0-1,0 1 1,-1-1-1,1 0 1,0 0-1,13 0 47,-1 0 0,1 0-1,-1-2 1,1 0 0,-1 0 0,24-9-1,-17 6 2,47-13 3,134-29 551,-170 42-965,-1 1 0,0 2 0,1 1-1,50 4 1,-42 7-90,-17-3 115,1-6-187</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07.220"/>
    </inkml:context>
    <inkml:brush xml:id="br0">
      <inkml:brushProperty name="width" value="0.05" units="cm"/>
      <inkml:brushProperty name="height" value="0.05" units="cm"/>
    </inkml:brush>
  </inkml:definitions>
  <inkml:trace contextRef="#ctx0" brushRef="#br0">1 34 16764,'6'-5'528,"-1"1"0,2-1 0,-1 1 1,8-5-1,-13 8-450,0 1 0,0-1 0,0 0 0,0 1 0,0-1-1,0 1 1,1-1 0,-1 1 0,0 0 0,0 0 0,0-1 0,0 1 0,0 0 0,1 0 0,-1 0 0,0 0 0,0 0 0,0 0 0,0 0-1,1 1 1,-1-1 0,0 0 0,0 1 0,0-1 0,0 1 0,0-1 0,0 1 0,0-1 0,0 1 0,0 0 0,0-1 0,0 1-1,0 0 1,-1 0 0,1 0 0,0 0 0,1 1 0,4 16 222,0 1 0,-1-1 0,-1 1 0,0 0 0,1 30 0,-2-22-201,34 373-1494,-37-398 1295,-1 16-1043,1-18 1119,0 1-1,0-1 0,-1 0 0,1 1 0,0-1 0,0 1 0,-1-1 0,1 0 0,0 1 1,-1-1-1,1 0 0,-1 0 0,1 1 0,0-1 0,-1 0 0,1 0 0,-1 0 1,1 1-1,0-1 0,-1 0 0,1 0 0,-1 0 0,1 0 0,-1 0 0,1 0 0,-1 0 1,1 0-1,0 0 0,-1 0 0,1 0 0,-1 0 0,-13-1-650</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07.652"/>
    </inkml:context>
    <inkml:brush xml:id="br0">
      <inkml:brushProperty name="width" value="0.05" units="cm"/>
      <inkml:brushProperty name="height" value="0.05" units="cm"/>
    </inkml:brush>
  </inkml:definitions>
  <inkml:trace contextRef="#ctx0" brushRef="#br0">101 699 13483,'3'11'1776,"10"-1"-992,14-7-143,10 0 1295,11-5-800,3-6-112,8-8-167,0-3-129,0-2-208,-5-3-168,-11 2-416,-7 2-272,-13 1-680,-7 2-1497,-16 3 2089,-8 1-360,-7-7-304</inkml:trace>
  <inkml:trace contextRef="#ctx0" brushRef="#br0" timeOffset="1">1 132 16363,'5'-8'2281,"8"1"-1361,13-5-432,6 1 2289,14-4-2009,2-2-280,7 0-664,-1 0-368,-2 4-680,-5 4 47,-11 4 753,-5 5-320,-6 5-216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08.056"/>
    </inkml:context>
    <inkml:brush xml:id="br0">
      <inkml:brushProperty name="width" value="0.05" units="cm"/>
      <inkml:brushProperty name="height" value="0.05" units="cm"/>
    </inkml:brush>
  </inkml:definitions>
  <inkml:trace contextRef="#ctx0" brushRef="#br0">0 0 17500,'5'61'1758,"3"-1"1,15 60 0,-21-114-1626,-1-1 0,1 1 1,0-1-1,0 0 1,6 9-1,-7-12-112,0-1 0,0 0-1,0 1 1,0-1 0,1 0-1,-1 0 1,0 0 0,1 0-1,-1 0 1,0 0 0,1 0-1,-1-1 1,1 1 0,-1 0-1,1-1 1,0 1 0,-1-1-1,1 1 1,-1-1 0,1 0-1,0 0 1,-1 0 0,1 0-1,3 0 1,0-2-5,0 1 1,1-1-1,-1 0 0,0 0 0,0-1 1,0 1-1,0-1 0,0 0 0,-1-1 0,5-3 1,46-45 69,-33 30-29,11-14 26,-24 26-53,-1 0-1,1 1 0,1 0 0,0 0 0,0 1 0,23-14 1,-32 22-26,0-1 0,-1 1 0,1 0 1,0-1-1,0 1 0,0 0 1,0 0-1,0 0 0,0-1 0,0 1 1,0 0-1,0 0 0,0 1 0,0-1 1,0 0-1,0 0 0,0 0 1,0 1-1,0-1 0,-1 0 0,1 1 1,0-1-1,0 1 0,0-1 1,0 1-1,-1-1 0,1 1 0,0 0 1,0-1-1,-1 1 0,1 0 0,-1 0 1,1-1-1,0 1 0,-1 0 1,0 0-1,1 0 0,0 1 0,1 4 32,0 0 0,0-1-1,-1 1 1,2 11 0,-3-13-20,4 57 229,-4-46-207,1 0 0,0 0 0,1 0 0,4 18 0,-6-33-10,1 1 0,-1 0 0,0 0 0,0-1 0,1 1 0,-1 0 1,0-1-1,1 1 0,-1 0 0,1-1 0,-1 1 0,1 0 0,-1-1 0,1 1 0,0-1 1,-1 1-1,1-1 0,0 0 0,-1 1 0,1-1 0,0 1 0,-1-1 0,1 0 0,0 0 0,1 1 1,4-1 35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08.893"/>
    </inkml:context>
    <inkml:brush xml:id="br0">
      <inkml:brushProperty name="width" value="0.05" units="cm"/>
      <inkml:brushProperty name="height" value="0.05" units="cm"/>
    </inkml:brush>
  </inkml:definitions>
  <inkml:trace contextRef="#ctx0" brushRef="#br0">173 299 17876,'0'-3'132,"0"0"1,0 0-1,0 0 1,-1 0-1,1 0 1,-1 0-1,0 0 1,0 0-1,0 0 1,0 0-1,0 1 1,-1-1-1,1 0 1,-1 1-1,0-1 1,1 1-1,-1 0 1,-1-1-1,1 1 1,0 0-1,0 0 1,-1 0-1,1 1 1,-1-1-1,0 1 1,1-1-1,-1 1 1,0 0-1,0 0 1,0 0-1,0 0 1,0 1-1,0-1 0,0 1 1,0-1-1,0 1 1,0 0-1,0 1 1,0-1-1,0 0 1,0 1-1,0 0 1,0-1-1,0 1 1,0 0-1,1 1 1,-1-1-1,-4 3 1,2 0-101,0 0 1,1 1-1,-1 0 1,1-1-1,0 1 1,0 1-1,1-1 1,0 1-1,0-1 1,0 1-1,0 0 1,1 0-1,0 0 1,-1 8-1,-1 3-21,1 0 0,1 0 0,0 1-1,2 17 1,0-26-6,0 0 0,1 0 0,0 0 0,1 0 0,0 0 0,0-1 0,1 1 0,7 15 0,-9-22-1,1 1 0,-1-1 0,0 0 0,1-1 0,0 1 0,-1 0 0,1 0-1,0-1 1,0 1 0,0-1 0,0 1 0,0-1 0,0 0 0,0 0 0,4 2 0,-3-3 4,0 1 0,0-1 0,0 0 0,0 0 0,0 0 0,0 0 0,0-1 0,0 1 0,0-1 0,0 1-1,0-1 1,0 0 0,0 0 0,-1-1 0,6-2 0,6-5 40,0 0 0,0-2-1,-1 1 1,-1-2 0,0 1-1,0-2 1,-1 0 0,16-25 0,-8 8 106,-1-2 0,-1 0 1,14-38-1,-18 34 73,10-43 0,-19 63-125,-1-1 1,-1 0 0,0 0-1,-2-33 1,-3 35-24,2 15-76,1 0-1,0-1 1,0 1-1,0 0 0,0 0 1,-1 0-1,1-1 0,0 1 1,0 0-1,0 0 0,-1 0 1,1 0-1,0 0 1,0-1-1,-1 1 0,1 0 1,0 0-1,0 0 0,-1 0 1,1 0-1,0 0 1,0 0-1,-1 0 0,1 0 1,0 0-1,-1 0 0,1 0 1,0 0-1,-1 0 0,0 1 2,0 0 0,0 0 0,0-1 0,-1 1 0,1 1 0,0-1 0,0 0 0,1 0 0,-1 0 0,0 0 0,0 1 0,0-1 0,1 0-1,-1 1 1,1-1 0,-1 0 0,1 3 0,-6 17-7,1 1 1,1 0-1,1 1 0,0 32 0,9 93 1,-5-131 14,1-1 1,1 0-1,6 21 0,-8-34-22,0 1 1,1 0-1,-1-1 0,1 1 0,-1-1 1,1 0-1,0 0 0,0 1 1,1-1-1,-1 0 0,0-1 1,1 1-1,0 0 0,0-1 1,0 1-1,0-1 0,0 0 1,0 0-1,0 0 0,5 1 0,-6-2-29,0-1-1,0 0 0,0 1 0,0-1 0,0 0 0,1 0 0,-1 0 0,0 0 1,0-1-1,0 1 0,0 0 0,0-1 0,0 1 0,0-1 0,0 0 0,-1 0 1,1 0-1,3-1 0,-2-1-110,1 0 0,0 0 1,-1-1-1,0 1 0,0-1 0,0 0 1,5-7-1,0-4-632,0-1 0,-1-1 0,6-19 0,-5 7-1079,-1-1 1,5-44 0,-15 97 3836,2-10-1217,-1-1 0,2 0 1,-1 1-1,2-1 0,0 1 0,0-1 0,6 22 0,-1-14-708,2 1 0,0-1-1,1-1 1,1 0 0,16 24-1,-26-41-93,1-1 1,0 0-1,0 0 0,0 0 0,0 0 0,0 0 0,0-1 1,0 1-1,0 0 0,0 0 0,0-1 0,2 2 1,-3-2 32,1 0 0,-1 0 0,1 0 0,-1 0 0,1-1 0,0 1 0,-1 0 0,1 0 1,-1 0-1,1-1 0,-1 1 0,1 0 0,-1-1 0,1 1 0,-1 0 0,0-1 1,1 1-1,-1-1 0,1 1 0,-1 0 0,0-1 0,1 1 0,-1-1 0,0 1 1,1-1-1,-1 1 0,0-1 0,0 0 0,0 1 0,0-1 0,1 1 0,-1-2 0,6-20-215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09.598"/>
    </inkml:context>
    <inkml:brush xml:id="br0">
      <inkml:brushProperty name="width" value="0.05" units="cm"/>
      <inkml:brushProperty name="height" value="0.05" units="cm"/>
    </inkml:brush>
  </inkml:definitions>
  <inkml:trace contextRef="#ctx0" brushRef="#br0">76 1 16852,'11'140'3655,"21"160"-152,-3-150-2302,69 209-1,-116-404-1211,-2 1 0,-2 1 1,-45-65-1,36 60-74,-3-4-40,-19-31-197,53 83 320,0 0 1,0 0-1,0 0 0,0-1 0,0 1 0,-1 0 1,1 0-1,0 0 0,0-1 0,0 1 0,0 0 1,0 0-1,0-1 0,0 1 0,0 0 0,0 0 1,0 0-1,0-1 0,0 1 0,1 0 0,-1 0 1,0 0-1,0-1 0,0 1 0,0 0 0,0 0 1,0 0-1,0-1 0,0 1 0,1 0 0,-1 0 1,0 0-1,0 0 0,0-1 0,0 1 0,1 0 1,-1 0-1,0 0 0,0 0 0,1 0 0,13-3-23,26 3 8,-27 1-26,-2-2-117,-1 1 0,1-1-1,-1 0 1,1-1-1,-1-1 1,0 1 0,0-2-1,0 1 1,0-1-1,0-1 1,-1 0 0,0 0-1,12-9 1,-12 6-96,0-1 1,0 1 0,-1-2-1,0 1 1,-1-1-1,0 0 1,0 0 0,-1-1-1,0 0 1,-1 0-1,5-15 1,7-40-558,-6-3-65</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0.888"/>
    </inkml:context>
    <inkml:brush xml:id="br0">
      <inkml:brushProperty name="width" value="0.05" units="cm"/>
      <inkml:brushProperty name="height" value="0.05" units="cm"/>
    </inkml:brush>
  </inkml:definitions>
  <inkml:trace contextRef="#ctx0" brushRef="#br0">0 1 14987,'6'33'2899,"29"285"2689,62 155-2984,-96-466-2571,-1-6-21,0 1 1,0-1-1,0 0 1,1 1-1,-1-1 1,0 0 0,1 0-1,-1 1 1,1-1-1,-1 0 1,1 0-1,0 0 1,-1 0-1,3 2 1,-2-9 36,0 0 0,-1 0 0,0-1 1,0 1-1,0 0 0,-2-8 0,-55-330-1003,57 344 951,0 1-1,0-1 0,0 0 1,0 0-1,0 0 0,0 0 0,0 0 1,0 0-1,0 0 0,1 0 1,-1 0-1,0 0 0,0 0 0,0 0 1,0 0-1,0 0 0,0 0 0,0 0 1,0 0-1,0 0 0,0 0 1,0 0-1,0 0 0,0 0 0,0 0 1,0 0-1,0 0 0,0 0 1,0 0-1,0 0 0,1 0 0,-1 0 1,0-1-1,0 1 0,0 0 0,0 0 1,0 0-1,0 0 0,0 0 1,0 0-1,0 0 0,0 0 0,0 0 1,0 0-1,0 0 0,0 0 1,0 0-1,0 0 0,0 0 0,0 0 1,0 0-1,0 0 0,0 0 0,0 0 1,0-1-1,7 8-50,5 10 31,-8-13 16,-1 1-1,1 0 1,0-1-1,1 0 1,-1 0-1,1 0 1,0-1-1,-1 1 1,2-1-1,-1 0 1,0-1-1,0 1 1,9 2-1,-10-4 19,-1-1-1,1 1 0,-1-1 0,1 0 1,0 0-1,-1 0 0,1 0 0,-1-1 1,1 1-1,-1-1 0,1 0 0,-1 0 1,1 0-1,-1-1 0,0 1 0,0-1 1,0 0-1,0 0 0,0 0 0,0 0 1,0 0-1,0-1 0,4-4 0,-1 0 30,-1-1-1,1 0 0,-1 0 1,-1 0-1,1-1 0,-1 0 1,-1 1-1,5-16 0,-5 9 20,0 1-1,0-1 0,-1 0 1,-1-26-1,-1 38-54,0 1 0,0-1 0,-1 1 0,1-1-1,-1 0 1,1 1 0,-1-1 0,0 1 0,0-1 0,-2-2 0,3 5-3,0-1-1,-1 1 1,1 0 0,0 0-1,0-1 1,-1 1 0,1 0-1,0 0 1,-1-1 0,1 1-1,0 0 1,0 0 0,-1 0-1,1-1 1,0 1 0,-1 0-1,1 0 1,-1 0 0,1 0-1,0 0 1,-1 0 0,1 0-1,0 0 1,-1 0 0,1 0-1,0 0 1,-1 0 0,0 1 0,0-1 0,0 1 0,0-1 0,0 1 0,0 0 0,0-1 1,1 1-1,-1 0 0,0 0 0,1 0 0,-1-1 0,0 1 0,1 0 0,-1 2 1,-8 13 45,2 1 1,0 0 0,1 0 0,1 0 0,0 1 0,2 0 0,0 0 0,-1 28-1,3-46-41,1 1 0,0 0 0,0 0 0,0 0 0,0 0 0,0 0-1,0 0 1,0 0 0,0 0 0,1 0 0,-1 0 0,0 0 0,1 0 0,-1 0-1,0 0 1,1 0 0,-1-1 0,1 1 0,-1 0 0,1 0 0,0 0 0,-1-1-1,1 1 1,0 0 0,-1-1 0,1 1 0,0-1 0,0 1 0,0-1-1,-1 1 1,1-1 0,0 1 0,0-1 0,0 0 0,0 0 0,0 1 0,0-1-1,0 0 1,0 0 0,0 0 0,0 0 0,0 0 0,0 0 0,0 0 0,0 0-1,0-1 1,1 1 0,5-2 7,1-1 0,0 0 0,0 0 0,11-7 0,-8 4-21,48-25-46,42-20-32,-88 46 60,1 0 1,-1 1 0,1 0 0,0 1-1,24-3 1,-35 6 24,0 0-1,0 0 1,1 0 0,-1 0 0,0 0-1,0 0 1,0 1 0,0 0-1,0-1 1,0 1 0,0 0 0,0 1-1,0-1 1,0 0 0,-1 1-1,1 0 1,0-1 0,-1 1-1,0 0 1,1 1 0,-1-1 0,0 0-1,0 0 1,0 1 0,0 0-1,-1-1 1,1 1 0,-1 0 0,1 0-1,-1-1 1,0 1 0,0 0-1,1 4 1,3 21 100,-1-1 0,1 33 0,-5-59-93,0-1 0,0 0-1,0 0 1,-1 1-1,1-1 1,0 0 0,0 1-1,0-1 1,0 0-1,0 1 1,0-1 0,0 0-1,1 1 1,-1-1-1,0 0 1,0 0-1,0 1 1,0-1 0,0 0-1,0 1 1,0-1-1,1 0 1,-1 0 0,0 1-1,0-1 1,0 0-1,1 0 1,-1 0 0,0 1-1,0-1 1,1 0-1,-1 0 1,0 0-1,7-8 98,2-20-11,-6-2-20,-1 1 0,-3-34 0,0 48-62,0 1 0,-2-1 1,1 0-1,-2 1 0,0 0 0,-6-15 1,3 19-44,4 17 10,4 18-8,-1-23 30,1 1 1,-1-1-1,1 1 1,0-1-1,0 0 1,0 1-1,0-1 1,0 0-1,1 0 1,-1 1-1,1-1 1,-1 0-1,1-1 1,0 1-1,0 0 1,0 0-1,0-1 1,0 1-1,0-1 0,0 1 1,0-1-1,1 0 1,-1 0-1,0 0 1,1 0-1,-1-1 1,1 1-1,-1-1 1,1 1-1,-1-1 1,1 0-1,-1 0 1,1 0-1,0 0 1,-1 0-1,1-1 1,4-1-1,2 0-4,0-1-1,0 0 1,-1 0-1,1-1 1,-1 0-1,0-1 1,0 0-1,0 0 1,9-9-1,-7 4-10,1 0-1,-1-1 1,-1-1-1,0 0 0,8-13 1,-13 18 10,0 0-1,-1 0 1,0-1 0,0 1 0,0-1-1,-1 0 1,0 0 0,-1 0 0,0 0-1,1-14 1,-2 21 6,0 0-1,0-1 0,0 1 1,-1-1-1,1 1 0,0-1 1,-1 1-1,1-1 1,0 1-1,-1 0 0,0-1 1,1 1-1,-1 0 0,-1-3 1,1 4 0,1-1 1,-1 1-1,0 0 1,1-1-1,-1 1 1,1 0-1,-1-1 1,1 1-1,-1 0 1,0 0-1,1 0 1,-1 0-1,0-1 1,1 1-1,-1 0 1,0 0-1,1 0 1,-1 0-1,0 0 1,1 0-1,-1 1 1,-1-1-1,0 1 2,-1 0 0,1 1 0,-1-1 0,1 1 0,-1-1 0,1 1 0,0 0 0,0-1 0,0 1 0,0 0 0,0 1 0,1-1 0,-4 4 0,0 4 6,0-1 0,0 1 0,1 0 0,1 0 0,-1 0 0,2 0 0,-1 1 0,1-1 0,1 1 0,0-1 0,1 1 0,0 0 0,2 16 0,-2-25-7,0-1 1,0 1 0,1 0-1,-1-1 1,1 1 0,0 0-1,-1-1 1,1 1 0,0-1 0,0 1-1,0-1 1,0 1 0,0-1-1,0 0 1,0 1 0,0-1 0,1 0-1,-1 0 1,1 0 0,-1 0-1,0 0 1,4 1 0,-3-2-2,1 1-1,-1-1 1,1 0 0,-1 1 0,1-1-1,0 0 1,-1-1 0,1 1 0,-1-1 0,1 1-1,-1-1 1,1 0 0,3-1 0,8-5-14,-1 0 0,0-1 0,0 0 1,12-11-1,-21 16 8,41-33-39,-31 22 14,1 2 0,0 0-1,1 1 1,0 1 0,1 0-1,26-11 1,-42 20 28,1 1 0,-1-1 0,1 1 1,0-1-1,-1 1 0,1 0 0,0 0 0,-1 0 1,1-1-1,0 2 0,-1-1 0,1 0 0,0 0 1,-1 0-1,1 1 0,0-1 0,-1 1 0,1-1 1,-1 1-1,1 0 0,-1 0 0,1 0 0,-1-1 1,1 1-1,-1 1 0,0-1 0,1 0 0,-1 0 1,0 0-1,0 1 0,0-1 0,0 0 0,0 1 1,0-1-1,0 3 0,3 5 29,-1 1 0,-1-1 1,1 1-1,-1-1 0,0 12 1,3 9 105,-5-29-120,0 0-1,0 1 0,0-1 1,1 0-1,-1 0 0,0 0 1,1 0-1,-1 0 0,1 0 1,-1 0-1,1 0 0,0 0 1,-1 0-1,1 0 0,0 0 1,0 0-1,-1 0 0,1 0 1,0-1-1,0 1 0,0 0 1,0-1-1,0 1 0,0-1 1,0 1-1,0-1 0,0 1 1,2-1-1,-1 0 4,0 0-1,1 0 1,-1-1 0,0 1-1,0-1 1,1 1 0,-1-1-1,0 0 1,0 0 0,0 0-1,0 0 1,0-1 0,3-1-1,7-7 12,-1 0 0,1-1 0,11-14 0,-22 24-29,52-65-172,20-21-558,-72 87 704,-1-1 1,1 0-1,0 0 1,0 0-1,0 0 1,0 0-1,0 1 1,0-1-1,0 0 1,0 1-1,0-1 1,0 1-1,0-1 1,0 1-1,2-1 1,-3 1 19,1 0-1,-1 1 1,0-1 0,1 0 0,-1 0 0,0 0 0,1 1 0,-1-1 0,0 0 0,1 0-1,-1 1 1,0-1 0,0 0 0,1 1 0,-1-1 0,0 0 0,0 1 0,0-1 0,1 0-1,-1 1 1,0-1 0,0 0 0,0 1 0,0-1 0,0 1 0,0-1 0,0 0 0,0 1 0,0 0-1,-3 40-94,2-34 150,-1 1 4,2-1 0,-1 1 0,1 0 1,1 8-1,-1-15-65,0 0 0,0 0 0,0 0 0,0 0 0,1 0 0,-1-1 0,0 1 0,1 0-1,-1 0 1,1 0 0,-1 0 0,1-1 0,-1 1 0,1 0 0,-1 0 0,1-1 0,0 1 0,0 0 0,0 0-51,0-1 0,0 0 1,0 0-1,0 0 0,0 0 0,0 0 1,0 0-1,0 0 0,0 0 0,-1 0 1,1 0-1,0 0 0,0-1 0,0 1 1,0 0-1,0 0 0,0-1 0,0 1 1,-1-1-1,1 1 0,0-1 0,1-1 1,2-1-230,0 0 1,-1-1-1,1 1 0,-1-1 1,0 0-1,0 0 1,4-8-1,2-5-498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21.181"/>
    </inkml:context>
    <inkml:brush xml:id="br0">
      <inkml:brushProperty name="width" value="0.05" units="cm"/>
      <inkml:brushProperty name="height" value="0.05" units="cm"/>
    </inkml:brush>
  </inkml:definitions>
  <inkml:trace contextRef="#ctx0" brushRef="#br0">94 18 19076,'-1'-1'107,"1"0"0,-1 0-1,0 0 1,1 0 0,-1 0-1,0 0 1,0 0 0,0 0 0,0 0-1,0 0 1,0 0 0,0 0 0,0 1-1,0-1 1,0 0 0,0 1-1,0-1 1,-2 0 0,2 1-56,0 0 0,0 0 1,0 0-1,0 0 0,1 0 0,-1 0 0,0 1 1,0-1-1,0 0 0,0 1 0,0-1 0,0 0 1,1 1-1,-1-1 0,0 1 0,0-1 1,1 1-1,-1-1 0,-1 2 0,-1 3 85,-1-1 0,1 1 0,0-1 1,0 1-1,0 0 0,1 0 0,-3 8 0,-2 11-51,0 0 0,2 1 0,0-1 0,2 1 0,0 26 0,2-36-87,2 0 0,0 1 0,0-1 0,1 0 0,1 1 0,1-1 0,0-1 0,1 1-1,8 18 1,-11-29 31,0 0-1,0 0 0,0-1 0,1 1 1,-1-1-1,1 0 0,0 0 0,0 0 1,0 0-1,1 0 0,-1 0 0,0-1 1,1 0-1,0 0 0,-1 0 1,1 0-1,0 0 0,0-1 0,0 0 1,0 1-1,1-2 0,-1 1 0,0 0 1,0-1-1,1 0 0,-1 0 0,0 0 1,0 0-1,1-1 0,-1 0 0,0 0 1,0 0-1,0 0 0,0 0 0,0-1 1,4-2-1,1-2 77,-1 0 0,0 0 1,0-1-1,-1 0 0,1 0 0,-1 0 1,-1-1-1,0-1 0,0 1 0,0-1 0,-1 0 1,8-18-1,-8 15-13,-1 0 0,0 0 0,-1 0 0,0-1 0,-1 1 0,0-1 0,-1 0 0,0 0 0,-1 1 0,-2-15 0,1 21-142,0 0 0,0 1 0,-1-1-1,1 1 1,-1-1 0,-1 1 0,1 0 0,-1 0-1,1 0 1,-2 0 0,1 0 0,0 1-1,-1-1 1,0 1 0,0 0 0,0 0-1,0 1 1,-1-1 0,-8-4 0,4 3-206,1 2 0,-1-1 0,0 1 0,0 1 1,0 0-1,0 0 0,0 0 0,-1 2 1,1-1-1,0 1 0,-12 1 0,3 1-565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1.322"/>
    </inkml:context>
    <inkml:brush xml:id="br0">
      <inkml:brushProperty name="width" value="0.05" units="cm"/>
      <inkml:brushProperty name="height" value="0.05" units="cm"/>
    </inkml:brush>
  </inkml:definitions>
  <inkml:trace contextRef="#ctx0" brushRef="#br0">1 19 15835,'28'-7'2322,"47"-3"0,-66 9-1886,0 1-1,0 0 1,0 0 0,0 1-1,-1 0 1,1 0 0,0 1 0,-1 0-1,15 6 1,-21-6-386,0-1 1,0 0-1,-1 0 1,1 1-1,0-1 0,-1 1 1,1-1-1,-1 1 1,0-1-1,1 1 1,-1 0-1,0 0 0,0 0 1,0 0-1,0 0 1,0 0-1,-1 0 1,1 0-1,-1 0 0,1 0 1,-1 0-1,0 0 1,1 1-1,-1-1 0,0 0 1,-1 0-1,1 0 1,-1 4-1,-2 6 149,0 1-1,0-1 0,-11 22 1,6-15 47,5-10-163,0-1 0,1 1 0,0 0 0,0 0 0,1 0 0,0 12 0,1-19-98,-1 0 0,2 0 0,-1 0 0,0-1 0,0 1 1,0 0-1,1 0 0,-1 0 0,1 0 0,0-1 0,-1 1 0,1 0 0,0-1 1,0 1-1,0 0 0,0-1 0,1 1 0,-1-1 0,0 0 0,0 1 0,1-1 1,-1 0-1,1 0 0,-1 0 0,1 0 0,0 0 0,-1 0 0,1 0 1,0-1-1,0 1 0,-1 0 0,1-1 0,0 0 0,0 1 0,0-1 0,3 0 1,-2 0-150,0 0 0,0-1 0,0 1 0,0-1 1,0 1-1,-1-1 0,1 0 0,0 0 0,0 0 1,-1-1-1,1 1 0,-1-1 0,1 1 1,-1-1-1,3-2 0,-4 3 53,0 0-1,1 0 1,-1 0-1,0-1 1,0 1-1,0 0 1,0-1 0,0 1-1,-1-1 1,1 1-1,0-1 1,-1 1-1,1-1 1,-1 1 0,1-1-1,-1 0 1,0 1-1,0-1 1,0 0-1,0 1 1,0-1 0,0 0-1,0 1 1,0-1-1,-1 0 1,1 1-1,-1-1 1,0-1 0,-9-12-882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1.742"/>
    </inkml:context>
    <inkml:brush xml:id="br0">
      <inkml:brushProperty name="width" value="0.05" units="cm"/>
      <inkml:brushProperty name="height" value="0.05" units="cm"/>
    </inkml:brush>
  </inkml:definitions>
  <inkml:trace contextRef="#ctx0" brushRef="#br0">25 82 17340,'-20'-5'1904,"16"0"-1048,5-1-288,20 2 937,8 1-185,7-1-408,4-2-344,5-1-1128,-2-3-1072,-2 1 1464,-1 0-288,-7-5-248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2.176"/>
    </inkml:context>
    <inkml:brush xml:id="br0">
      <inkml:brushProperty name="width" value="0.05" units="cm"/>
      <inkml:brushProperty name="height" value="0.05" units="cm"/>
    </inkml:brush>
  </inkml:definitions>
  <inkml:trace contextRef="#ctx0" brushRef="#br0">2 16 15035,'0'0'160,"0"-1"0,-1 0 0,1 0 0,0 0 0,0 0 0,0 0 0,0 1 1,0-1-1,0 0 0,0 0 0,0 0 0,0 0 0,1 0 0,-1 1 0,0-1 0,1-1 0,-1 2-74,1 0 0,-1 0 0,1 0 0,-1 0 1,1 0-1,-1 0 0,1 1 0,-1-1 0,1 0 0,-1 0 0,0 1 1,1-1-1,-1 0 0,0 1 0,1-1 0,-1 0 0,0 1 0,1-1 0,-1 1 1,0-1-1,0 0 0,1 1 0,-1-1 0,0 1 0,0-1 0,0 1 0,0-1 1,1 1-1,-1-1 0,0 0 0,0 1 0,0-1 0,0 2 0,11 35 586,-1 0-1,-2 2 1,5 53-1,-8-46-412,8 71 233,14 84 755,-26-197-1164,0 0 1,0 0-1,0 0 1,1-1-1,-1 1 1,5 6-1,-6-9-52,1 0 0,0 0-1,-1-1 1,1 1 0,0 0 0,0-1-1,-1 1 1,1 0 0,0-1 0,0 1-1,0-1 1,0 1 0,0-1 0,0 0-1,0 1 1,0-1 0,0 0 0,0 0-1,0 0 1,0 1 0,0-1 0,0 0-1,0 0 1,0-1 0,0 1 0,0 0-1,0 0 1,0 0 0,0-1 0,0 1-1,0 0 1,0-1 0,1 0 0,5-4 97,0 1 0,0-1 1,-1 0-1,0-1 0,0 1 1,0-1-1,0 0 0,-1-1 1,5-8-1,41-71 651,-44 73-665,79-172 1002,-71 146-2064,-2 0 0,14-79 0,-27 118 926,0-1-1,0 1 1,0 0 0,1 0 0,-1 0 0,0-1-1,0 1 1,0 0 0,0 0 0,0 0 0,0-1-1,0 1 1,0 0 0,0 0 0,0 0 0,0-1-1,-1 1 1,1 0 0,0 0 0,0 0 0,0-1-1,0 1 1,0 0 0,0 0 0,0 0 0,0 0-1,-1-1 1,1 1 0,0 0 0,0 0 0,0 0-1,0 0 1,-1 0 0,1-1 0,0 1 0,0 0-1,0 0 1,0 0 0,-1 0 0,1 0 0,0 0-1,0 0 1,0 0 0,-1 0 0,1 0 0,0 0-1,0 0 1,0 0 0,-1 0 0,1 0 0,0 0-1,-1 0 1,-9 4-386,9-3 275,-16 7-726</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3.650"/>
    </inkml:context>
    <inkml:brush xml:id="br0">
      <inkml:brushProperty name="width" value="0.05" units="cm"/>
      <inkml:brushProperty name="height" value="0.05" units="cm"/>
    </inkml:brush>
  </inkml:definitions>
  <inkml:trace contextRef="#ctx0" brushRef="#br0">0 728 16187,'2'5'262,"0"0"-1,0 0 1,1-1-1,0 1 1,-1-1-1,2 1 1,-1-1-1,0 0 0,1 0 1,0-1-1,-1 1 1,6 3-1,-5-5-146,0 0 0,0 0-1,1 0 1,-1-1 0,0 0 0,0 0-1,1 0 1,-1 0 0,1-1 0,-1 1-1,1-1 1,-1 0 0,1-1-1,-1 1 1,6-2 0,-1 0-105,0 0 0,0-1 0,0 0 0,0-1 0,0 1 0,0-2 0,-1 0 0,0 0 0,0 0 1,0-1-1,-1 0 0,0 0 0,0-1 0,-1 0 0,1 0 0,-1-1 0,-1 1 0,0-1 0,9-17 0,-7 9 98,0-1 0,-1 1 0,0-1 0,-2 0 0,0-1 0,-1 1 0,0-1 0,-2 0 0,-1-33 1,1 49-77,-1 1 0,-1-1 0,1 0 1,0 0-1,0 1 0,0-1 0,-1 0 1,1 1-1,-1-1 0,0 1 1,1-1-1,-2-2 0,1 4-21,1 0 0,0 0 0,-1 0 0,1 0 0,0 0 0,0 0 0,-1 0 0,1-1 0,0 1 1,-1 0-1,1 1 0,0-1 0,-1 0 0,1 0 0,0 0 0,-1 0 0,1 0 0,0 0 0,0 0 0,-1 0 0,1 0 0,0 1 0,-1-1 0,1 0 0,0 0 0,0 0 0,-1 1 0,1-1 0,0 0 0,0 0 1,0 0-1,-1 1 0,1-1 0,0 0 0,0 1 0,0-1 0,0 0 0,-4 6 67,1 0 0,0-1 0,1 1 0,-5 12 0,1 3 48,1 1 1,-4 44-1,8-56-77,1 0-1,0 0 0,0-1 1,1 1-1,0 0 0,1 0 1,0-1-1,1 1 1,4 11-1,-6-19-25,0-1 0,-1 0 1,1 1-1,0-1 0,-1 0 0,1 1 1,0-1-1,0 0 0,0 0 0,0 1 1,1-1-1,-1 0 0,0 0 0,0 0 1,1-1-1,-1 1 0,0 0 0,1 0 1,-1-1-1,1 1 0,-1-1 0,1 1 1,-1-1-1,3 1 0,-1-2 11,-1 1 0,1 0 0,-1-1 0,1 1 0,0-1-1,-1 0 1,1 0 0,-1 0 0,1 0 0,-1-1 0,0 1 0,0-1 0,3-1 0,3-4 84,1-1-1,-2 1 1,1-2 0,-1 1 0,12-19 0,-5 3 33,-1-1 0,-2-1 0,0 0-1,-2-1 1,-1 0 0,-1 0 0,5-38 0,-20 130-155,4-40 15,1 1 1,1 0-1,1 1 1,5 50-1,-3-73-6,0 1-1,0-1 1,0 0-1,1 0 1,0 0-1,0-1 0,0 1 1,0 0-1,0-1 1,1 1-1,0-1 1,0 0-1,0 0 1,0 0-1,0 0 1,0 0-1,1-1 0,-1 1 1,1-1-1,0 0 1,6 2-1,-7-3 1,0 0 0,0 0 0,0 0-1,1 0 1,-1-1 0,0 0 0,1 1-1,-1-1 1,0 0 0,1-1 0,-1 1-1,0-1 1,0 1 0,1-1 0,-1 0-1,0 0 1,0 0 0,0-1 0,0 1-1,0-1 1,0 0 0,-1 0 0,1 1 0,0-2-1,-1 1 1,1 0 0,-1-1 0,2-2-1,4-6 24,0 0-1,-1-1 0,-1 1 1,0-1-1,-1-1 0,6-18 1,15-81 146,-10 33-89,-16 78-89,0 1 0,0-1 0,0 1 0,0-1 0,0 1 0,0-1 0,1 1 0,-1-1 0,0 1 0,0-1 0,0 1 0,1-1 0,-1 1 0,0 0 0,1-1 0,-1 1 0,0-1 0,1 1 1,-1 0-1,0-1 0,1 1 0,-1 0 0,0 0 0,2-1 0,8 8-106,19 16 136,-20-11-34,-2 1 0,1 0 0,-1 0 0,8 24 0,15 60 11,-18-54-4,-6-19-4,-4-17 13,-1 0 0,1-1 1,0 1-1,0-1 0,0 0 0,1 1 1,7 10-1,-10-17-2,0 0 0,0 0 0,0 0-1,0 1 1,0-1 0,0 0 0,0 0 0,0 0 0,1 0-1,-1 0 1,0 0 0,0 0 0,0 1 0,0-1 0,0 0 0,0 0-1,0 0 1,1 0 0,-1 0 0,0 0 0,0 0 0,0 0-1,0 0 1,0 0 0,0 0 0,1 0 0,-1 0 0,0 0-1,0 0 1,0 0 0,0 0 0,0 0 0,1 0 0,-1 0 0,0 0-1,0 0 1,0 0 0,0 0 0,0 0 0,1 0 0,-1 0-1,0 0 1,0 0 0,0-1 0,0 1 0,0 0 0,3-9 221,-3-21 121,0 24-256,-3-64 341,-3 1 0,-23-107 1,27 168-435,2 4-1,-1 1-1,1 0 1,-1 0-1,0 0 1,0 0-1,0 0 1,0 0-1,-1 0 1,1 0-1,-4-4 1,8 16-72,-3-8 72,0 0-1,1 0 1,-1 0-1,0 0 1,0 0-1,0-1 1,0 1 0,1 0-1,-1 0 1,0 0-1,1-1 1,-1 1-1,1 0 1,-1-1 0,1 1-1,-1 0 1,1-1-1,-1 1 1,1 0-1,0-1 1,-1 1-1,1-1 1,0 1 0,-1-1-1,1 0 1,0 1-1,0-1 1,0 0-1,-1 1 1,2-1-1,0 0 2,0 0-1,0 0 1,0 0-1,0 0 1,0 0-1,0-1 0,0 1 1,0-1-1,0 1 1,0-1-1,0 0 0,0 0 1,3-2-1,26-18-13,-21 13 4,81-53-187,-81 55 137,0 1 1,1 0-1,0 0 1,0 1-1,0 0 1,0 1-1,14-2 1,-24 5 45,1-1 0,0 1 0,0 0 1,0 0-1,-1 0 0,1 1 1,0-1-1,0 0 0,0 1 0,-1-1 1,1 1-1,0 0 0,-1-1 0,1 1 1,0 0-1,-1 0 0,1 0 0,-1 0 1,0 0-1,1 0 0,-1 1 0,0-1 1,0 0-1,1 1 0,-1-1 0,0 1 1,0-1-1,-1 1 0,1 0 1,0-1-1,0 1 0,-1 0 0,1-1 1,-1 1-1,0 0 0,1 0 0,-1 2 1,1 8-22,0 0 0,-1 1 0,0-1 0,-3 17 0,2-18 22,-2 18 0,0-14 20,2 0-1,0 0 1,0 0-1,2 0 0,2 22 1,-3-35-1,0-1-1,1 1 1,-1-1-1,0 1 1,1-1 0,-1 1-1,1-1 1,-1 1 0,1-1-1,0 0 1,0 1 0,-1-1-1,1 0 1,0 0 0,0 0-1,0 1 1,0-1 0,1 0-1,-1 0 1,0 0 0,0-1-1,1 1 1,-1 0 0,0 0-1,1-1 1,-1 1 0,1-1-1,-1 1 1,1-1 0,-1 0-1,1 1 1,-1-1 0,1 0-1,-1 0 1,1 0 0,-1 0-1,1 0 1,-1 0 0,1-1-1,-1 1 1,1-1 0,-1 1-1,1-1 1,-1 1 0,0-1-1,2 0 1,6-4 26,0 0 0,-1 0-1,0-1 1,0 0 0,14-13 0,0-4 38,-1 0 0,31-45 0,-42 53-36,-1 1-1,-1-1 1,0-1-1,-2 1 1,1-1-1,6-30 1,-12 44-27,-1 0 1,0-1-1,1 1 1,-1 0 0,0 0-1,0-1 1,-1 1-1,1 0 1,0 0 0,-1-1-1,1 1 1,-1 0-1,-1-3 1,1 4-5,1 0-1,-1 1 1,1-1-1,-1 0 1,0 1-1,1-1 1,-1 1-1,0-1 1,1 1-1,-1-1 1,0 1-1,0 0 1,1-1-1,-1 1 1,0 0-1,0 0 1,0-1-1,0 1 1,1 0-1,-1 0 1,0 0-1,0 0 1,0 0-1,0 0 1,0 0-1,1 1 1,-1-1-1,0 0 1,0 0-1,0 1 1,1-1-1,-1 0 1,0 1-1,0-1 1,1 1-1,-1-1 1,-1 2-1,1-2-1,0 1 0,0-1 0,0 1-1,0 0 1,0-1 0,0 1 0,0 0 0,1 0-1,-1-1 1,0 1 0,0 0 0,1 0 0,-1 0 0,1 0-1,-1 0 1,1 0 0,-1 0 0,1 0 0,-1 0-1,1 0 1,0 1 0,0-1 0,-1 0 0,1 0 0,0 0-1,0 0 1,0 0 0,0 1 0,1-1 0,-1 0-1,0 0 1,0 0 0,1 0 0,0 2 0,0-1-1,0 0 1,0 0-1,0 0 1,1-1 0,-1 1-1,0 0 1,1-1-1,-1 1 1,1-1-1,0 1 1,-1-1-1,1 0 1,0 0 0,0 0-1,0 0 1,0 0-1,0 0 1,2 0-1,7 1 6,-1-1 0,0 0 0,0-1-1,1 0 1,-1-1 0,0 0 0,1 0 0,-1-1-1,0-1 1,0 0 0,0 0 0,-1-1-1,1 0 1,-1 0 0,0-1 0,15-11-1,-9 5 7,0 0-1,-1-1 0,-1 0 0,0-1 0,-1 0 0,0-1 0,-1-1 0,16-27 0,-10 5 25,-13 16-19,-4 20-16,0 1 1,0-1-1,0 1 1,0-1-1,-1 0 1,1 1-1,0-1 1,0 1-1,0-1 1,0 1-1,-1-1 1,1 1-1,0-1 1,0 1-1,-1-1 1,1 1-1,0 0 1,-1-1-1,1 1 1,-1-1-1,1 1 1,0 0-1,-1-1 1,1 1-1,-1 0 1,0-1-1,0 1 1,0 0 0,-1 0 0,1 0-1,0 0 1,0 0 0,0 0 0,0 0-1,-1 1 1,1-1 0,0 0 0,0 1 0,0-1-1,0 1 1,0-1 0,0 1 0,0 0-1,0-1 1,0 1 0,0 0 0,-1 1-1,-21 19-7,20-17 8,-6 7-2,0 0 0,0 1 1,1 0-1,0 1 0,1 0 1,1 0-1,-8 22 1,11-26 4,0 0 0,1 0 0,0 0 0,0 0 0,1 0 0,0 1 0,1-1 0,0 0 0,1 1 0,0-1 1,0 0-1,1 0 0,3 10 0,-4-14-35,1-1 0,0 0 0,0 0 1,1 0-1,-1 0 0,1 0 0,0-1 0,0 1 1,0-1-1,0 0 0,0 0 0,1 0 0,0 0 1,-1-1-1,1 1 0,0-1 0,0 0 0,1 0 1,-1 0-1,0-1 0,1 1 0,7 0 0,-7-1-71,1 0-1,-1-1 0,1 0 0,0 0 0,-1-1 0,1 1 0,-1-1 0,1 0 0,-1-1 1,1 1-1,-1-1 0,0 0 0,1-1 0,-1 1 0,0-1 0,-1 0 0,1 0 0,5-5 1,13-14-389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4.863"/>
    </inkml:context>
    <inkml:brush xml:id="br0">
      <inkml:brushProperty name="width" value="0.05" units="cm"/>
      <inkml:brushProperty name="height" value="0.05" units="cm"/>
    </inkml:brush>
  </inkml:definitions>
  <inkml:trace contextRef="#ctx0" brushRef="#br0">129 366 15179,'2'-9'512,"0"0"0,-1-1 0,0 0-1,-1 1 1,-1-15 0,1 19-250,-1 1 1,1-1-1,-1 1 1,-1-1-1,1 0 1,-1 1-1,1 0 1,-1-1-1,0 1 1,-1 0-1,1 0 1,-7-7-1,9 10-189,-1 0 0,0 0 0,0 1-1,1-1 1,-1 0 0,0 1 0,0-1 0,0 0 0,0 1 0,0-1-1,0 1 1,0-1 0,0 1 0,0 0 0,0 0 0,0-1 0,-1 1 0,1 0-1,0 0 1,0 0 0,0 0 0,0 0 0,0 0 0,0 0 0,-2 1-1,1 0-1,0 0 0,0 0 0,0 0-1,0 0 1,0 1 0,0-1-1,0 1 1,0-1 0,1 1-1,-1 0 1,-1 2 0,-3 4 21,1 1 0,0-1 1,0 1-1,-5 14 1,5-8-76,0-1-1,1 1 1,0 0 0,1 0 0,1 1 0,0-1 0,2 1 0,0 15 0,0-29-11,0 0 1,1 1 0,-1-1 0,1 0 0,-1 0-1,1 0 1,0 0 0,0 0 0,0 0-1,0 0 1,0 0 0,0-1 0,2 3 0,-2-3 1,0 0 1,0-1-1,0 1 1,0 0-1,0-1 1,0 1-1,0-1 1,0 1-1,0-1 1,0 0-1,0 0 1,0 1-1,0-1 1,1 0-1,-1 0 1,0 0 0,0 0-1,0 0 1,0 0-1,0 0 1,1 0-1,-1-1 1,0 1-1,0 0 1,0-1-1,0 1 1,0-1-1,0 1 1,1-2-1,4-1 29,0-2 0,0 1-1,0 0 1,-1-1-1,1 0 1,-1-1-1,8-10 1,29-47 176,-34 49-160,90-172 598,-79 144-255,26-87 0,-52 163-386,2 0 1,1 1-1,2-1 0,2 1 0,1-1 0,1 0 0,8 36 1,-8-59-8,0 0 0,1 0-1,1 0 1,0 0 0,7 14 0,-10-23 1,0 0-1,0 0 0,0 0 0,1 0 1,-1 0-1,1 0 0,-1 0 0,1 0 1,-1-1-1,1 1 0,0 0 0,0-1 0,0 0 1,0 1-1,0-1 0,0 0 0,1 0 1,-1 0-1,0 0 0,0-1 0,1 1 1,-1 0-1,0-1 0,1 0 0,-1 0 1,1 1-1,-1-2 0,0 1 0,1 0 0,-1 0 1,5-2-1,-2 0 9,1 0-1,-1-1 1,0 0 0,0 0 0,0 0-1,0 0 1,-1-1 0,1 0-1,-1 0 1,6-7 0,3-6 59,17-27 0,-29 43-69,11-19 50,0 0 0,-2-1 0,0-1 0,-2 1 0,0-1 0,-1 0 0,-1-1 0,-2 0 0,4-38 0,-11 40-17,3 20-35,0 1 0,-1 0 1,1-1-1,0 1 0,0-1 1,0 1-1,-1 0 0,1 0 0,0-1 1,-1 1-1,1 0 0,0-1 1,0 1-1,-1 0 0,1 0 1,0 0-1,-1-1 0,1 1 1,-1 0-1,1 0 0,0 0 1,-1 0-1,1 0 0,0-1 1,-1 1-1,0 0 0,0 1-1,-1 0 0,1-1 0,-1 1-1,1 0 1,-1 0 0,1 0 0,0 0 0,0 0-1,-1 0 1,1 0 0,0 0 0,0 1 0,0-1-1,0 0 1,0 1 0,1-1 0,-1 1-1,0-1 1,0 3 0,-7 13-41,1 1-1,0 0 1,2 1 0,0-1 0,1 1-1,1 0 1,0 0 0,2 0-1,0 0 1,3 25 0,-2-42-1,0-1 0,0 0 0,0 0 0,1 0 0,-1 1 0,0-1 0,1 0 0,-1 0 0,1 0 0,-1 0 0,1 0 0,-1 0 0,1 0 0,0 0 0,0 0 0,0 0 0,-1 0 0,1 0 0,2 1 0,-2-2-32,-1 0 1,1 1 0,0-1 0,0 0-1,0 0 1,0 0 0,0 0 0,0 0-1,0 0 1,0 0 0,0 0 0,0 0-1,0 0 1,0-1 0,-1 1 0,1 0-1,0-1 1,0 1 0,1-1 0,5-4-215,-1 1 0,0-1 0,0 0 1,9-11-1,20-20-393,7-7-251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5.293"/>
    </inkml:context>
    <inkml:brush xml:id="br0">
      <inkml:brushProperty name="width" value="0.05" units="cm"/>
      <inkml:brushProperty name="height" value="0.05" units="cm"/>
    </inkml:brush>
  </inkml:definitions>
  <inkml:trace contextRef="#ctx0" brushRef="#br0">139 0 17324,'-9'7'786,"-11"6"358,0 1-1,1 2 1,1 0-1,-22 24 1,38-39-1064,1 1 0,0-1 0,0 1 0,0 0 0,0-1 0,0 1 1,0 0-1,1 0 0,-1-1 0,0 1 0,1 0 0,-1 4 0,1-5-69,0-1 0,1 1 1,-1-1-1,0 1 0,0-1 0,1 1 0,-1 0 0,0-1 0,1 1 0,-1-1 0,1 1 1,-1-1-1,1 0 0,-1 1 0,1-1 0,-1 1 0,1-1 0,-1 0 0,1 1 0,0-1 0,-1 0 1,1 0-1,-1 0 0,1 1 0,0-1 0,-1 0 0,1 0 0,0 0 0,-1 0 0,1 0 1,0 0-1,-1 0 0,1 0 0,-1 0 0,1-1 0,0 1 0,-1 0 0,1 0 0,0-1 0,60-13-77,-43 8-20,1 1 0,34-3 0,-49 7 66,0 1 0,1 0 0,-1 0 0,1 0 0,-1 1 0,1 0 0,-1-1 0,0 2 0,1-1-1,-1 0 1,0 1 0,0 0 0,0 0 0,0 0 0,0 0 0,-1 1 0,4 2 0,-4-2 23,-1-1-1,0 0 1,0 1 0,0-1 0,0 1-1,0 0 1,-1 0 0,1-1 0,-1 1-1,0 0 1,0 0 0,0 1-1,0-1 1,-1 0 0,1 0 0,0 7-1,-2-5 15,1 1-1,-1 0 0,0-1 0,0 1 0,0-1 1,-1 1-1,0-1 0,0 0 0,-4 7 0,3-5 46,0-1 0,-1 0 0,0-1 0,0 1 0,-1-1 1,1 0-1,-1 0 0,0 0 0,0 0 0,-1-1 0,0 0 0,1 0 0,-1-1 0,-1 0 0,1 0 0,-10 4 0,10-7-27,0 1-1,0 0 1,0-1 0,-1 0-1,1-1 1,0 1 0,0-1-1,0-1 1,0 1 0,0-1-1,-8-3 1,-29-12 112</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5.702"/>
    </inkml:context>
    <inkml:brush xml:id="br0">
      <inkml:brushProperty name="width" value="0.05" units="cm"/>
      <inkml:brushProperty name="height" value="0.05" units="cm"/>
    </inkml:brush>
  </inkml:definitions>
  <inkml:trace contextRef="#ctx0" brushRef="#br0">1 27 15827,'0'0'110,"1"1"-1,0-1 1,0 0-1,0 1 1,-1-1-1,1 1 1,0-1-1,0 1 1,-1-1-1,1 1 1,0-1-1,-1 1 1,1 0-1,-1 0 1,1-1-1,-1 1 1,1 0-1,-1 0 1,0-1-1,1 1 1,-1 0-1,0 0 1,1 0-1,-1 0 1,0 0-1,0 1 1,9 30 748,21 116 3184,-14-60-3371,32 99-1,-45-177-592,0-1 0,1 0-1,0 0 1,1 0-1,6 9 1,-10-16-52,0-1 0,0 1 0,0-1-1,0 0 1,0 1 0,1-1 0,-1 0 0,0 0 0,1 0 0,-1 0-1,1 0 1,-1 0 0,1 0 0,0 0 0,-1-1 0,1 1 0,0-1-1,-1 1 1,1-1 0,0 0 0,0 1 0,0-1 0,-1 0-1,1 0 1,0 0 0,0 0 0,-1-1 0,1 1 0,0-1 0,0 1-1,-1-1 1,1 1 0,0-1 0,-1 0 0,3-1 0,2-2 47,0 0 0,0 0 0,-1-1-1,1 0 1,-1 0 0,0-1 0,0 1 0,4-9 0,30-54 346,-34 60-361,31-65 235,-3-2 0,-4-2-1,25-99 1,-52 169-521,0-1 0,-1 1-1,0-1 1,1-11 0,-2 19 171,-1 0 1,1 0 0,0 0-1,0 0 1,-1 0 0,1 0-1,0 0 1,0 0-1,0 0 1,-1 0 0,1 0-1,0 0 1,0 0 0,-1 0-1,1 0 1,0 0 0,0 0-1,-1 0 1,1 0 0,0 0-1,0 0 1,-1 0 0,1 0-1,0 0 1,0 1 0,0-1-1,-1 0 1,1 0 0,0 0-1,0 0 1,0 0 0,0 1-1,-1-1 1,1 0 0,0 0-1,0 0 1,0 1 0,0-1-1,0 0 1,0 0 0,0 1-1,-12 10-413,11-10 307,-14 14-589,-3 1-132</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6.118"/>
    </inkml:context>
    <inkml:brush xml:id="br0">
      <inkml:brushProperty name="width" value="0.05" units="cm"/>
      <inkml:brushProperty name="height" value="0.05" units="cm"/>
    </inkml:brush>
  </inkml:definitions>
  <inkml:trace contextRef="#ctx0" brushRef="#br0">0 1 16476,'16'24'1944,"3"-3"-1144,-2-2-328,0-7 1041,0-2-793,3-8-1008,1 0-1897,-1-8 1913,1-1-424,1-9-304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6.539"/>
    </inkml:context>
    <inkml:brush xml:id="br0">
      <inkml:brushProperty name="width" value="0.05" units="cm"/>
      <inkml:brushProperty name="height" value="0.05" units="cm"/>
    </inkml:brush>
  </inkml:definitions>
  <inkml:trace contextRef="#ctx0" brushRef="#br0">121 1 14803,'-3'0'234,"0"0"0,1 0-1,-1 0 1,0 1 0,1-1 0,-1 1-1,0 0 1,1-1 0,-1 1 0,1 0-1,-1 1 1,1-1 0,0 0 0,-1 1-1,-3 2 1,-30 30 2036,34-32-2051,-2 1-119,1 1 0,-1-1-1,1 1 1,0 0-1,0 0 1,0 1-1,1-1 1,-1 0-1,1 1 1,0 0 0,1-1-1,-1 1 1,-1 8-1,3-12-87,0-1 0,0 0 0,0 1 0,0-1 0,0 1-1,0-1 1,0 0 0,0 1 0,1-1 0,-1 0 0,0 1 0,0-1 0,0 0 0,0 1 0,1-1-1,-1 0 1,0 1 0,0-1 0,1 0 0,-1 1 0,0-1 0,0 0 0,1 0 0,-1 0-1,0 1 1,1-1 0,-1 0 0,0 0 0,1 0 0,-1 0 0,1 1 0,15-2 258,18-13 95,-32 13-325,23-11 201,0 0-93,0 1 1,1 0-1,0 2 0,33-7 1,-52 15-138,-1 0 1,1 0 0,0 0-1,-1 1 1,1 0 0,0 0-1,-1 1 1,1 0-1,-1 0 1,1 1 0,-1 0-1,1 0 1,-1 0 0,0 0-1,0 1 1,0 0 0,0 1-1,-1-1 1,1 1-1,-1 0 1,0 1 0,0-1-1,4 7 1,13 24 203,-19-30-112,-1 1 0,1-2 1,0 1-1,0 0 0,1-1 0,-1 1 0,8 6 0,-10-11-75,-1 1 0,1-1 0,0 0-1,-1 1 1,1-1 0,0 0 0,0 0 0,0 1-1,-1-1 1,1 0 0,0 0 0,0 0 0,-1 0 0,1 0-1,0 0 1,0 0 0,0-1 0,-1 1 0,1 0-1,0 0 1,-1-1 0,1 1 0,0 0 0,0-1-1,-1 1 1,1 0 0,0-1 0,-1 1 0,1-1 0,-1 1-1,1-1 1,-1 0 0,1 1 0,-1-1 0,1 1-1,-1-1 1,1-1 0,16-29 522,-16 28-494,51-117-899,-52 120 755,0-1 0,1 1 0,-1-1 0,0 0 0,1 1-1,-1-1 1,0 1 0,1-1 0,-1 1 0,0 0 0,1-1-1,-1 1 1,1-1 0,-1 1 0,1 0 0,-1-1 0,1 1-1,0 0 1,-1-1 0,1 1 0,-1 0 0,1 0 0,-1 0-1,1-1 1,0 1 0,-1 0 0,1 0 0,0 0 0,-1 0-1,1 0 1,-1 0 0,1 0 0,0 1 0,-1-1 0,1 0-1,-1 0 1,1 0 0,0 1 0,-1-1 0,1 0-1,-1 0 1,1 1 0,-1-1 0,1 1 0,6 3-824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6.953"/>
    </inkml:context>
    <inkml:brush xml:id="br0">
      <inkml:brushProperty name="width" value="0.05" units="cm"/>
      <inkml:brushProperty name="height" value="0.05" units="cm"/>
    </inkml:brush>
  </inkml:definitions>
  <inkml:trace contextRef="#ctx0" brushRef="#br0">60 0 16988,'-1'3'144,"-37"68"2273,34-62-2116,1 0 1,-1 0-1,2 1 1,-1-1-1,1 1 1,-1 10-1,3-20-287,0 0-1,0 1 1,0-1-1,0 1 1,0-1-1,0 0 1,0 1-1,0-1 1,0 0-1,0 1 0,0-1 1,0 1-1,1-1 1,-1 0-1,0 1 1,0-1-1,0 0 1,0 1-1,1-1 1,-1 0-1,0 1 1,0-1-1,0 0 1,1 0-1,-1 1 1,0-1-1,1 0 0,-1 0 1,0 1-1,1-1 1,-1 0-1,0 0 1,1 0-1,-1 0 1,0 0-1,1 1 1,-1-1-1,0 0 1,1 0-1,-1 0 1,1 0-1,-1 0 1,0 0-1,1 0 0,-1 0 1,1 0-1,-1 0 1,1-1-1,23-8 76,-13 5-99,1 0-90,1 2 0,-1-1 1,1 2-1,24-1 0,-32 2 78,1 0 0,-1 0 1,0 1-1,0 0 0,0 0 0,1 0 1,-1 0-1,0 1 0,-1 0 0,1 0 1,0 0-1,0 1 0,-1 0 0,7 5 1,-10-7 66,1 1 0,0-1 0,-1 1 0,0 0 0,1-1 0,-1 1 0,0 0 1,0 0-1,0 0 0,0 0 0,-1 0 0,1 0 0,0 0 0,-1 1 0,0-1 1,1 0-1,-1 0 0,0 0 0,0 4 0,-1-2 80,0 0 0,0 0-1,0 0 1,0 0 0,-1-1 0,1 1 0,-1 0-1,0-1 1,-5 7 0,0-1 213,0 0-1,-1 0 1,-1-1-1,1 0 1,-1 0-1,-14 8 1,15-11-294,1-1 0,-1-1 1,0 1-1,0-1 0,0-1 1,-10 3-1,16-4-91,0-1 0,0 1 0,0-1 0,0 0 1,-1 0-1,1 0 0,0 0 0,0 0 0,0 0 0,0 0 0,0 0 0,0-1 0,0 1 0,0-1 0,0 0 0,0 0 0,0 0 1,0 1-1,1-2 0,-1 1 0,0 0 0,0 0 0,1 0 0,-1-1 0,1 1 0,-1-1 0,1 0 0,0 1 0,0-1 0,0 0 1,-2-3-1,-3-16-475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29.777"/>
    </inkml:context>
    <inkml:brush xml:id="br0">
      <inkml:brushProperty name="width" value="0.05" units="cm"/>
      <inkml:brushProperty name="height" value="0.05" units="cm"/>
    </inkml:brush>
  </inkml:definitions>
  <inkml:trace contextRef="#ctx0" brushRef="#br0">6 19 15731,'-5'-19'2958,"6"31"-828,6 33-690,-3-24-1273,60 265 427,-62-282-582,-1 2 34,1 0 0,0 0 1,1 0-1,3 7 0,-6-13-32,0 1 0,1-1 1,-1 1-1,0-1 0,1 1 0,-1-1 0,1 0 0,-1 1 0,1-1 0,-1 1 0,0-1 0,1 0 0,-1 1 0,1-1 1,0 0-1,-1 0 0,1 1 0,-1-1 0,1 0 0,-1 0 0,2 0 0,-1 0 12,0 0 0,-1-1 0,1 1-1,0 0 1,0-1 0,-1 1 0,1-1 0,0 1-1,0-1 1,-1 1 0,1-1 0,0 0 0,-1 1-1,1-1 1,-1 0 0,1 1 0,-1-1 0,1 0-1,0-1 1,5-11 235,0 1 0,0-1 1,-2-1-1,7-23 0,6-60 867,-13 75-865,-4 19-236,5-23 343,-2 0 1,0 0-1,-2-41 0,-2 63-1453,0 8-1183,1-4 2196,1 0 0,-1 0 0,0 1 0,0-1-1,0 0 1,1 0 0,-1 1 0,0-1 0,0 0 0,1 0 0,-1 0-1,0 1 1,0-1 0,1 0 0,-1 0 0,0 0 0,1 0 0,-1 0-1,0 0 1,0 0 0,1 0 0,-1 1 0,0-1 0,1 0 0,-1 0-1,0 0 1,1-1 0,-1 1 0,0 0 0,1 0 0,-1 0 0,0 0-1,1 0 1,-1 0 0,0 0 0,0 0 0,1-1 0,-1 1 0,0 0-1,0 0 1,1 0 0,-1-1 0,0 1 0,0 0 0,1 0 0,-1-1-1,0 1 1,0 0 0,0-1 0,9-4-924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7.527"/>
    </inkml:context>
    <inkml:brush xml:id="br0">
      <inkml:brushProperty name="width" value="0.05" units="cm"/>
      <inkml:brushProperty name="height" value="0.05" units="cm"/>
    </inkml:brush>
  </inkml:definitions>
  <inkml:trace contextRef="#ctx0" brushRef="#br0">1 97 13883,'0'26'2099,"2"0"1,1-1-1,6 29 1,-6-40-1761,1-1 0,0 1 1,1-1-1,0 0 1,1-1-1,1 0 1,10 16-1,-15-25-290,-1-1 0,1 1 0,0-1 0,0 0 1,0 0-1,0 0 0,0 0 0,1 0 0,-1 0 0,0 0 0,1-1 0,0 1 0,-1-1 1,1 0-1,0 0 0,0 0 0,-1 0 0,1 0 0,0 0 0,0-1 0,0 0 0,0 1 0,0-1 1,0 0-1,0-1 0,0 1 0,0 0 0,0-1 0,0 0 0,0 1 0,0-1 0,-1 0 1,6-3-1,0-1 43,1-1 0,-1 0 0,0 0 0,-1-1 1,1 0-1,-1 0 0,-1 0 0,11-16 0,5-12 178,-2-1 1,29-72-1,-37 80-221,-11 26-46,-1 1 0,1 0 0,-1-1 0,1 1-1,0 0 1,-1 0 0,1-1 0,0 1-1,0 0 1,0 0 0,0 0 0,0 0 0,1-1-1,-2 2 0,1 0-1,-1 0 0,0 0 0,0 0 1,1 0-1,-1 0 0,0 1 0,1-1 0,-1 0 1,0 0-1,0 0 0,1 0 0,-1 0 1,0 0-1,0 0 0,1 1 0,-1-1 0,0 0 1,0 0-1,1 0 0,-1 1 0,0-1 1,0 0-1,0 0 0,1 1 0,-1-1 0,0 0 1,0 0-1,0 1 0,0-1 0,0 0 1,0 1-1,0-1 0,0 0 0,1 1 0,6 41 55,-6-31-59,1 0 6,-1 1 3,0 0 0,1 0 0,1 0 0,0-1 0,0 1 0,1-1 0,10 20 0,-13-30-3,0 0-1,-1 0 1,1 0-1,0 0 1,0 0-1,0 0 1,-1-1-1,1 1 1,0 0-1,0 0 0,0-1 1,0 1-1,1-1 1,-1 1-1,0-1 1,0 1-1,0-1 1,0 0-1,0 1 1,1-1-1,-1 0 1,1 0-1,1 0 1,-1-1 0,0 1 0,0-1 1,0 1-1,0-1 0,0 0 0,0 0 0,0 0 0,0 0 0,0 0 0,2-2 0,5-5 10,-1 0 0,0 0 0,12-17 0,-16 20-3,25-34 13,-9 13-6,38-40 0,-56 64-18,0 0-1,-1 0 0,1 0 1,1 1-1,-1-1 0,0 1 0,0-1 1,0 1-1,1 0 0,-1 0 1,1 0-1,-1 0 0,1 1 0,-1-1 1,1 1-1,0-1 0,2 1 1,-3 0-1,0 1 0,0-1 1,-1 1-1,1-1 0,0 1 1,0 0-1,0 0 0,-1 0 1,1 0-1,0 0 0,-1 0 1,1 0-1,-1 1 0,1-1 1,-1 1-1,0-1 0,0 1 1,1-1-1,-1 1 0,0 0 0,-1-1 1,3 5-1,6 21-6,-8-22 14,0-1 1,1 1 0,-1-1 0,1 1-1,0-1 1,0 0 0,1 0-1,3 6 1,-5-10 1,-1 1 0,1-1 0,-1 0 0,1 1 0,-1-1 0,1 0 0,-1 1 0,1-1 0,0 0 0,-1 0 0,1 0 0,-1 0 0,1 1 0,0-1 0,-1 0 0,1 0 0,0 0 0,-1 0 0,1 0 0,0 0 0,-1-1 0,1 1 0,-1 0 0,1 0 0,0 0 0,-1-1 0,1 1 0,-1 0 0,1 0 0,0-1 0,-1 1 0,1-1 0,-1 1 0,1 0 0,0-2 0,18-19 131,-15 14-94,16-18 91,29-32 54,-44 52-201,0 0 0,0 0 1,1 0-1,0 1 0,0 0 1,0 1-1,0-1 0,7-2 1,-11 5 3,-1 1 1,0-1-1,1 1 1,-1 0-1,0-1 1,1 1 0,-1 0-1,1 0 1,-1-1-1,1 1 1,-1 0-1,1 1 1,-1-1-1,0 0 1,1 0 0,-1 1-1,1-1 1,-1 1-1,0-1 1,3 2-1,-2 0-9,0 0-1,0 0 1,0 0 0,-1 0-1,1 0 1,0 0-1,-1 1 1,2 2-1,12 17 31,-14-21-4,0-1 0,-1 1 0,1-1 1,0 0-1,0 1 0,1-1 0,-1 0 0,0 0 0,0 1 0,0-1 0,0 0 0,0 0 0,0 0 0,0 0 0,0-1 0,0 1 0,0 0 0,0 0 1,0-1-1,0 1 0,0 0 0,0-1 0,0 1 0,0-1 0,0 1 0,0-1 0,1-1 0,15-4-81,-16 6 53,-1 0 0,1 0 0,-1 0 0,1 0 0,-1 1 0,1-1 1,-1 0-1,1 0 0,-1 0 0,1 1 0,-1-1 0,1 0 0,-1 1 0,1-1 1,-1 0-1,0 1 0,1-1 0,-1 0 0,0 1 0,1-1 0,-1 1 1,0-1-1,1 1 0,-1-1 0,0 1 0,0-1 0,0 1 0,1-1 0,-1 1 1,0-1-1,0 2 0,1 2-394,0 0 1,-1 1 0,0-1-1,1 0 1,-1 1-1,-1-1 1,0 8-1,0-10-130,0-2-116</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8.816"/>
    </inkml:context>
    <inkml:brush xml:id="br0">
      <inkml:brushProperty name="width" value="0.05" units="cm"/>
      <inkml:brushProperty name="height" value="0.05" units="cm"/>
    </inkml:brush>
  </inkml:definitions>
  <inkml:trace contextRef="#ctx0" brushRef="#br0">0 654 14803,'1'0'211,"-1"1"0,1 0 1,0-1-1,-1 0 0,1 1 0,0-1 0,-1 1 0,1-1 1,0 0-1,-1 0 0,1 1 0,0-1 0,-1 0 0,1 0 1,0 0-1,0 0 0,-1 0 0,1 0 0,0 0 0,0 0 1,-1 0-1,1 0 0,0 0 0,0 0 0,-1 0 0,1-1 1,1 0-1,23-8 1615,-24 9-1684,11-6 312,-1 0 0,0-1 0,0 0 0,-1 0 0,0-1 0,17-17 0,-22 20-343,0-1 0,0 0 0,-1 0 0,1 0 1,-1-1-1,-1 1 0,1-1 0,-1 0 0,0 0 1,-1-1-1,0 1 0,3-13 0,-5 18-95,0 0-1,0 1 1,0-1 0,0 0-1,0 0 1,0 0 0,0 1-1,0-1 1,-1 0 0,1 0-1,-1 1 1,0-1-1,1 0 1,-1 1 0,0-1-1,0 1 1,0-1 0,0 1-1,0-1 1,0 1 0,0 0-1,0-1 1,-1 1-1,1 0 1,-1 0 0,1 0-1,-3-1 1,2 1-12,0 0-1,0 1 1,0-1-1,0 1 1,0 0-1,0 0 1,0 0-1,0 0 1,0 0-1,0 0 1,0 0-1,0 1 1,0-1-1,0 1 1,0-1-1,0 1 1,0 0-1,0 0 1,1 0-1,-1 0 1,0 0-1,0 0 1,1 0-1,-4 3 1,1 1-14,0-1 0,0 1 1,1 0-1,-1 1 0,1-1 0,0 1 1,0-1-1,1 1 0,-1 0 1,1 0-1,1 0 0,-3 11 1,3-12-2,1 0 0,-1-1 0,1 1 1,0 0-1,0 0 0,0 0 0,1-1 0,-1 1 1,1 0-1,1 0 0,-1-1 0,0 1 0,1-1 1,0 1-1,0-1 0,1 0 0,3 6 1,-4-8 6,-1-1 1,1 1-1,1 0 1,-1-1 0,0 1-1,0-1 1,0 0 0,1 0-1,-1 0 1,1 0 0,-1 0-1,1 0 1,-1-1 0,1 1-1,-1-1 1,1 0-1,0 1 1,-1-1 0,1-1-1,-1 1 1,1 0 0,0-1-1,-1 1 1,1-1 0,-1 1-1,1-1 1,-1 0-1,4-2 1,4-2 3,0 0-1,0-1 1,0 0-1,-1-1 1,9-8 0,98-97-120,-114 110 100,0 0 1,0 0 0,0 1 0,0-1 0,0 1 0,0-1 0,0 1 0,1 0 0,-1 0 0,1 0 0,4-1-1,-6 2 7,1 0 0,-1 0 0,0 0-1,1 1 1,-1-1 0,0 0 0,0 1-1,1-1 1,-1 1 0,0-1 0,0 1 0,1 0-1,-1-1 1,0 1 0,0 0 0,0 0-1,0 0 1,0 0 0,0 0 0,0 0-1,-1 0 1,1 0 0,0 0 0,0 2-1,10 15-163,-7-10 117,0-1 0,1 1 0,0-1 0,7 9 1,-11-15 56,0 0 0,0 0 0,0 0 0,0 0 0,0 0 0,0 0 0,0-1 0,0 1 0,0 0 0,0-1 1,0 1-1,1-1 0,-1 1 0,0-1 0,0 0 0,0 1 0,1-1 0,-1 0 0,0 0 0,1 0 1,-1 0-1,0 0 0,0 0 0,1 0 0,-1-1 0,0 1 0,0 0 0,1-1 0,-1 1 0,0-1 0,0 1 1,0-1-1,0 1 0,0-1 0,2-1 0,3-4 2,0 0 1,0 0-1,-1-1 0,1 1 1,-2-1-1,1-1 1,-1 1-1,6-14 0,22-68 51,-31 85-46,12-38-19,-3-1 1,-1-1-1,-2 0 0,-3 0 1,0-53-1,-4 91-16,0 0 1,0 1-1,0-1 0,-1 0 1,0 1-1,0-1 0,-1 1 1,-3-10-1,5 15 26,0 0 0,0 0-1,0-1 1,0 1 0,0 0 0,-1-1 0,1 1-1,0 0 1,0 0 0,0 0 0,-1-1 0,1 1 0,0 0-1,0 0 1,0 0 0,-1-1 0,1 1 0,0 0 0,0 0-1,-1 0 1,1 0 0,0 0 0,-1-1 0,1 1-1,0 0 1,0 0 0,-1 0 0,1 0 0,0 0 0,-1 0-1,1 0 1,0 0 0,-1 0 0,1 0 0,0 0 0,0 0-1,-1 1 1,1-1 0,-8 11-111,0 17 14,4 1 106,1 0 1,2-1 0,1 1-1,5 46 1,-4-61 24,2 1 0,0-1 0,0 0 0,1 0 0,1-1 0,0 1 1,1-1-1,1 0 0,0 0 0,1-1 0,9 12 0,-12-17-15,1-1 1,0 0-1,10 7 1,-14-12-13,-1 0 0,0 0 0,1 0 0,-1 0 0,1 0 0,-1 0 1,1-1-1,-1 1 0,1-1 0,-1 1 0,1-1 0,0 1 0,-1-1 0,1 0 0,0 0 0,-1 0 0,1 0 0,0 0 0,-1 0 1,1 0-1,0 0 0,-1-1 0,4 0 0,-4 0 0,0 0 0,0 0 1,-1 0-1,1 0 0,0 0 1,0 0-1,-1 0 0,1 0 0,0 0 1,-1 0-1,1 0 0,-1-1 1,0 1-1,1 0 0,-1 0 0,0 0 1,0-1-1,0 1 0,0 0 1,0 0-1,0-1 0,0 1 0,0 0 1,0 0-1,-1-1 0,1 1 1,0 0-1,-2-2 0,-14-37 26,14 36-25,-3-5 7,-1-6-8,-2 0 1,0 1-1,0 0 0,-1 0 1,-1 1-1,-18-19 1,25 31-36,5 6 22,6 8 2,-2-7 8,0 0 1,0 0-1,1-1 1,-1 1-1,1-2 1,1 1-1,-1-1 1,0 0-1,1 0 1,0-1-1,0 0 1,0 0-1,0-1 1,1 0-1,-1-1 1,1 0 0,-1 0-1,1-1 1,-1 1-1,1-2 1,-1 0-1,13-2 1,-13 1 14,-1 1 0,0-1 0,0-1 1,0 0-1,0 0 0,0 0 0,-1 0 1,1-1-1,-1 0 0,0-1 0,0 0 1,-1 1-1,1-2 0,-1 1 0,0-1 0,-1 1 1,1-2-1,-1 1 0,0 0 0,-1-1 1,1 1-1,-1-1 0,-1 0 0,1 0 1,-1 0-1,1-9 0,-2 5 41,-4 12-6,-5 20-24,6-6-26,1 0-1,0 25 0,1-36 6,0 1 0,1-1 1,0 1-1,-1-1 0,1 0 1,0 1-1,1-1 0,-1 0 1,1 0-1,0 0 0,0 0 0,0 0 1,4 5-1,-5-8 4,0 0 0,1 0-1,-1-1 1,0 1 0,0 0 0,1 0 0,-1-1 0,0 1-1,1-1 1,-1 1 0,1-1 0,-1 1 0,1-1-1,-1 0 1,1 0 0,-1 0 0,0 0 0,1 0 0,-1 0-1,1 0 1,-1 0 0,1-1 0,-1 1 0,1-1-1,-1 1 1,0-1 0,1 1 0,-1-1 0,0 0 0,2-1-1,4-2 29,-1 0 0,0 0 0,0-1 0,8-9-1,32-41 184,-34 38-151,1 1 0,27-24 0,-40 39-68,1 0-1,-1 1 1,1-1 0,0 1-1,-1-1 1,1 1 0,0 0-1,-1-1 1,1 1 0,0 0-1,-1-1 1,1 1 0,0 0-1,0 0 1,-1 0 0,1 0-1,0-1 1,0 1 0,-1 0-1,1 0 1,0 1 0,0-1-1,0 0 1,-1 0-1,1 0 1,0 0 0,0 1-1,-1-1 1,1 0 0,0 1-1,-1-1 1,1 0 0,0 1-1,-1-1 1,1 1 0,-1-1-1,1 1 1,-1-1 0,1 1-1,-1 0 1,1-1 0,-1 1-1,1 0 1,-1-1 0,0 1-1,1 0 1,-1 0 0,4 7-6,-1 1 0,0-1 0,4 15 0,-1 0 9,9-2 88,-15-21-104,0 0 1,0 0-1,0 1 1,1-1-1,-1 0 0,0 1 1,0-1-1,0 0 1,1 0-1,-1 1 1,0-1-1,0 0 1,1 0-1,-1 0 1,0 1-1,0-1 1,1 0-1,-1 0 1,0 0-1,1 0 1,-1 1-1,0-1 0,1 0 1,-1 0-1,0 0 1,1 0-1,-1 0 1,0 0-1,1 0 1,-1 0-1,0 0 1,1 0-1,-1 0 1,0 0-1,1 0 1,-1-1-1,0 1 0,0 0 1,1 0-1,-1 0 1,0 0-1,1 0 1,-1-1-1,0 1 1,0 0-1,1 0 1,-1-1-1,0 1 1,0 0-1,0 0 1,1-1-1,-1 1 1,0 0-1,0 0 0,0-1 1,0 1-1,1 0 1,-1-1-1,0 1 1,0 0-1,0-1 1,0 1-1,0 0 1,0-1-1,0 1 1,0-3-80,0 1 0,0 0 0,-1 0 0,1 0 0,-1 0 0,1 0 0,-1 0 0,0 0 1,1 0-1,-1 0 0,0 0 0,0 0 0,-1 0 0,1 0 0,0 1 0,-2-3 0,3 4 84,-11-14-442</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9.476"/>
    </inkml:context>
    <inkml:brush xml:id="br0">
      <inkml:brushProperty name="width" value="0.05" units="cm"/>
      <inkml:brushProperty name="height" value="0.05" units="cm"/>
    </inkml:brush>
  </inkml:definitions>
  <inkml:trace contextRef="#ctx0" brushRef="#br0">0 0 19756,'10'27'1585,"2"15"-1185,-1 5-200,3 9 512,1 1-104,-1-2-352,-4-6-296,0-11-648,-3-3-328,-5-20 800,-4-10-144,-5-18-177</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2:19.934"/>
    </inkml:context>
    <inkml:brush xml:id="br0">
      <inkml:brushProperty name="width" value="0.05" units="cm"/>
      <inkml:brushProperty name="height" value="0.05" units="cm"/>
    </inkml:brush>
  </inkml:definitions>
  <inkml:trace contextRef="#ctx0" brushRef="#br0">1 154 14979,'2'-6'295,"1"0"1,-1 1-1,1-1 0,1 1 1,-1 0-1,1 0 0,0 0 1,0 0-1,0 1 0,1 0 0,-1 0 1,1 0-1,0 0 0,1 1 1,-1 0-1,9-4 0,10-5 879,0 2 0,37-11 0,-35 14-763,0 0 0,1 2 1,0 0-1,48 0 0,-65 5-364,0 0-1,1 0 1,-1 1 0,0 1-1,0 0 1,1 0 0,-1 1 0,-1 0-1,1 1 1,0 0 0,-1 0-1,0 1 1,0 1 0,-1-1 0,13 11-1,-17-12-39,-1-1-1,0 1 1,0 0-1,0 0 0,0 0 1,-1 0-1,1 1 1,-1-1-1,-1 1 0,1-1 1,0 1-1,-1 0 1,0-1-1,0 1 0,0 0 1,-1 0-1,0 0 1,0 0-1,-1 8 0,0-5 8,-1-1 0,0 1-1,0-1 1,-1 1 0,1-1-1,-2 0 1,1 0 0,-1 0-1,0-1 1,-1 1 0,-5 6-1,10-13-22,0 1 1,0-1-1,0 0 0,0 0 0,0 0 0,0 1 0,0-1 0,0 0 0,0 0 0,0 0 0,1 1 1,-1-1-1,0 0 0,0 0 0,0 0 0,0 1 0,0-1 0,0 0 0,1 0 0,-1 0 0,0 0 1,0 0-1,0 1 0,1-1 0,-1 0 0,0 0 0,0 0 0,0 0 0,1 0 0,-1 0 0,0 0 0,0 0 1,0 0-1,1 0 0,-1 0 0,0 0 0,0 0 0,1 0 0,-1 0 0,0 0 0,0 0 0,1 0 1,19 3-268,-6-1 5,29 8-462,70 25 0,-96-28 657,0 1 1,0 0 0,-1 1 0,0 1 0,-1 0 0,24 22-1,-36-30 105,0 1 0,0 0 0,-1 0 0,1 0 0,-1 0 0,0 1 0,0-1 0,0 0 0,-1 1 0,1 0 0,-1-1 0,1 1 0,-1 0-1,0-1 1,-1 1 0,1 7 0,-1-6 60,0 0 0,-1 1-1,0-1 1,0 0 0,0 1-1,-1-1 1,0 0 0,0 0 0,0 0-1,-6 8 1,-3 3 309,-1 0 1,-1-1-1,0 0 1,-1-1-1,-24 18 1,17-15 149,-1-1 1,-1-1 0,-37 19-1,48-28-438,0-1 1,0-1-1,-1 1 0,1-2 0,-1 0 0,0-1 0,0 0 0,0 0 0,-19-2 0,25 0-282,0-1-1,0-1 1,1 1-1,-12-5 1,16 6 54,0-1 0,0 0 0,0 1 0,0-1 0,1 0 0,-1 0-1,0 0 1,0-1 0,1 1 0,-1 0 0,1-1 0,-1 1 0,1-1 0,0 1 0,0-1 0,0 0 0,-1 1 0,2-1 0,-2-2 0,3-8-515,6 1-201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4.942"/>
    </inkml:context>
    <inkml:brush xml:id="br0">
      <inkml:brushProperty name="width" value="0.05" units="cm"/>
      <inkml:brushProperty name="height" value="0.05" units="cm"/>
    </inkml:brush>
  </inkml:definitions>
  <inkml:trace contextRef="#ctx0" brushRef="#br0">1 10 15299,'0'-1'184,"1"0"0,-1 0 0,1 1 0,-1-1-1,1 1 1,0-1 0,-1 1 0,1-1 0,0 1-1,-1-1 1,1 1 0,0-1 0,-1 1 0,1 0 0,0-1-1,0 1 1,0 0 0,-1 0 0,1-1 0,0 1 0,0 0-1,1 0 1,-1 1-7,0 0 0,0 0-1,0 0 1,-1 0 0,1 0 0,0 0-1,0 0 1,-1 0 0,1 1-1,-1-1 1,1 0 0,-1 0 0,0 1-1,1 1 1,13 56 337,-3 0 0,-2 0 0,2 90 1,-10-93-2407,-1-56 1861,-1 1-1,1-1 0,0 1 1,-1-1-1,1 0 0,0 1 1,-1-1-1,1 1 0,-1-1 1,1 0-1,-1 0 0,1 1 1,-1-1-1,1 0 0,-1 0 1,1 1-1,-1-1 0,1 0 0,-1 0 1,1 0-1,-1 0 0,1 0 1,-1 0-1,1 0 0,-1 0 1,1 0-1,-1 0 0,0 0 1,1 0-1,-1 0 0,1-1 1,-1 1-1,1 0 0,-1 0 1,1 0-1,-1-1 0,-11-3-567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5.362"/>
    </inkml:context>
    <inkml:brush xml:id="br0">
      <inkml:brushProperty name="width" value="0.05" units="cm"/>
      <inkml:brushProperty name="height" value="0.05" units="cm"/>
    </inkml:brush>
  </inkml:definitions>
  <inkml:trace contextRef="#ctx0" brushRef="#br0">0 138 14539,'0'6'1640,"3"-3"-759,4-3-241,6-3 1072,3-1-376,10-3-247,4-2-169,10-1-240,1-3-104,5 2-264,0-2-208,-3 3-528,-3 0-280,-8 0-544,-7-2 984,-10-5-208,-8 0-209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5.738"/>
    </inkml:context>
    <inkml:brush xml:id="br0">
      <inkml:brushProperty name="width" value="0.05" units="cm"/>
      <inkml:brushProperty name="height" value="0.05" units="cm"/>
    </inkml:brush>
  </inkml:definitions>
  <inkml:trace contextRef="#ctx0" brushRef="#br0">2 45 16684,'-2'-13'1728,"5"6"-920,6 0-288,6 2 865,5 1-113,8 2-352,2 2-208,7 0-224,5 3-120,1-1-464,0-2-360,-5-2 280,1 1 56,-10-2-80,-9-3-104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6.188"/>
    </inkml:context>
    <inkml:brush xml:id="br0">
      <inkml:brushProperty name="width" value="0.05" units="cm"/>
      <inkml:brushProperty name="height" value="0.05" units="cm"/>
    </inkml:brush>
  </inkml:definitions>
  <inkml:trace contextRef="#ctx0" brushRef="#br0">90 25 17404,'0'0'73,"1"0"1,-1 0-1,1 0 0,-1 0 1,0 0-1,1 0 1,-1 1-1,0-1 0,1 0 1,-1 0-1,1 0 1,-1 1-1,0-1 1,0 0-1,1 0 0,-1 1 1,0-1-1,1 0 1,-1 1-1,0-1 0,0 0 1,0 1-1,1-1 1,-1 1-1,0-1 0,0 0 1,0 1-1,0 0 1,3 18 881,-8 21 13,5-40-911,-7 42 276,-2-1 0,-2 0 1,-1-1-1,-28 58 1,29-80-624,11-18 269,0 0 0,0 1 0,0-1 0,-1 0 0,1 0 1,0 0-1,0 0 0,0 0 0,0 0 0,0 0 0,0 0 1,0 0-1,-1 0 0,1 0 0,0 0 0,0 0 1,0 0-1,0 0 0,0 0 0,-1 0 0,1 0 0,0 0 1,0 0-1,0 0 0,0 0 0,0 0 0,0 0 0,-1 0 1,1 0-1,0 0 0,0 0 0,0 0 0,0 0 0,0 0 1,0 0-1,0 0 0,-1-1 0,1 1 0,0 0 0,0 0 1,0 0-1,0 0 0,0 0 0,0 0 0,0 0 0,0 0 1,0-1-1,0 1 0,0 0 0,0 0 0,0 0 0,0 0 1,0 0-1,0-1 0,0 1 0,0 0 0,0 0 0,0-37-1233,5 1 783,1-3-161</inkml:trace>
  <inkml:trace contextRef="#ctx0" brushRef="#br0" timeOffset="1">88 2 14083,'1'0'114,"-1"-1"0,1 1 0,0 0 0,-1 0-1,1 0 1,-1 0 0,1 0 0,-1 0 0,1 0 0,-1 0 0,1 0-1,0 0 1,-1 0 0,1 0 0,-1 0 0,1 0 0,-1 0 0,1 1 0,-1-1-1,1 0 1,-1 0 0,1 1 0,-1-1 0,1 0 0,-1 1 0,0-1 0,1 1-1,-1-1 1,1 0 0,-1 1 0,0-1 0,1 1 0,-1-1 0,0 1 0,0-1-1,1 1 1,-1-1 0,0 1 0,0 0 0,11 27 1373,-9-23-1297,32 122 1236,13 33-764,-45-155-824,0 0 0,0 0-1,1-1 1,-1 1 0,1-1 0,5 7-1,-7-18-1743,-3-6 1336,-8-2-74,-4-3-51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38:56.591"/>
    </inkml:context>
    <inkml:brush xml:id="br0">
      <inkml:brushProperty name="width" value="0.05" units="cm"/>
      <inkml:brushProperty name="height" value="0.05" units="cm"/>
    </inkml:brush>
  </inkml:definitions>
  <inkml:trace contextRef="#ctx0" brushRef="#br0">0 21 16339,'2'3'2097,"4"3"-1241,2-2-304,2-1 1049,5 0-473,2 1-200,1-3-440,4 1-320,-3-2-960,-1-2-776,-5-8 1288,-3-4-241,-4-6-215</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16.137"/>
    </inkml:context>
    <inkml:brush xml:id="br0">
      <inkml:brushProperty name="width" value="0.05" units="cm"/>
      <inkml:brushProperty name="height" value="0.05" units="cm"/>
    </inkml:brush>
  </inkml:definitions>
  <inkml:trace contextRef="#ctx0" brushRef="#br0">416 15 13179,'-1'-1'69,"0"0"0,0 0 0,-1-1 0,1 1 0,0 0 0,-1 0 0,1 0 0,-1 0 0,0 1 1,1-1-1,-1 0 0,0 1 0,1-1 0,-1 1 0,0-1 0,0 1 0,1 0 0,-1 0 0,0 0 0,0 0 0,0 0 0,-2 1 0,-46 7 620,41-6-360,-4 0-161,0 2 0,0-1-1,1 2 1,0 0 0,0 0 0,0 1 0,1 0 0,0 1 0,0 1 0,0-1 0,1 2 0,0-1-1,1 2 1,0-1 0,0 1 0,1 0 0,0 1 0,1 0 0,-9 18 0,0 5-111,0 1 1,3 1-1,1 0 1,1 0-1,-8 58 1,12-47 17,3 0 0,2 0 0,1 1 0,7 48 0,-4-75-16,2 0 0,0 0 0,1 0 0,1-1 1,1 0-1,1 0 0,0-1 0,2 0 0,0 0 0,1-1 0,1 0 0,1-1 1,0 0-1,2-2 0,-1 1 0,2-2 0,25 20 0,32 18-11,2-3 0,126 62 0,-186-104-41,1 0 0,0-1 0,0-1 0,0 0-1,0-1 1,1-1 0,-1 0 0,1-1 0,0-1 0,0-1-1,0 0 1,0-1 0,0-1 0,-1-1 0,27-7 0,-5-2 19,-1-1 1,0-2 0,61-36 0,-73 36-8,0-1 0,-1-2 0,0 0 0,-2-2 0,34-37 0,-45 43-8,-1-1 0,-1 0 0,0-1 1,-1 1-1,-1-2 0,0 1 0,-2-1 0,1 0 0,-2 0 0,0 0 1,-1-1-1,-1 1 0,-1-1 0,0 0 0,-2 0 0,0 1 1,-4-25-1,2 24 4,0 1 1,-1 0 0,-1 0-1,-1 1 1,0-1 0,-1 1-1,-1 1 1,-1-1 0,0 1-1,-1 1 1,0-1 0,-1 2-1,-1 0 1,0 0 0,0 1-1,-2 0 1,-19-13 0,17 16-4,-1 0 1,0 1-1,-1 1 1,0 0-1,-26-6 0,-93-9-405,29 6-601,80 9 768,8-2-92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0.272"/>
    </inkml:context>
    <inkml:brush xml:id="br0">
      <inkml:brushProperty name="width" value="0.05" units="cm"/>
      <inkml:brushProperty name="height" value="0.05" units="cm"/>
    </inkml:brush>
  </inkml:definitions>
  <inkml:trace contextRef="#ctx0" brushRef="#br0">1 80 15819,'1'0'120,"-1"0"-1,1 1 1,0-1-1,0 0 1,0 1-1,0-1 0,0 0 1,-1 0-1,1 0 1,0 0-1,0 0 1,0 0-1,0 0 0,0 0 1,0 0-1,0 0 1,-1-1-1,1 1 1,0 0-1,0-1 0,0 1 1,0 0-1,-1-1 1,2 0-1,0-1 145,0 0 0,0 0-1,0 1 1,0-2 0,-1 1 0,1 0 0,-1 0-1,2-4 1,0-1 395,0 0 0,0 0 0,-1 0-1,0 0 1,2-13 0,-5 20-640,1 0 1,0 0-1,0 0 0,0 0 0,0 0 1,0 0-1,0 0 0,0 0 0,0 0 1,0 0-1,0 0 0,0 0 0,0 0 1,0 0-1,0 0 0,0 0 0,0 0 1,0 0-1,0 0 0,0 0 1,-1 0-1,1 0 0,0 0 0,0 0 1,0 0-1,0 0 0,0 0 0,0 0 1,0 0-1,0 0 0,0 0 0,0 0 1,0 0-1,0 0 0,0 0 0,0 0 1,0 0-1,0 0 0,0 0 0,-5 9 247,-4 17-199,1 15-258,-8 80 1,16-116 166,0-1 1,0 0-1,0 1 1,1-1-1,1 7 1,-2-10 19,0 0 1,1-1 0,-1 1-1,0 0 1,0-1 0,1 1-1,-1-1 1,0 1 0,1-1 0,-1 1-1,1 0 1,-1-1 0,1 0-1,-1 1 1,1-1 0,-1 1-1,1-1 1,-1 0 0,1 1-1,0-1 1,-1 0 0,1 1-1,0-1 1,-1 0 0,1 0-1,0 0 1,-1 0 0,1 0 0,0 0-1,-1 0 1,1 0 0,0 0-1,-1 0 1,1 0 0,0 0-1,-1 0 1,1 0 0,0-1-1,-1 1 1,1 0 0,-1 0-1,1-1 1,0 1 0,-1 0-1,1-1 1,20-11-23,0-1-1,29-25 1,15-11 6,-51 40 38,0 1-1,1 1 0,-1 1 0,22-8 0,-36 14 6,0 0 0,1 0 0,-1 0 0,0 0 1,0 0-1,1 0 0,-1 0 0,0 0 0,0-1 0,0 1 0,1 0 1,-1 0-1,0 0 0,0-1 0,0 1 0,0 0 0,1 0 0,-1 0 1,0-1-1,0 1 0,0 0 0,0 0 0,0-1 0,0 1 1,0 0-1,0 0 0,0-1 0,0 1 0,0 0 0,0 0 0,0-1 1,0 1-1,0-1 0,-4-11 494,-14-13 165,15 22-525,-27-34 380,32 39-1645,-1 0 937,0-1 0,0 0 0,0 0 1,0 0-1,0 0 0,1 0 0,-1 0 1,0 0-1,1 0 0,-1 0 0,1-1 1,-1 1-1,3 0 0,31 5-901,-14-3 381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17.252"/>
    </inkml:context>
    <inkml:brush xml:id="br0">
      <inkml:brushProperty name="width" value="0.05" units="cm"/>
      <inkml:brushProperty name="height" value="0.05" units="cm"/>
    </inkml:brush>
  </inkml:definitions>
  <inkml:trace contextRef="#ctx0" brushRef="#br0">297 0 13739,'-5'0'198,"1"0"0,-1 0 0,1 1 1,-1 0-1,1 0 0,-1 0 0,1 0 0,-1 0 0,1 1 1,0 0-1,0 0 0,-8 5 0,-6 5 223,-22 19 0,34-26-324,-8 8-24,0 0-1,2 1 0,-1 0 1,2 1-1,0 1 0,1 0 1,1 0-1,0 1 0,1 0 0,1 0 1,0 1-1,2 0 0,-5 23 1,-1 16 142,3 1 1,-1 115-1,9-143-141,2-1 0,0 0 0,2 0 0,1 0 0,1 0 0,2-1 0,1 0 0,1 0 1,1-1-1,2-1 0,0 0 0,2 0 0,1-2 0,0 0 0,35 37 0,-26-33-20,2-2 0,0-2 1,2 0-1,1-1 0,0-2 1,36 18-1,-42-27-41,1-1 1,0-1-1,0-1 1,1-1-1,0-1 1,1-2-1,-1 0 1,1-2-1,30 0 0,-25-4-2,0-1 0,1-1 0,-1-1-1,-1-3 1,1 0 0,-1-2-1,0-1 1,-1-1 0,0-2 0,28-17-1,-41 20 3,-1-1-1,0-1 1,-1 0-1,0-1 1,-1-1-1,0 0 0,18-26 1,-23 27 1,0-1 1,-2-1-1,1 0 0,-2 0 1,1 0-1,-2-1 1,-1 0-1,0 0 0,4-31 1,-6 25-1,-2 0 1,0 0-1,-2 0 0,0 1 1,-1-1-1,-10-35 0,3 27 6,-1 1-1,-1-1 1,-1 2-1,-19-29 1,0 8 10,-2 2 0,-3 1 1,-1 1-1,-67-58 0,60 63-10,-63-43 0,80 65-26,0 1-1,-1 1 1,-58-22 0,74 34-103,0 0 0,1 1 0,-1 1 1,-22-2-1,29 3-5,1 1 1,-1 0 0,1 1-1,-1-1 1,1 1 0,-1 0-1,1 0 1,-1 1 0,1 0-1,0 0 1,0 0-1,0 0 1,-5 4 0,-2 8-235,6 1-91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25.847"/>
    </inkml:context>
    <inkml:brush xml:id="br0">
      <inkml:brushProperty name="width" value="0.05" units="cm"/>
      <inkml:brushProperty name="height" value="0.05" units="cm"/>
      <inkml:brushProperty name="color" value="#E71224"/>
    </inkml:brush>
  </inkml:definitions>
  <inkml:trace contextRef="#ctx0" brushRef="#br0">37 217 9610,'2'-1'260,"-1"-1"-1,0 1 1,0-1-1,0 1 0,0-1 1,0 0-1,0 1 1,-1-1-1,1 0 1,0 0-1,-1 0 1,1 1-1,-1-1 1,0 0-1,0 0 1,0 0-1,0 0 1,0 0-1,0 0 1,0 0-1,0 1 1,-1-1-1,1 0 1,-2-2-1,1-3 505,-2 0 0,1 1 0,-1-1 0,0 0 0,-4-6-1,7 13-682,0-1-1,-1 0 0,1 1 0,0-1 1,-1 0-1,1 0 0,-1 1 0,1-1 1,-1 1-1,1-1 0,-1 0 0,1 1 0,-1-1 1,0 1-1,1-1 0,-1 1 0,0 0 1,1-1-1,-1 1 0,0 0 0,0-1 1,1 1-1,-1 0 0,-1 0 0,1 0-39,1 0 0,-1 1 1,1-1-1,-1 1 0,1-1 0,-1 1 0,1 0 0,-1-1 0,1 1 0,-1-1 0,1 1 0,0 0 1,-1-1-1,1 1 0,0 0 0,-1-1 0,1 1 0,0 0 0,0 0 0,0 0 0,-2 6 20,1 1-1,1-1 0,0 14 0,0-16-60,0 0-1,1-1 0,0 1 0,0 0 0,1-1 1,-1 1-1,1-1 0,4 7 0,-6-11 2,0 1-1,1 0 0,-1-1 0,0 1 0,1-1 0,-1 1 0,1-1 1,-1 1-1,1-1 0,-1 0 0,1 1 0,-1-1 0,1 0 1,0 1-1,-1-1 0,1 0 0,0 0 0,-1 1 0,1-1 0,-1 0 1,1 0-1,0 0 0,-1 0 0,1 0 0,0 0 0,1 0 5,-1-1-1,1 0 0,-1 1 0,0-1 1,0 0-1,0 0 0,1 0 0,-1 0 1,0 0-1,0 0 0,0 0 0,0 0 1,0-1-1,-1 1 0,1 0 0,1-3 1,3-6 67,0 0 1,0 0-1,-1-1 1,-1 0-1,1 0 1,-2 0-1,0 0 1,0 0-1,-1-1 1,0-20-1,-6 14 94,5 17-158,0 1 0,-1-1 0,1 1 0,0 0 0,0 0 0,-1-1 0,1 1 0,0 0 0,-1 0 0,1-1 0,0 1 0,-1 0 0,1 0 0,-1 0 0,1-1 0,0 1 0,-1 0 0,1 0 0,0 0 0,-1 0 0,1 0 0,-1 0 0,1 0 0,-1 0 0,-1 0 4,1 1-1,-1 0 1,1 0-1,-1 0 1,1-1-1,-1 1 1,1 0-1,0 1 1,0-1-1,-1 0 1,1 0 0,0 0-1,0 1 1,0-1-1,0 1 1,0-1-1,0 2 1,-7 15-22,0 0 0,2 1 0,0-1 1,1 1-1,1 1 0,0-1 0,2 0 0,-1 30 1,5-31-18,-2-18 27,0 0 0,0 0 0,0 0-1,0 0 1,0-1 0,0 1 0,1 0 0,-1 0 0,0 0 0,0 0 0,0 0-1,0 0 1,1-1 0,-1 1 0,0 0 0,0 0 0,0 0 0,1 0-1,-1 0 1,0 0 0,0 0 0,0 0 0,1 0 0,-1 0 0,0 0-1,0 0 1,1 0 0,-1 0 0,0 0 0,0 0 0,0 0 0,1 0 0,-1 0-1,0 0 1,0 1 0,0-1 0,0 0 0,1 0 0,-1 0 0,0 0-1,0 0 1,0 0 0,0 1 0,1-1 0,-1 0 0,0 0 0,0 0 0,0 1-1,0-1 1,0 0 0,0 0 0,0 0 0,0 0 0,0 1 0,0-1-1,1 0 1,-1 0 0,0 1 0,7-19 27,0 1 1,-1-1-1,0 0 1,5-38-1,-6 32 13,-2 13-18,-2 7-14,0 0 0,1 0 0,-1 0 0,-1 0 0,1 0 0,-1 0 1,0-1-1,0 1 0,0 0 0,0 0 0,-1-4 0,0 8-7,0 0 0,1 1 1,-1-1-1,0 0 0,0 1 0,1-1 0,-1 1 0,1-1 0,-1 1 1,0-1-1,1 1 0,-1-1 0,1 1 0,-1 0 0,1-1 1,0 1-1,-1 0 0,1-1 0,0 1 0,-1 0 0,1 1 0,-8 17-5,2 1 0,0 0 0,1 0 0,1 0 0,-3 33 0,7-53 5,0 0-1,0 0 0,0 0 0,1 0 0,-1 0 0,0 0 0,0 0 0,0 0 1,0 0-1,0 0 0,0 0 0,0 0 0,0 0 0,0 0 0,0 0 1,1 0-1,-1 0 0,0 0 0,0 0 0,0 0 0,0 0 0,0 0 0,0 0 1,0 0-1,0 0 0,0 0 0,0 1 0,0-1 0,1 0 0,-1 0 0,0 0 1,0 0-1,0 0 0,0 0 0,0 0 0,0 0 0,0 0 0,0 0 1,7-17 11,8-25 9,-6 13-13,0 1 2,-1-1 0,6-45-1,-13 73-10,-1 1-1,0 0 1,0 0-1,0 0 0,0-1 1,0 1-1,0 0 1,0 0-1,0-1 0,0 1 1,0 0-1,0 0 0,0 0 1,0-1-1,0 1 1,0 0-1,0 0 0,0-1 1,0 1-1,0 0 1,0 0-1,0-1 0,0 1 1,0 0-1,0 0 1,0 0-1,0-1 0,-1 1 1,1 0-1,0 0 0,0 0 1,0-1-1,0 1 1,0 0-1,-1 0 0,1 0 1,0 0-1,0 0 1,0 0-1,-1-1 0,-7 9-36,-7 19-18,7-9 26,1 0 0,1 0 0,1 1 0,0 0 0,-2 24 0,8-31 28,4-13 22,6-20 17,-9 14-31,5-10 13,0-1-1,-2 0 0,0 0 0,-1 0 0,-1 0 0,2-29 0,-5 47-18,0 0-1,0-1 0,0 1 1,0 0-1,0 0 0,0 0 0,1 0 1,-1 0-1,0 0 0,0 0 0,0-1 1,0 1-1,0 0 0,0 0 0,0 0 1,0 0-1,0 0 0,0 0 1,0 0-1,0-1 0,0 1 0,0 0 1,0 0-1,-1 0 0,1 0 0,0 0 1,0 0-1,0 0 0,0-1 1,0 1-1,0 0 0,0 0 0,0 0 1,0 0-1,0 0 0,0 0 0,-1 0 1,1 0-1,0 0 0,0 0 1,0-1-1,0 1 0,0 0 0,0 0 1,0 0-1,-1 0 0,1 0 0,0 0 1,0 0-1,0 0 0,0 0 1,0 0-1,0 0 0,0 0 0,-1 0 1,1 0-1,0 0 0,0 0 0,0 0 1,0 0-1,0 0 0,0 1 1,-1-1-1,1 0 0,0 0 0,0 0 1,0 0-1,0 0 0,-8 12-28,-7 20-17,-21 117-1565,39-168 1384,0-6-102</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32.867"/>
    </inkml:context>
    <inkml:brush xml:id="br0">
      <inkml:brushProperty name="width" value="0.05" units="cm"/>
      <inkml:brushProperty name="height" value="0.05" units="cm"/>
      <inkml:brushProperty name="color" value="#E71224"/>
    </inkml:brush>
  </inkml:definitions>
  <inkml:trace contextRef="#ctx0" brushRef="#br0">18 363 12235,'-17'35'5964,"24"-47"-2448,19-10-2548,-11 9-507,168-143 831,-89 79-1157,-76 61-130,0-1 0,-1-1 1,-1 0-1,21-31 0,-41 53-243,1-1-1,-1 0 0,0 0 1,-1-1-1,1 0 1,0 1-1,-1-1 0,1 0 1,-1-1-1,1 1 1,-8 0-1,12-2 38</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35.538"/>
    </inkml:context>
    <inkml:brush xml:id="br0">
      <inkml:brushProperty name="width" value="0.05" units="cm"/>
      <inkml:brushProperty name="height" value="0.05" units="cm"/>
      <inkml:brushProperty name="color" value="#E71224"/>
    </inkml:brush>
  </inkml:definitions>
  <inkml:trace contextRef="#ctx0" brushRef="#br0">14 175 13051,'-13'-1'3413,"14"-2"-741,23-6-128,-16 6-2674,35-14 557,0-2 0,78-50 0,-53 29-281,-65 38-142,0 1-1,0-1 1,0 0 0,0 1 0,0 0-1,1 0 1,-1 0 0,1 0 0,-1 0-1,0 1 1,1-1 0,0 1 0,3 0 0,-5 1-3,0-1 0,-1 1 0,1 0 0,-1-1 0,1 1 0,-1 0 0,0 0 1,1 0-1,-1 0 0,0 1 0,0-1 0,1 0 0,-1 0 0,0 1 0,0-1 1,-1 1-1,1-1 0,0 1 0,0-1 0,-1 1 0,1-1 0,-1 1 0,1 0 1,-1-1-1,0 1 0,1 0 0,-1-1 0,0 4 0,5 44 186,-2 0 0,-3 0 0,-1 1 0,-15 86 0,15-129-401,0-1-1,-1 1 1,0-1 0,0 1-1,0-1 1,-6 9 0,8-12-396,4-4 216</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41.221"/>
    </inkml:context>
    <inkml:brush xml:id="br0">
      <inkml:brushProperty name="width" value="0.05" units="cm"/>
      <inkml:brushProperty name="height" value="0.05" units="cm"/>
      <inkml:brushProperty name="color" value="#E71224"/>
    </inkml:brush>
  </inkml:definitions>
  <inkml:trace contextRef="#ctx0" brushRef="#br0">418 2 10322,'0'0'4415,"2"6"120,-2-2-1496,-1-14-2692,-2 8-178,-7 15-115,6-7-51,-324 400 93,307-380-80,17-20-8,1-1 0,-1 0 0,-1 0 1,1 0-1,-1-1 0,0 1 1,0-1-1,-6 4 0,9-8 14,-2 1-24,4-3-361,0 0-1,0 1 0,0-1 0,0 0 1,0 0-1,0 0 0,1 0 0,-1 0 1,1 0-1,1-3 0,-1-2-232,0-4-160,0-4-225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41.660"/>
    </inkml:context>
    <inkml:brush xml:id="br0">
      <inkml:brushProperty name="width" value="0.05" units="cm"/>
      <inkml:brushProperty name="height" value="0.05" units="cm"/>
      <inkml:brushProperty name="color" value="#E71224"/>
    </inkml:brush>
  </inkml:definitions>
  <inkml:trace contextRef="#ctx0" brushRef="#br0">151 0 13739,'-2'7'4060,"-13"26"-2478,12-27-1447,-34 65 572,4 3 1,-27 86-1,60-160-691,1 0 0,-1 0 0,1 0 0,-1 0 0,1 0 0,0 0 0,-1 0 0,1 0 1,-1 0-1,1 0 0,-1 0 0,1 0 0,0 0 0,-1 0 0,1-1 0,-1 1 0,1 0 0,-1-1 0,1 1 0,-1 0 0,1-1 0,-1 1 0,42-28 93,2 2 0,0 2 0,1 2 0,1 1-1,1 3 1,92-22 0,-137 40-154,-1 0 1,0-1-1,0 1 1,0 0-1,1-1 0,-1 1 1,0-1-1,0 1 1,0-1-1,0 0 1,0 1-1,0-1 0,0 0 1,0 0-1,0 0 1,0 0-1,0 0 1,-1 0-1,1 0 0,0 0 1,-1 0-1,1 0 1,0 0-1,-1 0 1,1-2-1,0-10-352</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48.197"/>
    </inkml:context>
    <inkml:brush xml:id="br0">
      <inkml:brushProperty name="width" value="0.05" units="cm"/>
      <inkml:brushProperty name="height" value="0.05" units="cm"/>
      <inkml:brushProperty name="color" value="#E71224"/>
    </inkml:brush>
  </inkml:definitions>
  <inkml:trace contextRef="#ctx0" brushRef="#br0">0 906 10890,'2'1'217,"0"0"-1,-1 0 1,1-1-1,0 1 1,0 0-1,-1-1 1,1 0 0,0 1-1,0-1 1,0 0-1,0 0 1,0 0-1,0 0 1,0 0-1,-1 0 1,1 0-1,0-1 1,2 0-1,37-14 2315,-22 7-1990,136-38 1070,216-36 0,21-4-1306,-172 19-65,408-188-1,-554 220-215,558-236 85,-610 264-125,-13 5-45,0-1 1,-1 0 0,1-1-1,13-8 1,-22 12 35,0 0 1,1 0-1,-1 0 0,0 0 1,0 0-1,0 0 1,1 0-1,-1 0 1,0-1-1,0 1 1,1 0-1,-1 0 1,0 0-1,0 0 0,0-1 1,0 1-1,1 0 1,-1 0-1,0 0 1,0-1-1,0 1 1,0 0-1,0 0 1,0 0-1,0-1 0,1 1 1,-1 0-1,0 0 1,0-1-1,0 1 1,0 0-1,0 0 1,0-1-1,0 1 1,0 0-1,0 0 0,0-1 1,0 1-1,-1 0 1,1-1-1,-11-3-319,-21 3 94,-7 3-122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48.613"/>
    </inkml:context>
    <inkml:brush xml:id="br0">
      <inkml:brushProperty name="width" value="0.05" units="cm"/>
      <inkml:brushProperty name="height" value="0.05" units="cm"/>
      <inkml:brushProperty name="color" value="#E71224"/>
    </inkml:brush>
  </inkml:definitions>
  <inkml:trace contextRef="#ctx0" brushRef="#br0">549 0 15507,'-46'37'3057,"-149"172"-1120,138-146-1658,34-38-170,-92 105 449,90-98-334,0 1-1,-22 42 1,44-71-199,1 0 0,0 0 0,0 1 0,1-1 0,-1 0 0,1 1 0,0-1 0,-1 10 0,2-12-20,0 0 0,0 0-1,1 0 1,-1 0 0,0 0 0,1-1 0,0 1 0,-1 0 0,1 0 0,0 0 0,0-1 0,0 1 0,0 0 0,0-1 0,0 1 0,0-1 0,1 1 0,-1-1 0,1 0 0,-1 0 0,1 1 0,-1-1 0,1 0 0,-1 0 0,3 0-1,4 3 3,0-1 0,0 0 0,1-1 0,-1 0 0,0 0-1,1-1 1,-1 0 0,11 0 0,73-5 33,-87 3-38,184-22-534,187-48 0,-276 45 362,-7-3-78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49.328"/>
    </inkml:context>
    <inkml:brush xml:id="br0">
      <inkml:brushProperty name="width" value="0.05" units="cm"/>
      <inkml:brushProperty name="height" value="0.05" units="cm"/>
      <inkml:brushProperty name="color" value="#E71224"/>
    </inkml:brush>
  </inkml:definitions>
  <inkml:trace contextRef="#ctx0" brushRef="#br0">0 4 19524,'17'-4'1496,"-5"11"-1151,-8 9-137,2 13 576,2 8-280,4 12-256,2 2-56,2 5-152,-2-1-104,2-7-208,0-3-176,0-11-424,-2-7-209,-5-6 753,-5-6-232,-11 1-88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49.730"/>
    </inkml:context>
    <inkml:brush xml:id="br0">
      <inkml:brushProperty name="width" value="0.05" units="cm"/>
      <inkml:brushProperty name="height" value="0.05" units="cm"/>
      <inkml:brushProperty name="color" value="#E71224"/>
    </inkml:brush>
  </inkml:definitions>
  <inkml:trace contextRef="#ctx0" brushRef="#br0">0 357 17604,'42'-10'1760,"9"-11"-1032,7-7-256,7-7 673,4-4-105,-1-4-384,-4 1-416,-17 5-848,-9 3-192,-23 6 624,-7 8-224,-14 0-152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0.910"/>
    </inkml:context>
    <inkml:brush xml:id="br0">
      <inkml:brushProperty name="width" value="0.05" units="cm"/>
      <inkml:brushProperty name="height" value="0.05" units="cm"/>
    </inkml:brush>
  </inkml:definitions>
  <inkml:trace contextRef="#ctx0" brushRef="#br0">147 402 14747,'1'-1'248,"0"1"1,0-1-1,0 0 0,0 1 1,0-1-1,0 0 0,-1 0 1,1 0-1,0 0 0,0 0 1,-1 0-1,1 0 0,-1 0 1,1 0-1,-1 0 0,1 0 1,-1 0-1,0 0 0,1-2 1,-1 2-92,-1 0 0,1 0 0,-1 0 0,0 0 0,1 0 0,-1 0 0,0 0 0,0 0 0,1 1 0,-1-1 0,0 0 0,0 1 0,0-1 0,0 1 0,0-1 0,0 1 0,0-1 0,0 1 0,0-1 0,0 1 0,0 0 0,-2 0 0,0-1-70,-1 0 1,0 0-1,0 1 1,0-1-1,0 1 0,1 0 1,-1 0-1,0 1 1,0-1-1,0 1 0,1 0 1,-1 0-1,0 0 0,1 0 1,-1 1-1,1 0 1,-1-1-1,1 1 0,0 0 1,0 1-1,-5 3 1,3-1-95,0-1 1,1 1-1,-1 0 1,1 0 0,0 1-1,1-1 1,-1 1-1,1 0 1,0 0 0,1 0-1,-4 11 1,4-8-8,0-1 0,1 0 0,0 0 0,0 1 0,1-1 0,1 13 0,-1-19 10,0-1 0,1 1 0,-1-1 0,0 0 0,1 1 0,-1-1 0,1 1 0,0-1 0,-1 0 0,1 0 0,0 1 0,0-1 0,0 0 0,0 0 0,0 0 0,0 0 0,0 0 0,1 1 0,0-1 1,0-1 0,-1 1-1,1-1 1,0 1 0,0-1 0,-1 0-1,1 0 1,0 0 0,0 0 0,-1 0-1,1 0 1,0 0 0,0-1 0,-1 1-1,1-1 1,0 1 0,-1-1-1,1 0 1,2-1 0,5-3 20,0 0 0,0-1 1,-1 0-1,1-1 0,-1 0 1,-1 0-1,0-1 0,0 0 0,0 0 1,10-18-1,5-12 238,22-48-1,-42 80-228,13-26 235,-3 0 0,16-59-1,-23 71-130,-2 1 0,0-1-1,-1 0 1,-1 0 0,-1 0-1,-3-24 1,3 43-126,0 0-1,0 1 1,1-1-1,-2 0 1,1 1-1,0-1 1,0 0-1,0 1 1,0-1-1,0 0 0,-1 1 1,1-1-1,0 0 1,0 1-1,-1-1 1,1 0-1,-1 1 1,1-1-1,0 1 1,-1-1-1,0 0 1,-6 11 24,-2 27-29,2 8-28,1 0 0,3 1-1,1-1 1,2 1 0,9 56-1,-7-90-383,0-1 1,1 0-1,0 0 0,1 0 0,1 0 1,0 0-1,0-1 0,1 0 0,11 16 1,-5-12-379</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0.133"/>
    </inkml:context>
    <inkml:brush xml:id="br0">
      <inkml:brushProperty name="width" value="0.05" units="cm"/>
      <inkml:brushProperty name="height" value="0.05" units="cm"/>
      <inkml:brushProperty name="color" value="#E71224"/>
    </inkml:brush>
  </inkml:definitions>
  <inkml:trace contextRef="#ctx0" brushRef="#br0">0 170 17996,'9'-12'1968,"6"-2"-1328,13-6-272,6-1 945,11-4-577,2 1-216,3 4-656,-3 1-368,-8 9-1288,-6 6 1519,-12 14-287,-5 4-216</inkml:trace>
  <inkml:trace contextRef="#ctx0" brushRef="#br0" timeOffset="1">615 289 14043,'0'3'260,"10"56"1915,-10-56-1990,1 0-1,0 0 1,0 0-1,0 0 0,0 0 1,0 0-1,1 0 0,-1 0 1,1-1-1,0 1 0,0-1 1,0 1-1,0-1 0,0 0 1,5 4-1,-6-5-90,1-1 0,-1 1 0,0-1-1,1 0 1,-1 0 0,1 0 0,-1 0 0,1 0 0,-1 0-1,0 0 1,1 0 0,-1 0 0,1 0 0,-1-1 0,0 1-1,1-1 1,-1 1 0,0-1 0,1 0 0,-1 1 0,1-2-1,25-19 860,-25 20-905,20-21 806,34-43 0,-40 44-610,1 0-1,1 2 1,23-20 0,-39 38-233,-1-1 0,1 1 0,0 0 0,0 0 0,0 0 0,-1 0 0,1 0 0,0 0 0,0 0 0,1 0 0,-1 1 0,0-1 0,0 1 0,0 0 0,0-1 0,0 1 0,4 0 0,-5 1-6,1-1 1,-1 1 0,1 0 0,-1 0 0,1-1 0,-1 1-1,1 0 1,-1 0 0,0 1 0,1-1 0,-1 0 0,0 0 0,0 0-1,0 1 1,0-1 0,0 1 0,0-1 0,-1 0 0,1 1 0,0 0-1,-1-1 1,1 4 0,39 147 179,-40-151-182,0 0 0,1 0 0,-1 1-1,0-1 1,1 0 0,-1 0 0,1 0-1,-1 0 1,1 0 0,0 0-1,-1 0 1,1 0 0,0 0 0,0 0-1,0 0 1,0 0 0,0 0-1,0 0 1,1 0 0,-1-1-12,-1 0-1,1 0 1,-1 0 0,1 0-1,0 0 1,-1 0 0,1-1-1,-1 1 1,1 0 0,0 0-1,-1-1 1,1 1-1,-1 0 1,1-1 0,-1 1-1,1-1 1,-1 1 0,1 0-1,-1-1 1,0 1 0,1-1-1,-1 1 1,1-1 0,-1 1-1,1-2 1,1-2-25,0 0 1,0 0-1,-1 0 1,1-1-1,-1 1 1,0 0-1,0-1 1,0 1-1,-1-6 0,-3-11-74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1.103"/>
    </inkml:context>
    <inkml:brush xml:id="br0">
      <inkml:brushProperty name="width" value="0.05" units="cm"/>
      <inkml:brushProperty name="height" value="0.05" units="cm"/>
      <inkml:brushProperty name="color" value="#E71224"/>
    </inkml:brush>
  </inkml:definitions>
  <inkml:trace contextRef="#ctx0" brushRef="#br0">157 369 13987,'2'-4'332,"-1"0"1,0 0-1,0 0 0,-1 1 0,1-2 1,-1 1-1,0 0 0,-1-6 1,1 8-236,0 1 0,-1 0-1,1 0 1,0-1 0,-1 1 0,0 0 0,1 0 0,-1 0 0,0 0 0,1 0 0,-1 0 0,0 0 0,0 0 0,0 0 0,0 0 0,0 0 0,0 0 0,0 0 0,0 1 0,-1-1-1,1 1 1,0-1 0,0 1 0,-1-1 0,1 1 0,0 0 0,0-1 0,-1 1 0,1 0 0,-2 0 0,-2 0 27,1 0 1,0 1-1,-1-1 1,1 1-1,-1 0 1,1 1-1,0-1 1,0 1-1,0-1 1,0 1-1,0 1 0,0-1 1,0 0-1,1 1 1,-1 0-1,1 0 1,0 0-1,0 0 1,0 0-1,0 1 1,-3 5-1,0-1-54,0 0 1,1 1-1,0 0 0,1 0 0,0 0 0,0 1 1,1 0-1,-3 13 0,5-18-59,1-1 0,-1 1 0,1-1-1,0 0 1,0 1 0,1-1 0,-1 1 0,1-1 0,0 1 0,0-1-1,1 0 1,-1 0 0,1 0 0,0 1 0,0-2 0,1 1-1,-1 0 1,1 0 0,-1-1 0,1 1 0,0-1 0,0 0 0,1 0-1,-1 0 1,1 0 0,0-1 0,-1 0 0,1 1 0,0-1 0,0 0-1,0-1 1,1 1 0,-1-1 0,0 0 0,1 0 0,-1 0-1,1-1 1,-1 1 0,0-1 0,1 0 0,-1 0 0,1-1 0,8-1-1,-2-1 28,0-1 0,0 0 0,-1 0 0,1-1 0,-1 0 0,0-1 0,0 0-1,-1 0 1,0-1 0,0-1 0,-1 1 0,1-2 0,12-16 0,-3 1 67,-1 0-1,-1-1 1,-1-1 0,13-32 0,-18 33-23,0 0 0,-2-1-1,-1 1 1,-2-2 0,0 1-1,-2 0 1,0-1 0,-2-33-1,-1 56-65,-1-1 0,1 0 0,-1 0 0,0 1 0,-3-8 0,4 12-14,0 0 0,0-1-1,0 1 1,0 0 0,0-1 0,-1 1 0,1 0 0,0-1 0,0 1 0,-1 0-1,1-1 1,0 1 0,0 0 0,-1 0 0,1-1 0,0 1 0,-1 0 0,1 0-1,0 0 1,-1 0 0,1-1 0,0 1 0,-1 0 0,1 0 0,-1 0-1,0 0 1,0 0-1,1 1 0,-1-1 1,0 1-1,1-1 0,-1 0 1,0 1-1,1-1 0,-1 1 1,1-1-1,-1 1 0,1 0 1,-1-1-1,1 1 0,-1 0 1,1-1-1,0 1 0,-1 0 1,-3 8-1,0 0 0,1-1 0,0 1 0,0 0 0,1 0 0,0 1 0,-1 13 0,0 72-16,3-78 15,0-7 1,0 19 2,6 44 1,-6-66 0,1 0 0,1-1 0,-1 1 0,1-1 0,1 1 0,-1-1 0,1 0 1,0 0-1,0 0 0,1 0 0,-1-1 0,8 9 0,-10-13-1,1 1 1,-1-1-1,1 0 0,-1 0 1,1 0-1,-1 1 0,1-2 1,0 1-1,0 0 0,-1 0 1,1 0-1,0-1 0,0 1 0,0-1 1,0 0-1,0 1 0,0-1 1,0 0-1,0 0 0,-1 0 1,5-1-1,-3 0 3,1 0 1,-1-1-1,0 1 1,1-1-1,-1 0 1,0 0-1,0 0 1,0 0-1,0 0 1,4-5-1,3-5 18,0 0 0,-1-1 0,0 0 0,9-17 0,-5 1 29,-1 0 1,14-56-1,-22 74-46,-2 8-5,0 9-1,1 11-4,0 17-14,9 40 0,-9-59 14,1 0 0,1 0 0,0-1 1,1 0-1,8 16 0,-12-27 4,-1 0 0,1 0 1,0 0-1,1-1 0,-1 1 0,0 0 0,1-1 0,-1 1 0,1-1 0,0 0 0,0 0 1,0 0-1,0 0 0,0 0 0,0-1 0,1 0 0,-1 1 0,4 0 0,-3-2 2,1 1-1,-1-1 1,0 0-1,0-1 0,0 1 1,1-1-1,-1 0 1,0 0-1,0 0 1,0 0-1,0-1 0,0 1 1,4-3-1,5-5 8,1 0 0,-2 0 0,1-1 0,-1-1 1,-1 0-1,18-22 0,-9 8 12,-2-1 0,0 0 0,15-34 0,-26 46-14,0-1 0,-2 0 0,1 0-1,-2 0 1,0 0 0,-1 0 0,-1-1 0,1-18-1,-2 34-7,-1 0 0,0 0 0,0-1 0,0 1 0,0 0 1,0 0-1,0 0 0,0-1 0,0 1 0,0 0 0,0 0 0,0 0 0,0-1 0,0 1 0,0 0 0,0 0 0,0 0 0,0-1 0,0 1 0,0 0 0,0 0 0,0 0 0,-1-1 0,1 1 0,0 0 0,0 0 0,0 0 0,0 0 0,0-1 0,0 1 0,-1 0 0,1 0 0,0 0 0,0 0 0,0 0 0,-1 0 0,1-1 1,0 1-1,0 0 0,-7 7 0,-3 13 0,4-2-6,0 1 0,1 0 0,1-1 1,1 2-1,0-1 0,1 0 1,2 1-1,0-1 0,3 21 0,-3-38-38,0-1 1,0 0-1,0 0 0,0 0 0,0 0 0,1 0 0,-1 0 0,0 0 1,1 0-1,-1 1 0,1-1 0,-1 0 0,1 0 0,-1-1 0,1 1 1,0 0-1,0 0 0,-1 0 0,2 1 0,-1-2-8,0-1 0,-1 1 0,1 0 0,-1 0 0,1 0 0,-1 0 0,1-1-1,0 1 1,-1 0 0,1 0 0,-1-1 0,1 1 0,-1-1 0,0 1 0,1 0 0,-1-1 0,1 1 0,-1-1-1,0 1 1,1-1 0,-1 1 0,0-1 0,1 1 0,-1-2 0,4-6-242,0 0 1,-1 0-1,4-14 0,0-11-359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1.489"/>
    </inkml:context>
    <inkml:brush xml:id="br0">
      <inkml:brushProperty name="width" value="0.05" units="cm"/>
      <inkml:brushProperty name="height" value="0.05" units="cm"/>
      <inkml:brushProperty name="color" value="#E71224"/>
    </inkml:brush>
  </inkml:definitions>
  <inkml:trace contextRef="#ctx0" brushRef="#br0">22 5 19884,'-14'-4'1825,"8"5"-1441,4 2-456,2 0 616,11 0-256,9 1-144,7 3-304</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1.909"/>
    </inkml:context>
    <inkml:brush xml:id="br0">
      <inkml:brushProperty name="width" value="0.05" units="cm"/>
      <inkml:brushProperty name="height" value="0.05" units="cm"/>
      <inkml:brushProperty name="color" value="#E71224"/>
    </inkml:brush>
  </inkml:definitions>
  <inkml:trace contextRef="#ctx0" brushRef="#br0">186 1 18972,'-57'31'2031,"39"-23"-1583,1 1-1,0 1 0,0 1 1,1 0-1,-22 20 1,38-30-444,-1-1 0,1 0 0,-1 1 0,1-1 0,0 0 0,-1 1 0,1-1 1,-1 1-1,1-1 0,0 1 0,0-1 0,-1 0 0,1 1 0,0-1 0,0 1 0,0-1 1,-1 1-1,1-1 0,0 1 0,0 0 0,0-1 0,0 1 0,0-1 0,0 1 0,0-1 0,0 2 1,1-2-11,-1 0 0,1 1 0,-1-1 0,1 0 0,0 1 1,-1-1-1,1 0 0,0 1 0,-1-1 0,1 0 0,-1 0 1,1 0-1,0 0 0,-1 0 0,1 0 0,0 0 0,0 0 1,0 0-1,42-6-428,-33 4 353,28-4-293,0 2-1,48 0 1,-71 4 305,-1 1 0,0 0-1,1 1 1,-1 1 0,0 0 0,0 1 0,-1 1-1,1 0 1,16 9 0,-26-12 87,-1 0 0,0 0 0,0 0 1,0 0-1,0 1 0,0 0 0,-1-1 0,1 1 0,-1 0 1,1 0-1,-1 0 0,0 1 0,0-1 0,-1 1 1,1-1-1,-1 1 0,0-1 0,0 1 0,0 0 0,0-1 1,0 1-1,-1 0 0,0 0 0,0 0 0,0 0 0,0-1 1,0 1-1,-1 0 0,0 0 0,0-1 0,0 1 1,0 0-1,0-1 0,-4 7 0,-1 1 83,0-1-1,-1 1 1,0-2-1,0 1 1,-1-1-1,-1 0 1,1 0-1,-1-1 1,-1-1-1,-13 10 1,17-14-51,1 0 1,0-1-1,0 1 0,-1-1 1,1 0-1,-1 0 0,0-1 0,0 0 1,1 0-1,-9 0 0,10-1 16,0 0 0,0 0-1,0-1 1,0 0-1,0 0 1,1 0-1,-1 0 1,0-1-1,1 1 1,-1-1 0,1 0-1,0 0 1,-1 0-1,1 0 1,0-1-1,-5-5 1,4 4-39,0-1 0,0 0 0,1 0 0,-5-10 0,-9-23 107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2.296"/>
    </inkml:context>
    <inkml:brush xml:id="br0">
      <inkml:brushProperty name="width" value="0.05" units="cm"/>
      <inkml:brushProperty name="height" value="0.05" units="cm"/>
      <inkml:brushProperty name="color" value="#E71224"/>
    </inkml:brush>
  </inkml:definitions>
  <inkml:trace contextRef="#ctx0" brushRef="#br0">57 109 14123,'3'0'466,"-1"0"-1,1 0 1,0-1 0,-1 1 0,1-1-1,-1 0 1,1 1 0,-1-1-1,1 0 1,-1 0 0,0-1-1,1 1 1,-1 0 0,3-3 0,-4 3-355,0 0 0,0-1 0,1 1 0,-1 0 0,-1-1 0,1 1 0,0 0 0,0-1 0,0 1 0,-1-1 0,1 0 0,-1 1 0,1-1 0,-1 1 0,0-1 0,0 0 0,1 1 0,-1-1 0,0 0 0,0 1 0,-1-1 0,1 0 0,0 1 0,-1-3 0,0 3-104,1 0 0,0 0 0,-1 0 0,1 0 0,-1 0 0,1 0 0,-1 1 0,1-1 0,-1 0 0,0 0 0,1 1-1,-1-1 1,0 0 0,0 1 0,1-1 0,-1 1 0,0-1 0,0 1 0,0-1 0,0 1 0,0 0 0,0-1 0,0 1 0,1 0 0,-1 0 0,0-1 0,0 1 0,0 0 0,0 0 0,0 0 0,0 0 0,0 1 0,0-1 0,0 0 0,0 0 0,0 1 0,0-1 0,0 0 0,0 1 0,0-1 0,0 1 0,-1 0 0,-2 1-3,0 0-1,-1 0 1,1 1 0,0 0-1,0-1 1,0 2-1,-4 4 1,4-3-1,0 0 0,0 1-1,1 0 1,0 0 0,0 0 0,0 0-1,1 0 1,0 1 0,0-1 0,1 1-1,-1-1 1,0 14 0,2-18 0,0 1 0,0-1 0,0 1 0,0-1-1,1 1 1,-1-1 0,1 1 0,-1-1 0,1 0 0,0 1 0,0-1 0,0 0 0,0 1-1,0-1 1,1 0 0,-1 0 0,1 0 0,-1 0 0,1 0 0,0-1 0,0 1 0,0 0-1,0-1 1,0 1 0,0-1 0,0 0 0,0 0 0,0 0 0,1 0 0,-1 0 0,0 0-1,1 0 1,-1-1 0,1 1 0,-1-1 0,5 0 0,2 0 7,0 0 0,0-1-1,-1 0 1,1-1 0,0 0 0,-1 0 0,1-1 0,-1 0-1,12-6 1,11-7 23,30-21 0,-43 26-16,-2 0 8,-6 4 7,0 0 0,1 0 1,0 1-1,1 1 1,-1 0-1,1 0 0,0 1 1,13-3-1,-23 7-11,-1 0 0,0 0 0,0 0-1,1 0 1,-1 0 0,0 0 0,1 1 0,-1-1-1,0 0 1,0 1 0,0-1 0,1 1 0,-1-1-1,0 1 1,0 0 0,0-1 0,0 1 0,0 0-1,0 0 1,0 0 0,0-1 0,0 1 0,1 2-1,13 30 539,-14-29-466,0 0 0,1 0 1,0 0-1,-1-1 1,1 1-1,4 5 0,-4-7-54,0-1 0,0 1 1,0-1-1,0 0 0,0 0 0,0 0 0,1 0 0,-1 0 0,0 0 0,1 0 0,-1-1 0,0 1 0,1-1 0,-1 0 1,1 1-1,-1-1 0,0 0 0,1-1 0,-1 1 0,1 0 0,-1-1 0,0 1 0,1-1 0,-1 0 0,3-1 0,6-2 51,1-2-1,-1 1 0,16-11 1,-25 14-69,74-51 245,19-11-225,-94 63-48,0 0 1,1 0-1,-1 0 0,1 0 0,-1 1 1,1-1-1,-1 0 0,1 1 0,-1-1 1,1 1-1,-1 0 0,1-1 1,0 1-1,-1 0 0,1 0 0,0 0 1,-1 0-1,1 0 0,0 0 0,-1 1 1,1-1-1,2 1 0,-3 1-3,1-1-1,-1 1 0,0 0 1,1-1-1,-1 1 1,0 0-1,0 0 1,0 0-1,0 0 0,-1 0 1,1 0-1,0 0 1,-1 0-1,1 0 1,-1 4-1,0-5 11,0-1 0,0 1 1,0 0-1,1 0 0,-1 0 0,0 0 0,0-1 1,1 1-1,-1 0 0,0 0 0,1-1 0,-1 1 1,1 0-1,-1 0 0,1-1 0,-1 1 1,1-1-1,0 1 0,-1 0 0,1-1 0,0 1 1,-1-1-1,1 0 0,0 1 0,0-1 0,-1 0 1,1 1-1,0-1 0,0 0 0,0 0 1,0 1-1,-1-1 0,1 0 0,0 0 0,0 0 1,0 0-1,0 0 0,-1 0 0,1-1 0,0 1 1,0 0-1,1-1 0,5-1-3,0-1 0,0 0 0,-1-1 0,9-5-1,7-3-150,-21 11 113,0 1 0,0-1 0,0 1 0,0 0 0,0-1 1,0 1-1,0 0 0,0 0 0,0-1 0,0 1 0,0 0 1,0 0-1,0 0 0,0 0 0,0 0 0,0 1 0,0-1 1,0 0-1,0 0 0,0 1 0,0-1 0,0 0 0,0 1 1,0-1-1,0 1 0,0-1 0,-1 1 0,1 0 0,0-1 1,0 1-1,-1 0 0,1 0 0,0-1 0,-1 1 0,1 0 1,0 0-1,-1 0 0,1 0 0,-1 0 0,0 0 0,1 0 1,-1 0-1,0 0 0,1 2 0,-1-1-150,0 1 0,0 0 0,0 0 0,0 0-1,0 0 1,0 0 0,-1 0 0,1-1 0,-1 1 0,0 0 0,0 0-1,0-1 1,0 1 0,-1 0 0,-1 2 0,-4 1-521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2.718"/>
    </inkml:context>
    <inkml:brush xml:id="br0">
      <inkml:brushProperty name="width" value="0.05" units="cm"/>
      <inkml:brushProperty name="height" value="0.05" units="cm"/>
      <inkml:brushProperty name="color" value="#E71224"/>
    </inkml:brush>
  </inkml:definitions>
  <inkml:trace contextRef="#ctx0" brushRef="#br0">0 2 15467,'9'-2'2009,"4"14"-969,-2 8-400,-1 11 2185,3 9-1585,-1 11-544,0 4-176,0 4-368,2-3-312,-7-7-688,-1-3-328,-6-15 896,-8-8-232,-8-13-193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3.119"/>
    </inkml:context>
    <inkml:brush xml:id="br0">
      <inkml:brushProperty name="width" value="0.05" units="cm"/>
      <inkml:brushProperty name="height" value="0.05" units="cm"/>
      <inkml:brushProperty name="color" value="#E71224"/>
    </inkml:brush>
  </inkml:definitions>
  <inkml:trace contextRef="#ctx0" brushRef="#br0">1 142 15083,'4'-7'289,"0"0"-1,0 0 1,1 0-1,0 1 1,1 0 0,0 0-1,-1 0 1,2 0-1,-1 1 1,1 0-1,0 1 1,0-1-1,0 1 1,15-6-1,4 1 370,0 0 0,1 2-1,31-6 1,-31 8-83,40-2 0,-59 7-517,-1-1-1,1 2 0,0-1 0,0 1 1,-1 1-1,1-1 0,0 1 1,-1 0-1,15 7 0,-21-8-53,1-1 1,-1 1-1,1 0 0,-1 0 0,1 0 0,-1 0 1,0 0-1,1 0 0,-1 0 0,0 1 0,0-1 1,0 0-1,0 1 0,0-1 0,0 1 0,0-1 1,0 1-1,-1-1 0,1 1 0,0 0 0,-1-1 1,0 1-1,1 0 0,-1-1 0,0 1 1,0 0-1,0 0 0,0-1 0,0 1 0,0 0 1,-1-1-1,1 1 0,0 0 0,-1 1 0,-3 6 18,0-1 0,-1 0-1,0 0 1,0 0 0,-9 10-1,-7 13 93,20-30-116,1 0-1,0-1 1,0 1 0,0 0 0,0 0 0,0 0 0,0 0 0,0-1-1,0 1 1,0 0 0,0 0 0,0 0 0,0-1 0,0 1-1,1 0 1,-1 0 0,0 0 0,0-1 0,1 1 0,-1 0-1,1-1 1,-1 1 0,1 0 0,-1-1 0,1 1 0,-1 0-1,1-1 1,0 1 0,1 0 0,26 18-200,-14-10 55,-4-1 28,1 1 0,-2 0 0,1 0 0,-1 1 0,-1 0 0,0 0 0,0 1 0,-1 0 0,10 21 0,-14-26 120,-1 0 0,0 1 1,0 0-1,-1 0 0,0-1 0,0 1 0,-1 0 0,1 0 1,-1 0-1,-1 0 0,1 0 0,-1-1 0,-1 1 1,1 0-1,-1 0 0,0-1 0,-1 1 0,1-1 0,-1 0 1,-6 9-1,0-2 167,0-1 0,0 0 0,-1-1 1,-1 0-1,0 0 0,-1-2 0,1 1 1,-2-1-1,-20 11 0,24-15-66,0 0-1,-1-1 1,1 0-1,-1 0 1,0-1-1,-1 0 1,1-1-1,0 0 1,-1-1-1,1 0 1,-1 0-1,1-1 1,-1-1-1,-16-2 1,24 2-180,-1 0 1,1 0 0,-1 0 0,1-1 0,0 1 0,0-1 0,0 0 0,0 1-1,0-1 1,0-1 0,0 1 0,0 0 0,1-1 0,0 1 0,-1-1 0,1 0-1,0 0 1,0 0 0,-2-4 0,2 2-53,0 0 0,1 0 0,0-1 0,0 1 0,0 0 0,0 0 0,1 0 0,0-1 0,0 1 0,0 0 0,1 0 0,2-10 0,9-22-638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3.948"/>
    </inkml:context>
    <inkml:brush xml:id="br0">
      <inkml:brushProperty name="width" value="0.05" units="cm"/>
      <inkml:brushProperty name="height" value="0.05" units="cm"/>
      <inkml:brushProperty name="color" value="#E71224"/>
    </inkml:brush>
  </inkml:definitions>
  <inkml:trace contextRef="#ctx0" brushRef="#br0">77 403 17460,'1'1'67,"-1"-1"1,0 0 0,1 0-1,-1 1 1,1-1-1,-1 0 1,0 0 0,1 1-1,-1-1 1,1 0 0,-1 0-1,0 0 1,1 0-1,-1 0 1,1 1 0,-1-1-1,1 0 1,-1 0 0,1 0-1,-1 0 1,1-1-1,-1 1 1,0 0 0,1 0-1,-1 0 1,1 0-1,-1 0 1,1 0 0,-1-1-1,0 1 1,1 0 0,-1 0-1,1-1 1,-1 1-1,0 0 1,1-1 0,-1 1-1,0 0 1,0-1 0,1 1-1,-1 0 1,0-1-1,1 0 1,18-20 673,-17 18-324,7-8 164,-1-1 0,0 1 1,12-24-1,-18 31-524,0 0 0,-1 1 0,1-1 0,-1 0 0,0 0 0,0 0 1,-1 0-1,1 0 0,-1 0 0,1 0 0,-1 0 0,-1 0 0,1 0 0,0 0 0,-1 0 0,0 0 0,0 0 1,-2-4-1,3 7-47,-1 0 0,1 0 0,-1 0 0,0 0 0,1 0 0,-1 0 0,0 0 0,0 0 0,0 0 0,1 0 1,-1 1-1,0-1 0,0 0 0,0 1 0,0-1 0,0 1 0,-1-1 0,1 1 0,0-1 0,0 1 0,0 0 0,0-1 0,-3 1 1,2 0 2,-1 0 1,0 1-1,0-1 1,1 1-1,-1 0 1,0-1-1,1 1 1,-1 0-1,1 0 1,-4 2-1,-1 2 7,0 0 0,0 0 0,1 0 0,-1 1 0,1 0-1,-5 6 1,3-1-18,0 0 1,1 1-1,1-1 0,-10 26 1,13-29-8,1 0 1,-1 0 0,1 0-1,1 0 1,0 0 0,0 0-1,0 1 1,1-1-1,1 9 1,-1-16 3,0 0 0,1 1 0,-1-1 0,0 0 0,1 0 0,-1 0 0,0 0 0,1 0 0,0 0 0,-1 0 0,1 0 0,-1 0 0,1 0 0,0 0 0,0 0 0,-1-1 0,1 1 0,0 0-1,0 0 1,0-1 0,0 1 0,0-1 0,0 1 0,0-1 0,0 1 0,0-1 0,0 0 0,1 1 0,-1-1 0,0 0 0,0 0 0,0 0 0,0 0 0,0 0 0,0 0 0,3 0 0,3-1-2,0-1 1,0 1-1,0-1 1,12-5 0,-16 6 0,28-12-2,9-3 3,57-15-1,-85 28-1,0 0-1,0 1 1,-1 1-1,1 0 1,0 1 0,0 0-1,0 1 1,0 0-1,21 5 1,-29-5 9,-1-1 0,0 2 0,0-1 1,0 0-1,0 0 0,0 1 0,0 0 1,0-1-1,0 1 0,-1 0 0,1 0 0,-1 1 1,1-1-1,-1 1 0,0-1 0,0 1 1,2 4-1,-2-34 699,-4-22-89,-10-59-1,5 57-551,40 78-204,-28-24 132,0 0 0,0 0-1,0 0 1,1 0 0,-1-1-1,1 0 1,0 0 0,0 0-1,-1-1 1,1 0 0,0 0-1,0 0 1,0-1 0,0 0-1,0 0 1,0-1 0,0 1-1,0-1 1,0-1 0,0 1 0,0-1-1,-1 0 1,9-4 0,-8 3 8,-1 1-1,0-1 1,0-1 0,0 1 0,-1-1 0,1 1 0,-1-1 0,0-1 0,0 1 0,0 0 0,0-1 0,-1 0 0,0 0 0,0 0 0,0 0-1,-1-1 1,1 1 0,-1-1 0,-1 1 0,1-1 0,-1 0 0,0 0 0,0 0 0,0-6 0,-1 13-2,0-1 1,0 0-1,-1 0 0,1 0 1,0 0-1,0 0 1,0 0-1,0 1 0,0-1 1,0 0-1,-1 0 1,1 0-1,0 0 1,0 0-1,0 0 0,0 0 1,-1 0-1,1 0 1,0 0-1,0 0 0,0 0 1,0 0-1,0 0 1,-1 0-1,1 0 0,0 0 1,0 0-1,0 0 1,0 0-1,-1 0 0,1 0 1,0 0-1,0 0 1,0 0-1,0 0 1,0 0-1,-1-1 0,1 1 1,0 0-1,0 0 1,0 0-1,0 0 0,0 0 1,0 0-1,0-1 1,-1 1-1,1 0 0,0 0 1,0 0-1,0 0 1,0 0-1,0-1 0,0 1 1,0 0-1,0 0 1,0 0-1,0 0 0,0 0 1,0-1-1,0 1 1,0 0-1,-9 13-55,6-3 24,0 1 1,0-1-1,0 1 1,2 0-1,-2 19 1,3-25 29,-1 0 1,1 0-1,0 0 1,1 0-1,0 0 1,-1 0-1,2 0 1,-1 0-1,0 0 1,1-1 0,0 1-1,0-1 1,0 1-1,6 7 1,-6-10 8,1 0 0,-1 0 0,1 0 0,0-1 0,0 1 0,0-1 0,0 1 1,0-1-1,0 0 0,0 0 0,0 0 0,1-1 0,-1 1 0,0-1 0,0 0 0,1 0 1,-1 0-1,0 0 0,0 0 0,1-1 0,-1 0 0,0 1 0,0-1 0,0 0 0,4-2 1,6-2 23,0-1 0,0 0 0,-1-1 0,16-10 0,-8 1-1,0 0 1,-1-1-1,-1-1 0,-1-1 0,0-1 0,-2 0 0,0-1 1,14-26-1,-27 42-41,1 1 0,-1 0 1,0-1-1,-1 1 0,1-1 1,-1 1-1,1-1 0,0-8 0,-2 13 11,0 0-1,0 0 0,0 0 1,0-1-1,0 1 0,0 0 1,0 0-1,0 0 0,0 0 0,0 0 1,0 0-1,0-1 0,0 1 1,0 0-1,0 0 0,0 0 0,0 0 1,0 0-1,0-1 0,0 1 1,0 0-1,0 0 0,0 0 0,0 0 1,0 0-1,0 0 0,0-1 1,-1 1-1,1 0 0,0 0 0,0 0 1,0 0-1,0 0 0,0 0 1,0 0-1,0 0 0,0 0 0,-1 0 1,1-1-1,0 1 0,0 0 1,0 0-1,0 0 0,0 0 1,0 0-1,-1 0 0,1 0 0,0 0 1,0 0-1,0 0 0,0 0 1,0 0-1,-1 0 0,1 0 0,0 0 1,0 0-1,-6 6-49,0 5-7,0-1 0,1 1 0,0 0 0,1 0-1,0 1 1,1-1 0,0 1 0,1 0 0,0-1-1,1 1 1,0 0 0,1 0 0,2 16 0,-2-26-44,1 0 1,-1 0-1,1 0 1,0 0-1,-1 0 1,1 0-1,0 0 1,0 0-1,0 0 1,1 0-1,-1-1 1,0 1-1,1 0 1,1 1-1,-2-3 56,0 1-1,-1 0 0,1-1 1,0 1-1,0-1 0,0 1 1,0-1-1,1 0 0,-1 1 1,0-1-1,0 0 0,0 0 1,0 0-1,0 0 0,0 1 1,0-2-1,0 1 1,1 0-1,-1 0 0,0 0 1,0 0-1,0-1 0,0 1 1,0 0-1,0-1 0,2 0 1,7-9-565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4.381"/>
    </inkml:context>
    <inkml:brush xml:id="br0">
      <inkml:brushProperty name="width" value="0.05" units="cm"/>
      <inkml:brushProperty name="height" value="0.05" units="cm"/>
      <inkml:brushProperty name="color" value="#E71224"/>
    </inkml:brush>
  </inkml:definitions>
  <inkml:trace contextRef="#ctx0" brushRef="#br0">1 1 16756,'6'6'1352,"1"2"-1056,0-1-296,6-2 104,5-4 240,15-1-376,5 0-168</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4.756"/>
    </inkml:context>
    <inkml:brush xml:id="br0">
      <inkml:brushProperty name="width" value="0.05" units="cm"/>
      <inkml:brushProperty name="height" value="0.05" units="cm"/>
      <inkml:brushProperty name="color" value="#E71224"/>
    </inkml:brush>
  </inkml:definitions>
  <inkml:trace contextRef="#ctx0" brushRef="#br0">148 308 14427,'-4'7'595,"0"-1"-1,0 0 0,-1-1 1,-9 10-1,-10 14 696,5-2 249,-27 55-1,41-73-1304,1 1-1,0-1 1,1 1-1,0 0 1,0 0-1,1 1 1,0-1-1,1 0 1,0 22-1,1-31-187,1 1 0,-1-1 0,0 1 0,0 0 0,1-1 0,-1 1 0,0-1 0,1 1 0,0-1 0,-1 1 0,1-1 0,0 1 0,0-1 0,0 0 0,0 1 0,0-1 0,0 0 0,0 0 0,0 0 0,0 0 0,1 0 0,-1 0 0,0 0 0,2 1 0,0-1 2,-1-1-1,1 1 0,0-1 1,0 0-1,-1 1 1,1-1-1,0 0 1,0-1-1,-1 1 0,1 0 1,0-1-1,4-1 1,5-2 64,0-1 0,-1 0 1,1-1-1,19-14 1,-15 8-29,0-2 0,-1 0 0,-1 0 0,0-1 0,-1-1 0,-1-1 0,0 1 0,17-37 0,-16 27-56,-2-1 0,-1 0-1,-1-1 1,-1 0 0,7-50 0,-13 60-46,0 0 1,-2 0-1,0-1 1,-1 1-1,-6-32 1,6 45 7,0 1 1,-1-1-1,1 1 0,-1-1 1,0 1-1,0 0 0,0 0 1,-1 0-1,0 0 1,1 0-1,-1 0 0,-4-3 1,4 5 0,1 1 1,-1-1-1,1 1 0,-1-1 1,0 1-1,0 0 1,0 0-1,1 0 1,-1 0-1,0 1 1,0-1-1,0 1 1,0 0-1,0-1 0,0 2 1,0-1-1,0 0 1,0 0-1,0 1 1,-6 1-1,2 1-10,0-1 0,0 1 0,0 0 0,1 1 0,-1-1 0,1 1 0,-8 7 0,10-8 10,1-1 0,0 1 0,-1 0 1,1 1-1,1-1 0,-1 1 0,0-1 0,1 1 0,0 0 0,0-1 1,0 1-1,0 0 0,-2 8 0,4-11 5,0 0 1,0 0-1,0 0 0,0 0 0,0 0 0,0 0 1,0 0-1,1 0 0,-1 1 0,0-1 1,1 0-1,-1 0 0,1 0 0,-1 0 1,1 0-1,-1-1 0,1 1 0,0 0 0,-1 0 1,1 0-1,0 0 0,0-1 0,-1 1 1,1 0-1,0-1 0,0 1 0,0 0 1,0-1-1,0 0 0,2 2 0,4 0-25,-1 0 0,1 0-1,13 2 1,-12-3 2,17 4-44,1 1 0,-1 0 0,45 20 1,-60-21 57,0 1 1,0 0 0,0 0 0,-1 1 0,1 1 0,-2-1 0,1 1 0,-1 1 0,-1-1 0,1 1 0,7 13 0,-9-10 0,1 0 0,-2 1 0,0 0 0,0 0 0,-1 0 0,-1 0 0,4 28 0,-5 15-2677,-4-43 2050,2-13 628,-1 0 0,1 0 1,0 0-1,0 0 0,0 1 1,0-1-1,0 0 0,0 0 1,-1 0-1,1 0 0,0 0 1,0 0-1,0 1 0,0-1 1,-1 0-1,1 0 0,0 0 0,0 0 1,0 0-1,-1 0 0,1 0 1,0 0-1,0 0 0,0 0 1,-1 0-1,1 0 0,0 0 1,0 0-1,0 0 0,-1 0 1,1 0-1,0 0 0,0 0 0,0 0 1,0 0-1,-1 0 0,1-1 1,0 1-1,0 0 0,0 0 1,0 0-1,-1 0 0,1 0 1,0 0-1,0-1 0,0 1 1,0 0-1,0 0 0,0 0 0,-1 0 1,1-1-1,0 1 0,0 0 1,0 0-1,0 0 0,0-1 1,-11-20-730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1.467"/>
    </inkml:context>
    <inkml:brush xml:id="br0">
      <inkml:brushProperty name="width" value="0.05" units="cm"/>
      <inkml:brushProperty name="height" value="0.05" units="cm"/>
    </inkml:brush>
  </inkml:definitions>
  <inkml:trace contextRef="#ctx0" brushRef="#br0">209 26 18860,'-5'-4'273,"-1"1"-1,0 0 1,0 0-1,0 0 0,0 1 1,-1 0-1,1 1 1,0-1-1,-1 1 1,1 0-1,-1 1 1,0-1-1,1 2 1,-1-1-1,1 0 1,-1 1-1,1 0 1,-11 4-1,13-4-260,-1 1-1,1 0 1,-1 0-1,1 0 1,0 1-1,0 0 0,0-1 1,0 1-1,0 1 1,1-1-1,-1 1 1,1-1-1,0 1 0,0 0 1,0 0-1,1 0 1,0 0-1,-1 1 1,1-1-1,1 1 0,-1-1 1,1 1-1,-1 0 1,1-1-1,0 8 1,0-5-26,1-1 0,0 1 0,0 0 0,1-1 0,0 1 0,0-1 0,4 12 1,-5-17 11,1 1 0,-1 0 1,1-1-1,0 1 0,-1-1 1,1 1-1,0-1 0,0 0 1,0 1-1,0-1 0,0 0 1,1 0-1,-1 1 0,0-1 1,1 0-1,-1 0 0,0 0 1,1-1-1,-1 1 0,1 0 1,-1 0-1,1-1 0,0 1 1,-1-1-1,1 0 0,0 1 1,-1-1-1,1 0 0,0 0 1,-1 0-1,1 0 0,0 0 1,-1 0-1,1-1 0,1 1 1,5-3 23,-1 1 0,0-1 0,-1-1 0,1 1 0,0-1 0,-1 0 0,0-1 0,0 1 0,0-1 0,-1 0 0,1-1-1,8-11 1,3-6-85,27-50 0,-41 67-143,6-9-747,-8 15 913,-1 0 0,0-1 0,1 1 0,-1 0 0,0-1 0,1 1 0,-1 0 0,1 0 0,-1-1 0,1 1 0,-1 0 0,1 0 0,-1 0 0,1 0 0,-1-1 0,1 1 0,-1 0 0,1 0 0,-1 0 0,1 0 0,-1 0 0,1 0 0,-1 0 0,1 1 0,-1-1 0,1 0-1,-1 0 1,1 0 0,-1 0 0,1 1 0,9 5-534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5.375"/>
    </inkml:context>
    <inkml:brush xml:id="br0">
      <inkml:brushProperty name="width" value="0.05" units="cm"/>
      <inkml:brushProperty name="height" value="0.05" units="cm"/>
      <inkml:brushProperty name="color" value="#E71224"/>
    </inkml:brush>
  </inkml:definitions>
  <inkml:trace contextRef="#ctx0" brushRef="#br0">6 128 15459,'-5'-27'2118,"6"18"-1135,6 15 429,5 17-744,-1 0 0,-1 1 0,-1 0 0,-2 0 0,7 32 0,0-2-228,-8-33-302,3 12 123,1 0 0,2-1 1,16 33-1,-26-61-215,0 0 0,1 0 0,0 0 0,0 0 0,0 0 0,0-1 0,0 1 0,1-1 0,-1 0 0,6 3 0,-7-4-13,1-1 0,0 0 0,-1 0-1,1 0 1,0 0 0,-1-1 0,1 1 0,0 0-1,0-1 1,0 0 0,0 0 0,-1 0 0,1 0-1,0 0 1,0-1 0,0 1 0,0-1 0,4-1-1,2-3 43,1 1 0,-1-1 0,0-1-1,-1 1 1,0-2 0,1 1 0,-2-1 0,1 0-1,-1-1 1,12-16 0,4-8 191,28-52 0,-23 33-692,-3-1 0,-2-1 0,-2-2 1,21-82-1,-42 128-259,-2 9 440,-2 14-498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5.780"/>
    </inkml:context>
    <inkml:brush xml:id="br0">
      <inkml:brushProperty name="width" value="0.05" units="cm"/>
      <inkml:brushProperty name="height" value="0.05" units="cm"/>
      <inkml:brushProperty name="color" value="#E71224"/>
    </inkml:brush>
  </inkml:definitions>
  <inkml:trace contextRef="#ctx0" brushRef="#br0">0 0 15763,'20'19'1585,"0"1"-1145,5-6-240,-2 1 536,1-8-584,2-6-296,-3-5 152,1-6-176,-3-6-96</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6.164"/>
    </inkml:context>
    <inkml:brush xml:id="br0">
      <inkml:brushProperty name="width" value="0.05" units="cm"/>
      <inkml:brushProperty name="height" value="0.05" units="cm"/>
      <inkml:brushProperty name="color" value="#E71224"/>
    </inkml:brush>
  </inkml:definitions>
  <inkml:trace contextRef="#ctx0" brushRef="#br0">166 75 15347,'-15'6'496,"1"1"0,-1 0-1,1 1 1,1 1-1,-1 0 1,-13 13 0,22-19-338,1 1 0,0 0 0,-1 0 0,2 1 0,-1-1 0,0 1 0,1 0 0,0 0 0,0 0 0,0 0 0,1 1 1,0-1-1,0 0 0,0 1 0,1 0 0,0 0 0,0-1 0,0 1 0,0 11 0,1-16-130,1 1-1,-1-1 1,0 1 0,0-1-1,1 0 1,-1 1 0,1-1-1,-1 0 1,1 1 0,0-1-1,-1 0 1,1 0 0,0 0-1,0 0 1,0 0 0,0 0-1,0 0 1,0 0 0,0 0-1,0 0 1,0 0 0,0 0-1,1-1 1,-1 1 0,0-1-1,0 1 1,1-1 0,-1 1-1,0-1 1,1 0 0,-1 1-1,1-1 1,-1 0 0,0 0-1,1 0 1,-1 0-1,1 0 1,1-1 0,4 0 58,1 0 0,-1-1 0,1 0 0,-1-1 0,14-6 0,10-9 110,0-1 1,-1-1-1,47-42 0,31-22 58,-105 82-253,0 0 0,0 0 1,0 1-1,0-1 0,1 1 0,-1-1 0,0 1 1,1 0-1,-1 0 0,1 1 0,-1-1 0,7 0 1,-8 2-2,-1-1 0,1 0 0,0 1 0,-1-1 0,1 1 0,-1 0 0,1 0 0,-1 0 0,1-1 0,-1 1 0,1 1 0,-1-1 0,0 0 0,1 0 1,-1 0-1,0 1 0,0-1 0,0 0 0,0 1 0,0-1 0,0 1 0,-1 0 0,1-1 0,0 1 0,-1-1 0,1 4 0,3 10 14,0 0 0,1 30 0,4 16 70,-9-60-71,1 0 1,-1 1-1,0-1 1,1 0-1,-1 1 1,0-1 0,1 0-1,0 0 1,-1 1-1,1-1 1,0 0-1,0 0 1,-1 0-1,1 0 1,0 0 0,0 0-1,0 0 1,0 0-1,0 0 1,3 1-1,-3-2 2,0 0-1,0 0 1,0 0-1,1 0 1,-1 0-1,0 0 1,0 0-1,0 0 0,0-1 1,0 1-1,1 0 1,-1-1-1,0 1 1,0-1-1,0 1 1,0-1-1,0 1 1,0-1-1,1-1 0,5-4 65,0 0-1,-1-1 0,1 0 0,7-12 1,-13 18-75,35-51 253,-25 34-236,1 1 0,0 0 0,1 1 0,1 0 0,28-23 0,-41 38-29,0-1 1,0 2-1,0-1 1,0 0-1,0 0 1,1 0-1,-1 0 1,0 1-1,1-1 1,-1 0-1,0 1 1,1 0-1,-1-1 1,0 1-1,1 0 1,-1-1-1,1 1 0,-1 0 1,1 0-1,-1 0 1,1 0-1,-1 1 1,0-1-1,1 0 1,-1 0-1,1 1 1,-1-1-1,0 1 1,1 0-1,-1-1 1,0 1-1,0 0 1,1-1-1,-1 1 1,0 0-1,0 0 1,0 0-1,0 0 0,0 0 1,0 1-1,0-1 1,-1 0-1,1 0 1,0 1-1,-1-1 1,2 3-1,2 7-32,0 0 0,-1 0 0,0 0 0,1 20 0,-2-20 32,4 32-200,-13-44-697,-5-10 737,-1-9-67</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6.926"/>
    </inkml:context>
    <inkml:brush xml:id="br0">
      <inkml:brushProperty name="width" value="0.05" units="cm"/>
      <inkml:brushProperty name="height" value="0.05" units="cm"/>
      <inkml:brushProperty name="color" value="#E71224"/>
    </inkml:brush>
  </inkml:definitions>
  <inkml:trace contextRef="#ctx0" brushRef="#br0">0 10 15099,'1'-1'136,"-1"0"1,1 0-1,0 1 0,-1-1 1,1 0-1,0 1 0,-1-1 0,1 1 1,0-1-1,0 1 0,0-1 0,0 1 1,0-1-1,-1 1 0,1 0 0,0 0 1,0-1-1,0 1 0,0 0 0,0 0 1,0 0-1,0 0 0,0 0 0,0 0 1,0 0-1,1 1 0,-1 0 30,0 0-1,0 1 0,0-1 1,0 0-1,0 1 1,0-1-1,0 1 0,0-1 1,-1 1-1,1 0 1,-1-1-1,1 1 0,-1 0 1,1 2-1,23 157 3188,-24-159-3334,0 0 0,1-1 0,-1 1 0,0-1 0,1 1-1,-1-1 1,1 1 0,0-1 0,-1 1 0,1-1 0,0 1 0,0-1 0,0 0 0,0 0 0,0 1 0,0-1-1,0 0 1,1 0 0,-1 0 0,0 0 0,3 1 0,-3-2-9,1 0 1,-1 0-1,1 0 1,-1 0-1,1-1 0,-1 1 1,1 0-1,-1-1 0,1 1 1,-1-1-1,1 1 1,-1-1-1,0 0 0,1 0 1,-1 0-1,0 1 0,0-1 1,0 0-1,1-1 1,-1 1-1,0 0 0,1-2 1,17-20 68,-2 0 0,21-36 0,5-6-14,-43 65-66,1-1-1,-1 0 0,0 1 0,1-1 0,-1 0 0,1 1 0,-1-1 0,1 0 0,-1 1 0,1-1 1,-1 1-1,1-1 0,0 1 0,-1-1 0,1 1 0,0 0 0,0-1 0,-1 1 0,1 0 0,0-1 1,0 1-1,1 0 0,-2 0 0,1 1-1,-1-1 1,1 1 0,-1-1 0,0 1 0,1-1 0,-1 1-1,0-1 1,1 1 0,-1-1 0,0 1 0,0 0 0,0-1-1,1 1 1,-1 0 0,0-1 0,0 1 0,0 0 0,0-1 0,0 2-1,-4 38-28,2-26 397,-1-1-1,0 0 1,-1 1-1,-10 22 0,14-32-318,-1 1-1,1-1 1,0 1-1,1-1 1,-1 0-1,1 1 1,0-1-1,0 0 1,0 1-1,2 4 1,2 9-37,-4-12-13,-1-3 5,0-1 0,0 1 1,0-1-1,1 1 1,-1-1-1,1 1 1,0-1-1,-1 0 0,1 1 1,0-1-1,1 0 1,0 3-1,1-7 2,-1 0 0,0 0 0,0 0 1,1 0-1,-1 0 0,-1 0 0,1-1 0,0 1 0,-1-1 1,2-2-1,4-6-2,31-34-29,-43 57-1117,5-10 902,-1 0-1,0 0 1,1 0 0,-1 0 0,0 0 0,0-1 0,0 1 0,0 0 0,0 0-1,-1-1 1,1 1 0,0-1 0,-4 3 0,5-4 197,-1 0 0,1 0 0,0-1 1,-1 1-1,1 0 0,0 0 0,0-1 0,-1 1 1,1 0-1,0-1 0,0 1 0,-1 0 0,1-1 0,0 1 1,0 0-1,0-1 0,-1 1 0,1 0 0,0-1 0,0 1 1,0-1-1,0 1 0,0 0 0,0-1 0,0 0 0,0-12-657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7.375"/>
    </inkml:context>
    <inkml:brush xml:id="br0">
      <inkml:brushProperty name="width" value="0.05" units="cm"/>
      <inkml:brushProperty name="height" value="0.05" units="cm"/>
      <inkml:brushProperty name="color" value="#E71224"/>
    </inkml:brush>
  </inkml:definitions>
  <inkml:trace contextRef="#ctx0" brushRef="#br0">93 152 16083,'6'-5'400,"-1"0"0,1-1 0,-1 0 0,0 0 0,-1 0-1,0-1 1,0 0 0,0 0 0,0 0 0,-1 0 0,-1 0-1,1 0 1,-1-1 0,0 0 0,1-9 0,-3 15-369,0 1 0,0 0 0,0 0-1,0-1 1,0 1 0,0 0 0,0-1 0,0 1 0,-1 0 0,1 0 0,0 0 0,-1-1 0,1 1 0,-1 0 0,0 0 0,1 0-1,-1 0 1,0 0 0,1 0 0,-1 0 0,0 0 0,0 0 0,0 0 0,0 0 0,0 0 0,0 1 0,0-1 0,0 0-1,0 1 1,-1-1 0,1 1 0,0-1 0,0 1 0,0 0 0,-1-1 0,1 1 0,0 0 0,0 0 0,-1 0 0,1 0-1,0 0 1,-1 0 0,1 0 0,0 0 0,-2 1 0,-1 0 25,0 1-1,0-1 1,0 1-1,0-1 1,0 1-1,1 1 1,-1-1-1,0 0 1,1 1 0,0 0-1,0 0 1,-4 4-1,-2 5-13,1 0-1,1 0 0,0 1 1,1 0-1,1 0 0,0 0 1,0 1-1,1 0 0,1 0 1,1 0-1,0 0 0,0 0 1,1 1-1,2 14 0,-1-26-38,0 0-1,0 1 0,1-1 0,-1 0 0,1 0 1,0 0-1,0 0 0,0 0 0,0 0 0,0 0 1,1 0-1,-1 0 0,1-1 0,0 1 0,0 0 0,0-1 1,0 0-1,0 1 0,1-1 0,-1 0 0,1 0 1,-1 0-1,1 0 0,0-1 0,0 1 0,0-1 1,0 0-1,0 0 0,0 0 0,0 0 0,0 0 1,0-1-1,0 1 0,1-1 0,-1 0 0,0 0 1,0 0-1,0 0 0,1-1 0,-1 1 0,0-1 1,0 0-1,0 0 0,5-2 0,8-3 10,-1-1 0,1-1 1,-1-1-1,-1 0 0,0-1 0,20-17 0,69-76 68,-77 70-54,-20 25-17,0 0 0,0 1 1,0 0-1,16-13 0,-22 20-6,1-1-1,-1 1 0,1 0 0,0-1 0,-1 1 0,1 0 0,0 0 0,-1 0 0,1-1 0,0 1 0,-1 0 0,1 0 0,0 0 0,-1 0 0,1 0 0,0 0 0,0 0 0,-1 0 0,1 1 0,0-1 0,-1 0 0,1 0 0,0 0 0,-1 1 0,1-1 0,0 0 0,-1 1 0,1-1 0,-1 1 0,1-1 0,-1 1 0,1-1 1,-1 1-1,1-1 0,-1 1 0,1-1 0,-1 1 0,0 0 0,1-1 0,-1 1 0,1 1 0,15 37 105,-9-20-10,-7-19-88,1 1 0,-1 0 0,1 0 0,-1 0 0,1-1-1,0 1 1,-1 0 0,1-1 0,0 1 0,0-1 0,0 1 0,-1-1 0,1 1 0,0-1 0,0 1 0,0-1 0,0 0 0,0 1 0,0-1-1,0 0 1,-1 0 0,1 0 0,0 0 0,0 0 0,0 0 0,0 0 0,0 0 0,0 0 0,0 0 0,0-1 0,0 1 0,0 0 0,0-1 0,0 1-1,-1 0 1,1-1 0,0 1 0,0-1 0,0 1 0,-1-1 0,2-1 0,6-4 31,0 0 1,-1-1-1,10-10 0,-5 4-36,-4 6-126,1 1 0,-1 0 0,12-7 0,-17 12-52,0-1 0,-1 1 0,1 0 0,0 0 0,0 0 0,-1 0 0,1 0 0,0 1 0,0 0 0,0-1 0,0 1 0,0 0 0,0 0 0,0 1 0,0-1 0,4 1 0,-7-1 126,1 1-1,-1-1 1,1 0 0,-1 0-1,1 1 1,-1-1 0,1 0-1,-1 0 1,1 1 0,-1-1 0,1 1-1,-1-1 1,1 0 0,-1 1-1,0-1 1,1 1 0,-1-1-1,0 1 1,0-1 0,1 1-1,-1-1 1,0 1 0,0-1 0,0 1-1,1 0 1,-1 0 0,-3 4-793</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7.793"/>
    </inkml:context>
    <inkml:brush xml:id="br0">
      <inkml:brushProperty name="width" value="0.05" units="cm"/>
      <inkml:brushProperty name="height" value="0.05" units="cm"/>
      <inkml:brushProperty name="color" value="#E71224"/>
    </inkml:brush>
  </inkml:definitions>
  <inkml:trace contextRef="#ctx0" brushRef="#br0">1 85 16556,'17'-7'1672,"10"-2"-1176,9-5-488,6-2 592,9 2-344,2 1-48,-1 1-168</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8.400"/>
    </inkml:context>
    <inkml:brush xml:id="br0">
      <inkml:brushProperty name="width" value="0.05" units="cm"/>
      <inkml:brushProperty name="height" value="0.05" units="cm"/>
      <inkml:brushProperty name="color" value="#E71224"/>
    </inkml:brush>
  </inkml:definitions>
  <inkml:trace contextRef="#ctx0" brushRef="#br0">198 32 16924,'-1'-1'163,"0"-1"1,0 1 0,0-1 0,0 1 0,0 0 0,-1 0-1,1-1 1,0 1 0,-1 0 0,1 0 0,-1 0-1,1 0 1,-1 1 0,1-1 0,-1 0 0,1 1-1,-1-1 1,0 1 0,1-1 0,-1 1 0,-3 0 0,2 0 40,0 0 1,0 1 0,0 0-1,0 0 1,0-1 0,0 2-1,0-1 1,0 0 0,0 1-1,1-1 1,-4 3 0,-6 5 316,1 1 0,0 0 0,-18 22 1,28-31-511,-12 13 191,6-7-149,1 1 0,-1 0 0,1 0 0,1 0 0,-1 1 0,-4 11 0,10-20-53,0 0-1,-1 1 1,1-1-1,0 0 1,0 0-1,0 1 1,0-1-1,0 0 1,0 0 0,0 1-1,0-1 1,0 0-1,0 0 1,0 1-1,0-1 1,0 0-1,0 0 1,0 1-1,0-1 1,0 0-1,0 0 1,0 0-1,0 1 1,0-1-1,0 0 1,1 0-1,-1 1 1,0-1-1,0 0 1,0 0-1,0 0 1,0 1-1,1-1 1,-1 0-1,0 0 1,1 0-1,10 0-28,18-9-37,-26 8 57,15-7-44,11-3-165,50-14-1,-70 23 151,-1 1 0,1-1-1,-1 2 1,1-1 0,0 1-1,-1 0 1,1 1-1,0 0 1,-1 0 0,17 5-1,-23-5 47,1 0 0,0 0 0,-1 0-1,0 1 1,1-1 0,-1 0 0,0 1-1,1 0 1,-1-1 0,0 1 0,0 0 0,0 0-1,-1 0 1,1 1 0,0-1 0,-1 0-1,1 1 1,-1-1 0,1 4 0,-1-2 25,0 0 0,0 0 0,0 0 0,-1 0 1,0 0-1,0 0 0,0 0 0,-1 0 0,1 0 1,-1 0-1,-2 7 0,-1 0 85,0 0-1,-1-1 1,0 0 0,0 0 0,-1 0 0,-1-1 0,1 0-1,-12 12 1,12-16 17,1 0-1,-1-1 1,0 0-1,-1 0 1,-12 6-1,18-9-101,0-1 0,0 1 1,0-1-1,0 1 0,0-1 0,0 0 1,-1 0-1,1 0 0,0 1 0,0-1 0,0 0 1,-1 0-1,1-1 0,0 1 0,0 0 0,0 0 1,0-1-1,-2 1 0,2-1-31,1 0 1,-1 0-1,0 0 1,1 0-1,-1 1 1,0-1-1,1 0 1,-1 0-1,1 0 1,0 0-1,-1 0 1,1 0-1,0-1 1,0 1-1,-1 0 1,1 0-1,0 0 1,0 0-1,0 0 1,0 0-1,0 0 1,1 0-1,-1 0 1,1-2-1,0-2-251,0 0 1,0 0-1,1 0 0,0 0 0,0 0 0,0 0 0,1 1 1,0-1-1,0 1 0,0 0 0,0-1 0,1 1 0,-1 1 1,8-7-1,7-4-802,1 0 1,23-12-1,8-7-386,-26 15-252,37-39 0,-52 47 2122,0 0 1,-1 0-1,0-1 1,-1 0-1,0-1 1,7-16 0,-15 45 3590,2 25-3003,1-17-537,2 20-574,-4-42 59,1 0 0,0-1 0,0 1 0,0 0 0,0 0-1,0-1 1,0 1 0,1 0 0,-1-1 0,1 1 0,0-1-1,0 0 1,2 3 0,4-2-150,-3-10-78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8.789"/>
    </inkml:context>
    <inkml:brush xml:id="br0">
      <inkml:brushProperty name="width" value="0.05" units="cm"/>
      <inkml:brushProperty name="height" value="0.05" units="cm"/>
      <inkml:brushProperty name="color" value="#E71224"/>
    </inkml:brush>
  </inkml:definitions>
  <inkml:trace contextRef="#ctx0" brushRef="#br0">1 1 16524,'8'13'1096,"2"4"-1208,6 0-184,8-2 424,6-3-104,15-3-72</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9.159"/>
    </inkml:context>
    <inkml:brush xml:id="br0">
      <inkml:brushProperty name="width" value="0.05" units="cm"/>
      <inkml:brushProperty name="height" value="0.05" units="cm"/>
      <inkml:brushProperty name="color" value="#E71224"/>
    </inkml:brush>
  </inkml:definitions>
  <inkml:trace contextRef="#ctx0" brushRef="#br0">82 247 15555,'-25'65'1514,"-18"54"142,39-105-1450,1 0 1,0 1-1,1 0 0,1-1 1,0 1-1,2 19 1,-1-32-173,0 0 1,0-1 0,0 1 0,0 0-1,1-1 1,-1 1 0,1-1 0,-1 1-1,1-1 1,0 1 0,-1-1 0,1 1-1,0-1 1,0 1 0,1 1 0,-1-3-14,0 0 0,-1 1 0,1-1 0,0 0 0,-1 1 0,1-1 0,0 0 0,-1 0 1,1 0-1,0 1 0,0-1 0,-1 0 0,1 0 0,0 0 0,0 0 0,-1 0 0,1 0 0,0-1 1,-1 1-1,1 0 0,0 0 0,0 0 0,0-1 0,4-2 44,-1 0 1,1 0-1,-1 0 1,0 0-1,0 0 0,-1-1 1,1 0-1,3-5 1,11-15 176,-2 0 0,-1-1 1,-1-1-1,21-54 0,-20 37 42,-2-1-1,11-66 0,-22 101-251,1-4 19,-1 1 0,0-1-1,-1 1 1,0-1 0,-1 1 0,-1-1-1,0 1 1,-4-21 0,5 31-47,0 1 0,-1 0 0,1 0 0,-1-1 0,1 1 0,-1 0 0,1 0 0,-1-1 0,1 1 0,-1 0 0,0 0 0,0 0 0,0 0 0,0 0 0,0 0 0,0 0 0,0 0-1,0 1 1,0-1 0,0 0 0,0 1 0,0-1 0,-1 0 0,1 1 0,0 0 0,0-1 0,-1 1 0,1 0 0,0-1 0,-1 1 0,1 0 0,0 0 0,-1 0 0,1 0 0,0 0 0,-1 1 0,1-1 0,0 0 0,0 0 0,-1 1 0,1-1 0,0 1 0,0 0 0,-1-1 0,1 1 0,-1 0 0,-4 3 2,0 0 1,0 0-1,1 1 0,-1-1 0,1 1 0,0 1 0,-5 6 0,3-3 1,1 0-1,0 1 1,0 0 0,-7 20 0,12-28-5,0 0-1,0 1 0,0-1 0,0 1 0,1-1 1,-1 0-1,1 1 0,0-1 0,0 1 0,-1-1 0,2 1 1,-1 0-1,0-1 0,0 1 0,1-1 0,0 0 1,-1 1-1,1-1 0,0 1 0,0-1 0,0 0 1,0 0-1,1 0 0,-1 1 0,1-1 0,-1 0 1,1-1-1,2 3 0,6 3 2,0-1 0,0-1 0,11 5 0,-10-5-26,0 0 1,0 1 0,13 9 0,-14-7 19,-1 0 0,0 1-1,-1 1 1,0-1 0,0 1 0,-1 0 0,0 1 0,-1 0 0,0 0 0,-1 0 0,0 1 0,-1 0 0,0 0 0,-1 0 0,0 0 0,-1 1 0,1 18 0,-7-6-4,-3-7 27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3:59.595"/>
    </inkml:context>
    <inkml:brush xml:id="br0">
      <inkml:brushProperty name="width" value="0.05" units="cm"/>
      <inkml:brushProperty name="height" value="0.05" units="cm"/>
      <inkml:brushProperty name="color" value="#E71224"/>
    </inkml:brush>
  </inkml:definitions>
  <inkml:trace contextRef="#ctx0" brushRef="#br0">2 19 15523,'-2'-18'2683,"9"25"-243,9 31 175,-3 19-1069,-10-39-977,10 30 1,-13-47-557,1 0 0,0 1 0,-1-1 0,1 0 0,0 0 0,0 0 0,0 0 1,0 0-1,0 0 0,-1 0 0,2-1 0,-1 1 0,0 0 0,0-1 0,0 1 0,0 0 1,0-1-1,1 1 0,-1-1 0,0 0 0,0 1 0,1-1 0,-1 0 0,0 0 1,1 0-1,-1 0 0,0 0 0,1 0 0,1 0 0,6-1-27,0-1-1,0 0 1,12-4 0,-1 0-38,-9 4-10,0 1 1,-1 0 0,1 0 0,0 1 0,-1 0-1,1 1 1,17 4 0,-25-5 41,1 1-1,-1 0 1,1 0 0,-1 0-1,0 0 1,0 1 0,0-1-1,0 1 1,0 0 0,0 0-1,0 0 1,0 0 0,-1 0-1,1 1 1,-1-1 0,1 1-1,-1-1 1,0 1 0,0 0-1,0 0 1,-1 0 0,1 0-1,-1 1 1,0-1 0,1 0-1,-1 0 1,0 6 0,-1-5 40,0 0 1,0 1 0,-1-1-1,0 1 1,0-1 0,0 0-1,0 0 1,-1 1 0,0-1-1,1 0 1,-1 0 0,-1-1-1,1 1 1,-1 0 0,1-1-1,-1 1 1,0-1 0,0 0-1,-1 0 1,-4 4 0,-1-1 76,1 1 0,-1-1 0,0 0-1,-1-1 1,1 0 0,-1-1 0,-14 4 0,20-6-109,0-1-1,-1 0 1,1-1-1,0 1 1,-1-1-1,1 0 1,-1 0-1,1 0 1,0 0-1,-1-1 1,1 0-1,0 0 1,-1 0-1,1 0 1,0-1-1,0 1 1,-6-5-1,7 4-78,1 0 0,0 0 0,-1 0 0,1 0 0,0-1 0,0 1 0,1 0 0,-1-1 1,0 0-1,1 1 0,0-1 0,-1 0 0,1 0 0,0 0 0,1 0 0,-1 0 0,0 0 0,1 0 0,0 0 0,0 0 0,-1 0 0,2 0 0,-1 0 0,0 0 0,2-5 0,7-20-458,6 2-215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1.915"/>
    </inkml:context>
    <inkml:brush xml:id="br0">
      <inkml:brushProperty name="width" value="0.05" units="cm"/>
      <inkml:brushProperty name="height" value="0.05" units="cm"/>
    </inkml:brush>
  </inkml:definitions>
  <inkml:trace contextRef="#ctx0" brushRef="#br0">1 92 16868,'67'505'6109,"-63"-473"-5770,0-23-165,-2-20 54,-4-210 184,-2 161-387,2 1 0,3 0-1,14-90 1,-14 143-83,0 0-1,1 1 0,0-1 1,0 1-1,0-1 0,1 1 1,0 0-1,0 0 0,0 0 1,7-7-1,-9 11 21,0 0 0,0 0 1,1 0-1,-1 0 0,0 0 0,1 0 0,-1 0 0,1 0 0,-1 1 0,1-1 0,-1 1 1,1-1-1,0 1 0,-1-1 0,1 1 0,2 0 0,-1 0-2,-1 0-1,0 1 1,0-1-1,0 1 1,0 0-1,0 0 1,0-1-1,0 1 0,0 1 1,0-1-1,-1 0 1,1 0-1,0 1 1,-1-1-1,1 1 1,1 1-1,0 1 20,-1-1 0,1 1-1,-1 0 1,0-1 0,0 1-1,-1 0 1,1 0 0,-1 0-1,0 1 1,0-1 0,0 0-1,0 0 1,-1 1 0,0-1-1,0 0 1,0 1 0,0-1-1,-1 0 1,1 0 0,-1 1-1,0-1 1,-1 0 0,1 0 0,-3 5-1,-1 1 17,1 0 1,-1 0-1,0-1 0,-1 0 0,0 0 1,-1 0-1,0-1 0,-13 13 0,17-19-80,1-1-1,0 1 0,0-1 1,-1 0-1,1 1 1,-1-1-1,1 0 0,-1 0 1,1-1-1,-1 1 1,0 0-1,-3 0 0,5-1 53,0 0 0,0 0 0,1-1 0,-1 1 0,0 0 0,0 0-1,0 0 1,1-1 0,-1 1 0,0 0 0,0 0 0,0-1 0,1 1-1,-1-1 1,0 1 0,1-1 0,-1 1 0,0-1 0,1 1 0,-1-1-1,1 0 1,-1 1 0,1-1 0,-1 0 0,1 0 0,0 1 0,-1-1-1,1 0 1,0 0 0,-1 1 0,1-1 0,0 0 0,0 0 0,0 0-1,0 0 1,0 1 0,0-1 0,0 0 0,0 0 0,0 0 0,0 0-1,0 1 1,1-2 0,3-15-571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0.041"/>
    </inkml:context>
    <inkml:brush xml:id="br0">
      <inkml:brushProperty name="width" value="0.05" units="cm"/>
      <inkml:brushProperty name="height" value="0.05" units="cm"/>
      <inkml:brushProperty name="color" value="#E71224"/>
    </inkml:brush>
  </inkml:definitions>
  <inkml:trace contextRef="#ctx0" brushRef="#br0">39 255 20164,'8'-10'604,"-1"-1"0,-1-1 0,1 1-1,-2-1 1,8-21 0,-5 6-37,8-42 0,-14 33-467,-2 35-98,1 0 0,-1 1 1,0-1-1,0 1 0,0-1 1,0 0-1,0 1 0,0-1 1,-1 1-1,1-1 0,0 1 1,0-1-1,0 1 0,0-1 1,-1 0-1,1 1 0,0-1 1,0 1-1,-1-1 0,1 1 1,-1 0-1,1-1 0,0 1 1,-1-1-1,1 1 0,-1 0 1,1-1-1,-1 1 0,1 0 1,-1-1-1,1 1 0,-1 0 1,1 0-1,-1 0 0,1-1 1,-1 1-1,0 0 0,1 0 1,-1 0-1,1 0 0,-1 0 1,1 0-1,-1 0 0,0 0 0,1 0 1,-1 0-1,1 1 0,-1-1 1,1 0-1,-1 0 0,1 0 1,-1 1-1,1-1 0,-1 0 1,1 1-1,-1 0 0,-5 2 13,1 2 1,1-1-1,-1 1 0,1-1 0,-1 1 0,2 0 0,-1 1 0,0-1 0,1 1 0,0 0 0,-3 9 0,-4 8 46,-9 40 0,16-53-44,1 0-1,1 0 0,-1 0 1,2 0-1,-1 0 1,2 10-1,-1-17-10,0 0-1,0-1 1,1 1 0,-1 0-1,1-1 1,0 1-1,0-1 1,0 1 0,0-1-1,0 0 1,1 1-1,-1-1 1,1 0 0,-1 0-1,1 0 1,0 0-1,0 0 1,0 0 0,0 0-1,0 0 1,0-1-1,0 1 1,0-1 0,1 0-1,-1 0 1,1 0-1,-1 0 1,4 1 0,-1-1 3,1-1 1,-1 1 0,1-1 0,0-1-1,-1 1 1,1-1 0,-1 1 0,1-2-1,-1 1 1,0 0 0,1-1 0,-1 0-1,0-1 1,0 1 0,0-1 0,5-4 0,4-2 7,-1-1 1,0 0 0,-1-1-1,14-16 1,-6 2-13,0-1-1,-2 0 0,-1-1 1,-2-1-1,0 0 1,13-37-1,-33 90-75,1 0 0,-1 30-1,4-42 54,1-9-4,-1 9 39,0-1 0,3 26 0,-2-36-32,0 1-1,0-1 1,1 0 0,-1 0-1,1 0 1,-1 0 0,1 0-1,0 0 1,0 0 0,-1 0-1,1 0 1,1 0 0,-1 0-1,0 0 1,0-1 0,1 1-1,-1 0 1,1-1 0,-1 1-1,1-1 1,0 0 0,0 0-1,0 1 1,-1-1 0,5 1-1,-5-2-96,0 1 0,1-1 0,-1 0 0,0 0 0,1 0 0,-1 0 0,0 0-1,1-1 1,-1 1 0,0 0 0,1-1 0,-1 1 0,0 0 0,0-1 0,1 0-1,-1 1 1,0-1 0,0 0 0,0 1 0,0-1 0,0 0 0,0 0 0,0 0-1,0 0 1,0 0 0,0 0 0,0-2 0,2-1-42,-1 0 0,0 0 0,0 0 1,-1 0-1,1 0 0,-1-1 0,2-8 0,0-33-713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0.476"/>
    </inkml:context>
    <inkml:brush xml:id="br0">
      <inkml:brushProperty name="width" value="0.05" units="cm"/>
      <inkml:brushProperty name="height" value="0.05" units="cm"/>
      <inkml:brushProperty name="color" value="#E71224"/>
    </inkml:brush>
  </inkml:definitions>
  <inkml:trace contextRef="#ctx0" brushRef="#br0">2 1 19788,'-2'1'1361,"2"6"-1305,4 0-217,5 1 169,1-1 169,2 3-249,0 0-129</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0.909"/>
    </inkml:context>
    <inkml:brush xml:id="br0">
      <inkml:brushProperty name="width" value="0.05" units="cm"/>
      <inkml:brushProperty name="height" value="0.05" units="cm"/>
      <inkml:brushProperty name="color" value="#E71224"/>
    </inkml:brush>
  </inkml:definitions>
  <inkml:trace contextRef="#ctx0" brushRef="#br0">178 244 17324,'-22'21'834,"0"0"0,2 1 1,-23 30-1,33-38-521,1 0 0,1 0-1,0 1 1,0 0 0,2 0 0,0 1 0,-6 21 0,11-30-201,0-1 1,0 0 0,1 1 0,0-1-1,1 11 1,-1-15-88,0-1 0,0 1 1,0 0-1,1-1 0,-1 1 0,1-1 1,-1 1-1,1 0 0,0-1 0,-1 1 1,1-1-1,0 0 0,0 1 0,0-1 0,0 0 1,0 1-1,1-1 0,-1 0 0,0 0 1,1 0-1,-1 0 0,0 0 0,1 0 1,-1 0-1,1-1 0,2 2 0,-1-2 0,1 1 0,-1-1 0,1 0 1,-1 0-1,1-1 0,0 1 0,-1-1 0,1 1 0,-1-1 0,0 0 0,1-1 0,-1 1 0,0 0 0,0-1 0,1 0 0,2-2 0,6-5 49,0 0 0,17-17 0,-4 0 23,0-2-1,-2-1 1,-1-1-1,-1-1 1,25-52-1,-27 43-43,-2 0 0,-1-1 0,-3 0-1,12-62 1,-21 77-34,-4 25-19,0 1 1,0 0-1,0 0 1,0 0-1,0-1 1,0 1-1,0 0 1,0 0 0,0-1-1,0 1 1,0 0-1,0 0 1,0 0-1,0-1 1,0 1-1,0 0 1,0 0-1,0 0 1,0-1-1,0 1 1,0 0-1,0 0 1,0 0-1,-1-1 1,1 1-1,0 0 1,0 0-1,0 0 1,0 0-1,0-1 1,-1 1-1,1 0 1,0 0-1,0 0 1,0 0-1,-1 0 1,1 0-1,0 0 1,0 0-1,0 0 1,-1-1-1,1 1 1,0 0-1,0 0 1,-1 0-1,1 0 1,0 0-1,0 0 1,0 0-1,-1 1 1,-8 5 9,2 3-4,0 1 0,1 0 0,0 0 0,1 0 0,0 1-1,0 0 1,-5 22 0,0 5 75,-4 41 0,11-57-45,1-1 0,1 1 0,0 0-1,4 29 1,-2-43-88,0 0-1,1 0 0,0-1 0,0 1 0,1-1 1,0 0-1,0 1 0,0-1 0,1 0 0,0-1 1,1 1-1,-1-1 0,1 0 0,0 0 1,9 7-1,4-3-115,-4-14-62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1.331"/>
    </inkml:context>
    <inkml:brush xml:id="br0">
      <inkml:brushProperty name="width" value="0.05" units="cm"/>
      <inkml:brushProperty name="height" value="0.05" units="cm"/>
      <inkml:brushProperty name="color" value="#E71224"/>
    </inkml:brush>
  </inkml:definitions>
  <inkml:trace contextRef="#ctx0" brushRef="#br0">3 289 15083,'-1'1'138,"1"0"-1,-1 0 1,1 1-1,0-1 1,0 1 0,-1-1-1,1 0 1,0 1-1,0-1 1,0 0-1,0 1 1,1-1 0,-1 0-1,0 1 1,0-1-1,1 0 1,-1 1-1,1-1 1,-1 0-1,1 0 1,0 1 0,0-1-1,-1 0 1,1 0-1,0 0 1,1 1-1,1-1 33,-1 0-1,1 0 0,-1-1 0,1 1 0,-1-1 0,1 1 0,-1-1 0,1 0 0,0 0 0,-1-1 0,1 1 1,-1 0-1,1-1 0,3-1 0,15-4 151,0 0 0,-1-2 0,0-1 0,0 0 1,-1-1-1,22-16 0,-7 2-10,0-2 1,36-38 0,-70 64-311,10-9 54,-1 0 1,0 0-1,0-1 1,-1 0-1,0 0 1,-1-1-1,0 0 1,9-23-1,-15 34-51,-1-1-1,1 0 1,-1 0-1,0 1 1,0-1 0,1 0-1,-1 0 1,0 0-1,0 1 1,0-1-1,0 0 1,0 0-1,0 0 1,0 0-1,0 1 1,0-1-1,0 0 1,-1 0-1,1 0 1,0 1-1,0-1 1,-1 0-1,1 0 1,-1 1-1,0-2 1,0 1-1,0 1 0,0 0 0,0-1 0,0 1 0,0 0 0,0 0 0,0 0 0,0-1 0,0 1 0,1 0 0,-1 0 0,0 1 0,0-1 0,0 0 0,0 0 0,0 0 0,-2 1 1,-5 2 3,1 0 0,0 0 0,-1 1 0,-8 6 1,2 0-3,1 2 0,0-1 0,0 2 1,1-1-1,1 2 0,0 0 1,1 0-1,-15 26 0,14-19 17,1 1-1,1 0 1,1 0 0,1 0 0,-8 46-1,14-57-3,0-1 0,0 0 0,1 0 0,0 0 0,1 1 0,0-1-1,1 0 1,4 17 0,-5-24-26,0 0 0,0 0 0,1 0 0,-1-1 1,1 1-1,0 0 0,-1 0 0,1-1 0,0 1 0,0-1 0,1 0 0,-1 0 0,0 1 0,1-2 0,0 1 0,-1 0 0,1 0 1,0-1-1,0 1 0,0-1 0,0 0 0,0 0 0,0 0 0,0 0 0,0-1 0,0 1 0,0-1 0,1 0 0,-1 0 0,0 0 1,0 0-1,3-1 0,2 0-87,0-1 1,-1 0 0,1 0-1,-1-1 1,1 0 0,-1 0-1,13-8 1,-6 1 7,1-1-1,19-18 0,8-11-188</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2.436"/>
    </inkml:context>
    <inkml:brush xml:id="br0">
      <inkml:brushProperty name="width" value="0.05" units="cm"/>
      <inkml:brushProperty name="height" value="0.05" units="cm"/>
      <inkml:brushProperty name="color" value="#E71224"/>
    </inkml:brush>
  </inkml:definitions>
  <inkml:trace contextRef="#ctx0" brushRef="#br0">119 384 14219,'0'-1'203,"1"-8"660,-1 0 0,0 0 0,-1-10 0,1 17-697,0 0 0,-1 1 0,1-1 0,0 1 0,-1-1 0,1 1 0,-1-1 0,1 1 0,-1-1 0,0 1 0,1 0 0,-1-1 0,0 1 0,0 0 0,0 0 0,0-1 0,0 1 0,0 0 0,-1 0 0,1 0 0,0 0 0,0 1 0,-1-1 0,1 0 0,-3-1 0,2 2-90,1 0 0,0 0 0,-1 0 0,1 1 0,0-1 0,-1 0 0,1 0 0,0 1 0,-1-1 0,1 1 0,0-1 0,0 1-1,0 0 1,-1-1 0,1 1 0,0 0 0,0 0 0,0 0 0,0 0 0,0 0 0,0 0 0,0 1 0,-19 28 507,12-14-533,1-1 0,1 1 0,0 0 0,1 0 0,1 0 0,1 1 0,0-1 0,1 1-1,1 0 1,0 17 0,1-33-46,0 1-1,0-1 1,0 0-1,0 0 1,0 1-1,0-1 1,1 0-1,-1 0 1,0 1-1,1-1 1,-1 0-1,1 0 0,-1 0 1,1 0-1,0 0 1,-1 0-1,1 0 1,0 0-1,0 0 1,0 0-1,0 0 1,-1 0-1,1 0 1,0-1-1,1 1 1,-1 0-1,0-1 1,0 1-1,0-1 0,0 1 1,0-1-1,1 1 1,-1-1-1,0 0 1,0 0-1,1 0 1,-1 0-1,0 0 1,0 0-1,1 0 1,-1 0-1,0 0 1,2-1-1,4-1 19,0 0 0,0-1 0,0 0 0,-1 0 0,0 0 0,10-8 0,6-5 32,-1-1 0,-1-2-1,-1 0 1,-1 0 0,26-37 0,66-117 189,-104 162-231,51-95 82,-51 94-84,-1 1-1,-1-1 1,0 0-1,0-1 1,-2 1-1,3-23 1,-5 36-10,0-1 0,0 0 1,0 0-1,0 0 0,0 0 1,0 0-1,0 0 0,-1 1 0,1-1 1,0 0-1,0 0 0,0 0 0,0 0 1,-1 0-1,1 0 0,0 0 0,0 0 1,0 0-1,0 0 0,-1 0 1,1 0-1,0 0 0,0 0 0,0 0 1,0 0-1,-1 0 0,1 0 0,0 0 1,0 0-1,0 0 0,0 0 0,-1 0 1,1 0-1,0 0 0,0 0 0,0 0 1,0 0-1,0-1 0,-1 1 1,1 0-1,0 0 0,0 0 0,0 0 1,0 0-1,0-1 0,0 1 0,0 0 1,-1 0-1,1 0 0,0 0 0,0 0 1,0-1-1,0 1 0,0 0 1,0 0-1,0 0 0,0 0 0,0-1 1,0 1-1,0 0 0,0 0 0,0 0 1,0-1-1,0 1 0,0 0 1,-10 13 6,-1 10-7,2 1 1,0 0-1,-5 27 0,3-10-2,10-37 1,-33 125 3,31-111 12,0 0-1,1 0 0,1 0 0,1 0 0,3 25 0,-3-38-6,1 0 1,0 0-1,0 0 0,1-1 1,0 1-1,0 0 1,4 7-1,-5-10-2,0-1 1,0 1-1,0-1 1,0 1-1,1-1 1,-1 0-1,0 1 0,1-1 1,-1 0-1,1 0 1,0 0-1,-1 0 1,1 0-1,0-1 0,0 1 1,-1 0-1,1-1 1,0 1-1,0-1 1,0 0-1,0 0 0,0 1 1,0-1-1,2-1 1,3 0 8,-1 0 1,1-1 0,0 0 0,-1 0 0,0-1 0,1 0-1,-1 0 1,0-1 0,-1 1 0,1-1 0,-1 0-1,1-1 1,-1 1 0,0-1 0,7-10 0,1-1 19,0-1 0,-2-1 0,18-35 0,-13 18-46,-2-1 0,-2 0 0,8-39 0,-28 115-59,-13 81-50,18-99 127,1 0-1,1 1 1,3 29 0,-2-52-3,0 1 0,0 0 0,0 0 1,0 0-1,0 0 0,0 0 1,0 0-1,1 0 0,-1 0 0,0 0 1,1 0-1,-1 0 0,0 0 0,1 0 1,-1-1-1,1 1 0,-1 0 1,1 0-1,0-1 0,-1 1 0,1 0 1,0 0-1,0-1 0,-1 1 0,1-1 1,0 1-1,0-1 0,1 1 1,-1-1 0,1 0 1,-1 0-1,1 0 1,-1-1-1,1 1 1,-1 0-1,0-1 1,1 1 0,-1-1-1,1 0 1,-1 1-1,0-1 1,0 0-1,1 0 1,1-2-1,6-4 22,-1-2-1,0 1 0,9-12 0,41-69 90,-6 8-100,-51 80-18,-1 0 0,1 0 0,-1 0 0,1 0 0,0 0-1,0 1 1,-1-1 0,1 0 0,0 1 0,0-1 0,0 0-1,0 1 1,0-1 0,0 1 0,0-1 0,2 0 0,-3 1 1,0 1-1,1-1 1,-1 0 0,1 0 0,-1 0 0,1 0 0,-1 1 0,0-1 0,1 0 0,-1 0 0,0 0 0,1 1 0,-1-1 0,0 0 0,1 1 0,-1-1 0,0 0 0,0 1 0,1-1 0,-1 0 0,0 1 0,0-1 0,0 1 0,1-1 0,-1 0 0,0 1-1,0 0 1,1 5-12,1 1-1,-2-1 0,1 0 0,-1 8 0,0-7 14,1 2-7,-1 4 2,1-1 0,0 1 0,1 0 0,0-1 0,6 16 0,-8-26 8,1-1 1,-1 0-1,1 0 1,-1 0-1,1 0 1,0 0 0,-1 0-1,1 0 1,0 0-1,0 0 1,0 0-1,-1 0 1,1-1-1,0 1 1,0 0-1,1-1 1,-1 1-1,0-1 1,0 1 0,0-1-1,0 1 1,0-1-1,2 1 1,0-1 0,0 0 0,0 0 0,-1 0 0,1-1 0,0 1 0,-1-1 0,1 1 0,0-1 0,-1 0 0,4-2 0,4-2 13,1-1 0,-1 0-1,16-13 1,-17 11 77,1-1 1,-2 1-1,1-2 0,-1 1 0,0-1 1,-1 0-1,0-1 0,8-19 0,-12 23-35,0 0-1,0 0 0,-1 0 0,0 0 1,0-1-1,-1 1 0,0-1 0,0 1 0,-1-1 1,0 0-1,0 1 0,-1-1 0,0 1 1,0-1-1,-3-10 0,-2 6-642,21 15-4044,43-3 2898,-15-5 694</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2.934"/>
    </inkml:context>
    <inkml:brush xml:id="br0">
      <inkml:brushProperty name="width" value="0.05" units="cm"/>
      <inkml:brushProperty name="height" value="0.05" units="cm"/>
      <inkml:brushProperty name="color" value="#E71224"/>
    </inkml:brush>
  </inkml:definitions>
  <inkml:trace contextRef="#ctx0" brushRef="#br0">199 434 13603,'-16'10'430,"1"1"0,-1 1 0,2 1-1,-1 0 1,2 0 0,0 2 0,1-1 0,0 2 0,1 0 0,1 0-1,0 1 1,1 0 0,1 0 0,-6 20 0,12-30-273,0 1 1,0-1-1,0 1 0,1 0 1,0 0-1,1-1 0,0 1 1,1 11-1,-1-18-120,0 0 0,1 1 0,-1-1 0,0 0 0,1 0 0,-1 0 0,0 0 0,1 1 0,0-1 0,-1 0 0,1 0 0,0 0 0,-1 0 0,1 0 0,0 0 0,0-1 0,0 1 0,0 0 1,0 0-1,0 0 0,0-1 0,0 1 0,1 0 0,1-1 6,-1 0 0,1 0 0,-1 0 0,1 0 0,-1 0 0,0 0 0,1-1 0,-1 1 0,1-1 0,-1 0 0,0 1 0,1-1 0,-1 0 0,0-1 1,0 1-1,4-3 0,10-7 120,-1 0 1,-1-1-1,1 0 1,15-19 0,46-65 379,-48 54-428,-2-1 0,-1-1 0,26-67 1,-39 82-167,-2-1 0,-2 0 1,0 0-1,-2-1 1,-2 0-1,2-54 1,-6 78 29,0 0-1,-1 0 1,0 0-1,0 0 1,-4-12 0,5 17 13,-1 1 1,1-1-1,-1 0 1,0 1-1,0-1 1,0 1-1,0-1 1,0 1-1,0 0 1,0-1-1,0 1 1,-1 0-1,1 0 1,0 0-1,-1 0 1,1 0-1,-1 0 1,1 0 0,-1 0-1,1 0 1,-1 1-1,0-1 1,1 1-1,-1-1 1,0 1-1,0 0 1,1 0-1,-1 0 1,0 0-1,-1 0 1,-3 1 4,1 0 0,0 0 0,0 1 0,0 0 0,0 0 1,0 0-1,0 1 0,1 0 0,-1 0 0,1 0 0,0 0 0,-1 1 0,2-1 1,-1 1-1,-3 5 0,-10 10 62,-24 40 0,38-54-51,-8 12 31,1 0 0,0 1 1,2 1-1,-11 30 0,17-43-26,0 0 0,1 0 0,0 0 0,1 1 0,-1-1 0,1 0 0,0 0 0,2 11 0,-1-14-6,0 1-1,0-1 1,0 1 0,1-1-1,-1 1 1,1-1 0,0 0-1,0 0 1,0 0 0,0 0 0,0 0-1,1 0 1,-1-1 0,1 1-1,5 3 1,0-1 0,-1 0-1,1-1 1,0 0 0,0-1-1,0 0 1,1 0 0,12 2 0,65 6 5,-63-9-4,1 1 0,29 7 1,-50-9 2,0 0 0,1 0-1,-1 1 1,0-1 0,0 1 0,0 0 0,0 0 0,0 0 0,-1 0 0,1 0 0,-1 1 0,1-1 0,-1 1 0,0-1 0,0 1 0,0 0 0,0 0 0,0 0 0,-1 0 0,1 0 0,-1 1 0,0-1 0,0 0-1,0 1 1,0 4 0,1 7 51,-1 0 0,-1 1 0,0-1 0,-4 23 0,2-22-88,1-7-380,1-10 326,3-17-33,3-1-70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3.776"/>
    </inkml:context>
    <inkml:brush xml:id="br0">
      <inkml:brushProperty name="width" value="0.05" units="cm"/>
      <inkml:brushProperty name="height" value="0.05" units="cm"/>
      <inkml:brushProperty name="color" value="#E71224"/>
    </inkml:brush>
  </inkml:definitions>
  <inkml:trace contextRef="#ctx0" brushRef="#br0">7 44 14787,'0'-1'219,"-5"-23"1494,5 23-1655,-1 1-1,1-1 1,0 1 0,0-1-1,0 0 1,-1 1-1,1-1 1,0 1 0,0-1-1,0 0 1,0 1 0,0-1-1,0 0 1,0 1-1,1-1 1,-1 0 0,0 1-1,0-1 1,0 1 0,1-1-1,-1 0 1,0 1 0,1-1-1,-1 1 1,0-1-1,1 1 1,-1-1 0,1 1-1,0-1 1,5 8 1193,2 11-640,-1 2 0,-1-1 0,-1 1 0,-1 0 0,3 31 0,-1-12-212,5 35 27,28 142 464,-37-210-858,-1 1 0,1-1 0,1 0 0,-1 0 0,1 1 0,0-2-1,0 1 1,1 0 0,5 6 0,-8-10-20,0-1 0,1 0 0,-1 0 0,0 0 0,0 0 0,1-1 0,-1 1 0,1 0-1,-1 0 1,1-1 0,-1 1 0,1-1 0,-1 1 0,1-1 0,-1 0 0,4 0 0,-2 0 1,-1 0 0,1-1 1,0 1-1,-1-1 0,1 0 0,-1 0 0,0 0 1,1 0-1,-1-1 0,0 1 0,1 0 0,-1-1 1,2-2-1,4-4 24,0 1 1,-1-2-1,0 1 1,0-1-1,-1 0 1,8-15-1,27-64 170,-40 85-200,15-35 49,-2 0 0,-1-1 0,-2-1 0,-2 1 0,8-83 0,-17 107-72,-2 18-13,-1 24-3,-2 199-76,6-190 107,2 1-1,2-1 1,1 0-1,13 42 1,-8-50 0,-11-27 1,1 0 0,-1 0 0,1 0 0,-1 0 0,1 0 0,-1 0 0,1 0 1,0 0-1,0 0 0,0 0 0,-1-1 0,1 1 0,0 0 0,0 0 0,0-1 1,0 1-1,0-1 0,0 1 0,0-1 0,0 1 0,2 0 0,-3-1 0,0 0-1,0 0 0,0-1 0,1 1 1,-1 0-1,0 0 0,0 0 0,0 0 1,0 0-1,0 0 0,1 0 0,-1 0 1,0 0-1,0 0 0,0 0 1,0 0-1,0-1 0,0 1 0,0 0 1,0 0-1,1 0 0,-1 0 0,0 0 1,0 0-1,0-1 0,0 1 0,0 0 1,0 0-1,0 0 0,0 0 0,0 0 1,0-1-1,0 1 0,0 0 1,0 0-1,0 0 0,0 0 0,0 0 1,0-1-1,0 1 0,0 0 0,0 0 1,0 0-1,-4-11-42,-6-8-67,-104-127-774,17 24 352,97 122 533,0 0 0,0 0 0,0 0 1,0 0-1,0 0 0,0 0 1,0 0-1,0 0 0,0 0 0,-1 0 1,1 0-1,0 0 0,0 0 1,0 0-1,0 0 0,0 0 0,0-1 1,0 1-1,0 0 0,0 0 1,0 0-1,0 0 0,0 0 0,0 0 1,0 0-1,0 0 0,0 0 0,0 0 1,0 0-1,0-1 0,0 1 1,0 0-1,0 0 0,0 0 0,0 0 1,0 0-1,0 0 0,0 0 1,0 0-1,0 0 0,0 0 0,0 0 1,0-1-1,0 1 0,0 0 0,1 0 1,-1 0-1,0 0 0,0 0 1,0 0-1,0 0 0,0 0 0,0 0 1,0 0-1,0 0 0,0 0 1,0 0-1,0 0 0,0 0 0,1 0 1,7 2-75,18 8-341,-15-5 137,4 0 267,0-1 0,0 0-1,1-1 1,-1 0 0,23 0 0,16-3-149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4.175"/>
    </inkml:context>
    <inkml:brush xml:id="br0">
      <inkml:brushProperty name="width" value="0.05" units="cm"/>
      <inkml:brushProperty name="height" value="0.05" units="cm"/>
      <inkml:brushProperty name="color" value="#E71224"/>
    </inkml:brush>
  </inkml:definitions>
  <inkml:trace contextRef="#ctx0" brushRef="#br0">89 153 16508,'-13'15'1275,"1"0"0,0 1 0,-12 21 1,20-29-1016,0-1 0,1 1 1,-1 0-1,1 0 0,1 0 1,0 0-1,0 0 0,0 1 1,0 16-1,2-23-234,0 0 1,0 1-1,0-1 1,0 0-1,1 0 1,-1 1-1,1-1 1,-1 0-1,1 0 1,0 0-1,0 1 1,0-1 0,0 0-1,0 0 1,1 0-1,-1-1 1,0 1-1,1 0 1,-1 0-1,4 2 1,-2-3-11,-1 0 0,1 1 0,0-1 0,-1-1 0,1 1 1,0 0-1,0-1 0,-1 1 0,1-1 0,0 0 0,0 0 1,0 0-1,0 0 0,4-2 0,6-1 7,0 0-1,-1-1 1,0-1 0,1 0-1,-1-1 1,11-7-1,21-17 53,59-51 1,-28 20-31,-70 57-46,1-1 0,0 1 0,0 1 0,8-5 0,-13 8-1,0 0 1,0-1 0,0 1 0,-1-1 0,1 1 0,0 0 0,0 0 0,0-1 0,0 1 0,0 0-1,-1 0 1,1 0 0,0 0 0,0 0 0,0 0 0,0 0 0,0 1 0,0-1 0,0 0-1,-1 0 1,1 1 0,0-1 0,0 0 0,0 1 0,-1-1 0,1 1 0,0-1 0,0 1 0,-1-1-1,1 1 1,0 0 0,-1-1 0,1 1 0,-1 0 0,1-1 0,-1 1 0,1 0 0,-1 0-1,0-1 1,1 1 0,-1 0 0,1 1 0,3 15-19,-3-11 15,0 0 0,1 0 0,0 0 0,4 9 0,-5-14-2,-1 1 0,1-1 0,0 0 1,-1 0-1,1 0 0,0 0 0,0 0 1,0 0-1,0 0 0,0 0 0,0 0 0,1 0 1,-1-1-1,0 1 0,0 0 0,1-1 1,-1 1-1,0-1 0,0 1 0,1-1 1,-1 0-1,1 1 0,-1-1 0,0 0 1,1 0-1,1 0 0,3-1-137,-1 0 0,1-1 0,-1 0 0,1 0 0,-1 0 0,1 0 0,-1-1 0,0 0 1,0 0-1,8-6 0,7-9-480,20-18 0,-35 30 612,86-90-931,-45 45 217</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4.770"/>
    </inkml:context>
    <inkml:brush xml:id="br0">
      <inkml:brushProperty name="width" value="0.05" units="cm"/>
      <inkml:brushProperty name="height" value="0.05" units="cm"/>
      <inkml:brushProperty name="color" value="#E71224"/>
    </inkml:brush>
  </inkml:definitions>
  <inkml:trace contextRef="#ctx0" brushRef="#br0">139 334 16636,'-16'16'640,"1"1"1,0 1 0,2 0-1,0 1 1,1 0 0,0 1-1,2 1 1,0-1 0,-9 33-1,18-50-582,1-1 1,-1 0-1,1 1 0,-1-1 0,1 0 0,0 1 0,0-1 1,0 1-1,0-1 0,0 1 0,1-1 0,-1 0 0,1 1 1,-1-1-1,1 0 0,0 0 0,1 3 0,-1-4-36,0 0-1,0-1 1,0 1-1,0 0 1,0 0-1,0-1 1,1 1-1,-1-1 1,0 1-1,0-1 1,1 1-1,-1-1 1,0 0-1,0 0 1,1 1-1,-1-1 1,0 0-1,1 0 1,-1 0-1,0-1 1,1 1-1,-1 0 1,0 0-1,0-1 1,1 1-1,-1-1 1,0 1-1,0-1 1,0 1-1,0-1 1,2-1-1,8-4 22,0-1 0,0 0 0,0-1-1,-1-1 1,-1 1 0,1-1 0,10-14-1,5-8 44,22-37 0,-46 66-84,12-17 22,-1 0 0,-1-1 0,0 0-1,-2-1 1,8-22 0,-16 29-14,-2 14-10,1 0 1,0 0-1,0 0 1,0-1-1,0 1 0,0 0 1,-1 0-1,1 0 0,0 0 1,0 0-1,0 0 1,0 0-1,-1 0 0,1 0 1,0 0-1,0 0 0,0 0 1,0 0-1,-1 0 1,1 0-1,0 0 0,0 0 1,0 0-1,0 0 0,-1 0 1,1 0-1,0 0 1,0 0-1,0 0 0,0 0 1,-1 0-1,1 1 0,0-1 1,0 0-1,0 0 0,0 0 1,0 0-1,-1 0 1,-1 2 0,0 0-1,0 0 1,0 0 0,1 0 0,-1 1 0,0-1 0,-1 4 0,-2 3-1,1 1-1,0 0 1,1 0 0,0 0-1,0 0 1,1 0 0,1 0-1,-1 21 1,2-27 5,0 0-1,0 1 1,1-1 0,0 0-1,-1 0 1,2 0 0,-1 0-1,0 0 1,1 0 0,0 0-1,0 0 1,0 0 0,0-1-1,0 1 1,1-1 0,0 1-1,0-1 1,0 0 0,0 0-1,0-1 1,0 1 0,1-1-1,-1 1 1,7 2-1,-1-2 13,0 0-1,0 0 1,0-1-1,0 0 1,1-1 0,-1 0-1,0 0 1,1-1-1,-1-1 1,1 1-1,-1-1 1,0-1-1,0 0 1,1 0-1,13-6 1,-4 1 12,-1-1 0,0-1 1,0 0-1,-1-1 0,-1-1 1,23-18-1,-30 21-18,-1 1 1,1-1-1,-1 0 0,-1-1 1,1 0-1,-2 0 0,1-1 1,-1 0-1,8-17 0,-14 26-11,0 1 0,1-1 0,-1 1 0,0-1 1,0 1-1,0 0 0,1-1 0,-1 1 0,0-1 0,0 1 0,0-1 0,0 1 0,0-1 0,0 1 0,0-1 0,0 0 0,0 1 0,0-1 0,0 1 0,0-1 0,-1 1 0,1 0 0,0-1 1,0 1-1,0-1 0,-1 1 0,1-1 0,0 1 0,0-1 0,-1 1 0,1 0 0,-1-1 0,0 1 0,0 0-1,0 0 1,0 0 0,0 0 0,0 0-1,0 0 1,0 0 0,0 0 0,0 0-1,0 1 1,0-1 0,0 0-1,0 1 1,-1 0 0,-32 21-19,25-13 17,0 0 0,1 0-1,-10 14 1,16-20 4,0 1-1,-1 0 1,1-1-1,1 1 1,-1 0-1,0 0 1,1 0-1,0 0 1,0 1-1,0-1 1,1 0-1,-1 9 1,1-12-1,0 0 0,0 1 1,0-1-1,1 0 1,-1 1-1,1-1 1,-1 0-1,1 0 0,-1 0 1,1 1-1,-1-1 1,1 0-1,0 0 0,0 0 1,0 0-1,-1 0 1,1 0-1,0 0 1,0 0-1,2 1 0,0-1 2,-1 0 0,1 0 0,-1 0 0,1 0-1,-1 0 1,1-1 0,0 1 0,-1-1-1,6 0 1,2 0 6,-1-1 0,1 0-1,-1 0 1,19-6 0,-6-1 7,-1-1 1,0 0-1,0-2 1,-1-1-1,-1 0 0,0-1 1,0-1-1,19-20 1,-18 15 0,-2 0 1,0-2-1,-2 0 1,0-1 0,-1 0-1,22-46 1,-32 56-9,1-1 1,3-18 0,-8 28-8,0-1 0,0 1 0,-1-1 0,1 1 1,-1-1-1,0 1 0,0 0 0,0-1 0,-1 1 0,1-1 0,-1 1 1,0-1-1,0 1 0,-2-6 0,2 8-2,0 0 1,0 0-1,1 0 1,-1 0-1,0 0 1,0 0-1,0 0 1,-1 0-1,1 0 0,0 0 1,0 1-1,0-1 1,-1 0-1,1 1 1,0-1-1,-1 1 0,1 0 1,0-1-1,-1 1 1,1 0-1,0 0 1,-1 0-1,1 0 1,-1 0-1,1 0 0,0 0 1,-1 0-1,1 0 1,-1 1-1,1-1 1,0 1-1,-1-1 0,1 1 1,0-1-1,0 1 1,0 0-1,-3 1 1,-3 2 0,1 1 1,-1 0 0,1 0-1,0 0 1,-7 8 0,7-5-19,0 0 0,0 0 1,0 0-1,2 0 0,-1 1 1,1 0-1,0 0 1,1 1-1,0-1 0,0 1 1,1-1-1,0 1 0,1 0 1,0 0-1,1 18 0,0-22-59,1 0 0,-1 0 0,2 0 0,-1 0 0,1-1 0,-1 1 0,2 0 0,-1-1 0,0 1 0,1-1 0,0 0 0,1 0 0,-1 0 0,1 0 0,0-1 0,0 1 0,0-1 0,1 0 0,-1 0 0,1-1 0,0 1 0,0-1 0,0 0 0,1 0 0,-1-1 0,1 0 0,7 3 0,29 3-362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5.819"/>
    </inkml:context>
    <inkml:brush xml:id="br0">
      <inkml:brushProperty name="width" value="0.05" units="cm"/>
      <inkml:brushProperty name="height" value="0.05" units="cm"/>
      <inkml:brushProperty name="color" value="#E71224"/>
    </inkml:brush>
  </inkml:definitions>
  <inkml:trace contextRef="#ctx0" brushRef="#br0">29 39 16660,'-1'-6'581,"-5"-21"718,2 21-374,0 14 494,0 23-187,1 48-1,1-29-873,0-23-194,0-5 81,2 37 0,0-55-207,0 0 0,1 1 0,-1-1 1,1 0-1,0 0 0,0 1 0,1-1 1,-1 0-1,1 0 0,0 0 0,0-1 0,0 1 1,1 0-1,4 5 0,-5-8-22,0 1 0,0-1 0,0 0 0,0 0 0,0 0-1,0 0 1,1-1 0,-1 1 0,0-1 0,1 1 0,-1-1 0,0 0 0,1 0 0,-1 0 0,0 0 0,1 0-1,-1 0 1,0-1 0,1 1 0,-1-1 0,0 0 0,0 0 0,1 1 0,-1-1 0,0-1 0,3-1-1,9-5 45,-1-1-1,23-19 0,-26 21-30,14-14 15,-3 3-11,27-17-1,-42 31-34,-1 1-1,2 0 0,-1-1 1,0 2-1,1-1 0,-1 1 1,1 0-1,0 0 0,12-1 1,-17 3-2,1 1 0,-1-1 0,0 0 1,1 1-1,-1-1 0,0 1 0,1 0 0,-1-1 1,0 1-1,0 0 0,1 0 0,-1 1 0,0-1 1,0 0-1,-1 1 0,1-1 0,0 1 1,0 0-1,-1 0 0,1-1 0,-1 1 0,1 0 1,-1 0-1,0 0 0,0 1 0,0-1 0,0 0 1,0 0-1,0 3 0,3 7-11,-1 1-1,-1-1 1,0 0-1,1 17 1,-2-6 50,-1 0 0,-1 0 0,-6 36 0,5-45 45,-1-1 0,-1 0 0,0 0 0,-1-1 0,0 1 0,-1-1 0,-10 17 0,14-27-53,0 1-1,0 0 0,0 0 1,0-1-1,0 1 1,0-1-1,-1 0 0,1 0 1,-1 0-1,0 0 0,0 0 1,0 0-1,1-1 1,-2 1-1,1-1 0,0 0 1,0 0-1,0 0 0,0-1 1,-1 1-1,1-1 0,0 1 1,-1-1-1,1 0 1,-6-1-1,4 0-103,-1-1 0,1 0 0,0 0 1,0 0-1,0 0 0,0-1 0,0 0 0,0 0 0,1 0 1,-1-1-1,1 1 0,0-1 0,0 0 0,-4-7 0,0 1-497,1 0-1,0 0 1,-9-20-1,14 25 407,0 0 0,0 0 0,0 0 1,1 0-1,-1-1 0,2 1 0,-1 0 0,0-1 0,1 1 0,1-11 1,8-11-810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5.767"/>
    </inkml:context>
    <inkml:brush xml:id="br0">
      <inkml:brushProperty name="width" value="0.05" units="cm"/>
      <inkml:brushProperty name="height" value="0.05" units="cm"/>
    </inkml:brush>
  </inkml:definitions>
  <inkml:trace contextRef="#ctx0" brushRef="#br0">0 515 15059,'13'-17'2314,"139"-178"163,130-108-1665,-299 322-768,1 1 1,1 0 0,1 0 0,1 2-1,-15 30 1,4-2-31,-30 94 0,35-76-168,-17 127 0,37-193 332,4-7-210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2.321"/>
    </inkml:context>
    <inkml:brush xml:id="br0">
      <inkml:brushProperty name="width" value="0.05" units="cm"/>
      <inkml:brushProperty name="height" value="0.05" units="cm"/>
    </inkml:brush>
  </inkml:definitions>
  <inkml:trace contextRef="#ctx0" brushRef="#br0">0 69 12787,'9'73'2369,"-4"0"0,-5 76 0,4 61-137,-3-205-2171,-1 0 0,1 0 0,0 0 0,0 0 0,0 0 0,1-1 0,3 10 0,-5-14-57,0 0 0,1 0 0,-1 1-1,0-1 1,0 0 0,0 0 0,0 0-1,0 1 1,1-1 0,-1 0 0,0 0 0,0 0-1,0 0 1,1 0 0,-1 1 0,0-1 0,0 0-1,1 0 1,-1 0 0,0 0 0,0 0 0,1 0-1,-1 0 1,0 0 0,0 0 0,0 0 0,1 0-1,-1 0 1,0 0 0,0 0 0,1 0-1,-1 0 1,0 0 0,0 0 0,1 0 0,-1 0-1,0 0 1,8-10 52,2-12-18,0-16 12,-2 0 1,-1 0 0,2-58 0,-1 15 6,-3 36-49,2 0 1,2 1 0,20-62-1,-27 101-23,0 0-1,1 0 1,-1 0 0,1 1-1,0-1 1,0 1-1,0-1 1,1 1 0,6-6-1,-9 9 6,1 0 0,-1 0 0,1 0 0,-1 0 0,1 0-1,-1 1 1,1-1 0,0 0 0,-1 1 0,1-1 0,0 1-1,0 0 1,-1-1 0,1 1 0,0 0 0,0 0 0,0 0 0,-1 0-1,1 1 1,0-1 0,0 0 0,-1 1 0,1-1 0,0 1 0,-1 0-1,1-1 1,0 1 0,-1 0 0,1 0 0,-1 0 0,3 2 0,-1 0-5,-1 0 1,1 0 0,0 0 0,-1 1 0,0-1 0,0 1-1,0-1 1,0 1 0,0 0 0,-1 0 0,1 0 0,-1-1 0,0 1-1,-1 1 1,1-1 0,0 5 0,-1 2 30,0 0 0,0 0 0,-1 1-1,0-2 1,-3 12 0,0-7 19,0 0-1,-2-1 1,0 1-1,0-2 1,-1 1-1,-14 19 1,16-26 1,0 0 0,0 0 0,0-1 0,-1 0 0,0 0 0,-1 0 0,1-1 0,-1 0 0,0 0 0,0-1 0,-1 0 0,1 0 0,-12 4 0,17-7-27,0-1 1,-1 1 0,1-1-1,0 0 1,0 0 0,-1 0 0,1 0-1,0 0 1,-1 0 0,1 0-1,0-1 1,0 1 0,-1-1-1,1 0 1,0 0 0,0 0-1,0 0 1,0 0 0,0 0 0,0 0-1,0-1 1,0 1 0,1-1-1,-1 1 1,-1-3 0,0 0-3,0-1 1,1 0-1,-1 0 1,2 0-1,-3-6 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6.269"/>
    </inkml:context>
    <inkml:brush xml:id="br0">
      <inkml:brushProperty name="width" value="0.05" units="cm"/>
      <inkml:brushProperty name="height" value="0.05" units="cm"/>
      <inkml:brushProperty name="color" value="#E71224"/>
    </inkml:brush>
  </inkml:definitions>
  <inkml:trace contextRef="#ctx0" brushRef="#br0">71 235 15971,'10'-3'290,"0"0"-1,0 0 1,0-1-1,-1 0 1,0-1-1,0 0 1,0 0-1,0-1 1,-1 0-1,10-9 1,-13 9-59,1 0 0,0 0 1,-1 0-1,0 0 0,-1-1 1,0 0-1,0 0 0,0 0 1,-1 0-1,0-1 0,0 1 1,-1-1-1,3-14 0,-4 20-175,-1 0-1,0 0 1,0-1 0,1 1 0,-1 0-1,0 0 1,-1 0 0,1-1-1,0 1 1,-1 0 0,1 0-1,-1 0 1,0-1 0,1 1-1,-1 0 1,0 0 0,0 0-1,-1 0 1,1 1 0,0-1-1,-1 0 1,1 0 0,-1 1-1,1-1 1,-1 1 0,0-1 0,0 1-1,0 0 1,1 0 0,-1 0-1,0 0 1,-1 0 0,1 0-1,-4-1 1,1 1 1,0 1 0,0-1 1,-1 1-1,1 0 0,0 0 0,0 0 1,0 1-1,-1 0 0,1 0 0,0 0 0,0 1 1,0 0-1,0 0 0,-5 3 0,0 1-27,0 1-1,1 0 0,0 0 0,0 1 0,1 1 1,0-1-1,0 1 0,1 0 0,0 1 0,-7 13 1,11-17-30,0 0 0,0 1 0,1-1 1,-1 1-1,2 0 0,-1 0 0,1 0 1,-1 8-1,2-11-9,0 1 1,0-1-1,0 0 0,1 1 1,0-1-1,0 0 0,0 0 1,0 0-1,1 1 0,-1-1 1,1 0-1,0-1 0,1 1 0,2 3 1,-3-4-58,0-1 0,0 0 1,0 1-1,1-1 0,-1-1 1,1 1-1,-1 0 0,1 0 0,0-1 1,0 0-1,0 1 0,0-1 1,0 0-1,0-1 0,0 1 1,0 0-1,0-1 0,0 0 0,0 1 1,0-1-1,0-1 0,1 1 1,4-1-1,3-2-101,0 1-1,0-1 1,-1-1 0,1 0-1,14-8 1,27-19-288,0-7-123</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6.688"/>
    </inkml:context>
    <inkml:brush xml:id="br0">
      <inkml:brushProperty name="width" value="0.05" units="cm"/>
      <inkml:brushProperty name="height" value="0.05" units="cm"/>
      <inkml:brushProperty name="color" value="#E71224"/>
    </inkml:brush>
  </inkml:definitions>
  <inkml:trace contextRef="#ctx0" brushRef="#br0">222 0 16275,'-60'51'2236,"-29"30"11,78-70-1952,1 1 0,0 0 0,1 0 0,0 1 0,-10 21-1,18-33-276,1 0 0,-1 0 0,1 0 0,-1 1 0,1-1 0,-1 0 0,1 0 0,0 0 0,0 1 0,-1-1 0,1 0 0,0 0 0,0 1 0,0-1 0,0 0 0,1 0 0,-1 0 0,0 1 0,0-1 0,1 0 0,0 1 0,-1-1-11,1 0-1,0 0 0,0 0 0,0 0 0,0-1 1,0 1-1,0 0 0,0-1 0,0 1 0,0-1 1,0 1-1,0-1 0,0 0 0,0 1 0,0-1 1,0 0-1,1 0 0,0 0 0,8 1-44,-1-2 0,1 1 0,0-1 0,12-3 0,-13 2-16,36-5-191,-9-1-60,1 2 0,-1 2-1,1 2 1,62 3 0,-94-1 278,0 1 0,0 0 0,0 0 0,0 1 0,-1-1-1,1 1 1,0 0 0,7 5 0,-11-6 39,0-1-1,0 1 1,0 0-1,0 0 1,-1-1-1,1 1 1,0 0-1,0 0 1,-1 0-1,1 0 1,-1 0-1,1 0 1,-1 0-1,1 0 1,-1 0-1,0 0 1,1 3-1,-1-3 20,0 1 0,0 0 0,-1-1 0,1 1 0,0 0 0,-1-1 0,1 1 0,-1-1 0,0 1 0,0-1 0,1 1 0,-1-1 0,0 1 0,0-1 1,0 0-1,-2 2 0,-5 5 186,-1 1 0,0-2 0,0 1 0,-1-1 0,1-1 0,-2 1 0,1-2 0,-15 7 0,8-6-57,0 1 0,-1-2 0,1-1-1,-32 5 1,40-8-278,1-1 0,-1 0-1,1 0 1,-1-1 0,-9-2-1,16 3 97,0 0 1,0-1-1,1 1 0,-1-1 0,0 1 0,0-1 0,1 1 0,-1-1 0,0 0 0,1 0 0,-1 0 1,1 0-1,-1 0 0,1 0 0,0-1 0,-1 1 0,1 0 0,0-1 0,0 1 0,0-1 0,0 1 0,0-1 1,0 0-1,0 1 0,1-1 0,-1 0 0,1 1 0,-1-1 0,0-3 0,8-21-435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7.060"/>
    </inkml:context>
    <inkml:brush xml:id="br0">
      <inkml:brushProperty name="width" value="0.05" units="cm"/>
      <inkml:brushProperty name="height" value="0.05" units="cm"/>
      <inkml:brushProperty name="color" value="#E71224"/>
    </inkml:brush>
  </inkml:definitions>
  <inkml:trace contextRef="#ctx0" brushRef="#br0">160 1 20028,'-6'2'256,"0"0"0,0 1-1,0 0 1,1 0-1,-1 1 1,1-1 0,-1 1-1,1 1 1,1-1 0,-1 1-1,-4 4 1,-6 10 208,-21 31 0,35-48-452,-28 47 86,28-46-109,-1 0 0,1 1 0,0-1-1,0 0 1,0 1 0,0 0 0,0-1-1,1 1 1,0-1 0,0 1 0,0 0 0,0-1-1,1 5 1,0-6-3,0 0 0,0 0 0,0 0-1,0 0 1,1 0 0,-1 0 0,0-1 0,1 1-1,-1-1 1,1 1 0,0-1 0,0 1 0,-1-1-1,1 0 1,0 0 0,0 0 0,0 0 0,3 1-1,45 14-293,-28-10 173,-7-1 50,4 1-33,0 1 0,20 11 0,-35-16 100,0 0-1,-1 0 1,1 0 0,0 1 0,-1-1 0,0 1 0,1 0 0,-1 0 0,0 1 0,-1-1 0,1 1 0,0-1 0,-1 1 0,0 0 0,3 6-1,-4-8 29,-1 0-1,1 1 0,-1-1 0,0 0 0,0 0 0,0 0 1,0 0-1,0 1 0,0-1 0,0 0 0,-1 0 0,1 0 0,-1 0 1,0 0-1,1 0 0,-1 0 0,-2 3 0,1-1 34,0-1-1,-1 0 0,0 0 1,0 0-1,0 0 0,0 0 1,0 0-1,-7 3 0,4-2-34,0-1 0,-1 0 0,1 0 1,-1 0-1,1-1 0,-1 0 0,0 0 0,0-1 0,0 0 0,-11 0 0,16-1-33,-1 0-1,1 0 1,0 0 0,0 0-1,-1-1 1,1 1-1,0-1 1,0 0-1,0 0 1,0 1 0,0-1-1,0-1 1,0 1-1,0 0 1,0 0-1,0-1 1,1 1 0,-1-1-1,1 1 1,-1-1-1,1 0 1,-1 0 0,1 1-1,0-1 1,0 0-1,0 0 1,0 0-1,0 0 1,0-1 0,0-1-1,1-21-239</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7.469"/>
    </inkml:context>
    <inkml:brush xml:id="br0">
      <inkml:brushProperty name="width" value="0.05" units="cm"/>
      <inkml:brushProperty name="height" value="0.05" units="cm"/>
      <inkml:brushProperty name="color" value="#E71224"/>
    </inkml:brush>
  </inkml:definitions>
  <inkml:trace contextRef="#ctx0" brushRef="#br0">1 349 16283,'9'-3'449,"0"0"0,0-1 0,0 0 0,-1-1 0,1 0-1,-1 0 1,0-1 0,-1 0 0,0 0 0,1-1 0,-2 0-1,1 0 1,6-10 0,-2 1 30,0-1 0,-2 0 0,0 0 0,0-1 0,8-29 0,-15 41-383,0-1-1,0 0 0,0 0 0,-1 0 1,-1 0-1,1-14 0,-1 21-87,0-1-1,0 1 1,0-1-1,0 1 1,0 0-1,0-1 1,0 1-1,-1-1 1,1 1-1,0-1 1,0 1-1,0-1 1,0 1-1,-1 0 1,1-1-1,0 1 1,-1-1-1,1 1 1,0 0-1,-1-1 1,1 1-1,0 0 1,-1 0-1,1-1 1,0 1-1,-1 0 1,1 0 0,-1-1-1,0 1 1,-12 5 123,-9 18-5,12-8-117,1 0 1,0 1-1,1 0 1,1 1-1,0-1 1,1 1-1,1 1 1,1-1-1,0 1 1,-2 30-1,6-45-11,0 0 1,0 0-1,0 0 1,1 0-1,-1-1 1,1 1-1,-1 0 0,1 0 1,0 0-1,0 0 1,1-1-1,-1 1 0,0 0 1,1-1-1,-1 0 1,1 1-1,2 2 0,-2-4 1,0 1-1,1-1 1,-1 1-1,1-1 0,-1 0 1,1 1-1,-1-1 1,1-1-1,-1 1 0,1 0 1,0-1-1,-1 1 0,1-1 1,5 0-1,5-1-2,0 0 0,0-1 1,-1-1-1,1 0 0,-1-1 0,15-6 0,11-5-4,-2-1 1,68-43-1,-102 58 6,-1 1 0,0-1 0,0 0-1,0 0 1,1 0 0,-1 0 0,0 0-1,0 0 1,0 0 0,0 0 0,-1 0-1,1 0 1,0 0 0,0-1 0,-1 1-1,1-2 1,-1 2 3,0 0 0,0 0 0,0 0 0,0 0 0,-1 0 0,1 0 0,-1 0 0,1-1 0,0 1 0,-1 1 0,0-1 0,1 0 0,-1 0 0,0 0 0,1 0 0,-1 0 0,0 0 0,0 1 0,0-1 0,-1-1 0,2 2 2,-81-76 430,69 63-332,1 0 1,0 0-1,1-1 1,-11-20-1,20 33-91,1 0-1,-1 0 1,0 0 0,1-1 0,0 1-1,-1 0 1,1 0 0,0 0 0,-1 0-1,1-1 1,0 1 0,0 0-1,0 0 1,0-1 0,0 1 0,1-2-1,-1 2-15,1 0 0,-1 1-1,0-1 1,1 0-1,-1 1 1,1-1-1,0 0 1,-1 1 0,1-1-1,-1 1 1,1-1-1,0 1 1,-1-1 0,1 1-1,0 0 1,0-1-1,-1 1 1,1 0-1,1-1 1,5 0-133,0 0 1,-1 1-1,1-1 1,0 1-1,8 1 0,2 0-326,75-7-158,-45-2 241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7.887"/>
    </inkml:context>
    <inkml:brush xml:id="br0">
      <inkml:brushProperty name="width" value="0.05" units="cm"/>
      <inkml:brushProperty name="height" value="0.05" units="cm"/>
      <inkml:brushProperty name="color" value="#E71224"/>
    </inkml:brush>
  </inkml:definitions>
  <inkml:trace contextRef="#ctx0" brushRef="#br0">204 10 19524,'0'0'54,"0"0"-1,0-1 1,0 1 0,0 0-1,0-1 1,0 1-1,0 0 1,0-1 0,0 1-1,0 0 1,0 0 0,0-1-1,0 1 1,0 0-1,0-1 1,0 1 0,0 0-1,0-1 1,0 1-1,0 0 1,0 0 0,-1-1-1,1 1 1,0 0 0,0 0-1,0-1 1,-1 1-1,1 0 1,0 0 0,0 0-1,-1-1 1,1 1-1,0 0 1,0 0 0,-1-1-1,-12 4 628,-14 12 161,8-2-278,1-2-451,1 1 0,1 0 1,0 1-1,0 1 0,2 0 0,-23 29 0,36-42-125,0 0 1,1 0-1,-1 0 0,1 0 0,-1 0 0,1 0 0,-1 0 1,1 0-1,-1 0 0,1 0 0,0 0 0,0 0 0,-1 0 1,1 1-1,0-1 0,0 0 0,1 2 0,-1-2-4,0-1-1,1 1 0,-1-1 0,0 1 1,1-1-1,-1 1 0,1-1 0,-1 1 1,1-1-1,-1 1 0,1-1 0,-1 1 0,1-1 1,-1 0-1,1 1 0,0-1 0,-1 0 1,1 0-1,0 1 0,-1-1 0,2 0 1,5 1-145,0-1 1,0 1 0,0-2-1,12 0 1,-10 0 30,37-4-547,55-2-528,-91 7 1053,0 0 1,0 1 0,1 0 0,-1 1 0,0 0 0,0 1-1,14 5 1,-22-7 150,0 0 0,0 0-1,1 0 1,-1 0 0,0 0 0,0 0-1,0 0 1,0 1 0,-1-1-1,1 1 1,0-1 0,-1 1 0,1 0-1,0 0 1,-1 0 0,0-1 0,0 1-1,1 0 1,-1 1 0,0-1-1,-1 0 1,1 0 0,0 0 0,-1 1-1,1-1 1,-1 0 0,0 1 0,1-1-1,-1 0 1,0 1 0,-1-1-1,1 0 1,0 1 0,-1-1 0,1 0-1,-1 0 1,0 1 0,1-1 0,-3 3-1,-2 4 133,-1 1-1,0-1 1,0 0 0,-1-1-1,0 1 1,0-1-1,-11 8 1,3-3 141,0 0 1,-1-1 0,-1-1-1,-20 11 1,31-19-263,1-1 0,-1 1 0,1-1 0,-1 0 0,0 0 0,0 0 0,0-1 0,0 0 0,0 0 0,0 0 0,0-1 0,-1 0 0,1-1 0,0 1 0,0-1 0,0 0 0,-11-3 0,15 2-17,-1 1 0,1 0 1,-1-1-1,1 1 0,-1-1 1,1 0-1,0 0 0,0 0 1,0 0-1,0 0 0,0 0 1,0 0-1,1-1 0,-1 1 1,1-1-1,0 1 0,0-1 1,-1 0-1,2 1 0,-1-1 1,0 0-1,0 0 0,1 0 1,-1-4-1,0-39-182</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8.994"/>
    </inkml:context>
    <inkml:brush xml:id="br0">
      <inkml:brushProperty name="width" value="0.05" units="cm"/>
      <inkml:brushProperty name="height" value="0.05" units="cm"/>
      <inkml:brushProperty name="color" value="#E71224"/>
    </inkml:brush>
  </inkml:definitions>
  <inkml:trace contextRef="#ctx0" brushRef="#br0">0 336 15507,'14'63'2367,"8"98"-1,1 11 307,-15-137-2352,1 0 1,1 0 0,2-1-1,2 0 1,1-2-1,22 38 1,-33-69-166,-2-6-85,-1-10-3,-6-16-87,-2 0 1,0 1 0,-3-1-1,-23-52 1,30 76-4,1 2 7,1 1 1,-1 1-1,0-1 0,0 0 1,0 0-1,0 1 1,-1-1-1,1 1 0,-1 0 1,-5-5-1,11 13 6,0 0 0,1-1 1,-1 0-1,8 8 0,-1-5 8,0 0-1,1 0 1,0-1-1,0 0 1,1-1-1,-1 0 1,1-1-1,0-1 1,1 1 0,-1-2-1,0 0 1,1 0-1,-1-1 1,1-1-1,0 0 1,23-4-1,-26 3 7,-1-1 0,1-1-1,-1 0 1,1 0-1,-1 0 1,0-2 0,0 1-1,-1-1 1,1 0-1,-1-1 1,0 1 0,0-2-1,-1 1 1,0-1-1,0 0 1,-1-1 0,0 0-1,0 0 1,0 0 0,-1 0-1,-1-1 1,5-10-1,-3 3-2,-1 0 0,-1-1 0,0 1 0,-1-1 0,1-26 0,-3 31-28,-1 0 0,-1 0-1,0 0 1,0 1-1,-1-1 1,-1 0 0,0 1-1,-7-20 1,8 28 9,1 0 0,-1 1 1,1-1-1,-1 1 0,0-1 0,0 1 0,0 0 1,0-1-1,0 1 0,-3-2 0,5 4 9,-1-1 1,0 1-1,0-1 0,0 1 1,0 0-1,0-1 0,0 1 0,0 0 1,0 0-1,0 0 0,0-1 1,0 1-1,0 0 0,0 0 1,0 1-1,0-1 0,0 0 0,0 0 1,0 0-1,0 1 0,0-1 1,0 0-1,0 1 0,0-1 1,0 1-1,0-1 0,0 1 0,0 0 1,1-1-1,-1 1 0,0 0 1,0 0-1,0 1 0,-5 5-23,1 0-1,1 0 1,-1 1 0,1 0-1,0 0 1,1 0-1,0 0 1,-3 15-1,0 4 7,-5 42 0,9-50 47,1 1 1,1-1-1,0 1 1,1-1-1,5 25 0,-5-39-10,0 0-1,0-1 0,1 1 1,-1 0-1,1-1 0,0 1 1,0-1-1,1 0 0,-1 1 1,1-1-1,0 0 0,0-1 1,0 1-1,1 0 0,-1-1 0,1 0 1,0 0-1,0 0 0,0 0 1,0-1-1,0 1 0,1-1 1,-1 0-1,1 0 0,0-1 1,6 2-1,-3-2 5,0 0 0,1 0 0,-1-1 0,1 0 0,-1 0-1,0-1 1,1 0 0,-1-1 0,0 0 0,0 0 0,14-6 0,-10 2 3,0 0-1,-1-1 1,-1 0-1,1 0 1,-1-1-1,0-1 1,9-10 0,0-3 15,0-2 1,-2 0 0,0-1 0,-2 0-1,23-55 1,-21 37-17,-2-1 0,-2 0 0,-2-1 0,-2 0 1,-2-1-1,2-54 0,-12 73-41,2 27 21,1-1-1,0 0 1,0 0 0,-1 1 0,1-1 0,-1 0-1,1 1 1,0-1 0,-1 1 0,1-1 0,-1 1-1,1-1 1,-1 1 0,0-1 0,1 1 0,-1-1 0,0 1-1,1-1 1,-2 1 0,1 0-1,-1 0 1,1 0-1,-1 0 0,0 1 1,1-1-1,-1 1 0,1-1 1,0 1-1,-1-1 0,1 1 1,-1 0-1,1 0 0,0 0 1,-1 0-1,1 0 0,0 0 1,0 0-1,0 0 0,0 0 1,0 1-1,0-1 0,0 0 1,0 1-1,0 1 0,-9 13-7,1 1 0,1-1-1,0 1 1,1 1 0,1-1-1,-4 22 1,3-6 24,1 0 0,-1 54 0,7-67 2,0 0 1,1-1-1,1 1 1,8 28-1,-8-37 2,1-1-1,1 0 1,0 0-1,1 0 1,0-1-1,0 1 1,1-1-1,0 0 1,12 14-1,-15-20-3,0 0 1,0-1-1,0 1 1,0 0-1,0-1 0,1 0 1,-1 0-1,1 0 0,-1 0 1,1 0-1,0-1 1,-1 0-1,1 1 0,0-2 1,0 1-1,0 0 1,0-1-1,7 1 0,-6-2 7,1 0 0,-1 0-1,1-1 1,-1 1-1,0-1 1,1-1 0,-1 1-1,0-1 1,-1 1 0,1-1-1,0-1 1,3-3-1,7-6 37,-1-1 0,0-1 0,-2-1 0,1 0-1,-2 0 1,14-26 0,-7 7 6,-2-1 0,-1-1 0,-1-1 0,9-46 0,-17 54-84,0 0-1,-3 0 1,0-1 0,-2 0-1,-5-59 1,3 83 4,0 1 0,-1-1 0,1 1 0,-1 0 0,0 0 0,-1 0 0,1 0 0,-7-10 0,8 14 10,0 1 0,0 0 1,0-1-1,-1 1 1,1 0-1,0 0 0,0 0 1,-1 0-1,1 0 1,0 0-1,-1 0 0,1 1 1,-1-1-1,1 0 1,-1 1-1,1-1 0,-1 1 1,0 0-1,1 0 1,-1-1-1,1 1 0,-1 0 1,0 0-1,1 0 0,-1 0 1,0 1-1,1-1 1,-1 0-1,1 1 0,-1-1 1,1 1-1,-1 0 1,1-1-1,-1 1 0,1 0 1,-1 0-1,1 0 1,-2 1-1,-3 3-8,0 1 1,1-1-1,-1 1 1,1 0-1,1 0 0,-1 1 1,1 0-1,0-1 1,0 1-1,1 0 0,0 1 1,0-1-1,-1 9 1,-2 5 3,1 0 1,2 0 0,-3 35 0,6-46 8,0 0 1,1 0 0,0 0 0,0 0-1,1 0 1,1 0 0,-1 0 0,2-1-1,-1 1 1,1-1 0,1 0-1,9 15 1,-11-19 3,1 0-1,0-1 0,0 1 0,0-1 1,0 0-1,1 0 0,-1-1 1,1 0-1,0 1 0,0-2 0,0 1 1,1 0-1,-1-1 0,1 0 1,-1 0-1,1-1 0,-1 0 0,1 0 1,0 0-1,0 0 0,0-1 1,0 0-1,6-1 0,2-1 7,-1-2-1,0 1 1,1-2 0,-2 1-1,1-2 1,0 0 0,-1 0-1,0-1 1,-1-1 0,1 0-1,-1-1 1,-1 0-1,0 0 1,0-1 0,-1 0-1,0-1 1,14-22 0,-22 31-7,0 0 0,0-1 0,0 1 0,0-1 0,0 1 1,0-1-1,0 1 0,-1-1 0,1 1 0,-1-1 0,0 0 1,0-3-1,0 6-1,0-1 0,0 1 0,0-1 0,-1 1 0,1-1 0,0 1 0,0 0 0,0-1 0,0 1 0,-1 0 0,1-1 0,0 1 0,-1 0 0,1-1 0,0 1 1,0 0-1,-1-1 0,1 1 0,-1 0 0,1 0 0,0-1 0,-1 1 0,1 0 0,0 0 0,-1 0 0,1 0 0,-1-1 0,-1 1 0,1 0 0,-1 0 0,1 1 0,-1-1 0,1 0 0,0 0 0,-1 1 0,1-1 0,-1 1 0,1-1 0,0 1 0,-3 1 0,-2 3 8,-1 0 1,1 0 0,0 0 0,0 1 0,1 0-1,-1 1 1,1-1 0,1 1 0,-1 0 0,1 0-1,1 0 1,-1 0 0,1 1 0,0-1 0,1 1-1,0 0 1,0 0 0,0 0 0,0 13 0,2-19 0,0 0 0,1 1 0,-1-1 0,0 0 0,1 1 0,-1-1 1,1 0-1,0 0 0,0 0 0,0 1 0,0-1 0,0 0 0,0 0 1,1 0-1,-1-1 0,1 1 0,-1 0 0,4 3 0,-2-4 4,0 1 0,0 0 0,0-1 0,0 0 0,0 0-1,0 0 1,0 0 0,0 0 0,1 0 0,-1-1 0,7 0 0,1 0 16,0-1 0,0 0 0,0-1 0,0 0-1,0-1 1,18-7 0,17-11 5,-1-3 0,46-32 0,-35 22-96,-51 31 51,-1 0-5,0 1-1,1-1 1,-1 1-1,0 0 1,7-2 0,-11 4 14,1 0 0,0 0 1,0 0-1,-1 0 0,1 0 1,0 0-1,-1 0 0,1 0 1,0 0-1,0 0 0,-1 0 0,1 0 1,0 0-1,-1 1 0,1-1 1,0 0-1,-1 0 0,1 1 1,0-1-1,-1 1 0,1-1 1,-1 0-1,1 1 0,0-1 1,-1 1-1,1 0 0,-1-1 1,0 1-1,1-1 0,-1 1 1,1 0-1,-1-1 0,0 1 0,0 0 1,1-1-1,-1 1 0,0 0 1,0-1-1,0 1 0,0 1 1,4 27 58,-3-21 2,0-1-1,0 0 0,0 0 0,1 0 0,3 9 0,-4-13-32,0-1-1,0 0 0,1 0 1,-1-1-1,0 1 1,1 0-1,0 0 1,-1-1-1,1 1 0,0-1 1,-1 1-1,1-1 1,0 0-1,0 1 0,0-1 1,0 0-1,1 0 1,-1-1-1,0 1 0,0 0 1,4 0-1,2-1 29,0 1 0,1-1 1,-1 0-1,0-1 0,0 0 0,0 0 0,0-1 0,0 0 0,-1-1 0,12-4 0,11-7-12,34-20-1,-50 26-87,125-75-1410,-139 83 1431,0 0 0,0-1 0,0 1-1,0 0 1,0 0 0,1 0 0,-1 0 0,0 0-1,0-1 1,0 1 0,1 0 0,-1 0 0,0 0-1,0 0 1,1 0 0,-1 0 0,0 0 0,0 0 0,1 0-1,-1 0 1,0 0 0,0 0 0,0 0 0,1 0-1,-1 0 1,0 0 0,0 0 0,1 0 0,-1 0 0,0 0-1,0 0 1,0 1 0,1-1 0,-1 0 0,0 0-1,0 0 1,1 0 0,-3 11-640,-16 27-213,5-12 89,12-14 581,4-3-45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9.427"/>
    </inkml:context>
    <inkml:brush xml:id="br0">
      <inkml:brushProperty name="width" value="0.05" units="cm"/>
      <inkml:brushProperty name="height" value="0.05" units="cm"/>
      <inkml:brushProperty name="color" value="#E71224"/>
    </inkml:brush>
  </inkml:definitions>
  <inkml:trace contextRef="#ctx0" brushRef="#br0">0 0 9690,'6'5'10666,"4"18"-9177,1 14-1009,2 16-216,2 6 944,3 9-664,2 6-160,5 2-176,0 2-168,4-5-504,1-1-496,5-10 816,-5-5-168,0-4-88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09.893"/>
    </inkml:context>
    <inkml:brush xml:id="br0">
      <inkml:brushProperty name="width" value="0.05" units="cm"/>
      <inkml:brushProperty name="height" value="0.05" units="cm"/>
      <inkml:brushProperty name="color" value="#E71224"/>
    </inkml:brush>
  </inkml:definitions>
  <inkml:trace contextRef="#ctx0" brushRef="#br0">2 33 17516,'-1'8'2216,"1"-4"-1384,7-7-608,1-6 1377,8-1-945,4-1-40,2-1-496</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7:44:18.804"/>
    </inkml:context>
    <inkml:brush xml:id="br0">
      <inkml:brushProperty name="width" value="0.05" units="cm"/>
      <inkml:brushProperty name="height" value="0.05" units="cm"/>
      <inkml:brushProperty name="color" value="#E71224"/>
    </inkml:brush>
  </inkml:definitions>
  <inkml:trace contextRef="#ctx0" brushRef="#br0">0 190 14387,'1'0'48,"-1"0"0,0-1 0,1 1 0,-1-1 1,1 1-1,-1 0 0,0-1 0,1 1 0,-1 0 0,1 0 0,-1-1 0,1 1 0,-1 0 0,1 0 1,-1 0-1,1-1 0,-1 1 0,1 0 0,-1 0 0,1 0 0,-1 0 0,1 0 0,-1 0 0,1 0 1,-1 0-1,1 0 0,0 1 0,18 6 219,0 1-85,18 1-218,0-1 0,1-2 0,0-2-1,44-1 1,155-14-281,435-60 67,-533 54 234,661-68 12,8 38 0,82 58 103,0 35 46,539-11 441,-821-59-546,-23 1-33,0 23-12,-81 32-50,-422-25-64,-68-6 66,7 2 2,1-2 1,-1 0 0,1-1 0,-1-1-1,43-8 1,-26-8-61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3.302"/>
    </inkml:context>
    <inkml:brush xml:id="br0">
      <inkml:brushProperty name="width" value="0.05" units="cm"/>
      <inkml:brushProperty name="height" value="0.05" units="cm"/>
    </inkml:brush>
  </inkml:definitions>
  <inkml:trace contextRef="#ctx0" brushRef="#br0">129 120 13091,'-4'-12'718,"-1"0"1,0 0-1,-1 0 1,0 1-1,-1 0 1,0 0-1,-16-17 1,23 27-663,-1 1 0,1-1 0,-1 0 0,0 0 0,1 1 0,-1-1 0,0 0 0,0 1 0,0-1 0,1 1 0,-1-1 0,0 1 0,0-1 0,0 1 0,0 0 0,0-1 0,0 1 1,0 0-1,0 0 0,0 0 0,0 0 0,0 0 0,0 0 0,0 0 0,0 0 0,0 0 0,0 0 0,0 0 0,0 1 0,0-1 0,0 0 0,0 1 0,1-1 0,-1 1 0,0-1 0,0 1 0,0-1 0,0 1 1,1-1-1,-1 1 0,0 0 0,1 0 0,-1-1 0,0 1 0,1 0 0,-1 0 0,1 0 0,-1 1 0,-2 4 67,0 0 1,1 1-1,-1-1 0,2 1 0,-3 12 1,-1 24-68,2 0 0,2 0 0,2 0 1,1 0-1,12 57 0,-10-76-48,12 36 1,-13-52-9,0 0 0,0 0 0,1 0 1,0-1-1,1 1 0,0-1 1,10 12-1,-13-17 10,0 0 0,0 0 1,0 0-1,0-1 0,0 1 0,1 0 0,-1-1 1,1 0-1,0 1 0,-1-1 0,1 0 1,0-1-1,-1 1 0,1 0 0,0-1 0,0 1 1,0-1-1,0 0 0,-1 0 0,1 0 1,0 0-1,0-1 0,0 1 0,0-1 1,-1 1-1,1-1 0,0 0 0,-1 0 0,1-1 1,0 1-1,-1 0 0,0-1 0,5-3 1,4-3 104,0-1 0,-1-1 0,0 0 0,-1 0 1,14-20-1,-7 5 294,24-50 1,-9 18 163,-31 55-560,1 1-1,0-1 1,0 1 0,-1 0 0,1-1-1,0 1 1,1 0 0,-1 0-1,0 0 1,0-1 0,0 1-1,1 1 1,-1-1 0,3-1 0,-4 1-13,1 1 0,-1 0 0,1 0 0,0 0 0,-1 0 0,1 0 0,-1 0 0,1 1 0,-1-1 0,1 0 0,-1 0 0,1 0 0,0 0 0,-1 1-1,1-1 1,-1 0 0,1 1 0,-1-1 0,0 0 0,1 1 0,-1-1 0,1 0 0,-1 1 0,0-1 0,1 1 0,0 0 0,2 4-29,0 1 0,-1 0-1,1-1 1,-1 1-1,2 9 1,-3-10 20,11 45-145,-10-36 122,1-1-1,0 0 1,1 0-1,0 0 1,13 24-1,-17-36 34,1 0-1,-1-1 1,0 1 0,1-1 0,-1 1 0,1-1-1,-1 1 1,1-1 0,0 1 0,-1-1-1,1 1 1,-1-1 0,1 0 0,0 1-1,-1-1 1,1 0 0,0 0 0,-1 1-1,1-1 1,0 0 0,0 0 0,-1 0-1,1 0 1,0 0 0,-1 0 0,1 0 0,0 0-1,0 0 1,-1 0 0,1 0 0,0-1-1,-1 1 1,1 0 0,0 0 0,-1-1-1,1 1 1,0 0 0,-1-1 0,1 1-1,-1-1 1,2 0 0,21-24 50,-22 23-49,11-15 41,-6 8-57,0 0-1,1 0 1,1 0-1,-1 1 0,14-11 1,-19 17-6,1 1-1,-1-1 1,1 1-1,0 0 1,-1-1-1,1 1 1,0 0-1,0 1 1,0-1-1,0 0 1,0 1 0,-1-1-1,1 1 1,0 0-1,0 0 1,0 1-1,0-1 1,0 0-1,0 1 1,0 0-1,0-1 1,0 1 0,0 0-1,-1 1 1,6 2-1,41 27-353,-36-21 267,1-1 0,0-1 0,15 7 0,-24-13 92,0 0 0,1-1-1,-1 1 1,1-1 0,-1 0 0,1-1 0,-1 1 0,1-1 0,-1 0 0,1 0 0,0-1-1,9-2 1,-5 0-5,0 0-1,0-1 1,16-10-1,-19 10 3,-1 0 0,2 0 1,-1 1-1,0 0 0,1 1 0,-1 0 0,15-3 0,-20 5 10,0 0 1,0 0 0,0 1-1,0-1 1,0 0-1,0 1 1,0-1-1,0 1 1,0 0-1,0 0 1,0 0-1,0 0 1,-1 0 0,1 0-1,0 0 1,0 1-1,-1-1 1,1 0-1,-1 1 1,0-1-1,2 3 1,3 4-22,-1 0 1,-1 0-1,7 13 0,-6-9 1,11 26 42,-1 0 0,-3 2 0,-1-1 1,-1 1-1,-3 1 0,4 65 0,-10-89 38,-1 0 0,-1-1 0,0 1 0,-5 18 0,5-27-12,-1-1-1,-1 1 0,1-1 0,-1 1 1,0-1-1,-1 0 0,0 0 0,0 0 1,0 0-1,-9 8 0,11-13-17,1 0-1,-1 0 1,0-1 0,0 1-1,0-1 1,0 0 0,0 1-1,0-1 1,-1 0 0,1 0-1,0-1 1,-1 1 0,1 0-1,-1-1 1,1 1 0,0-1-1,-1 0 1,1 0 0,-1 0-1,1 0 1,-1 0 0,1 0-1,-1-1 1,1 1 0,0-1-1,-1 0 1,1 0 0,0 0-1,-1 0 1,1 0 0,0 0-1,0-1 1,0 1 0,0-1-1,0 1 1,-2-3 0,-3-3 58,-1 0 1,2-1 0,-1 1-1,1-2 1,0 1 0,0-1-1,-6-13 1,6 9-5,1 1 0,0-1-1,1 0 1,1 0 0,-3-19 0,5 25-101,1 1 0,-1-1 1,1 1-1,1-1 0,-1 1 0,1-1 0,0 1 1,1-1-1,0 1 0,0 0 0,0-1 1,0 1-1,6-7 0,5-8-419,28-28-1,-1 0 203,-1-6-82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4.108"/>
    </inkml:context>
    <inkml:brush xml:id="br0">
      <inkml:brushProperty name="width" value="0.05" units="cm"/>
      <inkml:brushProperty name="height" value="0.05" units="cm"/>
    </inkml:brush>
  </inkml:definitions>
  <inkml:trace contextRef="#ctx0" brushRef="#br0">124 230 16812,'-1'-3'241,"0"0"0,0 0 1,-1 1-1,1-1 0,-1 0 1,0 1-1,0-1 1,0 1-1,0-1 0,0 1 1,-1 0-1,1 0 0,-1 0 1,1 0-1,-1 1 0,0-1 1,0 1-1,-4-3 0,5 4-175,0-1 0,0 1 0,0 0 0,0-1 0,0 1 0,0 0-1,0 0 1,0 0 0,0 1 0,0-1 0,0 0 0,0 1 0,0-1-1,0 1 1,0 0 0,0 0 0,0 0 0,0 0 0,1 0-1,-1 0 1,0 0 0,1 0 0,-1 1 0,1-1 0,-1 0 0,1 1-1,0 0 1,0-1 0,-2 4 0,-1 2-75,0 0 1,1 0-1,0 0 1,0 1-1,-1 7 1,3-12-13,0 1 0,1-1 0,-1 0 0,1 1 0,-1-1 0,1 0 0,0 1 0,1-1 0,-1 1 1,0-1-1,1 0 0,0 1 0,2 4 0,-3-7 17,0 0 0,1-1 0,0 1 0,-1-1 0,1 1 0,-1-1 0,1 0 0,0 1 0,-1-1 0,1 0 0,-1 1 0,1-1 0,0 0 0,0 0 0,-1 1-1,1-1 1,0 0 0,-1 0 0,1 0 0,0 0 0,0 0 0,-1 0 0,1 0 0,0 0 0,0-1 0,-1 1 0,1 0 0,0 0 0,-1 0 0,1-1 0,0 1 0,-1 0 0,1-1 0,0 1 0,-1-1 0,1 1 0,0-1 0,22-19-23,0-8 146,-2-1 0,-1-1 0,-1 0 0,14-35 0,-15 31 82,14-34 312,-25 60-284,-1 13-90,-2 17-47,-3-20-91,7 115-1,-8-87-10,1 0 0,2 0 1,1-1-1,9 30 1,-12-53 7,1-1 0,0 1 1,0-1-1,1 0 0,0 1 1,0-1-1,6 8 0,-8-12 7,0 0-1,0 0 0,0 1 1,1-1-1,-1 0 0,0-1 0,1 1 1,-1 0-1,1 0 0,-1 0 1,0-1-1,1 1 0,0-1 0,-1 1 1,1-1-1,-1 0 0,1 0 1,-1 1-1,1-1 0,0 0 0,-1-1 1,1 1-1,-1 0 0,1 0 1,0-1-1,-1 1 0,1 0 0,-1-1 1,1 0-1,-1 1 0,3-3 1,4-2 36,-1 0 0,0-1 0,0 0 0,0 0 0,-1-1 1,0 0-1,0 0 0,0-1 0,-1 1 0,-1-1 0,1 0 1,6-17-1,-2 1 80,0-1 0,-2 0 1,5-34-1,-11 33-125,-4 20-51,-4 15-50,0 10 65,0 0 0,1 0 0,2 0 0,0 1 0,1 0 0,-1 27 0,3-44 40,1 0 0,0-1 0,0 1 0,0 0 0,0-1 0,0 1 0,1-1 0,-1 1 0,1 0 0,0-1 0,-1 1 0,1-1 0,0 0 0,1 1 0,-1-1 0,0 0 0,1 1 0,-1-1 0,4 3 0,-2-3-13,-1-1-1,1 1 1,0-1-1,0 1 1,0-1-1,1 0 1,-1 0-1,0 0 0,0-1 1,1 1-1,-1-1 1,0 0-1,1 0 1,-1 0-1,4-1 1,9 0-286,1-1 1,-1-1-1,-1-1 1,1 0-1,22-9 1,-10 1-81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4.524"/>
    </inkml:context>
    <inkml:brush xml:id="br0">
      <inkml:brushProperty name="width" value="0.05" units="cm"/>
      <inkml:brushProperty name="height" value="0.05" units="cm"/>
    </inkml:brush>
  </inkml:definitions>
  <inkml:trace contextRef="#ctx0" brushRef="#br0">139 1 16331,'-4'6'348,"-82"123"4403,105-135-4578,35-7 1,-41 12-283,1 0 0,-1 0 0,21 2 0,-28 0 40,0 0 0,-1 0 0,1 0 0,0 0 0,-1 1 0,1 0 0,-1 0 0,1 1 0,-1-1 0,7 6 0,-10-7 76,-1 0 0,0 0-1,0 0 1,0 1 0,0-1 0,0 0 0,-1 0 0,1 1 0,0-1 0,-1 1 0,1-1 0,0 1 0,-1-1 0,0 1 0,1-1 0,-1 1-1,0-1 1,0 1 0,0-1 0,0 1 0,0-1 0,0 1 0,0 0 0,-1-1 0,1 1 0,0-1 0,-1 1 0,0-1 0,1 0-1,-1 1 1,0-1 0,1 1 0,-1-1 0,0 0 0,-1 2 0,-4 4 136,0 1 1,0-1 0,0 0-1,-9 7 1,5-6-56,0 0 0,-1 0 1,1-1-1,-2 0 0,1-1 1,0-1-1,-16 6 0,22-9-221,0-1 0,0 1-1,0-1 1,0 0 0,-1 0-1,1-1 1,0 1 0,0-1-1,-1-1 1,1 1-1,0-1 1,0 1 0,-1-2-1,1 1 1,0 0 0,0-1-1,0 0 1,1 0 0,-1-1-1,-6-3 1,-2-9-606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6.559"/>
    </inkml:context>
    <inkml:brush xml:id="br0">
      <inkml:brushProperty name="width" value="0.05" units="cm"/>
      <inkml:brushProperty name="height" value="0.05" units="cm"/>
    </inkml:brush>
  </inkml:definitions>
  <inkml:trace contextRef="#ctx0" brushRef="#br0">86 346 17524,'0'0'69,"1"1"1,-1-1-1,0 0 1,1 0-1,-1 0 1,0 0-1,1 0 1,-1 0-1,0 1 0,0-1 1,1 0-1,-1 0 1,0 0-1,0 1 1,1-1-1,-1 0 1,0 0-1,0 1 1,0-1-1,1 0 1,-1 1-1,0-1 1,0 0-1,0 1 1,0-1-1,0 0 1,0 0-1,0 1 1,0-1-1,0 0 0,0 1 1,0-1-1,0 0 1,0 1-1,0-1 1,0 0-1,0 1 1,0-1-1,0 1 1,-1 19 446,-26 147 2899,-25 84-3098,41-210-974,10-38 300,1-5-8,5-23-252,10-38-184,87-324-1382,-98 376 2168,-4 8 14,1 0-1,-1 0 1,1 0 0,0 1-1,0-1 1,0 0 0,0 1-1,1-1 1,-1 1 0,1 0-1,0-1 1,-1 1 0,1 0-1,0 0 1,3-3 0,-5 5 2,1 0 0,-1 0 0,0 0 0,1 0 0,-1 0 0,0-1 0,1 1 0,-1 0 0,0 0 0,1 0 0,-1 0 0,0 0 0,1 0 0,-1 0 0,0 0 0,1 0 0,-1 0 0,0 0 0,1 1 0,-1-1 0,0 0 0,0 0 0,1 0 0,-1 0 0,0 0 0,1 1 0,-1-1 0,0 0 0,0 0 0,1 0 0,-1 1 0,0-1 0,0 0 0,1 1 0,6 14 28,-1 24 24,-6-36-45,12 211 757,-11-131-17,17 106 0,-18-175-908,-8-24-312,-1-3 373,-44-63-265,47 66 349,1-1-1,-1 1 1,2-1-1,0 1 1,0-1-1,-2-13 1,5 23 12,1-1 1,0 0-1,-1 0 1,1 1-1,0-1 1,0 0-1,0 0 1,0 0-1,0 0 1,0 1-1,0-1 1,1 0-1,-1 0 0,1 0 1,-1 1-1,1-1 1,0 0-1,-1 1 1,1-1-1,0 0 1,0 1-1,0-1 1,1 1-1,-1 0 1,0-1-1,0 1 1,1 0-1,-1 0 1,1 0-1,-1 0 1,1 0-1,0 0 1,-1 0-1,1 0 1,0 1-1,-1-1 0,1 0 1,0 1-1,0 0 1,0-1-1,-1 1 1,1 0-1,3 0 1,4 0-3,-1 1 1,1-1-1,-1 2 1,1-1-1,-1 1 0,1 0 1,-1 1-1,8 4 1,4 3 66,0 2 0,-1 1 1,-1 0-1,0 1 1,-1 1-1,0 1 0,-1 0 1,14 20-1,-29-35-46,0 0-1,-1 0 1,1 0 0,0 0-1,0 0 1,0 0-1,0 0 1,0-1-1,0 1 1,0 0 0,0-1-1,0 1 1,0-1-1,1 1 1,1 0 0,-2-1-2,-1-1 0,1 1 0,-1 0 1,1 0-1,-1 0 0,1 0 1,-1 0-1,1-1 0,-1 1 1,1 0-1,-1 0 0,1-1 1,-1 1-1,1 0 0,-1-1 0,1 1 1,-1 0-1,0-1 0,1 1 1,-1-1-1,0 1 0,1-1 1,-1 1-1,0-1 0,2-4 73,0 1 0,-1-1-1,1 0 1,-1 1-1,-1-1 1,2-7 0,0-22 606,-2-54 0,-1 73-509,-1 0 0,0 1 0,-1-1 0,-1 1 0,0-1 0,-6-14 0,13 36-293,0-1 0,1 0 0,0 0 0,0 0 1,0-1-1,1 0 0,0 1 0,0-2 0,1 1 0,-1 0 1,8 3-1,-10-6 91,0 0 0,1 0 0,0-1 0,-1 1 0,1-1 0,0 0 0,0 0 0,-1 0 0,1 0 0,0-1 0,0 0-1,0 0 1,0 0 0,0 0 0,0 0 0,0-1 0,0 0 0,-1 0 0,1 0 0,0 0 0,0-1 0,-1 1 0,1-1 0,3-2 0,2-3 94,1 0 0,-1 0 0,0-1 0,-1-1 0,0 1 0,0-2-1,-1 1 1,12-19 0,-7 5 190,0 1-1,-2-1 0,9-28 1,-14 37-129,0-1 1,-2 0 0,1-1 0,-2 1 0,0-1 0,-1 1-1,0-1 1,-4-25 0,3 40-134,0 0 0,0 1 0,0-1 0,0 0 1,0 0-1,0 0 0,-1 1 0,1-1 0,0 0 0,-1 0 0,1 1 1,-1-1-1,1 0 0,-1 1 0,1-1 0,-1 0 0,1 1 0,-1-1 0,1 1 1,-2-2-1,1 2-3,1 0-1,-1 0 1,0 0 0,1 0 0,-1 0 0,1 1 0,-1-1 0,1 0-1,-1 0 1,1 0 0,-1 0 0,1 1 0,-1-1 0,1 0 0,-1 0-1,1 1 1,-1-1 0,1 0 0,0 1 0,-1-1 0,1 1 0,-1 0-1,-2 2-6,1 0 0,-1 1 0,1-1-1,0 1 1,0 0 0,-2 6 0,-5 22-26,3-1 0,0 2 0,2-1 0,2 0 0,1 1 0,1 0 0,8 57 0,-6-79 20,0 1 1,0-1 0,1 0 0,0 1 0,6 10 0,-8-20 9,-1 0 1,1 0-1,0 0 1,0-1-1,0 1 1,1 0-1,-1-1 1,0 1-1,1 0 1,-1-1-1,1 0 1,-1 1 0,1-1-1,0 0 1,-1 0-1,1 0 1,0 0-1,0 0 1,0 0-1,0 0 1,0-1-1,0 1 1,0-1-1,0 0 1,0 1-1,0-1 1,0 0-1,0 0 1,0 0 0,0 0-1,0-1 1,0 1-1,0 0 1,0-1-1,0 0 1,2 0-1,3-2 11,-1-1 0,0 1 0,0-1 0,-1 0-1,1-1 1,-1 1 0,0-1 0,0 0 0,0 0 0,-1-1-1,0 1 1,4-8 0,4-7 55,-1-1 0,11-27 0,-18 40-46,-1-1-1,0 0 1,0 1-1,-1-1 1,0 0-1,0 0 1,-1 0 0,0 0-1,-1 0 1,-1-14-1,1 23-18,0 1-1,0-1 0,0 0 1,0 0-1,-1 0 0,1 0 0,0 1 1,0-1-1,0 0 0,0 0 1,0 0-1,-1 0 0,1 0 1,0 0-1,0 0 0,0 1 0,0-1 1,-1 0-1,1 0 0,0 0 1,0 0-1,0 0 0,-1 0 1,1 0-1,0 0 0,0 0 1,0 0-1,0 0 0,-1 0 0,1 0 1,0 0-1,0 0 0,0 0 1,-1 0-1,1 0 0,0-1 1,0 1-1,0 0 0,0 0 1,-1 0-1,1 0 0,0 0 0,0 0 1,0 0-1,0-1 0,-1 1 1,1 0-1,0 0 0,0 0 1,0 0-1,0-1 0,0 1 0,0 0 1,0 0-1,0 0 0,0 0 1,0-1-1,0 1 0,0 0 1,0 0-1,-1-1 0,-5 16-69,4-4 33,0-1 1,1 0-1,0 1 0,0-1 0,3 17 1,-2-23 27,0 0 1,1 0-1,-1 0 1,1 0-1,0-1 1,0 1-1,1 0 1,-1 0-1,1-1 1,0 1-1,0-1 1,0 0-1,0 1 1,0-1-1,1 0 1,0 0-1,5 4 1,-7-6 10,1 0 0,1 0 0,-1 0 0,0-1 0,0 1 0,0-1 0,0 1 0,0-1 0,1 0 1,-1 0-1,0 0 0,0 0 0,0 0 0,0 0 0,1-1 0,-1 1 0,0-1 0,0 0 0,0 1 0,0-1 0,0 0 0,0 0 0,0 0 0,2-2 1,4-3 10,0 0 0,0 0 0,13-14 0,-4 2 31,-1 0 1,20-29-1,-30 38-41,-1-1 1,0 1-1,0-1 0,-1 0 0,0 0 0,-1 0 0,5-21 1,-8 31-6,0-1 0,0 1 0,1-1 0,-1 1 0,0-1 0,0 1 0,0-1 0,0 1 0,0-1 0,0 1 1,0-1-1,0 1 0,0-1 0,0 1 0,0-1 0,-1 1 0,1-1 0,0 1 0,0-1 0,0 1 0,-1-1 1,1 1-1,0-1 0,-8 7-69,-7 20-18,9-11 61,1 1 0,0 0 0,1 0 0,-4 26 1,7-31 24,0 0 1,1 0-1,0-1 1,0 1 0,1 0-1,1 0 1,-1 0-1,5 10 1,-6-19 4,1 0 0,-1-1 0,1 1 1,-1 0-1,1-1 0,0 1 0,0-1 1,0 1-1,0-1 0,0 1 0,0-1 1,0 0-1,0 1 0,1-1 0,-1 0 0,0 0 1,1 0-1,-1 0 0,1 0 0,-1 0 1,1 0-1,0-1 0,-1 1 0,1-1 0,0 1 1,-1-1-1,1 1 0,0-1 0,-1 0 1,1 0-1,0 0 0,0 0 0,-1 0 0,1 0 1,0 0-1,0-1 0,-1 1 0,1-1 1,0 1-1,-1-1 0,4-1 0,2-2 11,0 0 0,-1 0 0,1 0-1,-1-1 1,0 0 0,0 0 0,-1 0-1,8-10 1,-3 2 3,-1 0 0,0 0 0,0-1 0,-2-1 0,0 0 0,0 1 0,-2-2 0,0 1 0,5-24 0,-14 62-252,-9 74 20,12-83 165,0 1-1,2-1 1,0 1-1,0-1 1,7 27-1,-8-40 35,1 0 0,-1 0 0,1 1 0,-1-1 0,1 0-1,-1 0 1,1 0 0,0 0 0,0 0 0,-1 0 0,1 0-1,0 0 1,0 0 0,0 0 0,0 0 0,0-1 0,2 2 0,-2-1-7,0-1 0,0 0 1,0 0-1,0 0 1,0 0-1,0 0 1,-1 0-1,1 0 1,0 0-1,0 0 1,0 0-1,0-1 0,0 1 1,0 0-1,0-1 1,-1 1-1,1 0 1,0-1-1,1 0 1,2-2-119,0-1 1,0 1 0,0-1 0,0 0 0,-1 0 0,0-1-1,4-4 1,12-24-796,-1 0 0,-2-1 0,-2-1 0,17-54 0,22-152-1675,-52 232 2650,2-5 256,-1-1-1,0 1 1,-1 0 0,-2-27 0,-2 34 570,-2 15-210,-3 19 241,-3 23-72,3 1 1,-3 76 0,10-101-781,2 1 0,1-1 0,1 1 0,1-1 0,1 0 0,15 43 0,-17-62-142,0 0 0,0-1 1,1 1-1,0-1 0,0 1 1,6 6-1,-9-14-568,-1-6 388,-2-7-16,-16-24 22,-1 1-1,-43-63 1,9 16 2112,52 84-1794,0-1 0,1 1 1,-1-1-1,1 0 1,0 1-1,-1-1 0,1 0 1,-1 1-1,1-1 0,0 0 1,0 0-1,-1 1 1,1-1-1,0 0 0,0 0 1,0 0-1,0 1 1,0-1-1,0 0 0,0 0 1,0 0-1,0 1 0,0-1 1,0 0-1,1 0 1,-1 1-1,0-1 0,0 0 1,1 0-1,-1 1 1,1-1-1,-1 0 0,0 1 1,1-1-1,-1 0 0,1 1 1,0-1-1,-1 1 1,1-1-1,-1 1 0,1-1 1,0 1-1,0-1 1,4-1 116,0 1 1,1 0 0,-1 0-1,0 0 1,9 0 0,3-1-111,14-2-106,-18 3 50,-1-1 0,0 0 0,1-1-1,-1 0 1,0 0 0,0-1 0,20-11 0,-22 4-55,-8-1-42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6.959"/>
    </inkml:context>
    <inkml:brush xml:id="br0">
      <inkml:brushProperty name="width" value="0.05" units="cm"/>
      <inkml:brushProperty name="height" value="0.05" units="cm"/>
    </inkml:brush>
  </inkml:definitions>
  <inkml:trace contextRef="#ctx0" brushRef="#br0">1 0 16243,'1'10'1425,"9"0"-1217,9 0-408,5-1 424,10-2-24,5 2-152,10-3-240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7.343"/>
    </inkml:context>
    <inkml:brush xml:id="br0">
      <inkml:brushProperty name="width" value="0.05" units="cm"/>
      <inkml:brushProperty name="height" value="0.05" units="cm"/>
    </inkml:brush>
  </inkml:definitions>
  <inkml:trace contextRef="#ctx0" brushRef="#br0">222 0 17092,'-30'8'1191,"0"2"-1,1 1 1,1 1 0,-1 1 0,-41 27 0,70-40-1194,0 1 0,-1-1 0,1 0 0,-1 0 0,1 0 0,0 1 0,-1-1 0,1 0 0,0 1 0,0-1 0,-1 0 0,1 0 0,0 1 0,0-1 0,-1 1 0,1-1 0,0 0 0,0 1 0,0-1 0,0 0 0,-1 1 0,1-1 0,0 1-1,0-1 1,0 0 0,0 1 0,0-1 0,0 1 0,10 5-352,26-3-565,-30-3 746,6 1-192,0 0 0,0 1 1,0 0-1,0 0 1,-1 1-1,1 1 1,17 8-1,-26-11 339,1 1 1,-1 1-1,1-1 0,-1 0 0,0 1 0,0 0 0,0 0 1,0 0-1,0 0 0,-1 0 0,1 0 0,-1 1 0,0-1 1,0 1-1,0 0 0,-1-1 0,1 1 0,-1 0 0,0 0 0,0 0 1,0 0-1,-1 0 0,1 0 0,-1 0 0,0 8 0,-1-6 85,1 1-1,-1-1 1,0 0-1,-1 0 1,1 0-1,-1 0 1,0 0-1,-1 0 1,0 0-1,0-1 1,0 0-1,0 1 0,-6 5 1,7-8-44,-1 0 0,0 0 0,0-1 0,-1 1 0,1-1 0,0 0 0,-1 0 0,1 0 0,-1 0 0,0-1 0,1 1 0,-1-1 0,0 0 0,0 0 0,0-1 0,0 1 0,0-1 0,0 1 0,0-1 0,0-1 0,0 1 0,-4-1 0,-34-10 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7.979"/>
    </inkml:context>
    <inkml:brush xml:id="br0">
      <inkml:brushProperty name="width" value="0.05" units="cm"/>
      <inkml:brushProperty name="height" value="0.05" units="cm"/>
    </inkml:brush>
  </inkml:definitions>
  <inkml:trace contextRef="#ctx0" brushRef="#br0">21 210 14515,'0'0'77,"0"-1"-1,0 1 1,-1 0-1,1 0 0,0-1 1,-1 1-1,1 0 1,-1 0-1,1 0 1,0-1-1,-1 1 1,1 0-1,-1 0 1,1 0-1,0 0 1,-1 0-1,1 0 1,-1 0-1,1 0 0,-1 0 1,1 0-1,0 0 1,-1 0-1,1 0 1,-1 0-1,1 0 1,0 0-1,-1 1 1,1-1-1,-1 0 1,1 0-1,0 0 1,-1 1-1,1-1 0,0 0 1,-1 0-1,1 1 1,0-1-1,-1 0 1,1 1-1,0-1 1,0 0-1,0 1 1,-1-1-1,1 1 1,0-1-1,0 0 1,0 1-1,0-1 1,0 1-1,-1-1 0,1 0 1,0 1-1,0-1 1,0 1-1,0-1 1,0 1-1,1-1 1,-1 1-21,0-1 0,1 1 0,-1-1 0,0 1 0,1-1 0,-1 0 0,1 1 0,-1-1 0,0 0 0,1 1 0,-1-1 0,1 0 0,-1 0 0,1 0 0,-1 1 0,1-1 0,0 0 0,-1 0 0,1 0 0,-1 0 0,1 0 0,-1 0 0,1 0 0,-1 0 0,1 0 0,0 0 0,-1 0 0,1 0 0,-1-1 1,1 1-1,-1 0 0,1 0 0,-1 0 0,1-1 0,0 0 0,21-8 634,-13 3-477,0 0 0,0 0-1,0-1 1,0-1 0,-1 0 0,-1 0 0,13-17 0,-15 20-147,-2-1 0,1 0 0,-1 0 0,1 0 0,-2 0 0,1-1 0,-1 1 0,0-1 0,0 1 0,-1-1 0,0 0 0,0 0 0,0-12 0,-1 17-58,0 1-1,0-1 0,0 1 0,0-1 1,-1 1-1,1 0 0,0-1 1,-1 1-1,1-1 0,-1 1 1,1 0-1,-1-1 0,0 1 1,1 0-1,-1 0 0,0-1 0,0 1 1,0 0-1,0 0 0,0 0 1,0 0-1,0 0 0,-1 0 1,1 1-1,0-1 0,0 0 1,-1 1-1,1-1 0,0 0 0,-1 1 1,1 0-1,-1-1 0,1 1 1,0 0-1,-1 0 0,1 0 1,-4 0-1,2 0-8,-1 1 0,1-1-1,0 1 1,-1 0 0,1 0 0,0 1 0,0-1-1,0 1 1,0-1 0,0 1 0,0 0 0,0 0 0,0 1-1,-3 3 1,-2 4-35,1 0-1,0 1 0,0-1 0,1 1 1,1 1-1,0-1 0,0 1 1,1 0-1,-2 14 0,1-6-44,2 1 0,1-1-1,0 1 1,2 35 0,1-50 49,-1-1 0,1 0 0,0 0 0,0 1 0,0-1 0,1 0 0,0 0 0,0 0 0,3 5 0,-4-9 24,0 1 1,0-1-1,0 0 0,0 0 0,0 0 0,0 1 1,1-1-1,-1 0 0,0-1 0,1 1 0,-1 0 0,1 0 1,-1 0-1,1-1 0,-1 1 0,1-1 0,-1 1 0,1-1 1,-1 0-1,1 0 0,0 1 0,-1-1 0,1 0 1,0 0-1,-1-1 0,1 1 0,-1 0 0,1 0 0,0-1 1,-1 1-1,1-1 0,-1 0 0,3 0 0,5-3-1,-1-1 1,1 0-1,-1 0 0,1-1 0,-2 0 0,14-12 0,38-50 69,-45 50-1,1 1 0,0 1 1,25-22-1,-39 37-61,1 0 0,-1 0 0,0 0 1,1 0-1,-1 1 0,1-1 0,-1 0 0,1 1 0,-1-1 0,1 1 0,-1-1 0,1 1 1,-1 0-1,1-1 0,2 1 0,-3 0-2,-1 1-1,1-1 1,0 0 0,0 1 0,0-1 0,0 0-1,0 1 1,-1-1 0,1 1 0,0-1-1,0 1 1,-1-1 0,1 1 0,0 0 0,-1-1-1,1 1 1,-1 0 0,1 0 0,0 1-1,2 4-24,-1 0 0,0 0-1,0 0 1,0 1 0,1 12 0,-1-6 11,0 1-13,-1-6 55,0 1 0,1-1 1,0 1-1,4 10 0,-6-18-12,1 0 0,-1 0-1,0-1 1,1 1 0,-1 0 0,1 0-1,-1-1 1,1 1 0,-1 0-1,1-1 1,0 1 0,-1-1 0,1 1-1,0-1 1,-1 1 0,1-1 0,0 1-1,0-1 1,-1 0 0,3 1 0,-2-1 9,0 0-1,0 0 1,1-1 0,-1 1 0,0 0 0,0-1 0,0 1 0,0-1 0,0 1 0,0-1 0,0 1 0,0-1-1,0 0 1,0 0 0,0 1 0,0-1 0,0 0 0,0 0 0,0-1 0,43-54 661,-35 42-563,1 0 0,1 1 0,0 0-1,25-21 1,-34 32-126,-1 1 0,1 0 0,0 0 0,0 0 0,-1 0 0,1 0 0,0 0 0,0 1 0,0-1 0,0 0 0,0 1 0,0 0 0,4-1 0,-5 1-1,0 0 0,1 1 0,-1-1 0,0 0-1,0 1 1,0-1 0,0 1 0,1-1 0,-1 1 0,0-1-1,0 1 1,0 0 0,0 0 0,0-1 0,0 1-1,0 0 1,0 1 0,4 5-34,-2-1 0,1 1 1,-1 0-1,0 0 0,-1 0 0,3 10 1,-3-11 28,0 1 0,0-1 0,0 0 0,6 10 1,-7-16 11,0 1 1,-1-1 0,1 1 0,0-1 0,-1 1-1,1-1 1,0 0 0,-1 1 0,1-1 0,0 0 0,0 0-1,0 1 1,-1-1 0,1 0 0,0 0 0,0 0-1,0 0 1,-1 0 0,1 0 0,0 0 0,0 0 0,0-1-1,0 1 1,-1 0 0,1 0 0,0-1 0,0 1-1,-1 0 1,1-1 0,0 1 0,-1-1 0,1 1-1,0-1 1,-1 1 0,1-1 0,-1 1 0,1-1 0,-1 0-1,1 0 1,28-32-694,-23 26 203,13-18-93,-17 23 235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8.416"/>
    </inkml:context>
    <inkml:brush xml:id="br0">
      <inkml:brushProperty name="width" value="0.05" units="cm"/>
      <inkml:brushProperty name="height" value="0.05" units="cm"/>
    </inkml:brush>
  </inkml:definitions>
  <inkml:trace contextRef="#ctx0" brushRef="#br0">16 41 17508,'-11'-13'1312,"8"7"-1592,2 3 2016,1-1-903,4-3-209,4 0-296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8.848"/>
    </inkml:context>
    <inkml:brush xml:id="br0">
      <inkml:brushProperty name="width" value="0.05" units="cm"/>
      <inkml:brushProperty name="height" value="0.05" units="cm"/>
    </inkml:brush>
  </inkml:definitions>
  <inkml:trace contextRef="#ctx0" brushRef="#br0">201 29 15371,'-19'-9'1295,"11"5"-622,1 1 0,-1 0 1,1 0-1,-13-2 0,17 4-534,0 1 1,0 0-1,1 0 0,-1 0 1,0 0-1,1 0 1,-1 1-1,0-1 0,1 1 1,-1 0-1,1-1 1,-1 1-1,1 1 0,-1-1 1,1 0-1,0 1 0,-5 2 1,-6 8 87,1 1 1,1 0-1,0 0 1,-17 28-1,22-26-52,6-15-173,0 1 1,0-1 0,0 0 0,1 0 0,-1 1 0,0-1 0,0 0 0,0 0 0,0 1 0,1-1 0,-1 0 0,0 0 0,0 1 0,0-1 0,1 0 0,-1 0 0,0 0 0,0 0 0,1 1 0,-1-1 0,0 0 0,0 0 0,1 0 0,-1 0 0,0 0 0,1 0-1,-1 0 1,0 0 0,0 0 0,1 0 0,30-5 23,-21 2-42,22-4-57,54-5-1,-77 11 64,0 1 0,1 0 0,-1 0-1,0 1 1,1 0 0,-1 1 0,0 0 0,0 0 0,0 1 0,13 6 0,-21-8 18,0-1 1,0 1 0,0-1-1,0 1 1,0-1-1,-1 1 1,1-1 0,0 1-1,0 0 1,-1-1-1,1 1 1,0 0 0,-1 0-1,1 0 1,-1-1-1,1 1 1,-1 0 0,1 0-1,-1 0 1,0 0-1,1 0 1,-1 0 0,0 0-1,0 0 1,0 0-1,0 2 1,0-1 9,-1 0 1,1-1 0,-1 1-1,0 0 1,0 0-1,1 0 1,-1-1-1,-1 1 1,1-1-1,0 1 1,0 0-1,-3 1 1,-4 5 75,-1-2-1,0 1 1,-15 8 0,6-5-63,-33 14 0,46-22-172,1 0 0,-1-1 1,1 0-1,-1 0 0,0 0 0,0 0 0,0-1 0,1 1 0,-1-1 1,0-1-1,0 1 0,0-1 0,-7-1 0,11 1 120,0 1-1,0-1 1,0 1 0,1-1-1,-1 0 1,0 1-1,0-1 1,0 0 0,1 0-1,-1 0 1,0 0-1,1 0 1,-1 0 0,1 1-1,-1-1 1,1-1-1,-1 1 1,1 0 0,0 0-1,0 0 1,-1 0-1,1 0 1,0 0-1,0 0 1,0 0 0,0 0-1,0 0 1,0-1-1,0 1 1,1 0 0,-1 0-1,0 0 1,1 0-1,-1 0 1,1 0 0,-1 0-1,1 0 1,-1 0-1,1 0 1,0-1 0,13-15-603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6.189"/>
    </inkml:context>
    <inkml:brush xml:id="br0">
      <inkml:brushProperty name="width" value="0.05" units="cm"/>
      <inkml:brushProperty name="height" value="0.05" units="cm"/>
    </inkml:brush>
  </inkml:definitions>
  <inkml:trace contextRef="#ctx0" brushRef="#br0">107 0 14555,'-8'7'715,"1"0"-1,-1 0 1,1 0-1,-8 11 1,7-8-542,0 2 0,0-1 0,1 1 0,0 0 0,1 0 0,-6 18 0,12-29-166,-1 1 0,1-1 0,-1 1 0,1 0 0,0-1 0,0 1 0,0 0 0,0-1 0,0 1 0,0 0 0,0-1 0,1 1 0,-1 0 1,1-1-1,-1 1 0,1-1 0,0 1 0,-1 0 0,1-1 0,0 0 0,0 1 0,0-1 0,0 0 0,0 1 0,0-1 0,1 0 0,-1 0 0,0 0 0,0 0 0,1 0 0,-1 0 0,1 0 1,-1-1-1,1 1 0,-1 0 0,3 0 0,5 2-5,1-1 0,0 0 0,0 0 1,19 0-1,-19-2-2,30 3-16,1-1 10,53 11 1,-83-11 5,0 0 0,0 1 0,0 1 0,-1 0 1,0 0-1,1 1 0,-1 0 0,-1 1 0,16 11 1,-22-14-3,0 0 0,1 0 1,-1 1-1,0-1 1,-1 0-1,1 1 1,-1 0-1,0 0 1,1 0-1,-2 0 0,1 0 1,0 0-1,-1 0 1,0 0-1,0 1 1,0-1-1,0 0 1,-1 1-1,0-1 0,0 1 1,0-1-1,0 0 1,-1 1-1,1-1 1,-1 1-1,0-1 1,-1 0-1,1 0 0,-3 5 1,-1 1 34,-1 0 0,0 0 1,0 0-1,-1-1 0,0 0 0,-1 0 0,0-1 1,0 0-1,-1 0 0,-10 7 0,2-3 115,-1-1 0,0-1 0,-1-1-1,1-1 1,-2 0 0,1-1 0,-1-1-1,0-1 1,-33 4 0,49-9-165,0 1-1,0-1 1,0 0 0,0 0-1,0 0 1,0 0 0,0-1-1,0 0 1,0 1 0,0-2-1,0 1 1,0 0 0,0-1-1,1 1 1,-1-1 0,1 0-1,-1-1 1,1 1-1,0 0 1,-1-1 0,1 0-1,1 0 1,-1 0 0,0 0-1,1 0 1,0 0 0,-1-1-1,1 1 1,0-1 0,1 0-1,-3-7 1,0-5 73,0-1 1,1 0-1,2 0 0,-1 0 1,2 0-1,0 0 0,1 0 1,4-19-1,6-31-201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9.327"/>
    </inkml:context>
    <inkml:brush xml:id="br0">
      <inkml:brushProperty name="width" value="0.05" units="cm"/>
      <inkml:brushProperty name="height" value="0.05" units="cm"/>
    </inkml:brush>
  </inkml:definitions>
  <inkml:trace contextRef="#ctx0" brushRef="#br0">107 423 15299,'0'0'46,"0"-1"0,1 1-1,-1 0 1,0 0 0,0 0-1,0 0 1,0-1 0,0 1 0,1 0-1,-1 0 1,0-1 0,0 1-1,0 0 1,0 0 0,0-1-1,0 1 1,0 0 0,0 0-1,0 0 1,0-1 0,0 1 0,0 0-1,0 0 1,0-1 0,0 1-1,0 0 1,0 0 0,0-1-1,0 1 1,0 0 0,-1 0 0,1-1-1,0 1 1,0 0 0,0 0-1,0 0 1,0-1 0,-1 1-1,1 0 1,0 0 0,0 0 0,-12 4 696,-14 14 232,19-9-760,0-1 1,0 1 0,1 0-1,0 1 1,0 0-1,1 0 1,0 0 0,-3 11-1,5-14-182,1 0 0,0 0 0,1 1 1,-1-1-1,1 0 0,1 1 0,-1-1 0,1 1 0,1-1 0,-1 1 0,1-1 0,0 0 0,3 8 0,-3-13-23,0 0-1,0 0 1,0 0-1,0 0 1,0 0 0,1 0-1,-1-1 1,0 1-1,1 0 1,0-1-1,-1 1 1,1-1-1,0 0 1,0 1 0,0-1-1,0 0 1,0 0-1,0 0 1,0-1-1,0 1 1,0 0 0,0-1-1,0 1 1,0-1-1,1 0 1,-1 0-1,0 0 1,0 0-1,3 0 1,3-1 49,0 0 0,0-1 1,0 0-1,0 0 0,-1 0 0,16-8 0,-6 1 119,0-2 0,0 0 0,-1-1 0,0 0 0,-1-1-1,21-24 1,-6 2 369,42-66 0,-72 101-550,0 0 0,0-1 0,0 1 0,1 0 0,-1 0 0,0-1 0,0 1 0,0 0 1,0-1-1,1 1 0,-1 0 0,0 0 0,0 0 0,0-1 0,1 1 0,-1 0 0,0 0 0,0 0 0,1-1 0,-1 1 0,0 0 0,1 0 0,-1 0 0,0 0 0,1 0 0,-1 0 0,0 0 0,1-1 0,-1 1 0,0 0 0,1 0 0,2 10-310,-3 22-484,0-30 734,-5 47-1054,-1 48 92,6-96 1049,1 14-69,-1-14 37,1-1 0,-1 0 0,0 1 0,0-1 0,0 0 0,0 0 1,0 1-1,0-1 0,0 0 0,0 1 0,1-1 0,-1 0 0,0 0 0,0 1 0,0-1 0,1 0 0,-1 0 1,0 0-1,0 1 0,1-1 0,-1 0 0,0 0 0,0 0 0,1 0 0,-1 0 0,0 1 0,0-1 0,1 0 1,-1 0-1,0 0 0,1 0 0,-1 0 0,0 0 0,1 0 0,-1 0 0,0 0 0,1 0 0,13-8-167</inkml:trace>
  <inkml:trace contextRef="#ctx0" brushRef="#br0" timeOffset="1">590 14 14979,'-5'-13'1133,"5"13"-1112,0 0 0,0 0-1,0 0 1,-1 0 0,1 0-1,0 0 1,0 0 0,-1 0 0,1 0-1,0 0 1,0 0 0,0 0-1,-1 0 1,1 0 0,0 0-1,0 0 1,0 0 0,-1 0-1,1 0 1,0 0 0,0 0-1,-1 0 1,1 0 0,0 0-1,0 0 1,0 0 0,0 1 0,-1-1-1,1 0 1,0 0 0,0 0-1,0 0 1,0 0 0,-1 1-1,-1 2 87,0 1-1,-1-1 1,1 1 0,0-1-1,1 1 1,-3 6-1,-14 48 962,3 0-1,2 2 1,2 0-1,-4 100 1,15-146-880,0 41 405,0-53-539,0 1 0,1-1 0,-1 1 1,1-1-1,-1 1 0,1-1 0,0 1 0,0-1 0,0 0 0,0 0 0,1 1 0,-1-1 0,1 0 0,-1 0 0,1 0 0,0 0 1,1 1-1,-1-2-22,0 0 1,0 0 0,0-1 0,-1 1 0,1-1 0,0 1-1,0-1 1,0 0 0,0 0 0,0 0 0,0 0 0,0 0-1,0 0 1,0 0 0,0-1 0,-1 1 0,1-1 0,0 1-1,0-1 1,0 0 0,2-1 0,41-26 172,-31 19-123,7-6-24,-16 11-95,1-1 1,0 1-1,1 0 1,-1 0-1,1 1 0,0-1 1,-1 2-1,1-1 1,1 1-1,-1 0 0,10-1 1,-17 3 19,1 0 0,0 0 1,0 0-1,0 0 0,0 0 0,0 0 1,0 0-1,0 0 0,0 1 0,0-1 1,-1 0-1,1 1 0,0-1 0,0 1 1,0-1-1,-1 1 0,1-1 0,0 1 1,0-1-1,-1 1 0,1 0 1,-1 0-1,1-1 0,0 1 0,-1 0 1,1 1-1,0 0-16,-1 0 0,1 0 0,-1 0 0,1 0 1,-1 1-1,0-1 0,0 0 0,0 0 0,0 1 0,-1 3 0,-1 5-73,-1 0 0,0 0 0,-7 13 0,-11 19 51,15-32 103,0 0 0,0 0 0,2 0 0,-5 15 1,9-25-38,-1-1 0,1 1 0,0 0 0,-1 0 0,1 0 0,0-1 0,0 1 0,0 0 0,0 0 0,0-1 0,0 1 0,0 0 0,0 0 0,0 0 0,0-1 0,0 1 0,0 0 0,1 0 0,-1-1 0,0 1 0,1 0 0,-1 0 0,0-1 0,1 1 0,-1 0 0,1-1 0,-1 1 0,1-1 1,-1 1-1,1 0 0,-1-1 0,1 1 0,0-1 0,-1 0 0,1 1 0,0-1 0,0 1 0,-1-1 0,1 0 0,0 0 0,0 1 0,-1-1 0,1 0 0,0 0 0,0 0 0,-1 0 0,1 0 0,0 0 0,0 0 0,0 0 0,-1 0 0,1 0 0,0-1 0,1 1 0,6-2 53,0 0-1,0-1 1,0 0-1,7-3 1,-12 4-47,16-6-8,-1-2 0,22-14 0,-33 20-189,-1-1 1,1 0-1,-1-1 0,0 1 0,-1-1 0,0 0 1,0 0-1,7-12 0,-10 15 138,-1 1-1,0 0 0,0-1 1,-1 1-1,1-1 1,-1 1-1,1-1 1,-1 1-1,0-1 1,0 0-1,0 1 1,0-1-1,0 1 1,0-1-1,-1 1 1,0-1-1,0-2 1,-17-18-453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39.728"/>
    </inkml:context>
    <inkml:brush xml:id="br0">
      <inkml:brushProperty name="width" value="0.05" units="cm"/>
      <inkml:brushProperty name="height" value="0.05" units="cm"/>
    </inkml:brush>
  </inkml:definitions>
  <inkml:trace contextRef="#ctx0" brushRef="#br0">3 0 17308,'-3'6'1424,"9"1"-1096,5-1-144,12-1 360,4-2-440,11 0 40,6 2-104,2-7-144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0.146"/>
    </inkml:context>
    <inkml:brush xml:id="br0">
      <inkml:brushProperty name="width" value="0.05" units="cm"/>
      <inkml:brushProperty name="height" value="0.05" units="cm"/>
    </inkml:brush>
  </inkml:definitions>
  <inkml:trace contextRef="#ctx0" brushRef="#br0">43 334 17708,'3'-1'170,"-1"1"1,0-1-1,0 1 0,1-1 1,-1 0-1,0 0 1,0 0-1,0 0 1,0-1-1,0 1 0,0 0 1,0-1-1,0 1 1,0-1-1,-1 0 0,1 0 1,1-2-1,25-39 770,-24 36-658,10-17 332,13-32 0,-23 48-477,-1 0 0,0 0 1,-1-1-1,0 1 0,0-1 0,-1 1 0,0-1 1,-1-9-1,0 17-108,0 0 1,0 0-1,0 0 1,0-1-1,0 1 1,0 0-1,0 0 0,0 0 1,0 0-1,-1 0 1,1 0-1,-1 0 1,1 0-1,-1 0 1,1 0-1,-1 0 1,1 0-1,-1 1 0,0-1 1,1 0-1,-1 0 1,0 0-1,0 1 1,0-1-1,-1 0 1,1 1-6,0-1 1,0 1 0,-1 0 0,1 1 0,0-1 0,0 0 0,-1 0 0,1 0-1,0 1 1,0-1 0,0 1 0,-1-1 0,1 1 0,0-1 0,0 1-1,0-1 1,-2 3 0,-3 2 40,-1 0-1,1 1 1,0 0 0,-10 13-1,3 2-14,0 0-1,1 0 0,1 1 0,-14 42 1,20-48-59,0 1 0,1 0 0,1 0 0,1 0 1,0 0-1,1 1 0,2 25 0,-1-41-47,1 1 0,-1-1-1,0 1 1,1-1 0,-1 0-1,1 1 1,0-1 0,0 1 0,0-1-1,0 0 1,0 0 0,0 0-1,0 0 1,1 0 0,-1 0 0,1 0-1,0 0 1,-1 0 0,1 0-1,0-1 1,0 1 0,0-1 0,0 0-1,1 0 1,-1 1 0,0-1-1,4 1 1,-2-2-107,0 1 0,0-1 1,1 0-1,-1 0 0,0 0 0,0 0 1,0-1-1,0 0 0,0 0 0,0 0 0,0 0 1,0-1-1,0 1 0,0-1 0,5-3 0,20-16-490,2-4-177</inkml:trace>
  <inkml:trace contextRef="#ctx0" brushRef="#br0" timeOffset="1">433 20 20172,'-2'-2'92,"-1"0"-1,1 0 0,-1 0 0,1 0 0,-1 1 1,0-1-1,0 1 0,1 0 0,-1 0 0,0 0 1,0 0-1,0 1 0,0-1 0,-1 1 0,1-1 1,0 1-1,0 0 0,0 0 0,0 1 0,0-1 1,0 1-1,0-1 0,0 1 0,0 0 0,0 0 1,0 0-1,0 1 0,1-1 0,-1 1 0,0-1 1,1 1-1,-5 4 0,0 0-16,1 0 0,-1 0 1,1 0-1,1 1 0,0 0 0,-1 0 0,2 1 1,-1-1-1,1 1 0,-5 14 0,6-14-72,1 1-1,0-1 1,0 1-1,1-1 1,0 1-1,0-1 1,2 17 0,-1-22-21,0 0 1,1-1 0,-1 1 0,1 0 0,0 0 0,0-1 0,0 1 0,1-1 0,-1 1-1,0-1 1,1 1 0,0-1 0,-1 0 0,1 0 0,0 0 0,0 0 0,0 0 0,1 0-1,-1-1 1,0 1 0,1 0 0,-1-1 0,1 0 0,-1 0 0,1 0 0,0 0-1,3 1 1,14 2-215,0-2 0,0 0 1,1-1-1,21-2 0,-15 0-444,43 5 0,-61-3 523,-1 1 0,0 0 0,0 0 0,-1 0 0,1 1 0,0 0 0,-1 1 0,0 0 0,12 7 0,-18-10 140,1 0 0,-1 0 0,1 0 0,-1 1 0,0-1 0,0 0 0,1 1 0,-1-1 0,0 1 0,0-1 0,0 1 0,0 0 0,-1-1 0,1 1-1,0 0 1,-1-1 0,1 1 0,-1 0 0,0 0 0,1 3 0,-1-2 32,-1-1-1,1 1 1,-1 0 0,0-1-1,0 1 1,0-1 0,0 1-1,0-1 1,0 1 0,-1-1-1,1 0 1,-4 4 0,-3 3 183,0-1 0,-1 0 0,-1 0 0,-19 12 0,11-8 5,-1-2-1,0 0 0,0-1 1,-1-1-1,0 0 0,0-2 1,-1 0-1,0-2 1,0 0-1,-31 1 0,14-7-103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0.671"/>
    </inkml:context>
    <inkml:brush xml:id="br0">
      <inkml:brushProperty name="width" value="0.05" units="cm"/>
      <inkml:brushProperty name="height" value="0.05" units="cm"/>
    </inkml:brush>
  </inkml:definitions>
  <inkml:trace contextRef="#ctx0" brushRef="#br0">52 0 17860,'3'22'1331,"0"0"0,-2 0 0,-1 1 0,-4 37 0,-21 103-1033,-4 38 29,28-189-278,1 1-1,0-1 1,1 0 0,3 19-1,-3-28-37,0 0 1,0 0-1,0 1 0,0-1 0,0 0 1,1 0-1,0 0 0,-1 0 0,1-1 0,0 1 1,0 0-1,1-1 0,-1 1 0,1-1 1,-1 0-1,1 0 0,-1 0 0,1 0 0,0 0 1,6 2-1,0-1-13,0-1 1,-1 0-1,1-1 1,0 0-1,1 0 1,-1-1-1,0 0 1,0 0-1,0-1 1,10-2-1,12-3 308,44-16 0,-74 22-299,11-3 53,0-1 0,-1-1 1,1 0-1,14-9 0,2-7 56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1.694"/>
    </inkml:context>
    <inkml:brush xml:id="br0">
      <inkml:brushProperty name="width" value="0.05" units="cm"/>
      <inkml:brushProperty name="height" value="0.05" units="cm"/>
    </inkml:brush>
  </inkml:definitions>
  <inkml:trace contextRef="#ctx0" brushRef="#br0">0 68 17668,'4'-11'1906,"-4"16"-1088,2 21 97,-2-22-830,39 169 1327,-33-155-1390,0-1 0,1 0 0,0 0-1,2-1 1,0 1 0,0-2 0,19 23-1,-25-35 7,-1 0 1,1-1-1,0 1 0,-1-1 0,1 1 0,0-1 1,0 0-1,0-1 0,1 1 0,4 1 0,-6-2 9,0 0-1,0-1 0,0 0 0,1 0 1,-1 0-1,0 0 0,0 0 0,1 0 1,-1 0-1,0 0 0,0-1 0,0 0 1,1 1-1,-1-1 0,0 0 0,0 0 1,0 0-1,3-2 0,2-3 71,0 1-1,-1-1 1,1 0-1,-1-1 1,-1 0-1,0 0 1,0 0-1,0 0 1,-1-1-1,0 1 1,0-1-1,3-9 1,2-11 266,0 0-1,5-38 1,-12 58-308,1-7-13,0 1 1,-1 0-1,0-1 0,-1 0 1,-1 1-1,-3-30 0,3 73-703,3-13 453,1-1-1,1 1 0,0 0 1,0-1-1,16 27 1,-19-38 167,0-1 0,1 0-1,-1 1 1,1-1 0,0 0 0,0 0 0,0-1 0,0 1 0,0-1 0,1 1 0,-1-1 0,7 3 0,-7-4 28,0-1-1,0 1 1,0 0 0,0-1 0,0 0-1,0 0 1,0 0 0,0 0 0,0 0-1,0-1 1,0 1 0,0-1 0,0 0-1,0 0 1,0 0 0,-1 0 0,1-1-1,0 1 1,3-3 0,1-1 35,-1 0 0,0 0 0,0 0-1,0-1 1,-1 0 0,1 0 0,-1-1 0,-1 1 0,1-1 0,3-9-1,-5 10 4,0 1 0,-1-1 0,1 0 0,-1 0 0,-1 0 0,1 0 0,-1 0 0,0-1 0,-1 1 0,1 0 0,-1 0 0,-1-1 0,-1-10 0,2 16-32,0 0 0,0 1-1,0-1 1,0 0 0,0 0-1,-1 0 1,1 0 0,0 0 0,-1 1-1,1-1 1,-1 0 0,1 0-1,-1 1 1,1-1 0,-1 0 0,1 1-1,-1-1 1,0 0 0,1 1-1,-1-1 1,0 1 0,1-1 0,-1 1-1,0 0 1,0-1 0,0 1-1,1 0 1,-1-1 0,0 1-1,0 0 1,0 0 0,0 0 0,0 0-1,1 0 1,-1 0 0,0 0-1,0 0 1,0 0 0,0 0 0,0 0-1,1 0 1,-3 1 0,0 0-3,0 1 1,1-1 0,-1 1-1,0 0 1,1 0 0,-1 0-1,1 0 1,-1 0 0,1 0-1,-3 5 1,-1 3-3,0-1 0,1 2 0,0-1 0,0 1 0,2-1 0,-1 1 0,1 0 0,1 1 0,0-1 0,0 0 0,1 1 0,1-1 0,1 22 0,0-31 7,-1 1 1,0-1-1,1 0 0,-1 1 0,1-1 0,0 0 1,-1 0-1,1 0 0,0 0 0,0 0 1,1 0-1,-1 0 0,0 0 0,1 0 1,-1 0-1,1 0 0,0-1 0,-1 1 0,1-1 1,0 1-1,0-1 0,0 0 0,0 0 1,0 0-1,0 0 0,0 0 0,1 0 0,-1-1 1,0 1-1,0-1 0,1 1 0,-1-1 1,0 0-1,1 0 0,-1 0 0,0 0 0,5-1 1,7-1 55,0-1 0,0 0 0,0-1 0,24-11 0,-37 14-58,32-12 81,195-71 381,-228 83-460,1 1 0,-1 0-1,0 0 1,1 0-1,-1 0 1,1 0 0,-1 0-1,1 0 1,-1-1 0,0 1-1,1 0 1,-1 0-1,0-1 1,1 1 0,-1 0-1,0 0 1,1-1 0,-1 1-1,0 0 1,1-1-1,-1 1 1,0 0 0,0-1-1,0 1 1,1-1-1,-1 1 1,0 0 0,0-1-1,0 1 1,0-1 0,0 1-1,0-1 1,0 1-1,0-1 1,0 1 0,0 0-1,0-1 1,0 1 0,0-1-1,0 1 1,0-1-1,0 1 1,0 0 0,0-1-1,-1 1 1,1-1 0,0 1-1,0 0 1,-1-1-1,1 1 1,0 0 0,-1-1-1,-19-19 142,17 17-109,-32-28 106,-83-80-874,117 111 696,1 0 0,0 0-1,0 0 1,0 0 0,-1 0 0,1-1-1,0 1 1,0 0 0,0 0-1,0 0 1,-1-1 0,1 1-1,0 0 1,0 0 0,0 0-1,0-1 1,0 1 0,0 0 0,0 0-1,0 0 1,0-1 0,0 1-1,0 0 1,0 0 0,0-1-1,0 1 1,0 0 0,0 0 0,0-1-1,0 1 1,0 0 0,0 0-1,0 0 1,0-1 0,0 1-1,0 0 1,0 0 0,0 0 0,0-1-1,1 1 1,-1 0 0,0 0-1,0 0 1,0-1 0,0 1-1,1 0 1,-1 0 0,0 0 0,0 0-1,0 0 1,1 0 0,-1-1-1,0 1 1,0 0 0,1 0-1,-1 0 1,0 0 0,14-1-1113,119 9-5903,-85-10 5772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2.097"/>
    </inkml:context>
    <inkml:brush xml:id="br0">
      <inkml:brushProperty name="width" value="0.05" units="cm"/>
      <inkml:brushProperty name="height" value="0.05" units="cm"/>
    </inkml:brush>
  </inkml:definitions>
  <inkml:trace contextRef="#ctx0" brushRef="#br0">168 367 18052,'0'0'59,"0"-1"1,0 1-1,0 0 0,0-1 0,0 1 1,0 0-1,0-1 0,0 1 1,0 0-1,-1 0 0,1-1 1,0 1-1,0 0 0,0 0 1,0-1-1,0 1 0,-1 0 1,1 0-1,0-1 0,0 1 1,-1 0-1,1 0 0,0 0 1,0-1-1,-1 1 0,1 0 1,0 0-1,0 0 0,-1 0 1,1 0-1,0 0 0,0 0 1,-1-1-1,1 1 0,-1 0 1,-14 3 706,-14 10 346,20-5-896,0 0 0,1 1-1,0-1 1,0 2 0,1-1 0,0 1-1,1 0 1,0 0 0,-7 18 0,6-12-153,1 1 1,0 0 0,1 0 0,1 0 0,-3 32 0,7-44-57,0 1 0,0-1 0,0 1 0,1-1 0,-1 0 0,3 8 1,-2-11-6,-1-1 1,0 0-1,1 0 1,-1 0-1,1 1 1,0-1-1,-1 0 1,1 0-1,0 0 0,0 0 1,-1 0-1,1 0 1,0 0-1,0 0 1,0-1-1,0 1 1,0 0-1,0 0 1,1-1-1,-1 1 1,0-1-1,0 1 1,0-1-1,1 1 1,-1-1-1,0 0 1,0 0-1,1 0 1,-1 1-1,0-1 1,1 0-1,-1-1 1,2 1-1,4-2 21,-1 1 0,0-1 0,1-1 0,-1 1 0,0-1 0,0 0 0,-1-1 0,1 1 0,7-8 0,48-44 270,-53 47-245,29-30 287,-2-1 0,-2-2 0,46-74 0,-59 82-122,-2-2-1,-1 0 1,-2 0-1,-1-2 1,14-61-1,-26 88-185,0 1 0,-1-1 0,0 0 0,0 0 0,-2-18 0,1 28-28,0 0 1,0 0-1,0-1 1,0 1-1,0 0 1,0 0 0,0 0-1,0-1 1,0 1-1,0 0 1,0 0-1,0 0 1,0-1-1,0 1 1,0 0 0,0 0-1,-1 0 1,1-1-1,0 1 1,0 0-1,0 0 1,0 0 0,0 0-1,-1-1 1,1 1-1,0 0 1,0 0-1,0 0 1,0 0-1,-1 0 1,1 0 0,0-1-1,0 1 1,-1 0-1,1 0 1,0 0-1,0 0 1,0 0-1,-1 0 1,1 0 0,0 0-1,0 0 1,0 0-1,-1 0 1,1 0-1,0 0 1,0 0-1,-1 1 1,1-1 0,0 0-1,0 0 1,0 0-1,-1 0 1,1 0-1,0 0 1,0 0 0,0 1-1,0-1 1,-1 0-1,1 0 1,0 1-1,-10 12-54,-2 11 9,1 1-1,1 0 1,-12 49 0,-6 86-437,24-136 262,2 1 0,0 0 1,2-1-1,1 1 0,5 39 1,-5-61 200,0 0 1,0-1 0,-1 1 0,1-1 0,1 1 0,-1-1 0,0 1 0,1-1 0,-1 0 0,1 0 0,-1 1-1,1-1 1,0 0 0,0-1 0,0 1 0,0 0 0,1 0 0,-1-1 0,0 0 0,1 1 0,4 1-1,23 0-368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2.528"/>
    </inkml:context>
    <inkml:brush xml:id="br0">
      <inkml:brushProperty name="width" value="0.05" units="cm"/>
      <inkml:brushProperty name="height" value="0.05" units="cm"/>
    </inkml:brush>
  </inkml:definitions>
  <inkml:trace contextRef="#ctx0" brushRef="#br0">76 109 13339,'7'-16'1108,"-3"10"-574,-1 0 0,0 0 1,-1-1-1,1 1 0,2-12 0,-8 16 1253,-3 7-898,-7 8 65,0 3-279,2 0-1,0 1 1,-16 33 0,24-44-620,0 1 0,0 0 0,1 1 0,0-1 0,0 0 0,1 1 0,0-1 0,0 1 0,0-1 0,1 1 0,1 0 0,-1-1 0,3 10 0,-3-15-48,0 0 0,1-1 0,-1 1 0,1-1 0,0 1 0,-1-1 0,1 1 0,0-1 0,0 0 1,0 1-1,0-1 0,0 0 0,0 0 0,0 1 0,1-1 0,-1 0 0,0 0 0,1 0 0,-1-1 1,3 3-1,-1-3 8,-1 1-1,0-1 1,1 1 0,-1-1 0,1 0 0,0 0 0,-1 0 0,1 0 0,-1-1 0,1 1-1,-1 0 1,4-2 0,3-1 50,0-1 0,0 0 0,0-1 0,0 0 0,14-11 0,-4 2 91,-2-2-1,0 0 1,26-31 0,-36 39-116,-1-1 1,0 0-1,0 0 0,-1 0 1,-1 0-1,1-1 0,-2 0 1,1 1-1,-1-2 0,3-16 1,-6 24-56,0 0 1,0 1 0,0-1-1,0 1 1,0-1 0,0 0-1,-1 1 1,1-1 0,-1 1-1,0-1 1,0 1 0,-2-5 0,2 6-4,1 0 1,-1 0 0,0 0 0,0 1 0,1-1 0,-1 0-1,0 1 1,0-1 0,0 1 0,0-1 0,0 1 0,0-1-1,0 1 1,0 0 0,0-1 0,0 1 0,0 0 0,0 0 0,0 0-1,0 0 1,0 0 0,0 0 0,0 0 0,-1 0 0,1 0-1,0 0 1,0 1 0,0-1 0,0 0 0,0 1 0,0-1-1,0 1 1,-1 0 0,-2 2-109,0-1 1,0 1-1,0 0 0,1 0 0,-1 0 0,1 0 1,-1 0-1,1 1 0,0 0 0,1 0 0,-1 0 1,1 0-1,-1 0 0,-1 6 0,0-1-178,0 1 0,1-1 0,1 1 0,-1 0 0,-1 18 0,5-3-251,11-10-51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2.940"/>
    </inkml:context>
    <inkml:brush xml:id="br0">
      <inkml:brushProperty name="width" value="0.05" units="cm"/>
      <inkml:brushProperty name="height" value="0.05" units="cm"/>
    </inkml:brush>
  </inkml:definitions>
  <inkml:trace contextRef="#ctx0" brushRef="#br0">59 5 13571,'-3'12'2584,"-20"85"-793,9 29-581,2 150 0,10-198-701,-1 72 547,3-229-707,-1 23-234,8-182 293,-2 182-273,3 1 1,18-71-1,-23 115-123,1 0-1,0 0 1,1 1 0,0-1 0,1 1 0,13-19-1,-17 25-32,1 1 0,-1 0 1,1 0-1,0 0 0,0 1 0,0-1 0,0 1 0,0 0 0,1-1 0,-1 1 0,1 1 0,0-1 0,-1 0 0,1 1 0,0 0 0,0 0 0,0 0 1,0 0-1,0 1 0,0 0 0,0 0 0,0 0 0,6 1 0,-9-1 12,0 0 1,-1 0-1,1 0 1,-1 0-1,1 0 1,-1 1-1,1-1 1,-1 0-1,1 0 1,-1 1-1,1-1 1,-1 0-1,1 1 1,-1-1-1,1 0 1,-1 1-1,0-1 1,1 1-1,-1-1 1,0 1-1,1-1 1,-1 1-1,0-1 1,1 1-1,-1-1 1,0 1-1,0-1 1,0 1-1,0 0 1,0-1-1,1 1 0,-1-1 1,0 1-1,0-1 1,0 1-1,-1 0 1,1-1-1,0 1 1,0-1-1,0 1 1,0-1-1,0 1 1,-1-1-1,1 1 1,0-1-1,-1 1 1,1-1-1,0 1 1,-1 0-1,-18 26-169,-65 62 30,12-14-1066,72-74 1178,-10 11-568,9-8 223,8-6-80,10-8-44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3.370"/>
    </inkml:context>
    <inkml:brush xml:id="br0">
      <inkml:brushProperty name="width" value="0.05" units="cm"/>
      <inkml:brushProperty name="height" value="0.05" units="cm"/>
    </inkml:brush>
  </inkml:definitions>
  <inkml:trace contextRef="#ctx0" brushRef="#br0">63 40 16203,'1'7'325,"0"0"-1,0 0 0,-1 0 0,0 0 0,0 0 1,-1 0-1,1 0 0,-4 13 0,0 4 395,-16 117 1143,4-33-698,-5 187-1,24-267-1051,2-21-64,3-15-28,-1-9-48,-1-1 0,0-1 0,-1 1 0,-1-1-1,3-38 1,-1 14-43,9-59-113,-4 13-240,39-143 0,-47 224 364,0-1 0,0 1 0,0 0 0,1 1 0,0-1 0,1 1 0,8-11 0,-11 16 39,-1 0 1,1 0-1,0 0 1,1 0-1,-1 0 1,0 1 0,0-1-1,1 1 1,-1 0-1,1 0 1,-1-1 0,1 2-1,-1-1 1,1 0-1,0 0 1,-1 1-1,1-1 1,0 1 0,0 0-1,-1 0 1,1 0-1,0 0 1,0 1-1,-1-1 1,1 1 0,0 0-1,3 1 1,-4-2 17,0 1 1,0 0 0,-1-1 0,1 1-1,0 0 1,0 0 0,-1 0 0,1 1-1,0-1 1,-1 0 0,1 1-1,-1-1 1,0 1 0,0-1 0,1 1-1,-1-1 1,0 1 0,0 0 0,0 0-1,-1 0 1,2 3 0,-1-2 18,-1 1 1,0-1 0,1 1 0,-2-1-1,1 1 1,0-1 0,-1 0-1,1 1 1,-1-1 0,0 1-1,-2 4 1,-3 5 80,-1 0 0,0 0 0,0-1 0,-18 21-1,10-15 28,-35 34 0,43-47-202,1 1-1,-1-1 1,0-1 0,0 1 0,0-1 0,-1 0-1,0 0 1,0-1 0,-9 2 0,0-3-90,7-7-68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4.515"/>
    </inkml:context>
    <inkml:brush xml:id="br0">
      <inkml:brushProperty name="width" value="0.05" units="cm"/>
      <inkml:brushProperty name="height" value="0.05" units="cm"/>
    </inkml:brush>
  </inkml:definitions>
  <inkml:trace contextRef="#ctx0" brushRef="#br0">7 533 16163,'0'0'84,"-1"1"-1,1-1 0,0 0 0,-1 0 0,1 1 0,-1-1 0,1 0 0,0 1 1,0-1-1,-1 0 0,1 1 0,0-1 0,-1 0 0,1 1 0,0-1 1,0 1-1,0-1 0,-1 0 0,1 1 0,0-1 0,0 1 0,0-1 0,0 1 1,0-1-1,0 1 0,0-1 0,0 1 0,0-1 0,0 0 0,0 1 0,0-1 1,0 1-1,0-1 0,1 1 0,-1-1 0,0 0 0,0 1 0,0-1 0,1 1 1,-1-1-1,0 0 0,1 1 0,-1-1 0,0 0 0,1 1 0,-1-1 0,0 0 1,1 0-1,-1 1 0,0-1 0,1 0 0,-1 0 0,1 1 0,2 1 149,0 0-1,0 0 1,0-1-1,0 1 1,0 0-1,5 1 1,-4-2-143,0-1 0,0 1 0,1-1 1,-1 0-1,0 0 0,0 0 0,1 0 1,-1-1-1,0 0 0,0 0 0,0 0 1,0 0-1,6-3 0,-3 0-6,-1 1 0,0-1 0,1 0-1,-2-1 1,1 1 0,-1-1 0,9-9 0,-9 7-22,1 1 0,-1-1-1,0-1 1,-1 1 0,1-1 0,-2 1 0,1-1 0,-1 0 0,0-1 0,-1 1 0,0 0 0,0-1-1,1-16 1,-3 24-53,0 0 0,0 0-1,0 0 1,0-1 0,0 1-1,0 0 1,0 0 0,0 0-1,-1 0 1,1 0 0,0 0-1,-1 0 1,1 0 0,-1 0-1,1 0 1,-1 0 0,1 0-1,-1 0 1,0 0 0,1 0-1,-1 0 1,0 1 0,0-1-1,0 0 1,0 0 0,0 1-1,0-1 1,0 1 0,0-1-1,0 1 1,0-1 0,0 1-1,-1-1 1,-1 1-3,1 0 0,0 1 0,0-1 0,-1 0 0,1 1 0,0 0 0,0-1 0,0 1 1,0 0-1,0 0 0,0 0 0,0 0 0,0 1 0,0-1 0,0 0 0,-2 4 0,-6 5-6,2 0 0,-1 0 0,1 1 0,1 0 0,0 1 0,-10 23 0,9-15-19,0 0 0,2 0-1,-6 34 1,10-45 6,1 0-1,0 0 1,1 0 0,0 0 0,0 0-1,3 16 1,-3-24 12,1 1-1,-1 0 1,1-1 0,-1 1 0,1-1-1,0 0 1,0 1 0,0-1-1,-1 1 1,1-1 0,0 0 0,0 0-1,1 0 1,-1 1 0,0-1 0,0 0-1,1 0 1,0 0 0,0 0 1,1-1 1,-1 1-1,0-1 1,0 1-1,0-1 1,0 0-1,0 0 0,0 0 1,0-1-1,0 1 1,0 0-1,0-1 1,0 1-1,0-1 1,0 0-1,0 1 1,0-1-1,2-1 1,7-4 4,0-1 1,-1 0 0,0 0-1,0-1 1,0 0 0,-1-1-1,0 0 1,7-10-1,57-86 92,-46 62-41,-2-2-1,-2 0 0,-1-1 1,-3-1-1,24-92 1,-41 131-59,0 1 1,-1-1 0,0 0-1,0 0 1,-1 0 0,0 0-1,-1-9 1,1 17 2,0 0 0,0 0 1,0-1-1,0 1 0,0 0 0,0 0 0,0-1 1,0 1-1,0 0 0,-1 0 0,1 0 0,0-1 0,0 1 1,0 0-1,0 0 0,0-1 0,-1 1 0,1 0 0,0 0 1,0 0-1,0 0 0,0 0 0,-1-1 0,1 1 0,0 0 1,0 0-1,-1 0 0,1 0 0,0 0 0,0 0 1,0 0-1,-1 0 0,1 0 0,0 0 0,0 0 0,-1 0 1,1 0-1,0 0 0,0 0 0,-1 0 0,1 0 0,0 0 1,0 0-1,-1 0 0,1 0 0,0 0 0,0 0 0,0 0 1,-1 0-1,1 1 0,0-1 0,0 0 0,0 0 1,-1 0-1,-10 14-26,-3 19-5,1 2 1,2 0-1,1 0 0,-8 57 0,11-54 28,-1 53 0,7-79 4,1 0 0,1-1 0,0 1-1,0-1 1,1 1 0,1-1 0,0 0 0,8 21 0,-10-29 0,1-1 1,-1 1-1,0-1 0,1 0 0,0 1 0,0-1 1,0 0-1,0 0 0,0 0 0,0-1 1,0 1-1,0 0 0,1-1 0,-1 1 1,1-1-1,-1 0 0,1 0 0,-1 0 0,1 0 1,0 0-1,0-1 0,-1 1 0,1-1 1,0 0-1,0 0 0,-1 0 0,1 0 0,0 0 1,3-1-1,2-1 6,0 0 0,0 0-1,-1-1 1,1 0 0,-1 0 0,0-1 0,0 0 0,0 0 0,7-7-1,5-5 20,0-1-1,-2-1 0,0-1 1,-1 0-1,-1-1 0,-1-1 0,17-31 1,-13 17 38,-2-2 0,-1 0 0,19-74 0,-33 109-61,3-10 3,-1 0 0,-1 0 0,1-1 0,-2 1-1,0-1 1,0 1 0,-1 0 0,-1-1 0,-2-16 0,3 28-7,-1 0 0,1 0 0,0 1 0,0-1 1,0 0-1,-1 0 0,1 0 0,0 0 0,-1 1 0,1-1 0,-1 0 0,1 0 1,-1 1-1,1-1 0,-1 0 0,1 1 0,-1-1 0,0 1 0,1-1 0,-1 1 1,0-1-1,0 1 0,0-1 0,0 1-1,0 0 0,0 0-1,0 0 1,1 0 0,-1 1 0,0-1 0,0 0-1,0 0 1,1 1 0,-1-1 0,0 0-1,1 1 1,-1-1 0,0 1 0,1-1 0,-1 1-1,1-1 1,-1 1 0,0 1 0,-3 2-16,0 1 0,1 1 1,-1-1-1,1 0 0,-3 8 0,-2 12-12,0 0-1,1 0 1,2 1-1,-4 41 0,6 106-59,3-165 69,6 95-226,-5-90 58,1-1-1,1 1 1,0-1-1,0 0 1,1 0 0,7 12-1,-2-12-401,-3-11-248,-5-2 770,-1 0 1,1 0-1,-1 0 1,1 0-1,-1 0 0,1 0 1,-1 0-1,0-1 1,0 1-1,1 0 1,-1 0-1,0 0 0,0 0 1,0-1-1,0 1 1,-1 0-1,1-2 1,-5-18-16,0 0 0,-2 0 1,0 1-1,-1 0 1,-1 1-1,-14-24 0,10 20 582,1-1-1,1-1 1,-10-34-1,20 57-429,0-1-1,0 1 1,1-1-1,-1 1 1,1-1-1,0 1 0,0-1 1,0 1-1,0-1 1,0 1-1,0-1 1,1 1-1,-1-1 1,1 1-1,0-1 1,1-3-1,0 4-21,0 0 0,-1 0 0,1 1 0,0-1 0,0 0 0,0 1 0,1-1 0,-1 1 0,0 0-1,0 0 1,1 0 0,-1 0 0,1 0 0,-1 0 0,1 1 0,2-1 0,50-10-236,-19 4-285,65-21 0,-66 13 160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6.607"/>
    </inkml:context>
    <inkml:brush xml:id="br0">
      <inkml:brushProperty name="width" value="0.05" units="cm"/>
      <inkml:brushProperty name="height" value="0.05" units="cm"/>
    </inkml:brush>
  </inkml:definitions>
  <inkml:trace contextRef="#ctx0" brushRef="#br0">0 38 16756,'12'-4'1672,"-6"4"-1104,-2-1-248,10 1 776,6 0-239,10-2-417,3 1-312,12-1-808,1-2-265,7 0 761,0-4-176,-2-3-152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5.693"/>
    </inkml:context>
    <inkml:brush xml:id="br0">
      <inkml:brushProperty name="width" value="0.05" units="cm"/>
      <inkml:brushProperty name="height" value="0.05" units="cm"/>
    </inkml:brush>
  </inkml:definitions>
  <inkml:trace contextRef="#ctx0" brushRef="#br0">176 154 14819,'1'0'186,"0"0"0,-1-1 0,1 1 0,0 0 1,0-1-1,0 1 0,0-1 0,0 0 0,-1 1 0,1-1 0,0 1 0,-1-1 0,1 0 0,0 0 0,0 0 0,-1 0-106,0 1 1,0 0-1,0 0 0,0-1 0,0 1 0,0 0 0,0 0 0,0-1 0,0 1 0,0 0 0,0-1 1,-1 1-1,1 0 0,0 0 0,0-1 0,0 1 0,0 0 0,0 0 0,-1 0 0,1-1 1,0 1-1,0 0 0,0 0 0,-1 0 0,1-1 0,0 1 0,0 0 0,-1 0 0,1 0 1,0 0-1,0 0 0,-1 0 0,-1-1 174,0 0 0,-1 0 0,1 1 0,0-1-1,-1 1 1,1-1 0,0 1 0,-1 0 0,1 0 0,-5 1 0,0 1-180,0 0 0,0 1-1,1 0 1,0 0 0,-1 1 0,1-1 0,0 1-1,0 1 1,1-1 0,0 1 0,-1 0-1,1 0 1,1 0 0,-1 1 0,1 0 0,0 0-1,1 0 1,-6 10 0,1 1-145,1-1 1,1 2-1,0-1 0,1 1 0,1-1 1,-3 22-1,7-37 61,-3 50-325,4-49 296,-1 0 0,0 0 0,1 0 0,-1 0 0,1 0 0,0 0 0,0 0 0,0 0 0,0 0 0,1 0 0,-1 0 0,1 0 0,3 4 0,-4-6 24,0 0 0,0-1 0,0 1 1,0 0-1,0-1 0,0 1 0,0 0 0,0-1 0,0 0 0,0 1 1,1-1-1,-1 0 0,0 1 0,0-1 0,0 0 0,0 0 0,1 0 1,-1 0-1,0 0 0,0 0 0,0-1 0,1 1 0,-1 0 1,0 0-1,0-1 0,0 1 0,0-1 0,0 1 0,0-1 0,0 1 1,2-2-1,2-2-29,1 0 0,-1-1 1,0 0-1,7-7 0,5-8 37,-1-1-1,0 0 1,-2-1-1,19-38 1,-25 43 73,-1 0-1,-1-1 1,0 0 0,-1 0 0,-1 0 0,0-1 0,0-23 0,-5 26-51,1 16-17,0 0 1,0 0-1,-1 0 1,1 0 0,0 0-1,0 0 1,0 0 0,0 0-1,0 0 1,0-1 0,0 1-1,0 0 1,0 0 0,0 0-1,0 0 1,0 0 0,0 0-1,0 0 1,-1 0-1,1 0 1,0 0 0,0 0-1,0 0 1,0 0 0,0 0-1,0 0 1,0 0 0,0 0-1,0 0 1,-1 0 0,1 0-1,0 0 1,0 0-1,0 0 1,0 0 0,0 0-1,0 0 1,0 0 0,0 0-1,-1 0 1,1 0 0,0 0-1,0 0 1,0 0 0,0 0-1,0 0 1,0 0 0,0 0-1,0 0 1,0 0-1,0 0 1,0 1 0,-1-1-1,1 0 1,0 0 0,0 0-1,0 0 1,-1 2-15,0 0-1,0 1 1,0-1-1,0 0 1,0 0 0,1 1-1,-1-1 1,1 1-1,-1 2 1,0 20-69,0 0 0,2 0 0,1 0 0,1 0-1,2 0 1,0 0 0,1-1 0,1 0 0,16 34 0,-21-53 81,1-1-1,-1 0 1,1 1 0,-1-1-1,1 0 1,0 0 0,1-1-1,-1 1 1,1-1 0,-1 0-1,7 5 1,-8-7 15,0 0-1,1 0 1,-1 0 0,0-1-1,0 1 1,0 0 0,1-1-1,-1 0 1,0 0 0,0 1-1,1-1 1,-1-1 0,0 1-1,1 0 1,-1 0 0,0-1-1,0 1 1,0-1 0,1 0-1,-1 0 1,0 0 0,0 0-1,0 0 1,0 0 0,0 0-1,3-3 1,4-5 69,1 0 1,-1-1-1,0 1 0,-1-2 0,0 1 0,-1-1 1,0 0-1,-1-1 0,10-23 0,-4 1 168,-1 0 0,9-50 0,-15 46-85,-1 4-334,-2 33 89,-1 4-10,2 22-110,0 4 17,-1 1 42,1-1 1,2 0-1,10 34 1,-15-62 146,0 1 0,1-1 0,-1 0 0,0 1 0,1-1 1,-1 0-1,1 0 0,0 0 0,-1 1 0,1-1 0,0 0 0,0 0 0,0 0 1,0 0-1,0 0 0,0 0 0,0 0 0,0 0 0,2 0 0,-2-1 6,-1 0 0,1 0-1,0 0 1,0 0 0,-1 0 0,1-1-1,0 1 1,0 0 0,-1-1-1,1 1 1,0 0 0,-1-1-1,1 1 1,0-1 0,-1 1-1,1-1 1,-1 1 0,1-1 0,-1 1-1,1-1 1,-1 1 0,1-1-1,-1 0 1,1 0 0,4-9 113,0 1-1,-1-1 1,5-16 0,-7 22-99,17-62 607,12-78 0,-21 93-446,-6 38-169,1 16-53,1 24-75,-6-24 105,9 49-187,-1-6-125,1 1-1,29 83 1,-36-125 89,0 0 1,0 0 0,1-1-1,0 1 1,-1-1-1,2 1 1,6 6 0,-9-10 155,-1 0 0,1 0 0,0-1 0,0 1 1,0-1-1,0 1 0,0 0 0,0-1 0,0 0 0,0 1 1,0-1-1,1 0 0,-1 1 0,0-1 0,0 0 1,0 0-1,0 0 0,0 0 0,1 0 0,-1 0 0,0 0 1,0-1-1,0 1 0,0 0 0,0 0 0,0-1 0,0 1 1,0-1-1,0 1 0,0-1 0,0 0 0,0 1 0,0-1 1,0 0-1,0 1 0,0-1 0,-1 0 0,1 0 0,0 0 1,-1 0-1,2-1 0,17-27-820,5-9-252</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6.166"/>
    </inkml:context>
    <inkml:brush xml:id="br0">
      <inkml:brushProperty name="width" value="0.05" units="cm"/>
      <inkml:brushProperty name="height" value="0.05" units="cm"/>
    </inkml:brush>
  </inkml:definitions>
  <inkml:trace contextRef="#ctx0" brushRef="#br0">94 457 13547,'-15'18'1682,"1"0"-1,1 1 1,-18 34 0,28-47-1603,0 1 1,0 0 0,0 0 0,1 1-1,0-1 1,1 0 0,0 1 0,0-1 0,0 1-1,1-1 1,0 1 0,0 0 0,1-1-1,0 1 1,2 6 0,-3-12-76,1 0 0,-1-1 0,0 1 0,1-1 0,0 1 0,-1-1 1,1 1-1,0-1 0,0 0 0,0 1 0,0-1 0,0 0 0,0 0 0,0 0 0,0 1 0,0-1 0,0 0 1,1-1-1,-1 1 0,0 0 0,1 0 0,-1 0 0,3 0 0,-1-1 6,-1 0 0,0 0 0,1 0 0,-1 0 0,0 0 0,1-1 0,-1 1 0,0-1 0,1 1 0,-1-1 0,0 0 0,0 0 0,0 0 0,3-2 0,6-5 60,-1 1 1,0-2-1,0 0 1,13-14-1,15-21 298,-2-2-1,49-81 1,-64 90-237,-2-1 1,-1 0-1,-2-1 0,15-55 0,-27 76-152,-1 1 1,0-1-1,1-28 0,-4 42 8,0 0 1,0-1-1,0 1 0,0-1 0,-1 1 1,0 0-1,0-1 0,0 1 1,0 0-1,-1 0 0,1 0 0,-1 0 1,0 0-1,-1 0 0,1 0 1,-1 1-1,1-1 0,-1 1 0,-4-4 1,5 6 3,1 0 0,-1 0 0,0 0 0,0 0 0,0 1 0,1-1 1,-1 1-1,0 0 0,0-1 0,0 1 0,0 0 0,0 0 0,0 0 0,0 0 0,0 0 1,0 1-1,1-1 0,-1 1 0,0-1 0,0 1 0,0-1 0,1 1 0,-1 0 0,0 0 1,-3 2-1,-2 2-11,1 0 0,-1 0 0,1 1 0,-9 9 0,2 0-9,1 1 1,0 0-1,1 1 0,1 0 1,0 0-1,2 1 0,0 1 1,1-1-1,0 1 0,2 0 1,-6 37-1,11-56 17,0 1 0,0 0 0,0 0 0,0-1 1,0 1-1,1 0 0,-1 0 0,0 0 0,0-1 0,1 1 0,-1 0 1,0-1-1,1 1 0,-1 0 0,1-1 0,-1 1 0,1-1 0,-1 1 1,1 0-1,-1-1 0,1 1 0,-1-1 0,1 0 0,0 1 0,-1-1 1,1 1-1,0-1 0,0 0 0,-1 0 0,1 1 0,0-1 0,0 0 1,-1 0-1,1 0 0,0 0 0,0 0 0,-1 0 0,3 0 0,40-4-371,-18 2 179,-18 2 177,0 1-1,-1 1 1,1-1-1,0 1 1,-1 0-1,1 1 1,-1 0-1,0 0 1,0 0-1,0 1 1,0-1-1,-1 2 1,1-1-1,-1 0 1,0 1-1,4 5 1,-2-3-43,-1 0 1,-1 0-1,1 1 0,-1-1 1,0 1-1,-1 0 1,0 1-1,0-1 0,-1 1 1,0-1-1,3 15 0,-6-4-75,-5-8-2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7.135"/>
    </inkml:context>
    <inkml:brush xml:id="br0">
      <inkml:brushProperty name="width" value="0.05" units="cm"/>
      <inkml:brushProperty name="height" value="0.05" units="cm"/>
    </inkml:brush>
  </inkml:definitions>
  <inkml:trace contextRef="#ctx0" brushRef="#br0">154 423 15803,'-3'-4'391,"0"0"-1,0 0 0,-1 1 1,0 0-1,0-1 0,0 1 1,0 1-1,0-1 0,0 1 1,-6-3-1,8 4-257,0 1 1,0-1-1,-1 1 1,1-1-1,0 1 1,0 0-1,-1 0 1,1 0-1,0 0 0,0 0 1,-1 1-1,1-1 1,0 1-1,0-1 1,0 1-1,0 0 0,0 0 1,-1 0-1,2 0 1,-1 0-1,0 0 1,0 1-1,0-1 1,0 1-1,-1 1 0,-2 3-83,-1 1-1,1 0 0,1 0 1,0 0-1,-1 0 0,2 0 1,-1 1-1,1 0 0,1 0 1,-1 0-1,1 0 0,1 0 1,0 0-1,0 1 1,0-1-1,1 0 0,0 1 1,1-1-1,0 0 0,2 9 1,-3-15-52,0-1 0,0 0 0,0 1 0,1-1 0,-1 0 0,1 1 0,-1-1 0,1 0 0,0 1 1,-1-1-1,1 0 0,0 0 0,0 0 0,0 0 0,0 0 0,0 0 0,0 0 0,0 0 0,0 0 0,0-1 1,0 1-1,0 0 0,1 0 0,-1-1 0,0 1 0,1-1 0,-1 0 0,0 1 0,1-1 0,-1 0 0,0 0 1,1 1-1,-1-1 0,1 0 0,-1-1 0,0 1 0,1 0 0,-1 0 0,0-1 0,1 1 0,-1 0 1,0-1-1,1 1 0,-1-1 0,0 0 0,0 1 0,1-1 0,-1 0 0,0 0 0,1-1 0,6-4 10,-1 0 0,1-1 0,-1 0 0,-1 0 0,11-14 0,4-13 80,0 0 0,-3-1-1,0-1 1,-3-1 0,14-46 0,-5-6 91,14-100 1,-39 205-376,0-1-1,2 26 1,1 3 11,-2-15 68,3 132-294,-1-131 306,2 0 0,1 0 0,11 37 0,-14-61 68,0 0 0,0 0 0,1-1 0,-1 1 1,1-1-1,0 1 0,1-1 0,-1 0 0,1-1 0,0 1 0,9 7 0,-9-9 12,-1-1-1,1 0 0,0 0 0,0 0 1,0 0-1,0 0 0,0-1 1,0 0-1,0 0 0,0 0 0,1-1 1,-1 1-1,0-1 0,0 0 1,1 0-1,-1 0 0,9-2 1,0-2-27,0 0-1,1 0 1,-1-1 0,-1-1 0,1 0 0,-1 0 0,0-1 0,16-13 0,-14 9 92,-1 0 0,-1-1 0,1 0 0,-2-1-1,0-1 1,13-20 0,-21 29 13,0-1 1,0 1-1,-1-1 0,0 0 1,0 0-1,2-12 0,-4 17-41,0 0 0,1 0 0,-1 0 0,0-1 0,0 1 0,0 0 1,0 0-1,0 0 0,0 0 0,0-1 0,-1 1 0,1 0 0,0 0 0,0 0 0,-1 0 0,1 0 0,-1 0 0,1-1 0,-1 1 0,0 0 0,1 1 0,-1-1 0,0 0 0,0 0 0,1 0 0,-1 0 0,0 0 0,0 1 0,0-1 0,0 0 0,0 1 1,0-1-1,0 1 0,0-1 0,0 1 0,-1 0 0,1-1 0,0 1 0,0 0 0,0 0 0,0 0 0,0 0 0,-2 0 0,-1 0 3,0 1 1,1 0-1,-1 0 0,0 0 1,1 0-1,-1 1 1,1-1-1,-1 1 0,1 0 1,0 0-1,0 0 0,0 0 1,-6 6-1,-33 38 103,36-39-100,0 1 0,1 0-1,0 0 1,0 1-1,1-1 1,0 1-1,0 0 1,1 0-1,0 0 1,1 0-1,0 1 1,0 10-1,1-20-10,1 1 0,0 0 0,0-1 0,0 1-1,0 0 1,0-1 0,0 1 0,0 0-1,0-1 1,0 1 0,0-1 0,1 1 0,-1 0-1,0-1 1,0 1 0,1-1 0,-1 1 0,0 0-1,1-1 1,-1 1 0,0-1 0,1 1-1,-1-1 1,1 1 0,-1-1 0,1 0 0,-1 1-1,1-1 1,-1 0 0,1 1 0,-1-1-1,1 0 1,-1 1 0,1-1 0,0 0 0,-1 0-1,1 0 1,0 0 0,-1 0 0,1 1-1,-1-1 1,1 0 0,0 0 0,-1-1 0,1 1-1,0 0 1,-1 0 0,1 0 0,0 0-1,0-1 1,4-1 55,0 0-1,0 0 1,0-1-1,8-4 1,22-19 217,-23 17-187,-1 0-1,1 1 1,1 1-1,22-11 1,-31 17-96,0 0 1,0 0-1,0 0 1,0 0-1,0 0 1,0 1-1,0 0 0,0 0 1,0 0-1,0 0 1,0 1-1,0 0 1,0-1-1,0 2 1,0-1-1,0 0 1,0 1-1,-1-1 0,1 1 1,0 0-1,4 4 1,1 1-40,0 1-1,-1 0 1,14 17 0,3 3-35,-24-26 89,0-1 0,0 0 0,1 0 0,-1 0 0,0 0-1,0 0 1,1-1 0,-1 1 0,0 0 0,1-1 0,-1 1 0,0-1 0,1 1 0,-1-1 0,1 1-1,-1-1 1,1 0 0,-1 0 0,1 0 0,-1 0 0,1 0 0,-1 0 0,1 0 0,-1 0 0,1-1-1,-1 1 1,1-1 0,-1 1 0,1-1 0,-1 1 0,0-1 0,1 0 0,-1 0 0,0 0-1,0 0 1,1 0 0,0-1 0,6-6 68,-1 0-1,-1 0 1,0 0 0,9-15-1,0 1 18,-13 18-98,1 1 1,0-1-1,0 1 0,0 0 1,1 0-1,-1 0 0,1 0 1,-1 1-1,1-1 0,6-2 1,-9 5-24,0 0 1,0-1-1,0 1 1,0 0 0,0 0-1,1 0 1,-1-1-1,0 1 1,0 1 0,0-1-1,0 0 1,0 0-1,1 0 1,-1 0 0,0 1-1,0-1 1,2 1-1,-2 1-44,1-1-1,-1 0 0,1 0 1,-1 1-1,1-1 0,-1 1 1,0-1-1,0 1 0,0-1 0,0 1 1,0 0-1,0-1 0,0 1 1,0 2-1,0-1-67,0 1 1,0-1-1,0 1 1,0-1-1,-1 1 0,1-1 1,-1 1-1,0-1 1,0 1-1,0 0 0,-1-1 1,1 1-1,-2 4 1,-5 3-343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7.704"/>
    </inkml:context>
    <inkml:brush xml:id="br0">
      <inkml:brushProperty name="width" value="0.05" units="cm"/>
      <inkml:brushProperty name="height" value="0.05" units="cm"/>
    </inkml:brush>
  </inkml:definitions>
  <inkml:trace contextRef="#ctx0" brushRef="#br0">243 305 16868,'1'-2'169,"-1"0"1,0 0-1,1 0 1,-1 0-1,0 0 1,0 0-1,0 0 1,0-1-1,-1 1 1,1 0-1,0 0 1,-1 0-1,0 0 1,1 0-1,-1 0 1,0 0-1,0 0 1,0 0-1,0 1 1,-2-4-1,1 4-60,1 0-1,-1 0 0,1 1 1,-1-1-1,0 0 1,1 0-1,-1 1 1,0-1-1,0 1 1,1-1-1,-1 1 1,0 0-1,0 0 1,0 0-1,1 0 1,-1 0-1,0 0 0,0 0 1,0 1-1,1-1 1,-1 1-1,0-1 1,0 1-1,1 0 1,-1-1-1,-1 2 1,-5 2 40,1 1 0,-1-1 0,1 2 1,1-1-1,-1 1 0,1-1 1,0 2-1,-9 10 0,0 3-42,-22 39-1,26-39-104,1 1 0,1 0 1,1 0-1,-7 26 0,12-34-49,0-1-1,1 1 1,1 0-1,0-1 1,0 1-1,1 0 1,1 0-1,4 24 1,-4-34 22,0 0 0,0 0 0,0 0 0,0 0 1,0-1-1,0 1 0,1-1 0,0 1 0,-1-1 0,1 1 0,0-1 0,0 0 0,0 0 1,0 0-1,0 0 0,1 0 0,-1 0 0,1-1 0,-1 1 0,1-1 0,0 1 1,-1-1-1,1 0 0,0 0 0,0-1 0,0 1 0,0 0 0,0-1 0,0 0 0,-1 0 1,1 0-1,0 0 0,0 0 0,5-1 0,3-1-16,-1 0 1,0-1-1,0 0 1,0-1-1,0 0 0,-1 0 1,1-1-1,15-11 1,0-5 143,0 0 1,-2-1 0,-1-2-1,0 0 1,-2-2 0,-1 0-1,-1-1 1,-2 0 0,0-2 0,-2 0-1,11-31 1,-17 37 26,-2 0 0,0-1 0,-1 1-1,2-36 1,-6 49-117,0-1 0,-1 1 0,-1-1 0,1 1 1,-2-1-1,0 1 0,0 0 0,-1 0 0,0 0 0,0 0 0,-1 0 0,-9-14 0,11 20-44,-1 1 0,0 0 1,1-1-1,-1 1 0,-1 1 0,1-1 1,0 0-1,-1 1 0,1 0 1,-1 0-1,0 0 0,-4-2 1,6 3-16,0 1 0,0-1 0,0 0 0,0 1 0,0 0 0,0-1 0,-1 1 0,1 0 0,0 0 0,0 0 0,0 0 0,0 1 0,0-1 0,0 1 0,0-1 0,0 1 1,0 0-1,0-1 0,0 1 0,0 0 0,0 0 0,0 1 0,1-1 0,-1 0 0,-2 3 0,1-1-108,0 1 1,1 0-1,-1 0 0,1 0 1,-1 1-1,1-1 0,1 0 1,-1 1-1,1-1 0,-1 1 1,1 0-1,1 0 0,-2 8 1,2-4-1,0 0-1,0-1 1,1 1 0,0 0 0,1 0 0,4 14 0,12 19-533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8.437"/>
    </inkml:context>
    <inkml:brush xml:id="br0">
      <inkml:brushProperty name="width" value="0.05" units="cm"/>
      <inkml:brushProperty name="height" value="0.05" units="cm"/>
    </inkml:brush>
  </inkml:definitions>
  <inkml:trace contextRef="#ctx0" brushRef="#br0">11 500 16035,'-5'59'1922,"2"-41"-1244,0 34-1,3-47-555,1 0 0,-1 0-1,1 0 1,0 0 0,0 0-1,0-1 1,1 1 0,0-1-1,0 1 1,0-1 0,4 7-1,-5-9-74,1 0-1,-1 0 1,1-1-1,0 1 0,-1 0 1,1-1-1,0 0 1,0 1-1,0-1 1,0 0-1,0 0 0,0 0 1,0 0-1,1 0 1,-1-1-1,0 1 0,0-1 1,1 1-1,-1-1 1,0 0-1,1 0 0,-1 0 1,0 0-1,0 0 1,1 0-1,-1-1 0,0 1 1,1-1-1,-1 0 1,0 1-1,0-1 1,4-3-1,2 0 92,0 0 0,-1-1 0,1-1 0,-1 1 0,-1-1 0,1 0 0,8-10 0,-3 0 41,-1 0 1,0-1-1,-1 0 1,-1-1-1,-1 0 1,0 0-1,-1-1 1,-1 0-1,-1 0 0,-1-1 1,4-38-1,-8 42-330,-4 23-23,-4 25-78,5-7 174,2-1 0,0 1 0,1-1 0,1 1 0,2-1 0,5 26 1,4-24 51,-12-26 26,0 1-1,1-1 1,-1 1-1,1 0 1,-1-1 0,1 1-1,-1-1 1,1 0-1,-1 1 1,1-1 0,-1 1-1,1-1 1,0 0 0,-1 0-1,1 1 1,-1-1-1,1 0 1,0 0 0,-1 0-1,1 0 1,0 1-1,0-1 1,-1 0 0,1 0-1,0 0 1,-1-1 0,1 1-1,0 0 1,-1 0-1,1 0 1,0 0 0,-1-1-1,1 1 1,-1 0-1,1-1 1,0 1 0,-1 0-1,1-1 1,-1 1 0,1-1-1,6-6 4,-1-1 0,0 0 0,-1 0 0,1 0 0,-2-1-1,1 0 1,-1 0 0,5-17 0,-1 5 5,21-52 42,-4 0 0,-2-2 0,-4 0 0,11-96 0,-28 161-53,-1 0 0,-1-1 0,-1-18 0,-3 21-22,-2 13-1,-2 15-11,1 40 15,2 1 0,3 0 0,8 92 0,-3-114 37,1-1 0,11 48 0,-12-75-18,0 0 0,1 0 0,0 0 0,0 0 0,1 0 0,1-1 0,0 0 0,0 0 0,1-1 1,0 1-1,15 14 0,-20-23-12,-1 0 0,0 0 0,0 0-1,1 0 1,-1 0 0,1 0 0,-1 0 0,1 0 0,-1-1 0,4 2 0,-5-2 5,0 0 0,0 0 0,1 0 0,-1 0-1,0 0 1,1 0 0,-1 0 0,0 0 0,0-1-1,1 1 1,-1 0 0,0 0 0,0 0 0,1 0-1,-1 0 1,0 0 0,0-1 0,1 1 0,-1 0-1,0 0 1,0 0 0,0-1 0,0 1 0,1 0-1,-1 0 1,0 0 0,0-1 0,0 1 0,0 0-1,0 0 1,0-1 0,1 1 0,-1 0 0,0 0-1,0-1 1,0 1 0,0-3-39,0 0 1,0 0-1,-1 1 0,1-1 1,-1 0-1,1 1 0,-1-1 0,0 1 1,0-1-1,0 1 0,-2-3 1,-73-121-790,49 84 1154,1 0 0,-30-71 0,55 112-280,1 0-1,-1-1 0,0 1 0,1 0 0,0 0 0,-1-1 1,1 1-1,0 0 0,-1 0 0,1-1 0,0 1 0,0 0 1,0-1-1,0 1 0,0 0 0,1-1 0,-1 1 0,0 0 1,1 0-1,-1-1 0,1 1 0,-1 0 0,1 0 0,-1 0 1,1-1-1,0 1 0,0 0 0,-1 0 0,1 0 0,0 0 1,0 0-1,2-1 0,1 0 3,1 0 1,0 0-1,0 0 1,0 0-1,0 1 0,9-2 1,-3 1-279,86-17-1024,-64 13 889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9.018"/>
    </inkml:context>
    <inkml:brush xml:id="br0">
      <inkml:brushProperty name="width" value="0.05" units="cm"/>
      <inkml:brushProperty name="height" value="0.05" units="cm"/>
    </inkml:brush>
  </inkml:definitions>
  <inkml:trace contextRef="#ctx0" brushRef="#br0">1 1 16299,'18'50'1358,"-2"2"0,9 54 0,9 108 1090,-27-166-1983,-1-3-96,-4-21-186,1 0 0,1 0 0,2-1 0,12 36 1,-18-58-180,0-1 1,0 1-1,1 0 1,-1-1-1,0 1 1,1-1-1,-1 1 1,0-1 0,1 1-1,-1-1 1,1 1-1,-1-1 1,1 1-1,-1-1 1,1 1 0,-1-1-1,1 0 1,-1 1-1,1-1 1,0 1-1,0-1-1,-1 0-1,1-1 0,-1 1 0,1 0 1,-1 0-1,1 0 0,-1 0 0,0 0 1,1-1-1,-1 1 0,1 0 0,-1 0 1,0-1-1,1 1 0,-1 0 1,0-1-1,1 1 0,-1 0 0,0-1 1,0 1-1,1-1 0,9-23 42,1-28 33,4-79-1,3-17 2,-14 127-74,2-1-1,0 0 0,1 1 1,15-32-1,-18 45-22,0 1 0,0 0 0,1 1 0,0-1 0,0 1 0,1 0-1,-1 0 1,1 1 0,1-1 0,-1 1 0,1 1 0,0-1 0,0 1 0,11-5 0,-7 5-50,1 0 0,0 1 0,-1 1 0,1-1 0,0 2 0,0 0 0,0 0 0,0 1 0,15 2 0,-21-1 26,-1-1-1,1 1 1,0 1 0,-1-1-1,1 1 1,-1 0 0,0 0 0,9 5-1,-12-6 36,-1 0 0,1 0-1,-1 0 1,1 0-1,-1 1 1,0-1-1,0 0 1,0 1 0,1-1-1,-1 1 1,-1-1-1,1 1 1,0-1-1,0 1 1,0 0-1,-1-1 1,1 1 0,-1 0-1,0-1 1,1 1-1,-1 0 1,0 0-1,0 0 1,0-1 0,0 1-1,0 0 1,0 0-1,-1-1 1,1 1-1,-2 3 1,-1 3 28,-1 0 0,0-1 1,0 1-1,0-1 0,-1 0 0,-1 0 1,1-1-1,-1 0 0,-10 10 0,-8 4 135,-34 21-1,36-26-6,-32 16 0,48-28-183,0 0 0,0 0 0,-1-1 0,1 0 0,-1 0 0,1-1 0,-1 0 0,1 0 0,-1 0 0,0-1 0,-7 0 0,12 0-13,1 0 0,0-1 0,0 1 1,0 0-1,0 0 0,0-1 0,-1 1 1,1-1-1,0 1 0,0-1 0,0 1 0,0-1 1,0 0-1,1 1 0,-1-1 0,0 0 1,0 0-1,0 0 0,0 0 0,1 1 0,-1-1 1,1 0-1,-1 0 0,0-2 0,0 1-44,1 0 0,0 0 0,-1 0 0,1-1 0,0 1 0,0 0 0,0 0 0,1 0 0,-1-1 0,0 1-1,2-4 1,2-4-176,0 0-1,0 0 1,1 0-1,8-10 1,10-14-446</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49.682"/>
    </inkml:context>
    <inkml:brush xml:id="br0">
      <inkml:brushProperty name="width" value="0.05" units="cm"/>
      <inkml:brushProperty name="height" value="0.05" units="cm"/>
    </inkml:brush>
  </inkml:definitions>
  <inkml:trace contextRef="#ctx0" brushRef="#br0">3 428 14283,'-2'19'732,"1"0"0,1 0-1,3 24 1,-3-38-608,1 0 0,0 0-1,0 0 1,0 0 0,0 0 0,1 0-1,0 0 1,0-1 0,0 1-1,1-1 1,0 1 0,-1-1 0,2 0-1,-1 0 1,0 0 0,8 6-1,-9-9-69,1 1-1,0-1 0,-1 0 0,1 0 0,0 0 0,0 0 1,-1-1-1,1 1 0,0-1 0,0 0 0,0 1 0,0-1 0,0-1 1,0 1-1,0 0 0,0-1 0,-1 1 0,1-1 0,0 0 1,0 0-1,0 0 0,-1 0 0,1-1 0,-1 1 0,1-1 1,-1 1-1,1-1 0,2-3 0,5-3 118,-1-1-1,0 0 1,-1 0 0,1-1 0,7-12-1,-1-2 111,0-1 0,-2 0 0,-1-1 0,15-46 0,-29 86-545,0 0-1,1 21 1,0-2 98,0-13 90,-2 52-108,3-65 198,1 1 0,0-1 0,0 1 0,0-1 0,1 0 0,0 0 0,4 10 0,-5-17-5,-1 1 1,0 0-1,0-1 0,1 1 1,-1 0-1,0-1 0,1 1 1,-1 0-1,1-1 1,-1 1-1,1-1 0,-1 1 1,1-1-1,-1 1 0,1-1 1,-1 1-1,1-1 1,0 0-1,-1 1 0,1-1 1,0 0-1,-1 0 1,1 1-1,0-1 0,0 0 1,-1 0-1,1 0 0,0 0 1,0 0-1,-1 0 1,2 0-1,0-1 13,0 1-1,0-1 1,0 0-1,-1 0 1,1 0-1,0-1 1,-1 1-1,1 0 1,-1-1-1,1 1 1,1-3 0,6-8 107,0 0 1,9-20 0,-16 29-105,32-63 235,-4-1-1,-3-1 0,-2-1 1,-4-1-1,14-75 1,-33 136-263,-1 0 1,1 0 0,-1 0 0,-1 0-1,0-11 1,0 20 1,0 0 0,0 0-1,0 0 1,0-1 0,0 1 0,0 0-1,0 0 1,0-1 0,0 1 0,0 0-1,0 0 1,0 0 0,0-1 0,0 1-1,0 0 1,-1 0 0,1 0 0,0-1-1,0 1 1,0 0 0,0 0-1,0 0 1,0 0 0,-1 0 0,1-1-1,0 1 1,0 0 0,0 0 0,0 0-1,-1 0 1,1 0 0,0 0 0,0-1-1,0 1 1,0 0 0,-1 0 0,1 0-1,0 0 1,0 0 0,-1 0-1,1 0 1,0 0 0,0 0 0,0 0-1,-1 0 1,1 0 0,0 0 0,0 0-1,0 0 1,-1 1 0,-7 9-56,1 11 14,0 0 1,1 1-1,-5 43 0,1 71-15,9-102 53,5 58 1,-2-77-7,0-1 0,1 0 0,1 1 0,0-1 0,1-1 0,10 22 0,-14-34-10,0 1 0,0 0 0,0-1 0,0 1 0,1 0 0,-1-1 0,1 1 0,-1-1 0,1 0 0,-1 0-1,1 0 1,0 1 0,2 0 0,-4-2 3,1 0 0,-1 0 1,1 0-1,-1 0 0,0 0 0,1 0 0,-1 0 0,1 0 0,-1 0 0,0 0 1,1 0-1,-1 0 0,1 0 0,-1 0 0,0 0 0,1 0 0,-1 0 0,1 0 1,-1 0-1,0-1 0,1 1 0,-1 0 0,0 0 0,1-1 0,0 0-18,-1 1-1,1-1 0,-1 0 0,1 0 1,-1 0-1,0 0 0,1 0 0,-1 1 1,0-1-1,0 0 0,0 0 0,0 0 1,0 0-1,0 0 0,0-2 1,-1-5-135,0 0 1,-1 0-1,0 0 1,-1 0-1,1 0 1,-2 0 0,1 0-1,-1 1 1,0 0-1,0 0 1,-9-11-1,-4-2-111,0 0-1,-27-23 1,-27-12 1123,24 21 1108,54 32-1522,0 1 0,1 0 0,-1 0 1,1 1-1,7 0 0,235-2-1320,-191 1 627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1:50.287"/>
    </inkml:context>
    <inkml:brush xml:id="br0">
      <inkml:brushProperty name="width" value="0.05" units="cm"/>
      <inkml:brushProperty name="height" value="0.05" units="cm"/>
    </inkml:brush>
  </inkml:definitions>
  <inkml:trace contextRef="#ctx0" brushRef="#br0">1 107 18580,'4'15'703,"1"-1"-1,0-1 1,1 1 0,16 25 0,-19-35-575,0 0 0,1 0 0,-1 0 0,1 0 0,0 0 0,0-1 0,1 1 0,-1-1 0,1 0 0,0-1 0,-1 1 0,1-1 0,0 0 0,1 0 0,-1 0 0,9 1 1,-2-2-120,0 0 1,0-1-1,0-1 1,0 1 0,0-2-1,0 0 1,-1 0 0,1-1-1,0-1 1,-1 0-1,0 0 1,13-8 0,15-9-1441,68-51 1,-85 57 372,-1-1 0,-1-1 0,24-26-1,-43 42 928,0 0 0,0 0 0,0 0 0,0 1 0,-1-1 0,1 0 0,0-1 0,0 1 0,-1 0 0,1 0 0,-1 0 0,1 0 0,-1 0 0,1-1 0,-1 1 0,0 0 0,0 0 0,0-1 0,0 1 0,1 0 0,-1 0 0,-1-1 0,1 1 0,0 0 0,0 0 0,0-1 0,-1 0 0,0 1 108,0 1 0,0-1 0,0 0 0,0 1 0,0-1 0,0 1 0,0 0 0,0-1 0,0 1 1,0 0-1,0 0 0,-1-1 0,1 1 0,0 0 0,0 0 0,0 0 0,0 0 0,0 1 0,0-1 1,-1 0-1,1 0 0,0 1 0,0-1 0,0 0 0,0 1 0,0-1 0,0 1 0,-1 0 0,-4 3 378,-1 0-1,1 0 0,1 0 0,-1 1 0,0 0 0,1 0 0,0 0 0,0 1 1,1 0-1,-1 0 0,-5 11 0,-3 9 527,-17 43 0,27-62-575,-34 94 1476,4 0-1,-36 195 1,67-287-1757,-3 31-528,5-38 444,0 0 1,0 0-1,0 0 0,0 1 0,1-1 1,-1 0-1,1 0 0,-1 0 0,1 0 1,-1 0-1,1 0 0,0 0 0,0 0 1,2 3-1,-3-5 50,0 0-1,1 0 1,-1 0 0,0 0-1,0 1 1,0-1 0,1 0-1,-1 0 1,0 0 0,0 0-1,0 0 1,1 0 0,-1 0-1,0 0 1,0 0 0,0 1-1,1-1 1,-1 0 0,0 0-1,0 0 1,1 0 0,-1 0-1,0 0 1,0-1 0,1 1-1,-1 0 1,0 0 0,0 0-1,0 0 1,1 0 0,-1 0-1,7-6-407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3.884"/>
    </inkml:context>
    <inkml:brush xml:id="br0">
      <inkml:brushProperty name="width" value="0.05" units="cm"/>
      <inkml:brushProperty name="height" value="0.05" units="cm"/>
    </inkml:brush>
  </inkml:definitions>
  <inkml:trace contextRef="#ctx0" brushRef="#br0">630 233 13611,'-54'-9'808,"-2"-6"-792,-2-4-8,4-5-16,0-4-80,0-2-104,-6 0-664,-11 0 728,-8 2-96,-10 9-72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5.341"/>
    </inkml:context>
    <inkml:brush xml:id="br0">
      <inkml:brushProperty name="width" value="0.05" units="cm"/>
      <inkml:brushProperty name="height" value="0.05" units="cm"/>
    </inkml:brush>
  </inkml:definitions>
  <inkml:trace contextRef="#ctx0" brushRef="#br0">7479 133 9634,'-1280'203'3087,"111"16"-1679,-8-47-690,41-51-427,981-105-224,-1040 37 265,731-44-415,405-3 68,1 3 0,0 2 0,1 3 0,0 2 1,-101 43-1,107-34 26,1 3 0,-66 47 1,83-49 0,1 0 1,1 2-1,-54 64 1,78-84-14,0 2 1,1-1 0,0 1 0,0 0-1,1 0 1,1 1 0,0-1 0,-3 13-1,5-15-6,0 0-1,1 0 0,1 0 0,-1 0 0,1 1 1,1-1-1,0 0 0,0 0 0,0 0 0,1 0 0,6 15 1,4 6-39,2 0 1,1-2 0,1 1 0,31 39 0,92 93-124,-138-159 168,65 70-33,3-2 0,3-3 0,151 104 0,-158-131 38,1-3 0,2-3 0,1-3 0,1-3 0,2-4 0,136 28 0,-48-27 27,0-7 1,187-3-1,387-25 32,-417 4-43,1172-94 7,-658-17-17,271-31 2,-440 91 13,276-30 52,-14-79-24,-756 120-34,-2-6 1,-2-8-1,237-125 0,-359 164-6,-1-2-1,-1-1 1,-1-3-1,63-58 1,-89 73-7,-1-1 1,0 0 0,-1-1 0,-1 0 0,0-1 0,12-27 0,-18 32-5,1-1 1,-2-1 0,0 1 0,0-1 0,-1 1 0,0-1 0,-2 0 0,1 1 0,-1-1 0,-3-20 0,-2 8 13,-1 0 0,-1 0 0,-1 0 0,-2 1 0,0 0 0,-15-25 0,-91-131 214,89 139-133,-8-7 14,-1 1-1,-3 2 1,-2 1 0,-1 3 0,-2 1 0,-54-37 0,58 48-87,-21-16 5,-3 2 1,-95-48-1,123 76-5,0 2 0,-1 1 0,-1 2 0,0 2 0,-1 1 0,-43-2 0,-24 5 165,-107 9-1,-144 35 156,2 23-208,282-49-129,-45 9 16,-305 52-172,-1-34-1263,375-41 1128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6.995"/>
    </inkml:context>
    <inkml:brush xml:id="br0">
      <inkml:brushProperty name="width" value="0.05" units="cm"/>
      <inkml:brushProperty name="height" value="0.05" units="cm"/>
    </inkml:brush>
  </inkml:definitions>
  <inkml:trace contextRef="#ctx0" brushRef="#br0">212 0 14675,'-52'45'1448,"26"-23"-755,-39 41 1,58-54-556,-1 1 0,1 0 0,0 0 0,1 0-1,1 1 1,-1 0 0,2 0 0,-6 17 0,7-16-95,1 1 0,0-1 1,1 1-1,1-1 0,0 1 1,0 0-1,1-1 0,1 1 1,0 0-1,1-1 0,0 0 1,1 0-1,0 0 0,7 14 1,-8-19-34,1-1 0,-1 0 0,1 0 1,0 0-1,0 0 0,1 0 0,0-1 0,0 0 1,0 0-1,1 0 0,0-1 0,-1 0 0,1 0 1,1 0-1,-1-1 0,1 0 0,-1 0 0,1 0 1,0-1-1,0 0 0,0-1 0,0 1 0,0-1 1,0-1-1,1 1 0,7-2 0,0-1 78,-1 0 0,0-2 1,0 1-1,0-2 0,0 0 0,-1 0 0,0-2 0,0 1 0,0-2 0,18-13 0,-11 5 116,-1 0-1,-1-1 1,0-1-1,-1-1 1,20-28-1,-28 33-78,0-1-1,0 0 1,-2-1 0,1 0 0,-2 0-1,-1 0 1,6-26 0,-10 36-98,0 0 0,0 1 0,-1-1 0,0 0 0,0 0 1,-1 1-1,1-1 0,-1 0 0,-1 1 0,1-1 0,-4-7 0,3 9-28,0 0-1,0 1 1,-1-1-1,1 1 0,-1 0 1,0 0-1,0 0 1,0 0-1,0 1 1,0-1-1,0 1 0,-1 0 1,0 0-1,1 0 1,-1 0-1,0 0 1,-7-1-1,3 1-172,0 0 0,0 0 0,0 1 1,0 1-1,0-1 0,0 1 0,0 0 0,0 1 0,0 0 0,0 0 0,0 1 1,0 0-1,0 0 0,0 1 0,1 0 0,-1 0 0,1 1 0,-8 5 1,5 3-381,9 0-146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2:16.366"/>
    </inkml:context>
    <inkml:brush xml:id="br0">
      <inkml:brushProperty name="width" value="0.05" units="cm"/>
      <inkml:brushProperty name="height" value="0.05" units="cm"/>
    </inkml:brush>
  </inkml:definitions>
  <inkml:trace contextRef="#ctx0" brushRef="#br0">344 11271 6433,'-44'23'765,"-51"17"-1,74-32-264,0-2-1,0 0 1,-1-2-1,-41 5 1,61-9-414,-1 0 0,1 0 0,-1 0 0,0 0 1,1-1-1,-1 1 0,1-1 0,-1 1 0,1-1 1,0 0-1,-1 0 0,1 0 0,0 0 0,-1 0 1,-2-3-1,4 3-38,-1-1 0,1 1 0,0-1 0,0 0 1,0 1-1,-1-1 0,1 0 0,1 0 0,-1 0 0,0 0 0,0 0 0,1 0 1,-1 0-1,1 0 0,0 0 0,0 0 0,-1 0 0,2-4 0,0-8 14,0 0-1,2 1 0,-1-1 1,2 1-1,8-22 0,33-64 3,-37 83-48,504-941-1452,-306 579-127,23-43 158,158-251 1221,83-92 2221,39 24-459,-32 109-1126,-339 454-393,1520-1731 419,-587 844-555,34 31-27,181-112 400,-197 308 222,-952 744-917,289-145 0,-412 231 319,1 0 0,1 1 0,-1 1 0,1 0 0,29-4 0,-22 8-201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3.665"/>
    </inkml:context>
    <inkml:brush xml:id="br0">
      <inkml:brushProperty name="width" value="0.05" units="cm"/>
      <inkml:brushProperty name="height" value="0.05" units="cm"/>
    </inkml:brush>
  </inkml:definitions>
  <inkml:trace contextRef="#ctx0" brushRef="#br0">140 0 12115,'-20'43'736,"-6"-1"-720,0-2-24,6 6 32,6-5-24,6-2-8,6-2 0,2 2 0,1 0-8,-1 4 16,0-2 8,-1 1 24,-4-1-24,0-5 48,-3-4 528,6-14-528,-1-10 64,3-19 24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4.499"/>
    </inkml:context>
    <inkml:brush xml:id="br0">
      <inkml:brushProperty name="width" value="0.05" units="cm"/>
      <inkml:brushProperty name="height" value="0.05" units="cm"/>
    </inkml:brush>
  </inkml:definitions>
  <inkml:trace contextRef="#ctx0" brushRef="#br0">0 1 15347,'2'4'222,"0"0"-1,-1 0 1,1 1-1,-1-1 0,-1 1 1,1-1-1,0 1 1,-1-1-1,0 1 0,0-1 1,0 1-1,-2 7 1,0 18 780,2 3-740,3-1 1,0 1-1,2-1 0,2 1 1,12 37-1,-13-51-228,1 1 0,2-1 0,-1-1 1,2 0-1,1 0 0,0-1 0,1 0 0,1-1 0,21 22 0,-26-31-23,1-1-1,-1 0 0,1 0 1,0 0-1,0-1 0,1-1 1,0 0-1,0 0 1,0-1-1,15 4 0,-20-6-31,-1 0 1,1-1-1,-1 1 0,1-1 0,0 0 0,-1 0 1,1 0-1,-1-1 0,1 0 0,-1 0 0,1 0 0,-1 0 1,0-1-1,1 1 0,-1-1 0,0 0 0,0-1 1,0 1-1,-1-1 0,1 1 0,0-1 0,-1 0 0,0-1 1,0 1-1,0 0 0,3-5 0,1-5 151,0-1 0,-2 0 0,1 1 0,-2-2 0,0 1 0,-1 0 0,0-1 0,1-27-1,-2 32-95,5-64 65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4.901"/>
    </inkml:context>
    <inkml:brush xml:id="br0">
      <inkml:brushProperty name="width" value="0.05" units="cm"/>
      <inkml:brushProperty name="height" value="0.05" units="cm"/>
    </inkml:brush>
  </inkml:definitions>
  <inkml:trace contextRef="#ctx0" brushRef="#br0">216 0 15179,'1'1'118,"0"-1"0,0 1 0,0-1 0,0 1 0,-1-1 0,1 1 0,0 0 0,-1-1 0,1 1 0,0 0 0,-1 0 0,1 0 0,-1-1 0,1 1-1,-1 0 1,1 0 0,-1 0 0,0 0 0,1 0 0,-1 0 0,0 0 0,0 0 0,0-1 0,0 3 0,4 27 857,-3 7-427,-3 1-1,0-1 1,-13 58 0,-36 112 127,37-156-465,-27 96 197,-48 200 344,81-305-931,-3 50 0,11-87 269,0 1 0,0-1 0,0 1 0,1 0 0,0-1 1,1 6-1,-2-10-83,0-1 1,1 1-1,-1 0 1,0-1-1,0 1 1,1-1-1,-1 1 1,0-1-1,1 1 0,-1 0 1,0-1-1,1 0 1,-1 1-1,1-1 1,-1 1-1,1-1 1,-1 0-1,1 1 1,-1-1-1,1 0 1,1 1-1,-1-1-8,-1 0 1,1 0-1,0 0 0,0 0 0,0-1 0,0 1 1,0 0-1,0 0 0,0-1 0,0 1 0,0-1 1,0 1-1,-1-1 0,1 1 0,0-1 0,0 1 1,-1-1-1,2-1 0,22-25 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5.537"/>
    </inkml:context>
    <inkml:brush xml:id="br0">
      <inkml:brushProperty name="width" value="0.05" units="cm"/>
      <inkml:brushProperty name="height" value="0.05" units="cm"/>
    </inkml:brush>
  </inkml:definitions>
  <inkml:trace contextRef="#ctx0" brushRef="#br0">0 155 17076,'26'-8'1760,"9"-7"-1256,20-3-208,9-7 712,14 1-543,4 1 7,4 3-208,-1 4-216,-9 10-480,-9 6-217,-21 6-295,-12 8-56,-22 4 616,-12 3-264,-15 5-88</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5.923"/>
    </inkml:context>
    <inkml:brush xml:id="br0">
      <inkml:brushProperty name="width" value="0.05" units="cm"/>
      <inkml:brushProperty name="height" value="0.05" units="cm"/>
    </inkml:brush>
  </inkml:definitions>
  <inkml:trace contextRef="#ctx0" brushRef="#br0">1 45 15995,'1'22'1569,"18"-4"-817,9-8-208,22-8 568,9-5-96,13-9-135,2 0-161,7-4-600,0-1-520,-9 2 416,-12 4-136,-10 1-152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6.989"/>
    </inkml:context>
    <inkml:brush xml:id="br0">
      <inkml:brushProperty name="width" value="0.05" units="cm"/>
      <inkml:brushProperty name="height" value="0.05" units="cm"/>
    </inkml:brush>
  </inkml:definitions>
  <inkml:trace contextRef="#ctx0" brushRef="#br0">240 2 15363,'0'0'34,"1"0"0,-1 0 1,0-1-1,0 1 0,0 0 0,1 0 0,-1 0 0,0 0 0,0 0 0,1 0 0,-1 0 0,0-1 0,0 1 1,1 0-1,-1 0 0,0 0 0,0 0 0,1 0 0,-1 0 0,0 0 0,0 0 0,1 0 0,-1 1 0,0-1 1,0 0-1,1 0 0,-1 0 0,0 0 0,0 0 0,1 0 0,-1 0 0,0 1 0,0-1 0,0 0 0,1 0 1,-1 0-1,0 0 0,0 1 0,0-1 0,0 0 0,1 0 0,-1 1 0,0-1 0,0 0 0,0 0 0,0 1 1,0-1-1,0 0 0,1 19 404,-10 21 217,-2-1 1,-25 59 0,13-36-371,-27 72 131,-50 157-76,97-282-330,-2 6-16,1 0 1,1 0-1,0 0 0,-1 29 0,4-41 11,0-1 0,0 1 0,0-1 0,0 1 0,1-1 0,-1 1 0,1-1 0,-1 1 0,1-1 0,0 0 1,0 1-1,0-1 0,0 0 0,1 0 0,-1 1 0,0-1 0,1 0 0,0 0 0,-1-1 0,1 1 0,0 0 0,0 0 1,0-1-1,0 0 0,0 1 0,0-1 0,1 0 0,-1 0 0,0 0 0,1 0 0,-1 0 0,0-1 0,1 1 0,-1-1 1,1 1-1,-1-1 0,5 0 0,6 0 66,0-1 0,0-1 1,0 0-1,0-1 0,0 0 1,18-7-1,77-37 418,-88 37-394,4-1 92,33-16-339,0-2 0,72-49-1,-107 60-37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7.436"/>
    </inkml:context>
    <inkml:brush xml:id="br0">
      <inkml:brushProperty name="width" value="0.05" units="cm"/>
      <inkml:brushProperty name="height" value="0.05" units="cm"/>
    </inkml:brush>
  </inkml:definitions>
  <inkml:trace contextRef="#ctx0" brushRef="#br0">2 335 17540,'0'0'50,"0"0"0,0 0 0,-1 1 0,1-1-1,0 0 1,0 1 0,0-1 0,0 0 0,0 1 0,0-1 0,0 0 0,0 1 0,0-1 0,0 0 0,0 0 0,0 1 0,0-1 0,0 0 0,0 1 0,0-1 0,0 0 0,1 1 0,-1-1-1,0 0 1,0 0 0,0 1 0,0-1 0,1 0 0,-1 0 0,0 1 0,0-1 0,0 0 0,1 0 0,-1 1 0,0-1 0,1 0 0,-1 0 0,0 0 0,0 0 0,1 0 0,-1 1 0,0-1-1,1 0 1,-1 0 0,0 0 0,1 0 0,-1 0 0,0 0 0,1 0 0,18-8 570,-10 4-225,29-14 157,0-1-1,-1-2 0,33-26 0,93-87-50,-143 115-390,-1-1 0,20-28-1,-31 40 3,-14 22-21,1-3-62,-17 45-30,3 1 0,2 1 0,3 0-1,2 1 1,-5 81 0,16-131-140,1 0 0,0 0 0,3 13 1,1 0-2495,-4-19 2095,-8-6-153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7.870"/>
    </inkml:context>
    <inkml:brush xml:id="br0">
      <inkml:brushProperty name="width" value="0.05" units="cm"/>
      <inkml:brushProperty name="height" value="0.05" units="cm"/>
    </inkml:brush>
  </inkml:definitions>
  <inkml:trace contextRef="#ctx0" brushRef="#br0">1 101 16468,'24'2'2024,"5"-1"-1256,7-5-320,5-5 784,5 1-279,2-5-65,-1 0-720,-7-1-464,-8-2-952,-5 3 1064,-11 4-209,-6 5-167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8.229"/>
    </inkml:context>
    <inkml:brush xml:id="br0">
      <inkml:brushProperty name="width" value="0.05" units="cm"/>
      <inkml:brushProperty name="height" value="0.05" units="cm"/>
    </inkml:brush>
  </inkml:definitions>
  <inkml:trace contextRef="#ctx0" brushRef="#br0">0 34 16019,'15'2'652,"0"-2"1,0 0-1,0 0 0,0-2 0,0 0 0,0 0 0,15-6 0,20-2 581,-28 6-881,-9 1-100,0 1 0,1 1 0,24-1 0,-37 2-243,0 0 0,0 0 0,0 0 0,0 1 1,0-1-1,0 0 0,0 0 0,0 0 0,0 1 0,0-1 0,0 1 0,0-1 0,0 1 0,0-1 1,0 1-1,-1-1 0,1 1 0,0-1 0,0 1 0,-1 0 0,1 0 0,0-1 0,-1 1 0,2 2 1,-2-2-5,0 1 0,1-1 0,-1 1 1,0-1-1,0 1 0,0-1 0,0 1 1,0-1-1,0 1 0,-1-1 1,1 1-1,0-1 0,-1 1 0,0 1 1,-3 5 0,0 0 0,0 0 0,-1 0 0,-8 9 0,-8 9 14,-1-2 0,-1 0-1,-1-2 1,-1 0 0,-1-2-1,-46 27 1,63-42-78,13-6-49,9-3 58,261-72-2006,-190 46 1349,-51 17 245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27.471"/>
    </inkml:context>
    <inkml:brush xml:id="br0">
      <inkml:brushProperty name="width" value="0.05" units="cm"/>
      <inkml:brushProperty name="height" value="0.05" units="cm"/>
    </inkml:brush>
  </inkml:definitions>
  <inkml:trace contextRef="#ctx0" brushRef="#br0">485 9 17068,'11'-8'1347,"-19"8"-666,-27 13 94,3 2-546,1 2 1,0 1-1,2 1 1,-44 37-1,60-44-226,0 0 0,1 1 0,0 0 0,1 1 0,0 0-1,1 0 1,1 2 0,1-1 0,0 1 0,1 0 0,-7 20 0,12-28-5,0 0 0,1-1 1,0 1-1,0 0 1,1 0-1,0 0 1,0 0-1,1 0 1,0 0-1,0 0 1,1 0-1,0-1 1,4 11-1,-3-12 2,-1 0 0,2-1 0,-1 0-1,0 1 1,1-1 0,0-1 0,1 1 0,-1 0-1,1-1 1,-1 0 0,1 0 0,1-1-1,-1 1 1,0-1 0,1 0 0,0 0-1,8 2 1,3 0-6,1 0 0,0-2 0,-1 0-1,1-1 1,0-1 0,0 0 0,32-4 0,-29 0-191,-1 0-1,1-1 1,-1-1 0,0-1 0,0-1 0,26-13 0,-40 18 73,0-1 1,-1 0 0,0 0 0,0-1 0,0 1 0,0-1-1,0 0 1,-1-1 0,1 1 0,-1-1 0,0 0 0,-1 0-1,1 0 1,-1 0 0,0 0 0,4-10 0,-2-13-553</inkml:trace>
  <inkml:trace contextRef="#ctx0" brushRef="#br0" timeOffset="1">65 224 15139,'-10'-2'2281,"17"1"-1753,20-2 832,12-3-112,18 2-311,6 0-185,10-1-216,3 0-88,-1 2-384,-4-1-328,-11 1-672,-9 3-225,-23-3 873,-5 1-224,-16 2-240</inkml:trace>
  <inkml:trace contextRef="#ctx0" brushRef="#br0" timeOffset="2">0 354 14891,'7'15'1881,"10"-5"-1137,12-5-256,8 0 656,16-4-216,5-1-128,8-7-704,1-5 1665,5-3-1561,-2-1 16,-6-3-8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8.646"/>
    </inkml:context>
    <inkml:brush xml:id="br0">
      <inkml:brushProperty name="width" value="0.05" units="cm"/>
      <inkml:brushProperty name="height" value="0.05" units="cm"/>
    </inkml:brush>
  </inkml:definitions>
  <inkml:trace contextRef="#ctx0" brushRef="#br0">4 50 19340,'-3'13'2345,"3"-8"-2025,1-4 672,6 1-144,3-2-552,2-2-552,4-14 256,1-7-96,1-7-72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9.063"/>
    </inkml:context>
    <inkml:brush xml:id="br0">
      <inkml:brushProperty name="width" value="0.05" units="cm"/>
      <inkml:brushProperty name="height" value="0.05" units="cm"/>
    </inkml:brush>
  </inkml:definitions>
  <inkml:trace contextRef="#ctx0" brushRef="#br0">189 29 20468,'-5'4'181,"1"1"-1,0 0 1,-1 0 0,2 0-1,-1 0 1,0 0-1,1 1 1,0-1-1,0 1 1,1 0-1,0 0 1,-2 7-1,-3 6 251,-28 72-269,3 2 0,-29 149 0,60-234-159,-1 3-10,0 0 0,1 0 0,0 1 0,1 18 0,0-28 8,0-1 0,0 1 0,0 0 0,0-1 0,1 1 0,-1-1 0,1 0 0,-1 1 0,1-1 0,-1 1 0,1-1 0,0 0 0,0 1 0,-1-1 0,1 0 0,0 0 0,0 0 0,0 1 0,1-1 0,-1 0 0,0 0 0,0-1 0,0 1 0,1 0 0,-1 0 0,0-1 0,1 1 1,-1 0-1,1-1 0,-1 0 0,1 1 0,-1-1 0,1 0 0,-1 0 0,1 1 0,-1-1 0,1-1 0,-1 1 0,1 0 0,-1 0 0,1 0 0,-1-1 0,3 0 0,4-1 14,0-1 1,0 0-1,-1 0 0,1-1 1,-1 0-1,0 0 1,0-1-1,9-7 0,51-51 129,-49 44-101,410-443 708,-410 442-983,24-21 0,-15 19-3414,-60 45 1903,3-4 619</inkml:trace>
  <inkml:trace contextRef="#ctx0" brushRef="#br0" timeOffset="1">459 532 18044,'13'37'1720,"7"-17"-1192,5-2-224,11-10 689,3-2-305,5-9-904,4-4 1656,2-12-1376,0-9 0,-4-20 16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9.501"/>
    </inkml:context>
    <inkml:brush xml:id="br0">
      <inkml:brushProperty name="width" value="0.05" units="cm"/>
      <inkml:brushProperty name="height" value="0.05" units="cm"/>
    </inkml:brush>
  </inkml:definitions>
  <inkml:trace contextRef="#ctx0" brushRef="#br0">4 294 18812,'-1'2'165,"0"2"71,1 0 1,-1-1-1,1 1 0,0 0 0,0 0 0,0-1 0,0 1 0,1 5 0,0-8-184,0 0-1,-1 0 1,1 0-1,0 0 1,0 0 0,-1 0-1,1 0 1,0 0 0,0 0-1,0-1 1,0 1-1,0 0 1,0-1 0,0 1-1,0 0 1,1-1-1,-1 0 1,0 1 0,0-1-1,0 0 1,1 1 0,-1-1-1,0 0 1,0 0-1,1 0 1,-1 0 0,0 0-1,0 0 1,1-1 0,0 1-1,12-2 222,0 0 0,0-1 0,0-1-1,0 0 1,17-8 0,66-35 416,-90 43-644,31-16 29,0-1 0,-2-3 0,0 0 0,-2-3-1,-1-1 1,-1-1 0,-1-1 0,29-39-1,-88 110-150,2 1 0,2 1-1,2 1 1,2 2 0,-23 72-1,37-99-221,1-1 0,1 1-1,0 0 1,2 0 0,0 0 0,2 34-1,6-32 638,-6-20-348,1-1 1,-1 1 0,1-1-1,-1 1 1,0-1-1,1 1 1,-1-1 0,1 0-1,-1 1 1,1-1-1,0 0 1,-1 1-1,1-1 1,-1 0 0,1 0-1,-1 0 1,1 0-1,0 1 1,-1-1-1,1 0 1,-1 0 0,1 0-1,0 0 1,-1 0-1,1 0 1,0 0 0,-1-1-1,1 1 1,-1 0-1,1 0 1,-1 0-1,1-1 1,0 1 0,13-10-326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29.918"/>
    </inkml:context>
    <inkml:brush xml:id="br0">
      <inkml:brushProperty name="width" value="0.05" units="cm"/>
      <inkml:brushProperty name="height" value="0.05" units="cm"/>
    </inkml:brush>
  </inkml:definitions>
  <inkml:trace contextRef="#ctx0" brushRef="#br0">1 105 16428,'26'13'1544,"11"-8"-976,7-2-192,14-6 456,8-2-104,5-8-127,1-2-369,-3-2-793,-10-3 585,-21-6-152,-6-1-136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30.259"/>
    </inkml:context>
    <inkml:brush xml:id="br0">
      <inkml:brushProperty name="width" value="0.05" units="cm"/>
      <inkml:brushProperty name="height" value="0.05" units="cm"/>
    </inkml:brush>
  </inkml:definitions>
  <inkml:trace contextRef="#ctx0" brushRef="#br0">0 62 17396,'10'-5'556,"91"-37"2813,-91 38-3066,0 2-1,0-1 1,1 1-1,-1 0 1,1 1-1,-1 0 1,22 2-1,-31-1-277,0 0 0,0 0 0,1 0 0,-1 1-1,0-1 1,0 0 0,1 1 0,-1-1 0,0 1 0,0-1 0,0 1-1,0-1 1,0 1 0,0 0 0,0-1 0,0 1 0,0 0 0,0 0-1,0 0 1,0 0 0,-1 0 0,1 0 0,1 2 0,-2-1-10,1 0 0,-1 0 0,0-1 1,0 1-1,1 0 0,-2 0 0,1 0 0,0 0 1,0 0-1,0 0 0,-1-1 0,1 1 0,-1 0 1,-1 2-1,-2 6 7,-1 0 1,-1-1-1,0 1 1,-7 8-1,12-17-15,-88 102 185,26-32-60,63-71-132,0 0-1,-1 0 1,1 0 0,0 1-1,0-1 1,-1 0-1,1 0 1,0 1-1,0-1 1,0 0-1,0 0 1,0 1 0,-1-1-1,1 0 1,0 0-1,0 1 1,0-1-1,0 0 1,0 1 0,0-1-1,0 0 1,0 1-1,0-1 1,0 0-1,0 1 1,0-1-1,0 0 1,0 0 0,0 1-1,0-1 1,1 0-1,-1 1 1,11 3-23,28-6-21,-19 0 35,50 4-286,-26-1-19,74-6 1,-52-4 153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40.226"/>
    </inkml:context>
    <inkml:brush xml:id="br0">
      <inkml:brushProperty name="width" value="0.05" units="cm"/>
      <inkml:brushProperty name="height" value="0.05" units="cm"/>
    </inkml:brush>
  </inkml:definitions>
  <inkml:trace contextRef="#ctx0" brushRef="#br0">1 316 15323,'0'-3'38,"0"0"-1,0 0 1,0 1-1,1-1 1,-1 0-1,1 0 1,0 1-1,0-1 1,0 0-1,0 1 1,0-1-1,1 1 1,-1-1-1,1 1 1,0 0-1,-1 0 1,1 0-1,0 0 1,0 0-1,1 0 1,-1 0-1,0 1 1,0-1-1,5-1 1,4-2-76,0 0 1,1 1-1,0 1 1,18-4-1,-15 4 94,412-80-528,4 18 0,1 19-1,2 19 1,1 19 0,779 87 0,-305 66 524,-652-87-37,370 133 0,75 113 3,72 25 149,-7-102 52,12-62-34,548 27 72,-839-130-103,-394-50-121,1228 144 283,-892-125-284,470-26 0,206-109-86,-908 81 71,544-31 79,-525 54-102,306 37 0,-392-18-49,256 20-313,-303-42 292,-69 1 36,30-9 0,-45 11 40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6:40.640"/>
    </inkml:context>
    <inkml:brush xml:id="br0">
      <inkml:brushProperty name="width" value="0.05" units="cm"/>
      <inkml:brushProperty name="height" value="0.05" units="cm"/>
    </inkml:brush>
  </inkml:definitions>
  <inkml:trace contextRef="#ctx0" brushRef="#br0">6 127 13835,'-1'-1'33,"0"-1"1,1 1-1,-1 0 1,1-1-1,-1 1 1,1 0-1,-1-1 1,1 1-1,0-1 1,0 1-1,-1-1 1,1 1-1,0-1 1,0 1-1,1-1 1,-1 1-1,0-1 1,0 1-1,1-1 1,-1 1-1,1-1 1,-1 1-1,1 0 1,0-1-1,-1 1 1,1 0-1,0 0 1,1-2-1,2 0-24,0 0 0,0 0-1,0 0 1,0 1 0,0-1 0,1 1 0,-1 0-1,1 0 1,4-1 0,28-7 112,-1 1 1,65-6-1,83 1-116,-162 13-22,310-8-196,-236 11 3,139 21-1,-142-4 71,-82-15 123,0-1 1,0 1 0,0 1 0,-1 0-1,0 1 1,10 7 0,-18-12 24,1 1 0,-2-1 1,1 1-1,0-1 0,0 1 0,0 0 1,-1 0-1,1 0 0,-1 0 0,1 0 1,-1 0-1,0 0 0,0 1 0,0-1 1,0 0-1,0 1 0,-1-1 1,1 1-1,-1-1 0,1 0 0,-1 1 1,0-1-1,0 1 0,0-1 0,0 1 1,-1-1-1,1 1 0,-1-1 0,1 1 1,-1-1-1,0 0 0,0 1 0,0-1 1,0 0-1,-3 4 0,-5 7 92,0-1-1,0 0 0,-1 0 1,-21 17-1,23-21-58,-290 248 1173,110-100-795,-341 312-32,387-337-372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15.141"/>
    </inkml:context>
    <inkml:brush xml:id="br0">
      <inkml:brushProperty name="width" value="0.05" units="cm"/>
      <inkml:brushProperty name="height" value="0.05" units="cm"/>
    </inkml:brush>
  </inkml:definitions>
  <inkml:trace contextRef="#ctx0" brushRef="#br0">6917 736 13867,'-166'-87'888,"-200"-94"-712,235 133-317,-1 6 0,-2 6 1,-268-37-1,-424 17-684,-224 55 1304,767 17-92,-474 89-1,540-55-315,3 10 0,3 9-1,-307 146 1,318-112-192,-332 231 1,447-272 51,3 3 0,2 3 0,4 4 0,3 3 0,3 3 0,-69 102 0,116-145 106,2 2 1,1 0 0,1 1 0,3 1-1,1 1 1,2 0 0,1 1 0,3 0-1,-8 69 1,14-73-9,2 1 0,2-1 0,1 1 0,2-1 1,2 0-1,1 0 0,2 0 0,1-1 0,2 0 0,1-1 0,20 35 1,-10-27-13,3-1 0,2-1 0,1-2 0,56 59 1,-37-51 8,1-3 0,107 74 0,-54-56 12,3-4 0,2-5 0,175 60 0,317 57 28,16-50-30,-258-63-153,1-17 0,539-6-1,-577-47 10,-1-13 0,-2-14 0,329-87 0,-370 52-91,-4-12 0,511-239 0,-638 252 231,-3-5 0,-4-7 0,-4-6 0,237-212 0,-327 261 82,-2-1 0,-1-2 0,-3-2 0,-2-1 0,43-81 0,-62 98 8,-2-1-1,-1 0 0,-2 0 0,-2-2 0,0 1 1,-3-1-1,-1-1 0,-1 1 0,-2-1 0,-3-61 0,-4 53 7,-2 1-1,-2 0 0,-2 1 0,-2 0 0,-2 0 0,-1 2 0,-2 0 0,-2 0 0,-25-37 0,8 22-21,-3 1 0,-2 2-1,-2 2 1,-2 2-1,-70-58 1,35 43-93,-1 3 1,-150-81-1,107 78-151,-186-67 1,-149-10-396,-5 35-197,-20 16-302,-756-43 0,971 125 945,-469 49 1,524-12 65,2 9 1,-346 110-1,310-61-2,-290 147-1,372-148 29,4 7-1,-230 175 1,311-204-2,2 3 0,4 3 0,3 4 0,-114 153 1,149-175-10,3 2 1,2 1 0,3 2-1,3 1 1,2 1 0,2 0-1,4 2 1,2 1 0,-8 64-1,15-50 4,4-1 0,4 2 0,2-1 0,4 0-1,4-1 1,2 1 0,4-2 0,4 0 0,35 95-1,-26-102 15,2-1-1,3-1 1,3-2-1,3-1 0,3-2 1,2-2-1,3-2 1,2-2-1,101 87 0,-67-78 4,3-3-1,2-5 0,3-3 0,2-5 0,2-3 0,122 38 0,-38-27 8,3-8-1,299 39 0,-168-54-56,2-14 0,606-42 0,-497-23-153,685-166 1,201-184-85,-926 247 280,479-259-1,-232 20 202,-518 304-74,-3-4-1,-5-5 0,116-130 0,-174 169-23,-3-3-1,-2-1 0,59-109 0,-81 126-58,-2-1 0,-2 0 0,-1-1 0,-2-1 1,-2 0-1,9-90 0,-17 92-65,-2 1-1,-2-1 1,-2 0-1,-2 1 1,-1 0-1,-2 0 1,-2 0-1,-2 1 1,-2 1-1,-1 0 1,-38-69 0,25 62-66,-2 1 0,-2 2-1,-2 1 1,-42-41 0,24 33-310,-2 3 0,-99-65 0,58 54-106,-3 4 0,-2 5 0,-206-71 1,-39 23-48,-33 28-65,365 68 587</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7:57.229"/>
    </inkml:context>
    <inkml:brush xml:id="br0">
      <inkml:brushProperty name="width" value="0.05" units="cm"/>
      <inkml:brushProperty name="height" value="0.05" units="cm"/>
    </inkml:brush>
  </inkml:definitions>
  <inkml:trace contextRef="#ctx0" brushRef="#br0">3028 383 8378,'-55'-59'-339,"35"37"322,0 0-1,-2 1 1,-43-33 0,21 27 337,-1 2 0,-2 2 0,0 2 0,-1 2 0,-1 2 0,-1 2 0,-76-13 0,28 14 651,-1 4 0,-197 7 0,230 7-923,0 4 0,1 3 1,1 2-1,-94 33 0,27 3-163,-133 70 1,193-82 64,2 3 0,1 4 1,2 2-1,-105 97 0,97-70 62,4 2-1,4 4 0,-74 111 0,-9 53 156,122-191-76,2 0-1,-34 106 1,52-133-68,0 1 0,2-1 1,1 1-1,2 0 0,0 0 1,2 0-1,0 0 0,2 0 1,1 0-1,1-1 0,1 1 1,1-1-1,1 0 0,2 0 1,19 39-1,-4-21-9,3-1 0,1-1 0,2-2 0,1-1-1,3-1 1,0-2 0,46 35 0,-8-15 17,3-3-1,159 84 1,-167-104-16,1-2 0,2-4 1,1-3-1,99 19 0,-80-26-5,2-5 0,0-3 0,107-5 1,-80-11-13,0-4 0,-1-5 0,0-6 1,-2-5-1,218-82 0,-231 66 6,-2-4 0,-3-4 0,-2-4 0,-2-5 0,-3-4 0,-3-3-1,88-90 1,-115 97 24,-4-3 0,-2-2 0,-3-2 0,-4-2 0,-2-3 0,-4-1 0,-3-2 0,-3-2 0,47-151 0,-72 190-6,-2-2 0,-2 1 0,-2-1 0,-1 0 0,-2 0 0,-6-76 0,1 94 11,-1-1 0,-1 1 1,0 0-1,-2 1 0,-1-1 0,-1 1 0,0 1 1,-2-1-1,0 2 0,-2 0 0,0 0 0,-1 1 1,-22-23-1,16 23 25,-1 1 0,-1 0 0,0 2 0,-45-25 0,27 21 34,-1 2-1,-58-19 0,-18 6 13,-145-19 0,258 49-105,-100-16-32,-382-72-26,308 46-31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15.174"/>
    </inkml:context>
    <inkml:brush xml:id="br0">
      <inkml:brushProperty name="width" value="0.05" units="cm"/>
      <inkml:brushProperty name="height" value="0.05" units="cm"/>
    </inkml:brush>
  </inkml:definitions>
  <inkml:trace contextRef="#ctx0" brushRef="#br0">4 0 11122,'0'0'21,"0"0"-1,0 0 0,0 0 1,0 0-1,0 0 0,-1 0 1,1 1-1,0-1 0,0 0 0,0 0 1,0 0-1,0 0 0,-1 0 1,1 0-1,0 0 0,0 0 1,0 0-1,0 0 0,0 1 1,0-1-1,-1 0 0,1 0 0,0 0 1,0 0-1,0 0 0,0 1 1,0-1-1,0 0 0,0 0 1,0 0-1,0 0 0,0 0 1,0 1-1,0-1 0,0 0 0,0 0 1,0 0-1,0 0 0,0 1 1,0-1-1,0 0 0,0 0 1,0 0-1,0 0 0,0 1 1,8 6 331,14 5-300,-20-11-9,23 10-33,0-1 1,1-1-1,0-1 0,1-2 0,45 6 1,139-1-64,282-28-216,-148 2 178,905 15 134,-896 4-24,488 13 565,-35-1 108,565-25-89,-574 35-323,-536-6-291,-2-20 84,-252 0-81,-6 0 110,0 0-1,-1 0 1,1 0-1,0 0 1,0 0 0,0 0-1,0 0 1,0-1 0,-1 1-1,1-1 1,0 1-1,0-1 1,-1 0 0,1 0-1,0 0 1,1-1-1,0-7-141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33.175"/>
    </inkml:context>
    <inkml:brush xml:id="br0">
      <inkml:brushProperty name="width" value="0.05" units="cm"/>
      <inkml:brushProperty name="height" value="0.05" units="cm"/>
    </inkml:brush>
  </inkml:definitions>
  <inkml:trace contextRef="#ctx0" brushRef="#br0">398 82 15187,'2'-3'189,"0"0"0,-1 0 1,1 0-1,-1-1 0,0 1 0,0 0 0,0 0 0,-1-1 0,1 1 0,-1-1 1,1 1-1,-2-7 0,1 8-127,-1 1 1,1-1 0,-1 0-1,0 1 1,0-1 0,1 1-1,-1-1 1,0 1 0,-1-1-1,1 1 1,0 0 0,0 0-1,0-1 1,-1 1 0,1 0-1,-1 0 1,1 0 0,-1 1-1,1-1 1,-1 0 0,1 0-1,-1 1 1,0-1-1,1 1 1,-1 0 0,-3-1-1,-3 0 36,-1 0-1,1 1 0,0 0 0,0 0 0,-1 1 0,1 0 0,0 0 0,0 1 0,0 0 0,0 1 0,0 0 0,0 0 0,1 0 0,-11 8 0,1-1-61,0 1 0,1 1 0,1 1 0,-27 28-1,27-25-11,1 1 0,1 1 0,0 0 1,1 1-1,1 0 0,1 1 0,1 0 0,1 1 0,1 0 0,0 0 0,2 0 0,-6 41 0,11-55-15,-1-1 0,2 1 1,-1-1-1,1 1 1,0 0-1,0-1 1,0 0-1,1 1 0,0-1 1,1 0-1,4 9 1,-5-11-3,0-1 0,1 1 0,-1-1 1,1 0-1,0 0 0,0 0 0,0-1 0,0 1 1,1 0-1,-1-1 0,1 0 0,-1 0 0,1 0 1,0 0-1,0-1 0,0 0 0,0 1 1,0-1-1,6 0 0,-2 0 27,0-1 0,0-1 1,0 1-1,0-1 0,0-1 1,0 0-1,-1 0 0,1 0 0,0-1 1,-1 0-1,1 0 0,-1-1 1,0 0-1,-1 0 0,1-1 0,-1 0 1,1 0-1,5-7 0,-1 1 79,0 0-1,0-1 0,-2 0 1,1-1-1,-2 0 1,0-1-1,0 0 1,7-20-1,-12 26-49,0 0 1,-1-1-1,0 1 0,0-1 1,-1 0-1,0 1 1,-1-1-1,0 0 0,0 0 1,-1 1-1,-2-11 0,2 14-72,0 1 0,0 0-1,-1 1 1,1-1-1,-1 0 1,0 0 0,0 1-1,0-1 1,-1 1-1,0 0 1,1-1 0,-1 1-1,0 0 1,0 1-1,0-1 1,-1 1 0,1-1-1,-1 1 1,1 0-1,-1 0 1,0 0 0,0 1-1,0 0 1,-7-2-1,4 1-181,0 1 0,0 0 0,-14 0 0,19 1 65,0 0-1,0 0 1,0 0-1,0 1 1,0-1 0,1 0-1,-1 1 1,0-1-1,0 1 1,0 0 0,1 0-1,-1 0 1,0 0-1,1 0 1,-1 0 0,1 0-1,-1 0 1,-2 3-1,4-4 107,0 0 0,0 1 0,0-1 0,0 0 0,0 0 0,-1 0 0,1 1 0,0-1 0,0 0 0,0 0 0,0 1 0,0-1 0,0 0 0,0 1 0,0-1 0,0 0 0,0 0-1,0 1 1,0-1 0,0 0 0,0 0 0,0 1 0,0-1 0,0 0 0,0 0 0,0 1 0,1-1 0,-1 0 0,0 0 0,0 1 0,0-1 0,0 0 0,0 0 0,1 1 0,-1-1 0,0 0 0,0 0-1,1 0 1,-1 0 0,0 1 0,0-1 0,0 0 0,1 0 0,-1 0 0,0 0 0,0 0 0,1 0 0,-1 0 0,0 0 0,1 0 0,-1 0 0,0 0 0,0 0 0,1 0 0,-1 0 0,1 0-1,13 3-644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1.356"/>
    </inkml:context>
    <inkml:brush xml:id="br0">
      <inkml:brushProperty name="width" value="0.05" units="cm"/>
      <inkml:brushProperty name="height" value="0.05" units="cm"/>
    </inkml:brush>
  </inkml:definitions>
  <inkml:trace contextRef="#ctx0" brushRef="#br0">0 1636 14555,'21'-35'2757,"29"-31"-2082,2 3 1,105-97-1,-67 71-506,295-309 37,-19-16-137,-329 370-93,85-108 112,-91 110-330,43-80 1,-70 113 27,-1 4-251,0 0 0,0 0 0,-1-1 0,0 1 0,2-10 0,-10 22-761,-2 6 528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1.916"/>
    </inkml:context>
    <inkml:brush xml:id="br0">
      <inkml:brushProperty name="width" value="0.05" units="cm"/>
      <inkml:brushProperty name="height" value="0.05" units="cm"/>
    </inkml:brush>
  </inkml:definitions>
  <inkml:trace contextRef="#ctx0" brushRef="#br0">384 3 14243,'0'0'30,"1"0"1,-1-1-1,0 1 0,0 0 0,1 0 1,-1-1-1,0 1 0,0 0 0,1 0 0,-1 0 1,0 0-1,0 0 0,1-1 0,-1 1 1,0 0-1,1 0 0,-1 0 0,0 0 1,1 0-1,-1 0 0,0 0 0,1 0 1,-1 0-1,0 0 0,1 0 0,-1 0 1,0 0-1,0 0 0,1 1 0,-1-1 1,0 0-1,1 0 0,-1 0 0,1 12 344,-10 18-152,-18 28-133,-3-1-1,-51 76 0,24-42-47,22-35-15,-50 89 69,69-114-63,1 0 0,-18 59 0,32-88-31,0 2 9,0 0 1,0 0-1,0 0 1,1 1-1,-1 8 0,1-13-2,0 1-1,0 0 1,0 0-1,0 0 1,1 0-1,-1 0 0,0 0 1,1-1-1,-1 1 1,1 0-1,-1 0 1,1 0-1,-1-1 0,1 1 1,-1 0-1,1-1 1,0 1-1,-1 0 1,1-1-1,0 1 0,-1-1 1,1 1-1,0-1 1,0 0-1,0 1 1,-1-1-1,1 0 0,0 1 1,0-1-1,0 0 1,0 0-1,0 0 1,0 0-1,0 0 0,1 0 1,7 0 69,0-1 0,0 0 1,1 0-1,-1-1 0,0 0 0,0-1 1,-1 0-1,15-7 0,72-43 534,-70 38-433,292-181 704,-308 190-1032,0 1 0,0 1 0,0 0 1,1 0-1,9-3 0,-15 6-186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8.773"/>
    </inkml:context>
    <inkml:brush xml:id="br0">
      <inkml:brushProperty name="width" value="0.05" units="cm"/>
      <inkml:brushProperty name="height" value="0.05" units="cm"/>
    </inkml:brush>
  </inkml:definitions>
  <inkml:trace contextRef="#ctx0" brushRef="#br0">78 237 11803,'13'-25'1044,"-2"-1"0,0 0 1,-1 0-1,-2-1 1,0-1-1,4-38 0,-13 54-357,-4 12-131,-7 16-61,-3 21-230,2 1-1,-12 58 1,17-64-192,-6 36 95,2 1 0,3 0 1,4 1-1,2-1 0,4 1 0,17 128 1,-14-181-11,1-23 134,-1-31 40,-3-1-175,-2 0 0,-2 0-1,-1 1 1,-2-1 0,-15-48 0,21 85-157,0 0 0,-1-1 0,1 1 0,0 0 0,-1-1 0,0 1 0,1 0 1,-1-1-1,0 1 0,0 0 0,1 0 0,-1 0 0,0 0 0,0 0 1,0 0-1,0 0 0,-1 0 0,1 0 0,-1 0 0,1 1 0,1 0 0,0 0 0,-1 0 0,1 0-1,0 0 1,0 0 0,-1 0 0,1 0 0,0 0 0,-1 0 0,1 0-1,0 1 1,0-1 0,-1 0 0,1 0 0,0 0 0,0 0-1,0 1 1,-1-1 0,1 0 0,0 0 0,0 1 0,0-1 0,-1 0-1,1 0 1,0 1 0,0-1 0,0 0 0,-4 18-10,4-15 6,0 1 0,1 0 1,-1-1-1,0 1 0,1 0 1,0-1-1,0 1 0,0-1 1,0 1-1,1-1 0,-1 0 1,1 1-1,0-1 0,0 0 1,0 0-1,1 0 0,-1-1 1,0 1-1,1 0 0,0-1 1,0 0-1,0 1 0,0-1 1,0 0-1,0-1 0,4 3 0,-2-2-3,1 0 0,0 0 0,0 0 0,-1-1-1,1 0 1,0 0 0,0 0 0,1-1-1,-1 0 1,0 0 0,0-1 0,0 1 0,0-1-1,0-1 1,6-1 0,-4 0 10,0 0 0,0-1-1,0 0 1,-1 0 0,0-1 0,0 0 0,0 0 0,0 0 0,-1-1 0,0 0-1,0 0 1,0-1 0,-1 0 0,0 0 0,-1 0 0,1 0 0,-1-1-1,-1 0 1,4-8 0,-7 15-1,1 1 1,-1-1-1,0 0 0,0 1 0,0-1 0,1 0 0,-1 1 0,0-1 1,0 1-1,0-1 0,0 0 0,0 1 0,0-1 0,0 0 0,0 1 1,-1-1-1,1 0 0,0 1 0,0-1 0,0 1 0,-1-1 0,1 0 1,0 1-1,-1-1 0,1 0 0,-1 1-1,1 1-1,-1-1 1,1 0-1,0 0 1,-1 0-1,1 1 1,0-1 0,-1 0-1,1 1 1,0-1-1,-1 0 1,1 1-1,0-1 1,-1 0 0,1 1-1,0-1 1,0 1-1,0-1 1,0 0-1,-1 1 1,1-1 0,0 1-1,0-1 1,0 1-1,0-1 1,0 0-1,0 1 1,0-1 0,0 1-1,0-1 1,0 1-1,0 0 1,0 0-2,0 0-1,0 1 1,0-1-1,-1 1 1,2-1-1,-1 1 1,0-1 0,0 0-1,0 1 1,0-1-1,1 1 1,-1-1 0,1 0-1,-1 1 1,1-1-1,0 0 1,-1 0 0,1 0-1,0 1 1,0-1-1,0 0 1,0 0 0,0 0-1,0 0 1,0 0-1,0 0 1,0-1 0,0 1-1,1 0 1,-1 0-1,2 0 1,0-1-2,0 1 1,0-1-1,0 0 0,0 0 1,0 0-1,0 0 1,0 0-1,0-1 0,0 0 1,0 1-1,0-1 1,-1 0-1,1 0 0,4-3 1,24-17 15,-25 17-6,0 0-1,0-1 1,0 2 0,1-1 0,10-3-1,-15 6-5,0 0 0,-1 1 0,1 0 0,0 0 0,0-1 0,0 1-1,0 0 1,0 0 0,0 1 0,0-1 0,0 0 0,0 1 0,-1-1 0,1 1-1,0 0 1,0-1 0,0 1 0,-1 0 0,1 0 0,0 0 0,-1 0-1,1 0 1,-1 1 0,1-1 0,1 3 0,5 4-6,0 0 0,0 0 1,1-1-1,0 0 0,12 7 1,-16-11 1,2-1 1,-1 1-1,0-1 1,1 0 0,-1 0-1,1-1 1,-1 0-1,1 0 1,0 0 0,8-1-1,6-2 9,-1-1-1,0 0 1,0-2 0,-1 0-1,23-9 1,-20 6-2,-20 7-4,1 0 0,-1 0 1,1 0-1,-1 1 1,1-1-1,-1 1 1,1 0-1,-1 0 1,1 0-1,0 0 1,-1 0-1,1 0 1,-1 1-1,1-1 0,3 2 1,-3-1-1,-1 1 0,0 0 1,0 0-1,1-1 0,-1 1 0,-1 1 1,1-1-1,0 0 0,0 0 0,-1 1 1,1-1-1,-1 1 0,2 4 0,-1-4-121,0 1 0,-1-1 1,1 0-1,1 1 0,-1-1 0,0 0 0,1 0 0,3 2 0,-6-4 90,1-1-1,-1 0 1,0 0-1,1 1 1,-1-1-1,1 0 0,-1 0 1,1 1-1,-1-1 1,1 0-1,-1 0 1,1 0-1,-1 0 1,1 0-1,-1 0 0,1 0 1,-1 0-1,1 0 1,-1 0-1,1 0 1,-1 0-1,1 0 0,-1 0 1,2-1-1,-1 0 5,-1 1-1,1-1 0,0 0 0,0 0 0,0 0 0,0 0 1,-1 0-1,1 0 0,-1 0 0,1 0 0,0 0 1,-1-1-1,0 1 0,1 0 0,-1-2 0,5-14-344,-2-2-142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9.158"/>
    </inkml:context>
    <inkml:brush xml:id="br0">
      <inkml:brushProperty name="width" value="0.05" units="cm"/>
      <inkml:brushProperty name="height" value="0.05" units="cm"/>
    </inkml:brush>
  </inkml:definitions>
  <inkml:trace contextRef="#ctx0" brushRef="#br0">23 53 20716,'-10'10'1577,"3"-8"-1457,1-4-320,15-5-352,1-7 792,6-6-336,-1-2-304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39.720"/>
    </inkml:context>
    <inkml:brush xml:id="br0">
      <inkml:brushProperty name="width" value="0.05" units="cm"/>
      <inkml:brushProperty name="height" value="0.05" units="cm"/>
    </inkml:brush>
  </inkml:definitions>
  <inkml:trace contextRef="#ctx0" brushRef="#br0">0 563 15347,'12'-7'1927,"18"-23"-1113,-1-1 0,-2-1 0,37-54 0,-25 32-250,4-5 222,-3-2 1,-2-2-1,33-77 1,-95 208-686,3 0 1,3 2-1,-14 102 0,30-160-108,-4 61 11,5-68-23,1 0 0,0 1 0,1-1 0,0 0 0,-1 0 0,1 0 0,1 1 0,-1-1 0,1-1 0,4 10 0,-5-13-8,-1-1 0,0 1 0,1 0 0,-1-1 0,1 1 0,-1 0 0,1-1-1,0 1 1,-1-1 0,1 1 0,-1-1 0,1 1 0,0-1 0,0 1 0,-1-1 0,1 0 0,0 1-1,-1-1 1,1 0 0,0 0 0,0 0 0,0 1 0,-1-1 0,1 0 0,1 0 0,0-1-58,-1 1-1,1-1 1,-1 1 0,1-1 0,-1 0 0,0 1 0,1-1 0,-1 0 0,0 0 0,0 0 0,0 0-1,2-2 1,1-2-237,1 0 0,-2-1 0,1 1 0,5-13 0,-2 0-235,10-37 0,-6 6-193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0.150"/>
    </inkml:context>
    <inkml:brush xml:id="br0">
      <inkml:brushProperty name="width" value="0.05" units="cm"/>
      <inkml:brushProperty name="height" value="0.05" units="cm"/>
    </inkml:brush>
  </inkml:definitions>
  <inkml:trace contextRef="#ctx0" brushRef="#br0">117 0 17564,'0'1'66,"1"-1"1,-1 0-1,1 1 0,0-1 1,-1 1-1,1-1 1,-1 1-1,0-1 1,1 1-1,-1-1 1,1 1-1,-1 0 0,0-1 1,1 1-1,-1 0 1,0-1-1,0 1 1,0 0-1,1-1 0,-1 1 1,0 0-1,0-1 1,0 1-1,0 0 1,0 1-1,-5 21 185,3-13-7,-101 370 2994,100-369-3211,0-4-17,1 0 1,0 0-1,0 1 1,-1 10-1,3-16-8,0-1 0,0 0 0,0 0 0,0 1 0,0-1 0,1 0-1,-1 0 1,0 1 0,0-1 0,1 0 0,-1 0 0,1 0 0,-1 1 0,1-1 0,0 0 0,-1 0 0,1 0 0,0 0-1,0 0 1,0 0 0,-1 0 0,1-1 0,0 1 0,0 0 0,0 0 0,1-1 0,-1 1 0,0 0 0,0-1 0,0 1-1,0-1 1,2 1 0,24 3-197,0 0 0,0-2 0,1-1 0,46-3 0,-33 0-319,-18 2 202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0.935"/>
    </inkml:context>
    <inkml:brush xml:id="br0">
      <inkml:brushProperty name="width" value="0.05" units="cm"/>
      <inkml:brushProperty name="height" value="0.05" units="cm"/>
    </inkml:brush>
  </inkml:definitions>
  <inkml:trace contextRef="#ctx0" brushRef="#br0">33 119 13923,'-9'42'3247,"7"-35"-3149,-16 106 618,16-95-650,1 1 0,0 0-1,1-1 1,4 20 0,-4-36-41,0 1 0,0-1 0,1 0 0,-1 0 0,1 0 0,0 0 0,-1 0 0,1 0 0,0 0 0,0 0 0,1 0 0,-1 0 0,0 0 0,1 0 0,-1-1 0,1 1 0,-1-1 0,1 1 0,0-1 0,-1 1-1,1-1 1,0 0 0,0 0 0,0 0 0,0 0 0,0 0 0,0-1 0,0 1 0,0 0 0,1-1 0,-1 0 0,0 1 0,0-1 0,1 0 0,-1 0 0,0 0 0,3-1 0,5-1 84,0 0-1,-1 0 1,0-1-1,1 0 1,-1-1 0,0 0-1,10-7 1,7-5 168,-2-1-1,0-2 1,-1-1 0,-1 0-1,0-2 1,-2 0 0,-1-1-1,32-50 1,-46 64-186,0 0-1,0-1 1,0 0 0,-1 0-1,3-13 1,-7 15 56,-4 7-52,-6 11 18,0 5-101,1 0 0,1 1 1,0 0-1,1 1 1,1 0-1,-5 19 0,7-22-8,1 1 0,0 0 0,1 0 0,1 0 0,0 0-1,1 1 1,4 24 0,-4-37 12,1 1 0,0-1 0,0 0-1,0 1 1,0-1 0,1 0 0,-1 0 0,1 1 0,0-1-1,0-1 1,0 1 0,0 0 0,0 0 0,1-1 0,-1 1 0,1-1-1,0 0 1,0 0 0,0 0 0,0 0 0,0-1 0,0 1-1,0-1 1,0 1 0,1-1 0,-1 0 0,1 0 0,-1-1-1,1 1 1,5-1 0,-1 0 35,0 0 0,0 0 1,0-1-1,0 0 0,0-1 0,-1 0 0,1 0 0,0 0 1,-1-1-1,1-1 0,-1 1 0,11-8 0,-8 3 43,0 0 0,-1-1 0,0 0 0,0-1-1,-1 0 1,0 0 0,0-1 0,-2 0 0,1 0 0,-1-1-1,-1 1 1,0-2 0,6-23 0,-4 11-81,-2 0-1,-1 0 1,-1-1 0,-2 0 0,0 1 0,-3-28-1,1 48-134,1 0 1,-1 0-1,-1 0 0,-2-10 0,4 14 69,-1 1 0,1-1 0,0 0-1,0 1 1,0-1 0,-1 0 0,1 1-1,0-1 1,0 1 0,-1-1-1,1 1 1,-1-1 0,1 0 0,0 1-1,-1-1 1,1 1 0,-1 0 0,1-1-1,-1 1 1,0-1 0,1 1 0,-1 0-1,1-1 1,-1 1 0,0 0-1,1 0 1,-1 0 0,0-1 0,1 1-1,-1 0 1,0 0 0,1 0 0,-1 0-1,0 0 1,1 0 0,-1 0 0,0 0-1,1 1 1,-1-1 0,0 0-1,1 0 1,-1 0 0,0 1 0,-4 8-997,6-5 365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1.774"/>
    </inkml:context>
    <inkml:brush xml:id="br0">
      <inkml:brushProperty name="width" value="0.05" units="cm"/>
      <inkml:brushProperty name="height" value="0.05" units="cm"/>
    </inkml:brush>
  </inkml:definitions>
  <inkml:trace contextRef="#ctx0" brushRef="#br0">7 186 12731,'-1'1'96,"0"0"0,0 0 1,1 0-1,-1 1 0,1-1 0,-1 0 1,1 0-1,-1 1 0,1-1 1,0 0-1,0 0 0,-1 1 0,1-1 1,0 0-1,0 1 0,0-1 1,1 0-1,-1 1 0,0-1 0,1 3 1,0-4-3,-1 1 0,1 0 0,0 0 0,0 0 1,0 0-1,0-1 0,-1 1 0,1 0 0,0-1 1,0 1-1,0-1 0,0 1 0,0-1 0,1 1 1,-1-1-1,0 0 0,0 1 0,2-1 0,3 0 122,-1 1 0,0-1 0,0-1-1,1 1 1,-1-1 0,0 0 0,0 0-1,0 0 1,8-4 0,-6 2-77,0-1 0,1 0 0,-2-1 1,1 0-1,0 0 0,-1 0 0,0-1 0,0 0 0,-1 0 0,1-1 1,-1 1-1,-1-1 0,1 0 0,-1 0 0,-1-1 0,1 1 0,-1-1 1,0 0-1,-1 0 0,0 0 0,0 0 0,-1 0 0,0 0 0,0-1 1,-1 1-1,-1-13 0,1 20-130,0 0 1,0 0 0,0 0-1,0 0 1,0 1 0,0-1-1,0 0 1,-1 0 0,1 0-1,0 0 1,-1 0 0,1 0-1,-1 0 1,1 0 0,-1 0-1,1 0 1,-1 1 0,0-1-1,1 0 1,-1 1 0,0-1-1,0 0 1,1 1 0,-1-1-1,0 1 1,0-1 0,0 1-1,0-1 1,0 1 0,0-1-1,1 1 1,-1 0 0,0 0-1,0 0 1,0-1 0,0 1-1,0 0 1,0 0 0,0 0-1,0 1 1,0-1 0,-2 0-1,-1 1 1,1 1 0,-1-1-1,0 1 1,1 0 0,-1 0-1,1 0 1,0 1 0,0-1-1,-5 5 1,-1 2-16,1 1 0,0 0 0,0 0 0,1 1 1,1 0-1,0 0 0,0 0 0,1 1 0,0 0 0,1 0 0,1 0 0,0 1 1,0-1-1,0 16 0,3-25 5,-1-1 0,1 1 0,0-1 0,0 0-1,1 1 1,-1-1 0,0 0 0,1 1 0,-1-1 0,1 0 0,0 1 0,0-1 0,0 0 0,0 0-1,0 0 1,0 0 0,1 0 0,-1 0 0,1 0 0,-1 0 0,1-1 0,0 1 0,0 0 0,0-1 0,-1 0-1,2 1 1,-1-1 0,0 0 0,0 0 0,0 0 0,0 0 0,1 0 0,-1-1 0,0 1 0,1-1-1,-1 0 1,0 1 0,3-1 0,5 0 14,-1 0 0,0-1-1,1 0 1,-1-1 0,0 0 0,0 0-1,0-1 1,15-6 0,-6-1 48,0-1-1,-1 0 1,-1-1 0,0-1-1,0-1 1,26-31 0,-10 13 79,-32 32-138,0-1-1,0 1 0,0 0 0,0 0 0,0 0 1,1 0-1,-1 0 0,0-1 0,0 1 0,0 0 1,0 0-1,1 0 0,-1 0 0,0 0 0,0 0 1,0 0-1,0 0 0,1 0 0,-1-1 0,0 1 1,0 0-1,0 0 0,1 0 0,-1 0 0,0 0 0,0 0 1,0 0-1,1 0 0,-1 0 0,0 1 0,0-1 1,0 0-1,1 0 0,-1 0 0,0 0 0,0 0 1,1 0-1,2 10 17,-1 24-29,0-11-8,-2-21 21,0 0 1,1 0 0,0 0-1,-1 0 1,1 0-1,0 0 1,0 0-1,0 0 1,0 0 0,1-1-1,-1 1 1,0 0-1,1-1 1,-1 1 0,1-1-1,0 1 1,-1-1-1,1 0 1,0 0 0,0 0-1,0 0 1,0 0-1,0 0 1,0 0 0,0 0-1,0-1 1,0 1-1,0-1 1,0 0 0,0 0-1,1 0 1,-1 0-1,0 0 1,0 0 0,4-1-1,6-1 30,0-1 0,0 0 0,0-1 0,21-10 0,27-16 83,-38 18-53,1 1 0,47-16 0,-68 26-62,-1 1-1,0 0 0,0-1 0,1 1 1,-1 0-1,0 0 0,0 0 0,1 0 1,-1 0-1,0 0 0,1 0 0,-1 0 1,0 0-1,1 1 0,-1-1 0,0 0 1,0 1-1,0-1 0,1 1 0,1 1 1,-2-1-3,0 1 1,0-1 0,1 1-1,-1 0 1,0-1-1,0 1 1,-1 0 0,1 0-1,0 0 1,-1 0 0,1-1-1,0 5 1,0 3-16,1 0 0,1 0 1,0-1-1,0 1 0,5 8 1,-8-16-24,1 1 1,0-1 0,-1 0 0,1 1 0,0-1-1,0 0 1,0 0 0,0 0 0,0 0 0,0 0-1,0 0 1,0 0 0,0 0 0,0 0-1,1-1 1,-1 1 0,0 0 0,0-1 0,1 1-1,-1-1 1,1 1 0,-1-1 0,0 0 0,1 0-1,-1 1 1,1-1 0,-1 0 0,1 0-1,-1 0 1,1-1 0,-1 1 0,0 0 0,1-1-1,-1 1 1,1 0 0,-1-1 0,0 0 0,0 1-1,1-1 1,-1 0 0,2-1 0,9-8-239,0-6-94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2.159"/>
    </inkml:context>
    <inkml:brush xml:id="br0">
      <inkml:brushProperty name="width" value="0.05" units="cm"/>
      <inkml:brushProperty name="height" value="0.05" units="cm"/>
    </inkml:brush>
  </inkml:definitions>
  <inkml:trace contextRef="#ctx0" brushRef="#br0">23 0 13843,'-11'6'1584,"4"1"-1384,3-1-272,8-9 2265,6-2-1753,10-5-488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2.591"/>
    </inkml:context>
    <inkml:brush xml:id="br0">
      <inkml:brushProperty name="width" value="0.05" units="cm"/>
      <inkml:brushProperty name="height" value="0.05" units="cm"/>
    </inkml:brush>
  </inkml:definitions>
  <inkml:trace contextRef="#ctx0" brushRef="#br0">57 1 16652,'-8'19'505,"1"1"1,1 0 0,1 0 0,-5 39 0,9-49-342,-3 13-51,1 0-1,1 0 0,1 0 0,1 0 1,5 41-1,-5-62-99,1 1 0,0-1 0,-1 0 1,1 1-1,0-1 0,0 0 0,0 1 0,0-1 0,1 0 1,-1 0-1,0 0 0,1 0 0,0 0 0,3 3 0,-4-5-1,0 1 0,1 0 0,-1 0 0,1-1 1,0 1-1,-1-1 0,1 1 0,-1-1 0,1 0 0,0 1 0,-1-1 0,1 0 0,0 0 0,-1 0 0,1 0 0,-1-1 0,3 1 0,5-3 47,0-1 0,0 1 0,-1-2 0,1 1 0,-1-1 0,9-7 0,5-1 66,-21 12-120,0 0 0,0 0-1,0 0 1,1 1 0,-1-1-1,0 1 1,1-1 0,-1 1 0,1-1-1,-1 1 1,0 0 0,1 0-1,-1 0 1,1-1 0,-1 1-1,1 1 1,-1-1 0,1 0 0,-1 0-1,0 0 1,1 1 0,-1-1-1,1 1 1,1 0 0,-2 1-2,0-1 0,1 0 0,-1 1 0,0 0 1,0-1-1,0 1 0,0 0 0,0-1 0,0 1 0,0 0 0,-1 0 1,1 0-1,-1 0 0,1 0 0,-1-1 0,0 1 0,0 0 0,0 2 1,1 12 67,-1-1 0,-1 1 1,-1-1-1,0 0 1,-1 0-1,-1 0 1,0 0-1,-9 18 1,10-23-14,-2 0 1,1-1-1,-2 0 1,1 0-1,-1 0 1,0 0 0,-1-1-1,0 0 1,0-1-1,-1 1 1,0-1-1,-16 10 1,20-15-78,1 0 1,-1 0-1,0-1 1,1 0 0,-1 0-1,0 0 1,0 0-1,0 0 1,0-1-1,0 0 1,0 1-1,-5-2 1,7 1-40,1-1 1,0 1-1,-1 0 1,1-1-1,0 1 1,0-1-1,0 1 1,-1-1-1,1 0 1,0 1-1,0-1 1,0 0-1,0 0 1,0 0-1,0 0 1,0 0-1,1 0 1,-1 0-1,0 0 1,1 0-1,-1 0 1,0-1-1,1 1 1,-1 0-1,1 0 1,0 0-1,-1-1 0,1 1 1,0 0-1,0-1 1,0 1-1,0 0 1,0-1-1,0 1 1,0 0-1,0-1 1,1 1-1,-1 0 1,1-2-1,6-17-499,10 0-158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33.593"/>
    </inkml:context>
    <inkml:brush xml:id="br0">
      <inkml:brushProperty name="width" value="0.05" units="cm"/>
      <inkml:brushProperty name="height" value="0.05" units="cm"/>
    </inkml:brush>
  </inkml:definitions>
  <inkml:trace contextRef="#ctx0" brushRef="#br0">85 0 16556,'9'3'1512,"-13"24"-880,-9 6-240,-7 12 720,0 8-328,4 8-215,1 2-9,11 1-232,3-6-136,6-6-384,7-5-264,-1-11-561,-1-9-695,-7-20 1328,-3-12-272,-5-27-248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3.118"/>
    </inkml:context>
    <inkml:brush xml:id="br0">
      <inkml:brushProperty name="width" value="0.05" units="cm"/>
      <inkml:brushProperty name="height" value="0.05" units="cm"/>
    </inkml:brush>
  </inkml:definitions>
  <inkml:trace contextRef="#ctx0" brushRef="#br0">69 113 16275,'12'1'447,"1"-1"-1,0-1 1,-1 0-1,1-1 1,17-4-1,-25 4-343,1 1 1,-1-1-1,0-1 0,1 1 0,-1-1 1,6-4-1,-9 5-55,0 1 0,0-1 0,0 0 0,-1 1 0,1-1 0,-1 0 0,1 0 0,-1 0 0,0 0 0,1 0 0,-1-1 0,0 1-1,0 0 1,-1 0 0,2-4 0,-2 4-16,0 1-1,1-1 1,-1 0-1,0 1 1,0-1-1,0 0 0,-1 1 1,1-1-1,0 0 1,-1 1-1,1-1 1,-1 1-1,1-1 1,-1 1-1,0-1 0,1 1 1,-1-1-1,0 1 1,0 0-1,0-1 1,0 1-1,0 0 0,-1 0 1,1 0-1,0-1 1,0 1-1,-1 1 1,1-1-1,-1 0 1,1 0-1,-1 0 0,1 1 1,-1-1-1,1 1 1,-1-1-1,0 1 1,1 0-1,-4 0 1,0-1 19,-1 0 0,1 1 1,-1 0-1,0 0 1,1 0-1,-1 1 1,1 0-1,-1 0 1,1 0-1,-8 4 1,5-1-46,1 0 1,-1 1 0,1-1-1,1 2 1,-1-1-1,1 1 1,-1 0-1,2 1 1,-1-1 0,1 1-1,-6 9 1,6-7-15,-1 1 0,1 0 1,1 0-1,0 0 0,0 0 0,1 0 1,0 1-1,-1 15 0,3-23 7,1-1 0,0 0-1,0 1 1,0-1 0,0 0 0,0 1 0,0-1-1,1 0 1,-1 1 0,1-1 0,-1 0-1,1 0 1,0 1 0,0-1 0,0 0 0,0 0-1,0 0 1,1 0 0,-1 0 0,3 2-1,-2-2 0,1-1-1,-1 1 1,0-1-1,1 0 1,0 0-1,-1 0 1,1 0-1,-1 0 1,1-1-1,0 1 1,-1-1-1,1 0 0,0 0 1,5 0-1,5-2-4,0 0 0,0 0 0,-1-2 0,1 1 0,-1-2 0,14-6 0,139-81 36,-108 58-22,-39 26-3,-18 8-3,1 0 0,-1 0-1,0 0 1,1 0 0,-1 0 0,1 0-1,-1 0 1,1 0 0,-1 0-1,0 0 1,1 0 0,-1 0 0,1 1-1,-1-1 1,0 0 0,1 0 0,-1 0-1,0 0 1,1 1 0,-1-1 0,0 0-1,1 1 1,-1-1 0,1 2 0,0-1 0,-1 1 1,1 0-1,-1 0 1,0-1-1,0 1 0,0 0 1,1 0-1,-2-1 0,1 1 1,0 0-1,0 0 1,0-1-1,-1 1 0,0 2 1,-3 11-1,3-9 3,-1 0 1,0 0 0,1 0-1,0 0 1,1 1-1,-1-1 1,1 0 0,1 1-1,-1-1 1,3 10 0,-3-15-3,1 0 1,-1 0 0,1 0 0,0 0-1,-1 0 1,1-1 0,0 1-1,0 0 1,-1 0 0,1 0-1,0-1 1,0 1 0,0-1-1,0 1 1,0-1 0,0 1-1,0-1 1,0 1 0,0-1-1,1 0 1,-1 0 0,0 1 0,0-1-1,0 0 1,0 0 0,0 0-1,0 0 1,1 0 0,-1-1-1,0 1 1,0 0 0,0 0-1,2-2 1,5 0 21,0-1 0,-1 0 0,11-6 0,-16 9-21,55-36 102,-42 26-269,0 0 0,1 1 0,17-7 1,-32 15 105,0 1 0,0-1-1,1 1 1,-1 0 0,0-1 0,0 1 0,1 0 0,-1 0 0,0 0 0,1 0 0,-1 0 0,0 0 0,1 0 0,-1 0-1,0 1 1,0-1 0,1 0 0,-1 1 0,0-1 0,0 1 0,0 0 0,1-1 0,-1 1 0,0 0 0,0 0 0,0-1-1,0 1 1,0 0 0,0 0 0,-1 0 0,1 0 0,0 0 0,0 0 0,-1 1 0,1-1 0,0 2 0,0-1-12,1 0 1,-1 0 0,1 0 0,0 0 0,0 0 0,0 0 0,0 0 0,3 2-1,10 1-243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3.829"/>
    </inkml:context>
    <inkml:brush xml:id="br0">
      <inkml:brushProperty name="width" value="0.05" units="cm"/>
      <inkml:brushProperty name="height" value="0.05" units="cm"/>
    </inkml:brush>
  </inkml:definitions>
  <inkml:trace contextRef="#ctx0" brushRef="#br0">124 273 14875,'-15'13'569,"0"1"1,0 1-1,-22 31 0,31-39-474,2 0 0,-1 1 0,1 0 0,0-1 0,1 1 0,0 0 0,0 1 0,1-1 0,0 0 0,0 1 0,-1 14 0,3-21-89,0-1 1,0 0-1,0 0 0,0 0 1,0 0-1,0 0 0,0 1 1,0-1-1,1 0 0,-1 0 1,0 0-1,1 0 0,-1 0 1,0 0-1,1 0 0,0 0 0,-1 0 1,1 0-1,0 0 0,-1 0 1,1 0-1,0-1 0,0 1 1,-1 0-1,1 0 0,2 0 1,-1 0-3,0-1 0,-1 0 1,1 0-1,0 0 1,0 0-1,0 0 0,-1 0 1,1 0-1,0-1 0,0 1 1,-1-1-1,1 1 0,0-1 1,-1 1-1,2-2 0,7-3 2,-1-1 1,0 0-1,0 0 0,9-9 0,13-17-226,-1-1 0,-2-2 0,-2 0 0,-1-2 1,25-50-1,-46 80 117,0 0-63,-1 1 1,1-1 0,-1 0-1,-1-1 1,3-9 0,-5 17 160,1 0 0,-1 0 0,0 0 1,0 0-1,0 0 0,0 0 0,0 0 0,0 0 1,0 0-1,0 0 0,0 0 0,1 0 0,-1 0 1,0-1-1,0 1 0,0 0 0,0 0 0,0 0 1,0 0-1,0 0 0,0 0 0,0 0 0,0 0 1,0 0-1,0-1 0,0 1 0,0 0 0,0 0 1,0 0-1,0 0 0,0 0 0,0 0 0,0 0 1,0-1-1,0 1 0,0 0 0,0 0 0,0 0 1,0 0-1,0 0 0,0 0 0,0 0 0,0 0 1,-1-1-1,1 1 0,0 0 0,0 0 0,0 0 1,0 0-1,0 0 0,0 0 0,0 0 1,0 0-1,0 0 0,0 0 0,-1 0 0,1 0 1,0 0-1,0 0 0,0 0 0,0 0 0,0 0 1,0 0-1,0 0 0,-1 0 0,1 0 0,0 0 1,-5 8 29,5-8-15,0 1-1,0 0 1,-1-1-1,1 1 1,0-1 0,0 1-1,0-1 1,0 1-1,0-1 1,0 1-1,0 0 1,0-1-1,0 1 1,0-1-1,0 1 1,0 0 0,0-1-1,0 1 1,1-1-1,-1 1 1,0-1-1,0 1 1,1-1-1,-1 1 1,0-1-1,1 1 1,-1-1-1,0 1 1,1-1 0,-1 0-1,1 1 1,-1-1-1,1 0 1,-1 1-1,1-1 1,-1 0-1,1 1 1,-1-1-1,1 0 1,-1 0 0,1 0-1,0 0 1,-1 0-1,1 1 1,-1-1-1,2 0 1,4-1 48,1 1 0,0-1 0,0 0 0,-1 0 0,1-1 0,-1 0 0,1 0 0,-1 0 0,0-1 0,7-4 0,9-5 164,27-20 1,-42 28-175,42-34 288,-46 35-301,1 0 0,-1 0 0,1-1 0,-1 0 0,0 1 0,0-1-1,-1 0 1,1 0 0,3-9 0,-6 13-31,0 0-1,0-1 0,0 1 1,0 0-1,0 0 1,1-1-1,-1 1 0,0 0 1,0 0-1,0-1 1,0 1-1,0 0 0,0 0 1,0-1-1,0 1 1,0 0-1,0 0 0,0-1 1,0 1-1,0 0 1,0 0-1,-1-1 0,1 1 1,0 0-1,0 0 1,0 0-1,0-1 0,0 1 1,0 0-1,-1 0 1,1 0-1,0-1 0,0 1 1,0 0-1,0 0 1,-1 0-1,1 0 0,0-1 1,0 1-1,-1 0 1,1 0-1,0 0 0,0 0 1,-1 0-1,1 0 1,0 0-1,0 0 0,-1 0 1,1 0-1,0 0 1,0 0-1,-1 0 0,1 0 1,0 0-1,0 0 1,-1 0-1,1 0 0,0 0 1,0 0-1,0 0 1,-1 0-1,1 1 0,0-1 1,0 0-1,-1 0 1,1 0-1,-19 11 175,7-1-58,0 0 0,1 1 1,0 1-1,1 0 0,0 0 1,1 1-1,0 0 1,1 1-1,1 0 0,0 0 1,1 1-1,0 0 0,1 0 1,1 0-1,0 0 0,2 1 1,-1-1-1,2 1 0,0 18 1,1-28-83,1 1 0,0 0 1,0-1-1,1 1 0,-1 0 1,2-1-1,-1 0 0,1 1 1,0-1-1,0 0 0,0-1 1,1 1-1,0 0 0,0-1 1,8 8-1,-9-10-24,1 0-1,-1-1 0,1 1 1,0-1-1,0 1 1,0-1-1,0 0 1,0-1-1,0 1 1,0-1-1,1 0 0,-1 0 1,1 0-1,-1 0 1,1-1-1,-1 0 1,1 0-1,-1 0 1,1-1-1,-1 1 1,0-1-1,1 0 0,-1 0 1,6-3-1,-1 0 19,0 0 0,-1-1 0,1 0-1,-1-1 1,0 0 0,-1 0 0,1-1 0,-1 0-1,0 0 1,-1 0 0,11-17 0,-12 17-19,0-1 1,-1 1-1,0-1 1,0 0-1,-1 0 1,0-1-1,0 1 1,-1-1-1,0 1 1,-1-1 0,0 0-1,0 0 1,-1-13-1,-4 9-41,-1 11-42,4 3 63,0-1 0,0 1 0,1 0 0,-1 0 0,0-1 0,1 1 0,-1 0 0,1 0 0,-1 0 0,1 0 0,-1 0-1,1 0 1,0 0 0,-1 0 0,1 0 0,0-1 0,0 1 0,-1 2 0,1 0 2,0 0 0,-1 0 0,1 0 0,0 1 0,0-1 0,1 0 0,-1 0 0,1 0 0,-1 0 0,1 0 0,0-1 0,0 1 0,0 0 0,1 0 0,-1 0 0,0-1 0,1 1 0,0-1 0,0 1 0,0-1 0,0 0 0,0 0 0,0 0 0,1 0 0,-1 0 0,0 0 0,1-1 0,0 1 0,-1-1 0,1 1 0,0-1 0,5 1 0,-1 0 2,0 0 1,0-1-1,1 0 0,-1 0 0,0-1 0,1 0 1,-1 0-1,1-1 0,-1 1 0,0-2 0,1 1 1,11-5-1,-9 2-13,0 0 0,-1-1 0,0 0 0,1 0 0,-1-1 0,-1 0 0,1-1 1,-1 0-1,-1 0 0,1-1 0,7-10 0,-21 28-24,-27 44-718,31-49 619,-1 1 0,1-1 1,0 1-1,0-1 1,0 1-1,1 0 0,0 0 1,0 0-1,0 7 1,5-4-161,5-10-92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4.570"/>
    </inkml:context>
    <inkml:brush xml:id="br0">
      <inkml:brushProperty name="width" value="0.05" units="cm"/>
      <inkml:brushProperty name="height" value="0.05" units="cm"/>
    </inkml:brush>
  </inkml:definitions>
  <inkml:trace contextRef="#ctx0" brushRef="#br0">15 332 11963,'-7'-9'1508,"1"11"57,6-1-1466,0 1 0,-1-1 1,1 0-1,0 0 1,-1 0-1,1 1 0,0-1 1,0 0-1,0 0 1,0 0-1,0 1 1,0-1-1,1 0 0,-1 0 1,1 3-1,1 0-121,0 1-1,1-1 0,0 1 1,0-1-1,0 0 0,0 0 1,0 0-1,1 0 1,0-1-1,0 1 0,0-1 1,0 0-1,0 0 0,1 0 1,-1-1-1,6 3 1,10 3-275,1-1 0,33 8 1,-12-3-23,-37-11 290,0 1 1,0 0-1,0 0 1,0 0-1,0 1 1,-1-1 0,1 1-1,-1 0 1,0 1-1,0-1 1,0 1-1,0 0 1,6 7 0,-7-6 60,-1 1 0,1-1 0,-1 1 0,0 0 0,0-1 0,0 1 0,-1 0 0,0 0 0,0 0 0,-1 0 0,0 11 0,0-3 183,-2 0 0,0 0 0,-1 0-1,0 0 1,-1-1 0,-1 1 0,0-1-1,-1 0 1,-10 18 0,-2-2 853,-1 0 1,-40 44-1,52-64-815,2-3-73,1 0-1,-1 0 0,-1-1 1,1 1-1,-1-1 1,0 0-1,-1-1 1,1 0-1,-11 6 0,16-10-175,1 0-1,-1 0 1,0 0-1,1 0 1,-1 0-1,0 0 1,1 0-1,-1 0 1,0-1-1,1 1 1,-1 0-1,0 0 1,1-1-1,-1 1 0,0 0 1,1-1-1,-1 1 1,1-1-1,-1 1 1,1 0-1,-1-1 1,1 1-1,-1-1 1,1 0-1,0 1 1,-1-1-1,1 1 0,0-1 1,-1 0-1,1 1 1,0-1-1,0 1 1,-1-1-1,1 0 1,0 1-1,0-1 1,0 0-1,0 0 1,0-1-1,-2-32-47,2 33 43,2-24-133,1 1 1,1-1-1,1 1 1,2 0-1,0 0 1,1 1-1,1 0 1,14-23 0,110-173-1214,-108 181 1157,147-202-854,-71 103 1240,-96 133 425,-7 16-327,-10 25-44,10-33-174,-14 41 275,2 0-1,2 1 0,-10 87 0,20-108-291,0-1 1,2 0-1,1 0 0,1 1 1,1-1-1,2 0 0,0-1 0,1 1 1,13 31-1,-18-53-57,0 0 0,0 0 0,0 0 0,0 0 0,0 0 0,1 0 0,-1 0 0,1 0 0,-1-1 0,1 1 0,2 1 0,-4-3-5,0 0 1,0 1 0,1-1 0,-1 0-1,0 0 1,0 0 0,1 0 0,-1 0-1,0 0 1,0 0 0,1 0 0,-1 0-1,0 0 1,0 0 0,1 0 0,-1 0-1,0 0 1,1 0 0,-1 0-1,0 0 1,0 0 0,1 0 0,-1 0-1,0 0 1,0 0 0,1-1 0,-1 1-1,0 0 1,0 0 0,0 0 0,1-1-1,4-14-193,-5-1-215,0 1 0,-1-1 1,0 1-1,-1 0 1,-1 0-1,-1 0 0,0 0 1,-12-28-1,-2 3-1044,-44-71 0,9 35 2490,53 76-978,0-1-1,-1 1 0,1 0 1,0-1-1,0 1 1,-1-1-1,1 1 0,0 0 1,0-1-1,-1 1 1,1-1-1,0 1 0,0-1 1,0 1-1,0-1 1,0 1-1,0-1 1,0 1-1,0-1 0,0 1 1,0-1-1,0 1 1,0-1-1,0 1 0,0 0 1,1-1-1,-1 1 1,0-1-1,0 1 0,0-1 1,1 1-1,-1-1 1,0 1-1,0 0 0,1-1 1,1 0 45,-1 1 1,1-1-1,-1 1 1,1 0-1,-1-1 0,1 1 1,-1 0-1,1 0 1,-1 0-1,1 0 0,-1 0 1,2 1-1,53 12 1068,-47-10-1076,14 3 72,0 1 786,42 6 0,-47-12-701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4.968"/>
    </inkml:context>
    <inkml:brush xml:id="br0">
      <inkml:brushProperty name="width" value="0.05" units="cm"/>
      <inkml:brushProperty name="height" value="0.05" units="cm"/>
    </inkml:brush>
  </inkml:definitions>
  <inkml:trace contextRef="#ctx0" brushRef="#br0">2 1 19484,'-1'7'1024,"2"0"-1784,4-3 800,0-1 200,0 0-312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5.419"/>
    </inkml:context>
    <inkml:brush xml:id="br0">
      <inkml:brushProperty name="width" value="0.05" units="cm"/>
      <inkml:brushProperty name="height" value="0.05" units="cm"/>
    </inkml:brush>
  </inkml:definitions>
  <inkml:trace contextRef="#ctx0" brushRef="#br0">0 0 16243,'5'5'1345,"-1"13"-961,-1 2-160,0 13 664,0 6-304,1 10-352,0 5-80,-1-1-208,0 0-152,-2-7-328,1-4-144,-4-15 2224,-2-10-1616,-6-20-8,-1-14 16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5.791"/>
    </inkml:context>
    <inkml:brush xml:id="br0">
      <inkml:brushProperty name="width" value="0.05" units="cm"/>
      <inkml:brushProperty name="height" value="0.05" units="cm"/>
    </inkml:brush>
  </inkml:definitions>
  <inkml:trace contextRef="#ctx0" brushRef="#br0">1 279 11474,'0'-9'398,"0"0"0,0 0 0,1 1 0,0-1 0,0 0 0,1 1 0,0-1-1,1 1 1,0-1 0,0 1 0,1 0 0,0 0 0,9-13 0,-3 6 5,0 2 0,1-1 1,1 1-1,0 1 1,0 0-1,17-11 0,-21 17-336,-1 1 0,1 0 0,1 1 0,-1-1 0,0 2 0,1-1 0,0 1 0,0 1 0,0 0 0,0 0 0,0 0 0,0 1 0,1 1 0,-1-1 0,0 2 0,1-1 0,-1 1 0,0 1 0,0 0 0,0 0 0,0 0 0,0 1 0,0 1 0,-1-1 0,1 2 0,-1-1 0,0 1-1,-1 0 1,1 1 0,-1-1 0,8 9 0,-3-2-62,0 1 0,-1 0 0,0 1-1,14 22 1,-22-31-1,0 1 0,0-1 0,-1 0 0,1 1 0,-1-1 0,0 1 0,-1 0 0,0 0-1,1-1 1,-2 1 0,1 0 0,-1 0 0,0 0 0,0 0 0,0 0 0,-3 9 0,1-9 24,-1-1-1,0 1 1,0-1-1,-1 0 1,1 0-1,-1-1 1,0 1-1,0-1 1,-1 0-1,1 0 1,-1 0-1,0 0 1,0-1-1,0 0 1,-12 5-1,-4 1 128,0 0 1,-41 10-1,42-14-335,1 0 0,-1-2 1,0 0-1,0-1 0,0-1 1,-26-2-1,46 1 166,-1 1 0,1-1 1,0 0-1,-1 0 0,1 0 0,-1 0 0,1 0 1,0 0-1,-1 0 0,1 0 0,-1 0 0,1 0 0,0-1 1,-1 1-1,1 0 0,0 0 0,-1 0 0,1 0 1,0-1-1,-1 1 0,1 0 0,0 0 0,-1 0 1,1-1-1,0 1 0,-1 0 0,1-1 0,0 1 1,0 0-1,0-1 0,-1 1 0,1 0 0,0-1 1,0 1-1,0 0 0,0-1 0,-1 1 0,1-1 1,0 1-1,0 0 0,0-1 0,0 1 0,0-1 1,0 1-1,0 0 0,0-1 0,0 1 0,1-1 0,-1 1 1,0-1-1,10-7-492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6.704"/>
    </inkml:context>
    <inkml:brush xml:id="br0">
      <inkml:brushProperty name="width" value="0.05" units="cm"/>
      <inkml:brushProperty name="height" value="0.05" units="cm"/>
    </inkml:brush>
  </inkml:definitions>
  <inkml:trace contextRef="#ctx0" brushRef="#br0">260 64 16323,'6'-9'621,"-3"5"-370,0 0 0,0-1 0,-1 1 0,1 0 0,-1-1 0,0 0 0,-1 1 0,1-1 0,1-10-1,-4 15-169,1 0-1,0 0 0,-1 0 1,1 0-1,-1 1 0,1-1 0,-1 0 1,1 0-1,-1 0 0,1 0 0,-1 0 1,1 1-1,0-1 0,-1 0 0,1 0 1,-1 0-1,1 1 0,0-1 0,-1 0 1,1 1-1,0-1 0,-1 0 1,1 1-1,0-1 0,0 1 0,-1-1 1,-11 16 107,0 0 1,1 1 0,1 0-1,1 1 1,0 0 0,1 1 0,-6 21-1,13-34-209,-1 0 0,1 0 0,0 0 0,0 0-1,0 0 1,1 0 0,0 1 0,0-1 0,1 0 0,0 0-1,2 9 1,-1-11-3,-1 0 0,1 0 0,0 0-1,1 0 1,-1 0 0,1 0 0,-1-1 0,1 1-1,0-1 1,1 0 0,-1 0 0,0 0 0,1 0-1,0-1 1,-1 1 0,6 2 0,38 14-253,-33-14 219,-1 0 0,0 1-1,0 0 1,21 15 0,-32-20 51,0 1 1,0 0-1,0 0 1,1 0-1,-2 0 0,1 0 1,0 1-1,0-1 1,-1 0-1,1 1 1,-1 0-1,0-1 0,0 1 1,0 0-1,0-1 1,0 1-1,-1 0 0,1 0 1,-1 0-1,0 0 1,1-1-1,-2 1 0,1 0 1,0 0-1,0 0 1,-1 0-1,0 0 1,-1 3-1,-1 2 9,0-1 1,-1 1-1,-1-1 1,1-1-1,-1 1 0,0 0 1,0-1-1,-1 0 1,0-1-1,0 1 0,0-1 1,-1 0-1,0 0 1,0-1-1,-13 6 0,5-3 15,0 0 0,-1-1 0,0-1 0,0 0 0,0-1 0,-29 3 0,37-7-195,0 1-1,0-1 0,0 0 1,0-1-1,0 0 1,-1 0-1,2-1 0,-1 0 1,0-1-1,-10-3 0,14 3 54,0 1-1,0-1 1,0 0-1,0 0 0,0 0 1,1 0-1,-1-1 1,1 1-1,0-1 0,0 0 1,0 0-1,1 0 0,-1 0 1,1-1-1,0 1 1,0-1-1,1 1 0,-3-8 1,-3-36-751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7.092"/>
    </inkml:context>
    <inkml:brush xml:id="br0">
      <inkml:brushProperty name="width" value="0.05" units="cm"/>
      <inkml:brushProperty name="height" value="0.05" units="cm"/>
    </inkml:brush>
  </inkml:definitions>
  <inkml:trace contextRef="#ctx0" brushRef="#br0">1 5 14731,'24'-5'1232,"6"5"-912,3 3-167,11 3 175,7 0-1329,0-2 1009,1-3-224,-2-5-224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7.508"/>
    </inkml:context>
    <inkml:brush xml:id="br0">
      <inkml:brushProperty name="width" value="0.05" units="cm"/>
      <inkml:brushProperty name="height" value="0.05" units="cm"/>
    </inkml:brush>
  </inkml:definitions>
  <inkml:trace contextRef="#ctx0" brushRef="#br0">190 0 16892,'-37'49'1842,"-48"81"-1,74-110-1571,1 0-1,1 1 0,1 0 0,0 1 0,2 0 1,1 0-1,-4 31 0,8-46-209,1 0 0,-1-1 1,2 1-1,-1 0 0,1 0 0,0-1 1,0 1-1,4 10 0,-4-14-49,0-1 0,0 1 0,0-1-1,1 0 1,-1 0 0,1 1 0,0-1 0,-1 0-1,1 0 1,0-1 0,0 1 0,1 0 0,-1-1-1,0 1 1,0-1 0,1 0 0,-1 1-1,1-1 1,-1 0 0,1-1 0,-1 1 0,1 0-1,0-1 1,2 1 0,5 0 6,0-1 0,0 0-1,0 0 1,0-1 0,0-1 0,0 1 0,15-6-1,3-3 39,32-15 0,-38 14-19,-1 2 0,45-12 0,-64 20-35,-1 1 0,1 0 0,-1-1 0,1 1 0,0 0 0,-1 0 0,1 0 0,-1 0 0,1 0 0,0 0 0,-1 1-1,1-1 1,-1 1 0,3 0 0,-3-1-1,-1 1 1,1-1-1,0 1 0,-1-1 0,1 1 0,-1 0 0,1-1 0,-1 1 0,1 0 1,-1-1-1,0 1 0,1 0 0,-1-1 0,0 1 0,1 0 0,-1 0 1,0-1-1,0 1 0,0 0 0,0 1 0,0 4 2,-1 0 0,1 0 0,-1-1 0,-1 1 0,1-1 0,-4 8 0,2-3 11,-8 20 10,7-20-32,0 0 1,1 0 0,0 0 0,0 1-1,1-1 1,1 0 0,0 1-1,0 14 1,1-25-67,0 1 0,0 0 0,0-1 0,1 1-1,-1-1 1,0 1 0,0 0 0,1-1 0,-1 1 0,0-1 0,1 1-1,-1-1 1,1 1 0,-1-1 0,1 1 0,-1-1 0,1 0 0,-1 1-1,1-1 1,-1 0 0,1 1 0,0-1 0,-1 0 0,1 0 0,-1 1-1,1-1 1,0 0 0,-1 0 0,1 0 0,0 0 0,-1 0-1,1 0 1,0 0 0,-1 0 0,1 0 0,0 0 0,-1 0 0,1-1-1,0 1 1,-1 0 0,2-1 0,25-11-1043,-6-3 255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49.815"/>
    </inkml:context>
    <inkml:brush xml:id="br0">
      <inkml:brushProperty name="width" value="0.05" units="cm"/>
      <inkml:brushProperty name="height" value="0.05" units="cm"/>
    </inkml:brush>
  </inkml:definitions>
  <inkml:trace contextRef="#ctx0" brushRef="#br0">307 157 13083,'15'-20'1537,"-9"15"-766,-9 15 1038,-36 70-1313,-4-2 0,-2-2 1,-5-2-1,-68 80 1,93-121-463,25-33-32,-1 1 0,1 0-1,-1-1 1,1 1 0,0-1 0,-1 1 0,1 0-1,0-1 1,0 1 0,-1 0 0,1 0-1,0-1 1,0 1 0,0 0 0,0-1-1,0 1 1,0 0 0,0 0 0,0-1-1,0 1 1,0 0 0,1 0 0,-1 0 0,0-1-1,1 0 1,-1 1 0,1-1 0,-1 0 0,1 1-1,-1-1 1,1 0 0,-1 0 0,1 0 0,-1 1-1,1-1 1,-1 0 0,1 0 0,-1 0 0,1 0 0,0 0-1,-1 0 1,1 0 0,-1 0 0,2 0 0,29-9 37,-16 2-18,0 0-1,-1-1 1,0-1 0,-1-1-1,0 0 1,13-13-1,67-75 178,-70 71-116,-1 0 1,-2-1 0,-1-2-1,-1 0 1,-1 0 0,-2-2-1,-1 0 1,10-36 0,-24 62-7,-3 9-56,-5 10-11,-15 33 17,3 0-1,2 1 0,1 1 1,3 1-1,2 0 0,3 1 1,-7 87-1,15-130-21,0 1 0,0-1 0,0 1 0,-1-1 0,-1 0 0,1 0 0,-6 11 0,7-16 1,0 0-1,-1 1 1,1-1 0,-1 0-1,0 0 1,1 0-1,-1-1 1,0 1 0,0 0-1,0 0 1,-3 1 0,4-2-1,-1-1 1,1 1 0,-1-1 0,1 0 0,0 1-1,-1-1 1,1 0 0,-1 0 0,1 0 0,0 0-1,-1 0 1,1 0 0,-1 0 0,1 0 0,-1-1-1,1 1 1,0-1 0,-1 1 0,1-1 0,0 1-1,-3-2 1,3 1 3,-1-1 1,1 1-1,-1 0 0,1-1 0,0 1 0,0-1 0,0 1 0,0-1 0,0 0 1,0 1-1,0-1 0,0 0 0,1 0 0,-1 0 0,0 0 0,1 0 1,0 1-1,-1-1 0,1 0 0,0-3 0,0-3 20,0 0 0,1 0 0,2-14 0,1 6 10,0 0 0,1 1 0,14-31 0,-16 39-30,1 1 0,-1-1 0,1 1 0,1 0 0,-1 0 0,1 1-1,0-1 1,0 1 0,1 0 0,0 0 0,7-5 0,-11 9-11,1 0 0,-1 0 0,0 0 1,0 1-1,1-1 0,-1 0 1,1 1-1,-1 0 0,0-1 0,1 1 1,-1 0-1,1 0 0,-1 0 0,1 1 1,-1-1-1,0 1 0,1-1 0,-1 1 1,0 0-1,1 0 0,-1 0 0,0 0 1,0 0-1,0 0 0,0 1 1,0-1-1,0 1 0,0-1 0,0 1 1,-1 0-1,1-1 0,-1 1 0,1 0 1,-1 0-1,2 4 0,1-1-31,-1 1 0,0-1 0,-1 1-1,1 0 1,-1 0 0,0 0 0,-1 0-1,1 0 1,-1 0 0,-1 0 0,1 1 0,-1-1-1,0 7 1,-1-13 23,1 1-1,0 0 1,0-1-1,0 1 1,-1 0-1,1-1 1,0 1-1,0 0 1,0-1-1,0 1 1,0 0-1,0-1 1,0 1-1,0 0 1,0-1-1,1 1 1,-1 0-1,0-1 1,0 1-1,1 0 1,-1-1-1,0 1 1,1-1-1,-1 1 1,0 0-1,1-1 1,-1 1-1,1-1 1,-1 1-1,1-1 1,-1 0-1,2 1 1,-1-1-3,0 0 1,1 0-1,-1 0 0,1 0 1,-1-1-1,0 1 1,1 0-1,-1-1 1,0 1-1,1-1 1,-1 0-1,0 1 1,0-1-1,2-1 1,6-5-19,0 0 1,15-16 0,-15 13 64,-1-2 0,1 1 1,-2-1-1,0 0 0,0-1 0,-1 0 0,7-23 0,-3 3 102,8-68 0,-17 98-139,1 0 1,-1 0-1,0 0 1,1 0-1,0 0 1,-1 1-1,1-1 1,0 0-1,0 1 1,1 0-1,-1-1 1,0 1-1,1 0 0,0 0 1,-1 0-1,1 1 1,0-1-1,0 1 1,3-2-1,10-6-13,9-9 2,-1 0 0,22-22 1,-38 32 24,0 0 0,0-1 0,-1 0 1,0 0-1,0-1 0,-1 0 0,-1 0 1,7-15-1,-10 9 16,-2 16-25,0-1-1,0 1 1,-1 0 0,1 0-1,0 0 1,0 0-1,0-1 1,0 1 0,-1 0-1,1 0 1,0 0-1,0 0 1,-1 0 0,1 0-1,0 0 1,0-1-1,0 1 1,-1 0 0,1 0-1,0 0 1,0 0-1,-1 0 1,1 0 0,0 0-1,0 0 1,-1 0 0,1 0-1,0 1 1,0-1-1,-1 0 1,1 0 0,0 0-1,0 0 1,0 0-1,-1 0 1,-2 2 2,0 0 0,1-1 0,-1 1 0,1 0 0,-1 0 0,1 1 0,0-1 0,-3 4 0,-17 25-5,1 1 0,1 1 0,2 1 0,1 0 1,2 1-1,2 1 0,1 1 0,-9 43 1,20-72 0,0-1 1,0 1-1,0-1 1,1 1-1,0-1 1,0 1-1,1-1 1,2 11 0,-2-15-1,0 0 1,0 0 0,0-1 0,1 1 0,-1 0 0,1-1-1,-1 1 1,1-1 0,0 0 0,0 1 0,0-1 0,0 0-1,0 0 1,1 0 0,-1 0 0,0-1 0,1 1 0,0-1-1,-1 1 1,1-1 0,0 0 0,0 0 0,-1 0 0,5 0 0,0 0 1,0 0 0,0-1 0,0 0 1,0 0-1,0 0 0,0-1 1,0 0-1,0-1 0,0 0 1,-1 0-1,1 0 0,-1-1 1,1 0-1,-1 0 0,0-1 1,11-7-1,-11 7-1,-1 0 1,0-1-1,0 1 1,0-1-1,0 0 1,-1-1-1,1 1 1,-2-1-1,1 1 1,0-1-1,-1-1 0,0 1 1,-1 0-1,1-1 1,-1 1-1,-1-1 1,2-9-1,-2 15-3,-1 0-1,0 0 1,0 0-1,0 0 1,0 0 0,0 0-1,0 0 1,0 0-1,0-1 1,0 1-1,0 0 1,-1 0 0,1 0-1,0 0 1,-1 0-1,1 0 1,-1 0-1,1 0 1,-1 0-1,1 0 1,-1 1 0,0-1-1,0 0 1,1 0-1,-1 0 1,0 1-1,0-1 1,0 0 0,0 1-1,0-1 1,0 1-1,0-1 1,0 1-1,-2-1 1,2 1-3,0 0 0,0 0 1,0 1-1,0-1 0,-1 0 0,1 1 0,0-1 0,0 1 1,0-1-1,0 1 0,0-1 0,0 1 0,0 0 1,0 0-1,1-1 0,-1 1 0,0 0 0,0 0 1,0 0-1,1 0 0,-1 0 0,1 0 0,-1 0 0,0 0 1,1 0-1,0 0 0,-1 0 0,1 0 0,0 0 1,0 1-1,-1-1 0,1 2 0,0-2 0,-1 1 0,1-1-1,0 0 1,-1 1 0,1-1 0,0 1-1,0-1 1,0 1 0,0-1 0,0 1-1,1-1 1,-1 0 0,0 1 0,1-1-1,-1 1 1,1-1 0,-1 0 0,1 1-1,0-1 1,-1 0 0,1 0 0,0 1-1,0-1 1,0 0 0,0 0 0,0 0-1,0 0 1,0 0 0,0 0 0,0-1-1,1 1 1,-1 0 0,0 0 0,1-1-1,-1 1 1,0-1 0,1 1 0,-1-1-1,1 0 1,-1 0 0,0 1 0,4-1-1,0 0-2,0 0 0,0-1 0,0 0 0,0 1 0,0-1-1,0-1 1,0 1 0,0-1 0,0 0 0,-1 0 0,6-4-1,2-1 29,-1-1 0,0 0 0,0-1 0,-1 0 0,0-1 0,-1 0 0,0 0-1,0-1 1,-1-1 0,-1 1 0,0-1 0,7-15 0,-14 27-16,0-1 0,1 1 1,-1-1-1,0 1 0,0 0 0,1-1 1,-1 1-1,0-1 0,0 1 0,0-1 1,0 1-1,0-1 0,0 1 1,0-1-1,0 1 0,0-1 0,0 1 1,0-1-1,0 1 0,0-1 0,0 1 1,0 0-1,0-1 0,0 1 0,0-1 1,-1 1-1,1-1 0,-11 7 68,-12 20-9,7-3-28,-18 35-1,29-47-27,0-1-1,1 1 0,0 0 0,0 0 0,2 0 1,-3 13-1,5-23-1,0 1 0,-1 0 0,1-1 0,0 1 0,0-1 0,0 1 0,0 0 0,0-1 1,1 1-1,-1-1 0,0 1 0,1 0 0,-1-1 0,1 1 0,-1-1 0,1 0 0,0 1 0,0-1 0,0 1 0,0-1 0,0 0 0,0 0 1,0 0-1,0 1 0,0-1 0,0 0 0,1 0 0,-1-1 0,0 1 0,1 0 0,-1 0 0,1-1 0,-1 1 0,1-1 0,-1 1 0,1-1 1,-1 1-1,1-1 0,0 0 0,2 0 0,3 0 24,1 0 1,0-1 0,-1 0-1,0 0 1,1-1 0,-1 0-1,9-3 1,10-7 55,0-1 0,0-1 0,-1-2 1,43-34-1,-41 29-120,-40 32-8,1 0-1,-20 22 0,27-27 42,-1 1 0,1-1 0,1 1 1,-1 0-1,1 1 0,1-1 0,-5 13 0,7-20 4,1 1 1,0-1-1,0 1 0,0 0 0,0-1 1,-1 1-1,1-1 0,0 1 1,0-1-1,0 1 0,0-1 0,0 1 1,0-1-1,0 1 0,1 0 0,-1-1 1,0 1-1,0-1 0,0 1 1,1-1-1,-1 1 0,0-1 0,0 1 1,1-1-1,-1 0 0,0 1 1,1-1-1,-1 1 0,0-1 0,1 0 1,-1 1-1,1-1 0,-1 0 1,1 1-1,-1-1 0,1 0 0,-1 0 1,1 1-1,-1-1 0,1 0 1,-1 0-1,1 0 0,-1 0 0,1 0 1,1 0-1,2 0 10,0 0 1,0 0-1,0-1 1,0 0 0,7-2-1,10-4 17,-1-1 0,-1-1 0,1-1 0,-1 0 0,-1-2 0,0 0 0,26-23 0,-3-4 56,64-74-1,-3-17-18,-86 109-68,-2-1 0,-1-1-1,0 0 1,11-32 0,-18 34-18,-6 20 20,0 1 0,0 0 1,0 0-1,0 0 1,0 0-1,1 0 0,-1 0 1,0 0-1,0-1 0,0 1 1,0 0-1,0 0 0,0 0 1,0 0-1,0 0 0,0 0 1,0-1-1,0 1 0,0 0 1,0 0-1,0 0 0,0 0 1,0 0-1,0 0 0,0-1 1,0 1-1,0 0 0,0 0 1,0 0-1,0 0 0,-1 0 1,1 0-1,0-1 1,0 1-1,0 0 0,0 0 1,0 0-1,0 0 0,0 0 1,0 0-1,0 0 0,-1 0 1,1 0-1,0 0 0,0 0 1,0 0-1,0-1 0,0 1 1,0 0-1,-1 0 0,1 0 1,0 0-1,0 0 0,0 0 1,0 0-1,0 0 0,0 0 1,-1 0-1,1 0 1,0 0-1,0 1 0,0-1 1,0 0-1,-1 0 0,-6 5-18,-1 7 16,0-1-1,0 1 0,1 0 0,0 0 0,1 1 0,1 0 1,0 0-1,-4 19 0,-19 117 47,24-125-38,-26 282 15,30-300-20,0-3 0,-1 0 0,1 1-1,0-1 1,1 1 0,-1-1 0,0 1-1,1-1 1,0 0 0,0 1-1,2 4 1,-3-8-6,0 0-1,0 0 1,0 0-1,0 0 1,1 0 0,-1 0-1,0 0 1,0 0-1,0 0 1,0 0 0,0 0-1,1 0 1,-1 0-1,0 0 1,0 0 0,0 0-1,0 0 1,0 0-1,0 0 1,0 0 0,1-1-1,-1 1 1,0 0-1,0 0 1,0 0 0,0 0-1,0 0 1,0 0-1,0 0 1,0 0 0,0-1-1,0 1 1,1 0-1,-1 0 1,0 0 0,0 0-1,0 0 1,0 0-1,0-1 1,0 1 0,0 0-1,0 0 1,0 0-1,0 0 1,0 0 0,0 0-1,0-1 1,0 1-1,0 0 1,0 0-1,0 0 1,0 0 0,-1 0-1,1 0 1,0-1-1,0 1 1,0 0 0,1-10-252,-2-8-141,0 0 0,-2 1 0,0 0 0,-9-29 0,-30-67-791,28 78 862,-20-47-60,-21-62 1121,54 144-714,1 0 0,0-1-1,0 1 1,0 0-1,0 0 1,0-1 0,0 1-1,0 0 1,-1 0 0,1-1-1,0 1 1,0 0 0,0 0-1,0-1 1,0 1-1,0 0 1,0 0 0,0-1-1,0 1 1,0 0 0,1 0-1,-1 0 1,0-1 0,0 1-1,0 0 1,0 0 0,0-1-1,0 1 1,0 0-1,1 0 1,-1 0 0,0-1-1,0 1 1,1 0 0,7 3 343,8 9 34,32 40 446,-26-28-473,1 0 0,50 39 0,-72-62-356,0 0 1,1 0-1,-1 0 1,0 0-1,1 0 1,-1 0 0,1 0-1,-1-1 1,1 1-1,-1-1 1,1 1-1,0-1 1,-1 1 0,1-1-1,0 0 1,-1 0-1,1 0 1,0 0-1,-1 0 1,1 0 0,0 0-1,-1 0 1,1-1-1,0 1 1,-1-1-1,1 1 1,-1-1 0,3-1-1,15-15 90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33.984"/>
    </inkml:context>
    <inkml:brush xml:id="br0">
      <inkml:brushProperty name="width" value="0.05" units="cm"/>
      <inkml:brushProperty name="height" value="0.05" units="cm"/>
    </inkml:brush>
  </inkml:definitions>
  <inkml:trace contextRef="#ctx0" brushRef="#br0">1 134 17844,'3'-7'203,"1"0"1,0 0 0,0 1-1,0 0 1,1 0 0,0 0-1,0 0 1,1 1 0,0-1-1,0 2 1,0-1-1,0 1 1,1-1 0,-1 2-1,1-1 1,0 1 0,14-5-1,6 0 139,0 1-1,0 1 1,45-3 0,-48 6-283,1 1 0,-1 2 1,1 1-1,-1 0 1,1 2-1,-1 1 0,0 1 1,0 1-1,0 0 1,-1 2-1,0 1 0,30 17 1,-46-22-68,-2 0 0,1 0 0,0 0 0,-1 1 0,10 9 1,-14-12 6,0-1 1,0 1 0,1 0-1,-1-1 1,0 1-1,0 0 1,-1 0 0,1 0-1,0 0 1,-1 0 0,1 0-1,-1 0 1,0 0 0,1 0-1,-1 0 1,0 0 0,0 0-1,0 0 1,-1 0-1,1 0 1,0 0 0,-1 0-1,1 0 1,-2 3 0,-2 0 23,0 0 0,0 0 0,0 0 0,-1-1 1,0 1-1,1-1 0,-2-1 0,1 1 0,0 0 1,-1-1-1,1 0 0,-7 2 0,-24 11 257,0-1-1,-1-2 1,-1-1 0,0-2 0,0-2-1,-69 6 1,86-15-711,21 1 397,0 0-1,-1 0 1,1 0 0,0 0-1,-1 0 1,1 0-1,0 0 1,0 0 0,-1-1-1,1 1 1,0 0 0,0 0-1,-1 0 1,1 0-1,0 0 1,0-1 0,-1 1-1,1 0 1,0 0-1,0-1 1,0 1 0,-1 0-1,1 0 1,0-1-1,0 1 1,0 0 0,0 0-1,0-1 1,0 0-67,1 0-1,0-1 1,0 1-1,0 0 1,0 0 0,0 0-1,0 0 1,0 0 0,0 0-1,0 1 1,0-1-1,1 0 1,-1 1 0,0-1-1,1 0 1,-1 1 0,0 0-1,3-1 1,9-4-269,1 2 1,-1-1 0,15-1-1,19 1-621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0.217"/>
    </inkml:context>
    <inkml:brush xml:id="br0">
      <inkml:brushProperty name="width" value="0.05" units="cm"/>
      <inkml:brushProperty name="height" value="0.05" units="cm"/>
    </inkml:brush>
  </inkml:definitions>
  <inkml:trace contextRef="#ctx0" brushRef="#br0">52 1 21229,'-18'3'1552,"5"2"-1352,3 1-240,8 0-200,2 0 1144,-2 4-864,-3-3-120,4-1-88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4.797"/>
    </inkml:context>
    <inkml:brush xml:id="br0">
      <inkml:brushProperty name="width" value="0.05" units="cm"/>
      <inkml:brushProperty name="height" value="0.05" units="cm"/>
    </inkml:brush>
  </inkml:definitions>
  <inkml:trace contextRef="#ctx0" brushRef="#br0">6 152 14427,'-1'-5'36,"-1"0"0,1 0 0,1 0 0,-1 0 0,1 0 0,0 0 0,0 0 0,0 0 0,1 0 0,-1 0 0,1 0 0,1 0 0,-1 0 0,1 0 0,-1 1 0,1-1 0,1 0 0,-1 1 0,1-1 0,0 1 0,0 0 0,0 0 0,0 0 0,1 1 0,-1-1 0,1 1 0,0 0 0,0 0 0,0 0 0,1 0 0,-1 1 0,1-1 0,0 1 0,-1 1 0,1-1 0,0 0 0,0 1 0,0 0 0,0 1 0,0-1 0,8 1 0,35 1-19,84 14 1,-41-3-6,-11-4-11,146 19-7,-184-20-6,0 3 0,-1 1 1,53 23-1,-49-13 0,-1 2 0,0 2 1,64 49-1,108 109 11,-51-41 12,-19-21-9,85 68 4,-144-129-22,121 65 1,-86-55 2,-89-49 6,0 2 0,-1 1 0,-2 1 1,-1 2-1,0 1 0,-2 1 0,-2 1 1,-1 2-1,-1 0 0,-1 2 0,-2 0 0,17 41 1,100 243-16,-26-56 10,-71-170 2,-5 2 0,39 159 0,-56-172 15,-4-10 6,3-1 0,43 108 0,-54-164 6,0 1 0,0 0 0,-2 0 0,0 0-1,-1 0 1,0 1 0,-1-1 0,-1 1 0,0 0 0,-1-1-1,-1 1 1,-4 20 0,-7 21 3,-2 0 0,-35 89 0,49-145-35,-5 11-290,5-12 300,0 0 1,0 0-1,0 0 1,0 0-1,0 0 1,0 0-1,0 1 1,0-1-1,0 0 1,0 0 0,0 0-1,0 0 1,0 0-1,0 0 1,0 1-1,0-1 1,0 0-1,0 0 1,0 0-1,-1 0 1,1 0-1,0 0 1,0 1-1,0-1 1,0 0-1,0 0 1,0 0 0,0 0-1,0 0 1,0 0-1,-1 0 1,1 0-1,0 0 1,0 0-1,0 1 1,0-1-1,0 0 1,0 0-1,0 0 1,-1 0-1,1 0 1,0 0-1,0 0 1,0 0 0,0 0-1,0 0 1,-1 0-1,1 0 1,0 0-1,0 0 1,0 0-1,0 0 1,0 0-1,0-1 1,-1 1-1,1 0 1,0 0-1,0 0 1,1-3-131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5.233"/>
    </inkml:context>
    <inkml:brush xml:id="br0">
      <inkml:brushProperty name="width" value="0.05" units="cm"/>
      <inkml:brushProperty name="height" value="0.05" units="cm"/>
    </inkml:brush>
  </inkml:definitions>
  <inkml:trace contextRef="#ctx0" brushRef="#br0">55 41 13627,'-8'20'251,"1"0"0,1 0 0,1 1 0,1 0 0,-3 40 1,-1 3-253,6-52 1,-1 1 29,1 0 0,1 1 0,0 23 0,1-36-24,0-1 0,0 0 1,0 1-1,0-1 1,0 0-1,1 1 1,-1-1-1,0 0 1,0 1-1,0-1 1,1 0-1,-1 1 0,0-1 1,0 0-1,1 0 1,-1 1-1,0-1 1,1 0-1,-1 0 1,0 0-1,1 1 0,-1-1 1,0 0-1,1 0 1,-1 0-1,0 0 1,1 0-1,-1 0 1,1 0-1,-1 0 1,0 0-1,1 0 0,-1 0 1,1 0-1,-1 0 1,0 0-1,1 0 1,-1 0-1,0 0 1,1 0-1,-1 0 0,0-1 1,1 1-1,-1 0 1,0 0-1,1 0 1,-1-1-1,18-10 219,41-41 468,-30 25-467,1 1-1,63-41 1,80-47-134,-159 104-98,63-44-45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7.217"/>
    </inkml:context>
    <inkml:brush xml:id="br0">
      <inkml:brushProperty name="width" value="0.05" units="cm"/>
      <inkml:brushProperty name="height" value="0.05" units="cm"/>
    </inkml:brush>
  </inkml:definitions>
  <inkml:trace contextRef="#ctx0" brushRef="#br0">149 67 12923,'1'-19'845,"0"15"-743,-1 0 0,0 0 0,1-1 0,-2 1 0,1 0 0,0 0 0,-1 0 0,-1-7 0,2 11-88,0 0 0,0 0 0,0-1 0,-1 1 0,1 0 1,0 0-1,0 0 0,0-1 0,0 1 0,0 0 0,0 0 0,-1 0 1,1 0-1,0 0 0,0-1 0,0 1 0,0 0 0,0 0 0,-1 0 1,1 0-1,0 0 0,0 0 0,0 0 0,-1 0 0,1 0 0,0 0 1,0-1-1,0 1 0,-1 0 0,1 0 0,0 0 0,0 0 0,0 0 0,-1 1 1,1-1-1,0 0 0,0 0 0,0 0 0,-1 0 0,1 0 0,0 0 1,-1 0-1,-8 10 281,-5 16-41,-5 26 43,2 1 0,-17 94 0,6 114 689,24-209-761,3-1 0,8 81 0,-3-119-50,-2-22 62,-1-24-4,0-25-41,0-14-236,-14-117 0,4 164-102,4 21 68,2 16 42,3-8 35,0 0 0,1 1 1,-1-1-1,1 1 0,-1-1 0,1 1 0,1-1 0,-1 0 1,1 0-1,-1 0 0,1 0 0,0 0 0,1 0 1,-1 0-1,1 0 0,-1-1 0,1 1 0,0-1 0,1 0 1,-1 0-1,0 0 0,1-1 0,0 1 0,-1-1 1,1 1-1,0-1 0,0-1 0,1 1 0,3 1 0,2 0 12,-1 0-1,1-1 1,0 0-1,0-1 0,0 0 1,0 0-1,0-1 1,0-1-1,0 1 1,0-2-1,0 1 0,11-4 1,-10 1 14,-1 0 0,1-1-1,-1 0 1,0 0 0,15-11 0,-22 14-15,0 0 0,-1 0 1,1 0-1,0 0 0,-1-1 0,0 1 0,0-1 0,1 1 0,-2-1 0,1 0 0,0 0 1,0 0-1,-1 0 0,0 0 0,1 0 0,-1 0 0,0 0 0,-1 0 0,1-1 0,-1 1 0,1 0 1,-1-1-1,0-5 0,0 8-8,-1 0 0,1 0 0,0 0 0,-1 0 0,1 0-1,-1 0 1,1 0 0,-1 0 0,0 0 0,1 0 0,-1 1 0,0-1 0,0 0 0,1 0 0,-1 1 0,0-1 0,0 1 0,0-1 0,0 0 0,0 1 0,0 0-1,0-1 1,0 1 0,0 0 0,0-1 0,0 1 0,0 0 0,0 0 0,0 0 0,0 0 0,0 0 0,0 0 0,0 0 0,0 0 0,0 0 0,0 0 0,-2 1 0,-1 0 2,1 0 0,-1 0 1,1 0-1,-1 1 0,1-1 1,0 1-1,0 0 0,0 0 1,0 0-1,-4 3 0,5-3-4,0 0 0,0 0 0,0 0 0,0 1 0,1-1 0,-1 1 0,1-1 0,-1 1 0,1 0 0,0-1 0,0 1 0,0 0 0,0 0 0,1 0 0,-1 0 0,1 0 0,0-1 0,0 1 0,0 4 0,0-5 0,1 0 0,0 0 0,-1 0 0,1 0 0,0 0 0,0-1 0,0 1 0,0 0 0,0 0 0,1-1 0,-1 1 0,0-1 0,1 1 0,-1-1 0,1 0 0,-1 0 0,1 1 0,0-1 0,0 0 0,-1 0 0,1-1 0,0 1 0,0 0 0,0 0 0,0-1 0,0 0 0,0 1 0,3-1 0,5 1 0,0 0-1,0-1 1,0 0-1,0-1 1,0 0-1,-1 0 1,19-6-1,1-2-4,34-17 1,19-7-7,-81 33 10,-1 0-1,1-1 1,0 1 0,0 0-1,-1 0 1,1 0 0,0 0-1,0 0 1,0 0 0,-1 0-1,1 0 1,0 1 0,0-1-1,0 0 1,-1 0 0,1 1-1,0-1 1,-1 0 0,1 1-1,0-1 1,-1 1 0,1-1-1,0 1 1,-1-1 0,1 1-1,-1-1 1,1 1 0,0 0-1,12 25-9,-12-22 11,1-1 1,-1 0 0,1 1-1,-1-1 1,1 0 0,0 0-1,4 4 1,-2-4 4,0-1 0,0 1 0,0-1 0,1 0 1,-1 0-1,1 0 0,-1-1 0,1 1 0,0-1 0,0 0 0,-1-1 1,1 1-1,0-1 0,0 0 0,6 0 0,7-2 12,0 0-1,31-8 1,70-24 16,-120 34-40,1 0 0,0 0 0,0 0 0,0 0-1,0 0 1,0 0 0,0-1 0,0 1 0,0 0 0,-1 0-1,1 0 1,0 0 0,0 0 0,0 0 0,0 0 0,0 0 0,0-1-1,0 1 1,0 0 0,0 0 0,0 0 0,0 0 0,0 0-1,0 0 1,0-1 0,0 1 0,0 0 0,0 0 0,0 0-1,0 0 1,0 0 0,0-1 0,0 1 0,0 0 0,0 0 0,0 0-1,0 0 1,0 0 0,0 0 0,1 0 0,-1 0 0,0-1-1,0 1 1,0 0 0,0 0 0,0 0 0,0 0 0,0 0-1,0 0 1,1 0 0,-1 0 0,0 0 0,0 0 0,0 0 0,0 0-1,0 0 1,0 0 0,1 0 0,-1 0 0,0 0 0,0 0-1,-14-5-314,10 4 335,-9-3-140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7.668"/>
    </inkml:context>
    <inkml:brush xml:id="br0">
      <inkml:brushProperty name="width" value="0.05" units="cm"/>
      <inkml:brushProperty name="height" value="0.05" units="cm"/>
    </inkml:brush>
  </inkml:definitions>
  <inkml:trace contextRef="#ctx0" brushRef="#br0">1 59 14907,'0'0'1513,"2"-3"-1137,8-7-296,5 0 664,3 0-440,2-3-48,2 1-280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8.086"/>
    </inkml:context>
    <inkml:brush xml:id="br0">
      <inkml:brushProperty name="width" value="0.05" units="cm"/>
      <inkml:brushProperty name="height" value="0.05" units="cm"/>
    </inkml:brush>
  </inkml:definitions>
  <inkml:trace contextRef="#ctx0" brushRef="#br0">8 418 15139,'-7'11'1103,"7"-11"-1078,0 0-1,0 1 1,0-1-1,0 0 0,0 0 1,0 0-1,1 1 0,-1-1 1,0 0-1,0 0 0,0 0 1,0 0-1,0 1 0,1-1 1,-1 0-1,0 0 0,0 0 1,0 0-1,0 0 0,1 0 1,-1 1-1,0-1 0,0 0 1,0 0-1,1 0 1,-1 0-1,0 0 0,0 0 1,1 0-1,-1 0 0,0 0 1,1 0-1,26-5 866,2-7-501,0-1 1,-1-2-1,0 0 1,37-29-1,-15 5-9,56-56 0,-21 8-105,-73 73-215,0-1 1,-1 0-1,-1 0 0,11-22 0,-16 25 39,-11 19-36,-12 22-10,-16 33-14,2 2-1,3 1 1,-25 82 0,53-145-40,-13 63 18,13-61-21,0 0 0,1 1-1,0-1 1,0 1 0,0-1 0,1 0 0,-1 1 0,1-1 0,0 0 0,0 1-1,4 7 1,-5-11-27,1 0 0,-1 0 0,1 0 0,0-1 0,0 1 0,-1 0 0,1 0 0,0 0 0,0 0 0,0-1 0,0 1-1,0 0 1,0-1 0,0 1 0,0-1 0,0 1 0,0-1 0,0 0 0,0 1 0,0-1 0,0 0 0,0 0 0,0 0 0,1 1 0,-1-1 0,0 0-1,0-1 1,0 1 0,0 0 0,0 0 0,1 0 0,-1-1 0,0 1 0,0-1 0,0 1 0,0-1 0,0 1 0,0-1 0,0 1 0,1-2 0,2-1-114,1 0 0,-1-1 0,0 1 0,0-1 0,0 0 0,6-8 0,9-18-238,9-10-121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8:58.446"/>
    </inkml:context>
    <inkml:brush xml:id="br0">
      <inkml:brushProperty name="width" value="0.05" units="cm"/>
      <inkml:brushProperty name="height" value="0.05" units="cm"/>
    </inkml:brush>
  </inkml:definitions>
  <inkml:trace contextRef="#ctx0" brushRef="#br0">157 0 14579,'2'2'129,"-1"0"-1,0 0 0,1 0 1,-1 0-1,0 0 0,0 0 1,-1 1-1,1-1 1,0 0-1,-1 0 0,1 1 1,-1-1-1,0 0 1,0 1-1,0-1 0,0 0 1,-1 4-1,-9 45 506,6-35-290,-10 36 78,-3 0 1,-3-2-1,-46 89 0,49-106-141,16-31-267,-2 4 72,0 0 0,0-1-1,1 1 1,0 0 0,0 0 0,-2 11 0,4-15-67,0-1 0,1 1 0,-1-1 0,0 1 0,0-1 0,1 1-1,-1 0 1,1-1 0,-1 0 0,1 1 0,-1-1 0,1 1 0,0-1 0,0 0 0,0 1-1,0-1 1,0 0 0,0 0 0,0 0 0,0 0 0,0 0 0,1 0 0,-1 0-1,0 0 1,1-1 0,-1 1 0,1 0 0,-1-1 0,1 1 0,-1-1 0,1 1-1,-1-1 1,2 0 0,14 4 25,-1-1 0,0-1-1,1-1 1,31 0 0,70-13-652,-67 5 368,-28 4 50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0.405"/>
    </inkml:context>
    <inkml:brush xml:id="br0">
      <inkml:brushProperty name="width" value="0.05" units="cm"/>
      <inkml:brushProperty name="height" value="0.05" units="cm"/>
    </inkml:brush>
  </inkml:definitions>
  <inkml:trace contextRef="#ctx0" brushRef="#br0">37 213 12523,'-6'10'1268,"0"0"0,1 0 0,0 0 0,-5 19 0,9-25-1262,0-1 0,0 1 0,1-1 0,-1 0 0,1 1 0,0-1 0,0 1 0,0-1 0,0 1 0,1-1 0,-1 1 0,2 3 0,-1-5 8,0 0-1,0 0 0,0-1 1,0 1-1,1 0 1,-1-1-1,0 1 1,1-1-1,-1 1 1,1-1-1,-1 0 1,1 0-1,0 0 1,0 0-1,0 0 0,-1 0 1,1 0-1,0 0 1,0-1-1,0 1 1,0-1-1,0 1 1,4-1-1,7 1 4,0-1 0,1 0 0,-1-1 0,0-1 0,0 0 0,0 0-1,-1-1 1,1-1 0,23-11 0,-7 2 10,-2-1-1,0-2 0,28-20 1,29-32 32,-97 82-60,1 1 0,0 1 1,-16 28-1,24-36 8,0 0-1,0 0 0,1 0 1,0 0-1,0 1 1,1-1-1,0 1 0,1 0 1,0-1-1,0 15 1,1-21 4,0 0 1,0 0-1,0-1 1,1 1-1,-1 0 1,1 0-1,-1-1 1,1 1-1,0 0 1,0-1-1,-1 1 1,1-1-1,0 1 1,1-1-1,-1 0 1,0 1-1,0-1 1,0 0-1,1 0 1,-1 0-1,3 2 1,-1-2 16,0 1 0,1-1 0,-1 0 1,1 0-1,0 0 0,-1 0 0,1-1 1,0 1-1,6-1 0,4-1 67,-1 0 1,0-1-1,0 0 0,25-9 1,-16 3 38,0-2 1,-1 0-1,-1-1 1,32-22-1,-38 23-67,0-1-1,0-1 0,-2 0 0,1-1 1,-1 0-1,17-26 0,-27 35-50,0 0 0,-1 1 1,1-1-1,-1 0 0,1 0 0,0-6 0,-2 9-13,1 1 0,-1-1 0,0 0-1,0 1 1,0-1 0,0 1-1,0-1 1,0 0 0,0 1 0,0-1-1,0 1 1,0-1 0,0 1-1,0-1 1,0 0 0,-1 1 0,1-1-1,0 1 1,0-1 0,-1 1-1,1-1 1,0 1 0,-1-1 0,1 1-1,0-1 1,-1 1 0,1 0 0,-1-1-1,1 1 1,0-1 0,-1 1-1,1 0 1,-1 0 0,0-1 0,1 1-1,-1 0 1,1 0 0,-1-1-1,1 1 1,-1 0 0,1 0 0,-1 0-1,0 0 1,1 0 0,-1 0-1,1 0 1,-1 0 0,0 0 0,1 0-1,-1 0 1,0 1 0,-1-1 0,1 1 0,-1-1 0,1 1 0,-1-1 1,1 1-1,-1 0 0,1-1 0,-1 1 0,1 0 0,0 0 1,0 0-1,-1 0 0,1 0 0,0 0 0,0 1 0,0-1 1,0 0-1,0 0 0,0 1 0,1-1 0,-1 1 0,0-1 1,1 1-1,-1-1 0,1 1 0,-1-1 0,1 1 0,0-1 1,0 1-1,-1 2 0,1-2-1,0 0 0,1 0 0,-1 0 0,0 0 0,0 0 0,1 0 0,-1 0 1,1-1-1,0 1 0,0 0 0,-1 0 0,1 0 0,0-1 0,0 1 0,1-1 0,-1 1 0,0-1 0,1 1 0,-1-1 0,0 1 0,1-1 0,0 0 1,-1 0-1,1 0 0,3 1 0,2 1 0,1-1-1,0 0 1,0-1 0,-1 0 0,1 0-1,0-1 1,0 0 0,0 0 0,0-1 0,0 0-1,9-2 1,-1-1 2,0 0 0,0-1 0,-1-1 0,22-11 0,-22 9-16,0 0-1,-1-1 1,0 0-1,-1-1 1,0-1-1,0 0 0,-1-1 1,-1 0-1,0-1 1,0 0-1,-2-1 1,9-15-1,-16 25 4,0 0 0,-1-1 1,1 1-1,-1 0 0,0-1 0,-1 1 0,1-1 0,-1-5 0,0 9 6,0 0 1,0 1-1,0-1 1,0 0 0,0 0-1,0 0 1,0 1-1,-1-1 1,1 0 0,0 0-1,-1 1 1,1-1-1,0 0 1,-1 0 0,1 1-1,-1-1 1,1 0-1,-1 1 1,0-1-1,0 0 1,0 1 1,0 0 1,0-1-1,0 1 1,0 0-1,0 0 0,0 0 1,0 0-1,0 0 1,0 0-1,0 0 0,0 0 1,0 0-1,-1 0 1,1 1-1,0-1 0,0 0 1,0 1-1,0-1 1,1 1-1,-2 0 0,-4 2 0,1 0 0,0 1 0,0 0 0,1 0 0,-1 0 0,1 0 0,0 1 0,0 0-1,-4 7 1,1-1 9,0 0 0,1 1 0,-7 17-1,12-27 3,0 0-1,0 0 0,0-1 1,-1 1-1,1 0 0,0-1 0,-1 1 1,0-1-1,1 0 0,-1 1 1,0-1-1,1 0 0,-5 2 0,-12 10 20,13-7-22,-1 0 0,1 1 0,1 0 0,-1 0 0,1 0 0,1 0 0,-1 1 0,1-1 0,1 1 0,-1 0 0,1 0 0,0 0 0,0 16 0,1-21-3,1 1 0,0 0 0,0-1 0,0 1 0,1-1 0,-1 1 0,1-1 0,0 1 0,0-1 0,0 0 0,0 1 0,0-1 0,1 0-1,0 0 1,0 0 0,0 0 0,0 0 0,0 0 0,0 0 0,1-1 0,-1 1 0,1-1 0,0 0 0,-1 0 0,1 0 0,0 0 0,1 0 0,-1-1-1,0 1 1,0-1 0,1 0 0,-1 0 0,7 1 0,-2-1 11,0 0 0,0 0-1,0-1 1,0 0 0,0 0 0,0-1 0,0 0-1,0-1 1,0 0 0,-1 0 0,1 0 0,-1-1-1,1 0 1,-1-1 0,0 1 0,0-2 0,0 1-1,-1-1 1,0 0 0,7-6 0,2-4 37,-1-1 1,0-1 0,-1 0-1,-1-1 1,-1-1-1,12-24 1,-14 28 27,3-8-12,-10 16-75,-2 6 10,0 0 0,1 0 0,-1 0 0,0 0 0,0 1 0,0-1 0,0 0 0,0 0 0,0 0 0,0 0 0,-1 0 0,1 0 0,0 0 0,0 0 0,-1 1 0,1-1 0,0 0 0,-1 0 0,1 0 0,-1 1 0,0-2 0,-3-4-59,6 9-122,-2-3 162,0 0-5,0-1 1,0-2 17,1 1 22,-1 0 0,1 0 0,-1 1 0,1-1 0,0 0 0,0 1-1,-1-1 1,1 0 0,0 1 0,3-3 0,-3 3-5,-1 0-1,1 0 1,0 0-1,-1 0 1,1 0 0,0 0-1,-1 0 1,1 0-1,-1 0 1,0 0-1,1 0 1,-1 0 0,0 0-1,0 0 1,1-1-1,-1-1 1,0 2-30,0 2-1,0 0 16,1-1-1,-1 1 0,0-1 0,1 1 0,-1 0 1,0-1-1,0 1 0,0 0 0,0 0 0,1-1 0,-1 1 1,0 0-1,0-1 0,0 1 0,-1 0 0,1-1 0,0 1 1,0 0-1,0 0 0,-1 0 0,-3 23-27,4-20 26,-8 37-18,-1 1 22,-4 59 1,13-99-3,-1 0 1,1 0 0,0 0 0,0 1-1,0-1 1,0 0 0,1 0 0,-1 0-1,1 0 1,-1 1 0,1-1 0,0 0-1,-1 0 1,1 0 0,0 0 0,0 0-1,1-1 1,-1 1 0,0 0 0,1 0-1,-1-1 1,1 1 0,-1-1-1,1 1 1,0-1 0,-1 0 0,1 0-1,0 0 1,0 0 0,0 0 0,0 0-1,0 0 1,0 0 0,0-1 0,3 1-1,1 0 0,0-1-1,0 0 0,0 0 0,0-1 0,0 1 1,0-1-1,-1-1 0,1 1 0,0-1 1,0 0-1,9-5 0,50-30 6,113-84 0,-137 91-5,-39 29-3,0-1 0,1 0 1,-1 1-1,1 0 0,-1-1 1,1 1-1,5-1 0,-8 1 3,0 1 0,1 0 0,-1 0 0,1 0 0,-1 0 0,0 0 0,1 0 0,-1 0 0,0 0-1,1 1 1,-1-1 0,0 0 0,1 0 0,-1 0 0,0 0 0,0 0 0,1 0 0,-1 1-1,0-1 1,1 0 0,-1 0 0,0 0 0,0 1 0,1-1 0,-1 1 0,1 14-16,-14 31-26,10-36 39,0 0 1,0 0-1,1 0 0,-1 10 1,3-19 2,0 0 1,0 0-1,0 0 1,0-1-1,0 1 1,0 0-1,1 0 1,-1 0-1,0-1 1,0 1-1,1 0 1,-1-1 0,0 1-1,1 0 1,-1 0-1,0-1 1,1 1-1,-1-1 1,1 1-1,0 0 1,-1-1-1,1 1 1,-1-1-1,1 1 1,0-1-1,-1 0 1,1 1-1,0-1 1,-1 0 0,1 1-1,0-1 1,0 0-1,-1 0 1,1 1-1,0-1 1,0 0-1,0 0 1,-1 0-1,1 0 1,0 0-1,0 0 1,0-1-1,-1 1 1,2 0-1,5-1-4,1-1-1,-1 0 0,12-5 0,-13 5-5,17-7-38,31-18 0,-35 16 0,2 2 0,23-10-1,-43 19 50,-1 0 0,1 0 0,-1 0-1,0-1 1,1 1 0,-1 0 0,1 0-1,-1 0 1,0 0 0,1 0 0,-1 0-1,1 0 1,-1 0 0,1 0 0,-1 0-1,0 0 1,1 0 0,-1 0 0,1 0-1,-1 0 1,1 0 0,-1 0 0,0 1-1,1-1 1,-1 0 0,1 0 0,-1 0 0,0 1-1,1-1 1,-1 0 0,0 1 0,1-1-1,-1 0 1,0 1 0,0-1 0,1 0-1,-1 1 1,0-1 0,0 0 0,0 1-1,1-1 1,-1 1 0,0-1 0,0 1-1,0-1 1,0 0 0,0 1 0,0-1 0,0 1-1,0-1 1,0 1 0,0-1 0,0 0-1,0 1 1,0 0 0,-9 32 71,5-20-34,4-12-55,-4 28 185,4-28-192,-1 0-1,1 0 1,0-1 0,0 1 0,0 0-1,0 0 1,0 0 0,1-1-1,-1 1 1,0 0 0,0-1-1,0 1 1,1 0 0,-1 0 0,0-1-1,1 1 1,-1 0 0,0-1-1,1 1 1,-1 0 0,1-1 0,-1 1-1,1-1 1,-1 1 0,1-1-1,0 1 1,-1-1 0,1 0 0,0 1-1,-1-1 1,1 0 0,1 1-1,-2-1 20,0 0 0,0 0 0,0 0-1,1 0 1,-1 0 0,0 0 0,0 0-1,0 0 1,1 0 0,-1 0 0,0 0-1,0 0 1,0 0 0,1 0 0,-1-1-1,0 1 1,0 0 0,0 0 0,0 0-1,1 0 1,-1 0 0,0-1 0,0 1-1,0 0 1,0 0 0,0 0 0,0 0-1,0-1 1,1 1 0,-1 0 0,0 0-1,0 0 1,0 0 0,0-1 0,0 1-1,0 0 1,0 0 0,0 0 0,0-1 0,0 1-1,0 0 1,0 0 0,0 0 0,0-1-1,0 1 1,0 0 0,0 0 0,-1 0-1,1-1 1,0 1 0,0 0 0,0 0-1,0-1 1,-4-10-227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1.226"/>
    </inkml:context>
    <inkml:brush xml:id="br0">
      <inkml:brushProperty name="width" value="0.05" units="cm"/>
      <inkml:brushProperty name="height" value="0.05" units="cm"/>
    </inkml:brush>
  </inkml:definitions>
  <inkml:trace contextRef="#ctx0" brushRef="#br0">1 118 11707,'5'-15'783,"19"-43"924,-23 55-1505,1-1 0,0 1 1,0 0-1,0 0 1,1 0-1,-1 0 0,1 0 1,-1 1-1,1-1 1,0 1-1,0-1 0,0 1 1,6-3-1,-8 5-142,0 0-1,0-1 1,0 1-1,0-1 0,0 1 1,0 0-1,0 0 1,0 0-1,0 0 1,0 0-1,0 0 0,0 0 1,0 0-1,0 0 1,0 0-1,0 0 1,0 1-1,0-1 0,0 0 1,0 1-1,0-1 1,0 1-1,0-1 1,0 2-1,1-1 0,0 1-1,-1-1 1,0 1-1,1 0 1,-1 0-1,0 0 1,0 0 0,0 0-1,0 0 1,0 0-1,0 2 1,2 8 53,-1 0-1,0 0 1,0 16 0,-2-22-32,-1 155 658,-1-108-270,7 95-1,-5-144-440,0 0 1,1 0-1,0 0 0,0 0 0,0 0 0,0 0 0,1-1 1,-1 1-1,1 0 0,0 0 0,0-1 0,0 1 0,1-1 0,-1 0 1,1 0-1,3 3 0,-4-4 3,1-1-1,0 1 1,0-1-1,0 0 1,0 0-1,0 0 1,0 0 0,0-1-1,0 1 1,0-1-1,0 0 1,0 0-1,0 0 1,0 0 0,1 0-1,-1-1 1,0 0-1,0 1 1,0-1-1,0 0 1,5-3-1,9-3 63,-1-1-1,1-1 1,-2-1-1,1 0 0,-1-2 1,-1 1-1,0-1 1,0-1-1,12-17 0,4-6 19,-2-2 1,34-59-1,-3-18-65,-99 216-49,13-37-2,3 1-1,-32 134 0,55-195 10,1 0 0,-1-1 0,1 1 0,0 0 0,0 0 1,0-1-1,1 1 0,0 4 0,-1-7-2,1 0 0,-1 0 0,1-1 1,-1 1-1,0 0 0,1 0 0,0 0 1,-1-1-1,1 1 0,-1 0 0,1-1 1,0 1-1,0 0 0,-1-1 0,1 1 1,0-1-1,0 1 0,0-1 0,-1 0 0,1 1 1,0-1-1,0 0 0,0 1 0,0-1 1,0 0-1,0 0 0,0 0 0,0 0 1,0 0-1,0 0 0,0 0 0,-1 0 0,1 0 1,0-1-1,0 1 0,1-1 0,13-4 51,-1 0-1,0-1 0,0-1 0,-1 0 0,0-1 1,0-1-1,18-14 0,-2 1 68,13-8-24,-1-1 0,-2-3 0,-2-1 1,-1-1-1,-1-2 0,32-48 0,-65 83-110,2-2-34,0 0 1,-1 0-1,0 0 1,0-1 0,0 1-1,0-1 1,-1 0-1,0 0 1,0 0 0,1-11-1,-3 17 24,0 0 0,0-1 0,0 1 0,0 0 0,0 0 0,0 0 0,0-1 0,0 1 0,-1 0 0,1 0 0,0 0 0,0-1 0,0 1 0,0 0 0,-1 0 0,1 0 0,0 0 0,0 0 0,0-1 0,-1 1 0,1 0 0,0 0 0,0 0 0,0 0 0,-1 0 0,1 0 0,0 0 0,0 0 0,-1 0 0,1 0-1,0 0 1,0 0 0,-1 0 0,1 0 0,0 0 0,0 0 0,-1 0 0,1 0 0,0 0 0,0 0 0,0 0 0,-1 1 0,1-1 0,0 0 0,0 0 0,0 0 0,-1 0 0,1 0 0,0 1 0,0-1 0,0 0 0,0 0 0,-1 1 0,-16 10-554,13-8 497,-15 10-344,2-2-120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2.135"/>
    </inkml:context>
    <inkml:brush xml:id="br0">
      <inkml:brushProperty name="width" value="0.05" units="cm"/>
      <inkml:brushProperty name="height" value="0.05" units="cm"/>
    </inkml:brush>
  </inkml:definitions>
  <inkml:trace contextRef="#ctx0" brushRef="#br0">42 0 15307,'-7'14'2799,"-4"14"-1981,11-26-777,-20 72 834,19-68-842,0 1-1,0-1 1,1 1 0,-1-1-1,1 1 1,1-1 0,-1 1 0,1-1-1,3 11 1,-3-16-30,-1 1 0,1 0 0,0-1 0,0 1 0,0-1 0,0 0 0,0 1 0,0-1 0,0 0 0,1 0 0,-1 0 1,0 1-1,1-1 0,-1 0 0,1-1 0,-1 1 0,3 1 0,0-1-6,0 1-1,1-1 1,-1 0 0,0-1-1,0 1 1,0-1 0,5 0-1,7-1-62,1-1-1,28-7 0,-43 9 58,140-45-434,-99 29 173,71-16 0,-110 31 250,0 0 0,1 1 0,-1-1 0,0 1 0,1 0 0,-1 0 0,0 0 0,1 1 0,7 2 0,-11-3 23,0 0 0,0 1 0,-1-1 0,1 1 0,0-1 0,0 1 0,0-1 0,-1 1 0,1-1 0,0 1 0,-1 0 0,1 0 0,-1-1 0,1 1 0,-1 0 0,1 0 0,-1-1 0,1 3 0,0-1 13,-1 0 1,0-1-1,0 1 1,0 0-1,0 0 1,0 0-1,0-1 1,0 1-1,-1 0 1,1 0-1,-1-1 1,1 1-1,-2 2 1,-3 7 121,-1 0-1,0-1 1,0 0 0,-1 0 0,-1-1 0,-16 18-1,-60 46 883,-9-2 71,78-61-885,0-1-1,-1 0 1,0-2 0,-24 10-1,37-16-198,0 0 1,1 0-1,-1 0 0,0-1 0,0 1 1,0-1-1,0 1 0,1-1 0,-1 0 0,0 0 1,0-1-1,0 1 0,0 0 0,0-1 0,1 0 1,-1 1-1,0-1 0,0 0 0,1-1 0,-1 1 1,1 0-1,-1-1 0,1 1 0,0-1 0,-1 0 1,1 0-1,-4-4 0,2 0-248,1 0-1,-1-1 1,1 1-1,1-1 1,-1 0-1,1 0 1,0 1 0,0-2-1,-1-13 1,3 20 91,0 0 0,0 0 1,-1 0-1,1 0 1,0-1-1,0 1 0,0 0 1,1 0-1,-1 0 0,0 0 1,0-1-1,0 1 0,1 0 1,-1 0-1,1 0 0,-1 0 1,2-2-1,18-8-1981,-16 9 2151,18-8-730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45.105"/>
    </inkml:context>
    <inkml:brush xml:id="br0">
      <inkml:brushProperty name="width" value="0.05" units="cm"/>
      <inkml:brushProperty name="height" value="0.05" units="cm"/>
    </inkml:brush>
  </inkml:definitions>
  <inkml:trace contextRef="#ctx0" brushRef="#br0">1 134 14155,'2'6'160,"1"0"0,-1 0 0,1 0 1,0 0-1,1 0 0,-1-1 0,6 6 0,-7-8-148,1-1-1,0 0 1,0 1-1,0-1 1,1 0-1,-1 0 0,0-1 1,1 1-1,-1-1 1,1 1-1,0-1 1,-1 0-1,7 0 1,5 1-16,0-1-1,0 0 1,0-1 0,0-1 0,0 0 0,0-1 0,-1-1 0,20-5 0,9-7-107,57-28 1,-67 27 57,1 2 1,0 1-1,49-11 1,-63 21 83,-1 0 0,1 2 0,0 1 1,25 2-1,82 15 209,-18-2-59,-23-10-66,168-12 0,84-35-126,-37 4-96,13 19-25,-226 19 88,140 20 0,155 50 70,181 22 9,189-73 28,-67-6 242,436 17-58,-345-67-262,-573 22 25,56-6-36,112-7-59,-250 24 60,129 12-1,398 26-72,-327-54-397,-219 10 387,-73 9 211,0 2 0,0 2 0,0 0 0,0 2 0,53 16 0,-41-10 204,77 9-1,-88-17-278,25 3 64,0-3-1,77-5 1,122-35-69,-237 33-22,86-5 6,-26 3 3,-26 1 10,46-6 4,-54 6-24,-1 2 0,1 2-1,0 2 1,62 10 0,-33-4-3,-24-1 10,-27-3-1,1-1-1,30 0 1,-40-7-2,-8 1 226,-6 2 559,1 3-724,-1 1-569,4-9-179,8-12-327,0 0 0,15-20 0,-25 38 1001,25-33-863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3:34.355"/>
    </inkml:context>
    <inkml:brush xml:id="br0">
      <inkml:brushProperty name="width" value="0.05" units="cm"/>
      <inkml:brushProperty name="height" value="0.05" units="cm"/>
    </inkml:brush>
  </inkml:definitions>
  <inkml:trace contextRef="#ctx0" brushRef="#br0">164 29 17564,'3'-5'391,"11"-16"1040,-11 18-682,-7 15-29,-36 72 625,-46 107-274,73-157-930,2 0 1,1 0-1,-9 65 1,19-99-140,0 35 128,0-34-125,0-1 1,0 1-1,0 0 1,0-1-1,0 1 1,0 0-1,0 0 1,0-1-1,1 1 1,-1 0-1,0-1 1,0 1-1,1 0 1,-1-1-1,1 1 0,-1 0 1,0-1-1,1 1 1,-1-1-1,1 1 1,-1-1-1,1 1 1,0-1-1,-1 1 1,1-1-1,-1 0 1,1 1-1,0-1 1,-1 0-1,1 1 1,0-1-1,0 0 1,-1 0-1,1 0 1,0 0-1,-1 1 1,1-1-1,0 0 1,0 0-1,-1-1 1,1 1-1,0 0 1,0 0-1,0 0 1,8-4 30,0-1 0,-1 0 1,0 0-1,0 0 0,10-10 0,-2 3 10,542-417-383,-548 421-1083,-15 13 907,-6 9-163</inkml:trace>
  <inkml:trace contextRef="#ctx0" brushRef="#br0" timeOffset="1">377 338 15755,'-1'29'1641,"10"6"-913,-2-1-312,14 0 816,1 4-336,6 0-648,4 2-552,5-1 376,0-6-112,1-16-256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3.423"/>
    </inkml:context>
    <inkml:brush xml:id="br0">
      <inkml:brushProperty name="width" value="0.05" units="cm"/>
      <inkml:brushProperty name="height" value="0.05" units="cm"/>
    </inkml:brush>
  </inkml:definitions>
  <inkml:trace contextRef="#ctx0" brushRef="#br0">258 327 16596,'1'-1'104,"1"0"1,-1 0 0,1 0-1,-1 0 1,1 0 0,-1 0 0,0 0-1,1 0 1,-1-1 0,0 1 0,0 0-1,0-1 1,0 1 0,0-1 0,0 1-1,0-1 1,0-1 0,-1 2-55,0 0-1,0-1 1,0 1 0,0 0 0,0 0-1,-1 0 1,1 0 0,0-1 0,-1 1 0,1 0-1,0 0 1,-1 0 0,0 0 0,1 0 0,-1 0-1,1 0 1,-1 0 0,0 0 0,0 1 0,0-1-1,1 0 1,-1 0 0,0 1 0,0-1 0,0 0-1,0 1 1,-2-2 0,-2 0-5,0-1 1,0 0-1,0 1 1,-1 0-1,1 1 1,0-1-1,-1 1 1,1 0-1,-1 0 1,0 0-1,1 1 1,-1 0-1,1 0 1,-10 2-1,8-1-24,0 1 0,-1 1-1,1-1 1,0 1 0,0 0-1,0 1 1,1-1 0,-1 1-1,-11 10 1,10-7-3,0 1 0,0 0 0,1 0 0,-1 0 0,2 1 0,0 1 0,0-1 0,0 1 0,1 0 0,1 0 0,-1 0 0,2 1 0,-1-1 0,-2 19 0,6-26-11,-1 0 0,1 1 1,0-1-1,0 0 0,0 0 1,0 0-1,1 1 0,-1-1 1,1 0-1,0 0 0,0 0 1,0 0-1,0 0 0,1 0 0,-1 0 1,1 0-1,0 0 0,2 2 1,-2-3-4,1 0 1,0 0-1,-1 0 1,1 0-1,0 0 1,0-1-1,0 1 1,1-1-1,-1 0 1,0 0-1,0 0 1,1 0-1,-1-1 1,0 1-1,1-1 1,-1 0-1,5 0 1,8-1 0,-1-1 1,0 0-1,-1-1 1,1-1 0,0 0-1,22-10 1,85-48 18,-68 32-3,-1 4-26,-53 26 4,0 0 1,0 0 0,0-1 0,1 1 0,-1 0 0,0 0-1,0 0 1,0 0 0,1 0 0,-1 0 0,0 0-1,0 0 1,0 0 0,1 0 0,-1 0 0,0 0 0,0 0-1,0 0 1,1 0 0,-1 0 0,0 0 0,0 0 0,1 0-1,-1 0 1,0 0 0,0 0 0,0 0 0,1 0 0,-1 1-1,0-1 1,0 0 0,0 0 0,0 0 0,1 0-1,-1 0 1,0 1 0,0-1 0,-1 10 2,-11 14 12,11-21-11,-2 2 9,0 1 1,1-1 0,0 1 0,0 0-1,-2 8 1,4-13-10,0 0 0,0-1 0,0 1 0,0 0 0,0 0-1,0 0 1,0 0 0,0-1 0,0 1 0,0 0 0,0 0 0,0 0 0,1 0 0,-1-1 0,0 1-1,1 0 1,-1 0 0,0 0 0,1-1 0,-1 1 0,1 0 0,-1-1 0,1 1 0,0 0 0,-1-1 0,1 1-1,0-1 1,-1 1 0,1-1 0,0 1 0,0-1 0,-1 0 0,1 1 0,0-1 0,0 0 0,0 0-1,-1 1 1,1-1 0,0 0 0,0 0 0,0 0 0,0 0 0,-1 0 0,1 0 0,0 0 0,0 0-1,0-1 1,1 1 0,7-2 14,-1 0-1,1 0 1,-1 0 0,0-1-1,0 0 1,0-1-1,14-8 1,51-40 20,-42 30-43,-22 15-5,-7 5 1,0-1-1,1 2 1,-1-1 0,1 0 0,-1 0 0,1 1 0,0 0 0,-1-1 0,1 1 0,0 0 0,4-1 0,-7 3-3,1-1 0,-1 0 0,1 1 0,-1-1 0,0 0 0,1 1 0,-1-1 0,1 1 0,-1-1 0,0 1 0,1-1 0,-1 1 0,0-1 0,1 1 0,-1-1 0,0 1 0,0-1 0,0 1 0,0-1 0,1 1 0,-1 0 0,0-1 0,0 1 0,0-1 0,0 1 0,0 0 0,0-1 0,0 1 0,-1 0 0,1 0-34,0 1 1,0-1 0,0 0-1,0 0 1,0 0 0,1 0-1,-1 0 1,0 1-1,0-1 1,1 0 0,-1 0-1,1 0 1,-1 0-1,1 0 1,-1 0 0,2 1-1,0-1-68,0 0-1,0 0 1,0 0-1,0-1 0,0 1 1,0-1-1,0 0 1,0 1-1,0-1 0,0 0 1,0 0-1,0 0 1,0 0-1,0 0 0,0-1 1,0 1-1,0-1 1,0 1-1,2-2 0,38-19-2057,-29 14 1792,15-8-1827,52-36-1,-102 68 5819,-38 31 212,54-43-3591,1 0 0,0 0 0,1 1-1,-1-1 1,1 1 0,0 0-1,0 0 1,-3 9 0,6-14-209,1 0 0,0-1 0,-1 1-1,1 0 1,0 0 0,0 0 0,-1-1 0,1 1 0,0 0 0,0 0 0,0 0 0,0 0 0,0-1 0,0 1 0,0 0 0,0 0 0,1 0 0,-1-1-1,0 1 1,0 0 0,1 0 0,-1 0 0,1 0 0,0 0-10,-1-1-1,1 1 0,0-1 1,0 1-1,-1-1 0,1 0 1,0 0-1,0 1 1,0-1-1,-1 0 0,1 0 1,0 0-1,0 0 1,0 0-1,0 0 0,0 0 1,-1 0-1,2 0 1,5-1-23,-1-1 1,0 0 0,0 0 0,12-5 0,7-7-161,-1-1 1,-1 0-1,0-2 1,39-36-1,-23 13-161,51-68-1,9-8 336,-54 65-78,-38 42 0,-9 11-37,-13 17-4,-51 68-77,-44 63 457,93-123-72,1 0 0,0 2 0,-18 50 0,31-71-132,1 0 0,0 0 0,0 0 0,1 0 0,0 1 0,0-1-1,1 1 1,0-1 0,2 13 0,-2-20-55,0 0 0,0 0 0,0 0 0,1 0 1,-1 0-1,0 0 0,1 0 0,-1-1 0,0 1 0,1 0 0,-1 0 0,1 0 0,0-1 0,-1 1 0,1 0 0,-1 0 1,1-1-1,0 1 0,0-1 0,-1 1 0,1-1 0,0 1 0,0-1 0,0 1 0,1 0 0,0-1 0,-1 0 0,1 0 0,-1 0 0,1-1 0,-1 1 0,1 0 0,-1 0 0,1-1 0,-1 1 0,0-1 0,1 0 0,-1 1 0,0-1 0,2-1 0,3-2 7,0 0 0,-1-1 0,0 0 0,1 1 0,5-9 0,42-66 88,-32 46-80,45-54 0,-65 85-22,0 1 0,0 0-1,0 0 1,0 0 0,0-1 0,1 1 0,-1 0 0,0 0-1,1 1 1,-1-1 0,1 0 0,-1 0 0,1 1 0,-1-1 0,1 1-1,2-1 1,-3 1 1,0 0 0,0 1-1,0-1 1,0 1 0,0-1-1,0 1 1,0-1 0,0 1-1,0 0 1,0 0 0,0-1 0,-1 1-1,1 0 1,0 0 0,-1 0-1,1 0 1,0 0 0,-1 0-1,1 0 1,-1 0 0,0 0-1,1 0 1,-1 0 0,0 2 0,2 1 4,0 1 1,0-1 0,0 1 0,1-1 0,-1 0-1,1 0 1,0 0 0,0 0 0,1-1 0,-1 1-1,1-1 1,-1 1 0,1-1 0,0-1 0,0 1-1,1 0 1,-1-1 0,1 0 0,-1 0 0,1 0-1,7 1 1,-4-2 3,0 0 1,0 0-1,0 0 0,0-2 0,0 1 0,0-1 1,0 0-1,0 0 0,-1-1 0,1 0 0,0 0 1,12-7-1,28-18 64,-53 31-45,0 1 0,0-1 1,1 1-1,0 0 0,0 0 0,0 1 1,1-1-1,0 1 0,-3 7 1,1-3-13,0 0 0,1 1 0,0 0 0,1 0 0,-3 14 1,8-7-133,-2-17 81,1-1 1,-1 0-1,0 1 0,0-1 0,1 0 1,-1 1-1,0-1 0,0 0 1,1 1-1,-1-1 0,0 0 1,1 0-1,-1 1 0,0-1 1,1 0-1,-1 0 0,1 0 1,-1 0-1,0 1 0,1-1 0,-1 0 1,1 0-1,-1 0 0,1 0 1,1 0-68,-1-1 1,1 1-1,-1-1 1,1 1-1,-1-1 1,1 0 0,-1 0-1,0 0 1,1 1-1,-1-1 1,0-1-1,0 1 1,1 0-1,-1 0 1,0 0-1,0 0 1,0-1-1,1-2 1,4-7-271,0 0 0,6-19 0,0-3-356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4.125"/>
    </inkml:context>
    <inkml:brush xml:id="br0">
      <inkml:brushProperty name="width" value="0.05" units="cm"/>
      <inkml:brushProperty name="height" value="0.05" units="cm"/>
    </inkml:brush>
  </inkml:definitions>
  <inkml:trace contextRef="#ctx0" brushRef="#br0">1 153 13835,'-1'6'1479,"7"7"-1099,-2-9-361,0 0 1,0-1-1,0 0 0,1 1 0,0-1 1,-1-1-1,1 1 0,0-1 0,1 1 1,5 0-1,5 2-342,34 3 0,8 2-335,-57-9 669,1 0 0,-1-1 0,0 1 0,1 0 0,-1 0 0,0-1 0,1 1 0,-1 0 1,0 1-1,0-1 0,0 0 0,0 0 0,0 0 0,0 1 0,0-1 0,0 0 0,-1 1 0,1-1 0,0 1 0,-1-1 1,1 1-1,-1-1 0,0 1 0,1-1 0,-1 4 0,1 4 191,-1 1-1,0 0 1,-2 12 0,1 0 103,3 13 391,10 59-1,-7-63-381,0 0 0,-1 54 0,-5-78-265,0 0 1,0 0-1,0 0 1,-1-1-1,0 1 1,-1 0 0,0-1-1,1 0 1,-2 1-1,1-1 1,-1 0-1,0-1 1,0 1 0,-8 7-1,6-7 20,0 0 0,-1 0-1,0-1 1,0 0 0,0 0 0,-1-1-1,0 0 1,1 0 0,-1-1-1,0 0 1,-13 3 0,19-6-56,0 1 1,0-1-1,0 1 0,-1-1 1,1 0-1,0 0 0,0 0 1,0 0-1,-1 0 1,1-1-1,0 1 0,0-1 1,0 1-1,-4-3 0,4 2-12,1 0 0,0 1 0,0-1 0,0 0 0,0-1 0,0 1 0,0 0 0,0 0 0,0 0 0,0-1 0,1 1-1,-1 0 1,0-1 0,1 1 0,-1 0 0,1-1 0,-1-1 0,0-4-21,1 0 0,0 0 1,0 0-1,0 0 0,1 0 0,0 1 0,4-15 1,3-6-45,1-1 0,1 2 0,2-1 0,17-28 0,68-96-168,-71 113 187,31-46 29,118-132-1,-153 195 40,-13 18 48,-6 10-6,-8 15 24,5-21-85,-17 53 184,3 1-1,2 1 1,3 0-1,-4 90 1,13-105-122,10 79 1,-10-119-65,0 0 1,0 1-1,0-1 1,1 0-1,-1 1 0,0-1 1,1 0-1,-1 0 1,1 1-1,0-1 0,-1 0 1,1 0-1,0 0 1,1 2-1,-2-3-1,0 0 0,1 0 0,-1 0-1,0 0 1,1 0 0,-1 0 0,0 0 0,1 0 0,-1 0 0,0 0-1,1 0 1,-1-1 0,0 1 0,1 0 0,-1 0 0,0 0-1,0 0 1,1-1 0,-1 1 0,0 0 0,1 0 0,-1 0 0,0-1-1,0 1 1,0 0 0,1 0 0,-1-1 0,0 1 0,0 0-1,0-1 1,0 1 0,1 0 0,-1-1 0,2-4-20,0 1 0,0-1 1,-1 0-1,1 0 0,-1 0 0,1-8 0,-1-11-314,0 1-1,-2 0 1,-1-1-1,0 1 1,-2 0-1,-1 0 1,-1 0-1,0 1 1,-2-1-1,-1 2 1,0-1-1,-2 1 1,-26-38-1,36 57 351,0 0-1,-1 1 0,1-1 1,0 0-1,0 0 1,0 0-1,0 0 0,1 0 1,-2-4-1,2 6-3,0-1 0,1 1-1,-1-1 1,0 0 0,0 1 0,0-1 0,1 1-1,-1-1 1,0 1 0,1-1 0,-1 1 0,0-1-1,1 1 1,-1 0 0,1-1 0,-1 1 0,0-1-1,1 1 1,-1 0 0,1-1 0,-1 1 0,1 0-1,-1 0 1,1-1 0,0 1 0,-1 0 0,1 0-1,-1 0 1,1 0 0,-1 0 0,1 0 0,0 0-1,-1 0 1,1 0 0,-1 0 0,1 0 0,0 0-1,0 0 1,82 2 572,-58 0-625,1-1 0,-1-2-1,27-3 1,-23-2 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4.559"/>
    </inkml:context>
    <inkml:brush xml:id="br0">
      <inkml:brushProperty name="width" value="0.05" units="cm"/>
      <inkml:brushProperty name="height" value="0.05" units="cm"/>
    </inkml:brush>
  </inkml:definitions>
  <inkml:trace contextRef="#ctx0" brushRef="#br0">61 42 18276,'-36'0'1368,"20"1"-1168,7-4-208,19 0-144,11-4 328,9-7-128,4-2-184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4.977"/>
    </inkml:context>
    <inkml:brush xml:id="br0">
      <inkml:brushProperty name="width" value="0.05" units="cm"/>
      <inkml:brushProperty name="height" value="0.05" units="cm"/>
    </inkml:brush>
  </inkml:definitions>
  <inkml:trace contextRef="#ctx0" brushRef="#br0">90 76 17156,'0'-1'28,"0"1"1,0 0-1,0 0 1,0 0-1,0-1 1,0 1-1,0 0 1,0 0-1,0 0 1,0 0-1,0-1 1,0 1 0,0 0-1,0 0 1,0 0-1,-1 0 1,1-1-1,0 1 1,0 0-1,0 0 1,0 0-1,0 0 1,0 0-1,-1 0 1,1 0-1,0-1 1,0 1-1,0 0 1,0 0 0,-1 0-1,1 0 1,0 0-1,0 0 1,0 0-1,-1 0 1,1 0-1,0 0 1,0 0-1,0 0 1,-1 0-1,1 0 1,0 0-1,0 0 1,0 0-1,0 0 1,-1 0 0,1 0-1,0 1 1,0-1-1,0 0 1,0 0-1,-1 0 1,1 0-1,0 0 1,0 0-1,0 1 1,0-1-1,-11 8 138,1 6 33,1 0-1,1 1 0,0 0 1,1 1-1,1-1 1,0 1-1,1 0 1,1 1-1,-3 22 0,6-35-165,1-1 0,-1 1 0,1 0 0,0 0 0,1-1-1,-1 1 1,0 0 0,1-1 0,0 1 0,0 0-1,0-1 1,3 7 0,-3-9-14,0 1 0,0-1 0,0 0 0,0 1 0,1-1 0,-1 0 0,0 0 0,1 0 1,-1 0-1,1 0 0,-1 0 0,1 0 0,-1 0 0,1 0 0,0-1 0,-1 1 0,1-1 0,0 1 0,0-1 0,-1 0 0,1 0 0,0 0 0,0 0 0,-1 0 0,1 0 0,0 0 0,0 0 0,3-2 0,9-2 48,0 0-1,0-1 0,0-1 1,0 0-1,-1-1 0,0-1 0,18-14 1,-4 1 27,0-1 0,27-31 1,-26 23-38,-2-1 0,26-39 0,-50 68-56,-1 1 1,0-1-1,0 0 1,0 1 0,0-1-1,0 0 1,-1 0-1,1 0 1,0 0 0,-1 0-1,0 0 1,1 0-1,-1 0 1,0 0 0,0 0-1,0-3 1,0 4-2,-1 1 0,1 0 0,0 0 1,0-1-1,0 1 0,-1 0 0,1 0 1,0-1-1,0 1 0,-1 0 0,1 0 0,0 0 1,0-1-1,-1 1 0,1 0 0,0 0 1,-1 0-1,1 0 0,0 0 0,-1 0 1,1 0-1,0 0 0,-1-1 0,1 1 0,0 0 1,-1 0-1,1 0 0,0 1 0,-1-1 1,1 0-1,-1 0 0,-18 10-1,7 1 5,0 0 0,0 1-1,2 0 1,-1 1 0,1 0 0,1 1 0,1 0 0,0 0-1,0 1 1,2-1 0,0 2 0,0-1 0,2 1-1,-6 30 1,10-41 3,0 1 0,-1 0 0,2 0 0,-1-1 0,1 1-1,0 0 1,0-1 0,3 8 0,-4-11-6,1 0 0,0 0 0,0 0 0,0 0-1,0 0 1,0-1 0,1 1 0,-1 0 0,0-1 0,1 1-1,0-1 1,-1 1 0,1-1 0,0 0 0,-1 0 0,1 0 0,0 0-1,0 0 1,0 0 0,0 0 0,0 0 0,0-1 0,0 1 0,0-1-1,3 1 1,3-2-95,-1 1-1,0-1 0,0 0 1,0 0-1,0-1 1,0 0-1,0 0 0,0-1 1,0 0-1,-1 0 0,1 0 1,-1-1-1,11-8 1,1-3-258,0 0 0,-1-1 1,16-20-1,8-13-115,2-5-133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5.382"/>
    </inkml:context>
    <inkml:brush xml:id="br0">
      <inkml:brushProperty name="width" value="0.05" units="cm"/>
      <inkml:brushProperty name="height" value="0.05" units="cm"/>
    </inkml:brush>
  </inkml:definitions>
  <inkml:trace contextRef="#ctx0" brushRef="#br0">144 1 15891,'-8'37'1590,"-1"0"-1,-28 68 0,0-5-873,23-55-475,1-6 85,-11 58-1,24-93-286,-1 0 0,1 1 0,-1-1 0,1 0 0,0 1 0,1-1-1,-1 0 1,1 0 0,1 5 0,-2-8-21,1 0 0,-1 0-1,1 0 1,0 0 0,-1 0 0,1 0-1,0 0 1,-1 0 0,1-1 0,0 1-1,0 0 1,0 0 0,0-1 0,0 1-1,0-1 1,0 1 0,0-1 0,0 1-1,0-1 1,0 1 0,0-1 0,0 0-1,0 0 1,0 0 0,0 0 0,0 0-1,1 0 1,-1 0 0,0 0 0,0 0 0,0 0-1,0 0 1,0-1 0,0 1 0,0 0-1,0-1 1,0 1 0,0-1 0,2 0-1,9-5 120,-1 0-1,1 0 1,-1-1-1,17-14 1,42-41 303,-42 37-280,77-72-336,91-110 0,-191 201-185,0 0 1,0-1-1,7-13 0,-12 19 320,0 1 1,0-1-1,1 1 0,-1-1 0,0 1 0,0-1 0,1 0 1,-1 1-1,0-1 0,0 1 0,0-1 0,0 0 1,0 1-1,0-1 0,0 0 0,0 1 0,0-1 0,0 1 1,-1-1-1,1 0 0,0 1 0,0-1 0,-1 0 1,0 0 2,0 1 1,0-1-1,0 1 1,0 0-1,0-1 1,0 1 0,0 0-1,0 0 1,0 0-1,0 0 1,0 0-1,0 0 1,0 0 0,0 0-1,0 1 1,0-1-1,0 0 1,0 1-1,0-1 1,-2 1 0,-24 11-728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5.768"/>
    </inkml:context>
    <inkml:brush xml:id="br0">
      <inkml:brushProperty name="width" value="0.05" units="cm"/>
      <inkml:brushProperty name="height" value="0.05" units="cm"/>
    </inkml:brush>
  </inkml:definitions>
  <inkml:trace contextRef="#ctx0" brushRef="#br0">6 0 15147,'-6'29'1545,"6"-6"-849,5 0-208,6-3 616,5 1-128,4 1-200,2-2-191,1 0-745,-3-3 1744,-9-7-1424,-4-3 16,-5-7 24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7.214"/>
    </inkml:context>
    <inkml:brush xml:id="br0">
      <inkml:brushProperty name="width" value="0.05" units="cm"/>
      <inkml:brushProperty name="height" value="0.05" units="cm"/>
    </inkml:brush>
  </inkml:definitions>
  <inkml:trace contextRef="#ctx0" brushRef="#br0">91 83 16908,'1'-3'199,"0"-1"1,-1 1-1,1 0 1,1 0 0,-1 0-1,0 0 1,1 0-1,-1 1 1,1-1 0,0 0-1,0 1 1,0-1-1,0 1 1,1 0 0,-1-1-1,1 1 1,-1 0 0,4-2-1,0 0 21,0 0 1,0 1-1,1-1 0,-1 1 0,1 0 1,-1 1-1,10-3 0,-15 5-201,0 0 0,-1-1 0,1 1 0,0 0 0,0 0 0,0 0 0,0-1 1,0 1-1,0 0 0,0 1 0,0-1 0,0 0 0,0 0 0,0 0 0,0 1 0,0-1 0,0 0 0,0 1 0,0-1 0,0 1 0,0-1 0,0 1 0,0-1 0,-1 1 0,2 0 0,-2 0-7,1 0-1,-1 1 1,0-1-1,1 0 1,-1 0-1,0 0 0,0 0 1,0 1-1,0-1 1,0 0-1,0 0 1,0 0-1,-1 1 1,1-1-1,0 0 0,-1 0 1,0 2-1,-3 6 9,0 0 0,-1-1 0,-9 15-1,-9 6 11,-30 30 0,0 1-7,52-59-28,0 0 0,0 1-1,0-1 1,0 0 0,0 0 0,0 1-1,1-1 1,-1 0 0,0 1 0,1-1 0,-1 1-1,1 1 1,0-3 3,0 0 0,0 1-1,0-1 1,0 0 0,0 1-1,0-1 1,0 0 0,0 0-1,1 1 1,-1-1 0,0 0 0,0 0-1,0 0 1,1 1 0,-1-1-1,0 0 1,0 0 0,1 0-1,-1 0 1,0 1 0,0-1-1,1 0 1,-1 0 0,0 0 0,0 0-1,1 0 1,-1 0 0,0 0-1,0 0 1,1 0 0,-1 0-1,0 0 1,1 0 0,-1 0-1,0 0 1,1 0 0,6-1-45,0 0-1,-1-1 1,13-4 0,-4 2-36,-10 3 66,0 0 1,1 0 0,-1 1 0,0 0 0,0 0 0,0 0-1,1 0 1,-1 1 0,0 0 0,0 0 0,0 0-1,0 1 1,0 0 0,0 0 0,-1 0 0,1 0 0,-1 1-1,1 0 1,-1 0 0,0 0 0,0 0 0,0 1 0,0-1-1,-1 1 1,0 0 0,1 0 0,-1 1 0,-1-1-1,1 1 1,3 7 0,1 1 18,-1 1 0,0 0-1,-1 0 1,0 1 0,-2 0 0,1-1 0,1 21-1,-5-30 52,1 1 1,-1-1-1,-1 1 0,1-1 0,-1 1 0,0-1 0,0 0 0,0 1 0,-1-1 0,0 0 0,0 0 0,0 0 0,-1 0 1,0-1-1,1 1 0,-2-1 0,1 1 0,0-1 0,-1 0 0,0 0 0,0 0 0,0-1 0,-9 6 0,4-4 132,0 0 0,-1 0 0,0-1 0,0-1 0,0 1 0,0-2 0,0 1 0,-20 1 0,22-4-157,0 1 1,0-1-1,0-1 1,1 1-1,-1-2 1,0 1-1,1-1 1,-1 0-1,1 0 1,-1-1-1,1 0 1,-10-6-1,16 9-80,1 0-1,-1 0 0,0-1 1,1 1-1,-1-1 0,1 1 1,-1 0-1,1-1 0,-1 1 1,1-1-1,-1 1 0,1-1 0,0 1 1,-1-1-1,1 0 0,-1 1 1,1-1-1,0 1 0,0-1 1,0 0-1,-1 1 0,1-1 0,0 0 1,0 1-1,0-1 0,0 0 1,0 1-1,0-1 0,0 0 1,0 1-1,0-2 0,13-17-903,-7 13 931,11-18-560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07.912"/>
    </inkml:context>
    <inkml:brush xml:id="br0">
      <inkml:brushProperty name="width" value="0.05" units="cm"/>
      <inkml:brushProperty name="height" value="0.05" units="cm"/>
    </inkml:brush>
  </inkml:definitions>
  <inkml:trace contextRef="#ctx0" brushRef="#br0">0 57 14283,'22'-54'3057,"-22"54"-3029,0 0 0,0 0 0,0 0-1,0 0 1,1 1 0,-1-1 0,0 0 0,0 0 0,0 0 0,0 0 0,0 0 0,0 0 0,0 0 0,0 0 0,0 0 0,1 0 0,-1 0 0,0 0 0,0 0 0,0 0 0,0 0 0,0 0 0,0 0-1,0 0 1,0 0 0,1 0 0,-1 0 0,0 0 0,0 0 0,0 0 0,0 0 0,0 0 0,0 0 0,0 0 0,0 0 0,0 0 0,1 0 0,-1-1 0,0 1 0,0 0 0,0 0 0,0 0-1,0 0 1,0 0 0,0 0 0,0 0 0,0 0 0,0 0 0,0 0 0,0-1 0,0 1 0,0 0 0,0 0 0,0 0 0,0 0 0,0 0 0,0 0 0,0 0 0,0 0 0,0-1 0,0 1 0,0 0-1,0 0 1,0 0 0,0 0 0,0 0 0,0 0 0,0 0 0,3 11 732,-2 19-321,-18 238 1259,16-260-1617,1 0-1,0 0 1,0 0 0,1 0 0,3 14 0,-3-21-65,-1 1 1,1-1 0,-1 1-1,1 0 1,0-1 0,0 1-1,-1-1 1,1 1 0,0-1-1,0 0 1,0 1 0,1-1-1,-1 0 1,0 0 0,0 0-1,1 0 1,-1 0 0,1 0-1,-1 0 1,1 0 0,-1-1-1,1 1 1,-1 0 0,1-1-1,0 1 1,-1-1 0,1 0-1,0 0 1,-1 1 0,1-1-1,0 0 1,2-1 0,4 0 12,0-1 1,0 0 0,0 0-1,0-1 1,-1 0 0,1 0-1,-1-1 1,0 0 0,12-9-1,59-51 101,-59 47-83,3-5-8,-17 17-26,1-1-1,0 1 1,0-1 0,0 1 0,11-6 0,-17 11-12,0 0 0,0 0 0,1 0 0,-1 0 1,0-1-1,0 1 0,0 0 0,1 0 0,-1 0 0,0 0 0,0 0 0,1 0 0,-1 0 0,0 0 0,0 0 1,1 0-1,-1 0 0,0 0 0,0 0 0,1 0 0,-1 0 0,0 0 0,0 0 0,0 0 0,1 0 0,-1 0 1,0 1-1,0-1 0,1 0 0,-1 0 0,0 0 0,0 0 0,0 0 0,0 1 0,1-1 0,-1 0 0,0 0 1,0 0-1,0 1 0,0-1 0,1 0 0,0 15 33,-8 19-1,7-33-33,-5 17-7,-2 9 16,0 0-1,2 1 1,0 0 0,2 0 0,1 32 0,5-46-286,-3-14 281,0 0 0,0 0 0,0 0 0,1 0 1,-1 1-1,0-1 0,0 0 0,0 0 0,0 0 1,0 0-1,0 0 0,0 0 0,0 0 0,0 0 1,1 0-1,-1 0 0,0 0 0,0 0 0,0 0 1,0 0-1,0 0 0,0 0 0,0 0 1,1 0-1,-1 0 0,0 0 0,0 0 0,0 0 1,0 0-1,0 0 0,0 0 0,0 0 0,0 0 1,1 0-1,-1 0 0,0 0 0,0 0 0,0 0 1,0 0-1,0 0 0,0-1 0,0 1 0,0 0 1,0 0-1,0 0 0,1 0 0,-1 0 0,0 0 1,0 0-1,0 0 0,9-23 109,-3 1-194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11.424"/>
    </inkml:context>
    <inkml:brush xml:id="br0">
      <inkml:brushProperty name="width" value="0.05" units="cm"/>
      <inkml:brushProperty name="height" value="0.05" units="cm"/>
    </inkml:brush>
  </inkml:definitions>
  <inkml:trace contextRef="#ctx0" brushRef="#br0">322 71 14643,'25'-70'4373,"-42"110"-3969,-1-1-1,-27 43 1,-55 71 402,-22 37 199,119-184-970,-28 55 192,29-57-228,1 0 0,-1 1 0,1-1 0,0 0 0,0 0 0,0 1 0,0-1 0,1 1 1,0-1-1,0 1 0,1 7 0,-1-12-3,1 1 0,-1-1 0,0 1 0,1-1 1,-1 0-1,0 1 0,1-1 0,-1 0 0,1 0 1,-1 1-1,0-1 0,1 0 0,-1 0 0,1 0 1,-1 0-1,1 1 0,-1-1 0,1 0 0,-1 0 0,1 0 1,-1 0-1,1 0 0,-1 0 0,1 0 0,-1 0 1,1 0-1,-1-1 0,1 1 0,-1 0 0,1 0 1,-1 0-1,0 0 0,1-1 0,-1 1 0,1 0 0,-1-1 1,0 1-1,1 0 0,-1 0 0,0-1 0,1 1 1,0-1-1,9-10-119,1 0 0,-2-1 0,0 0 0,0 0 0,-1-1-1,8-16 1,5-7-216,128-227-2244,-75 128 1474,-74 134 1108,1 0 0,-1 0 0,1 0 1,-1 0-1,1 0 0,-1 0 0,1 0 0,0 0 1,-1 0-1,1 0 0,0 0 0,0 0 1,0 0-1,0 0 0,0 1 0,0-1 1,2-1-1,-3 3 8,1 0 0,-1 0 0,0 0 1,0 0-1,1-1 0,-1 1 0,0 0 1,0 0-1,0 0 0,0 0 0,0 0 0,0 0 1,0 0-1,0 0 0,0-1 0,-1 3 1,-9 48 251,-21 105 1318,-20 300 0,51-452-1543,-3 21 68,3-25-92,0 1 1,0-1 0,0 1 0,0-1-1,0 1 1,0-1 0,0 1 0,0-1-1,0 1 1,0-1 0,0 0 0,0 1-1,-1-1 1,1 1 0,0-1 0,0 1-1,-1-1 1,1 0 0,0 1 0,0-1-1,-1 0 1,1 1 0,0-1 0,-1 0-1,1 1 1,0-1 0,-1 0 0,1 0-1,-1 1 1,1-1 0,0 0 0,-1 0-1,1 0 1,-1 0 0,0 1 0,0-2 5,0 0 0,0 0 0,1 0 1,-1 0-1,0 1 0,1-1 1,-1 0-1,0 0 0,1 0 0,-1-1 1,1 1-1,0 0 0,-1 0 1,1 0-1,0 0 0,0 0 1,-1 0-1,1-1 0,0 1 0,0 0 1,1-2-1,-2-3 47,-4-35 107,2 1-1,4-75 1,1 87-208,2 0 1,0-1-1,2 2 0,18-52 0,-23 76 30,1 0 0,-1-1 1,1 1-1,0 0 0,-1 0 0,1 1 1,1-1-1,-1 0 0,0 1 0,1-1 1,-1 1-1,5-4 0,-6 6 6,0-1 0,-1 1 0,1 0 0,0-1-1,0 1 1,0 0 0,0 0 0,0-1 0,0 1 0,0 0 0,0 0 0,0 0 0,0 0 0,0 0 0,0 0-1,0 1 1,0-1 0,1 0 0,0 1 0,-1 0 0,1 0 1,-1 0-1,1 0 0,-1 0 0,1 0 0,-1 1 0,0-1 1,0 0-1,0 1 0,0-1 0,0 1 0,2 1 0,1 7-5,0-1 0,0 1 1,0-1-1,-1 1 0,-1 0 0,0 0 0,0 1 0,-1-1 0,0 0 0,-1 14 0,-2 14 5,-10 53 0,9-67-3,-8 35 48,43-165 203,-25 81-139,-2 0-1,-1 0 1,-1 0-1,-1-1 1,-2-33-1,-3 46 144,3 13-246,0 0-1,0 0 1,-1 0-1,1 0 0,0 0 1,0 0-1,0 0 1,0 0-1,0 0 0,0 0 1,0 0-1,0 0 1,-1 0-1,1 0 0,0 0 1,0 0-1,0 0 1,0 0-1,0 0 0,0 0 1,0 0-1,0 0 1,-1 0-1,1 0 0,0 0 1,0 0-1,0 0 1,0 0-1,0 0 0,0 0 1,0 0-1,0 0 1,0 1-1,0-1 1,0 0-1,0 0 0,-1 0 1,1 0-1,0 0 1,0 0-1,0 0 0,0 0 1,0 0-1,0 1 1,0-1-1,0 0 0,0 0 1,0 0-1,0 0 1,0 0-1,0 0 0,0 1 1,0 0-2,0 0 1,0 0-1,-1 1 1,1-1-1,0 0 1,0 1 0,1-1-1,-1 0 1,0 0-1,0 1 1,1-1-1,-1 0 1,0 0-1,1 1 1,0-1-1,-1 0 1,1 0-1,1 2 1,0-1-5,1 0 0,-1 1 0,1-1 1,0 0-1,0 0 0,0-1 0,0 1 0,0-1 0,0 1 0,0-1 1,0 0-1,1 0 0,-1 0 0,0-1 0,1 1 0,-1-1 0,1 0 1,-1 0-1,1 0 0,-1 0 0,0-1 0,6-1 0,6-1-6,1 0-1,-1-2 0,21-9 1,-11 4 13,0-2 1,-2 0 0,1-2-1,-2-1 1,1 0 0,29-29-1,-38 31-1,-1-2-1,0 0 0,-1 0 1,0-1-1,-2 0 0,0-1 1,0-1-1,-2 1 1,11-31-1,-17 42-11,-1-1 0,1 1 0,-1 0 0,-1-1 0,1-11 0,-1 18 6,0-1 0,0 0 0,0 1-1,0-1 1,0 0 0,0 1 0,0-1 0,-1 0 0,1 0-1,0 1 1,0-1 0,-1 1 0,1-1 0,0 0-1,-1 1 1,1-1 0,-1 1 0,1-1 0,-1 1 0,1-1-1,-1 1 1,1-1 0,-2 0 0,1 1-1,0 0 0,0 0 0,-1 0 0,1 0 0,0 1-1,0-1 1,0 0 0,-1 0 0,1 1 0,0-1 0,0 1 0,0-1 0,0 1 0,0 0 0,0-1 0,0 1 0,0 0 0,0-1 0,-1 3 0,-20 19-19,0 0 1,2 2 0,1 1 0,-30 48 0,47-69 21,-80 135 23,74-122-20,0 0-1,1 1 1,1 0-1,0 0 0,2 1 1,-4 27-1,7-41-1,1 1 1,0 0-1,0-1 0,1 1 0,-1 0 0,1-1 1,0 1-1,1-1 0,-1 1 0,1-1 0,0 0 1,1 0-1,-1 1 0,1-1 0,0-1 0,0 1 1,6 6-1,-6-8 1,0 0 0,1-1 0,-1 1 1,1-1-1,-1 1 0,1-1 0,0-1 0,0 1 0,0 0 0,0-1 1,0 0-1,1 0 0,-1 0 0,0 0 0,0-1 0,1 1 0,-1-1 1,0-1-1,1 1 0,-1 0 0,0-1 0,0 0 0,6-2 1,2-1 15,0 0 0,-1-1 0,0-1 0,0 0 0,0 0 1,-1-1-1,0-1 0,0 1 0,0-2 0,-1 1 0,-1-1 0,10-13 1,-5 5 38,-1-1 0,0 0 0,-1-1-1,-1 0 1,-1-1 0,8-25 0,-16 40-39,1 1 0,-1-2 0,0 1 0,-1 0 0,1-7-1,-1 12-15,0-1-1,0 1 1,0-1-1,0 1 1,0-1-1,-1 0 1,1 1-1,0-1 1,0 1-1,0-1 0,0 1 1,-1-1-1,1 1 1,0 0-1,0-1 1,-1 1-1,1-1 1,0 1-1,-1-1 1,1 1-1,-1 0 0,1-1 1,-1 1-1,0 0 0,0 0-1,1 0 0,-1 0 0,0 0 0,0 0 0,0 0 0,0 0 1,1 0-1,-1 1 0,0-1 0,0 0 0,0 1 0,1-1 1,-1 1-1,0-1 0,1 1 0,-1-1 0,0 1 0,1-1 1,-2 2-1,-3 3-5,1 0 1,-1 0 0,1 1-1,0-1 1,0 1 0,1 0-1,0 0 1,0 0 0,0 1-1,1-1 1,-2 8-1,2-8-2,1-1-1,0 1 1,0-1-1,0 1 0,1 0 1,-1-1-1,2 1 0,-1-1 1,0 1-1,1 0 1,0-1-1,0 1 0,1-1 1,2 7-1,-3-11 4,0 1 1,0 0-1,0-1 1,0 1-1,0-1 0,0 1 1,1-1-1,-1 0 0,0 1 1,1-1-1,-1 0 1,1 0-1,-1 0 0,1 0 1,0 0-1,0 0 0,-1-1 1,1 1-1,0 0 1,3 0-1,-1-1-1,0 0 0,-1 0 0,1 0 0,-1-1 0,1 1 0,0-1 0,-1 0 0,1 0 0,-1 0 0,5-2 0,4-3-2,0-1 0,0 0 0,-1-1-1,18-16 1,37-38 42,-58 53-23,0 0-1,0-1 1,-1 0-1,0 0 1,7-16-1,-12 14 11,-10 14-4,-13 16-10,4 1 8,1 0-1,-18 30 1,30-43-8,1 0 0,-1 1 1,1-1-1,0 1 0,0 0 1,1 0-1,0 0 0,0 0 1,1 0-1,0 0 0,0 0 1,1 13-1,0-19-7,0 0 1,0 0-1,0 0 0,0 0 1,1 0-1,-1 0 0,0 0 1,1 0-1,-1 0 0,1-1 1,-1 1-1,1 0 0,-1 0 0,1 0 1,0-1-1,-1 1 0,1 0 1,0-1-1,-1 1 0,1-1 1,0 1-1,0-1 0,0 1 1,0-1-1,-1 1 0,3 0 1,-1-1 0,1 0 0,0 1 1,0-1-1,-1 0 0,1 0 1,0 0-1,0 0 1,-1-1-1,5 0 0,5-3 4,-1 0-1,0 0 1,16-9-1,18-15-33,-1-1-1,-1-3 0,50-47 1,-83 70 8,0 2-27,-8 9-21,-11 19-43,3-9 115,2-2-12,-31 86 29,33-88-7,0 0-1,0 0 1,0 0 0,1 0 0,1 1 0,0-1 0,0 0-1,0 1 1,3 13 0,-3-20-9,1 0 1,-1 0-1,1 0 0,0 0 0,-1 0 1,1 0-1,0 0 0,0 0 0,0 0 0,1-1 1,-1 1-1,0 0 0,1-1 0,-1 1 1,1-1-1,-1 1 0,1-1 0,0 0 1,-1 0-1,1 0 0,2 2 0,-1-3 2,0 1 0,0-1-1,-1 0 1,1 1 0,0-1-1,0 0 1,-1-1 0,1 1-1,0 0 1,-1-1 0,1 0-1,0 1 1,-1-1 0,4-1-1,7-5 17,0 0 0,0-1 0,-1 0 0,19-16-1,11-13 24,-2-1 0,-2-1 0,36-49 0,-21 15-30,49-87-1,-100 155-18,5-5-15,-1-1-1,-1 1 0,0-1 1,0-1-1,4-13 0,-9 24 16,0 0-1,0 0 0,0 0 0,1 0 0,-1 0 0,0 0 0,0 0 0,0 0 0,0-1 0,-1 1 0,1 0 0,0 0 0,0 0 0,-1 0 0,1 0 0,-1-1 0,1 2 2,-1 0 0,1 0 0,0-1-1,-1 1 1,1 0 0,0 0 0,-1 0-1,1-1 1,0 1 0,-1 0 0,1 0-1,-1 0 1,1 0 0,0 0 0,-1 0-1,1 0 1,-1 0 0,1 0 0,-1 0-1,1 0 1,0 0 0,-1 0 0,1 0-1,-1 0 1,1 0 0,-1 0 0,-2 1-7,1 1 1,-1-1 0,0 0-1,1 1 1,-1 0 0,1 0-1,0-1 1,-4 5 0,-6 7-2,1 1 0,1 0 1,0 0-1,1 1 0,0 1 0,2-1 1,0 1-1,0 0 0,-4 20 1,6-15 16,1 0 1,1 1 0,1-1-1,1 1 1,1-1-1,0 1 1,5 23 0,1 19 9,-2 113 0,-8-155-12,4-22-7,0 0 0,0 0 0,0 0 0,-1 0 0,1 0 0,0 0 0,0 0 0,-1 0 0,1 0 0,0 0 0,0 0 0,0 0 0,-1 0 0,1 0 0,0 0 0,0 0 0,0 0 0,-1 0 0,1 0 0,0-1 0,0 1 0,0 0 0,0 0 0,-1 0 0,1 0 0,0 0 0,0-1 0,0 1-1,0 0 1,0 0 0,0 0 0,-1 0 0,1-1 0,0 1 0,0 0 0,0 0 0,0 0 0,0-1 0,0 1 0,0 0 0,0 0 0,0-1 0,0 1 0,-14-40-292,13 34 243,-14-39-747,-1 1 0,-35-65 0,-59-74-778,102 163 1985,8 19-379,0 1 0,0 0 1,0-1-1,0 1 0,0-1 0,0 1 0,0 0 0,0-1 0,0 1 0,0 0 0,0-1 0,0 1 1,0-1-1,1 1 0,-1 0 0,0-1 0,0 1 0,0 0 0,1-1 0,-1 1 0,0 0 0,1 0 1,-1-1-1,0 1 0,0 0 0,1 0 0,0-1 0,2 0 87,0 1 0,0-1 1,0 1-1,0 0 0,0 0 0,0 0 1,0 0-1,0 0 0,5 2 0,27 3 275,29 6-458,120 2-1,-179-13 13,26-3-127,-29 3 170,-1-1-1,0 1 1,1-1 0,-1 1-1,0-1 1,0 1-1,0-1 1,0 0 0,1 0-1,-1 0 1,0 0 0,0 0-1,0 0 1,-1 0 0,1 0-1,0 0 1,0 0 0,-1 0-1,1 0 1,0-2 0,3-25-313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11.831"/>
    </inkml:context>
    <inkml:brush xml:id="br0">
      <inkml:brushProperty name="width" value="0.05" units="cm"/>
      <inkml:brushProperty name="height" value="0.05" units="cm"/>
    </inkml:brush>
  </inkml:definitions>
  <inkml:trace contextRef="#ctx0" brushRef="#br0">27 0 20396,'-14'14'1425,"1"-1"-1577,13-8-328,10-7 656,3-5-96,1-6-104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1:27.177"/>
    </inkml:context>
    <inkml:brush xml:id="br0">
      <inkml:brushProperty name="width" value="0.05" units="cm"/>
      <inkml:brushProperty name="height" value="0.05" units="cm"/>
    </inkml:brush>
  </inkml:definitions>
  <inkml:trace contextRef="#ctx0" brushRef="#br0">50 207 13075,'-1'0'133,"0"0"0,0 0 0,-1 1 0,1-1 0,0 0 0,0 0 0,-1 0 0,1 0 0,0 0 0,0 0 0,0-1 0,-1 1 0,1 0 0,0 0 0,0-1 0,0 1 0,0-1 0,0 1 0,-1-1 0,1 0 0,0 1 0,-1-2 0,2 0-27,-1 1-1,1 0 1,0-1-1,-1 1 1,1-1 0,0 1-1,0-1 1,0 1-1,0-1 1,0 1-1,0-1 1,1 1-1,-1-1 1,0 1 0,1 0-1,-1-1 1,1 1-1,1-2 1,2-7 171,1 1 0,1-1 0,-1 1-1,1 1 1,1-1 0,0 1 0,0 0 0,14-11 0,-3 4-68,0 2 0,1 0-1,20-11 1,-34 22-188,-1-1 0,1 1 0,-1 0-1,1 1 1,0-1 0,0 1-1,0 0 1,0 0 0,0 0 0,0 1-1,0 0 1,9 0 0,-11 1-15,-1-1-1,0 1 1,0 0-1,0 0 1,0 0 0,0 0-1,0 0 1,0 0 0,-1 0-1,1 1 1,0-1-1,-1 1 1,1-1 0,-1 1-1,1 0 1,-1-1-1,0 1 1,0 0 0,0 0-1,0 0 1,0 0 0,0 0-1,0 0 1,-1 0-1,1 1 1,-1-1 0,1 0-1,-1 0 1,0 0-1,0 0 1,0 3 0,0 6-5,-1 0 0,0-1 0,0 1 0,-1-1 0,0 1 0,-1-1 0,0 0 0,-1 0 0,-9 18 0,-4 2 6,-34 47 0,9-24 23,-55 54 0,56-64-10,39-41-20,0 0 1,0 1-1,0-1 0,0 1 1,1-1-1,-1 1 0,1-1 1,-1 1-1,1 0 1,0 0-1,0 0 0,0 3 1,1-6-2,0 1 1,0 0 0,0 0-1,0-1 1,0 1 0,0 0-1,0 0 1,0-1 0,0 1-1,1 0 1,-1-1 0,0 1-1,1 0 1,-1-1 0,0 1-1,1 0 1,-1-1-1,1 1 1,0 0 0,1 0-1,-1 0 1,1 0 0,-1 0-1,1 0 1,-1 0-1,1-1 1,0 1 0,-1-1-1,1 1 1,0-1-1,3 1 1,12-1 44,1 0 0,0-1 0,0-1 0,0-1 0,29-8 0,1 0 124,-30 8-214,-1-1-53,0 1 1,0 0-1,1 1 1,-1 1-1,1 1 1,27 3-1,-46-1-474,-4-1 192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5.397"/>
    </inkml:context>
    <inkml:brush xml:id="br0">
      <inkml:brushProperty name="width" value="0.05" units="cm"/>
      <inkml:brushProperty name="height" value="0.05" units="cm"/>
    </inkml:brush>
  </inkml:definitions>
  <inkml:trace contextRef="#ctx0" brushRef="#br0">396 111 17604,'2'-6'507,"0"-2"-85,0-1-1,0 1 1,0 0 0,-1-11 0,-1 17-340,0 0 1,0 0 0,0 0-1,0 1 1,0-1-1,-1 0 1,1 0-1,-1 0 1,1 0-1,-1 0 1,0 1-1,0-1 1,0 0-1,0 1 1,0-1 0,0 1-1,0-1 1,0 1-1,-1-1 1,1 1-1,-1 0 1,1 0-1,-1-1 1,-2 0-1,-1 0 92,-1 0-1,1 0 0,-1 1 0,1-1 0,-1 2 0,0-1 1,1 0-1,-1 1 0,0 0 0,0 1 0,-7 0 1,1 1-60,0 1 0,0-1 0,1 2 0,-19 7 0,15-3-86,1 1 0,-1 0 0,1 0 0,1 2 0,0-1-1,1 2 1,0 0 0,0 0 0,2 1 0,-1 0 0,-15 28 0,16-23-21,1 0 0,1 1 0,0 0 1,1 0-1,1 1 0,1 0 0,1 0 0,1 0 1,-1 29-1,3-39-5,2-1 1,-1 0-1,1 0 1,1 0 0,-1 0-1,7 17 1,-6-22-3,0 1 0,0 0 0,1-1-1,-1 1 1,1-1 0,0 0 0,1 0 0,-1 0 0,1 0 0,-1-1 0,1 1 0,0-1 0,0 0 0,5 2 0,1 0 0,0-1-1,0 0 1,1-1 0,-1 0-1,1-1 1,0 0 0,0-1-1,-1 0 1,1-1 0,0 0-1,0 0 1,21-5-1,-6 1 7,1-3-1,-1 0 0,-1-1 0,26-12 0,-46 18 2,1-1 0,-1 1-1,0-1 1,0 0 0,0-1-1,0 1 1,7-8 0,-11 11-6,-1 0-1,0-1 1,0 1 0,1 0 0,-1 0 0,0-1-1,0 1 1,0 0 0,0-1 0,1 1 0,-1 0 0,0 0-1,0-1 1,0 1 0,0 0 0,0-1 0,0 1-1,0 0 1,0-1 0,0 1 0,0 0 0,0-1-1,0 1 1,0 0 0,0-1 0,0 1 0,0 0 0,0-1-1,0 1 1,0 0 0,0-1 0,-1 1 0,1 0-1,0-1 1,0 1 0,0 0 0,-1 0 0,1-1-1,0 1 1,0 0 0,0 0 0,-1-1 0,1 1 0,0 0-1,-1 0 1,1 0 0,0 0 0,-1-1 0,1 1-1,0 0 1,-1 0 0,1 0 0,0 0 0,-1 0-1,1 0 1,0 0 0,-1 0 0,1 0 0,0 0 0,-1 0-1,1 0 1,-1 0 0,-21 1 9,-5 4-9,1 1-1,0 1 1,0 2 0,0 0-1,-41 23 1,56-24-16,20-10 1,24-10 8,26-19 2,-36 18 2,1 1 0,0 1 0,31-10 0,-53 20 0,1 0 0,-1 1 0,1-1 0,-1 1 0,1-1 0,-1 1 0,1 0 0,-1 0-1,1 0 1,-1 0 0,1 0 0,-1 0 0,1 1 0,-1-1 0,1 1 0,-1 0 0,0 0-1,1 0 1,-1 0 0,0 0 0,1 0 0,-1 1 0,0-1 0,0 1 0,0 0 0,-1-1-1,4 4 1,-2 0-2,0 1-1,0 0 0,-1-1 0,0 1 1,0 0-1,0 0 0,-1 0 0,0 0 0,1 12 1,-1-5-5,4 28 30,-5-39-23,0-1 0,0 0 0,0 0 1,1 0-1,-1 1 0,0-1 0,1 0 1,-1 0-1,1 0 0,-1 0 0,1 0 1,0 0-1,0 0 0,-1 0 1,1 0-1,0 0 0,0 0 0,0 0 1,0-1-1,0 1 0,0 0 0,0-1 1,0 1-1,0 0 0,1 0 0,1-2-77,-1 1-1,0 0 0,0-1 0,0 1 0,0-1 0,0 1 0,0-1 0,0 0 0,0 0 0,0 0 1,-1 0-1,1 0 0,0-1 0,0 1 0,-1 0 0,1-1 0,-1 1 0,1-1 0,-1 0 0,2-2 0,24-38-1067,-26 40 1149,15-25-474,1-4-185</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6.072"/>
    </inkml:context>
    <inkml:brush xml:id="br0">
      <inkml:brushProperty name="width" value="0.05" units="cm"/>
      <inkml:brushProperty name="height" value="0.05" units="cm"/>
    </inkml:brush>
  </inkml:definitions>
  <inkml:trace contextRef="#ctx0" brushRef="#br0">54 287 17476,'0'5'304,"-1"-1"0,0 0-1,0 0 1,0 0 0,-1 0 0,1 0 0,-1-1 0,-4 7 0,-3 9 580,1 1-63,-9 36 0,16-49-758,0 0 0,0-1 0,0 1-1,1 0 1,0-1 0,0 1 0,0 0-1,1 0 1,3 10 0,-4-15-43,1-1 0,-1 1 0,1-1 0,-1 1 0,1-1 0,0 1 0,0-1 0,0 1 1,0-1-1,0 0 0,0 1 0,0-1 0,0 0 0,1 0 0,-1 0 0,0 0 0,1 0 0,-1 0 0,0 0 0,1 0 0,0-1 0,1 2 0,0-2 4,0 0 0,0 1 0,0-1 0,-1 0 0,1 0 0,0 0 0,0-1 0,0 1 0,0-1 0,0 0 0,4-1 0,4-3 31,0 0-1,-1-1 0,0 0 0,0-1 1,10-8-1,-1-3-165,-1 0 1,-1-1 0,0-1-1,13-23 1,-30 43 95,0 1-1,0-1 1,0 0 0,0 0 0,0 0 0,0 0 0,0 0 0,0 0 0,0 0-1,0 0 1,0 1 0,0-1 0,0 0 0,0 0 0,0 0 0,1 0-1,-1 0 1,0 0 0,0 0 0,0 0 0,0 0 0,0 0 0,0 0-1,0 1 1,0-1 0,0 0 0,1 0 0,-1 0 0,0 0 0,0 0-1,0 0 1,0 0 0,0 0 0,0 0 0,0 0 0,1 0 0,-1 0-1,0 0 1,0 0 0,0 0 0,0 0 0,0 0 0,0 0 0,0 0-1,0 0 1,1 0 0,-1-1 0,0 1 0,0 0 0,-2 12-223,-1-3 104,-1 3 25,0 1 0,1-1 0,0 1 0,-1 21 0,3-33 116,1-1-1,0 1 0,0 0 1,0-1-1,0 1 1,0 0-1,0-1 1,0 1-1,0-1 0,0 1 1,1 0-1,-1-1 1,0 1-1,0 0 1,0-1-1,1 1 1,-1-1-1,0 1 0,1-1 1,-1 1-1,0-1 1,1 1-1,-1-1 1,1 1-1,-1-1 1,1 1-1,-1-1 0,1 0 1,-1 1-1,1-1 1,-1 0-1,1 1 1,0-1-1,-1 0 0,1 0 1,-1 0-1,1 1 1,0-1-1,-1 0 1,1 0-1,0 0 1,-1 0-1,1 0 0,0 0 1,-1 0-1,1-1 1,-1 1-1,1 0 1,0 0-1,-1 0 0,2-1 1,3-1 44,0 0-1,-1-1 1,1 1 0,0-1-1,5-4 1,20-18 178,-1-1 1,-1-1 0,43-55-1,59-103 257,-130 184-485,12-15 19,-2-1 1,0-1-1,-1 1 0,10-29 1,-19 37-60,-7 14-22,0 7 34,1 1 1,0 0 0,0 0-1,-4 18 1,-13 60 36,14-52 25,2 1 0,-1 45-1,7-69-12,1 1 0,0-1-1,2 1 1,0-1 0,1 1-1,0-1 1,11 30 0,-13-43-25,1 1 1,-1-1-1,0 0 1,1 1-1,0-1 0,0 0 1,0 0-1,0-1 1,0 1-1,1 0 0,-1-1 1,1 1-1,0-1 1,-1 0-1,5 3 1,-7-5-3,0 0 0,1 0 0,-1 0 0,0 0 0,1 0 1,-1 0-1,0 0 0,0 0 0,1 0 0,-1 0 1,0 0-1,1 0 0,-1 0 0,0 0 0,0 0 1,1 0-1,-1 0 0,0 0 0,0 0 0,1-1 0,-1 1 1,0 0-1,0 0 0,1 0 0,-1 0 0,0-1 1,0 1-1,0 0 0,1 0 0,-1 0 0,0-1 1,0 1-1,0 0 0,0 0 0,1-1 0,-1 1 0,0 0 1,0 0-1,0-1 0,0 1 0,0 0 0,0 0 1,0-1-1,0 1 0,0 0 0,0-1 0,0 1 1,0 0-1,0 0 0,0-1 0,0 1 0,0 0 0,0-1 1,0 1-1,0 0 0,-1-1 0,-5-20-262,6 20 254,-15-35-479,-1 0-1,-29-46 1,-51-65-28,58 91 1052,37 56-481,1-1-1,-1 0 0,1 1 0,-1-1 0,1 0 0,0 0 0,-1 1 0,1-1 0,0 0 0,0 0 1,-1 1-1,1-1 0,0 0 0,0 0 0,0-1 0,0 1-27,0 1 0,1 0 0,-1-1 0,0 1 0,0 0 0,0 0 0,0-1 0,1 1 0,-1 0 0,0 0 0,0-1 0,1 1 0,-1 0 1,0 0-1,1 0 0,-1 0 0,0-1 0,0 1 0,1 0 0,-1 0 0,0 0 0,1 0 0,-1 0 0,0 0 0,1 0 0,25 3 733,-21-2-632,150 21 104,-130-20-660,0-2 1,0 0 0,0-2 0,30-6 0,-9-2-176</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6.940"/>
    </inkml:context>
    <inkml:brush xml:id="br0">
      <inkml:brushProperty name="width" value="0.05" units="cm"/>
      <inkml:brushProperty name="height" value="0.05" units="cm"/>
    </inkml:brush>
  </inkml:definitions>
  <inkml:trace contextRef="#ctx0" brushRef="#br0">3 195 15083,'-1'6'262,"0"1"-1,1-1 1,0 1 0,0-1-1,1 1 1,-1-1-1,1 0 1,3 11 0,-3-14-166,0-1 0,0 1 1,1-1-1,-1 1 1,0-1-1,1 0 0,0 0 1,-1 1-1,1-1 1,0 0-1,0 0 0,0-1 1,0 1-1,1 0 0,-1-1 1,0 1-1,1-1 1,-1 0-1,1 0 0,-1 0 1,1 0-1,0 0 1,3 0-1,1 0 36,1-1-1,0 0 1,-1 0 0,1 0 0,-1-1-1,1-1 1,-1 1 0,1-1 0,-1 0-1,0-1 1,0 0 0,0 0 0,0 0 0,0-1-1,-1 0 1,0 0 0,0-1 0,10-8-1,-9 6-53,1 0 0,-1 0 0,-1-1 0,0 0-1,0 0 1,0 0 0,-1-1 0,0 0 0,-1 0-1,0 0 1,0-1 0,-1 1 0,4-18 0,-7 21-58,0 0 0,0 0 0,0 0 1,0 0-1,-1 0 0,0 0 1,0 0-1,-1 0 0,0 1 0,0-1 1,0 0-1,0 1 0,-6-9 0,7 12-26,-1 0 0,0-1 0,0 1 0,1 0 0,-1 0 0,0 0 0,-1 0 0,1 0 0,0 1-1,-1-1 1,1 1 0,0 0 0,-1-1 0,0 1 0,1 0 0,-1 0 0,0 1 0,1-1 0,-1 0-1,0 1 1,0 0 0,0 0 0,1-1 0,-1 2 0,0-1 0,0 0 0,0 1 0,0-1 0,1 1-1,-6 2 1,1 0-22,0 0 1,1 1-1,-1 0 0,1 0 0,0 1 0,0 0 0,1 0 0,0 0 1,-1 0-1,2 1 0,-1 0 0,1 0 0,-4 7 0,-2 5-39,1-1-1,0 1 1,-10 35-1,12-29 33,1 1 0,-5 46 0,10-60 39,0 0-1,1-1 1,0 1 0,1 0-1,1 0 1,-1-1-1,1 1 1,1-1-1,5 13 1,-7-19 1,1-1-1,0 1 1,0-1 0,0 0 0,1 0-1,-1 1 1,1-2 0,0 1 0,-1 0-1,1 0 1,1-1 0,-1 0 0,0 1-1,6 2 1,-3-3 5,0 0-1,0 0 1,0-1 0,0 1-1,0-1 1,0 0 0,0-1-1,10 0 1,2-1 32,-1-2 1,0 0-1,0 0 0,0-2 1,26-10-1,-12 2 67,0-2 0,0-2 0,38-27 0,78-69 366,-145 111-467,16-9 48,-18 11-55,0 0 1,1 0-1,-1 0 0,0 0 1,1 0-1,-1 0 0,0 0 0,1 0 1,-1 0-1,0 0 0,1 0 1,-1 0-1,0 0 0,1 0 1,-1 0-1,0 0 0,1 1 1,-1-1-1,0 0 0,1 0 1,-1 0-1,0 0 0,0 1 1,1-1-1,-1 0 0,0 0 1,0 1-1,1-1 0,0 3 5,0 0 0,0 0-1,-1 0 1,1 0 0,-1-1 0,0 1 0,1 0-1,-1 0 1,-1 4 0,1 4 12,0 0 32,0 0 0,0 0 0,1 1 0,1-1 0,3 13 0,-5-22-36,1 0 1,0 0 0,0 0-1,0 0 1,0 0 0,0 0-1,0 0 1,1 0 0,-1 0-1,1 0 1,-1-1 0,1 1-1,-1-1 1,1 1 0,0-1-1,0 1 1,0-1-1,0 0 1,0 0 0,0 0-1,0 0 1,0-1 0,0 1-1,1 0 1,-1-1 0,0 1-1,0-1 1,1 0 0,-1 0-1,0 0 1,3 0 0,5-1 24,-1-1 1,1 0 0,-1 0-1,1-1 1,-1 0-1,16-7 1,54-34 40,-24 12-105,-44 26 8,0 0-24,1 0 1,0 1-1,0 0 0,0 1 1,17-4-1,-27 8 27,1-1-1,0 1 0,-1 0 1,1 0-1,0 0 1,-1 0-1,1 0 0,0 1 1,-1-1-1,1 1 0,-1 0 1,1-1-1,-1 1 1,1 0-1,-1 1 0,0-1 1,1 0-1,-1 1 1,0-1-1,0 1 0,0 0 1,0 0-1,0 0 0,0 0 1,-1 0-1,1 0 1,-1 0-1,1 0 0,-1 1 1,0-1-1,2 5 1,8 31-107,-10-31 127,1 1 0,0-1 0,0 0 0,1 0 0,5 12-1,-6-17 2,-1-1 0,0 1 0,0 0-1,1-1 1,-1 1 0,1-1 0,0 0-1,-1 1 1,1-1 0,0 0 0,0 0 0,0 0-1,-1 0 1,1 0 0,0-1 0,0 1-1,0-1 1,0 1 0,1-1 0,-1 0-1,0 1 1,0-1 0,0 0 0,0-1 0,3 1-1,4-2 13,-1 1-1,0-2 1,0 1-1,1-1 1,-1 0-1,-1-1 1,15-8 0,51-39-300,-47 31-57,-22 17 266,6-4-327,0-1 1,0 2-1,1-1 1,16-5-1,-20 10-679,-7 6 22,-12 4-55,3-8 598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7.346"/>
    </inkml:context>
    <inkml:brush xml:id="br0">
      <inkml:brushProperty name="width" value="0.05" units="cm"/>
      <inkml:brushProperty name="height" value="0.05" units="cm"/>
    </inkml:brush>
  </inkml:definitions>
  <inkml:trace contextRef="#ctx0" brushRef="#br0">29 17 21565,'-16'-10'1480,"10"7"-1832,-1 0-336,9 4 1208,3 5-336,2 0-496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7.966"/>
    </inkml:context>
    <inkml:brush xml:id="br0">
      <inkml:brushProperty name="width" value="0.05" units="cm"/>
      <inkml:brushProperty name="height" value="0.05" units="cm"/>
    </inkml:brush>
  </inkml:definitions>
  <inkml:trace contextRef="#ctx0" brushRef="#br0">8 248 14963,'-1'2'217,"0"0"1,0 0-1,0 0 0,0 0 0,0 0 1,1 0-1,-1 0 0,1 0 0,0 1 1,-1-1-1,1 3 0,1-5-174,-1 1-1,0-1 1,0 0-1,0 1 1,0-1-1,1 0 1,-1 1-1,0-1 1,0 0-1,1 1 1,-1-1-1,0 0 1,0 0-1,1 1 1,-1-1 0,0 0-1,1 0 1,-1 0-1,0 1 1,1-1-1,-1 0 1,1 0-1,-1 0 1,1 0-1,17-1 792,-6-2-563,1-1 1,-1 0 0,0-1-1,0-1 1,-1 0-1,0 0 1,0-1-1,18-15 1,-8 4 50,0-2 0,-2 0 0,18-23 1,-3-6 113,-32 45-407,0 1 0,0-1 0,-1 0 0,1 0 0,-1 0 0,0 0 0,0 0 0,0 0 0,-1 0 0,1-1 0,-1-5 0,0 10-26,0-1 0,0 1 0,0-1 0,0 1 1,0-1-1,0 0 0,0 1 0,-1-1 0,1 1 1,0-1-1,0 1 0,-1-1 0,1 1 0,0-1 0,-1 1 1,1-1-1,0 1 0,-1 0 0,1-1 0,0 1 1,-1-1-1,1 1 0,-1 0 0,1-1 0,-1 1 0,1 0 1,-1 0-1,1-1 0,-1 1 0,1 0 0,-1 0 0,0 0 1,1 0-1,-1 0 0,1-1 0,-1 1 0,1 0 1,-1 0-1,0 1 0,1-1 0,-1 0 0,1 0 0,-1 0 1,1 0-1,-1 0 0,1 1 0,-1-1 0,1 0 0,-1 0 1,1 1-1,-2 0 0,-23 16 43,13-3-53,0 0 0,1 1 0,1 1 0,0-1 0,1 2 0,1-1 0,1 1 0,0 0 0,1 1 1,1-1-1,-4 23 0,8-35 4,0 0 1,1 0-1,0 0 1,0 0 0,0 0-1,0 0 1,1 0-1,0-1 1,0 1-1,0 0 1,2 5-1,-2-7 5,1-1 0,-1 0 0,0 0 0,1 0 0,0 0 0,-1 0 0,1 0 0,0 0 0,0-1 0,0 1 0,0-1 0,0 1 0,0-1 0,0 0 0,1 0 0,-1 0-1,0 0 1,1 0 0,-1 0 0,1-1 0,-1 1 0,1-1 0,3 1 0,2-1 14,0 0 0,0 0 0,-1-1-1,1 0 1,0 0 0,0-1 0,-1 0 0,9-3 0,8-5 62,26-15 0,-34 16-31,1 0-1,1 1 0,34-10 0,-50 18-46,0-1 0,1 1 0,-1-1 0,1 1 0,-1 0-1,1 0 1,-1 0 0,1 1 0,-1-1 0,0 0 0,1 1 0,-1 0 0,1-1-1,-1 1 1,0 0 0,0 0 0,4 3 0,-1 0-12,0 0 0,0 0 0,-1 1 0,1 0 0,3 5 0,-6-6 7,1 0 0,0-1 0,0 1 0,0-1 0,0 0 0,1 0 0,-1 0 1,1 0-1,-1 0 0,1-1 0,0 0 0,0 0 0,1 0 0,4 2 0,-3-4 12,1 1 0,-1-1 1,0 1-1,1-2 0,-1 1 0,1-1 0,-1 0 0,0 0 0,0-1 0,9-3 0,10-5 35,29-16 0,-8 3 6,-44 22-57,6-3 22,1 0-1,-1 1 0,1 1 0,11-3 1,-19 5-25,1-1 0,-1 1 0,0 0 0,1 0 0,-1 0 0,0 0 0,1 0 0,-1 0 0,0 0 0,1 0 0,-1 0 1,0 1-1,1-1 0,-1 0 0,0 1 0,0-1 0,1 1 0,-1 0 0,0-1 0,0 1 0,0 0 0,0 0 0,0-1 0,0 1 0,0 0 1,0 0-1,0 0 0,0 0 0,-1 1 0,1-1 0,0 0 0,-1 0 0,1 0 0,-1 1 0,1-1 0,-1 0 0,1 0 0,-1 2 1,2 18-660,-2-17 593,0 1 0,0 0 1,1 0-1,0 0 0,1 5 0,6 4-210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8.478"/>
    </inkml:context>
    <inkml:brush xml:id="br0">
      <inkml:brushProperty name="width" value="0.05" units="cm"/>
      <inkml:brushProperty name="height" value="0.05" units="cm"/>
    </inkml:brush>
  </inkml:definitions>
  <inkml:trace contextRef="#ctx0" brushRef="#br0">235 109 16227,'1'-11'443,"-2"1"-1,1-1 0,-1 0 1,-1 1-1,-4-15 0,6 24-383,0-1 0,-1 1 0,0-1 0,1 0 0,-1 1 0,0-1-1,0 1 1,0 0 0,0-1 0,0 1 0,0 0 0,0-1 0,0 1 0,0 0 0,-1 0-1,1 0 1,0 0 0,-1 0 0,1 0 0,-1 1 0,1-1 0,-1 0 0,0 1 0,1-1 0,-1 1-1,0 0 1,1-1 0,-1 1 0,0 0 0,1 0 0,-1 0 0,0 0 0,1 0 0,-1 0 0,0 1-1,1-1 1,-1 1 0,0-1 0,1 1 0,-1-1 0,1 1 0,-1 0 0,-1 1 0,-6 3 62,1 0 1,0 1-1,0 0 1,0 0-1,0 1 1,1 0-1,0 0 1,1 1-1,0 0 1,-6 9-1,-1 4 1,0 1 0,-18 44-1,27-57-100,1 0 0,-1 1 1,1-1-1,1 1 0,0 0 0,0 0 0,1 0 0,0 0 0,1 19 0,1-28-17,-1 1 1,0-1-1,0 0 0,1 1 0,-1-1 1,1 0-1,-1 0 0,1 0 0,0 0 1,-1 0-1,1 1 0,0-1 0,0 0 1,0-1-1,-1 1 0,1 0 0,0 0 1,0 0-1,0 0 0,1-1 0,-1 1 1,0 0-1,0-1 0,0 1 1,0-1-1,1 0 0,-1 1 0,0-1 1,0 0-1,1 0 0,-1 1 0,0-1 1,1 0-1,-1 0 0,0-1 0,1 1 1,-1 0-1,1-1 0,5 0 22,-1 0 1,0-1-1,1 0 0,-1-1 0,0 1 0,8-6 0,7-6 68,0 0 0,0-2 0,-2-1 0,0 0 0,22-26 0,73-103 384,-112 143-471,11-13-9,-13 16 1,0 0-1,0 0 1,0 0-1,0 0 1,0 0 0,0 0-1,0 0 1,0 0-1,0 0 1,0 0-1,0 0 1,0 1-1,0-1 1,0 0-1,0 0 1,0 0-1,0 0 1,0 0-1,0 0 1,0 0-1,0 0 1,0 0-1,0 0 1,0 0-1,0 0 1,0 1-1,0-1 1,0 0 0,0 0-1,0 0 1,0 0-1,0 0 1,0 0-1,1 0 1,-1 0-1,0 0 1,0 0-1,0 0 1,0 0-1,0 0 1,0 0-1,0 0 1,0 0-1,0 0 1,0 0-1,0 0 1,0 0-1,0 0 1,1 0-1,-1 0 1,0 0 0,0 0-1,0 0 1,0 0-1,0 0 1,0 0-1,-13 32-255,11-27 225,-6 13-93,-5 9-296,-10 36 0,20-55 239,1-1 0,1 1-1,-1 0 1,1 0 0,0 0-1,1 0 1,0 0 0,0-1-1,3 17 1,-3-23 205,1 1 1,-1 0-1,1 0 0,0-1 1,0 1-1,-1 0 0,1-1 1,0 1-1,0-1 0,0 1 1,1-1-1,-1 1 1,0-1-1,0 0 0,1 0 1,-1 1-1,1-1 0,-1 0 1,1 0-1,2 0 0,-1 1-45,0-2 0,0 1-1,0 0 1,0-1-1,0 1 1,1-1-1,-1 0 1,0 0 0,0 0-1,1-1 1,4 0-1,32-11-179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8.896"/>
    </inkml:context>
    <inkml:brush xml:id="br0">
      <inkml:brushProperty name="width" value="0.05" units="cm"/>
      <inkml:brushProperty name="height" value="0.05" units="cm"/>
    </inkml:brush>
  </inkml:definitions>
  <inkml:trace contextRef="#ctx0" brushRef="#br0">94 0 15083,'-1'5'1291,"-36"117"902,-5 21 72,37-124-1973,2 0 0,0 1 1,1-1-1,2 1 1,1 27-1,-1-45-264,0 0 0,0 0 0,0 0 0,1 0 0,-1 0 1,1 0-1,-1 0 0,1-1 0,0 1 0,-1 0 0,1 0 0,0-1 0,0 1 0,0 0 0,1-1 0,-1 1 0,0-1 0,1 1 0,-1-1 0,1 0 0,-1 1 0,1-1 0,-1 0 1,1 0-1,0 0 0,0-1 0,0 1 0,-1 0 0,1 0 0,0-1 0,0 0 0,0 1 0,0-1 0,3 0 0,6 0-52,0-1 1,-1 0-1,1-1 0,0 0 1,13-5-1,6-1-260,-26 7 207,1 0 0,-1 1 0,0 0 0,1 0 0,-1 0 0,0 0-1,1 1 1,-1-1 0,0 1 0,6 2 0,-9-2 61,0-1 0,0 1-1,0-1 1,0 1 0,0 0 0,0-1-1,0 1 1,0 0 0,0 0-1,0 0 1,0 0 0,-1 0 0,1 0-1,0 0 1,-1 0 0,1 0 0,-1 0-1,1 0 1,-1 0 0,1 0 0,-1 0-1,0 0 1,0 1 0,0-1 0,1 0-1,-1 0 1,0 0 0,0 1 0,-1-1-1,1 0 1,0 0 0,0 0 0,0 1-1,-1-1 1,1 0 0,-1 0 0,1 0-1,-1 0 1,1 0 0,-1 0 0,-1 2-1,-2 3 128,0 0-1,0 0 0,0-1 1,-1 0-1,0 0 0,0 0 1,0 0-1,0-1 0,-1 1 1,0-1-1,0-1 0,-9 5 1,10-5-77,0-1 0,0 0 0,-1 0 0,1 0 0,-1-1 1,1 0-1,-1 0 0,0 0 0,1 0 0,-1-1 0,0 0 0,0 0 0,1-1 0,-1 0 1,-9-2-1,14 2-78,-1 1 0,0-1 0,1 0 0,-1 0 0,1 1 0,0-1 0,-1-1 0,1 1 0,0 0 1,-1 0-1,1 0 0,0-1 0,0 1 0,0 0 0,0-1 0,0 1 0,1-1 0,-1 1 0,0-1 0,1 0 0,-1 1 1,1-1-1,-1 1 0,1-1 0,0 0 0,0 0 0,0 1 0,0-4 0,4-11-437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9.377"/>
    </inkml:context>
    <inkml:brush xml:id="br0">
      <inkml:brushProperty name="width" value="0.05" units="cm"/>
      <inkml:brushProperty name="height" value="0.05" units="cm"/>
    </inkml:brush>
  </inkml:definitions>
  <inkml:trace contextRef="#ctx0" brushRef="#br0">253 12 18692,'0'-1'62,"-1"0"0,1 0 1,0 1-1,-1-1 0,1 0 0,-1 1 1,1-1-1,-1 1 0,1-1 0,-1 1 0,0-1 1,1 1-1,-1-1 0,1 1 0,-1-1 0,0 1 1,0 0-1,1-1 0,-1 1 0,0 0 1,0 0-1,1-1 0,-1 1 0,-1 0 0,-25 4 396,-22 17 156,32-12-508,1 1 0,0 0 0,1 1 0,0 1 0,1 0 0,0 1 0,1 0 0,-19 27 0,31-39-105,0 1-1,0-1 1,0 1 0,0-1 0,0 1 0,1-1 0,-1 1 0,1 0-1,-1-1 1,1 1 0,-1 0 0,1 0 0,0 2 0,0-3-10,0-1 1,1 1-1,-1 0 1,0-1-1,0 1 0,1 0 1,-1-1-1,0 1 1,1-1-1,-1 1 1,1 0-1,-1-1 1,0 1-1,1-1 1,0 1-1,-1-1 1,1 1-1,-1-1 1,1 0-1,-1 1 0,1-1 1,1 1-1,4 0-80,-1 1 0,1-1-1,0-1 1,0 1 0,0-1-1,8 0 1,5 0-116,3 1 7,80 9-752,-87-8 803,1 1-1,-1 1 1,0 0 0,20 9-1,-32-12 149,-1 0-1,0 0 0,0 0 0,0 1 1,0-1-1,0 1 0,0-1 0,0 1 1,3 3-1,-5-4 22,1 0 0,-1-1 0,1 1-1,-1 0 1,0 0 0,1-1 0,-1 1 0,0 0 0,0 0 0,0 0 0,1 0 0,-1-1-1,0 1 1,0 0 0,0 0 0,0 0 0,-1 0 0,1-1 0,0 3 0,-2-1 56,1 1 1,-1 0 0,1-1 0,-1 0-1,0 1 1,0-1 0,0 0 0,0 0 0,-1 0-1,1 0 1,-1 0 0,1-1 0,-6 3-1,-3 3 71,0-2 0,0 1 0,0-1 0,-1-1 0,0 0 0,0-1 0,0 0 0,-1-1 0,1 0 0,-19-1 0,30-1-153,0 1 0,0-1 0,1 0 0,-1 0 0,0 0 0,0-1 0,1 1 0,-1 0 0,0 0 0,0 0 0,1 0 0,-1-1 0,0 1 0,1 0 0,-1-1 0,0 1 0,1 0 0,-1-1 0,1 1 0,-1-1 0,0 1 0,1-1 0,-1 0 0,1 1 0,-1-1 0,1 1-1,0-1 1,-1 0 0,1 1 0,0-1 0,-1 0 0,1 1 0,0-1 0,0 0 0,-1 0 0,9-11-225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0.528"/>
    </inkml:context>
    <inkml:brush xml:id="br0">
      <inkml:brushProperty name="width" value="0.05" units="cm"/>
      <inkml:brushProperty name="height" value="0.05" units="cm"/>
    </inkml:brush>
  </inkml:definitions>
  <inkml:trace contextRef="#ctx0" brushRef="#br0">69 432 16996,'-7'9'585,"-5"8"535,-22 37 0,32-49-976,-1-1 0,1 1-1,0 0 1,1 0 0,-1 0 0,1 0 0,0 0 0,0 1 0,1-1 0,-1 0 0,1 0 0,0 1-1,2 7 1,-2-12-88,0 1 1,1 0-1,0 0 0,-1-1 0,1 1 0,0 0 0,0-1 0,0 1 0,0-1 0,0 1 0,0-1 0,0 1 1,0-1-1,1 0 0,-1 0 0,1 0 0,-1 0 0,1 0 0,-1 0 0,4 2 0,-1-2 35,0 0-1,0 0 1,1 0-1,-1 0 1,0-1-1,1 1 1,-1-1-1,7-1 1,3 0 105,-1-2 1,1 1 0,-1-2-1,23-8 1,-24 7-50,0-1 0,0-1 1,-1 1-1,20-17 0,-26 19-115,-1 0-1,1 0 1,-1-1-1,0 0 1,0 0-1,0 0 1,0 0-1,-1-1 0,0 1 1,0-1-1,-1 0 1,2-6-1,-3 10-31,-1 1 0,1 0 0,-1-1 0,0 1 0,0-1-1,1 1 1,-1 0 0,0-1 0,0 1 0,-1-1 0,1 1 0,0-1 0,0 1-1,-1 0 1,1-1 0,-1 1 0,1-1 0,-1 1 0,1 0 0,-1 0 0,0-1-1,0 1 1,0 0 0,0 0 0,0 0 0,0 0 0,0 0 0,0 0 0,0 0-1,0 0 1,0 0 0,-1 1 0,1-1 0,0 0 0,0 1 0,-1-1 0,1 1-1,-1 0 1,1-1 0,0 1 0,-1 0 0,1 0 0,-1 0 0,1 0-1,-1 0 1,1 0 0,-1 0 0,-1 1 0,1-1-4,0 0 0,0 0 0,0 0 0,0 1 0,0-1 0,0 1 0,0-1 0,1 1 0,-1 0 0,0 0 0,0 0 0,0 0 0,1 0 0,-1 0 0,1 0 0,-1 1 0,1-1 0,-1 0 0,1 1 0,0-1 0,-1 1 0,1 0 1,0-1-1,0 1 0,0 0 0,1 0 0,-1-1 0,0 1 0,1 0 0,-1 0 0,1 0 0,-1 0 0,1 0 0,0 0 0,0 4 0,1-5 2,-1 1 0,1-1 0,-1 1 0,1-1 0,0 0 0,0 1 1,0-1-1,-1 0 0,1 0 0,1 1 0,-1-1 0,0 0 0,0 0 0,0 0 0,1 0 0,-1 0 1,0-1-1,1 1 0,-1 0 0,0-1 0,1 1 0,-1-1 0,1 1 0,-1-1 0,1 0 0,0 1 1,-1-1-1,1 0 0,1 0 0,7 0 0,-1 1 0,1-2 1,16-2-1,-10 0 2,0-1 1,-1-1-1,1 0 1,-1-1-1,0-1 1,-1-1 0,0 0-1,17-13 1,6-6 16,56-56 1,-62 52-18,52-68 0,-72 85-36,-1-1 0,-1 0 0,0-1 0,-1 0 1,-1-1-1,0 0 0,5-25 0,-11 40 23,0-1 0,-1 1 0,0-1 0,0 1-1,0-1 1,0 1 0,0-1 0,0 1 0,0-1 0,-2-3 0,2 5 3,-1 0 0,1 0 1,-1 1-1,1-1 0,-1 0 1,1 0-1,-1 0 0,1 0 0,-1 1 1,0-1-1,1 0 0,-1 1 1,0-1-1,0 0 0,0 1 1,0-1-1,1 1 0,-1-1 1,-1 1-1,-1-1-6,0 1 0,1 0 0,-1 0 0,0 0 0,1 0 0,-1 0 0,0 0 0,1 1 0,-1 0 0,1-1 0,-1 1 0,1 0 0,-1 0 0,1 0 0,-1 1 1,1-1-1,0 0 0,-3 3 0,-7 5 15,1 1 1,-1 1 0,2 0-1,-1 1 1,2 0-1,-1 0 1,2 1 0,-1 0-1,-8 21 1,7-14 67,1 1 0,2 1-1,0-1 1,1 1 0,-6 43 0,11-56-34,1 1 0,-1-1 0,2 1-1,-1-1 1,2 1 0,-1-1 0,1 0 0,0 0 0,4 10-1,-4-16-22,-1 1 0,1 0-1,0-1 1,0 0-1,0 1 1,1-1 0,-1 0-1,1 0 1,-1 0-1,1-1 1,0 1 0,0-1-1,1 1 1,-1-1-1,0 0 1,1 0-1,-1 0 1,1-1 0,0 1-1,0-1 1,-1 0-1,1 0 1,0 0 0,4 0-1,0-1 0,0 0-1,0-1 0,0 1 1,0-1-1,-1-1 1,1 1-1,0-2 0,-1 1 1,1-1-1,-1 0 1,0 0-1,0-1 0,0 0 1,9-7-1,1-2-56,-1-1-1,0 0 1,-2-1 0,17-20-1,-57 86-666,21-40 718,1 0-1,0 1 0,0-1 0,1 1 0,-2 17 1,4-28 2,1 1 0,0-1 0,0 1-1,1 0 1,-1-1 0,0 1 0,0-1 0,1 1 0,-1-1 0,1 1 0,-1-1 0,1 1 0,0-1 0,-1 0 0,1 1 0,0-1 0,0 0 0,0 1 0,0-1 0,0 0 0,0 0 0,1 0-1,-1 0 1,0 0 0,0 0 0,1-1 0,-1 1 0,1 0 0,-1 0 0,1-1 0,-1 1 0,1-1 0,-1 0 0,1 1 0,-1-1 0,1 0 0,-1 0 0,1 0 0,-1 0 0,1 0-1,0 0 1,1-1 0,6 0 18,0 0 0,0-1-1,-1 0 1,1-1-1,16-7 1,-5 1-19,0-2 0,-1-1 0,0 0-1,21-20 1,-28 22-116,-1 0-1,0-1 0,-1 0 1,-1-1-1,1 0 1,-2-1-1,9-16 0,-11 14-265,-11 17-152,-14 21 35,13-14 478,1 1 0,0 0 0,1 0 0,0 0 0,1 0 0,0 0 1,0 1-1,0 11 0,2-19 34,1 0 1,0 0-1,0 0 1,0 0-1,1 0 1,-1 0-1,1 0 1,-1 0 0,1-1-1,0 1 1,0 0-1,0 0 1,1-1-1,2 5 1,-2-5-2,-1 0 0,1 0 0,0-1 0,0 1 0,0-1 1,0 0-1,1 0 0,-1 1 0,0-1 0,0-1 0,1 1 0,-1 0 1,1 0-1,-1-1 0,1 0 0,-1 1 0,1-1 0,-1 0 0,1 0 1,3-1-1,3 0 16,1 0 1,-1-1-1,1-1 1,-1 1 0,0-2-1,1 1 1,-2-1-1,17-10 1,-2 0 5,-1-2 0,22-19 1,-15 9-65,-1-2 1,-1-1-1,-1-1 1,-1-1-1,-2-1 1,-2-1-1,27-55 1,-44 81 1,-1-1 0,1 1 0,-1-1 0,-1 0 0,0 0 1,0 0-1,0 0 0,-1 0 0,0-9 0,-1 16 19,1 0 1,-1 0-1,0 0 0,0 0 0,0 0 1,0 0-1,0 0 0,-1-1 0,1 1 1,0 0-1,0 0 0,-1 0 1,1 0-1,-1 0 0,1 0 0,-1 0 1,1 0-1,-1 0 0,1 1 0,-1-1 1,0 0-1,1 0 0,-1 0 1,0 1-1,0-1 0,0 0 0,0 1 1,0-1-1,0 1 0,0-1 0,0 1 1,0-1-1,0 1 0,0 0 1,0-1-1,0 1 0,0 0 0,0 0 1,0 0-1,0 0 0,0 0 1,0 0-1,0 0 0,-1 0 0,1 0 1,0 0-1,0 1 0,0-1 0,-1 1 1,-4 1 4,1 1 0,0-1 0,-1 1 0,1 0 1,0 1-1,0-1 0,1 1 0,-5 4 0,-2 4 63,0 1 0,2 0-1,-1 0 1,2 1 0,0 0-1,0 0 1,1 1 0,1 0-1,-5 18 1,6-14 26,0 0 1,2 0 0,0 1-1,1-1 1,1 1-1,1-1 1,2 26-1,-1-38-63,1 0 0,-1 1 1,1-1-1,1 0 0,-1 0 0,1 0 0,1-1 0,-1 1 0,7 8 0,-9-13-22,0-1-1,0 0 1,0 1-1,0-1 1,1 0-1,-1 0 1,0 0-1,1 0 1,-1 0-1,1 0 1,-1-1 0,1 1-1,-1 0 1,1-1-1,-1 1 1,1-1-1,0 1 1,2-1-1,-2 0-2,0-1-1,0 1 1,0-1-1,1 1 1,-1-1-1,0 0 1,-1 0-1,1 0 1,0 0-1,0 0 1,0 0-1,0-1 1,-1 1-1,1-1 1,-1 1-1,1-1 1,-1 1-1,2-4 1,5-8-31,0 0 0,-2 0 0,0 0 0,0-1 1,-1 0-1,-1 0 0,4-21 0,0 6-69,-8 29 97,0 0 1,0 0-1,0 0 0,0-1 0,0 1 0,0 0 1,0 0-1,0 0 0,0 0 0,0 0 0,1-1 1,-1 1-1,0 0 0,0 0 0,0 0 0,0 0 1,0 0-1,0 0 0,1 0 0,-1 0 0,0 0 1,0 0-1,0-1 0,0 1 0,0 0 0,1 0 1,-1 0-1,0 0 0,0 0 0,0 0 0,0 0 1,1 0-1,-1 0 0,0 0 0,0 0 1,0 0-1,0 1 0,1-1 0,-1 0 0,0 0 1,0 0-1,0 0 0,0 0 0,0 0 0,1 0 1,-1 0-1,0 0 0,0 0 0,0 1 0,0-1 1,0 0-1,0 0 0,0 0 0,0 0 0,1 0 1,-1 1-1,0-1 0,0 0 0,0 0 0,0 0 1,0 0-1,0 0 0,0 1 0,0-1 0,0 0 1,0 0-1,0 0 0,0 1 0,9 16 47,-6-10-35,1-1 13,1 1-1,-1-1 1,1 1 0,0-1-1,1-1 1,-1 1 0,1-1-1,0 0 1,1 0 0,-1-1-1,1 0 1,0 0 0,0 0-1,0-1 1,0 0 0,1-1-1,-1 1 1,1-1 0,-1-1-1,1 1 1,0-2 0,0 1-1,0-1 1,9 0 0,-3-1 3,-1-1 0,1 0 0,0-1 0,0 0 1,-1-1-1,0-1 0,0 0 0,0-1 0,-1 0 0,1-1 0,-2 0 1,21-16-1,-21 14-70,-13 18-22,-1 0 54,0-2 15,1-1 0,1 1 0,-1 0 0,1 0 0,0 0-1,1 0 1,0 13 0,0-18 9,0 1-1,1-1 1,-1 0-1,1 0 1,0 1-1,0-1 1,-1 0-1,1 0 1,1 0-1,-1 0 1,0 0-1,0 0 1,1 0-1,0 0 1,-1-1 0,1 1-1,0-1 1,-1 1-1,1-1 1,0 1-1,0-1 1,0 0-1,0 0 1,1 0-1,-1 0 1,0-1-1,5 2 1,3 0 37,1 0-1,0-1 1,0-1 0,0 0 0,0 0-1,0-1 1,17-3 0,76-23 79,-91 23-135,12-4-31,35-9-118,-55 16 122,0 0 1,0 0 0,0 1 0,0-1-1,1 1 1,-1 1 0,0-1-1,10 3 1,-13-3 15,-1 1-1,1 0 1,-1 0-1,0-1 1,1 1-1,-1 0 1,0 0-1,1 1 1,-1-1-1,0 0 1,0 0 0,0 0-1,0 1 1,0-1-1,0 1 1,-1-1-1,1 1 1,0-1-1,-1 1 1,1-1-1,-1 1 1,1-1-1,-1 1 1,0 0-1,0-1 1,0 1 0,0 0-1,0-1 1,0 1-1,0 2 1,-1-3-18,1 1 1,0-1-1,0 0 1,0 1 0,0-1-1,0 1 1,0-1-1,0 1 1,1-1-1,-1 1 1,1-1 0,-1 0-1,1 1 1,-1-1-1,1 1 1,0-1-1,-1 0 1,1 0 0,0 0-1,0 1 1,0-1-1,0 0 1,0 0 0,0 0-1,0 0 1,1 0-1,1 1 1,-3-2 28,1 0 1,-1 0-1,1 0 0,0 0 1,-1 0-1,1 0 1,-1 0-1,1 0 0,0 0 1,-1 0-1,1 0 0,-1 0 1,1 0-1,0 0 1,-1-1-1,1 1 0,-1 0 1,1 0-1,-1-1 1,1 1-1,-1 0 0,1-1 1,0 0-1,17-21-213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39.628"/>
    </inkml:context>
    <inkml:brush xml:id="br0">
      <inkml:brushProperty name="width" value="0.05" units="cm"/>
      <inkml:brushProperty name="height" value="0.05" units="cm"/>
    </inkml:brush>
  </inkml:definitions>
  <inkml:trace contextRef="#ctx0" brushRef="#br0">141 77 14291,'-25'50'1765,"-4"5"-1376,12-18-238,2 1-1,1 1 1,3 1 0,1-1-1,-8 72 1,17-105-114,1 1-1,0 0 1,0 0-1,1 0 1,-1 0-1,2 0 1,1 7-1,-2-12-21,-1-1-1,1 1 0,0-1 0,0 1 0,0-1 1,0 1-1,0-1 0,0 1 0,0-1 1,0 0-1,0 0 0,1 1 0,-1-1 0,0 0 1,1 0-1,-1 0 0,1-1 0,0 1 1,-1 0-1,1 0 0,0-1 0,-1 1 0,1-1 1,0 0-1,-1 1 0,1-1 0,0 0 0,0 0 1,-1 0-1,1 0 0,0 0 0,3-1 1,3-1 29,1-1 0,0 1 1,-1-1-1,0-1 0,1 1 1,-1-1-1,-1-1 0,1 0 1,-1 0-1,8-6 0,6-8 206,37-41-1,-22 14 375,-2-1-1,52-100 0,-72 123-320,-17 32-233,1-1 0,0 1 1,1 0-1,-2 10 0,1 0-52,-4 15-28,2 1 1,1 39-1,2-61 3,2 1 0,0 0 0,1 0 1,0-1-1,0 1 0,2-1 0,0 0 0,9 21 1,-11-29 7,0 0 0,1 0 1,0-1-1,0 1 0,0-1 1,0 0-1,1 0 0,-1 0 1,1 0-1,0 0 0,0-1 1,0 0-1,0 0 0,0 0 1,0 0-1,1 0 0,-1-1 1,1 0-1,-1 0 0,1 0 1,-1-1-1,1 1 1,-1-1-1,1 0 0,8-1 1,1-1 31,-1 0 0,0-1 0,0-1 1,0 0-1,0 0 0,-1-1 1,19-10-1,-12 3 88,0-1 0,-1 0-1,0-1 1,-1-1 0,-1 0 0,-1-2-1,0 0 1,-1 0 0,0-1 0,12-25-1,-17 29-25,-2 0 1,0 0-1,-1-1 0,0 0 0,-2-1 0,1 1 0,-2-1 0,0 0 0,-1 0 0,-1 0 0,0 0 0,-1 0 0,-1 0 0,0 0 0,-4-17 0,3 26-67,-1-1 0,0 1 0,0-1 1,-1 1-1,0 0 0,-8-10 1,11 15-35,-1 0 1,1 0-1,-1 1 1,1-1 0,-1 1-1,1 0 1,-1-1-1,0 1 1,0 0 0,0 0-1,0 0 1,0 0-1,-2 0 1,3 0-11,0 1-1,-1 0 1,1 0-1,0 0 1,0 1-1,-1-1 1,1 0-1,0 0 1,0 1-1,0-1 1,0 0 0,-1 1-1,1-1 1,0 1-1,0 0 1,0-1-1,0 1 1,0 0-1,0 0 1,0-1-1,1 1 1,-1 0 0,0 0-1,0 0 1,0 2-1,-1 0-115,-1 1-1,2 0 1,-1-1-1,0 1 1,1 0-1,0 0 1,0 1-1,0-1 1,0 0-1,0 0 1,1 0-1,0 1 1,0-1-1,0 0 1,1 0-1,0 6 1,3-9-324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1:28.503"/>
    </inkml:context>
    <inkml:brush xml:id="br0">
      <inkml:brushProperty name="width" value="0.05" units="cm"/>
      <inkml:brushProperty name="height" value="0.05" units="cm"/>
    </inkml:brush>
  </inkml:definitions>
  <inkml:trace contextRef="#ctx0" brushRef="#br0">73 97 16452,'1'-2'187,"0"0"1,0 0 0,0 0-1,0 1 1,0-1 0,0 0 0,0 0-1,1 1 1,-1-1 0,0 1 0,1-1-1,0 1 1,-1-1 0,1 1 0,2-1-1,31-18 1231,-30 17-998,18-8 463,32-12 0,-47 20-806,0 1 0,0 0-1,-1 0 1,1 0 0,0 1-1,1 0 1,-1 1-1,11 1 1,-18-1-77,0 0 0,0 0-1,0 0 1,1 0 0,-1 1 0,0-1-1,0 0 1,0 1 0,0-1 0,0 1 0,0-1-1,0 1 1,0-1 0,0 1 0,0 0-1,0 0 1,0-1 0,-1 1 0,1 0 0,0 0-1,0 0 1,-1 0 0,1 0 0,-1 0-1,1 0 1,-1 0 0,1 0 0,-1 0-1,1 0 1,-1 1 0,0-1 0,0 0 0,0 0-1,0 0 1,0 0 0,0 1 0,0-1-1,0 0 1,0 0 0,0 0 0,0 0 0,-1 0-1,1 1 1,-1-1 0,0 1 0,-2 7-15,-1 0 0,0-1 1,-1 0-1,-7 11 1,9-14 14,-40 49 0,26-35 15,-18 28 0,31-41-13,1-1 1,0 1-1,0 0 1,0 0-1,1 0 0,0 0 1,0 1-1,1-1 1,-1 0-1,1 8 0,1-10-3,0-1-1,1 1 1,-1 0-1,1 0 0,0-1 1,0 1-1,0 0 0,1-1 1,-1 1-1,1-1 0,0 0 1,0 0-1,2 4 1,6 5-3,21 22 0,0-1-2,-25-24 0,1 1 0,-1 0 0,0 0 0,-1 1 0,-1-1 0,1 1-1,-2 0 1,1 0 0,-2 1 0,1-1 0,-2 0 0,2 17 0,-3-21 22,0 0 0,-1 0 0,0 0 0,0 0 0,0 0 0,-1 0 0,0-1 0,0 1 0,0 0 0,-1-1 0,0 0 0,-1 0 0,1 0 0,-1 0-1,0 0 1,-1 0 0,1-1 0,-1 0 0,0 0 0,0-1 0,-9 7 0,6-6 121,0 0 0,-1-1-1,1 0 1,-1-1 0,1 1-1,-1-2 1,0 1-1,0-1 1,-1-1 0,1 1-1,0-2 1,-17 0-1,20 0-195,0-1-1,1 1 1,-1-2-1,1 1 0,0 0 1,-1-1-1,1 0 1,0 0-1,0-1 1,0 0-1,0 0 0,0 0 1,1 0-1,0 0 1,-1-1-1,1 0 0,0 0 1,1 0-1,-1-1 1,1 1-1,0-1 0,-4-7 1,7 12 11,0 0 1,0 0-1,0 1 0,0-1 1,1 0-1,-1 0 1,0 0-1,0 0 0,0 0 1,0 0-1,0 0 0,0 0 1,1 0-1,-1 0 0,0 0 1,0 0-1,0 0 1,0 0-1,0 0 0,0 0 1,1 0-1,-1 0 0,0 0 1,0 0-1,0 0 1,0 0-1,0 0 0,0 0 1,0 0-1,1-1 0,-1 1 1,0 0-1,0 0 1,0 0-1,0 0 0,0 0 1,0 0-1,0 0 0,0 0 1,0 0-1,0-1 1,1 1-1,-1 0 0,0 0 1,0 0-1,0 0 0,0 0 1,0 0-1,0 0 1,0-1-1,0 1 0,0 0 1,0 0-1,0 0 0,0 0 1,0 0-1,1 0-250,11 4-673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0.326"/>
    </inkml:context>
    <inkml:brush xml:id="br0">
      <inkml:brushProperty name="width" value="0.05" units="cm"/>
      <inkml:brushProperty name="height" value="0.05" units="cm"/>
    </inkml:brush>
  </inkml:definitions>
  <inkml:trace contextRef="#ctx0" brushRef="#br0">4 201 15875,'5'3'226,"-1"-1"0,1 1-1,0-1 1,0-1 0,-1 1-1,1-1 1,0 0 0,1 0-1,-1 0 1,0 0 0,0-1-1,0 0 1,0 0-1,0-1 1,1 1 0,-1-1-1,0 0 1,0-1 0,0 1-1,-1-1 1,1 0 0,7-4-1,-7 4-88,-1 0 0,1-1 0,0 1 0,-1-1 0,0-1-1,1 1 1,-1 0 0,0-1 0,-1 0 0,1 0 0,-1 0-1,0 0 1,0-1 0,0 1 0,0-1 0,-1 0 0,0 0-1,0 0 1,0 0 0,0 0 0,1-9 0,-3 12-106,0 0 1,0 1-1,0-1 1,0 0-1,0 0 1,0 0-1,0 1 1,0-1-1,-1 0 1,1 0-1,-1 0 1,1 1-1,-1-1 1,0 0-1,0 1 1,0-1-1,0 1 1,0-1-1,0 1 1,0-1-1,0 1 1,-1 0-1,1-1 1,0 1-1,-1 0 1,1 0-1,-1 0 1,1 0-1,-1 0 1,0 1-1,1-1 1,-1 0-1,0 1 1,0-1-1,1 1 1,-1 0-1,0-1 1,0 1-1,-2 0 1,-2 0-4,0 0 0,0 1 0,0 0 0,0 0 0,0 0 0,0 1 0,1 0 0,-1 0 0,0 0 0,1 1 0,-6 3 0,2 0-27,1 0 0,0 0 0,0 1 0,1 0 0,-9 11 0,13-14-9,0-1 0,1 0 0,-1 0 0,1 1-1,0 0 1,0-1 0,1 1 0,-1 0-1,1 0 1,0 0 0,0 0 0,0 0-1,0 0 1,1 0 0,-1 8 0,2-11 4,-1 0 0,0 0 1,1 0-1,-1 0 0,1 0 1,-1 0-1,1-1 0,-1 1 1,1 0-1,0 0 0,-1 0 0,1-1 1,0 1-1,0 0 0,-1-1 1,1 1-1,0-1 0,0 1 1,0-1-1,0 1 0,0-1 1,0 0-1,0 1 0,0-1 1,0 0-1,0 0 0,0 1 0,0-1 1,0 0-1,0 0 0,0 0 1,0-1-1,0 1 0,0 0 1,2-1-1,37-9-75,-6-2 44,-16 4 6,1 1-1,0 2 0,31-7 1,-44 11 16,-1 1-1,0-1 1,0 1 0,0 0 0,1 1-1,-1-1 1,0 1 0,0 0 0,0 0 0,0 1-1,0 0 1,0-1 0,-1 1 0,1 1 0,0-1-1,-1 1 1,0 0 0,8 6 0,13 24-107,-23-29 117,0 0 0,1 0 0,0 0 0,0 0 0,0 0 1,0 0-1,1-1 0,-1 0 0,1 0 0,0 0 0,6 4 0,-7-6 15,-1-1-1,0 0 1,0 1 0,0-1 0,1 0 0,-1 0-1,0-1 1,0 1 0,0 0 0,0-1-1,0 1 1,1-1 0,-1 0 0,0 1-1,0-1 1,0 0 0,0 0 0,-1-1-1,1 1 1,0 0 0,0-1 0,-1 1-1,1-1 1,-1 1 0,1-1 0,-1 0 0,0 1-1,2-4 1,2-2 31,0-1 1,-1 1-1,0-1 1,-1 0-1,6-16 0,-6 13-31,-1-1-1,1 0 0,-2 0 0,0 0 0,0 0 0,-1 0 1,-1 1-1,0-1 0,0 0 0,-4-12 0,8 26-195,0-1-1,0 1 1,0-1-1,0 1 1,1-1-1,-1 0 1,0 0-1,1-1 1,-1 1-1,0-1 1,1 0-1,5 0 1,2 1-376,-1 0 0,1-1 1,-1-1-1,16-2 0,-20 1 429,0 0 0,-1 0 0,1-1 0,0 0 0,4-4 1,30-22-936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0.916"/>
    </inkml:context>
    <inkml:brush xml:id="br0">
      <inkml:brushProperty name="width" value="0.05" units="cm"/>
      <inkml:brushProperty name="height" value="0.05" units="cm"/>
    </inkml:brush>
  </inkml:definitions>
  <inkml:trace contextRef="#ctx0" brushRef="#br0">75 0 17068,'-33'205'3484,"17"-120"-2289,-9 144 0,24-217-1130,1 0-1,1 0 0,0 0 1,0-1-1,6 19 0,-7-28-57,1 0 0,-1 0 0,1 0 0,0 0 0,0-1 0,0 1 0,0 0 0,0-1 0,0 1 0,0-1 0,0 1 0,1-1 0,-1 1 0,0-1 0,1 0 0,0 0 0,-1 0 0,1 0 0,0 0 0,-1 0-1,1 0 1,0 0 0,0-1 0,0 1 0,0 0 0,-1-1 0,1 0 0,0 0 0,0 1 0,0-1 0,0 0 0,0-1 0,0 1 0,0 0 0,0 0 0,0-1 0,0 1 0,0-1 0,-1 0 0,1 1 0,0-1 0,2-2 0,7-3 25,0 0-1,-1-1 1,1 0 0,-1-1 0,-1 0 0,0-1 0,13-15 0,-12 13 34,0 1 1,0 0 0,1 0 0,25-16 0,-35 25-61,0 1-1,0-1 1,0 0 0,1 1-1,-1-1 1,0 0 0,1 1-1,-1 0 1,0-1 0,1 1-1,-1 0 1,1 0 0,-1 0-1,1-1 1,-1 2-1,0-1 1,1 0 0,-1 0-1,1 0 1,-1 1 0,0-1-1,1 0 1,-1 1 0,0 0-1,1-1 1,-1 1 0,0 0-1,0-1 1,0 1-1,1 0 1,-1 0 0,0 0-1,0 0 1,0 0 0,-1 0-1,1 0 1,0 1 0,0-1-1,-1 0 1,1 0 0,0 1-1,-1-1 1,1 0-1,0 3 1,2 8-4,0 0 0,0-1 1,-2 1-1,2 16 0,-2-14-3,0-6 7,-1-3-31,1 0 0,-1 0-1,1-1 1,0 1-1,3 8 1,-3-12-20,-1-1 0,1 1 0,-1 0 0,1 0 0,-1 0-1,1-1 1,-1 1 0,1 0 0,0-1 0,-1 1 0,1 0 0,0-1 0,0 1 0,0-1 0,-1 1-1,1-1 1,0 1 0,0-1 0,0 0 0,0 1 0,0-1 0,0 0 0,0 0 0,-1 0-1,1 0 1,0 0 0,0 0 0,0 0 0,0 0 0,0 0 0,0 0 0,0 0 0,0-1-1,0 1 1,0 0 0,1-1 0,30-17-474,-21 11 334,21-12-276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1.567"/>
    </inkml:context>
    <inkml:brush xml:id="br0">
      <inkml:brushProperty name="width" value="0.05" units="cm"/>
      <inkml:brushProperty name="height" value="0.05" units="cm"/>
    </inkml:brush>
  </inkml:definitions>
  <inkml:trace contextRef="#ctx0" brushRef="#br0">169 420 17716,'-13'4'538,"0"-1"0,0 2 0,0 0 0,0 1 1,1 0-1,0 0 0,0 2 0,1-1 0,0 2 1,-18 17-1,27-25-512,0 1-1,1-1 1,0 1 0,-1 0 0,1 0 0,0 0 0,0 0 0,0 0 0,0 0-1,0 0 1,0 0 0,1 0 0,-1 0 0,0 4 0,1-5-26,0 0 0,0 1 1,1-1-1,-1 0 0,0 0 0,1 0 1,-1 0-1,1 1 0,-1-1 1,1 0-1,-1 0 0,1 0 1,0 0-1,-1 0 0,1 0 0,0 0 1,0-1-1,0 1 0,0 0 1,0 0-1,0-1 0,0 1 0,0 0 1,0-1-1,0 1 0,0-1 1,2 1-1,3 1-13,1 0-1,0 0 1,0-1 0,-1 0 0,1 0 0,0 0 0,0-1-1,0 0 1,0-1 0,0 0 0,0 0 0,0 0 0,0-1-1,-1 0 1,1 0 0,-1 0 0,11-6 0,-6 1-80,1 1 0,-1-1 0,-1-1 0,1 0 1,-1 0-1,-1-1 0,0-1 0,12-14 1,-25 31-4,0 0 1,1 0 0,0 0-1,0 1 1,1-1-1,0 1 1,0 0 0,1 0-1,0 0 1,0-1 0,1 13-1,0-19 98,0 0-1,0 0 1,0 0 0,1 0-1,-1 1 1,1-1-1,-1 0 1,0 0-1,1 0 1,0 0 0,-1-1-1,1 1 1,0 0-1,-1 0 1,1 0-1,0 0 1,0-1-1,0 1 1,0 0 0,-1-1-1,1 1 1,0-1-1,0 1 1,0-1-1,0 1 1,1-1 0,-1 0-1,0 1 1,0-1-1,0 0 1,0 0-1,0 0 1,0 0-1,0 0 1,0 0 0,1 0-1,-1 0 1,0 0-1,0-1 1,0 1-1,0 0 1,0-1 0,2 0-1,5-2 24,0 0 0,0-1 1,0 0-1,11-8 0,12-10 44,-1-2 0,-2 0 0,0-3 0,-1 0 0,30-41-1,-4-5 27,48-88 0,-93 148-97,1-1-42,0 0 0,-2-1-1,1 0 1,-2-1 0,9-29 0,-15 45 41,0 0 0,0 0 1,0 0-1,0 0 0,-1 0 0,1 0 0,0 0 1,0 0-1,0 1 0,0-1 0,0 0 0,0 0 0,-1 0 1,1 0-1,0 0 0,0 0 0,0 0 0,0 0 0,0 0 1,-1 0-1,1 0 0,0 0 0,0 0 0,0 0 1,0-1-1,0 1 0,0 0 0,-1 0 0,1 0 0,0 0 1,0 0-1,0 0 0,0 0 0,0 0 0,0 0 0,0 0 1,-1 0-1,1-1 0,0 1 0,0 0 0,0 0 0,0 0 1,0 0-1,0 0 0,0 0 0,0-1 0,0 1 1,0 0-1,0 0 0,0 0 0,0 0 0,0 0 0,0-1 1,0 1-1,0 0 0,0 0 0,0 0 0,0 0 0,-10 11-51,-8 19 98,1 1 1,2 0-1,0 1 1,-11 44 0,17-49 81,3 1 0,0 1 0,1-1 0,2 1 1,1 50-1,3-68-69,0 0 0,0 1 1,2-1-1,-1 0 0,7 17 0,-6-22-52,-1-1 0,1 1 0,0-1 0,0 1 0,1-1 0,0 0 0,0-1 0,0 1 0,0 0 0,1-1 0,7 5 0,-12-8-19,0-1 0,0 0 0,1 0 1,-1 1-1,0-1 0,0 0 0,1 0 0,-1 0 1,0 1-1,0-1 0,1 0 0,-1 0 1,0 0-1,1 0 0,-1 0 0,0 0 0,0 0 1,1 1-1,-1-1 0,0 0 0,1 0 1,-1 0-1,0 0 0,1 0 0,-1 0 0,0-1 1,1 1-1,-1 0 0,1 0 0,-3-9-285,-10-13-159,-112-123-1172,49 61 2642,75 84-997,0 0-1,0 0 0,-1-1 0,1 1 0,0 0 1,0 0-1,0 0 0,0 0 0,0-1 1,0 1-1,0 0 0,-1 0 0,1 0 1,0-1-1,0 1 0,0 0 0,0 0 0,0 0 1,0-1-1,0 1 0,0 0 0,0 0 1,0 0-1,0-1 0,0 1 0,0 0 1,0 0-1,0 0 0,0-1 0,1 1 0,-1 0 1,0 0-1,0 0 0,0 0 0,0-1 1,0 1-1,0 0 0,0 0 0,1 0 1,-1 0-1,0-1 0,0 1 0,0 0 1,0 0-1,1 0 0,-1 0 0,0 0 0,0 0 1,0 0-1,0 0 0,1 0 0,-1 0 1,0 0-1,0-1 0,1 1 0,-1 0 1,0 0-1,0 0 0,0 0 0,1 1 0,-1-1 1,0 0-1,0 0 0,0 0 0,1 0 1,-1 0-1,9 1 153,0 0 0,0 1 0,0-1 0,9 5 0,29 5-251,-28-10-9,-1 0 0,1-1 0,0 0 0,0-2 0,-1 0 1,1-1-1,28-9 0,15-11-143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2.201"/>
    </inkml:context>
    <inkml:brush xml:id="br0">
      <inkml:brushProperty name="width" value="0.05" units="cm"/>
      <inkml:brushProperty name="height" value="0.05" units="cm"/>
    </inkml:brush>
  </inkml:definitions>
  <inkml:trace contextRef="#ctx0" brushRef="#br0">17 0 15787,'-3'14'642,"1"1"1,-1-1-1,2 0 0,0 23 0,0 8 719,-1-26-795,0 5 6,1 0-1,1 26 1,1-45-504,-1 1 1,1-1 0,-1 0 0,2 0-1,-1 0 1,0 0 0,1 0 0,0 0-1,0 0 1,1 0 0,-1-1 0,1 1-1,0-1 1,0 0 0,6 6 0,-6-8-52,-1 0 1,1-1-1,0 1 1,0-1-1,0 1 1,0-1 0,0 0-1,0 0 1,1-1-1,-1 1 1,0-1-1,0 1 1,1-1-1,-1 0 1,0 0-1,0 0 1,1-1-1,-1 1 1,0-1 0,6-1-1,5-3 4,0 0 1,-1-1-1,16-8 0,0-4 13,0 0-1,34-31 1,23-14 13,-82 60-49,0 1 0,0 0 0,0 0-1,0 0 1,1 0 0,-1 1 0,7-2 0,-10 3 1,0-1 0,1 1 1,-1 0-1,0 0 0,0 0 1,0 0-1,0 0 0,0 1 1,0-1-1,0 0 0,0 0 1,0 1-1,0-1 0,0 1 1,0-1-1,0 1 0,0-1 1,0 1-1,0-1 0,0 1 1,0 0-1,-1 0 0,1-1 1,0 1-1,0 0 0,-1 0 1,1 0-1,-1 0 0,1 0 1,-1 0-1,1 0 0,-1 0 1,0 0-1,1 0 0,-1 2 1,6 30-19,-6-28 20,0 0-1,1 1 1,-1-1-1,1 0 0,1 0 1,-1 0-1,1 0 0,-1 0 1,1 0-1,1-1 0,-1 1 1,1-1-1,5 8 1,-7-11 3,1 0 0,0 0 0,-1-1 1,1 1-1,0 0 0,-1-1 1,1 1-1,0-1 0,0 1 0,0-1 1,-1 0-1,1 0 0,0 0 1,0 0-1,0 0 0,0 0 1,-1 0-1,1-1 0,0 1 0,0-1 1,0 1-1,-1-1 0,1 0 1,0 1-1,1-2 0,6-3 19,0 0-1,0-1 0,8-7 1,-17 13-23,29-24 64,-19 15-42,0 0-1,1 1 1,-1 0-1,2 1 1,12-6-1,-23 12-21,0 1-1,1-1 0,-1 1 0,0-1 1,0 1-1,1 0 0,-1 0 0,0 0 1,1-1-1,-1 1 0,0 0 1,0 1-1,1-1 0,-1 0 0,0 0 1,1 0-1,-1 1 0,0-1 1,0 1-1,1-1 0,-1 1 0,1 0 1,0 1-2,-1-1 0,1 0 0,-1 1 0,0 0 0,1-1 0,-1 1 0,0 0 0,0 0 1,0 0-1,0 0 0,-1-1 0,2 5 0,1 5-16,-1 1 0,-1-1 0,1 24 0,-2-28 5,-1 12-99,0-15-47,1 0 1,0 0 0,0 0-1,0 0 1,0 1-1,1-1 1,0 5 0,6-26-643,-2-15 441,0-16-114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2.620"/>
    </inkml:context>
    <inkml:brush xml:id="br0">
      <inkml:brushProperty name="width" value="0.05" units="cm"/>
      <inkml:brushProperty name="height" value="0.05" units="cm"/>
    </inkml:brush>
  </inkml:definitions>
  <inkml:trace contextRef="#ctx0" brushRef="#br0">10 1 15267,'-10'14'904,"10"0"-904,1-4-24,12-2 513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4.154"/>
    </inkml:context>
    <inkml:brush xml:id="br0">
      <inkml:brushProperty name="width" value="0.05" units="cm"/>
      <inkml:brushProperty name="height" value="0.05" units="cm"/>
    </inkml:brush>
  </inkml:definitions>
  <inkml:trace contextRef="#ctx0" brushRef="#br0">69 398 17268,'-10'14'393,"2"0"0,0 0-1,0 1 1,1 1 0,1-1 0,-7 27 0,11-33-326,0 0-1,0 1 1,1-1-1,0 0 1,1 1-1,0-1 1,0 1-1,1-1 1,0 0 0,1 1-1,0-1 1,6 17-1,-6-23-43,-1 0 0,1 0 0,0 0 0,0 0 0,0 0 0,0 0 0,1-1 0,-1 1-1,1-1 1,-1 0 0,1 1 0,0-1 0,0-1 0,0 1 0,0 0 0,0-1 0,0 1 0,1-1 0,-1 0 0,0 0 0,1 0 0,-1-1-1,1 1 1,-1-1 0,1 0 0,-1 0 0,1 0 0,-1 0 0,5-1 0,1-1 61,0 0 1,0 0-1,0-1 0,0 0 1,0-1-1,0 0 0,-1 0 0,0-1 1,14-10-1,-9 4 61,0-1 0,0-1 1,-1-1-1,-1 0 0,0 0 0,-1-1 0,-1 0 0,0 0 1,-1-1-1,-1-1 0,0 1 0,7-30 0,-11 31-53,-6 22-55,-6 28-55,5-16 3,0 1 1,2-1-1,0 1 0,1 0 1,1 0-1,1-1 0,6 34 1,-7-50 22,1 0 0,0-1 0,0 1 0,0-1 0,0 1 0,0-1 0,0 1 0,0-1 0,1 0 0,-1 0 1,1 1-1,0-1 0,0 0 0,-1 0 0,1-1 0,1 1 0,-1 0 0,0-1 0,0 1 0,1-1 1,-1 0-1,0 0 0,1 0 0,-1 0 0,1 0 0,0 0 0,-1-1 0,1 1 0,0-1 0,-1 1 0,1-1 1,0 0-1,-1-1 0,1 1 0,3-1 0,0 0 43,-1-1-1,1 1 1,-1-1-1,0 0 1,0-1-1,0 0 1,0 1-1,0-2 1,0 1-1,-1 0 1,1-1 0,-1 0-1,0 0 1,0 0-1,6-9 1,-7 6 25,1 1 1,-1-1 0,0 1 0,-1-1-1,4-13 1,-5 15-53,-1 1 0,1 0 1,0-1-1,-1 1 0,0-1 0,0 1 1,-1-1-1,1 1 0,-1 0 0,0-1 0,-1-3 1,2 7-26,0 1 1,0-1 0,0 1 0,0 0-1,0-1 1,0 1 0,0-1 0,0 1 0,-1 0-1,1-1 1,0 1 0,0-1 0,0 1 0,-1 0-1,1-1 1,0 1 0,0 0 0,-1 0-1,1-1 1,0 1 0,-1 0 0,1-1 0,0 1-1,-1 0 1,1 0 0,0 0 0,-1-1 0,1 1-1,0 0 1,-1 0 0,1 0 0,-1 0-1,1 0 1,0 0 0,-1 0 0,1 0 0,-1 0-1,1 0 1,0 0 0,-1 0 0,1 0-1,-1 0 1,1 0 0,0 0 0,-1 0 0,1 1-1,-1-1 1,1 0 0,0 0 0,-1 0 0,1 1-1,0-1 1,-1 1 0,0-1-4,0 1 0,1 0 0,-1 0 1,1 0-1,-1 1 0,1-1 0,-1 0 0,1 0 1,0 0-1,-1 0 0,1 0 0,0 0 0,0 1 0,0-1 1,0 0-1,0 0 0,0 0 0,0 1 0,1 0 1,-1 1-1,1-1 0,0 0 1,-1 0-1,1 0 0,0 1 1,1-1-1,-1 0 1,0 0-1,1 0 0,-1-1 1,1 1-1,-1 0 0,1 0 1,0-1-1,0 1 0,0-1 1,0 0-1,3 2 1,-1-1 1,0-1 0,0 1 0,0-1 0,1 0 1,-1-1-1,1 1 0,-1-1 0,0 1 1,7-2-1,5 0 7,0-2 0,0 0 0,0-1 0,20-7 0,-13 3 8,0 0 0,-1-1 0,-1-2 0,0 0 0,35-25 0,-40 20 17,-15 14-27,0 1-1,-1-1 1,0 1-1,1 0 1,-1-1 0,0 1-1,0-1 1,0 1-1,0-1 1,0 1-1,0-1 1,-1-1-1,1-5 8,15-62 15,-15 70-25,0 0 0,0 1 0,0-1 0,0 0 0,0 0-1,0 0 1,0 0 0,0 0 0,-1 0 0,1 0 0,0 0 0,0 0-1,0 0 1,0 1 0,0-1 0,0 0 0,0 0 0,0 0 0,0 0-1,0 0 1,-1 0 0,1 0 0,0 0 0,0 0 0,0 0-1,0 0 1,0 0 0,0 0 0,0 0 0,-1 0 0,1 0 0,0 0-1,0 0 1,0 0 0,0 0 0,0 0 0,0 0 0,0 0 0,0 0-1,-1 0 1,1 0 0,0 0 0,0 0 0,0 0 0,0-1 0,0 1-1,0 0 1,0 0 0,0 0 0,0 0 0,0 0 0,0 0 0,-1 0-1,1 0 1,0 0 0,0 0 0,0-1 0,0 1 0,0 0 0,0 0-1,0 0 1,0 0 0,0 0 0,0 0 0,0 0 0,0-1 0,0 1-1,-7 6-6,-15 23-26,3-4 44,0 0 1,-23 44-1,38-62-4,1 0 0,0 0 1,0 1-1,0 0 0,1-1 0,0 1 0,1 0 0,0 0 1,0 0-1,1 0 0,0 0 0,0 0 0,0 1 1,1-1-1,3 8 0,-4-13-4,1 0 0,0 0-1,0 0 1,0 0 0,0-1 0,0 1 0,1-1-1,-1 1 1,1-1 0,0 1 0,0-1-1,0 0 1,0 0 0,0 0 0,0 0 0,0 0-1,1 0 1,-1 0 0,1-1 0,-1 1 0,1-1-1,0 0 1,-1 0 0,1 0 0,0 0 0,0 0-1,0-1 1,0 1 0,0-1 0,0 0-1,0 0 1,-1 0 0,1 0 0,0-1 0,0 1-1,0-1 1,0 1 0,0-1 0,0 0 0,-1 0-1,1 0 1,5-3 0,9-6 11,1 0 1,-1-1 0,-1-1-1,29-27 1,53-63 18,-93 96-32,164-201-35,-132 155-43,-1-3 1,30-62-1,-62 109 45,0-1 1,0 1 0,-1-1 0,0 1 0,-1-1 0,0 0-1,2-14 1,-4 22 25,0 0-1,0 0 1,0 1-1,0-1 1,0 0 0,0 0-1,0 0 1,0 0-1,-1 0 1,1 1-1,0-1 1,-1 0-1,1 0 1,0 0 0,-1 1-1,1-1 1,-1 0-1,1 1 1,-1-1-1,1 0 1,-1 1-1,0-1 1,1 0 0,-1 1-1,0-1 1,0 1-1,0-1 1,-1 1-2,0-1-1,0 1 1,0 0 0,0-1 0,0 1-1,0 0 1,1 0 0,-1 1 0,0-1-1,0 0 1,0 1 0,-2 0 0,-4 1-15,-1 2 0,1-1 0,0 1-1,-12 7 1,-1 5 23,0 0-1,1 1 0,1 1 0,0 1 1,2 1-1,-22 30 0,18-19 59,1 1 1,2 2-1,-27 65 1,38-80-27,1 0 0,1 0 1,0 0-1,1 1 1,2 0-1,0-1 1,1 32-1,2-43-27,0-1 0,0 1 0,0 0 0,1-1 0,1 1 0,-1-1 0,1 1 0,0-1 0,7 10 0,-7-12-24,0-1 0,1 1 0,0-1 0,0 0 0,1 0 0,-1 0 0,1 0 0,0-1 0,0 0 0,0 0 0,0 0 0,0-1 0,1 1 0,5 0 0,1 1-213,0-1 0,1 0 1,0-2-1,-1 1 1,1-1-1,0-1 1,0 0-1,-1-1 1,26-5-1,-20 2-255,1-2 0,-1 0 0,-1-1 0,1 0 0,-1-2 0,18-11 0,-8 1-45,0-1 0,-1-1 0,-1-2 0,-2 0 0,0-1 0,-1-2 0,23-35 0,-38 50 559,30-49 381,-35 55-267,1 1 0,-1-1 0,-1 0 0,1 0 0,-1 0 0,0 0 0,0-1 0,0 1 1,-1 0-1,1-7 0,-1 11-112,0 1 0,0-1 0,-1 1 0,1-1 0,0 1 0,0-1 0,0 1 0,0-1 0,0 1 0,-1-1 0,1 1 0,0 0 0,0-1 0,-1 1 0,1-1 0,0 1 0,-1 0 0,1-1 0,0 1 0,-1 0 0,1-1 0,0 1 0,-1 0 0,1-1 0,-1 1 0,1 0 1,-1 0-1,1 0 0,-1 0 0,1-1 0,-1 1 0,1 0 0,-1 0 0,1 0 0,-1 0 0,1 0 0,0 0 0,-1 0 0,1 0 0,-1 0 0,1 0 0,-1 1 0,1-1 0,-1 0 0,1 0 0,-1 0 0,1 1 0,-1-1 0,1 0 0,0 0 0,-1 1 0,1-1 0,-1 0 0,0 1 0,-22 17 579,9-3-393,0 1 0,0 0-1,2 0 1,0 2 0,1-1 0,1 1-1,0 1 1,2 0 0,0 0-1,1 1 1,-8 36 0,14-50-140,0 1 0,1-1 0,-1 1 0,2 11 0,-1-16-53,0 0 0,1 0 0,-1 0 0,0-1 0,1 1 0,0 0 1,-1 0-1,1-1 0,0 1 0,0-1 0,0 1 0,0-1 1,0 1-1,0-1 0,0 1 0,1-1 0,-1 0 0,0 0 0,1 0 1,-1 1-1,1-1 0,2 1 0,1-1 12,0 1 0,-1-1 0,1-1 0,0 1 1,0-1-1,0 1 0,0-1 0,0-1 0,0 1 0,0-1 0,0 0 0,0 0 0,0 0 1,0-1-1,7-3 0,4-2 39,0-1 0,0-1 0,18-13 0,2-6 14,0-2 1,-3-1 0,0-2 0,-2-1 0,-2-2 0,-1 0 0,-2-2 0,-1-1 0,19-44-1,-40 75-81,0 0-1,0-1 0,-1 0 0,0 1 0,0-1 1,-1 0-1,-1-1 0,2-14 0,-3 23-4,0 0-1,0 0 0,0 1 1,0-1-1,-1 0 1,1 0-1,0 1 1,0-1-1,-1 0 1,1 1-1,0-1 1,-1 0-1,1 1 1,0-1-1,-1 1 1,1-1-1,-1 0 1,1 1-1,-1-1 1,0 1-1,1-1 0,-1 1 1,1 0-1,-1-1 1,0 1-1,1 0 1,-1-1-1,0 1 1,0 0-1,-1-1 2,0 1-1,0 0 0,1 0 1,-1 0-1,0 0 1,0 1-1,1-1 0,-1 0 1,0 1-1,1-1 0,-4 2 1,-6 4 8,1 0 1,-1 1 0,1 0-1,1 1 1,0 0 0,0 1-1,-15 17 1,-51 76 201,60-79-114,-15 30 0,25-44-62,1 1 0,1-1 0,0 1 0,0-1-1,1 1 1,-2 18 0,3-26-26,1 0-1,0 1 1,0-1 0,0 0 0,0 1 0,1-1-1,-1 0 1,0 1 0,1-1 0,0 0-1,0 1 1,-1-1 0,1 0 0,0 0-1,1 0 1,-1 0 0,0 0 0,1 0 0,1 2-1,0-2 1,0 0 0,-1-1 1,1 1-1,0-1 0,0 0 0,0 1 0,0-1 0,0-1 0,0 1 0,0 0 0,0-1 0,0 1 0,0-1 1,6 0-1,11-2-39,0-1 0,-1 0-1,1-1 1,-1-1 0,30-12 0,-29 9-85,0 1 0,0 2 0,1 0-1,33-4 1,-51 9 96,-1 0-1,1 0 1,-1 0-1,0 0 1,1 1-1,-1-1 1,0 0-1,0 1 1,1 0-1,-1 0 1,0 0-1,0 0 1,0 0-1,0 0 1,0 0 0,0 0-1,0 1 1,0-1-1,0 1 1,-1 0-1,1-1 1,0 1-1,-1 0 1,0 0-1,1 0 1,-1 0-1,0 0 1,0 0-1,0 0 1,0 1-1,-1-1 1,1 0-1,-1 0 1,1 4-1,1 7-27,-1-1-1,-1 1 1,0 0-1,-3 24 1,2-29 52,-1 11 11,0-11 4,1 0 0,1-1 0,-1 1 0,1-1 0,2 14-1,-2-20-31,0-1 0,0 1 0,0-1 0,0 1 0,0-1 0,0 1 0,0-1 0,0 1 0,1-1 0,-1 1 0,0-1-1,0 1 1,0-1 0,1 1 0,-1-1 0,0 0 0,1 1 0,-1-1 0,0 1 0,1-1 0,-1 0 0,0 1 0,1-1 0,-1 0 0,1 0-1,-1 1 1,1-1 0,-1 0 0,1 0 0,-1 0 0,1 1 0,-1-1 0,1 0 0,-1 0 0,1 0 0,-1 0 0,1 0 0,-1 0 0,1 0-1,-1 0 1,1 0 0,-1 0 0,1 0 0,-1-1 0,1 1 0,-1 0 0,0 0 0,1 0 0,-1-1 0,1 1 0,-1 0 0,1 0 0,-1-1-1,0 1 1,1-1 0,3-2-179,-1 1-1,0-1 0,-1 0 0,1 0 1,4-6-1,0-3 23,-1 1 1,0-1-1,5-17 1,-9 24 99,15-40-434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44.623"/>
    </inkml:context>
    <inkml:brush xml:id="br0">
      <inkml:brushProperty name="width" value="0.05" units="cm"/>
      <inkml:brushProperty name="height" value="0.05" units="cm"/>
    </inkml:brush>
  </inkml:definitions>
  <inkml:trace contextRef="#ctx0" brushRef="#br0">1 65 16756,'0'2'113,"1"0"1,0-1 0,0 1-1,0-1 1,0 1 0,0 0-1,1-1 1,-1 0 0,0 1-1,1-1 1,-1 0 0,1 0 0,0 0-1,-1 0 1,1 0 0,0 0-1,-1 0 1,1 0 0,0-1-1,2 2 1,0-2 46,0 0 0,0 1-1,-1-1 1,1 0 0,0-1 0,0 1 0,0-1-1,-1 0 1,7-2 0,5-2 244,-1-2 0,1 1 0,24-18 0,-39 24-396,6-4 89,0 0 1,0 0 0,-1 0 0,1 0-1,-1-1 1,0 0 0,8-10-1,-42 36 214,13-6-149,-28 33 0,41-43-127,0-1 0,0 0 1,0 1-1,0-1 0,1 1 1,-1 0-1,1 0 0,1 0 1,-1 0-1,1 0 0,-1 0 1,1 0-1,1 1 0,-1 5 1,1-9-17,1 0 0,-1 0 0,1 0 1,0 0-1,-1-1 0,1 1 1,0 0-1,0-1 0,0 1 1,0-1-1,0 1 0,1-1 1,-1 1-1,0-1 0,1 0 0,-1 1 1,1-1-1,-1 0 0,1 0 1,-1 0-1,1 0 0,0-1 1,0 1-1,-1 0 0,1-1 1,0 1-1,0-1 0,0 0 1,0 1-1,0-1 0,2 0 0,8 1 68,0-1-1,1 0 0,18-3 0,7-4 15,65-19-1,1-1-497,-100 26 349,0 1 0,0-1 0,0 1-1,0 0 1,0 0 0,0 0 0,0 0-1,0 1 1,0-1 0,6 3 0,-8-2 22,0 0 1,-1 0 0,1 0-1,0 0 1,-1 0 0,1 0-1,0 1 1,-1-1 0,0 1-1,1-1 1,-1 1 0,0-1-1,0 1 1,0 0 0,0 0-1,0-1 1,0 1 0,0 0-1,-1 0 1,1 0-1,0 4 1,-1-4 34,0 0-1,1 1 1,0-1-1,-1 0 1,1 0-1,0 0 1,0 0 0,0 0-1,0 0 1,0 0-1,0 0 1,1 0-1,-1 0 1,1-1-1,-1 1 1,1 0 0,0-1-1,2 2 1,-1-2 14,0 0 0,0 0 1,0 0-1,0 0 0,0-1 1,0 1-1,0-1 0,0 0 1,0 0-1,0 0 1,0 0-1,0-1 0,6-1 1,17-4 57,0-2-1,38-16 1,-44 15-197,1 1-1,0 0 0,0 2 1,1 1-1,22-3 0,-41 8 100,-1-1-1,0 1 1,0 0 0,0 0-1,0 0 1,0 0 0,1 1-1,-1-1 1,0 1 0,0-1-1,0 1 1,0-1 0,0 1-1,0 0 1,0 0 0,0 0-1,0 1 1,2 1 0,-2 0 19,1 0 1,-1 0-1,-1 0 1,1 0-1,0 1 1,-1-1-1,0 0 1,1 1 0,-1-1-1,0 5 1,0-5 63,0 1 1,0-1-1,0 1 1,1-1-1,0 0 1,-1 0 0,5 6-1,-5-8-77,0 0-1,-1 0 1,1 0-1,0 0 1,0-1-1,0 1 1,0 0 0,0-1-1,0 1 1,0 0-1,0-1 1,0 1-1,0-1 1,1 0-1,-1 1 1,0-1 0,0 0-1,0 0 1,1 0-1,-1 0 1,0 0-1,0 0 1,0 0 0,1 0-1,-1 0 1,0 0-1,2-1 1,34-14-220,-17 6 55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2.029"/>
    </inkml:context>
    <inkml:brush xml:id="br0">
      <inkml:brushProperty name="width" value="0.05" units="cm"/>
      <inkml:brushProperty name="height" value="0.05" units="cm"/>
    </inkml:brush>
  </inkml:definitions>
  <inkml:trace contextRef="#ctx0" brushRef="#br0">56 0 13827,'-4'8'215,"1"0"1,-1 0-1,2 0 1,-1 0-1,1 0 0,0 1 1,1-1-1,0 1 1,0-1-1,1 1 1,1 9-1,-2 20 519,-11 100 280,-8 223 877,19-350-1781,2 0 0,0 0 0,0-1 0,0 1 0,4 11 0,-4-21-84,-1 0 0,1 1-1,-1-1 1,1 1 0,-1-1-1,1 0 1,0 1 0,0-1-1,0 0 1,0 0 0,0 0-1,0 0 1,0 0 0,0 0-1,0 0 1,0 0 0,0 0-1,1 0 1,-1 0 0,0-1-1,1 1 1,-1-1 0,0 1-1,1-1 1,-1 1 0,1-1-1,-1 0 1,1 0 0,-1 0-1,1 1 1,-1-2-1,1 1 1,-1 0 0,1 0-1,-1 0 1,1-1 0,-1 1-1,0-1 1,1 1 0,-1-1-1,1 1 1,-1-1 0,0 0-1,2-1 1,6-3 76,-1 0 0,0 0-1,-1-1 1,1 0 0,-1 0 0,8-10 0,37-48 411,-43 53-429,173-257 1387,-101 143-1694,-80 123 118,13-17-458,-14 18 458,1 1 0,-1-1 0,0 1 0,1-1 0,-1 0 0,1 1 0,-1-1 0,1 1 0,-1-1 0,1 1 0,0 0 0,-1-1 0,1 1 0,0 0 0,-1-1 0,1 1 1,0 0-1,-1 0 0,1-1 0,0 1 0,-1 0 0,1 0 0,1 0 0,-2 0 59,0 1 0,0-1 0,0 0 0,0 0 0,1 1 0,-1-1 1,0 0-1,0 1 0,0-1 0,0 0 0,0 1 0,0-1 0,0 0 0,0 1 1,0-1-1,0 0 0,0 1 0,0-1 0,0 0 0,0 1 0,0-1 1,0 0-1,-1 0 0,1 1 0,0-1 0,0 0 0,0 1 0,0-1 1,-1 0-1,1 1 0,-8 7-909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2.447"/>
    </inkml:context>
    <inkml:brush xml:id="br0">
      <inkml:brushProperty name="width" value="0.05" units="cm"/>
      <inkml:brushProperty name="height" value="0.05" units="cm"/>
    </inkml:brush>
  </inkml:definitions>
  <inkml:trace contextRef="#ctx0" brushRef="#br0">2 1 11306,'-1'36'1561,"1"-1"-921,2 3-304,7-1 1616,5-3-1496,6-2-207,13-12-329,5-7-161,8-18 177,1-7-96,7-14-64</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2.851"/>
    </inkml:context>
    <inkml:brush xml:id="br0">
      <inkml:brushProperty name="width" value="0.05" units="cm"/>
      <inkml:brushProperty name="height" value="0.05" units="cm"/>
    </inkml:brush>
  </inkml:definitions>
  <inkml:trace contextRef="#ctx0" brushRef="#br0">142 81 15019,'-3'0'180,"1"1"-1,-1-1 0,1 1 1,-1 0-1,1-1 1,-1 1-1,1 0 0,-1 0 1,1 1-1,0-1 0,0 0 1,0 1-1,-3 2 1,-25 27 545,24-25-248,-4 6-57,0 0-1,1 1 0,-12 20 1,18-28-333,1 0 0,-1 1 1,1-1-1,0 1 1,0 0-1,0 0 0,1 0 1,0 0-1,0 0 0,1 0 1,0 12-1,0-17-66,0 0 0,0 1-1,1-1 1,-1 0-1,0 0 1,1 0 0,-1 0-1,1 0 1,-1 0 0,1 0-1,0 0 1,-1 0 0,1 0-1,0 0 1,0 0-1,-1 0 1,1 0 0,0 0-1,0-1 1,0 1 0,2 1-1,-1-1 9,0-1-1,1 1 0,-1 0 0,0-1 0,0 0 1,1 0-1,-1 1 0,0-1 0,0 0 1,5-1-1,1-1 34,-1 1 1,1-1-1,-1-1 1,0 0-1,0 0 0,7-4 1,-3 1 61,-1-1 0,1-1 0,-1 0 0,-1 0 0,16-19 0,-20 22-65,-1 0 0,0 0 0,0-1 0,-1 0 0,0 0 0,0 0 0,0 0 0,-1 0 0,1 0 0,-2-1 0,1 1 0,1-13 0,-3 17-81,0 1 1,0-1-1,0 0 0,0 1 1,0-1-1,0 0 1,-1 1-1,1-1 0,-1 1 1,1-1-1,-1 1 1,1-1-1,-1 1 0,0-1 1,0 1-1,0-1 1,0 1-1,0 0 1,0 0-1,0 0 0,0-1 1,-1 1-1,1 0 1,0 0-1,-1 0 0,1 1 1,0-1-1,-1 0 1,1 1-1,-1-1 0,1 0 1,-1 1-1,0 0 1,1-1-1,-1 1 0,1 0 1,-1 0-1,0 0 1,1 0-1,-1 0 0,0 0 1,1 1-1,-3-1 1,1 1-69,0-1 1,-1 1-1,1 0 1,0 0 0,-1 0-1,1 0 1,0 0 0,0 1-1,0-1 1,0 1-1,0 0 1,1 0 0,-1 0-1,0 0 1,1 1-1,0-1 1,-1 1 0,1-1-1,0 1 1,-2 3 0,4 3-330,7-3-63</inkml:trace>
  <inkml:trace contextRef="#ctx0" brushRef="#br0" timeOffset="1">450 1 15435,'-8'2'2521,"-2"5"-1857,0 0 1,0 1-1,1 1 1,-15 16-1,21-21-556,-1 0 0,0 1-1,1 0 1,0-1 0,0 1 0,1 0 0,-1 0 0,1 1-1,0-1 1,0 0 0,1 1 0,0-1 0,-1 7 0,2-11-99,0 0 0,1 1 0,-1-1 0,0 0 0,0 0 0,1 0 0,-1 0 0,1 0 0,-1 0 0,1 0 0,0 0 0,-1 0 0,1-1 0,0 1 0,0 0 0,-1 0 0,1 0-1,0-1 1,0 1 0,0 0 0,0-1 0,0 1 0,0-1 0,0 1 0,0-1 0,0 0 0,0 1 0,0-1 0,1 0 0,-1 0 0,1 0 0,43 3 0,-33-3-7,9 1-19,10-1-142,33 5 0,-56-3 81,0-1 1,0 1 0,0 0 0,-1 0-1,1 1 1,0 0 0,-1 1 0,0 0-1,8 5 1,-14-9 65,0 1-1,0 0 1,-1-1-1,1 1 1,0 0-1,-1-1 1,1 1 0,0 0-1,-1-1 1,1 1-1,-1 0 1,1 0-1,-1 0 1,0 0-1,1 0 1,-1-1 0,0 1-1,0 0 1,1 0-1,-1 0 1,0 0-1,0 0 1,0 0-1,0 0 1,-1 1 0,1 1 0,-1-1 0,0 0 0,0 0 0,0 0 0,0 0 0,0 0 0,0 0 0,-1-1 0,1 1 0,-3 2 0,-5 4 29,1 0 0,-1-2 0,-13 9 0,22-15-14,-10 7-84,0-1 0,0 0 0,0-1 0,0 0 0,-1-1 0,0 0 0,0-1 0,0 0 0,0 0 0,-19 1 0,28-4 65,1 0 0,-1 0-1,0 0 1,1 0 0,-1-1 0,1 1 0,-1 0-1,1-1 1,-1 1 0,1-1 0,-1 1 0,1-1-1,0 0 1,-1 0 0,1 1 0,0-1 0,-1 0-1,1 0 1,0-1 0,0 1 0,0 0 0,0 0-1,0 0 1,0-1 0,-1-1 0,-1-21-294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1:29.670"/>
    </inkml:context>
    <inkml:brush xml:id="br0">
      <inkml:brushProperty name="width" value="0.05" units="cm"/>
      <inkml:brushProperty name="height" value="0.05" units="cm"/>
    </inkml:brush>
  </inkml:definitions>
  <inkml:trace contextRef="#ctx0" brushRef="#br0">55 466 12411,'-11'19'1160,"3"-7"-362,1 1 0,0 0 0,1 0 0,1 0 0,-5 15 0,10-28-772,0 1 0,0-1 1,0 0-1,0 0 1,0 0-1,0 0 1,0 1-1,0-1 1,0 0-1,0 0 0,0 0 1,0 0-1,0 1 1,0-1-1,0 0 1,0 0-1,0 0 1,0 0-1,0 1 0,0-1 1,0 0-1,0 0 1,0 0-1,0 0 1,0 1-1,1-1 1,-1 0-1,0 0 0,0 0 1,0 0-1,0 0 1,0 0-1,0 1 1,1-1-1,-1 0 1,0 0-1,0 0 0,0 0 1,0 0-1,1 0 1,-1 0-1,0 0 1,0 0-1,0 0 1,0 0-1,1 0 0,-1 0 1,0 0-1,0 0 1,14-4 578,10-11-75,7-13 77,-1-1 0,44-56 0,-39 43-268,128-171 752,-65 79-645,-94 129-429,21-22 65,-25 27-82,0 0-1,0 0 1,0 0 0,0 0 0,0 0-1,0 0 1,1 0 0,-1 0 0,0 0-1,0 0 1,0 0 0,0 0 0,0 0-1,0 0 1,0 0 0,0 0 0,0 0-1,0 0 1,0 0 0,1 0 0,-1 0-1,0 0 1,0 0 0,0 0-1,0 0 1,0 0 0,0 0 0,0 0-1,0 0 1,0 0 0,0 0 0,0 1-1,0-1 1,0 0 0,0 0 0,0 0-1,0 0 1,0 0 0,0 0 0,0 0-1,0 0 1,1 0 0,-1 0 0,0 0-1,0 0 1,0 1 0,0-1 0,0 0-1,-1 0 1,1 0 0,0 0 0,0 0-1,0 0 1,0 0 0,0 0 0,0 0-1,0 0 1,0 0 0,0 1-1,0-1 1,0 0 0,0 0 0,0 0-1,0 0 1,0 0 0,0 0 0,0 0-1,0 0 1,-3 13-12,-6 13-6,-10 24 19,2 0 1,2 2-1,2-1 1,3 2 0,2-1-1,-3 93 1,11-103-151,0-2-417,-1 0 1,-10 54-1,16-107-1525,1 5 1345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3.366"/>
    </inkml:context>
    <inkml:brush xml:id="br0">
      <inkml:brushProperty name="width" value="0.05" units="cm"/>
      <inkml:brushProperty name="height" value="0.05" units="cm"/>
    </inkml:brush>
  </inkml:definitions>
  <inkml:trace contextRef="#ctx0" brushRef="#br0">24 1 15371,'4'34'1182,"-1"0"0,-2 1 0,-1 0-1,-9 65 1,2-39-299,1 4-94,0-12 236,2 85 1,5-134-981,-1-1 0,1 1 0,0-1 0,0 1 0,0-1 0,1 1 0,2 4 1,-4-8-43,0 1 1,1-1 0,-1 1-1,0-1 1,1 1 0,-1-1 0,1 1-1,-1-1 1,0 1 0,1-1 0,-1 0-1,1 1 1,-1-1 0,1 0 0,-1 0-1,1 1 1,-1-1 0,1 0-1,-1 0 1,1 0 0,0 1 0,0-2-11,0 1 1,0 0 0,-1 0 0,1-1 0,0 1 0,-1-1 0,1 1 0,-1 0-1,1-1 1,0 1 0,-1-1 0,1 0 0,-1 1 0,1-1 0,-1 1 0,0-1-1,1 0 1,-1 1 0,0-1 0,1 0 0,-1-1 0,4-8-211,-1 0 1,0-1 0,-1 0-1,0 1 1,-1-1-1,0 0 1,-1-11-1,1-1-510,-1 22 701,0 1 0,0-1 0,0 1 0,0-1 0,0 1 1,0 0-1,1-1 0,-1 1 0,0-1 0,0 1 0,0-1 1,0 1-1,1 0 0,-1-1 0,0 1 0,0 0 0,1-1 0,-1 1 1,0 0-1,1-1 0,-1 1 0,0 0 0,1-1 0,-1 1 1,0 0-1,1 0 0,-1 0 0,1-1 0,-1 1 0,1 0 1,-1 0-1,0 0 0,1 0 0,-1 0 0,1 0 0,-1 0 1,1 0-1,-1 0 0,1 0 0,-1 0 0,0 0 0,1 0 1,-1 0-1,1 0 0,-1 0 0,1 0 0,0 1 0,26 12-102,-18-8 138,3 0 70,1-1 0,-1 0 1,1-1-1,0-1 0,0 0 1,0-1-1,0 0 1,0-1-1,0 0 0,14-3 1,-3 0 126,0-1 0,0-2 0,-1 0 0,33-14 0,-43 15-104,-1 0 0,-1-1 0,1-1 0,-1 0 0,18-14 0,-22 13 41,-15 10-39,-18 13-12,18-7-69,0-1 0,1 1 1,0 0-1,-7 10 0,12-14-10,-1-1 1,1 1-1,0 0 0,-1 0 0,2 0 1,-1 0-1,0 0 0,1 1 1,0-1-1,0 0 0,0 1 0,0 6 1,1-10-9,1 0 1,-1 0 0,1 0-1,-1 0 1,1 0 0,-1 0-1,1 0 1,-1 0 0,1 0-1,0 0 1,0 0 0,0 0-1,-1 0 1,1 0 0,0-1-1,0 1 1,0 0 0,0-1-1,0 1 1,0-1 0,1 1-1,-1-1 1,0 1 0,0-1-1,0 0 1,0 0 0,0 1-1,1-1 1,-1 0 0,0 0-1,0 0 1,0 0 0,1-1-1,0 1 1,6 0 22,-1-1-1,1 0 1,-1-1-1,9-2 1,13-6-23,41-21 1,-44 18-183,1 1 1,29-8-1,-53 19 145,1 0 0,-1 0 0,0 0 0,1 1 0,-1-1 0,1 1-1,-1 0 1,0 0 0,1 1 0,-1-1 0,1 0 0,-1 1 0,0 0 0,1 0-1,-1 0 1,0 0 0,0 1 0,4 1 0,0 2 51,-1 1 1,0 0-1,0 0 0,0 0 0,-1 0 1,6 9-1,2 4-476,-13-18 337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4.001"/>
    </inkml:context>
    <inkml:brush xml:id="br0">
      <inkml:brushProperty name="width" value="0.05" units="cm"/>
      <inkml:brushProperty name="height" value="0.05" units="cm"/>
    </inkml:brush>
  </inkml:definitions>
  <inkml:trace contextRef="#ctx0" brushRef="#br0">49 1 16460,'-7'9'487,"1"1"1,0 0-1,1 1 1,0-1 0,1 1-1,0 0 1,1 0 0,-4 23-1,6-30-430,1 0-1,0 0 0,0-1 0,0 1 0,0 0 1,0 0-1,1 0 0,0 0 0,0 0 0,0 0 0,0-1 1,1 1-1,-1 0 0,1-1 0,0 1 0,0-1 1,0 0-1,0 0 0,1 0 0,-1 0 0,1 0 1,0 0-1,0-1 0,0 1 0,0-1 0,1 0 1,-1 0-1,0 0 0,7 3 0,-1-3-15,0 1 0,0-1 0,0-1 0,0 1 0,0-2 0,0 1 0,1-1 0,-1-1 0,0 0 0,0 0 0,0 0 0,0-1 0,0-1-1,0 0 1,0 0 0,-1 0 0,0-1 0,10-6 0,-9 5 3,0-1-1,-1 0 0,0 0 1,0 0-1,-1-1 0,1-1 1,7-10-1,-11 13-9,0 0 0,-1-1 0,1 1 0,-1-1 0,-1 0 0,1 0 0,-1 0 0,0-1 0,-1 1 0,1 0 0,0-12-1,-2 15-20,0 0 1,0 0-1,0 0 0,0 0 0,-1 1 0,1-1 0,-1 0 0,0 0 0,0 0 0,0 1 0,0-1 0,-1 0 0,1 1 0,-3-4 0,4 5-11,-1 1 1,0-1-1,1 0 0,-1 1 1,0-1-1,0 1 1,1-1-1,-1 1 0,0-1 1,0 1-1,0 0 1,0-1-1,0 1 1,1 0-1,-1 0 0,0-1 1,0 1-1,-2 0 1,1 0-5,1 1 1,-1-1 0,1 0 0,-1 1 0,1 0 0,-1-1 0,1 1-1,-1 0 1,1 0 0,-1-1 0,1 1 0,0 0 0,0 1 0,-2 0-1,-1 2-3,1 1 0,0-1-1,0 0 1,0 1 0,1 0-1,-1-1 1,1 1 0,0 0-1,1 0 1,-1 0 0,1 1-1,0-1 1,0 0 0,1 0-1,-1 1 1,1-1-1,1 0 1,-1 1 0,2 5-1,-2-8-29,0 0-1,1 0 0,0 0 0,-1-1 0,1 1 0,0 0 0,0 0 0,1-1 0,-1 1 1,1-1-1,-1 1 0,1-1 0,0 0 0,-1 0 0,1 0 0,1 1 0,-1-2 0,0 1 1,0 0-1,1 0 0,-1-1 0,1 1 0,-1-1 0,1 0 0,0 0 0,-1 0 0,1 0 1,0 0-1,0-1 0,0 1 0,-1-1 0,1 0 0,0 0 0,0 0 0,0 0 0,3-1 1,4-1-170,0-1 0,-1 0 0,0 0 1,1-1-1,-1 0 0,-1-1 1,16-10-1,7-5-297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4.480"/>
    </inkml:context>
    <inkml:brush xml:id="br0">
      <inkml:brushProperty name="width" value="0.05" units="cm"/>
      <inkml:brushProperty name="height" value="0.05" units="cm"/>
    </inkml:brush>
  </inkml:definitions>
  <inkml:trace contextRef="#ctx0" brushRef="#br0">84 258 14443,'-1'3'480,"-1"-1"-1,1 0 1,-1 1 0,0-1-1,0 0 1,1 0 0,-2 0-1,1 0 1,0 0 0,0-1-1,-3 2 1,-4 5 305,2-2-498,0 1-1,1 0 0,0 1 0,-10 14 0,15-21-278,0 0 0,1 0 0,-1 0 0,0 1 0,1-1 0,-1 0 0,1 1 0,-1-1 0,1 0 0,-1 1 0,1-1 0,0 1-1,0-1 1,0 0 0,0 1 0,0-1 0,0 1 0,0-1 0,0 0 0,0 1 0,1-1 0,-1 1 0,0-1 0,1 0 0,0 1 0,-1-1 0,1 0 0,0 0 0,-1 1 0,1-1-1,0 0 1,0 0 0,0 0 0,0 0 0,0 0 0,0 0 0,0 0 0,0-1 0,1 1 0,-1 0 0,0-1 0,2 2 0,4 0 8,1 0 0,-1 0 0,0 0 0,1-1 1,-1 0-1,1 0 0,-1-1 0,9-1 0,65-8 63,-52 5-60,139-13-81,-186-1 988,-31-41 1,32 38-656,10 13-235,1 0-1,-1-1 1,1 0 0,1 0 0,0 0 0,0 0-1,0-1 1,-4-14 0,9 23-50,0 0 0,0 0 0,0 1 1,0-1-1,0 0 0,0 0 0,1 1 0,-1-1 0,0 0 0,0 0 0,0 1 0,1-1 1,-1 0-1,0 1 0,1-1 0,-1 0 0,1 1 0,-1-1 0,1 0 0,-1 1 0,1-1 1,-1 1-1,1-1 0,-1 1 0,1-1 0,0 1 0,-1-1 0,2 1 0,21-8-438,-17 7 295,28-9-583,0-2 0,-1-1 1,-1-1-1,0-2 0,48-32 1,-27 8-63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5.260"/>
    </inkml:context>
    <inkml:brush xml:id="br0">
      <inkml:brushProperty name="width" value="0.05" units="cm"/>
      <inkml:brushProperty name="height" value="0.05" units="cm"/>
    </inkml:brush>
  </inkml:definitions>
  <inkml:trace contextRef="#ctx0" brushRef="#br0">93 30 11210,'0'0'47,"-1"0"0,1-1 0,0 1 1,0 0-1,-1-1 0,1 1 0,0 0 0,-1 0 0,1-1 0,0 1 0,-1 0 0,1 0 0,0 0 0,-1 0 0,1-1 0,-1 1 0,1 0 0,0 0 0,-1 0 0,1 0 0,0 0 0,-1 0 0,1 0 0,-1 0 0,1 0 0,0 0 0,-1 0 0,1 0 0,-1 1 0,1-1 0,0 0 1,-1 0-1,1 0 0,0 0 0,-1 1 0,1-1 0,0 0 0,-1 0 0,1 1 0,0-1 0,0 0 0,-1 0 0,1 1 0,0-1 0,0 0 0,-1 1 0,-14 20 742,5-1-209,1 0-1,1 0 1,1 1 0,0 0 0,2 0 0,0 0 0,-1 28 0,3-17-99,1 1 1,2-1-1,2 0 1,7 43 0,-7-61-280,1 0 1,1-1 0,0 1 0,10 18 0,-12-28-134,0 1 1,1-1-1,-1 0 0,1 0 1,0-1-1,1 1 0,4 5 1,-6-8-39,0 0 1,0 1 0,0-1-1,0 0 1,0 0-1,0 0 1,0 0-1,1-1 1,-1 1-1,0 0 1,0-1 0,1 0-1,-1 1 1,0-1-1,0 0 1,4 0-1,-4-1-13,0 1-1,0 0 0,0-1 0,-1 1 0,1-1 1,0 0-1,0 1 0,-1-1 0,1 0 0,0 0 1,-1 0-1,1 0 0,-1-1 0,1 1 0,-1 0 1,0-1-1,2-1 0,-1-1 2,1 1 0,-2-1 0,1 1 0,0-1 0,-1 0 0,1 1 0,0-9 0,0 1-34,-1-1 1,0 1 0,-1 0 0,-2-22 0,0 18-77,0 1 0,-8-21-1,9 29 24,-1 1 0,-1-1 0,1 1-1,-1 0 1,0-1 0,0 1-1,0 1 1,-9-10 0,12 14 51,0-1 0,-1 1 0,1-1 1,-1 1-1,1-1 0,-1 1 0,1 0 0,0-1 1,-1 1-1,0 0 0,1-1 0,-1 1 0,1 0 1,-1 0-1,1-1 0,-1 1 0,0 0 0,1 0 0,-1 0 1,1 0-1,-2 0 0,2 0 3,-1 0 0,1 1-1,0-1 1,-1 0 0,1 1 0,0-1 0,0 0-1,0 1 1,-1-1 0,1 1 0,0-1-1,0 0 1,0 1 0,0-1 0,0 1 0,0-1-1,0 0 1,0 1 0,0-1 0,0 1 0,0-1-1,0 1 1,0-1 0,0 4-19,1-1 0,-1 0 0,1 0 0,0 0 0,0 0 0,0 0 0,0 0 0,2 2 0,1 0 27,0 0 0,0 0 0,0 0 0,1-1 0,-1 0 0,1 0 0,0 0 0,0-1 0,0 1 0,1-1 0,-1-1 0,10 5 0,-6-5 26,0 1 0,0-1-1,0-1 1,0 0 0,0 0 0,0-1-1,17-1 1,-9-1 35,0-1 0,-1-1-1,1 0 1,-1-2 0,0 1 0,-1-2 0,1 0-1,24-17 1,-30 18-21,0-2-1,0 0 0,-1 0 1,8-10-1,-13 14-22,-1 0-1,1 0 1,-1-1 0,0 0-1,0 0 1,-1 0 0,0 0-1,1 0 1,-2 0 0,3-10-1,-3 14-8,-1 0 0,0 0-1,0 0 1,0 0 0,0 0 0,0-1-1,0 1 1,0 0 0,0 0 0,0 0-1,0 0 1,-1 0 0,1 0 0,0 0-1,-1 0 1,1 0 0,-1 0 0,0-1-1,1 1 0,-1 1 0,0-1-1,1 1 1,-1 0 0,1-1-1,-1 1 1,1 0-1,-1 0 1,0-1 0,1 1-1,-1 0 1,0 0 0,1 0-1,-1 0 1,0 0-1,1 0 1,-1 0 0,0 0-1,1 0 1,-1 0-1,0 0 1,0 1 0,-2 0 0,-1 0 0,1 1 0,0-1 0,-1 1 0,1 0 0,0 0 0,0 0 0,0 0 0,-4 5 0,-1 2 21,1 0 1,-1 1 0,2 0 0,-1 0 0,1 1-1,1 0 1,0 0 0,1 0 0,0 0 0,0 1 0,1-1-1,1 1 1,0 0 0,1 0 0,0 0 0,0 0-1,3 15 1,-2-23-8,1 0-1,0 1 1,0-1 0,0 0-1,1 0 1,0 0-1,-1 0 1,1 0-1,1 0 1,-1-1-1,0 1 1,1-1 0,0 1-1,0-1 1,5 4-1,-3-3 4,0 0-1,0-1 1,1 0 0,-1 0-1,1-1 1,0 1-1,0-1 1,0-1 0,11 3-1,-1-2-14,0-1-1,0 0 1,-1-2-1,1 1 1,0-2 0,0 0-1,26-8 1,-25 5-50,-1-1 0,0 0 0,0-2 0,-1 0 1,0 0-1,-1-1 0,20-16 0,-25 17-73,1-1 0,-1 0 0,0 0-1,-1-1 1,0 0 0,-1-1 0,0 0 0,0 0 0,-1 0 0,6-17-1,-12 23-169,-4 10 196,-4 11 96,2-1 134,0 1 0,2 0 0,0 1 0,1-1 0,0 1 0,1-1 0,1 25 0,1-39-118,0 0 1,0 0-1,1 0 1,-1 0-1,1 0 1,-1 0 0,1 0-1,-1 0 1,1 0-1,0-1 1,0 1-1,0 0 1,0 0-1,0-1 1,0 1-1,1-1 1,-1 1-1,0-1 1,1 0-1,0 1 1,-1-1-1,1 0 1,-1 0-1,1 0 1,0 0-1,0 0 1,0 0 0,-1-1-1,1 1 1,0-1-1,0 1 1,0-1-1,0 0 1,0 1-1,0-1 1,0 0-1,0-1 1,2 1-1,5-1-1,0 0 0,0-1 0,-1 0 0,1-1 1,-1 1-1,1-2 0,10-5 0,7-6-15,-1-1 0,0-1 0,-1-1 0,-1-1 0,-1-2 0,25-29 0,-4-1-20,62-99 0,-99 140 12,32-56-35,-34 59 34,-1-1 0,0 1 0,0-1 0,-1 1 0,0-1-1,0 0 1,0-10 0,-2 17 4,0 0 1,0-1-1,0 1 0,0 0 0,0-1 0,0 1 0,0 0 1,0-1-1,0 1 0,-1 0 0,1-1 0,-1 1 0,1 0 0,-1 0 1,1-1-1,-1 1 0,0 0 0,1 0 0,-1 0 0,0 0 0,0 0 1,0 0-1,0 0 0,0 0 0,0 0 0,0 0 0,0 1 1,-1-1-1,1 0 0,0 1 0,0-1 0,0 1 0,-1-1 0,1 1 1,0 0-1,-1 0 0,1-1 0,-2 1 0,-3 0-5,1 0-1,0 1 1,0 0 0,0-1-1,0 2 1,0-1 0,0 0-1,1 1 1,-7 3 0,-2 2 61,0 2 0,0-1 1,0 2-1,1-1 0,1 2 1,-1 0-1,2 0 0,0 1 1,0 0-1,1 1 0,0 0 1,1 0-1,1 1 0,-7 17 1,9-20 18,2 0-1,-1 0 1,2 1 0,-1-1 0,2 0 0,-1 1-1,2-1 1,0 22 0,1-25-28,0 0 0,1 0 0,0 0-1,0 0 1,1 0 0,0-1 0,0 1 0,1-1 0,0 0 0,0 0-1,1 0 1,-1 0 0,8 6 0,-5-6-21,1 0 0,0-1-1,0 0 1,1 0 0,-1-1 0,1 0 0,1-1-1,-1 0 1,0 0 0,1-1 0,0 0 0,0-1-1,17 2 1,-6-2-29,-1-1 1,1 0-1,0-2 1,-1-1-1,37-7 0,-49 8-101,-1-1 0,0 0-1,0-1 1,0 0-1,0 0 1,0 0-1,0-1 1,-1 0-1,0 0 1,7-6-1,-10 7 26,1-1 0,-1 0-1,1 0 1,-1 0-1,-1-1 1,1 1 0,0 0-1,-1-1 1,0 0-1,0 0 1,-1 1 0,1-1-1,-1 0 1,0 0-1,1-10 1,-3-26-414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5.663"/>
    </inkml:context>
    <inkml:brush xml:id="br0">
      <inkml:brushProperty name="width" value="0.05" units="cm"/>
      <inkml:brushProperty name="height" value="0.05" units="cm"/>
    </inkml:brush>
  </inkml:definitions>
  <inkml:trace contextRef="#ctx0" brushRef="#br0">0 0 21253,'0'4'1424,"13"-1"-1272,6-1-144,12-2-8,7 0-376,9 0-2081,6-2 2121,6 2-280,2 2-288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19:56.082"/>
    </inkml:context>
    <inkml:brush xml:id="br0">
      <inkml:brushProperty name="width" value="0.05" units="cm"/>
      <inkml:brushProperty name="height" value="0.05" units="cm"/>
    </inkml:brush>
  </inkml:definitions>
  <inkml:trace contextRef="#ctx0" brushRef="#br0">0 81 20924,'13'-11'612,"0"0"-1,1 2 1,0 0-1,1 0 1,23-9-1,-33 15-512,-1 1 0,1 1 0,0-1-1,0 1 1,0-1 0,0 1 0,0 1 0,0-1-1,0 1 1,0 0 0,0 0 0,0 0 0,1 1-1,-1 0 1,0 0 0,0 0 0,-1 1 0,1-1 0,0 1-1,0 0 1,-1 1 0,6 2 0,-8-3-90,0 0 1,0 0-1,1 0 1,-1 0-1,-1 0 1,1 1-1,0-1 1,0 0-1,-1 1 1,0 0 0,1-1-1,-1 1 1,0 0-1,0-1 1,0 1-1,-1 0 1,1 4-1,-1-2 4,0 1-1,0-1 1,-1-1 0,1 1-1,-1 0 1,0 0 0,-1 0-1,1 0 1,-4 6 0,-5 7 49,0-1 1,-1 0 0,-25 30 0,36-47-63,-41 47 136,19-23-32,2 1 0,0 0 0,-18 32 0,36-53-92,0 0 0,0 0 0,0 1-1,0-1 1,1 1 0,0-1 0,0 1-1,0 0 1,0-1 0,1 1 0,0 0-1,0-1 1,0 6 0,1-6-16,0-1 0,0 0 0,0 0 1,0 0-1,0 0 0,1 0 0,0-1 0,-1 1 0,1 0 1,0-1-1,0 1 0,0-1 0,1 0 0,-1 1 0,1-1 1,-1 0-1,1 0 0,0-1 0,4 3 0,5 2-156,-1-1-1,1-1 0,0 0 0,1-1 1,-1 0-1,0 0 0,1-2 1,15 1-1,-4-1-145,0-2 1,-1-1-1,36-7 1,-5-1-213</inkml:trace>
  <inkml:trace contextRef="#ctx0" brushRef="#br0" timeOffset="1">248 887 21173,'-18'28'1000,"21"-21"-976,5-7-24,17-20 304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29.545"/>
    </inkml:context>
    <inkml:brush xml:id="br0">
      <inkml:brushProperty name="width" value="0.05" units="cm"/>
      <inkml:brushProperty name="height" value="0.05" units="cm"/>
    </inkml:brush>
  </inkml:definitions>
  <inkml:trace contextRef="#ctx0" brushRef="#br0">61 3 12771,'-4'4'100,"0"1"0,0 0 0,0 0 0,1 0 0,-1 0 0,2 1 0,-1-1 1,0 1-1,1 0 0,0 0 0,-2 9 0,-1 10 26,-3 36 1,7-49-17,-3 27 236,1 0 1,2 1-1,9 74 1,-7-109-224,0 0 1,0 0-1,0 0 1,1 0-1,0 0 1,4 8-1,-6-12-80,1 0-1,0 0 1,-1 0-1,1-1 1,0 1-1,-1 0 1,1 0-1,0-1 1,0 1-1,0 0 1,0-1-1,0 1 1,-1 0-1,1-1 1,0 0-1,0 1 1,0-1-1,0 1 1,1-1-1,-1 0 1,0 0-1,0 0 0,0 0 1,0 0-1,0 0 1,0 0-1,0 0 1,0 0-1,0 0 1,0 0-1,0-1 1,0 1-1,0 0 1,0-1-1,0 1 1,2-2-1,2-1 134,0 0 0,1-1 0,-1 1 0,-1-2-1,1 1 1,-1 0 0,1-1 0,3-5 0,28-46 908,-25 39-717,69-134 1755,-46 83-1423,-32 64-661,0 1 0,0-1 0,0 1 0,0-1 0,0 1 0,1 0 0,-1 0 0,1 0 0,3-3 0,-6 6-36,1 0 1,-1 0-1,0 0 0,0 0 0,1 0 0,-1 0 0,0 0 0,0 0 1,1 0-1,-1 0 0,0 0 0,1 0 0,-1 0 0,0 0 0,0 0 0,1 0 1,-1 0-1,0 0 0,0 0 0,1 0 0,-1 0 0,0 0 0,0 1 1,1-1-1,-1 0 0,0 0 0,0 0 0,0 0 0,1 1 0,-1-1 0,0 0 1,0 0-1,0 0 0,0 1 0,1-1 0,-1 0 0,0 0 0,0 1 1,0-1-1,5 26-57,-7 104-342,0-77 134,8 85 0,-6-135 250,0 1 0,0-1 1,1 0-1,0 1 1,0-1-1,0 0 0,0 0 1,0 1-1,0-1 0,1 0 1,0 0-1,0 0 1,-1-1-1,2 1 0,-1 0 1,0-1-1,3 3 1,-4-4 9,1-1 1,-1 1 0,0 0-1,1-1 1,-1 1 0,1-1-1,-1 1 1,1-1 0,-1 0-1,1 0 1,-1 0 0,1 0-1,-1 0 1,1 0 0,2 0-1,-1-1 10,1 0-1,0 0 1,-1-1-1,1 1 0,-1-1 1,0 0-1,1 0 1,2-2-1,11-10 77,0 0 1,-1-1-1,-1 0 0,20-28 0,49-76 473,-56 75-208,-2-1 0,-1-1 0,31-84 0,-57 133-1385,1 0 591,-1 0 1,1 0-1,0 0 0,0 0 1,1 6-1,3-1-215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0.474"/>
    </inkml:context>
    <inkml:brush xml:id="br0">
      <inkml:brushProperty name="width" value="0.05" units="cm"/>
      <inkml:brushProperty name="height" value="0.05" units="cm"/>
    </inkml:brush>
  </inkml:definitions>
  <inkml:trace contextRef="#ctx0" brushRef="#br0">4 111 15939,'-1'1'112,"1"1"-1,-1-1 0,1 1 0,-1-1 1,1 1-1,0-1 0,0 1 0,-1 0 0,1-1 1,0 1-1,0 0 0,1-1 0,-1 1 1,0-1-1,0 1 0,1-1 0,-1 1 1,1-1-1,0 3 0,0-3-24,0-1 0,0 1 0,0 0 0,0 0 0,-1-1 0,1 1 0,1 0 1,-1-1-1,0 1 0,0-1 0,0 1 0,0-1 0,0 0 0,0 1 0,0-1 0,1 0 0,-1 0 0,0 0 0,2 0 0,4-1 124,-1 1 1,1-1-1,-1-1 0,1 1 0,-1-1 0,0-1 0,11-4 0,-8 3-45,-1-1 1,1 0-1,-1-1 1,0 0 0,0 0-1,-1 0 1,0-1-1,0 0 1,-1-1-1,1 1 1,-2-1-1,1-1 1,6-11-1,-12 18-142,1 1-1,-1 0 1,1 0-1,-1-1 1,1 1-1,-1 0 1,0-1-1,1 1 1,-1-1-1,0 1 1,0 0 0,0-1-1,0 1 1,0-1-1,-1 1 1,1 0-1,-1-2 1,1 2-13,-1 1 0,1-1 0,0 1-1,-1-1 1,1 1 0,-1 0 0,1-1 0,-1 1 0,0 0 0,1-1 0,-1 1 0,1 0 0,-1 0 0,1 0 0,-1-1 0,0 1 0,1 0 0,-1 0 0,1 0 0,-1 0 0,0 0 0,1 0-1,-1 0 1,0 0 0,0 1 0,-3 0 5,0 0-1,0 0 0,1 1 0,-1-1 1,1 1-1,-1 0 0,1 0 0,0 0 1,0 0-1,-5 5 0,-1 4-35,0 1-1,1 0 1,1 1 0,0-1-1,0 2 1,1-1-1,1 1 1,0 0 0,1 0-1,0 0 1,1 0-1,-1 26 1,3-36 6,1 0 0,0 0 1,0 0-1,1 1 0,-1-1 1,1 0-1,0 0 0,0 0 0,0 0 1,1 0-1,-1-1 0,3 6 0,-2-8 11,-1 1-1,0-1 0,0 1 0,1-1 0,-1 0 0,1 1 0,-1-1 0,1 0 1,0 0-1,-1 0 0,1 0 0,0-1 0,0 1 0,0 0 0,0-1 1,-1 1-1,1-1 0,0 0 0,0 1 0,0-1 0,0 0 0,0 0 1,0 0-1,0-1 0,0 1 0,0 0 0,2-1 0,11-4 30,-1 0-1,-1-1 1,1-1 0,-1 0-1,0 0 1,0-1 0,19-17-1,-18 14 37,1 0 0,0 1-1,1 1 1,27-13 0,-40 21-55,0 0 1,0 0-1,0 0 1,0 0 0,0 0-1,0 1 1,0-1-1,0 1 1,1 0 0,-1 0-1,0 0 1,0 0-1,0 1 1,0-1-1,0 1 1,0 0 0,0 0-1,0 0 1,0 0-1,0 1 1,-1-1 0,1 1-1,0-1 1,-1 1-1,1 0 1,2 3 0,1 3-12,0 0 0,0 1 0,0-1 0,-1 2 0,-1-1 0,6 14 0,-6-12-11,2 1 0,-1-1 0,10 13 0,-14-22 13,0-1 1,0 0-1,0 0 0,0 1 0,1-1 1,-1 0-1,0 0 0,1 0 1,-1-1-1,1 1 0,-1 0 1,1 0-1,-1-1 0,1 1 0,-1-1 1,1 1-1,0-1 0,-1 0 1,1 0-1,-1 1 0,1-1 0,0 0 1,-1-1-1,1 1 0,0 0 1,-1 0-1,1-1 0,0 1 1,-1-1-1,1 1 0,2-2 0,5-3-1,-1 0 0,1 0 0,-1-1 0,10-9-1,5-3-1,-14 12-15,0 0-1,0 1 1,1 0 0,-1 1 0,1 0-1,16-4 1,-21 7-8,0 0 1,0 1-1,1 0 0,-1 0 1,0 0-1,0 0 1,1 1-1,-1 0 0,0 0 1,0 0-1,0 1 0,0 0 1,0-1-1,-1 2 0,7 3 1,20 19-211,-27-21 153,-1-1-1,1 1 0,0-1 1,1 1-1,-1-1 1,0 0-1,1-1 1,0 1-1,0-1 1,-1 0-1,7 2 1,-10-4 34,0 0 0,0 0 0,0 0 0,0 0 0,0 0 1,0-1-1,1 1 0,-1 0 0,0 0 0,0-1 1,0 1-1,0-1 0,0 1 0,0-1 0,0 1 0,0-1 1,-1 0-1,1 1 0,0-1 0,0 0 0,0 0 1,-1 0-1,1 0 0,0 0 0,-1 1 0,1-1 0,0-1 1,10-34-512,-7 22 411,7-24-313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0.874"/>
    </inkml:context>
    <inkml:brush xml:id="br0">
      <inkml:brushProperty name="width" value="0.05" units="cm"/>
      <inkml:brushProperty name="height" value="0.05" units="cm"/>
    </inkml:brush>
  </inkml:definitions>
  <inkml:trace contextRef="#ctx0" brushRef="#br0">8 2 21645,'0'-2'1600,"-4"2"-1288,1 3 120,3-2-784,0 4 136,0-4-88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1.294"/>
    </inkml:context>
    <inkml:brush xml:id="br0">
      <inkml:brushProperty name="width" value="0.05" units="cm"/>
      <inkml:brushProperty name="height" value="0.05" units="cm"/>
    </inkml:brush>
  </inkml:definitions>
  <inkml:trace contextRef="#ctx0" brushRef="#br0">1 0 17876,'7'13'2016,"0"0"-1400,-7-4-272,-1 1 1561,1-3-2057,4-1-464,5-8 536,-4-5-184,4-3-184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19.799"/>
    </inkml:context>
    <inkml:brush xml:id="br0">
      <inkml:brushProperty name="width" value="0.05" units="cm"/>
      <inkml:brushProperty name="height" value="0.05" units="cm"/>
    </inkml:brush>
  </inkml:definitions>
  <inkml:trace contextRef="#ctx0" brushRef="#br0">303 118 10370,'30'-23'1287,"65"-59"4857,-83 70-3459,-18 18-1479,-22 21-879,-194 239-197,71-85-70,118-140-522,33-41 443,0 1-1,0-1 0,0 0 0,0 0 1,0 0-1,1 0 0,-1 0 0,0 0 1,0 0-1,0 1 0,0-1 0,0 0 0,0 0 1,0 0-1,0 0 0,0 0 0,0 0 1,0 0-1,0 0 0,0 0 0,0 1 1,1-1-1,-1 0 0,0 0 0,0 0 1,0 0-1,0 0 0,0 0 0,0 0 1,0 0-1,0 0 0,1 0 0,-1 0 1,0 0-1,0 0 0,0 0 0,0 0 1,0 0-1,0 0 0,0 0 0,1 0 1,-1 0-1,0 0 0,0 0 0,0 0 1,0 0-1,0 0 0,0 0 0,0 0 1,0 0-1,1 0 0,-1-1 0,0 1 1,0 0-1,0 0 0,0 0 0,0 0 1,0 0-1,13-7-592,-1 0 1,1 0 0,-1-1 0,-1-1 0,13-11-1,-8 7 246,28-26-483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1.659"/>
    </inkml:context>
    <inkml:brush xml:id="br0">
      <inkml:brushProperty name="width" value="0.05" units="cm"/>
      <inkml:brushProperty name="height" value="0.05" units="cm"/>
    </inkml:brush>
  </inkml:definitions>
  <inkml:trace contextRef="#ctx0" brushRef="#br0">1 29 17724,'2'24'1784,"3"-17"-1176,-4-5-280,2-10 649,1-2-617,2-7 40,-6 3-216,-1 1-320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5.387"/>
    </inkml:context>
    <inkml:brush xml:id="br0">
      <inkml:brushProperty name="width" value="0.05" units="cm"/>
      <inkml:brushProperty name="height" value="0.05" units="cm"/>
    </inkml:brush>
  </inkml:definitions>
  <inkml:trace contextRef="#ctx0" brushRef="#br0">41 0 16780,'-37'515'3607,"35"-486"-3568,1-6-33,0 1 0,1 0 0,6 33 0,-6-56 0,0 0-1,0 0 1,0 0 0,0 0 0,0 0 0,1 0-1,-1 0 1,0 0 0,1-1 0,-1 1 0,1 0-1,-1 0 1,1 0 0,-1 0 0,1 0 0,0-1-1,-1 1 1,1 0 0,0 0 0,0-1 0,0 1-1,0-1 7,0 0-1,0 0 0,-1 0 1,1 0-1,0 0 0,-1 0 0,1 0 1,0 0-1,-1-1 0,1 1 1,0 0-1,-1-1 0,1 1 0,-1 0 1,1-1-1,-1 1 0,1-1 1,0 1-1,-1 0 0,0-1 1,1 0-1,0 0 0,4-5 119,-1 0-1,0-1 1,7-13-1,3-11 243,-11 21-227,0 1 0,1 0 0,1 0 1,0 0-1,0 0 0,0 1 0,1 0 0,14-15 0,-20 23-134,1-1 0,-1 1 0,1-1 0,0 1 0,-1 0 1,1-1-1,0 1 0,0 0 0,-1 0 0,1-1 0,0 1 0,0 0 0,-1 0 0,1 0 1,0 0-1,0 0 0,-1 0 0,1 0 0,0 0 0,0 0 0,-1 0 0,1 1 0,0-1 1,0 0-1,-1 1 0,1-1 0,0 0 0,-1 1 0,1-1 0,0 0 0,-1 1 0,1-1 1,-1 1-1,1 0 0,-1-1 0,1 1 0,-1-1 0,1 1 0,-1 0 0,1-1 0,-1 1 1,0 0-1,0-1 0,1 3 0,11 32 82,-12-33-89,8 50-12,-2 0-1,-3 0 1,-3 60-1,0-54-55,1-30-63,-1-28 116,0 1-1,0-1 1,0 0 0,0 1-1,0-1 1,0 0 0,0 1-1,0-1 1,0 0-1,1 1 1,-1-1 0,0 0-1,0 1 1,0-1 0,0 0-1,0 1 1,1-1 0,-1 0-1,0 0 1,0 1 0,1-1-1,-1 0 1,0 0-1,0 1 1,1-1 0,-1 0-1,0 0 1,1 0 0,-1 0-1,0 1 1,1-1 0,7-7-330,4-16-211,-1-5-162,10-25-983,39-72 0,-38 92 988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6.085"/>
    </inkml:context>
    <inkml:brush xml:id="br0">
      <inkml:brushProperty name="width" value="0.05" units="cm"/>
      <inkml:brushProperty name="height" value="0.05" units="cm"/>
    </inkml:brush>
  </inkml:definitions>
  <inkml:trace contextRef="#ctx0" brushRef="#br0">14 639 13875,'-2'-11'3555,"-2"8"-2357,0 12-232,2 3-812,1 1 0,0-1 0,1 1 0,1 0 0,2 17 0,-2-22-155,1 0 1,-1 0-1,2 0 0,-1 0 1,1-1-1,0 1 0,1-1 0,0 1 1,6 8-1,-9-14 7,1 0 0,-1 0 1,1-1-1,-1 1 0,1 0 0,0-1 0,0 0 0,0 1 0,0-1 1,0 0-1,0 0 0,0 0 0,0 0 0,0 0 0,1-1 1,-1 1-1,0 0 0,0-1 0,4 0 0,-3 0 16,0 0-1,0-1 0,0 1 1,1-1-1,-1 0 1,0 0-1,0 0 1,0-1-1,0 1 0,-1-1 1,1 1-1,3-4 1,5-4 98,0-1 0,-1-1 0,0 1 1,17-25-1,0-4 190,-2-2 1,-1 0-1,-3-2 1,-1-1-1,23-74 1,-44 123-325,-3 6-38,1 0-1,0 0 1,1 0 0,0 0 0,1 1-1,0-1 1,2 20 0,-1-30 46,0-1-1,0 1 1,0-1 0,0 1 0,0-1-1,1 1 1,-1 0 0,0-1-1,0 1 1,0-1 0,1 1 0,-1-1-1,0 1 1,1-1 0,-1 1 0,1-1-1,-1 1 1,0-1 0,1 0 0,-1 1-1,1-1 1,-1 1 0,1-1-1,-1 0 1,1 0 0,0 1 0,-1-1-1,1 0 1,-1 0 0,2 0 0,-1 0-3,1 0 1,-1 0 0,0 0 0,1-1 0,-1 1-1,1-1 1,-1 1 0,0-1 0,1 1 0,-1-1-1,0 0 1,2-1 0,4-3-24,1-1 0,12-14-1,3-7 84,-1-1 0,-1-1-1,-2-1 1,-1 0 0,21-50-1,-15 22 96,-3 0 0,17-77 0,-32 105-183,-7 28-5,-1 7-8,-17 47-94,-39 155-60,46-151 218,-11 101 0,22-142-3,1-1 0,0 0 1,1 1-1,3 18 1,-3-29-10,-1-1-1,1 1 1,0 0 0,1 0 0,-1-1 0,1 1-1,-1-1 1,1 1 0,0-1 0,0 0-1,1 1 1,-1-1 0,1 0 0,-1-1 0,1 1-1,0 0 1,0-1 0,0 0 0,0 1-1,6 2 1,-8-5 1,1 1-1,-1-1 0,0 1 0,1-1 1,-1 0-1,0 1 0,1-1 1,-1 0-1,1 0 0,-1 0 1,0 0-1,1 0 0,-1 0 0,2-1 1,-2 1-4,0 0 1,-1-1-1,1 1 0,0 0 1,-1-1-1,1 1 1,-1-1-1,1 1 1,-1 0-1,1-1 0,-1 1 1,1-1-1,-1 0 1,0 1-1,1-1 0,-1 1 1,0-1-1,1 0 1,-1 1-1,0-1 1,1 0-1,-1-2-18,0 1 0,0 0-1,0 0 1,0 0 0,0 0 0,0 0 0,-1-1-1,1 1 1,-1 0 0,1 0 0,-1 0-1,0 0 1,0 0 0,0 0 0,0 0 0,0 1-1,-3-4 1,-12-12-492,-1 1 0,0 1 0,-1 0 0,-1 2 1,0 0-1,-37-18 0,24 14-622,-47-36 1,78 53 1164,0-1 0,0 1 0,1-1 0,-1 1 0,0-1 0,1 1 0,-1-1 0,0 0 0,1 1 0,-1-1 0,1 0 0,0 0 1,-1 0-1,1 1 0,-1-1 0,1 0 0,0-1 0,0 2 8,0-1 0,0 1 0,0 0 0,0-1 0,0 1 0,1 0 0,-1-1 0,0 1 0,0 0 0,0 0 0,1-1 0,-1 1 0,0 0 1,1-1-1,-1 1 0,0 0 0,1 0 0,-1 0 0,0-1 0,1 1 0,-1 0 0,0 0 0,1 0 0,-1 0 0,0 0 0,1 0 0,36-3 2061,-26 3-1842,275-19 2226,-249 15-2664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6.748"/>
    </inkml:context>
    <inkml:brush xml:id="br0">
      <inkml:brushProperty name="width" value="0.05" units="cm"/>
      <inkml:brushProperty name="height" value="0.05" units="cm"/>
    </inkml:brush>
  </inkml:definitions>
  <inkml:trace contextRef="#ctx0" brushRef="#br0">230 67 17292,'2'-1'225,"-1"-1"1,1 0 0,-1 0-1,0 0 1,0 0-1,0 0 1,0 0 0,0-1-1,0 1 1,0 0-1,0 0 1,-1-1 0,1-4-1,-1 6-121,-1 0 0,1-1 0,0 1 0,-1 0-1,1 0 1,-1-1 0,1 1 0,-1 0 0,1 0-1,-1 0 1,0 0 0,0 0 0,0 0 0,0 0-1,0 0 1,1 0 0,-2 0 0,1 0 0,0 0 0,0 1-1,0-1 1,0 0 0,0 1 0,-1-1 0,1 1-1,0 0 1,-2-1 0,-3-1-10,1 1-1,-1-1 1,0 2 0,1-1 0,-1 0-1,0 1 1,1 0 0,-1 0 0,0 1-1,1 0 1,-1 0 0,0 0 0,-9 4-1,7-2-88,1 1 0,-1 0 0,0 0 0,1 0 0,0 1 0,0 1 0,0-1 0,-10 12 0,11-10-63,0 0-1,0 1 1,1-1-1,0 1 1,1 0-1,-1 1 0,2-1 1,-5 11-1,7-13 28,-1 0 1,1 0-1,0 0 0,0 0 0,1 0 0,-1 0 0,1 1 0,1-1 0,-1 0 0,1 0 0,0 0 0,3 9 0,-3-13 18,-1 0 1,1-1-1,0 1 0,0 0 0,0-1 1,0 1-1,0 0 0,0-1 0,0 1 1,0-1-1,0 1 0,1-1 0,-1 0 0,1 0 1,-1 1-1,1-1 0,-1 0 0,1 0 1,0-1-1,0 1 0,-1 0 0,1 0 1,0-1-1,0 1 0,0-1 0,0 0 1,-1 0-1,1 1 0,0-1 0,0 0 1,0 0-1,0-1 0,0 1 0,2-1 1,3-1-16,1 0 0,-1 0 1,0-1-1,0 0 0,0-1 0,0 0 1,8-5-1,9-10 54,-1-1 0,-1-1 1,-1 0-1,29-39 0,15-16 308,-55 70-236,-5 10-55,-4 14-94,-1-17 45,-4 57-429,1-37-87,2 0 0,0-1 0,3 25 0,3-32 949,-4-12-426,-1-1 0,0 0 0,1 0 0,-1 0 0,0 0 0,1 1 0,-1-1 1,0 0-1,1 0 0,-1 0 0,0 0 0,1 0 0,-1 0 0,0 0 1,1 0-1,-1 0 0,0 0 0,1 0 0,-1 0 0,0 0 0,1-1 1,-1 1-1,0 0 0,1 0 0,18-18-254,1-10 25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7.181"/>
    </inkml:context>
    <inkml:brush xml:id="br0">
      <inkml:brushProperty name="width" value="0.05" units="cm"/>
      <inkml:brushProperty name="height" value="0.05" units="cm"/>
    </inkml:brush>
  </inkml:definitions>
  <inkml:trace contextRef="#ctx0" brushRef="#br0">124 0 14731,'-44'121'2615,"-22"61"319,64-173-2760,-1-2-35,1-1 0,0 0 0,1 0 0,0 1 0,0-1 0,0 0 0,1 1 0,0 10 0,0-16-116,0 0 1,1 0-1,-1 0 1,0 0 0,1 0-1,-1 0 1,0 0 0,1 0-1,0 0 1,-1-1-1,1 1 1,0 0 0,-1 0-1,1 0 1,0-1 0,0 1-1,-1 0 1,1-1-1,0 1 1,0 0 0,0-1-1,0 1 1,0-1-1,0 0 1,0 1 0,0-1-1,0 0 1,0 0 0,0 1-1,0-1 1,0 0-1,0 0 1,1 0 0,-1 0-1,0 0 1,0-1 0,0 1-1,0 0 1,0 0-1,0-1 1,1 0 0,6-1 66,1-1-1,-1 0 1,14-8 0,-21 10-78,37-21 226,-28 15-150,0 1-1,1 0 1,0 1-1,1 0 1,12-4 0,-22 8-87,-1 1 0,1 0 0,0-1 0,0 1 1,0 0-1,-1 0 0,1 0 0,0 0 0,0 0 1,0 1-1,-1-1 0,1 0 0,0 1 0,0 0 0,-1-1 1,1 1-1,0 0 0,-1 0 0,1 0 0,-1 0 0,1 0 1,-1 0-1,0 0 0,1 0 0,-1 1 0,0-1 1,0 0-1,0 1 0,0-1 0,0 1 0,0 0 0,0-1 1,0 1-1,-1 0 0,1-1 0,-1 1 0,1 0 0,-1 0 1,1 2-1,0 5-17,1 1 0,-1-1 1,-1 1-1,0 0 0,0-1 1,-3 12-1,0-3 82,-1-1 0,0 0-1,-11 24 1,12-32 6,-1 0 0,-1 0 0,1-1-1,-1 0 1,-1 0 0,0 0 0,-12 13 0,16-19-72,-1-1 0,1 1 0,-1 0 0,1-1 0,-1 1 0,0-1 0,0 1 0,0-1 1,0 0-1,0-1 0,0 1 0,0 0 0,0-1 0,0 0 0,0 1 0,0-1 0,0-1 0,0 1 1,0 0-1,0-1 0,0 1 0,0-1 0,0 0 0,0 0 0,0 0 0,0 0 0,0-1 0,1 1 1,-1-1-1,0 0 0,-4-3 0,3 1-108,0 1 0,1 0 0,-1-1 0,0 0 0,1 0 0,0 0 0,0 0 0,0-1 0,1 1 0,-1-1 0,1 1 0,0-1 0,0 0 0,1 0 0,0 0 0,-1 0 0,2 0 0,-2-8 0,6-6-437</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7.597"/>
    </inkml:context>
    <inkml:brush xml:id="br0">
      <inkml:brushProperty name="width" value="0.05" units="cm"/>
      <inkml:brushProperty name="height" value="0.05" units="cm"/>
    </inkml:brush>
  </inkml:definitions>
  <inkml:trace contextRef="#ctx0" brushRef="#br0">195 1 18468,'-2'3'2410,"-11"4"-1676,-17 7 241,9-5-734,1 1-1,0 1 0,1 1 1,0 0-1,-28 25 0,47-37-250,0 0 0,-1 0 0,1 1 0,0-1-1,0 0 1,-1 0 0,1 0 0,0 0 0,0 1 0,0-1-1,0 0 1,-1 0 0,1 0 0,0 1 0,0-1 0,0 0-1,0 0 1,0 1 0,0-1 0,-1 0 0,1 0 0,0 1 0,0-1-1,0 0 1,0 0 0,0 1 0,0-1 0,0 0 0,0 0-1,0 1 1,0-1 0,0 0 0,0 0 0,1 1 0,-1-1 0,0 0-1,0 0 1,0 1 0,0-1 0,13 3-357,31-8-299,-30 3 355,6 1-200,0 0 0,0 1 0,39 6-1,-52-5 394,0 0 1,0 1-1,-1 0 0,1 0 1,-1 1-1,1-1 0,-1 1 0,0 1 1,0-1-1,0 1 0,-1 0 1,1 0-1,-1 1 0,0 0 0,5 6 1,-8-8 153,0-1 0,0 1 1,-1 0-1,1-1 0,-1 1 0,0 0 1,0 0-1,0 0 0,0 0 1,0 0-1,-1 0 0,1 0 1,-1 0-1,0 0 0,0 0 1,0 1-1,-1 4 0,0-4 82,0 0-1,-1 0 0,1 0 1,-1 0-1,0 0 1,0-1-1,0 1 0,-1-1 1,1 1-1,-1-1 1,-5 5-1,2-2-7,0-1-1,0 0 1,0-1-1,-1 0 1,0 0 0,0 0-1,0-1 1,0 0-1,0 0 1,-1-1 0,1 0-1,-1 0 1,-13 1-1,18-3-164,-1 1 0,0-1-1,0-1 1,0 1-1,1 0 1,-1-1-1,0 0 1,1 0 0,-1 0-1,0 0 1,1-1-1,-1 1 1,1-1-1,0 0 1,0 0 0,-1 0-1,1-1 1,1 1-1,-1-1 1,0 1-1,0-1 1,1 0 0,0 0-1,-4-6 1,-5-15-263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7.998"/>
    </inkml:context>
    <inkml:brush xml:id="br0">
      <inkml:brushProperty name="width" value="0.05" units="cm"/>
      <inkml:brushProperty name="height" value="0.05" units="cm"/>
    </inkml:brush>
  </inkml:definitions>
  <inkml:trace contextRef="#ctx0" brushRef="#br0">32 42 20740,'-9'14'1633,"3"-11"-1577,-1-6-408,1-11 1176,2-5-456,6-4-416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8.447"/>
    </inkml:context>
    <inkml:brush xml:id="br0">
      <inkml:brushProperty name="width" value="0.05" units="cm"/>
      <inkml:brushProperty name="height" value="0.05" units="cm"/>
    </inkml:brush>
  </inkml:definitions>
  <inkml:trace contextRef="#ctx0" brushRef="#br0">1 61 15483,'16'-53'2565,"-9"46"-1522,-3 14-181,-1 19 63,-3-25-911,2 107 835,-14 113 0,0-30-727,11-176-121,1-11-1,-1 0-1,1 0 1,0 0-1,0 0 1,1 0 0,-1 0-1,1 0 1,-1-1 0,1 1-1,2 4 1,-3-8 2,0 1 1,0-1-1,1 1 1,-1-1-1,0 0 1,0 1-1,0-1 1,1 0-1,-1 0 1,0 1-1,0-1 0,1 0 1,-1 0-1,0 1 1,1-1-1,-1 0 1,0 0-1,1 0 1,-1 1-1,0-1 1,1 0-1,-1 0 1,1 0-1,-1 0 1,0 0-1,1 0 0,-1 0 1,0 0-1,1 0 1,-1 0-1,1 0 1,-1 0-1,0 0 1,1 0-1,15-11 101,11-23 111,89-160 668,-22 33-241,-67 116-565,-8 13-616,1 1 1,42-51 0,-53 75-255,-7 9 149,-13 15-221,-12 5 58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8.880"/>
    </inkml:context>
    <inkml:brush xml:id="br0">
      <inkml:brushProperty name="width" value="0.05" units="cm"/>
      <inkml:brushProperty name="height" value="0.05" units="cm"/>
    </inkml:brush>
  </inkml:definitions>
  <inkml:trace contextRef="#ctx0" brushRef="#br0">1 0 17044,'19'15'1552,"2"1"-1064,1 1-224,0 0 240,0-3-256,1-1-48,0-4-184,4-6-224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39.255"/>
    </inkml:context>
    <inkml:brush xml:id="br0">
      <inkml:brushProperty name="width" value="0.05" units="cm"/>
      <inkml:brushProperty name="height" value="0.05" units="cm"/>
    </inkml:brush>
  </inkml:definitions>
  <inkml:trace contextRef="#ctx0" brushRef="#br0">1 56 11827,'3'2'227,"0"0"0,-1 1 1,1-1-1,0 1 1,-1 0-1,0 0 1,1 0-1,-1 0 0,0 0 1,-1 0-1,1 1 1,2 5-1,10 46 1486,-11-44-1081,27 206 2091,0-1-1878,-29-211-832,1 4 60,0-1 0,0 1 0,1-1 0,7 15 0,-10-21-44,1-1 1,0 0-1,-1 1 0,1-1 0,0 0 0,0 0 1,0 0-1,0 0 0,0 0 0,0 0 0,0 0 0,1 0 1,-1 0-1,0-1 0,0 1 0,1 0 0,-1-1 1,0 1-1,1-1 0,-1 1 0,1-1 0,-1 0 0,0 1 1,1-1-1,-1 0 0,1 0 0,-1 0 0,1 0 1,-1-1-1,1 1 0,-1 0 0,0 0 0,1-1 1,-1 1-1,0-1 0,3-1 0,3-2 88,0 0 0,-1 0 0,1-1 0,-1 0-1,0 0 1,0 0 0,-1-1 0,7-9 0,37-57 614,-42 61-618,81-141 766,91-216 0,-178 366-1009,-1 1 0,1-1-1,-1 1 1,1-1 0,-1 1 0,1 0-1,0 0 1,0-1 0,0 1 0,0 0 0,0 0-1,2-2 1,-3 3 54,1 1 0,-1 0 0,1-1 0,-1 1 1,0 0-1,1 0 0,-1-1 0,0 1 0,1 0 0,-1 0 0,0 0 0,0-1 0,0 1 0,0 0 1,0 0-1,0 0 0,0 1 0,2 11-652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20.216"/>
    </inkml:context>
    <inkml:brush xml:id="br0">
      <inkml:brushProperty name="width" value="0.05" units="cm"/>
      <inkml:brushProperty name="height" value="0.05" units="cm"/>
    </inkml:brush>
  </inkml:definitions>
  <inkml:trace contextRef="#ctx0" brushRef="#br0">57 0 15227,'0'0'36,"0"0"0,0 1 0,0-1-1,1 0 1,-1 0 0,0 0 0,0 0-1,0 0 1,1 0 0,-1 0 0,0 0-1,0 0 1,0 1 0,0-1 0,0 0-1,1 0 1,-1 0 0,0 0 0,0 1 0,0-1-1,0 0 1,0 0 0,0 0 0,0 0-1,1 1 1,-1-1 0,0 0 0,0 0-1,0 1 1,0-1 0,0 0 0,0 0-1,0 0 1,0 1 0,0-1 0,0 0 0,0 0-1,0 0 1,0 1 0,0-1 0,-1 0-1,1 0 1,0 0 0,0 1 0,0-1-1,0 0 1,0 0 0,0 0 0,0 0-1,-1 1 1,1-1 0,0 0 0,0 0-1,0 0 1,-1 0 0,-10 17 258,5-8 234,-1 6-396,1-1 0,0 1 0,1 0 0,1 0 1,0 1-1,1-1 0,1 1 0,-1 22 0,2 6-15,9 78 0,31 153-241,-33-260-466,-4-14 190,-3-9 208,-4-7-77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0.383"/>
    </inkml:context>
    <inkml:brush xml:id="br0">
      <inkml:brushProperty name="width" value="0.05" units="cm"/>
      <inkml:brushProperty name="height" value="0.05" units="cm"/>
    </inkml:brush>
  </inkml:definitions>
  <inkml:trace contextRef="#ctx0" brushRef="#br0">104 6 15731,'0'0'40,"0"0"-1,0-1 0,0 1 0,0 0 1,0 0-1,0 0 0,-1 0 1,1 0-1,0 0 0,0-1 0,0 1 1,0 0-1,0 0 0,0 0 1,-1 0-1,1 0 0,0 0 0,0 0 1,0 0-1,0 0 0,0 0 0,-1 0 1,1 0-1,0 0 0,0 0 1,0 0-1,0 0 0,-1 0 0,1 0 1,0 0-1,0 0 0,0 0 0,0 0 1,-1 0-1,1 0 0,0 0 1,0 0-1,0 0 0,0 0 0,0 0 1,-1 0-1,1 1 0,-8 7 490,-6 13 53,5-3-286,0 1 1,2-1 0,0 2 0,-7 33 0,-7 82-156,16-97-122,2-1-1,2 1 1,1 0-1,2-1 1,8 40-1,-9-72-17,0 0 0,0 0 0,1 0-1,0-1 1,0 1 0,0 0 0,6 7 0,-7-10 3,0-1 1,0 0-1,0 0 1,0 0-1,0 0 1,0 0-1,1 0 1,-1 0-1,0 0 1,1 0-1,-1-1 1,0 1-1,1-1 1,-1 1-1,1-1 1,-1 1-1,1-1 0,-1 0 1,1 0-1,-1 1 1,1-1-1,-1 0 1,1 0-1,0-1 1,-1 1-1,1 0 1,-1-1-1,1 1 1,2-2-1,6-3 52,0-1 0,-1 0-1,1-1 1,-1 0 0,-1 0-1,1-1 1,11-15 0,-8 11 9,22-26 111,-1-1-1,-2-2 0,-2-1 1,-2-1-1,-1-1 1,-3-2-1,-1 0 1,-3-1-1,-2-1 0,13-57 1,-33 155-214,3-14 15,-3-4-94,-6 108-1706,9-79-1975,-2 133 192,1-147 3205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0.850"/>
    </inkml:context>
    <inkml:brush xml:id="br0">
      <inkml:brushProperty name="width" value="0.05" units="cm"/>
      <inkml:brushProperty name="height" value="0.05" units="cm"/>
    </inkml:brush>
  </inkml:definitions>
  <inkml:trace contextRef="#ctx0" brushRef="#br0">21 18 13747,'3'-13'925,"-1"8"-378,-1 9 247,-15 313 2906,1-2-2441,16-282-1046,-3-33-207,0 0 1,0 1-1,0-1 1,0 0-1,0 1 1,0-1-1,0 0 1,0 1-1,1-1 0,-1 0 1,0 1-1,0-1 1,0 0-1,1 1 1,-1-1-1,0 0 0,0 0 1,1 1-1,-1-1 1,0 0-1,1 0 1,-1 0-1,0 1 0,1-1 1,-1 0-1,1 0 5,0 0-1,-1-1 0,1 1 1,0 0-1,-1-1 0,1 1 1,-1 0-1,1-1 0,0 1 1,-1-1-1,1 1 0,-1-1 1,0 1-1,1-1 0,-1 1 1,1-1-1,-1 1 0,1-2 1,58-104 559,-14 25-246,-22 42-241,49-77 366,-62 103-640,0 0 0,1 1 0,0 0-1,0 1 1,1 0 0,17-11 0,-14 15-1530,-26 14 1113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1.254"/>
    </inkml:context>
    <inkml:brush xml:id="br0">
      <inkml:brushProperty name="width" value="0.05" units="cm"/>
      <inkml:brushProperty name="height" value="0.05" units="cm"/>
    </inkml:brush>
  </inkml:definitions>
  <inkml:trace contextRef="#ctx0" brushRef="#br0">0 1 15723,'15'20'1401,"1"6"-969,-2 4-184,5 7 496,-1 3-96,5 2-408,-3-2-504,9-7 264,1-7-56,-3-28-96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4.739"/>
    </inkml:context>
    <inkml:brush xml:id="br0">
      <inkml:brushProperty name="width" value="0.05" units="cm"/>
      <inkml:brushProperty name="height" value="0.05" units="cm"/>
    </inkml:brush>
  </inkml:definitions>
  <inkml:trace contextRef="#ctx0" brushRef="#br0">1 70 16772,'9'-7'503,"2"0"1,-1 1-1,1 0 1,-1 1-1,1 0 1,1 1-1,-1 0 1,16-3-1,-6 2-287,0 0-1,0 2 0,35-2 1,-45 4-193,-1 1 0,1 1 0,-1 0 0,1 0 1,-1 1-1,0 0 0,1 1 0,-1 1 1,12 5-1,-19-8-24,-1 0 1,1 0 0,-1 0-1,1 1 1,-1 0-1,1-1 1,-1 1 0,0 0-1,0 0 1,0 0-1,0 0 1,0 0 0,-1 1-1,1-1 1,-1 1-1,1-1 1,-1 1 0,0-1-1,0 1 1,0 0-1,0 0 1,0-1-1,-1 1 1,1 0 0,-1 0-1,0 0 1,0 0-1,0-1 1,0 1 0,-1 5-1,-1-1 2,-1-1 0,1 0 0,-1 0-1,0 0 1,0 0 0,-1 0 0,0-1-1,0 0 1,0 0 0,-1 0 0,1 0-1,-7 4 1,-2 1 5,0-1-1,-1 0 1,0-1 0,-27 11 0,23-11-139,18-8 124,0 0 1,0 0-1,0 0 0,0 0 0,0 0 1,-1 0-1,1 0 0,0 0 1,0 0-1,0 0 0,0 0 0,0 1 1,-1-1-1,1 0 0,0 0 1,0 0-1,0 0 0,0 0 0,0 0 1,0 1-1,0-1 0,0 0 0,0 0 1,-1 0-1,1 0 0,0 0 1,0 1-1,0-1 0,0 0 0,0 0 1,0 0-1,0 0 0,0 0 1,0 1-1,0-1 0,0 0 0,0 0 1,0 0-1,0 0 0,0 1 0,0-1 1,1 0-1,-1 0 0,8 6-257,19 6-78,-18-9 201,3 2 60,0 1 1,-1 0 0,1 1 0,-1 0 0,0 1 0,17 16 0,-24-20 102,-1 0 1,0 0-1,1 0 1,-1 1 0,-1-1-1,1 1 1,-1 0 0,0 0-1,0 0 1,0 0-1,-1 0 1,0 1 0,0-1-1,0 0 1,0 1-1,-1-1 1,0 0 0,0 1-1,-2 8 1,0-4 106,-1 0 1,0 0 0,0 0-1,-1-1 1,-1 0 0,1 1-1,-1-2 1,-1 1 0,0-1-1,0 1 1,-8 7-1,5-7 85,0 0 0,0 0-1,-1-1 1,1-1 0,-2 1 0,1-2-1,-1 1 1,-20 7 0,23-11-116,0-1 1,0 0 0,0 0 0,-1-1-1,1 0 1,0-1 0,-1 0 0,1 0-1,0-1 1,0 0 0,-10-2 0,12 1-166,0 1 1,0-1 0,0-1-1,0 1 1,0-1 0,0 0-1,1 0 1,-1-1 0,1 1-1,0-1 1,0-1 0,1 1-1,-1-1 1,-6-8 0,10 12 21,0-1 1,0 1 0,0-1 0,1 1 0,-1-1 0,0 1 0,1-1 0,-1 1-1,1-1 1,-1 0 0,1 1 0,0-1 0,-1 0 0,1 1 0,0-1 0,0 0-1,0 1 1,1-1 0,-1 0 0,0 1 0,1-1 0,-1 0 0,1 1 0,-1-1-1,1 1 1,0-1 0,0 1 0,-1-1 0,1 1 0,0-1 0,0 1 0,1 0 0,-1 0-1,0-1 1,0 1 0,1 0 0,-1 0 0,0 0 0,1 0 0,1 0 0,19-10-501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5.138"/>
    </inkml:context>
    <inkml:brush xml:id="br0">
      <inkml:brushProperty name="width" value="0.05" units="cm"/>
      <inkml:brushProperty name="height" value="0.05" units="cm"/>
    </inkml:brush>
  </inkml:definitions>
  <inkml:trace contextRef="#ctx0" brushRef="#br0">363 0 17972,'1'0'92,"1"1"0,-1-1 0,0 0 0,0 0 0,0 1 0,0-1 0,0 1 0,0-1 0,0 1-1,0-1 1,0 1 0,0 0 0,0-1 0,0 1 0,0 0 0,-1 0 0,1 0 0,0 0 0,0-1 0,-1 1 0,1 0 0,-1 0 0,1 0 0,-1 1 0,1-1 0,0 2 0,-1-1 26,0 1 0,0-1 0,0 0 0,-1 1 0,1-1 0,-1 1 0,1-1 0,-1 1 0,0-1 0,0 0 0,0 0 0,-1 3 0,-5 7 259,0-1 1,-1 0 0,-16 18 0,4-10-207,-1-1 0,-1 0 1,0-2-1,-1 0 0,-1-2 1,-35 16-1,-44 27 33,99-54-197,1-1 0,-1 1 1,0 0-1,1 0 0,0 0 0,0 0 1,0 1-1,-4 5 0,7-8-7,-1 0 0,0 0 0,1 0 0,0 0-1,-1 0 1,1 0 0,0 0 0,-1 1 0,1-1-1,0 0 1,0 0 0,0 0 0,0 0 0,0 1 0,0-1-1,0 0 1,0 0 0,1 0 0,-1 0 0,0 1-1,1-1 1,-1 0 0,1 0 0,-1 0 0,1 0 0,0 0-1,-1 0 1,1 0 0,0 0 0,0-1 0,0 1-1,-1 0 1,1 0 0,0 0 0,0-1 0,0 1 0,2 0-1,7 5-7,0 0 1,1-1-1,0 0 0,0-1 0,0 0 0,19 3 0,76 9-48,-55-10-167,-42-5 102,7 2-201,0-1 0,0 0 0,0-2 0,1 0 0,17-2 0,-13-4-127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5.649"/>
    </inkml:context>
    <inkml:brush xml:id="br0">
      <inkml:brushProperty name="width" value="0.05" units="cm"/>
      <inkml:brushProperty name="height" value="0.05" units="cm"/>
    </inkml:brush>
  </inkml:definitions>
  <inkml:trace contextRef="#ctx0" brushRef="#br0">151 1 19780,'-7'7'2297,"1"0"-1991,0 0-1,1 0 1,0 0 0,1 1 0,0-1 0,-6 15 0,-15 53 472,20-61-741,-16 65 95,20-70-135,-1 0 0,1-1 0,1 1 0,-1 0 0,1 0 0,1-1 0,2 12 0,-3-18 0,1 0 0,0 0-1,0 0 1,0 0 0,0 0-1,0 0 1,0 0 0,0-1-1,1 1 1,-1 0 0,1-1-1,-1 1 1,1-1 0,0 0-1,0 1 1,-1-1 0,1 0-1,0 0 1,0 0 0,0 0-1,0-1 1,0 1 0,0 0-1,0-1 1,3 1 0,7 0-14,-1 1 1,0-2-1,19 0 1,-14-1 0,1 1 4,4 0-71,1 0-1,42 7 1,-59-6 54,0 0 0,0 1 1,1-1-1,-1 1 0,-1 0 1,1 0-1,0 1 0,0-1 1,-1 1-1,0 0 0,1 0 1,-1 1-1,0-1 0,-1 1 1,1 0-1,-1 0 0,6 8 1,-8-9 22,1 1 0,-1-1 0,0 1 1,0-1-1,0 1 0,0 0 1,-1 0-1,0-1 0,1 1 1,-1 0-1,0 0 0,-1-1 1,1 1-1,-1 0 0,0 0 1,0-1-1,0 1 0,0-1 0,-1 1 1,1-1-1,-1 1 0,0-1 1,-3 5-1,-4 4 89,0 1 0,-1-2-1,0 1 1,-18 14 0,15-14 39,-1-1 0,0 0 0,-1-1 0,0-1 0,-1 0 1,-31 13-1,42-20-120,1-1 0,-1 1 1,1-1-1,-1 0 1,1 0-1,-1-1 0,1 1 1,-1-1-1,0 0 0,0 0 1,1-1-1,-1 0 1,1 1-1,-1-1 0,1-1 1,-1 1-1,1-1 0,-1 1 1,1-1-1,0-1 1,0 1-1,0-1 0,0 1 1,1-1-1,-1 0 0,1 0 1,-1-1-1,1 1 1,0-1-1,0 1 0,-2-6 1,0 1-9,1-1 0,0 1 0,0-1 0,1 0 0,0 0 0,0-1 0,1 1 0,0-1 0,0-11 0,-4-50-140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6.052"/>
    </inkml:context>
    <inkml:brush xml:id="br0">
      <inkml:brushProperty name="width" value="0.05" units="cm"/>
      <inkml:brushProperty name="height" value="0.05" units="cm"/>
    </inkml:brush>
  </inkml:definitions>
  <inkml:trace contextRef="#ctx0" brushRef="#br0">1 74 18428,'20'-1'2024,"14"-2"-1151,5-3-377,14-3 1336,3-2-680,4 1-448,0-2-287,-4 4-722,-4 1-679,-11 4 840,-6 0-144,-15 3-136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8.021"/>
    </inkml:context>
    <inkml:brush xml:id="br0">
      <inkml:brushProperty name="width" value="0.05" units="cm"/>
      <inkml:brushProperty name="height" value="0.05" units="cm"/>
    </inkml:brush>
  </inkml:definitions>
  <inkml:trace contextRef="#ctx0" brushRef="#br0">165 2 16516,'0'0'42,"0"0"0,0 0 1,0 0-1,0 0 0,0-1 1,0 1-1,0 0 1,0 0-1,0 0 0,0 0 1,0 0-1,0 0 1,-1 0-1,1 0 0,0 0 1,0 0-1,0 0 0,0 0 1,0 0-1,0-1 1,0 1-1,0 0 0,-1 0 1,1 0-1,0 0 1,0 0-1,0 0 0,0 0 1,0 0-1,0 0 0,0 0 1,0 0-1,-1 0 1,1 0-1,0 0 0,0 0 1,0 1-1,0-1 1,0 0-1,0 0 0,0 0 1,0 0-1,-1 0 0,1 0 1,0 0-1,0 0 1,0 0-1,0 0 0,0 0 1,0 0-1,0 0 1,0 1-1,0-1 0,0 0 1,0 0-1,0 0 0,0 0 1,0 0-1,0 0 1,0 0-1,-1 1 0,-4 11 992,-3 19-133,-109 565 987,110-563-1876,-2 7 1,-4 59 1,13-96-12,0 0 0,0 0 0,0 0 0,0 0 0,1 0 0,-1 0 0,2 4 0,-2-7-1,0 0 1,0 1 0,0-1 0,0 0 0,1 0-1,-1 1 1,0-1 0,0 0 0,0 0 0,0 0-1,1 1 1,-1-1 0,0 0 0,0 0 0,1 0 0,-1 0-1,0 1 1,0-1 0,1 0 0,-1 0 0,0 0-1,0 0 1,1 0 0,-1 0 0,0 0 0,0 0-1,1 0 1,-1 0 0,0 0 0,1 0 0,-1 0 0,14-11 108,9-20 186,34-62 0,-19 28-19,28-37-77,84-100-1,-141 191-484,18-24-862,-26 32 1080,0 1 1,1 0-1,-1 0 0,-1-1 0,1 1 0,0 0 1,-1-1-1,1 1 0,-1-1 0,1 1 1,-1-1-1,0 1 0,0-1 0,-1-3 0,-6-13-519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8.455"/>
    </inkml:context>
    <inkml:brush xml:id="br0">
      <inkml:brushProperty name="width" value="0.05" units="cm"/>
      <inkml:brushProperty name="height" value="0.05" units="cm"/>
    </inkml:brush>
  </inkml:definitions>
  <inkml:trace contextRef="#ctx0" brushRef="#br0">4 452 14795,'-2'58'1657,"1"-7"-849,1-2-296,3-4 736,4-2-208,1-8-280,4-5-343,4-12-826,4-10-271,0-15 528,0-7-184,-3-11-136</inkml:trace>
  <inkml:trace contextRef="#ctx0" brushRef="#br0" timeOffset="1">507 1 16532,'-5'32'1608,"-2"22"-968,-6 8-232,0 9 616,2 5-63,1-1-201,1-1-216,3-9-240,4-8-96,3-12-208,3-8-128,4-7-416,-3-6-256,0-8-689,-3-7 1161,7-9-264,0-8-192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8.948"/>
    </inkml:context>
    <inkml:brush xml:id="br0">
      <inkml:brushProperty name="width" value="0.05" units="cm"/>
      <inkml:brushProperty name="height" value="0.05" units="cm"/>
    </inkml:brush>
  </inkml:definitions>
  <inkml:trace contextRef="#ctx0" brushRef="#br0">0 115 15315,'0'2'118,"0"1"-1,1-1 0,-1 0 0,0 1 0,1-1 1,0 0-1,-1 0 0,1 0 0,0 1 1,0-1-1,0 0 0,0 0 0,1 0 1,-1 0-1,0-1 0,1 1 0,-1 0 1,1-1-1,0 1 0,0-1 0,-1 1 1,1-1-1,0 0 0,0 1 0,0-1 1,0 0-1,1-1 0,-1 1 0,0 0 1,0 0-1,1-1 0,-1 0 0,0 1 1,0-1-1,1 0 0,-1 0 0,5-1 1,1 0 75,0 0 0,0-1 0,0 0 1,-1 0-1,1-1 0,-1 0 0,1 0 1,-1-1-1,11-7 0,-7 3 37,0 0-1,-1-1 0,15-16 0,-21 21-142,-1 0 0,0 0 0,1-1 0,-1 1 1,-1-1-1,1 0 0,-1 0 0,0 1 0,0-2 0,0 1 0,1-10 0,-3 15-75,1-1 0,-1 1-1,0-1 1,0 0 0,0 1 0,0-1-1,0 1 1,0-1 0,0 0 0,0 1 0,0-1-1,0 1 1,0-1 0,0 1 0,0-1-1,0 0 1,0 1 0,-1-1 0,1 1 0,0-1-1,0 1 1,-1-1 0,1 1 0,0-1-1,-1 1 1,1-1 0,-1 1 0,1-1-1,-1 1 1,1 0 0,0-1 0,-1 1 0,1 0-1,-1-1 1,0 1 0,1 0 0,-1 0-1,1 0 1,-1-1 0,1 1 0,-1 0 0,0 0-1,1 0 1,-1 0 0,1 0 0,-1 0-1,1 0 1,-1 0 0,0 0 0,1 0-1,-1 0 1,0 1 0,-3 0 14,1 1-1,-1-1 1,1 1 0,0-1 0,0 1-1,0 0 1,-5 5 0,-4 6-17,0 0 1,2 1 0,-1 1-1,2 0 1,0 0 0,1 1-1,0-1 1,1 2 0,1-1-1,1 1 1,-4 20 0,8-32-18,0 0 1,0 1 0,1 0 0,0-1 0,0 1 0,1 6-1,-1-11 6,0 1-1,0-1 0,1 0 0,-1 0 1,0 0-1,1 1 0,-1-1 0,1 0 1,-1 0-1,1 0 0,0 0 0,0 0 1,-1 0-1,1 0 0,0 0 0,0 0 0,0-1 1,0 1-1,0 0 0,0 0 0,0-1 1,0 1-1,0-1 0,0 1 0,1-1 1,-1 1-1,0-1 0,0 0 0,1 1 1,-1-1-1,0 0 0,2 0 0,5-1-4,0 1 0,0-2-1,-1 1 1,1-1-1,0 0 1,-1-1 0,0 1-1,1-2 1,-1 1 0,9-7-1,12-8-3,27-23-1,-47 35 14,87-75 84,-63 52-35,-31 28-47,0 1 0,0-1 1,0 0-1,0 0 0,-1 1 0,1-1 0,0 0 1,0 1-1,0-1 0,0 1 0,1-1 0,-1 1 1,0 0-1,0-1 0,2 1 0,-3 0-2,1 0 1,-1 0-1,0 1 0,1-1 1,-1 0-1,0 0 0,1 1 0,-1-1 1,0 0-1,0 0 0,1 1 1,-1-1-1,0 0 0,0 1 0,1-1 1,-1 0-1,0 1 0,0-1 0,0 0 1,1 1-1,-1-1 0,0 0 1,0 1-1,0-1 0,0 1 0,0-1 1,0 0-1,0 2 0,0 5 22,0 0 0,-1 0 0,-3 14 0,2-9-10,0 3 0,-1-2 0,2-1 0,-1 1 0,2-1 1,-1 1-1,2 0 0,0-1 0,3 19 1,-4-30-15,1 1-1,-1-1 1,1 1 0,-1-1 0,1 1 0,0-1 0,0 0 0,-1 1 0,1-1-1,0 0 1,0 0 0,0 0 0,1 1 0,-1-1 0,0 0 0,0-1 0,0 1 0,1 0-1,-1 0 1,0 0 0,3 0 0,-1 0-1,-1-1-1,0 0 0,1 0 1,-1 0-1,1 0 1,-1 0-1,0 0 1,1 0-1,-1-1 1,0 1-1,1-1 1,2-1-1,5-2-40,-2-1 0,1 0-1,-1 0 1,1-1 0,10-10 0,-13 11-42,0 0 0,-1-1 0,0 0 0,0 0 0,0 0 0,-1-1 1,1 0-1,-2 0 0,1 0 0,-1 0 0,0 0 0,-1-1 0,1 1 0,-2-1 1,1 0-1,-1 0 0,0-8 0,1-18-240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2:20.554"/>
    </inkml:context>
    <inkml:brush xml:id="br0">
      <inkml:brushProperty name="width" value="0.05" units="cm"/>
      <inkml:brushProperty name="height" value="0.05" units="cm"/>
    </inkml:brush>
  </inkml:definitions>
  <inkml:trace contextRef="#ctx0" brushRef="#br0">46 34 14259,'-24'7'1296,"10"0"-824,6 2-111,8 2 583,10-2-72,15-2-88,6-3-48,14 0-200,5-4-192,9-5-664,2-2-280,2-11 560,-5-7-216,-4-11-136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0:59.352"/>
    </inkml:context>
    <inkml:brush xml:id="br0">
      <inkml:brushProperty name="width" value="0.05" units="cm"/>
      <inkml:brushProperty name="height" value="0.05" units="cm"/>
    </inkml:brush>
  </inkml:definitions>
  <inkml:trace contextRef="#ctx0" brushRef="#br0">20 1 18428,'-10'19'1920,"5"1"-1424,3-2-304,-1-1 985,9-9-865,3-4-8,3-6-296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0.247"/>
    </inkml:context>
    <inkml:brush xml:id="br0">
      <inkml:brushProperty name="width" value="0.05" units="cm"/>
      <inkml:brushProperty name="height" value="0.05" units="cm"/>
    </inkml:brush>
  </inkml:definitions>
  <inkml:trace contextRef="#ctx0" brushRef="#br0">118 144 15515,'4'-44'3248,"-4"44"-3206,0 0 0,0-1 1,0 1-1,0-1 0,0 1 0,0 0 0,0-1 0,0 1 0,0 0 0,0-1 0,-1 1 1,1 0-1,0-1 0,0 1 0,0 0 0,0-1 0,0 1 0,-1 0 0,1 0 0,0-1 1,0 1-1,-1 0 0,1-1 0,0 1 0,0 0 0,-1 0 0,1 0 0,0-1 1,-1 1-1,1 0 0,0 0 0,-1 0 0,1 0 0,-1 0 0,0 0 55,-1 1 0,1 0 0,0 0 0,-1 0 0,1 0 0,0 0 0,0 0 0,0 0 0,0 0 0,0 1 0,0-1 0,0 0 0,-1 3 0,-8 12 150,0 1-1,2 0 0,-12 32 0,-13 60-109,19-46-114,13-56-30,0-1 0,0 1 0,1 0 0,0 0 0,0-1 0,3 15 1,-3-20 4,0-1 0,1 1 0,-1 0 1,0 0-1,0 0 0,1 0 0,-1 0 1,1 0-1,-1-1 0,1 1 1,-1 0-1,1 0 0,-1-1 0,1 1 1,0 0-1,-1-1 0,1 1 1,0 0-1,0-1 0,0 1 0,-1-1 1,1 1-1,0-1 0,0 0 1,0 1-1,0-1 0,0 0 0,0 0 1,0 0-1,-1 1 0,1-1 1,0 0-1,0 0 0,0 0 0,0-1 1,0 1-1,0 0 0,0 0 0,0 0 1,1-1-1,3-1-3,-1 0 0,1 0 1,-1 0-1,0-1 0,0 1 0,5-5 0,5-6 17,1 0-1,-2-2 0,0 0 0,0 0 0,-1-1 0,12-24 0,1-6 175,22-57 1,-34 68-6,-2-1-1,10-54 1,-29 146-282,3 0 0,4 96 0,1-141 101,1 0 1,0 1-1,0-1 1,7 21-1,-8-30-2,1 0 0,-1 0 0,1 0-1,0 0 1,0 0 0,0-1 0,0 1 0,0 0-1,0-1 1,0 1 0,0-1 0,1 1-1,-1-1 1,1 1 0,-1-1 0,1 0 0,-1 0-1,1 0 1,0 0 0,0 0 0,-1 0-1,1 0 1,0-1 0,0 1 0,0-1-1,0 1 1,0-1 0,0 0 0,0 0 0,0 1-1,0-1 1,0-1 0,0 1 0,0 0-1,0 0 1,2-2 0,8-2-10,0 0-1,-1-2 1,0 1 0,0-1 0,13-10-1,-10 6-10,2 1 0,18-9-1,-29 17 12,0-1 0,0 0 0,-1 1 0,1 0 0,0 0 0,0 0-1,0 1 1,0-1 0,0 1 0,0 1 0,0-1 0,6 2 0,-7-2 0,-1 1 1,1 1 0,-1-1 0,1 0 0,-1 1 0,0 0 0,0 0 0,1 0 0,-2 0-1,1 0 1,0 1 0,0-1 0,-1 1 0,1 0 0,-1-1 0,0 1 0,3 6 0,1 3-20,0 0 1,-1 0 0,5 22-1,-7-22 38,1 0 0,0 0 0,9 16 0,-11-26 0,-1 0-1,1-1 1,0 1-1,0-1 1,0 1-1,0-1 1,0 0-1,0 1 1,1-1-1,-1 0 1,0-1-1,0 1 1,1 0-1,-1-1 1,1 1-1,-1-1 1,1 0-1,-1 0 1,0 0 0,3 0-1,-1 0 2,0 0 0,0 1 1,0-1-1,0 1 0,0 0 0,0 0 0,0 1 0,0-1 1,5 3-1,-3 2-9,0-1 0,-1 1 1,1 0-1,-1 0 0,-1 0 0,1 1 1,-1 0-1,0-1 0,-1 2 1,1-1-1,-1 0 0,-1 1 0,0-1 1,0 1-1,2 12 0,0 7 14,-1 0-1,-2 1 1,-2 31 0,1-35 86,-2 1 1,0-1-1,-2 0 1,-1 0 0,0 0-1,-10 23 1,14-46-88,1 0 0,0 1 0,-1-1 0,0 0 1,1 0-1,-1 0 0,1 0 0,-1 0 0,0 0 0,0 0 0,0 0 0,0-1 0,1 1 0,-1 0 1,0 0-1,0-1 0,-2 2 0,3-2-7,-1 0 1,1 0-1,-1 0 1,0 0-1,1 0 1,-1 0 0,1-1-1,-1 1 1,1 0-1,-1 0 1,0 0-1,1 0 1,-1-1-1,1 1 1,-1 0-1,1-1 1,-1 1-1,1 0 1,-1-1-1,1 1 1,0 0-1,-1-1 1,1 1-1,-1-1 1,-3-5 16,1 1 0,0 0 0,0-1 0,-4-11-1,-5-15 23,1 0-1,1-1 1,2-1-1,1 0 1,2 0 0,1 0-1,1-53 1,3 81-84,1-1 1,0 0-1,0 1 1,0-1-1,1 0 1,0 1 0,0 0-1,0-1 1,1 1-1,0 0 1,0 0-1,1 1 1,0-1-1,5-6 1,-2 6 57,-1 0 1,1 0-1,1 1 0,-1 0 0,1 0 1,0 1-1,0 0 0,0 0 0,0 1 1,12-3-1,28-7-145</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0.680"/>
    </inkml:context>
    <inkml:brush xml:id="br0">
      <inkml:brushProperty name="width" value="0.05" units="cm"/>
      <inkml:brushProperty name="height" value="0.05" units="cm"/>
    </inkml:brush>
  </inkml:definitions>
  <inkml:trace contextRef="#ctx0" brushRef="#br0">12 1 19916,'0'24'1449,"-6"-8"-1417,3-5-328,3-7 968</inkml:trace>
  <inkml:trace contextRef="#ctx0" brushRef="#br0" timeOffset="1">12 333 19788,'0'20'2065,"-3"-3"-1521,0-8 1048,3-16-1256,1-8-672,-1-2 336,-1 0-144,-5 0-160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1.253"/>
    </inkml:context>
    <inkml:brush xml:id="br0">
      <inkml:brushProperty name="width" value="0.05" units="cm"/>
      <inkml:brushProperty name="height" value="0.05" units="cm"/>
    </inkml:brush>
  </inkml:definitions>
  <inkml:trace contextRef="#ctx0" brushRef="#br0">0 5 17508,'3'-4'1640,"0"14"-1160,3 7-224,1 16 808,0 11-247,3 12-401,-1 7-200,1 7-200,-3 1-48,-4-8-272,-2-5-160,-2-15-473,-5-8-583,-7-17 1160,-3-8-264,-4-17-208</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1.751"/>
    </inkml:context>
    <inkml:brush xml:id="br0">
      <inkml:brushProperty name="width" value="0.05" units="cm"/>
      <inkml:brushProperty name="height" value="0.05" units="cm"/>
    </inkml:brush>
  </inkml:definitions>
  <inkml:trace contextRef="#ctx0" brushRef="#br0">0 175 16147,'12'-15'417,"1"1"0,0 1 0,1 0 0,0 0 0,1 2 0,0 0 0,1 0 0,0 2 0,0 0 0,1 0 0,22-6 0,-17 8-206,0 0 0,0 2 0,0 0 0,0 2 0,1 1-1,0 0 1,-1 2 0,45 4 0,-57-3-193,-1 1 0,1 0 0,-1 1 0,0 0 0,0 0 0,0 1 0,0 0 0,0 1 0,13 9 0,-19-11-13,1-1 0,-1 1-1,0 0 1,0 1 0,0-1-1,0 0 1,-1 1 0,1 0-1,-1 0 1,0 0 0,0 0-1,0 0 1,-1 0 0,1 0-1,-1 0 1,0 1-1,0-1 1,-1 0 0,1 1-1,-1-1 1,0 1 0,0-1-1,-1 6 1,-2 2 19,1-1-1,-2 1 1,0-1 0,0 0-1,-1 0 1,-1 0 0,0 0 0,0-1-1,-1 0 1,-15 18 0,6-11 21,0-1 1,-1-1 0,0 0 0,-37 23-1,43-32-294,1 0 0,-1-1 0,0 0 0,0 0 0,-1-2-1,1 1 1,-1-2 0,0 1 0,0-2 0,0 1 0,-15-1-1,22-2-471,6 0 265,10 7-323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2.184"/>
    </inkml:context>
    <inkml:brush xml:id="br0">
      <inkml:brushProperty name="width" value="0.05" units="cm"/>
      <inkml:brushProperty name="height" value="0.05" units="cm"/>
    </inkml:brush>
  </inkml:definitions>
  <inkml:trace contextRef="#ctx0" brushRef="#br0">41 236 18612,'0'-3'595,"0"-17"742,0 19-1294,0 1 0,0 0 0,0-1 0,0 1 0,0 0 0,0-1 0,0 1 0,0 0 0,0-1 1,0 1-1,0 0 0,0-1 0,0 1 0,0 0 0,0-1 0,0 1 0,0 0 0,-1-1 0,1 1 0,0 0 0,0 0 0,0-1 0,-1 1 0,1 0 0,0-1 0,0 1 0,0 0 0,-1 0 0,1 0 0,0-1 0,-1 1 0,1 0 0,0 0 0,0 0 1,-1 0-1,1-1 0,0 1 0,-1 0 0,1 0 0,-1 0 0,-1 2 49,1 0 0,0 1 0,0-1 1,-1 0-1,1 0 0,0 1 0,1-1 1,-1 1-1,0-1 0,1 1 0,0-1 0,-1 1 1,1 4-1,-1 3 21,-8 43-44,-2 54-1,11-107-69,0 1-1,0 0 1,0 0-1,0 0 1,-1 0 0,1 0-1,1 0 1,-1 0-1,0-1 1,0 1-1,0 0 1,0 0-1,1 0 1,-1 0-1,0 0 1,1-1-1,-1 1 1,0 0-1,1 0 1,-1-1-1,2 2 1,-1-2 0,-1 0 0,1 0-1,0 0 1,-1 0 0,1 0 0,-1 0 0,1 0 0,0-1 0,-1 1 0,1 0 0,-1 0 0,1-1-1,-1 1 1,1-1 0,-1 1 0,1 0 0,-1-1 0,1 1 0,-1-1 0,1 1 0,0-2-1,24-34-25,11-32 22,-32 59 8,0 0 0,-1 0 1,0-1-1,-1 1 0,3-16 0,-8 26-102,-4 11 34,5-9 67,1 0 1,-1 0-1,1 1 1,-1-1-1,1 1 1,-1 5-1,2-9 1,1 0 0,-1 1 0,0-1 0,0 0 0,0 0 0,0 0 0,0 0 0,0 1 1,1-1-1,-1 0 0,0 0 0,0 0 0,0 0 0,0 0 0,1 0 0,-1 0 0,0 1 0,0-1 0,0 0 0,1 0 0,-1 0 0,0 0 0,0 0 0,1 0 0,-1 0 0,0 0 0,0 0 1,0 0-1,1 0 0,-1 0 0,0 0 0,0 0 0,0 0 0,1 0 0,-1-1 0,0 1 0,0 0 0,0 0 0,1 0 0,-1 0 0,0 0 0,0 0 0,0 0 0,0-1 0,0 1 0,1 0 1,-1 0-1,10-6 59,80-57 108,-63 46-1220,-1-1-1,-1 0 0,-1-2 0,43-45 1,-37 25 172,-1-2-303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2.556"/>
    </inkml:context>
    <inkml:brush xml:id="br0">
      <inkml:brushProperty name="width" value="0.05" units="cm"/>
      <inkml:brushProperty name="height" value="0.05" units="cm"/>
    </inkml:brush>
  </inkml:definitions>
  <inkml:trace contextRef="#ctx0" brushRef="#br0">148 0 11707,'1'8'432,"0"0"0,0 0 0,-1 0 0,0 0 0,0 0 0,-1 0 0,0 0 0,0-1 0,-4 14 0,-1 8 1015,-22 199 2794,26-192-3836,2-1 1,1 1-1,2-1 1,11 52-1,-13-86-401,7 27 80,-8-27-91,0-1 0,0 1 0,0 0 0,1 0 0,-1 0 0,0-1 0,0 1 0,1 0 1,-1-1-1,1 1 0,-1 0 0,1-1 0,-1 1 0,1 0 0,-1-1 0,1 1 0,-1-1 0,1 1 1,0-1-1,-1 1 0,1-1 0,0 1 0,-1-1 0,1 0 0,0 1 0,-1-1 0,1 0 0,0 0 1,0 0-1,0 1 0,0-2-10,0 0 0,-1 1 0,1-1 1,-1 1-1,0-1 0,1 0 1,-1 1-1,1-1 0,-1 0 0,0 1 1,0-1-1,1 0 0,-1 0 0,0 1 1,0-1-1,0 0 0,0 0 0,0 0 1,0 1-1,0-1 0,0 0 0,0 0 1,0 1-1,0-1 0,-1-1 0,-5-23-192,6 23 183,-15-36-112,-1 0-1,-1 1 1,-2 1-1,-24-33 1,6 8 649,37 61-503,0 0 0,0-1 0,0 1 0,-1 0 0,1-1 0,0 1 0,0 0 1,0 0-1,0-1 0,0 1 0,0 0 0,0 0 0,0-1 0,0 1 1,0 0-1,0-1 0,0 1 0,0 0 0,0 0 0,0-1 0,0 1 1,0 0-1,0-1 0,0 1 0,1 0 0,-1 0 0,0-1 0,0 1 1,0 0-1,0 0 0,1-1 0,-1 1 0,0 0 0,0 0 0,0 0 1,1 0-1,-1-1 0,0 1 0,0 0 0,1 0 0,-1 0 0,0 0 0,1 0 1,-1 0-1,0-1 0,0 1 0,1 0 0,13-2 130,-14 2-117,29-3-209,0-1-1,-1-2 1,45-14-1,-29 6 19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3.389"/>
    </inkml:context>
    <inkml:brush xml:id="br0">
      <inkml:brushProperty name="width" value="0.05" units="cm"/>
      <inkml:brushProperty name="height" value="0.05" units="cm"/>
    </inkml:brush>
  </inkml:definitions>
  <inkml:trace contextRef="#ctx0" brushRef="#br0">0 0 15827,'1'1'89,"1"-1"0,-1 0-1,0 1 1,0-1 0,0 1 0,0-1-1,1 1 1,-1-1 0,0 1-1,0 0 1,0 0 0,0-1-1,0 1 1,0 0 0,-1 0 0,1 0-1,0 0 1,0 0 0,-1 0-1,1 0 1,0 0 0,-1 1-1,1-1 1,-1 0 0,0 0 0,1 2-1,3 37 426,-3-26 43,2 49 228,-3-32-785,2 1-1,1-1 0,1 0 0,10 35 0,-13-64-35,-1 0-1,1 0 1,0 0 0,0 0 0,0 0 0,0-1 0,0 1 0,0 0 0,0 0-1,0-1 1,1 1 0,-1-1 0,1 1 0,-1-1 0,1 0 0,-1 0 0,1 1 0,0-1-1,3 1 1,-3-1-15,0-1 0,1 0 0,-1 0 0,0 1 0,1-1 0,-1-1 0,0 1 0,1 0 0,-1 0 0,0-1-1,0 1 1,1-1 0,-1 0 0,0 0 0,0 0 0,0 0 0,4-2 0,4-5-152,1 0-1,-1 0 1,-1-1 0,1 0-1,-2-1 1,1 0 0,12-20-1,45-84-308,-65 111 520,31-58 335,-32 61-329,0 0 0,0 0 0,0 0 0,0 0 1,0 1-1,0-1 0,1 0 0,-1 0 0,0 0 1,0 0-1,0 0 0,0 1 0,0-1 0,0 0 0,0 0 1,1 0-1,-1 0 0,0 0 0,0 0 0,0 0 1,0 0-1,1 0 0,-1 0 0,0 1 0,0-1 1,0 0-1,0 0 0,0 0 0,1 0 0,-1 0 1,0 0-1,0 0 0,0 0 0,1 0 0,-1-1 1,0 1-1,0 0 0,0 0 0,0 0 0,0 0 1,1 0-1,-1 0 0,0 0 0,0 0 0,0 0 1,0 0-1,0 0 0,1-1 0,-1 1 0,0 0 0,0 0 1,0 0-1,0 0 0,0 0 0,0-1 0,0 1 1,0 0-1,0 0 0,0 0 0,0 0 0,1-1 1,-1 1-1,0 0 0,0 0 0,0 0 0,0 0 1,0-1-1,3 24 589,-1 31 36,-6 18-76,1 39-33,3-111-529,0 0 0,0 0 0,0 0 0,0 1 0,0-1 0,-1 0 0,1 0 0,0 1-1,0-1 1,0 0 0,0 0 0,0 0 0,0 1 0,0-1 0,1 0 0,-1 0 0,0 0 0,0 1 0,0-1 0,0 0-1,0 0 1,0 0 0,0 1 0,0-1 0,0 0 0,1 0 0,-1 0 0,0 0 0,0 1 0,0-1 0,0 0-1,1 0 1,-1 0 0,0 0 0,0 0 0,0 0 0,1 1 0,9-9-8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4.135"/>
    </inkml:context>
    <inkml:brush xml:id="br0">
      <inkml:brushProperty name="width" value="0.05" units="cm"/>
      <inkml:brushProperty name="height" value="0.05" units="cm"/>
    </inkml:brush>
  </inkml:definitions>
  <inkml:trace contextRef="#ctx0" brushRef="#br0">1 95 13403,'1'-1'117,"1"1"0,0-1-1,-1 1 1,1 0 0,0 0 0,-1-1 0,1 1-1,0 0 1,-1 1 0,1-1 0,0 0 0,0 0 0,-1 1-1,1-1 1,-1 1 0,1-1 0,0 1 0,-1 0-1,1 0 1,-1 0 0,1 0 0,-1 0 0,0 0 0,1 0-1,-1 0 1,0 0 0,0 0 0,2 3 0,1 3 399,0 0 1,0 1 0,0-1 0,4 16-1,6 10 716,-14-32-1201,1-1 1,-1 1 0,0-1-1,1 1 1,-1-1 0,0 1-1,1-1 1,-1 1-1,0-1 1,1 1 0,-1-1-1,1 0 1,-1 1 0,1-1-1,-1 0 1,1 1 0,-1-1-1,1 0 1,0 0-1,-1 0 1,1 1 0,-1-1-1,1 0 1,-1 0 0,1 0-1,0 0 1,-1 0-1,1 0 1,0 0 0,0-1 7,1 1 1,-1-1-1,1 0 1,-1 1-1,0-1 1,1 0-1,-1 0 1,0 0-1,0 0 1,0 0 0,2-2-1,3-5 67,0 0 0,9-17 0,-12 20-35,17-30 70,-8 13-101,1 1 0,22-29-1,-34 48-48,1 1 0,-1-1 0,1 0-1,0 1 1,-1-1 0,1 1 0,0 0 0,0-1 0,4-1-1,-5 3 6,0 0 0,-1 0-1,1 0 1,0 0-1,-1 0 1,1 0-1,0 0 1,0 0-1,-1 0 1,1 1-1,0-1 1,-1 0-1,1 0 1,0 1-1,-1-1 1,1 0 0,0 1-1,-1-1 1,1 1-1,-1-1 1,1 1-1,-1-1 1,1 1-1,-1-1 1,1 1-1,-1 0 1,1-1-1,-1 1 1,0 0 0,1-1-1,-1 1 1,0 0-1,0-1 1,0 1-1,1 0 1,-1 0-1,0 0 1,5 20-63,-1 0 0,-1-1 0,-1 1 0,-1 0 0,-2 25 1,2 14-156,-1-54 171,0 0 18,0-1 0,1 1 0,-1 0 0,1-1 0,0 1 0,0-1 0,1 1 0,-1-1 0,1 1 0,1-1 0,2 5 0,1-7-61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7.352"/>
    </inkml:context>
    <inkml:brush xml:id="br0">
      <inkml:brushProperty name="width" value="0.05" units="cm"/>
      <inkml:brushProperty name="height" value="0.05" units="cm"/>
    </inkml:brush>
  </inkml:definitions>
  <inkml:trace contextRef="#ctx0" brushRef="#br0">22 400 14555,'-4'6'1387,"1"-2"-794,1-1 1,0 1 0,0 0-1,0 0 1,1 0 0,-1 0-1,1 0 1,-1 7 0,5-10 655,4-6-735,8-10-122,136-178 539,-10 13-675,-133 170-249,0 1-1,1 1 1,0-1 0,10-6 0,-19 14-7,0 1 0,1 0 0,-1-1-1,0 1 1,1 0 0,-1-1 0,1 1 0,-1 0-1,0-1 1,1 1 0,-1 0 0,1 0 0,-1 0 0,1 0-1,-1-1 1,1 1 0,-1 0 0,1 0 0,-1 0-1,1 0 1,-1 0 0,1 0 0,-1 0 0,1 0-1,-1 0 1,1 1 0,-1-1 0,0 0 0,1 0-1,-1 0 1,1 0 0,-1 1 0,1-1 0,-1 0-1,0 1 1,1-1 0,-1 0 0,1 0 0,-1 1-1,0-1 1,1 1 0,-1-1 0,0 0 0,0 1-1,1-1 1,-1 1 0,0-1 0,0 1 0,1 0-1,1 24-20,-2-23 19,-5 58-63,-3 0 0,-26 100-1,10-54 43,8-32-925,13-92-394,1-3 924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2.687"/>
    </inkml:context>
    <inkml:brush xml:id="br0">
      <inkml:brushProperty name="width" value="0.05" units="cm"/>
      <inkml:brushProperty name="height" value="0.05" units="cm"/>
    </inkml:brush>
  </inkml:definitions>
  <inkml:trace contextRef="#ctx0" brushRef="#br0">382 113 10946,'-5'-5'437,"-1"0"0,1 1 0,0-2 0,1 1 0,-1 0 0,1-1 0,-6-11 0,6 10 139,-1 0 0,0 1 0,0-1 0,-8-7 0,11 12-467,0 0 0,-1 0-1,1 0 1,-1 1 0,0-1-1,0 1 1,1 0 0,-1-1 0,0 2-1,0-1 1,0 0 0,0 0-1,0 1 1,-1 0 0,-4-1-1,2 2-28,-1 0-1,0 0 0,0 1 0,0-1 0,1 2 0,-1-1 0,1 1 0,0 0 0,0 0 0,0 0 0,0 1 1,0 0-1,1 0 0,-1 1 0,1-1 0,0 1 0,-6 9 0,-4 5 26,0 1 0,2 0 1,-19 36-1,17-24 32,-16 43 1,26-63-105,2 0 1,0 1-1,0-1 0,1 1 0,0 0 1,1 24-1,1-35-23,0 1 1,0-1-1,0 1 0,0-1 1,0 1-1,1-1 0,0 1 1,-1-1-1,1 0 0,0 1 1,0-1-1,0 0 0,0 0 1,1 1-1,-1-1 0,1 0 1,-1 0-1,1-1 0,0 1 1,-1 0-1,1 0 0,0-1 1,0 1-1,0-1 0,0 0 1,1 1-1,-1-1 0,0 0 1,1 0-1,-1-1 0,0 1 1,1 0-1,-1-1 0,1 1 1,-1-1-1,1 0 0,-1 0 1,4 0-1,4-1 49,-1-1 0,1 1 0,0-2 0,-1 1 1,1-2-1,-1 1 0,0-1 0,11-6 0,-1-1 87,-1-1 0,0 0 1,-1-1-1,-1-1 0,0 0 1,-1-1-1,0-1 0,17-24 1,-27 32-91,1 0-1,-1-1 1,0 1 0,-1-1 0,0 0 0,0 0 0,-1-1 0,0 1-1,-1-1 1,0 1 0,0-1 0,-1 0 0,-1 0 0,1 0-1,-1 1 1,-1-1 0,0 0 0,-1 0 0,1 0 0,-5-12 0,4 18-169,1 1 0,-1-1 1,1 0-1,-1 0 1,0 1-1,-1-1 1,1 1-1,0 0 0,-1 0 1,0 0-1,0 0 1,0 0-1,0 0 1,0 1-1,-1-1 0,1 1 1,-1 0-1,1 0 1,-1 0-1,0 1 0,0-1 1,0 1-1,-6-1 1,10 2 90,0 0 0,0 0 1,0 0-1,0 0 0,0 0 0,0 0 1,0 1-1,0-1 0,0 0 0,0 0 1,0 0-1,0 0 0,0 0 1,0 0-1,0 0 0,0 1 0,0-1 1,0 0-1,0 0 0,0 0 0,0 0 1,0 0-1,0 0 0,0 0 0,0 1 1,0-1-1,0 0 0,0 0 1,0 0-1,0 0 0,-1 0 0,1 0 1,0 0-1,0 0 0,0 0 0,0 0 1,0 0-1,0 0 0,0 0 1,0 1-1,-1-1 0,1 0 0,0 0 1,0 0-1,0 0 0,0 0 0,0 0 1,0 0-1,0 0 0,-1 0 0,14 3-690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7.799"/>
    </inkml:context>
    <inkml:brush xml:id="br0">
      <inkml:brushProperty name="width" value="0.05" units="cm"/>
      <inkml:brushProperty name="height" value="0.05" units="cm"/>
    </inkml:brush>
  </inkml:definitions>
  <inkml:trace contextRef="#ctx0" brushRef="#br0">371 30 15739,'11'-5'553,"-4"1"-253,0 0 0,0 1 1,0 0-1,1 1 0,-1-1 0,1 1 0,0 1 0,-1 0 0,9-1 0,-15 2-213,0 0 0,-1 0 0,1 0 0,0 0 0,0 1-1,0-1 1,-1 0 0,1 0 0,0 1 0,0-1 0,-1 0-1,1 1 1,0-1 0,-1 1 0,1-1 0,0 1 0,-1-1-1,1 1 1,-1-1 0,1 1 0,-1 0 0,1-1 0,-1 1-1,1 0 1,-1-1 0,1 2 0,-1 0 29,1 0-1,-1 0 1,0 0 0,0 0-1,0 0 1,0 0 0,0 0-1,0 0 1,0-1 0,-2 5 0,0 1 81,0 0 1,-1 0-1,0-1 1,0 1-1,-5 7 1,-11 12 74,-1-2-1,-1 0 1,-2-1 0,-33 27 0,9-14-72,-72 44 0,-28 0-87,147-80-116,-1 0 1,1 0-1,0 0 0,-1 0 1,1 1-1,-1-1 0,1 0 0,0 0 1,-1 0-1,1 1 0,0-1 0,-1 0 1,1 1-1,0-1 0,0 0 0,-1 1 1,1-1-1,0 0 0,0 1 1,0-1-1,-1 0 0,1 1 0,0-1 1,0 1-1,0-1 0,0 1 0,0-1 1,0 0-1,0 1 0,0-1 0,0 1 1,0-1-1,0 0 0,0 1 1,0 0-1,1 0-3,0 0 1,0 0-1,0 0 1,-1 0-1,1-1 0,1 1 1,-1 0-1,0 0 1,0-1-1,0 1 1,0-1-1,2 1 0,41 11-70,-41-11 72,47 9 171,120 22-1270,-148-30 759,0 0-1,0-2 0,0 0 0,0-1 1,37-8-1,-22 0-203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08.479"/>
    </inkml:context>
    <inkml:brush xml:id="br0">
      <inkml:brushProperty name="width" value="0.05" units="cm"/>
      <inkml:brushProperty name="height" value="0.05" units="cm"/>
    </inkml:brush>
  </inkml:definitions>
  <inkml:trace contextRef="#ctx0" brushRef="#br0">326 152 16027,'-2'-4'245,"0"1"0,0-1-1,1 0 1,0 0-1,-1 0 1,1 1 0,1-1-1,-1 0 1,0-1-1,1 1 1,0 0-1,0 0 1,0 0 0,1 0-1,-1 0 1,1 0-1,0 0 1,0 0 0,0 0-1,0 0 1,1 1-1,3-7 1,-2 6-55,0-1-1,1 1 1,-1 0 0,1 1 0,0-1-1,0 1 1,0 0 0,1-1-1,-1 2 1,1-1 0,-1 0 0,1 1-1,0 0 1,0 0 0,0 1 0,0-1-1,7 0 1,-6 1-117,1 0 0,0 0-1,-1 1 1,1 0 0,0 0 0,-1 1 0,1 0-1,-1 0 1,1 0 0,-1 1 0,1 0-1,-1 0 1,0 1 0,0-1 0,0 2 0,6 3-1,-8-4-61,0 0 0,-1 0 0,1 1 1,-1-1-1,0 1 0,0 0 0,0 0 0,-1 0 0,1 0 0,-1 1 0,0-1 0,0 0 0,0 1 0,-1 0 0,0-1 0,1 1 0,-2 0 0,1 0 0,-1 0 0,1 0 0,-1-1 0,-2 10 0,0 0-6,0-1 0,-2 0 0,1 0-1,-2 0 1,0-1 0,0 1 0,-1-1 0,-1 0 0,-10 14-1,-7 7 13,-52 53-1,36-44 23,-73 57-1,93-84-29,0 0-1,-1-2 0,0-1 1,-1 0-1,0-2 1,-34 12-1,52-21-10,1 0-3,-1 0-1,1 1 1,-1-1-1,0-1 1,1 1 0,-1 0-1,0-1 1,1 0-1,-1 0 1,0 0-1,1 0 1,-1-1-1,0 1 1,1-1-1,-6-2 1,9 3 2,-1 0-1,0-1 1,0 1 0,1 0-1,-1-1 1,1 1 0,-1-1-1,0 1 1,1-1-1,-1 1 1,1-1 0,-1 1-1,1-1 1,0 0 0,-1 1-1,1-1 1,0 0 0,-1 1-1,1-1 1,0 0 0,0 0-1,-1 1 1,1-1-1,0 0 1,0 0 0,0 0-1,0-1-3,1 1 0,-1-1 0,1 1 0,-1 0-1,1-1 1,-1 1 0,1 0 0,0-1 0,0 1 0,0 0-1,0 0 1,1-2 0,2-1-14,-1 1 0,1 0 0,0 0 0,0 1 0,0-1 0,0 1 0,7-4 0,-5 5 10,-1 0-1,1 0 1,-1 0-1,1 1 1,-1-1-1,1 1 1,0 1-1,-1-1 1,1 1 0,-1 0-1,1 0 1,-1 0-1,0 1 1,1 0-1,-1 0 1,0 1-1,0-1 1,0 1 0,8 6-1,6 6 5,-2 1-1,0 1 1,23 28-1,15 13-6,-53-56 16,0 0 1,0 0 0,0 0 0,0-1 0,1 1 0,-1-1 0,1 1 0,-1-1 0,1 0-1,-1 0 1,1 0 0,0-1 0,-1 1 0,1 0 0,0-1 0,0 0 0,-1 0 0,1 0-1,0 0 1,4 0 0,-3-1 5,-1-1-1,1 1 0,-1-1 1,0 0-1,1 1 0,-1-1 1,0-1-1,0 1 0,0 0 1,0-1-1,-1 0 0,1 1 1,2-5-1,3-5 15,0 1 0,-1-1 0,-1-1 0,0 1 0,-1-1 0,0 0 1,3-17-1,-6 21-104,0 0 0,-1-1 1,0 0-1,-1 1 1,0-1-1,-2-17 1,1 25 32,1 0 1,0 0-1,0 0 1,-1 1 0,1-1-1,-1 0 1,0 0 0,1 1-1,-1-1 1,0 0-1,0 1 1,0-1 0,0 1-1,0-1 1,0 1 0,-1-1-1,1 1 1,0 0-1,-1 0 1,1 0 0,-1 0-1,1 0 1,-1 0 0,1 0-1,-1 0 1,0 0-1,0 1 1,1-1 0,-1 1-1,0-1 1,0 1 0,0 0-1,0 0 1,1 0-1,-1 0 1,0 0 0,0 0-1,0 0 1,0 1 0,1-1-1,-1 1 1,-2 0-1,-13 6-480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1"/>
    </inkml:context>
    <inkml:brush xml:id="br0">
      <inkml:brushProperty name="width" value="0.05" units="cm"/>
      <inkml:brushProperty name="height" value="0.05" units="cm"/>
    </inkml:brush>
  </inkml:definitions>
  <inkml:trace contextRef="#ctx0" brushRef="#br0">396 111 17604,'2'-6'507,"0"-2"-85,0-1-1,0 1 1,0 0 0,-1-11 0,-1 17-340,0 0 1,0 0 0,0 0-1,0 1 1,0-1-1,-1 0 1,1 0-1,-1 0 1,1 0-1,-1 0 1,0 1-1,0-1 1,0 0-1,0 1 1,0-1 0,0 1-1,0-1 1,0 1-1,-1-1 1,1 1-1,-1 0 1,1 0-1,-1-1 1,-2 0-1,-1 0 92,-1 0-1,1 0 0,-1 1 0,1-1 0,-1 2 0,0-1 1,1 0-1,-1 1 0,0 0 0,0 1 0,-7 0 1,1 1-60,0 1 0,0-1 0,1 2 0,-19 7 0,15-3-86,1 1 0,-1 0 0,1 0 0,1 2 0,0-1-1,1 2 1,0 0 0,0 0 0,2 1 0,-1 0 0,-15 28 0,16-23-21,1 0 0,1 1 0,0 0 1,1 0-1,1 1 0,1 0 0,1 0 0,1 0 1,-1 29-1,3-39-5,2-1 1,-1 0-1,1 0 1,1 0 0,-1 0-1,7 17 1,-6-22-3,0 1 0,0 0 0,1-1-1,-1 1 1,1-1 0,0 0 0,1 0 0,-1 0 0,1 0 0,-1-1 0,1 1 0,0-1 0,0 0 0,5 2 0,1 0 0,0-1-1,0 0 1,1-1 0,-1 0-1,1-1 1,0 0 0,0-1-1,-1 0 1,1-1 0,0 0-1,0 0 1,21-5-1,-6 1 7,1-3-1,-1 0 0,-1-1 0,26-12 0,-46 18 2,1-1 0,-1 1-1,0-1 1,0 0 0,0-1-1,0 1 1,7-8 0,-11 11-6,-1 0-1,0-1 1,0 1 0,1 0 0,-1 0 0,0-1-1,0 1 1,0 0 0,0-1 0,1 1 0,-1 0 0,0 0-1,0-1 1,0 1 0,0 0 0,0-1 0,0 1-1,0 0 1,0-1 0,0 1 0,0 0 0,0-1-1,0 1 1,0 0 0,0-1 0,0 1 0,0 0 0,0-1-1,0 1 1,0 0 0,0-1 0,-1 1 0,1 0-1,0-1 1,0 1 0,0 0 0,-1 0 0,1-1-1,0 1 1,0 0 0,0 0 0,-1-1 0,1 1 0,0 0-1,-1 0 1,1 0 0,0 0 0,-1-1 0,1 1-1,0 0 1,-1 0 0,1 0 0,0 0 0,-1 0-1,1 0 1,0 0 0,-1 0 0,1 0 0,0 0 0,-1 0-1,1 0 1,-1 0 0,-21 1 9,-5 4-9,1 1-1,0 1 1,0 2 0,0 0-1,-41 23 1,56-24-16,20-10 1,24-10 8,26-19 2,-36 18 2,1 1 0,0 1 0,31-10 0,-53 20 0,1 0 0,-1 1 0,1-1 0,-1 1 0,1-1 0,-1 1 0,1 0 0,-1 0-1,1 0 1,-1 0 0,1 0 0,-1 0 0,1 1 0,-1-1 0,1 1 0,-1 0 0,0 0-1,1 0 1,-1 0 0,0 0 0,1 0 0,-1 1 0,0-1 0,0 1 0,0 0 0,-1-1-1,4 4 1,-2 0-2,0 1-1,0 0 0,-1-1 0,0 1 1,0 0-1,0 0 0,-1 0 0,0 0 0,1 12 1,-1-5-5,4 28 30,-5-39-23,0-1 0,0 0 0,0 0 1,1 0-1,-1 1 0,0-1 0,1 0 1,-1 0-1,1 0 0,-1 0 0,1 0 1,0 0-1,0 0 0,-1 0 1,1 0-1,0 0 0,0 0 0,0 0 1,0-1-1,0 1 0,0 0 0,0-1 1,0 1-1,0 0 0,1 0 0,1-2-77,-1 1-1,0 0 0,0-1 0,0 1 0,0-1 0,0 1 0,0-1 0,0 0 0,0 0 0,0 0 1,-1 0-1,1 0 0,0-1 0,0 1 0,-1 0 0,1-1 0,-1 1 0,1-1 0,-1 0 0,2-2 0,24-38-1067,-26 40 1149,15-25-474,1-4-185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2"/>
    </inkml:context>
    <inkml:brush xml:id="br0">
      <inkml:brushProperty name="width" value="0.05" units="cm"/>
      <inkml:brushProperty name="height" value="0.05" units="cm"/>
    </inkml:brush>
  </inkml:definitions>
  <inkml:trace contextRef="#ctx0" brushRef="#br0">54 287 17476,'0'5'304,"-1"-1"0,0 0-1,0 0 1,0 0 0,-1 0 0,1 0 0,-1-1 0,-4 7 0,-3 9 580,1 1-63,-9 36 0,16-49-758,0 0 0,0-1 0,0 1-1,1 0 1,0-1 0,0 1 0,0 0-1,1 0 1,3 10 0,-4-15-43,1-1 0,-1 1 0,1-1 0,-1 1 0,1-1 0,0 1 0,0-1 0,0 1 1,0-1-1,0 0 0,0 1 0,0-1 0,0 0 0,1 0 0,-1 0 0,0 0 0,1 0 0,-1 0 0,0 0 0,1 0 0,0-1 0,1 2 0,0-2 4,0 0 0,0 1 0,0-1 0,-1 0 0,1 0 0,0 0 0,0-1 0,0 1 0,0-1 0,0 0 0,4-1 0,4-3 31,0 0-1,-1-1 0,0 0 0,0-1 1,10-8-1,-1-3-165,-1 0 1,-1-1 0,0-1-1,13-23 1,-30 43 95,0 1-1,0-1 1,0 0 0,0 0 0,0 0 0,0 0 0,0 0 0,0 0 0,0 0-1,0 0 1,0 1 0,0-1 0,0 0 0,0 0 0,0 0 0,1 0-1,-1 0 1,0 0 0,0 0 0,0 0 0,0 0 0,0 0 0,0 0-1,0 1 1,0-1 0,0 0 0,1 0 0,-1 0 0,0 0 0,0 0-1,0 0 1,0 0 0,0 0 0,0 0 0,0 0 0,1 0 0,-1 0-1,0 0 1,0 0 0,0 0 0,0 0 0,0 0 0,0 0 0,0 0-1,0 0 1,1 0 0,-1-1 0,0 1 0,0 0 0,-2 12-223,-1-3 104,-1 3 25,0 1 0,1-1 0,0 1 0,-1 21 0,3-33 116,1-1-1,0 1 0,0 0 1,0-1-1,0 1 1,0 0-1,0-1 1,0 1-1,0-1 0,0 1 1,1 0-1,-1-1 1,0 1-1,0 0 1,0-1-1,1 1 1,-1-1-1,0 1 0,1-1 1,-1 1-1,0-1 1,1 1-1,-1-1 1,1 1-1,-1-1 1,1 1-1,-1-1 0,1 0 1,-1 1-1,1-1 1,-1 0-1,1 1 1,0-1-1,-1 0 0,1 0 1,-1 0-1,1 1 1,0-1-1,-1 0 1,1 0-1,0 0 1,-1 0-1,1 0 0,0 0 1,-1 0-1,1-1 1,-1 1-1,1 0 1,0 0-1,-1 0 0,2-1 1,3-1 44,0 0-1,-1-1 1,1 1 0,0-1-1,5-4 1,20-18 178,-1-1 1,-1-1 0,43-55-1,59-103 257,-130 184-485,12-15 19,-2-1 1,0-1-1,-1 1 0,10-29 1,-19 37-60,-7 14-22,0 7 34,1 1 1,0 0 0,0 0-1,-4 18 1,-13 60 36,14-52 25,2 1 0,-1 45-1,7-69-12,1 1 0,0-1-1,2 1 1,0-1 0,1 1-1,0-1 1,11 30 0,-13-43-25,1 1 1,-1-1-1,0 0 1,1 1-1,0-1 0,0 0 1,0 0-1,0-1 1,0 1-1,1 0 0,-1-1 1,1 1-1,0-1 1,-1 0-1,5 3 1,-7-5-3,0 0 0,1 0 0,-1 0 0,0 0 0,1 0 1,-1 0-1,0 0 0,0 0 0,1 0 0,-1 0 1,0 0-1,1 0 0,-1 0 0,0 0 0,0 0 1,1 0-1,-1 0 0,0 0 0,0 0 0,1-1 0,-1 1 1,0 0-1,0 0 0,1 0 0,-1 0 0,0-1 1,0 1-1,0 0 0,1 0 0,-1 0 0,0-1 1,0 1-1,0 0 0,0 0 0,1-1 0,-1 1 0,0 0 1,0 0-1,0-1 0,0 1 0,0 0 0,0 0 1,0-1-1,0 1 0,0 0 0,0-1 0,0 1 1,0 0-1,0 0 0,0-1 0,0 1 0,0 0 0,0-1 1,0 1-1,0 0 0,-1-1 0,-5-20-262,6 20 254,-15-35-479,-1 0-1,-29-46 1,-51-65-28,58 91 1052,37 56-481,1-1-1,-1 0 0,1 1 0,-1-1 0,1 0 0,0 0 0,-1 1 0,1-1 0,0 0 0,0 0 1,-1 1-1,1-1 0,0 0 0,0 0 0,0-1 0,0 1-27,0 1 0,1 0 0,-1-1 0,0 1 0,0 0 0,0 0 0,0-1 0,1 1 0,-1 0 0,0 0 0,0-1 0,1 1 0,-1 0 1,0 0-1,1 0 0,-1 0 0,0-1 0,0 1 0,1 0 0,-1 0 0,0 0 0,1 0 0,-1 0 0,0 0 0,1 0 0,25 3 733,-21-2-632,150 21 104,-130-20-660,0-2 1,0 0 0,0-2 0,30-6 0,-9-2-176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3"/>
    </inkml:context>
    <inkml:brush xml:id="br0">
      <inkml:brushProperty name="width" value="0.05" units="cm"/>
      <inkml:brushProperty name="height" value="0.05" units="cm"/>
    </inkml:brush>
  </inkml:definitions>
  <inkml:trace contextRef="#ctx0" brushRef="#br0">3 195 15083,'-1'6'262,"0"1"-1,1-1 1,0 1 0,0-1-1,1 1 1,-1-1-1,1 0 1,3 11 0,-3-14-166,0-1 0,0 1 1,1-1-1,-1 1 1,0-1-1,1 0 0,0 0 1,-1 1-1,1-1 1,0 0-1,0 0 0,0-1 1,0 1-1,1 0 0,-1-1 1,0 1-1,1-1 1,-1 0-1,1 0 0,-1 0 1,1 0-1,0 0 1,3 0-1,1 0 36,1-1-1,0 0 1,-1 0 0,1 0 0,-1-1-1,1-1 1,-1 1 0,1-1 0,-1 0-1,0-1 1,0 0 0,0 0 0,0 0 0,0-1-1,-1 0 1,0 0 0,0-1 0,10-8-1,-9 6-53,1 0 0,-1 0 0,-1-1 0,0 0-1,0 0 1,0 0 0,-1-1 0,0 0 0,-1 0-1,0 0 1,0-1 0,-1 1 0,4-18 0,-7 21-58,0 0 0,0 0 0,0 0 1,0 0-1,-1 0 0,0 0 1,0 0-1,-1 0 0,0 1 0,0-1 1,0 0-1,0 1 0,-6-9 0,7 12-26,-1 0 0,0-1 0,0 1 0,1 0 0,-1 0 0,0 0 0,-1 0 0,1 0 0,0 1-1,-1-1 1,1 1 0,0 0 0,-1-1 0,0 1 0,1 0 0,-1 0 0,0 1 0,1-1 0,-1 0-1,0 1 1,0 0 0,0 0 0,1-1 0,-1 2 0,0-1 0,0 0 0,0 1 0,0-1 0,1 1-1,-6 2 1,1 0-22,0 0 1,1 1-1,-1 0 0,1 0 0,0 1 0,0 0 0,1 0 0,0 0 1,-1 0-1,2 1 0,-1 0 0,1 0 0,-4 7 0,-2 5-39,1-1-1,0 1 1,-10 35-1,12-29 33,1 1 0,-5 46 0,10-60 39,0 0-1,1-1 1,0 1 0,1 0-1,1 0 1,-1-1-1,1 1 1,1-1-1,5 13 1,-7-19 1,1-1-1,0 1 1,0-1 0,0 0 0,1 0-1,-1 1 1,1-2 0,0 1 0,-1 0-1,1 0 1,1-1 0,-1 0 0,0 1-1,6 2 1,-3-3 5,0 0-1,0 0 1,0-1 0,0 1-1,0-1 1,0 0 0,0-1-1,10 0 1,2-1 32,-1-2 1,0 0-1,0 0 0,0-2 1,26-10-1,-12 2 67,0-2 0,0-2 0,38-27 0,78-69 366,-145 111-467,16-9 48,-18 11-55,0 0 1,1 0-1,-1 0 0,0 0 1,1 0-1,-1 0 0,0 0 0,1 0 1,-1 0-1,0 0 0,1 0 1,-1 0-1,0 0 0,1 0 1,-1 0-1,0 0 0,1 1 1,-1-1-1,0 0 0,1 0 1,-1 0-1,0 0 0,0 1 1,1-1-1,-1 0 0,0 0 1,0 1-1,1-1 0,0 3 5,0 0 0,0 0-1,-1 0 1,1 0 0,-1-1 0,0 1 0,1 0-1,-1 0 1,-1 4 0,1 4 12,0 0 32,0 0 0,0 0 0,1 1 0,1-1 0,3 13 0,-5-22-36,1 0 1,0 0 0,0 0-1,0 0 1,0 0 0,0 0-1,0 0 1,1 0 0,-1 0-1,1 0 1,-1-1 0,1 1-1,-1-1 1,1 1 0,0-1-1,0 1 1,0-1-1,0 0 1,0 0 0,0 0-1,0 0 1,0-1 0,0 1-1,1 0 1,-1-1 0,0 1-1,0-1 1,1 0 0,-1 0-1,0 0 1,3 0 0,5-1 24,-1-1 1,1 0 0,-1 0-1,1-1 1,-1 0-1,16-7 1,54-34 40,-24 12-105,-44 26 8,0 0-24,1 0 1,0 1-1,0 0 0,0 1 1,17-4-1,-27 8 27,1-1-1,0 1 0,-1 0 1,1 0-1,0 0 1,-1 0-1,1 0 0,0 1 1,-1-1-1,1 1 0,-1 0 1,1-1-1,-1 1 1,1 0-1,-1 1 0,0-1 1,1 0-1,-1 1 1,0-1-1,0 1 0,0 0 1,0 0-1,0 0 0,0 0 1,-1 0-1,1 0 1,-1 0-1,1 0 0,-1 1 1,0-1-1,2 5 1,8 31-107,-10-31 127,1 1 0,0-1 0,0 0 0,1 0 0,5 12-1,-6-17 2,-1-1 0,0 1 0,0 0-1,1-1 1,-1 1 0,1-1 0,0 0-1,-1 1 1,1-1 0,0 0 0,0 0 0,0 0-1,-1 0 1,1 0 0,0-1 0,0 1-1,0-1 1,0 1 0,1-1 0,-1 0-1,0 1 1,0-1 0,0 0 0,0-1 0,3 1-1,4-2 13,-1 1-1,0-2 1,0 1-1,1-1 1,-1 0-1,-1-1 1,15-8 0,51-39-300,-47 31-57,-22 17 266,6-4-327,0-1 1,0 2-1,1-1 1,16-5-1,-20 10-679,-7 6 22,-12 4-55,3-8 598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4"/>
    </inkml:context>
    <inkml:brush xml:id="br0">
      <inkml:brushProperty name="width" value="0.05" units="cm"/>
      <inkml:brushProperty name="height" value="0.05" units="cm"/>
    </inkml:brush>
  </inkml:definitions>
  <inkml:trace contextRef="#ctx0" brushRef="#br0">69 432 16996,'-7'9'585,"-5"8"535,-22 37 0,32-49-976,-1-1 0,1 1-1,0 0 1,1 0 0,-1 0 0,1 0 0,0 0 0,0 1 0,1-1 0,-1 0 0,1 0 0,0 1-1,2 7 1,-2-12-88,0 1 1,1 0-1,0 0 0,-1-1 0,1 1 0,0 0 0,0-1 0,0 1 0,0-1 0,0 1 0,0-1 0,0 1 1,0-1-1,1 0 0,-1 0 0,1 0 0,-1 0 0,1 0 0,-1 0 0,4 2 0,-1-2 35,0 0-1,0 0 1,1 0-1,-1 0 1,0-1-1,1 1 1,-1-1-1,7-1 1,3 0 105,-1-2 1,1 1 0,-1-2-1,23-8 1,-24 7-50,0-1 0,0-1 1,-1 1-1,20-17 0,-26 19-115,-1 0-1,1 0 1,-1-1-1,0 0 1,0 0-1,0 0 1,0 0-1,-1-1 0,0 1 1,0-1-1,-1 0 1,2-6-1,-3 10-31,-1 1 0,1 0 0,-1-1 0,0 1 0,0-1-1,1 1 1,-1 0 0,0-1 0,0 1 0,-1-1 0,1 1 0,0-1 0,0 1-1,-1 0 1,1-1 0,-1 1 0,1-1 0,-1 1 0,1 0 0,-1 0 0,0-1-1,0 1 1,0 0 0,0 0 0,0 0 0,0 0 0,0 0 0,0 0 0,0 0-1,0 0 1,0 0 0,-1 1 0,1-1 0,0 0 0,0 1 0,-1-1 0,1 1-1,-1 0 1,1-1 0,0 1 0,-1 0 0,1 0 0,-1 0 0,1 0-1,-1 0 1,1 0 0,-1 0 0,-1 1 0,1-1-4,0 0 0,0 0 0,0 0 0,0 1 0,0-1 0,0 1 0,0-1 0,1 1 0,-1 0 0,0 0 0,0 0 0,0 0 0,1 0 0,-1 0 0,1 0 0,-1 1 0,1-1 0,-1 0 0,1 1 0,0-1 0,-1 1 0,1 0 1,0-1-1,0 1 0,0 0 0,1 0 0,-1-1 0,0 1 0,1 0 0,-1 0 0,1 0 0,-1 0 0,1 0 0,0 0 0,0 4 0,1-5 2,-1 1 0,1-1 0,-1 1 0,1-1 0,0 0 0,0 1 1,0-1-1,-1 0 0,1 0 0,1 1 0,-1-1 0,0 0 0,0 0 0,0 0 0,1 0 0,-1 0 1,0-1-1,1 1 0,-1 0 0,0-1 0,1 1 0,-1-1 0,1 1 0,-1-1 0,1 0 0,0 1 1,-1-1-1,1 0 0,1 0 0,7 0 0,-1 1 0,1-2 1,16-2-1,-10 0 2,0-1 1,-1-1-1,1 0 1,-1-1-1,0-1 1,-1-1 0,0 0-1,17-13 1,6-6 16,56-56 1,-62 52-18,52-68 0,-72 85-36,-1-1 0,-1 0 0,0-1 0,-1 0 1,-1-1-1,0 0 0,5-25 0,-11 40 23,0-1 0,-1 1 0,0-1 0,0 1-1,0-1 1,0 1 0,0-1 0,0 1 0,0-1 0,-2-3 0,2 5 3,-1 0 0,1 0 1,-1 1-1,1-1 0,-1 0 1,1 0-1,-1 0 0,1 0 0,-1 1 1,0-1-1,1 0 0,-1 1 1,0-1-1,0 0 0,0 1 1,0-1-1,1 1 0,-1-1 1,-1 1-1,-1-1-6,0 1 0,1 0 0,-1 0 0,0 0 0,1 0 0,-1 0 0,0 0 0,1 1 0,-1 0 0,1-1 0,-1 1 0,1 0 0,-1 0 0,1 0 0,-1 1 1,1-1-1,0 0 0,-3 3 0,-7 5 15,1 1 1,-1 1 0,2 0-1,-1 1 1,2 0-1,-1 0 1,2 1 0,-1 0-1,-8 21 1,7-14 67,1 1 0,2 1-1,0-1 1,1 1 0,-6 43 0,11-56-34,1 1 0,-1-1 0,2 1-1,-1-1 1,2 1 0,-1-1 0,1 0 0,0 0 0,4 10-1,-4-16-22,-1 1 0,1 0-1,0-1 1,0 0-1,0 1 1,1-1 0,-1 0-1,1 0 1,-1 0-1,1-1 1,0 1 0,0-1-1,1 1 1,-1-1-1,0 0 1,1 0-1,-1 0 1,1-1 0,0 1-1,0-1 1,-1 0-1,1 0 1,0 0 0,4 0-1,0-1 0,0 0-1,0-1 0,0 1 1,0-1-1,-1-1 1,1 1-1,0-2 0,-1 1 1,1-1-1,-1 0 1,0 0-1,0-1 0,0 0 1,9-7-1,1-2-56,-1-1-1,0 0 1,-2-1 0,17-20-1,-57 86-666,21-40 718,1 0-1,0 1 0,0-1 0,1 1 0,-2 17 1,4-28 2,1 1 0,0-1 0,0 1-1,1 0 1,-1-1 0,0 1 0,0-1 0,1 1 0,-1-1 0,1 1 0,-1-1 0,1 1 0,0-1 0,-1 0 0,1 1 0,0-1 0,0 0 0,0 1 0,0-1 0,0 0 0,0 0 0,1 0-1,-1 0 1,0 0 0,0 0 0,1-1 0,-1 1 0,1 0 0,-1 0 0,1-1 0,-1 1 0,1-1 0,-1 0 0,1 1 0,-1-1 0,1 0 0,-1 0 0,1 0 0,-1 0 0,1 0-1,0 0 1,1-1 0,6 0 18,0 0 0,0-1-1,-1 0 1,1-1-1,16-7 1,-5 1-19,0-2 0,-1-1 0,0 0-1,21-20 1,-28 22-116,-1 0-1,0-1 0,-1 0 1,-1-1-1,1 0 1,-2-1-1,9-16 0,-11 14-265,-11 17-152,-14 21 35,13-14 478,1 1 0,0 0 0,1 0 0,0 0 0,1 0 0,0 0 1,0 1-1,0 11 0,2-19 34,1 0 1,0 0-1,0 0 1,0 0-1,1 0 1,-1 0-1,1 0 1,-1 0 0,1-1-1,0 1 1,0 0-1,0 0 1,1-1-1,2 5 1,-2-5-2,-1 0 0,1 0 0,0-1 0,0 1 0,0-1 1,0 0-1,1 0 0,-1 1 0,0-1 0,0-1 0,1 1 0,-1 0 1,1 0-1,-1-1 0,1 0 0,-1 1 0,1-1 0,-1 0 0,1 0 1,3-1-1,3 0 16,1 0 1,-1-1-1,1-1 1,-1 1 0,0-2-1,1 1 1,-2-1-1,17-10 1,-2 0 5,-1-2 0,22-19 1,-15 9-65,-1-2 1,-1-1-1,-1-1 1,-1-1-1,-2-1 1,-2-1-1,27-55 1,-44 81 1,-1-1 0,1 1 0,-1-1 0,-1 0 0,0 0 1,0 0-1,0 0 0,-1 0 0,0-9 0,-1 16 19,1 0 1,-1 0-1,0 0 0,0 0 0,0 0 1,0 0-1,0 0 0,-1-1 0,1 1 1,0 0-1,0 0 0,-1 0 1,1 0-1,-1 0 0,1 0 0,-1 0 1,1 0-1,-1 0 0,1 1 0,-1-1 1,0 0-1,1 0 0,-1 0 1,0 1-1,0-1 0,0 0 0,0 1 1,0-1-1,0 1 0,0-1 0,0 1 1,0-1-1,0 1 0,0 0 1,0-1-1,0 1 0,0 0 0,0 0 1,0 0-1,0 0 0,0 0 1,0 0-1,0 0 0,-1 0 0,1 0 1,0 0-1,0 1 0,0-1 0,-1 1 1,-4 1 4,1 1 0,0-1 0,-1 1 0,1 0 1,0 1-1,0-1 0,1 1 0,-5 4 0,-2 4 63,0 1 0,2 0-1,-1 0 1,2 1 0,0 0-1,0 0 1,1 1 0,1 0-1,-5 18 1,6-14 26,0 0 1,2 0 0,0 1-1,1-1 1,1 1-1,1-1 1,2 26-1,-1-38-63,1 0 0,-1 1 1,1-1-1,1 0 0,-1 0 0,1 0 0,1-1 0,-1 1 0,7 8 0,-9-13-22,0-1-1,0 0 1,0 1-1,0-1 1,1 0-1,-1 0 1,0 0-1,1 0 1,-1 0-1,1 0 1,-1-1 0,1 1-1,-1 0 1,1-1-1,-1 1 1,1-1-1,0 1 1,2-1-1,-2 0-2,0-1-1,0 1 1,0-1-1,1 1 1,-1-1-1,0 0 1,-1 0-1,1 0 1,0 0-1,0 0 1,0 0-1,0-1 1,-1 1-1,1-1 1,-1 1-1,1-1 1,-1 1-1,2-4 1,5-8-31,0 0 0,-2 0 0,0 0 0,0-1 1,-1 0-1,-1 0 0,4-21 0,0 6-69,-8 29 97,0 0 1,0 0-1,0 0 0,0-1 0,0 1 0,0 0 1,0 0-1,0 0 0,0 0 0,0 0 0,1-1 1,-1 1-1,0 0 0,0 0 0,0 0 0,0 0 1,0 0-1,0 0 0,1 0 0,-1 0 0,0 0 1,0 0-1,0-1 0,0 1 0,0 0 0,1 0 1,-1 0-1,0 0 0,0 0 0,0 0 0,0 0 1,1 0-1,-1 0 0,0 0 0,0 0 1,0 0-1,0 1 0,1-1 0,-1 0 0,0 0 1,0 0-1,0 0 0,0 0 0,0 0 0,1 0 1,-1 0-1,0 0 0,0 0 0,0 1 0,0-1 1,0 0-1,0 0 0,0 0 0,0 0 0,1 0 1,-1 1-1,0-1 0,0 0 0,0 0 0,0 0 1,0 0-1,0 0 0,0 1 0,0-1 0,0 0 1,0 0-1,0 0 0,0 1 0,9 16 47,-6-10-35,1-1 13,1 1-1,-1-1 1,1 1 0,0-1-1,1-1 1,-1 1 0,1-1-1,0 0 1,1 0 0,-1-1-1,1 0 1,0 0 0,0 0-1,0-1 1,0 0 0,1-1-1,-1 1 1,1-1 0,-1-1-1,1 1 1,0-2 0,0 1-1,0-1 1,9 0 0,-3-1 3,-1-1 0,1 0 0,0-1 0,0 0 1,-1-1-1,0-1 0,0 0 0,0-1 0,-1 0 0,1-1 0,-2 0 1,21-16-1,-21 14-70,-13 18-22,-1 0 54,0-2 15,1-1 0,1 1 0,-1 0 0,1 0 0,0 0-1,1 0 1,0 13 0,0-18 9,0 1-1,1-1 1,-1 0-1,1 0 1,0 1-1,0-1 1,-1 0-1,1 0 1,1 0-1,-1 0 1,0 0-1,0 0 1,1 0-1,0 0 1,-1-1 0,1 1-1,0-1 1,-1 1-1,1-1 1,0 1-1,0-1 1,0 0-1,0 0 1,1 0-1,-1 0 1,0-1-1,5 2 1,3 0 37,1 0-1,0-1 1,0-1 0,0 0 0,0 0-1,0-1 1,17-3 0,76-23 79,-91 23-135,12-4-31,35-9-118,-55 16 122,0 0 1,0 0 0,0 1 0,0-1-1,1 1 1,-1 1 0,0-1-1,10 3 1,-13-3 15,-1 1-1,1 0 1,-1 0-1,0-1 1,1 1-1,-1 0 1,0 0-1,1 1 1,-1-1-1,0 0 1,0 0 0,0 0-1,0 1 1,0-1-1,0 1 1,-1-1-1,1 1 1,0-1-1,-1 1 1,1-1-1,-1 1 1,1-1-1,-1 1 1,0 0-1,0-1 1,0 1 0,0 0-1,0-1 1,0 1-1,0 2 1,-1-3-18,1 1 1,0-1-1,0 0 1,0 1 0,0-1-1,0 1 1,0-1-1,0 1 1,1-1-1,-1 1 1,1-1 0,-1 0-1,1 1 1,-1-1-1,1 1 1,0-1-1,-1 0 1,1 0 0,0 0-1,0 1 1,0-1-1,0 0 1,0 0 0,0 0-1,0 0 1,1 0-1,1 1 1,-3-2 28,1 0 1,-1 0-1,1 0 0,0 0 1,-1 0-1,1 0 1,-1 0-1,1 0 0,0 0 1,-1 0-1,1 0 0,-1 0 1,1 0-1,0 0 1,-1-1-1,1 1 0,-1 0 1,1 0-1,-1-1 1,1 1-1,-1 0 0,1-1 1,0 0-1,17-21-213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5"/>
    </inkml:context>
    <inkml:brush xml:id="br0">
      <inkml:brushProperty name="width" value="0.05" units="cm"/>
      <inkml:brushProperty name="height" value="0.05" units="cm"/>
    </inkml:brush>
  </inkml:definitions>
  <inkml:trace contextRef="#ctx0" brushRef="#br0">141 77 14291,'-25'50'1765,"-4"5"-1376,12-18-238,2 1-1,1 1 1,3 1 0,1-1-1,-8 72 1,17-105-114,1 1-1,0 0 1,0 0-1,1 0 1,-1 0-1,2 0 1,1 7-1,-2-12-21,-1-1-1,1 1 0,0-1 0,0 1 0,0-1 1,0 1-1,0-1 0,0 1 0,0-1 1,0 0-1,0 0 0,1 1 0,-1-1 0,0 0 1,1 0-1,-1 0 0,1-1 0,0 1 1,-1 0-1,1 0 0,0-1 0,-1 1 0,1-1 1,0 0-1,-1 1 0,1-1 0,0 0 0,0 0 1,-1 0-1,1 0 0,0 0 0,3-1 1,3-1 29,1-1 0,0 1 1,-1-1-1,0-1 0,1 1 1,-1-1-1,-1-1 0,1 0 1,-1 0-1,8-6 0,6-8 206,37-41-1,-22 14 375,-2-1-1,52-100 0,-72 123-320,-17 32-233,1-1 0,0 1 1,1 0-1,-2 10 0,1 0-52,-4 15-28,2 1 1,1 39-1,2-61 3,2 1 0,0 0 0,1 0 1,0-1-1,0 1 0,2-1 0,0 0 0,9 21 1,-11-29 7,0 0 0,1 0 1,0-1-1,0 1 0,0-1 1,0 0-1,1 0 0,-1 0 1,1 0-1,0 0 0,0-1 1,0 0-1,0 0 0,0 0 1,0 0-1,1 0 0,-1-1 1,1 0-1,-1 0 0,1 0 1,-1-1-1,1 1 1,-1-1-1,1 0 0,8-1 1,1-1 31,-1 0 0,0-1 0,0-1 1,0 0-1,0 0 0,-1-1 1,19-10-1,-12 3 88,0-1 0,-1 0-1,0-1 1,-1-1 0,-1 0 0,-1-2-1,0 0 1,-1 0 0,0-1 0,12-25-1,-17 29-25,-2 0 1,0 0-1,-1-1 0,0 0 0,-2-1 0,1 1 0,-2-1 0,0 0 0,-1 0 0,-1 0 0,0 0 0,-1 0 0,-1 0 0,0 0 0,-4-17 0,3 26-67,-1-1 0,0 1 0,0-1 1,-1 1-1,0 0 0,-8-10 1,11 15-35,-1 0 1,1 0-1,-1 1 1,1-1 0,-1 1-1,1 0 1,-1-1-1,0 1 1,0 0 0,0 0-1,0 0 1,0 0-1,-2 0 1,3 0-11,0 1-1,-1 0 1,1 0-1,0 0 1,0 1-1,-1-1 1,1 0-1,0 0 1,0 1-1,0-1 1,0 0 0,-1 1-1,1-1 1,0 1-1,0 0 1,0-1-1,0 1 1,0 0-1,0 0 1,0-1-1,1 1 1,-1 0 0,0 0-1,0 0 1,0 2-1,-1 0-115,-1 1-1,2 0 1,-1-1-1,0 1 1,1 0-1,0 0 1,0 1-1,0-1 1,0 0-1,0 0 1,1 0-1,0 1 1,0-1-1,0 0 1,1 0-1,0 6 1,3-9-324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6"/>
    </inkml:context>
    <inkml:brush xml:id="br0">
      <inkml:brushProperty name="width" value="0.05" units="cm"/>
      <inkml:brushProperty name="height" value="0.05" units="cm"/>
    </inkml:brush>
  </inkml:definitions>
  <inkml:trace contextRef="#ctx0" brushRef="#br0">4 201 15875,'5'3'226,"-1"-1"0,1 1-1,0-1 1,0-1 0,-1 1-1,1-1 1,0 0 0,1 0-1,-1 0 1,0 0 0,0-1-1,0 0 1,0 0-1,0-1 1,1 1 0,-1-1-1,0 0 1,0-1 0,0 1-1,-1-1 1,1 0 0,7-4-1,-7 4-88,-1 0 0,1-1 0,0 1 0,-1-1 0,0-1-1,1 1 1,-1 0 0,0-1 0,-1 0 0,1 0 0,-1 0-1,0 0 1,0-1 0,0 1 0,0-1 0,-1 0 0,0 0-1,0 0 1,0 0 0,0 0 0,1-9 0,-3 12-106,0 0 1,0 1-1,0-1 1,0 0-1,0 0 1,0 0-1,0 1 1,0-1-1,-1 0 1,1 0-1,-1 0 1,1 1-1,-1-1 1,0 0-1,0 1 1,0-1-1,0 1 1,0-1-1,0 1 1,0-1-1,0 1 1,-1 0-1,1-1 1,0 1-1,-1 0 1,1 0-1,-1 0 1,1 0-1,-1 0 1,0 1-1,1-1 1,-1 0-1,0 1 1,0-1-1,1 1 1,-1 0-1,0-1 1,0 1-1,-2 0 1,-2 0-4,0 0 0,0 1 0,0 0 0,0 0 0,0 0 0,0 1 0,1 0 0,-1 0 0,0 0 0,1 1 0,-6 3 0,2 0-27,1 0 0,0 0 0,0 1 0,1 0 0,-9 11 0,13-14-9,0-1 0,1 0 0,-1 0 0,1 1-1,0 0 1,0-1 0,1 1 0,-1 0-1,1 0 1,0 0 0,0 0 0,0 0-1,0 0 1,1 0 0,-1 8 0,2-11 4,-1 0 0,0 0 1,1 0-1,-1 0 0,1 0 1,-1 0-1,1-1 0,-1 1 1,1 0-1,0 0 0,-1 0 0,1-1 1,0 1-1,0 0 0,-1-1 1,1 1-1,0-1 0,0 1 1,0-1-1,0 1 0,0-1 1,0 0-1,0 1 0,0-1 1,0 0-1,0 0 0,0 1 0,0-1 1,0 0-1,0 0 0,0 0 1,0-1-1,0 1 0,0 0 1,2-1-1,37-9-75,-6-2 44,-16 4 6,1 1-1,0 2 0,31-7 1,-44 11 16,-1 1-1,0-1 1,0 1 0,0 0 0,1 1-1,-1-1 1,0 1 0,0 0 0,0 0 0,0 1-1,0 0 1,0-1 0,-1 1 0,1 1 0,0-1-1,-1 1 1,0 0 0,8 6 0,13 24-107,-23-29 117,0 0 0,1 0 0,0 0 0,0 0 0,0 0 1,0 0-1,1-1 0,-1 0 0,1 0 0,0 0 0,6 4 0,-7-6 15,-1-1-1,0 0 1,0 1 0,0-1 0,1 0 0,-1 0-1,0-1 1,0 1 0,0 0 0,0-1-1,0 1 1,1-1 0,-1 0 0,0 1-1,0-1 1,0 0 0,0 0 0,-1-1-1,1 1 1,0 0 0,0-1 0,-1 1-1,1-1 1,-1 1 0,1-1 0,-1 0 0,0 1-1,2-4 1,2-2 31,0-1 1,-1 1-1,0-1 1,-1 0-1,6-16 0,-6 13-31,-1-1-1,1 0 0,-2 0 0,0 0 0,0 0 0,-1 0 1,-1 1-1,0-1 0,0 0 0,-4-12 0,8 26-195,0-1-1,0 1 1,0-1-1,0 1 1,1-1-1,-1 0 1,0 0-1,1-1 1,-1 1-1,0-1 1,1 0-1,5 0 1,2 1-376,-1 0 0,1-1 1,-1-1-1,16-2 0,-20 1 429,0 0 0,-1 0 0,1-1 0,0 0 0,4-4 1,30-22-936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7"/>
    </inkml:context>
    <inkml:brush xml:id="br0">
      <inkml:brushProperty name="width" value="0.05" units="cm"/>
      <inkml:brushProperty name="height" value="0.05" units="cm"/>
    </inkml:brush>
  </inkml:definitions>
  <inkml:trace contextRef="#ctx0" brushRef="#br0">75 0 17068,'-33'205'3484,"17"-120"-2289,-9 144 0,24-217-1130,1 0-1,1 0 0,0 0 1,0-1-1,6 19 0,-7-28-57,1 0 0,-1 0 0,1 0 0,0 0 0,0-1 0,0 1 0,0 0 0,0-1 0,0 1 0,0-1 0,0 1 0,1-1 0,-1 1 0,0-1 0,1 0 0,0 0 0,-1 0 0,1 0 0,0 0 0,-1 0-1,1 0 1,0 0 0,0-1 0,0 1 0,0 0 0,-1-1 0,1 0 0,0 0 0,0 1 0,0-1 0,0 0 0,0-1 0,0 1 0,0 0 0,0 0 0,0-1 0,0 1 0,0-1 0,-1 0 0,1 1 0,0-1 0,2-2 0,7-3 25,0 0-1,-1-1 1,1 0 0,-1-1 0,-1 0 0,0-1 0,13-15 0,-12 13 34,0 1 1,0 0 0,1 0 0,25-16 0,-35 25-61,0 1-1,0-1 1,0 0 0,1 1-1,-1-1 1,0 0 0,1 1-1,-1 0 1,0-1 0,1 1-1,-1 0 1,1 0 0,-1 0-1,1-1 1,-1 2-1,0-1 1,1 0 0,-1 0-1,1 0 1,-1 1 0,0-1-1,1 0 1,-1 1 0,0 0-1,1-1 1,-1 1 0,0 0-1,0-1 1,0 1-1,1 0 1,-1 0 0,0 0-1,0 0 1,0 0 0,-1 0-1,1 0 1,0 1 0,0-1-1,-1 0 1,1 0 0,0 1-1,-1-1 1,1 0-1,0 3 1,2 8-4,0 0 0,0-1 1,-2 1-1,2 16 0,-2-14-3,0-6 7,-1-3-31,1 0 0,-1 0-1,1-1 1,0 1-1,3 8 1,-3-12-20,-1-1 0,1 1 0,-1 0 0,1 0 0,-1 0-1,1-1 1,-1 1 0,1 0 0,0-1 0,-1 1 0,1 0 0,0-1 0,0 1 0,0-1 0,-1 1-1,1-1 1,0 1 0,0-1 0,0 0 0,0 1 0,0-1 0,0 0 0,0 0 0,-1 0-1,1 0 1,0 0 0,0 0 0,0 0 0,0 0 0,0 0 0,0 0 0,0 0 0,0-1-1,0 1 1,0 0 0,1-1 0,30-17-474,-21 11 334,21-12-276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8"/>
    </inkml:context>
    <inkml:brush xml:id="br0">
      <inkml:brushProperty name="width" value="0.05" units="cm"/>
      <inkml:brushProperty name="height" value="0.05" units="cm"/>
    </inkml:brush>
  </inkml:definitions>
  <inkml:trace contextRef="#ctx0" brushRef="#br0">169 420 17716,'-13'4'538,"0"-1"0,0 2 0,0 0 0,0 1 1,1 0-1,0 0 0,0 2 0,1-1 0,0 2 1,-18 17-1,27-25-512,0 1-1,1-1 1,0 1 0,-1 0 0,1 0 0,0 0 0,0 0 0,0 0 0,0 0-1,0 0 1,0 0 0,1 0 0,-1 0 0,0 4 0,1-5-26,0 0 0,0 1 1,1-1-1,-1 0 0,0 0 0,1 0 1,-1 0-1,1 1 0,-1-1 1,1 0-1,-1 0 0,1 0 1,0 0-1,-1 0 0,1 0 0,0 0 1,0-1-1,0 1 0,0 0 1,0 0-1,0-1 0,0 1 0,0 0 1,0-1-1,0 1 0,0-1 1,2 1-1,3 1-13,1 0-1,0 0 1,0-1 0,-1 0 0,1 0 0,0 0 0,0-1-1,0 0 1,0-1 0,0 0 0,0 0 0,0 0 0,0-1-1,-1 0 1,1 0 0,-1 0 0,11-6 0,-6 1-80,1 1 0,-1-1 0,-1-1 0,1 0 1,-1 0-1,-1-1 0,0-1 0,12-14 1,-25 31-4,0 0 1,1 0 0,0 0-1,0 1 1,1-1-1,0 1 1,0 0 0,1 0-1,0 0 1,0-1 0,1 13-1,0-19 98,0 0-1,0 0 1,0 0 0,1 0-1,-1 1 1,1-1-1,-1 0 1,0 0-1,1 0 1,0 0 0,-1-1-1,1 1 1,0 0-1,-1 0 1,1 0-1,0 0 1,0-1-1,0 1 1,0 0 0,-1-1-1,1 1 1,0-1-1,0 1 1,0-1-1,0 1 1,1-1 0,-1 0-1,0 1 1,0-1-1,0 0 1,0 0-1,0 0 1,0 0-1,0 0 1,0 0 0,1 0-1,-1 0 1,0 0-1,0-1 1,0 1-1,0 0 1,0-1 0,2 0-1,5-2 24,0 0 0,0-1 1,0 0-1,11-8 0,12-10 44,-1-2 0,-2 0 0,0-3 0,-1 0 0,30-41-1,-4-5 27,48-88 0,-93 148-97,1-1-42,0 0 0,-2-1-1,1 0 1,-2-1 0,9-29 0,-15 45 41,0 0 0,0 0 1,0 0-1,0 0 0,-1 0 0,1 0 0,0 0 1,0 0-1,0 1 0,0-1 0,0 0 0,0 0 0,-1 0 1,1 0-1,0 0 0,0 0 0,0 0 0,0 0 0,0 0 1,-1 0-1,1 0 0,0 0 0,0 0 0,0 0 1,0-1-1,0 1 0,0 0 0,-1 0 0,1 0 0,0 0 1,0 0-1,0 0 0,0 0 0,0 0 0,0 0 0,0 0 1,-1 0-1,1-1 0,0 1 0,0 0 0,0 0 0,0 0 1,0 0-1,0 0 0,0 0 0,0-1 0,0 1 1,0 0-1,0 0 0,0 0 0,0 0 0,0 0 0,0-1 1,0 1-1,0 0 0,0 0 0,0 0 0,0 0 0,-10 11-51,-8 19 98,1 1 1,2 0-1,0 1 1,-11 44 0,17-49 81,3 1 0,0 1 0,1-1 0,2 1 1,1 50-1,3-68-69,0 0 0,0 1 1,2-1-1,-1 0 0,7 17 0,-6-22-52,-1-1 0,1 1 0,0-1 0,0 1 0,1-1 0,0 0 0,0-1 0,0 1 0,0 0 0,1-1 0,7 5 0,-12-8-19,0-1 0,0 0 0,1 0 1,-1 1-1,0-1 0,0 0 0,1 0 0,-1 0 1,0 1-1,0-1 0,1 0 0,-1 0 1,0 0-1,1 0 0,-1 0 0,0 0 0,0 0 1,1 1-1,-1-1 0,0 0 0,1 0 1,-1 0-1,0 0 0,1 0 0,-1 0 0,0-1 1,1 1-1,-1 0 0,1 0 0,-3-9-285,-10-13-159,-112-123-1172,49 61 2642,75 84-997,0 0-1,0 0 0,-1-1 0,1 1 0,0 0 1,0 0-1,0 0 0,0 0 0,0-1 1,0 1-1,0 0 0,-1 0 0,1 0 1,0-1-1,0 1 0,0 0 0,0 0 0,0 0 1,0-1-1,0 1 0,0 0 0,0 0 1,0 0-1,0-1 0,0 1 0,0 0 1,0 0-1,0 0 0,0-1 0,1 1 0,-1 0 1,0 0-1,0 0 0,0 0 0,0-1 1,0 1-1,0 0 0,0 0 0,1 0 1,-1 0-1,0-1 0,0 1 0,0 0 1,0 0-1,1 0 0,-1 0 0,0 0 0,0 0 1,0 0-1,0 0 0,1 0 0,-1 0 1,0 0-1,0-1 0,1 1 0,-1 0 1,0 0-1,0 0 0,0 0 0,1 1 0,-1-1 1,0 0-1,0 0 0,0 0 0,1 0 1,-1 0-1,9 1 153,0 0 0,0 1 0,0-1 0,9 5 0,29 5-251,-28-10-9,-1 0 0,1-1 0,0 0 0,0-2 0,-1 0 1,1-1-1,28-9 0,15-11-143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3.087"/>
    </inkml:context>
    <inkml:brush xml:id="br0">
      <inkml:brushProperty name="width" value="0.05" units="cm"/>
      <inkml:brushProperty name="height" value="0.05" units="cm"/>
    </inkml:brush>
  </inkml:definitions>
  <inkml:trace contextRef="#ctx0" brushRef="#br0">65 1 16644,'-6'17'1536,"-3"12"-1216,-1 7-144,-1 4 592,2 7-440,2 5-128,3 1-256,1-6-232,3-6-360,0-5 888,-1-10-368,-1-3-80,-1-14-72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79"/>
    </inkml:context>
    <inkml:brush xml:id="br0">
      <inkml:brushProperty name="width" value="0.05" units="cm"/>
      <inkml:brushProperty name="height" value="0.05" units="cm"/>
    </inkml:brush>
  </inkml:definitions>
  <inkml:trace contextRef="#ctx0" brushRef="#br0">17 0 15787,'-3'14'642,"1"1"1,-1-1-1,2 0 0,0 23 0,0 8 719,-1-26-795,0 5 6,1 0-1,1 26 1,1-45-504,-1 1 1,1-1 0,-1 0 0,2 0-1,-1 0 1,0 0 0,1 0 0,0 0-1,0 0 1,1 0 0,-1-1 0,1 1-1,0-1 1,0 0 0,6 6 0,-6-8-52,-1 0 1,1-1-1,0 1 1,0-1-1,0 1 1,0-1 0,0 0-1,0 0 1,1-1-1,-1 1 1,0-1-1,0 1 1,1-1-1,-1 0 1,0 0-1,0 0 1,1-1-1,-1 1 1,0-1 0,6-1-1,5-3 4,0 0 1,-1-1-1,16-8 0,0-4 13,0 0-1,34-31 1,23-14 13,-82 60-49,0 1 0,0 0 0,0 0-1,0 0 1,1 0 0,-1 1 0,7-2 0,-10 3 1,0-1 0,1 1 1,-1 0-1,0 0 0,0 0 1,0 0-1,0 0 0,0 1 1,0-1-1,0 0 0,0 0 1,0 1-1,0-1 0,0 1 1,0-1-1,0 1 0,0-1 1,0 1-1,0-1 0,0 1 1,0 0-1,-1 0 0,1-1 1,0 1-1,0 0 0,-1 0 1,1 0-1,-1 0 0,1 0 1,-1 0-1,1 0 0,-1 0 1,0 0-1,1 0 0,-1 2 1,6 30-19,-6-28 20,0 0-1,1 1 1,-1-1-1,1 0 0,1 0 1,-1 0-1,1 0 0,-1 0 1,1 0-1,1-1 0,-1 1 1,1-1-1,5 8 1,-7-11 3,1 0 0,0 0 0,-1-1 1,1 1-1,0 0 0,-1-1 1,1 1-1,0-1 0,0 1 0,0-1 1,-1 0-1,1 0 0,0 0 1,0 0-1,0 0 0,0 0 1,-1 0-1,1-1 0,0 1 0,0-1 1,0 1-1,-1-1 0,1 0 1,0 1-1,1-2 0,6-3 19,0 0-1,0-1 0,8-7 1,-17 13-23,29-24 64,-19 15-42,0 0-1,1 1 1,-1 0-1,2 1 1,12-6-1,-23 12-21,0 1-1,1-1 0,-1 1 0,0-1 1,0 1-1,1 0 0,-1 0 0,0 0 1,1-1-1,-1 1 0,0 0 1,0 1-1,1-1 0,-1 0 0,0 0 1,1 0-1,-1 1 0,0-1 1,0 1-1,1-1 0,-1 1 0,1 0 1,0 1-2,-1-1 0,1 0 0,-1 1 0,0 0 0,1-1 0,-1 1 0,0 0 0,0 0 1,0 0-1,0 0 0,-1-1 0,2 5 0,1 5-16,-1 1 0,-1-1 0,1 24 0,-2-28 5,-1 12-99,0-15-47,1 0 1,0 0 0,0 0-1,0 0 1,0 1-1,1-1 1,0 5 0,6-26-643,-2-15 441,0-16-114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0"/>
    </inkml:context>
    <inkml:brush xml:id="br0">
      <inkml:brushProperty name="width" value="0.05" units="cm"/>
      <inkml:brushProperty name="height" value="0.05" units="cm"/>
    </inkml:brush>
  </inkml:definitions>
  <inkml:trace contextRef="#ctx0" brushRef="#br0">10 1 15267,'-10'14'904,"10"0"-904,1-4-24,12-2 513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1"/>
    </inkml:context>
    <inkml:brush xml:id="br0">
      <inkml:brushProperty name="width" value="0.05" units="cm"/>
      <inkml:brushProperty name="height" value="0.05" units="cm"/>
    </inkml:brush>
  </inkml:definitions>
  <inkml:trace contextRef="#ctx0" brushRef="#br0">69 398 17268,'-10'14'393,"2"0"0,0 0-1,0 1 1,1 1 0,1-1 0,-7 27 0,11-33-326,0 0-1,0 1 1,1-1-1,0 0 1,1 1-1,0-1 1,0 1-1,1-1 1,0 0 0,1 1-1,0-1 1,6 17-1,-6-23-43,-1 0 0,1 0 0,0 0 0,0 0 0,0 0 0,0 0 0,1-1 0,-1 1-1,1-1 1,-1 0 0,1 1 0,0-1 0,0-1 0,0 1 0,0 0 0,0-1 0,0 1 0,1-1 0,-1 0 0,0 0 0,1 0 0,-1-1-1,1 1 1,-1-1 0,1 0 0,-1 0 0,1 0 0,-1 0 0,5-1 0,1-1 61,0 0 1,0 0-1,0-1 0,0 0 1,0-1-1,0 0 0,-1 0 0,0-1 1,14-10-1,-9 4 61,0-1 0,0-1 1,-1-1-1,-1 0 0,0 0 0,-1-1 0,-1 0 0,0 0 1,-1-1-1,-1-1 0,0 1 0,7-30 0,-11 31-53,-6 22-55,-6 28-55,5-16 3,0 1 1,2-1-1,0 1 0,1 0 1,1 0-1,1-1 0,6 34 1,-7-50 22,1 0 0,0-1 0,0 1 0,0-1 0,0 1 0,0-1 0,0 1 0,0-1 0,1 0 0,-1 0 1,1 1-1,0-1 0,0 0 0,-1 0 0,1-1 0,1 1 0,-1 0 0,0-1 0,0 1 0,1-1 1,-1 0-1,0 0 0,1 0 0,-1 0 0,1 0 0,0 0 0,-1-1 0,1 1 0,0-1 0,-1 1 0,1-1 1,0 0-1,-1-1 0,1 1 0,3-1 0,0 0 43,-1-1-1,1 1 1,-1-1-1,0 0 1,0-1-1,0 0 1,0 1-1,0-2 1,0 1-1,-1 0 1,1-1 0,-1 0-1,0 0 1,0 0-1,6-9 1,-7 6 25,1 1 1,-1-1 0,0 1 0,-1-1-1,4-13 1,-5 15-53,-1 1 0,1 0 1,0-1-1,-1 1 0,0-1 0,0 1 1,-1-1-1,1 1 0,-1 0 0,0-1 0,-1-3 1,2 7-26,0 1 1,0-1 0,0 1 0,0 0-1,0-1 1,0 1 0,0-1 0,0 1 0,-1 0-1,1-1 1,0 1 0,0-1 0,0 1 0,-1 0-1,1-1 1,0 1 0,0 0 0,-1 0-1,1-1 1,0 1 0,-1 0 0,1-1 0,0 1-1,-1 0 1,1 0 0,0 0 0,-1-1 0,1 1-1,0 0 1,-1 0 0,1 0 0,-1 0-1,1 0 1,0 0 0,-1 0 0,1 0 0,-1 0-1,1 0 1,0 0 0,-1 0 0,1 0-1,-1 0 1,1 0 0,0 0 0,-1 0 0,1 1-1,-1-1 1,1 0 0,0 0 0,-1 0 0,1 1-1,0-1 1,-1 1 0,0-1-4,0 1 0,1 0 0,-1 0 1,1 0-1,-1 1 0,1-1 0,-1 0 0,1 0 1,0 0-1,-1 0 0,1 0 0,0 0 0,0 1 0,0-1 1,0 0-1,0 0 0,0 0 0,0 1 0,1 0 1,-1 1-1,1-1 0,0 0 1,-1 0-1,1 0 0,0 1 1,1-1-1,-1 0 1,0 0-1,1 0 0,-1-1 1,1 1-1,-1 0 0,1 0 1,0-1-1,0 1 0,0-1 1,0 0-1,3 2 1,-1-1 1,0-1 0,0 1 0,0-1 0,1 0 1,-1-1-1,1 1 0,-1-1 0,0 1 1,7-2-1,5 0 7,0-2 0,0 0 0,0-1 0,20-7 0,-13 3 8,0 0 0,-1-1 0,-1-2 0,0 0 0,35-25 0,-40 20 17,-15 14-27,0 1-1,-1-1 1,0 1-1,1 0 1,-1-1 0,0 1-1,0-1 1,0 1-1,0-1 1,0 1-1,0-1 1,-1-1-1,1-5 8,15-62 15,-15 70-25,0 0 0,0 1 0,0-1 0,0 0 0,0 0-1,0 0 1,0 0 0,0 0 0,-1 0 0,1 0 0,0 0 0,0 0-1,0 0 1,0 1 0,0-1 0,0 0 0,0 0 0,0 0 0,0 0-1,0 0 1,-1 0 0,1 0 0,0 0 0,0 0 0,0 0-1,0 0 1,0 0 0,0 0 0,0 0 0,-1 0 0,1 0 0,0 0-1,0 0 1,0 0 0,0 0 0,0 0 0,0 0 0,0 0 0,0 0-1,-1 0 1,1 0 0,0 0 0,0 0 0,0 0 0,0-1 0,0 1-1,0 0 1,0 0 0,0 0 0,0 0 0,0 0 0,0 0 0,-1 0-1,1 0 1,0 0 0,0 0 0,0-1 0,0 1 0,0 0 0,0 0-1,0 0 1,0 0 0,0 0 0,0 0 0,0 0 0,0-1 0,0 1-1,-7 6-6,-15 23-26,3-4 44,0 0 1,-23 44-1,38-62-4,1 0 0,0 0 1,0 1-1,0 0 0,1-1 0,0 1 0,1 0 0,0 0 1,0 0-1,1 0 0,0 0 0,0 0 0,0 1 1,1-1-1,3 8 0,-4-13-4,1 0 0,0 0-1,0 0 1,0 0 0,0-1 0,0 1 0,1-1-1,-1 1 1,1-1 0,0 1 0,0-1-1,0 0 1,0 0 0,0 0 0,0 0 0,0 0-1,1 0 1,-1 0 0,1-1 0,-1 1 0,1-1-1,0 0 1,-1 0 0,1 0 0,0 0 0,0 0-1,0-1 1,0 1 0,0-1 0,0 0-1,0 0 1,-1 0 0,1 0 0,0-1 0,0 1-1,0-1 1,0 1 0,0-1 0,0 0 0,-1 0-1,1 0 1,5-3 0,9-6 11,1 0 1,-1-1 0,-1-1-1,29-27 1,53-63 18,-93 96-32,164-201-35,-132 155-43,-1-3 1,30-62-1,-62 109 45,0-1 1,0 1 0,-1-1 0,0 1 0,-1-1 0,0 0-1,2-14 1,-4 22 25,0 0-1,0 0 1,0 1-1,0-1 1,0 0 0,0 0-1,0 0 1,0 0-1,-1 0 1,1 1-1,0-1 1,-1 0-1,1 0 1,0 0 0,-1 1-1,1-1 1,-1 0-1,1 1 1,-1-1-1,1 0 1,-1 1-1,0-1 1,1 0 0,-1 1-1,0-1 1,0 1-1,0-1 1,-1 1-2,0-1-1,0 1 1,0 0 0,0-1 0,0 1-1,0 0 1,1 0 0,-1 1 0,0-1-1,0 0 1,0 1 0,-2 0 0,-4 1-15,-1 2 0,1-1 0,0 1-1,-12 7 1,-1 5 23,0 0-1,1 1 0,1 1 0,0 1 1,2 1-1,-22 30 0,18-19 59,1 1 1,2 2-1,-27 65 1,38-80-27,1 0 0,1 0 1,0 0-1,1 1 1,2 0-1,0-1 1,1 32-1,2-43-27,0-1 0,0 1 0,0 0 0,1-1 0,1 1 0,-1-1 0,1 1 0,0-1 0,7 10 0,-7-12-24,0-1 0,1 1 0,0-1 0,0 0 0,1 0 0,-1 0 0,1 0 0,0-1 0,0 0 0,0 0 0,0 0 0,0-1 0,1 1 0,5 0 0,1 1-213,0-1 0,1 0 1,0-2-1,-1 1 1,1-1-1,0-1 1,0 0-1,-1-1 1,26-5-1,-20 2-255,1-2 0,-1 0 0,-1-1 0,1 0 0,-1-2 0,18-11 0,-8 1-45,0-1 0,-1-1 0,-1-2 0,-2 0 0,0-1 0,-1-2 0,23-35 0,-38 50 559,30-49 381,-35 55-267,1 1 0,-1-1 0,-1 0 0,1 0 0,-1 0 0,0 0 0,0-1 0,0 1 1,-1 0-1,1-7 0,-1 11-112,0 1 0,0-1 0,-1 1 0,1-1 0,0 1 0,0-1 0,0 1 0,0-1 0,0 1 0,-1-1 0,1 1 0,0 0 0,0-1 0,-1 1 0,1-1 0,0 1 0,-1 0 0,1-1 0,0 1 0,-1 0 0,1-1 0,0 1 0,-1 0 0,1-1 0,-1 1 0,1 0 1,-1 0-1,1 0 0,-1 0 0,1-1 0,-1 1 0,1 0 0,-1 0 0,1 0 0,-1 0 0,1 0 0,0 0 0,-1 0 0,1 0 0,-1 0 0,1 0 0,-1 1 0,1-1 0,-1 0 0,1 0 0,-1 0 0,1 1 0,-1-1 0,1 0 0,0 0 0,-1 1 0,1-1 0,-1 0 0,0 1 0,-22 17 579,9-3-393,0 1 0,0 0-1,2 0 1,0 2 0,1-1 0,1 1-1,0 1 1,2 0 0,0 0-1,1 1 1,-8 36 0,14-50-140,0 1 0,1-1 0,-1 1 0,2 11 0,-1-16-53,0 0 0,1 0 0,-1 0 0,0-1 0,1 1 0,0 0 1,-1 0-1,1-1 0,0 1 0,0-1 0,0 1 0,0-1 1,0 1-1,0-1 0,0 1 0,1-1 0,-1 0 0,0 0 0,1 0 1,-1 1-1,1-1 0,2 1 0,1-1 12,0 1 0,-1-1 0,1-1 0,0 1 1,0-1-1,0 1 0,0-1 0,0-1 0,0 1 0,0-1 0,0 0 0,0 0 0,0 0 1,0-1-1,7-3 0,4-2 39,0-1 0,0-1 0,18-13 0,2-6 14,0-2 1,-3-1 0,0-2 0,-2-1 0,-2-2 0,-1 0 0,-2-2 0,-1-1 0,19-44-1,-40 75-81,0 0-1,0-1 0,-1 0 0,0 1 0,0-1 1,-1 0-1,-1-1 0,2-14 0,-3 23-4,0 0-1,0 0 0,0 1 1,0-1-1,-1 0 1,1 0-1,0 1 1,0-1-1,-1 0 1,1 1-1,0-1 1,-1 0-1,1 1 1,0-1-1,-1 1 1,1-1-1,-1 0 1,1 1-1,-1-1 1,0 1-1,1-1 0,-1 1 1,1 0-1,-1-1 1,0 1-1,1 0 1,-1-1-1,0 1 1,0 0-1,-1-1 2,0 1-1,0 0 0,1 0 1,-1 0-1,0 0 1,0 1-1,1-1 0,-1 0 1,0 1-1,1-1 0,-4 2 1,-6 4 8,1 0 1,-1 1 0,1 0-1,1 1 1,0 0 0,0 1-1,-15 17 1,-51 76 201,60-79-114,-15 30 0,25-44-62,1 1 0,1-1 0,0 1 0,0-1-1,1 1 1,-2 18 0,3-26-26,1 0-1,0 1 1,0-1 0,0 0 0,0 1 0,1-1-1,-1 0 1,0 1 0,1-1 0,0 0-1,0 1 1,-1-1 0,1 0 0,0 0-1,1 0 1,-1 0 0,0 0 0,1 0 0,1 2-1,0-2 1,0 0 0,-1-1 1,1 1-1,0-1 0,0 0 0,0 1 0,0-1 0,0-1 0,0 1 0,0 0 0,0-1 0,0 1 0,0-1 1,6 0-1,11-2-39,0-1 0,-1 0-1,1-1 1,-1-1 0,30-12 0,-29 9-85,0 1 0,0 2 0,1 0-1,33-4 1,-51 9 96,-1 0-1,1 0 1,-1 0-1,0 0 1,1 1-1,-1-1 1,0 0-1,0 1 1,1 0-1,-1 0 1,0 0-1,0 0 1,0 0-1,0 0 1,0 0 0,0 0-1,0 1 1,0-1-1,0 1 1,-1 0-1,1-1 1,0 1-1,-1 0 1,0 0-1,1 0 1,-1 0-1,0 0 1,0 0-1,0 0 1,0 1-1,-1-1 1,1 0-1,-1 0 1,1 4-1,1 7-27,-1-1-1,-1 1 1,0 0-1,-3 24 1,2-29 52,-1 11 11,0-11 4,1 0 0,1-1 0,-1 1 0,1-1 0,2 14-1,-2-20-31,0-1 0,0 1 0,0-1 0,0 1 0,0-1 0,0 1 0,0-1 0,0 1 0,1-1 0,-1 1 0,0-1-1,0 1 1,0-1 0,1 1 0,-1-1 0,0 0 0,1 1 0,-1-1 0,0 1 0,1-1 0,-1 0 0,0 1 0,1-1 0,-1 0 0,1 0-1,-1 1 1,1-1 0,-1 0 0,1 0 0,-1 0 0,1 1 0,-1-1 0,1 0 0,-1 0 0,1 0 0,-1 0 0,1 0 0,-1 0 0,1 0-1,-1 0 1,1 0 0,-1 0 0,1 0 0,-1-1 0,1 1 0,-1 0 0,0 0 0,1 0 0,-1-1 0,1 1 0,-1 0 0,1 0 0,-1-1-1,0 1 1,1-1 0,3-2-179,-1 1-1,0-1 0,-1 0 0,1 0 1,4-6-1,0-3 23,-1 1 1,0-1-1,5-17 1,-9 24 99,15-40-434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2"/>
    </inkml:context>
    <inkml:brush xml:id="br0">
      <inkml:brushProperty name="width" value="0.05" units="cm"/>
      <inkml:brushProperty name="height" value="0.05" units="cm"/>
    </inkml:brush>
  </inkml:definitions>
  <inkml:trace contextRef="#ctx0" brushRef="#br0">1 65 16756,'0'2'113,"1"0"1,0-1 0,0 1-1,0-1 1,0 1 0,0 0-1,1-1 1,-1 0 0,0 1-1,1-1 1,-1 0 0,1 0 0,0 0-1,-1 0 1,1 0 0,0 0-1,-1 0 1,1 0 0,0-1-1,2 2 1,0-2 46,0 0 0,0 1-1,-1-1 1,1 0 0,0-1 0,0 1 0,0-1-1,-1 0 1,7-2 0,5-2 244,-1-2 0,1 1 0,24-18 0,-39 24-396,6-4 89,0 0 1,0 0 0,-1 0 0,1 0-1,-1-1 1,0 0 0,8-10-1,-42 36 214,13-6-149,-28 33 0,41-43-127,0-1 0,0 0 1,0 1-1,0-1 0,1 1 1,-1 0-1,1 0 0,1 0 1,-1 0-1,1 0 0,-1 0 1,1 0-1,1 1 0,-1 5 1,1-9-17,1 0 0,-1 0 0,1 0 1,0 0-1,-1-1 0,1 1 1,0 0-1,0-1 0,0 1 1,0-1-1,0 1 0,1-1 1,-1 1-1,0-1 0,1 0 0,-1 1 1,1-1-1,-1 0 0,1 0 1,-1 0-1,1 0 0,0-1 1,0 1-1,-1 0 0,1-1 1,0 1-1,0-1 0,0 0 1,0 1-1,0-1 0,2 0 0,8 1 68,0-1-1,1 0 0,18-3 0,7-4 15,65-19-1,1-1-497,-100 26 349,0 1 0,0-1 0,0 1-1,0 0 1,0 0 0,0 0 0,0 0-1,0 1 1,0-1 0,6 3 0,-8-2 22,0 0 1,-1 0 0,1 0-1,0 0 1,-1 0 0,1 0-1,0 1 1,-1-1 0,0 1-1,1-1 1,-1 1 0,0-1-1,0 1 1,0 0 0,0 0-1,0-1 1,0 1 0,0 0-1,-1 0 1,1 0-1,0 4 1,-1-4 34,0 0-1,1 1 1,0-1-1,-1 0 1,1 0-1,0 0 1,0 0 0,0 0-1,0 0 1,0 0-1,0 0 1,1 0-1,-1 0 1,1-1-1,-1 1 1,1 0 0,0-1-1,2 2 1,-1-2 14,0 0 0,0 0 1,0 0-1,0 0 0,0-1 1,0 1-1,0-1 0,0 0 1,0 0-1,0 0 1,0 0-1,0-1 0,6-1 1,17-4 57,0-2-1,38-16 1,-44 15-197,1 1-1,0 0 0,0 2 1,1 1-1,22-3 0,-41 8 100,-1-1-1,0 1 1,0 0 0,0 0-1,0 0 1,0 0 0,1 1-1,-1-1 1,0 1 0,0-1-1,0 1 1,0-1 0,0 1-1,0 0 1,0 0 0,0 0-1,0 1 1,2 1 0,-2 0 19,1 0 1,-1 0-1,-1 0 1,1 0-1,0 1 1,-1-1-1,0 0 1,1 1 0,-1-1-1,0 5 1,0-5 63,0 1 1,0-1-1,0 1 1,1-1-1,0 0 1,-1 0 0,5 6-1,-5-8-77,0 0-1,-1 0 1,1 0-1,0 0 1,0-1-1,0 1 1,0 0 0,0-1-1,0 1 1,0 0-1,0-1 1,0 1-1,0-1 1,1 0-1,-1 1 1,0-1 0,0 0-1,0 0 1,1 0-1,-1 0 1,0 0-1,0 0 1,0 0 0,1 0-1,-1 0 1,0 0-1,2-1 1,34-14-220,-17 6 55</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3"/>
    </inkml:context>
    <inkml:brush xml:id="br0">
      <inkml:brushProperty name="width" value="0.05" units="cm"/>
      <inkml:brushProperty name="height" value="0.05" units="cm"/>
    </inkml:brush>
  </inkml:definitions>
  <inkml:trace contextRef="#ctx0" brushRef="#br0">56 0 13827,'-4'8'215,"1"0"1,-1 0-1,2 0 1,-1 0-1,1 0 0,0 1 1,1-1-1,0 1 1,0-1-1,1 1 1,1 9-1,-2 20 519,-11 100 280,-8 223 877,19-350-1781,2 0 0,0 0 0,0-1 0,0 1 0,4 11 0,-4-21-84,-1 0 0,1 1-1,-1-1 1,1 1 0,-1-1-1,1 0 1,0 1 0,0-1-1,0 0 1,0 0 0,0 0-1,0 0 1,0 0 0,0 0-1,0 0 1,0 0 0,0 0-1,1 0 1,-1 0 0,0-1-1,1 1 1,-1-1 0,0 1-1,1-1 1,-1 1 0,1-1-1,-1 0 1,1 0 0,-1 0-1,1 1 1,-1-2-1,1 1 1,-1 0 0,1 0-1,-1 0 1,1-1 0,-1 1-1,0-1 1,1 1 0,-1-1-1,1 1 1,-1-1 0,0 0-1,2-1 1,6-3 76,-1 0 0,0 0-1,-1-1 1,1 0 0,-1 0 0,8-10 0,37-48 411,-43 53-429,173-257 1387,-101 143-1694,-80 123 118,13-17-458,-14 18 458,1 1 0,-1-1 0,0 1 0,1-1 0,-1 0 0,1 1 0,-1-1 0,1 1 0,-1-1 0,1 1 0,0 0 0,-1-1 0,1 1 0,0 0 0,-1-1 0,1 1 1,0 0-1,-1 0 0,1-1 0,0 1 0,-1 0 0,1 0 0,1 0 0,-2 0 59,0 1 0,0-1 0,0 0 0,0 0 0,1 1 0,-1-1 1,0 0-1,0 1 0,0-1 0,0 0 0,0 1 0,0-1 0,0 0 0,0 1 1,0-1-1,0 0 0,0 1 0,0-1 0,0 0 0,0 1 0,0-1 1,0 0-1,-1 0 0,1 1 0,0-1 0,0 0 0,0 1 0,0-1 1,-1 0-1,1 1 0,-8 7-909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4"/>
    </inkml:context>
    <inkml:brush xml:id="br0">
      <inkml:brushProperty name="width" value="0.05" units="cm"/>
      <inkml:brushProperty name="height" value="0.05" units="cm"/>
    </inkml:brush>
  </inkml:definitions>
  <inkml:trace contextRef="#ctx0" brushRef="#br0">2 1 11306,'-1'36'1561,"1"-1"-921,2 3-304,7-1 1616,5-3-1496,6-2-207,13-12-329,5-7-161,8-18 177,1-7-96,7-14-64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5"/>
    </inkml:context>
    <inkml:brush xml:id="br0">
      <inkml:brushProperty name="width" value="0.05" units="cm"/>
      <inkml:brushProperty name="height" value="0.05" units="cm"/>
    </inkml:brush>
  </inkml:definitions>
  <inkml:trace contextRef="#ctx0" brushRef="#br0">142 81 15019,'-3'0'180,"1"1"-1,-1-1 0,1 1 1,-1 0-1,1-1 1,-1 1-1,1 0 0,-1 0 1,1 1-1,0-1 0,0 0 1,0 1-1,-3 2 1,-25 27 545,24-25-248,-4 6-57,0 0-1,1 1 0,-12 20 1,18-28-333,1 0 0,-1 1 1,1-1-1,0 1 1,0 0-1,0 0 0,1 0 1,0 0-1,0 0 0,1 0 1,0 12-1,0-17-66,0 0 0,0 1-1,1-1 1,-1 0-1,0 0 1,1 0 0,-1 0-1,1 0 1,-1 0 0,1 0-1,0 0 1,-1 0 0,1 0-1,0 0 1,0 0-1,-1 0 1,1 0 0,0 0-1,0-1 1,0 1 0,2 1-1,-1-1 9,0-1-1,1 1 0,-1 0 0,0-1 0,0 0 1,1 0-1,-1 1 0,0-1 0,0 0 1,5-1-1,1-1 34,-1 1 1,1-1-1,-1-1 1,0 0-1,0 0 0,7-4 1,-3 1 61,-1-1 0,1-1 0,-1 0 0,-1 0 0,16-19 0,-20 22-65,-1 0 0,0 0 0,0-1 0,-1 0 0,0 0 0,0 0 0,0 0 0,-1 0 0,1 0 0,-2-1 0,1 1 0,1-13 0,-3 17-81,0 1 1,0-1-1,0 0 0,0 1 1,0-1-1,0 0 1,-1 1-1,1-1 0,-1 1 1,1-1-1,-1 1 1,1-1-1,-1 1 0,0-1 1,0 1-1,0-1 1,0 1-1,0 0 1,0 0-1,0 0 0,0-1 1,-1 1-1,1 0 1,0 0-1,-1 0 0,1 1 1,0-1-1,-1 0 1,1 1-1,-1-1 0,1 0 1,-1 1-1,0 0 1,1-1-1,-1 1 0,1 0 1,-1 0-1,0 0 1,1 0-1,-1 0 0,0 0 1,1 1-1,-3-1 1,1 1-69,0-1 1,-1 1-1,1 0 1,0 0 0,-1 0-1,1 0 1,0 0 0,0 1-1,0-1 1,0 1-1,0 0 1,1 0 0,-1 0-1,0 0 1,1 1-1,0-1 1,-1 1 0,1-1-1,0 1 1,-2 3 0,4 3-330,7-3-63</inkml:trace>
  <inkml:trace contextRef="#ctx0" brushRef="#br0" timeOffset="1">450 1 15435,'-8'2'2521,"-2"5"-1857,0 0 1,0 1-1,1 1 1,-15 16-1,21-21-556,-1 0 0,0 1-1,1 0 1,0-1 0,0 1 0,1 0 0,-1 0 0,1 1-1,0-1 1,0 0 0,1 1 0,0-1 0,-1 7 0,2-11-99,0 0 0,1 1 0,-1-1 0,0 0 0,0 0 0,1 0 0,-1 0 0,1 0 0,-1 0 0,1 0 0,0 0 0,-1 0 0,1-1 0,0 1 0,0 0 0,-1 0 0,1 0-1,0-1 1,0 1 0,0 0 0,0-1 0,0 1 0,0-1 0,0 1 0,0-1 0,0 0 0,0 1 0,0-1 0,1 0 0,-1 0 0,1 0 0,43 3 0,-33-3-7,9 1-19,10-1-142,33 5 0,-56-3 81,0-1 1,0 1 0,0 0 0,-1 0-1,1 1 1,0 0 0,-1 1 0,0 0-1,8 5 1,-14-9 65,0 1-1,0 0 1,-1-1-1,1 1 1,0 0-1,-1-1 1,1 1 0,0 0-1,-1-1 1,1 1-1,-1 0 1,1 0-1,-1 0 1,0 0-1,1 0 1,-1-1 0,0 1-1,0 0 1,1 0-1,-1 0 1,0 0-1,0 0 1,0 0-1,0 0 1,-1 1 0,1 1 0,-1-1 0,0 0 0,0 0 0,0 0 0,0 0 0,0 0 0,0 0 0,-1-1 0,1 1 0,-3 2 0,-5 4 29,1 0 0,-1-2 0,-13 9 0,22-15-14,-10 7-84,0-1 0,0 0 0,0-1 0,0 0 0,-1-1 0,0 0 0,0-1 0,0 0 0,0 0 0,-19 1 0,28-4 65,1 0 0,-1 0-1,0 0 1,1 0 0,-1-1 0,1 1 0,-1 0-1,1-1 1,-1 1 0,1-1 0,-1 1 0,1-1-1,0 0 1,-1 0 0,1 1 0,0-1 0,-1 0-1,1 0 1,0-1 0,0 1 0,0 0 0,0 0-1,0 0 1,0-1 0,-1-1 0,-1-21-294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7"/>
    </inkml:context>
    <inkml:brush xml:id="br0">
      <inkml:brushProperty name="width" value="0.05" units="cm"/>
      <inkml:brushProperty name="height" value="0.05" units="cm"/>
    </inkml:brush>
  </inkml:definitions>
  <inkml:trace contextRef="#ctx0" brushRef="#br0">24 1 15371,'4'34'1182,"-1"0"0,-2 1 0,-1 0-1,-9 65 1,2-39-299,1 4-94,0-12 236,2 85 1,5-134-981,-1-1 0,1 1 0,0-1 0,0 1 0,0-1 0,1 1 0,2 4 1,-4-8-43,0 1 1,1-1 0,-1 1-1,0-1 1,1 1 0,-1-1 0,1 1-1,-1-1 1,0 1 0,1-1 0,-1 0-1,1 1 1,-1-1 0,1 0 0,-1 0-1,1 1 1,-1-1 0,1 0-1,-1 0 1,1 0 0,0 1 0,0-2-11,0 1 1,0 0 0,-1 0 0,1-1 0,0 1 0,-1-1 0,1 1 0,-1 0-1,1-1 1,0 1 0,-1-1 0,1 0 0,-1 1 0,1-1 0,-1 1 0,0-1-1,1 0 1,-1 1 0,0-1 0,1 0 0,-1-1 0,4-8-211,-1 0 1,0-1 0,-1 0-1,0 1 1,-1-1-1,0 0 1,-1-11-1,1-1-510,-1 22 701,0 1 0,0-1 0,0 1 0,0-1 0,0 1 1,0 0-1,1-1 0,-1 1 0,0-1 0,0 1 0,0-1 1,0 1-1,1 0 0,-1-1 0,0 1 0,0 0 0,1-1 0,-1 1 1,0 0-1,1-1 0,-1 1 0,0 0 0,1-1 0,-1 1 1,0 0-1,1 0 0,-1 0 0,1-1 0,-1 1 0,1 0 1,-1 0-1,0 0 0,1 0 0,-1 0 0,1 0 0,-1 0 1,1 0-1,-1 0 0,1 0 0,-1 0 0,0 0 0,1 0 1,-1 0-1,1 0 0,-1 0 0,1 0 0,0 1 0,26 12-102,-18-8 138,3 0 70,1-1 0,-1 0 1,1-1-1,0-1 0,0 0 1,0-1-1,0 0 1,0-1-1,0 0 0,14-3 1,-3 0 126,0-1 0,0-2 0,-1 0 0,33-14 0,-43 15-104,-1 0 0,-1-1 0,1-1 0,-1 0 0,18-14 0,-22 13 41,-15 10-39,-18 13-12,18-7-69,0-1 0,1 1 1,0 0-1,-7 10 0,12-14-10,-1-1 1,1 1-1,0 0 0,-1 0 0,2 0 1,-1 0-1,0 0 0,1 1 1,0-1-1,0 0 0,0 1 0,0 6 1,1-10-9,1 0 1,-1 0 0,1 0-1,-1 0 1,1 0 0,-1 0-1,1 0 1,-1 0 0,1 0-1,0 0 1,0 0 0,0 0-1,-1 0 1,1 0 0,0-1-1,0 1 1,0 0 0,0-1-1,0 1 1,0-1 0,1 1-1,-1-1 1,0 1 0,0-1-1,0 0 1,0 0 0,0 1-1,1-1 1,-1 0 0,0 0-1,0 0 1,0 0 0,1-1-1,0 1 1,6 0 22,-1-1-1,1 0 1,-1-1-1,9-2 1,13-6-23,41-21 1,-44 18-183,1 1 1,29-8-1,-53 19 145,1 0 0,-1 0 0,0 0 0,1 1 0,-1-1 0,1 1-1,-1 0 1,0 0 0,1 1 0,-1-1 0,1 0 0,-1 1 0,0 0 0,1 0-1,-1 0 1,0 0 0,0 1 0,4 1 0,0 2 51,-1 1 1,0 0-1,0 0 0,0 0 0,-1 0 1,6 9-1,2 4-476,-13-18 337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8"/>
    </inkml:context>
    <inkml:brush xml:id="br0">
      <inkml:brushProperty name="width" value="0.05" units="cm"/>
      <inkml:brushProperty name="height" value="0.05" units="cm"/>
    </inkml:brush>
  </inkml:definitions>
  <inkml:trace contextRef="#ctx0" brushRef="#br0">49 1 16460,'-7'9'487,"1"1"1,0 0-1,1 1 1,0-1 0,1 1-1,0 0 1,1 0 0,-4 23-1,6-30-430,1 0-1,0 0 0,0-1 0,0 1 0,0 0 1,0 0-1,1 0 0,0 0 0,0 0 0,0 0 0,0-1 1,1 1-1,-1 0 0,1-1 0,0 1 0,0-1 1,0 0-1,0 0 0,1 0 0,-1 0 0,1 0 1,0 0-1,0-1 0,0 1 0,0-1 0,1 0 1,-1 0-1,0 0 0,7 3 0,-1-3-15,0 1 0,0-1 0,0-1 0,0 1 0,0-2 0,0 1 0,1-1 0,-1-1 0,0 0 0,0 0 0,0 0 0,0-1 0,0-1-1,0 0 1,0 0 0,-1 0 0,0-1 0,10-6 0,-9 5 3,0-1-1,-1 0 0,0 0 1,0 0-1,-1-1 0,1-1 1,7-10-1,-11 13-9,0 0 0,-1-1 0,1 1 0,-1-1 0,-1 0 0,1 0 0,-1 0 0,0-1 0,-1 1 0,1 0 0,0-12-1,-2 15-20,0 0 1,0 0-1,0 0 0,0 0 0,-1 1 0,1-1 0,-1 0 0,0 0 0,0 0 0,0 1 0,0-1 0,-1 0 0,1 1 0,-3-4 0,4 5-11,-1 1 1,0-1-1,1 0 0,-1 1 1,0-1-1,0 1 1,1-1-1,-1 1 0,0-1 1,0 1-1,0 0 1,0-1-1,0 1 1,1 0-1,-1 0 0,0-1 1,0 1-1,-2 0 1,1 0-5,1 1 1,-1-1 0,1 0 0,-1 1 0,1 0 0,-1-1 0,1 1-1,-1 0 1,1 0 0,-1-1 0,1 1 0,0 0 0,0 1 0,-2 0-1,-1 2-3,1 1 0,0-1-1,0 0 1,0 1 0,1 0-1,-1-1 1,1 1 0,0 0-1,1 0 1,-1 0 0,1 1-1,0-1 1,0 0 0,1 0-1,-1 1 1,1-1-1,1 0 1,-1 1 0,2 5-1,-2-8-29,0 0-1,1 0 0,0 0 0,-1-1 0,1 1 0,0 0 0,0 0 0,1-1 0,-1 1 1,1-1-1,-1 1 0,1-1 0,0 0 0,-1 0 0,1 0 0,1 1 0,-1-2 0,0 1 1,0 0-1,1 0 0,-1-1 0,1 1 0,-1-1 0,1 0 0,0 0 0,-1 0 0,1 0 1,0 0-1,0-1 0,0 1 0,-1-1 0,1 0 0,0 0 0,0 0 0,0 0 0,3-1 1,4-1-170,0-1 0,-1 0 0,0 0 1,1-1-1,-1 0 0,-1-1 1,16-10-1,7-5-297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89"/>
    </inkml:context>
    <inkml:brush xml:id="br0">
      <inkml:brushProperty name="width" value="0.05" units="cm"/>
      <inkml:brushProperty name="height" value="0.05" units="cm"/>
    </inkml:brush>
  </inkml:definitions>
  <inkml:trace contextRef="#ctx0" brushRef="#br0">84 258 14443,'-1'3'480,"-1"-1"-1,1 0 1,-1 1 0,0-1-1,0 0 1,1 0 0,-2 0-1,1 0 1,0 0 0,0-1-1,-3 2 1,-4 5 305,2-2-498,0 1-1,1 0 0,0 1 0,-10 14 0,15-21-278,0 0 0,1 0 0,-1 0 0,0 1 0,1-1 0,-1 0 0,1 1 0,-1-1 0,1 0 0,-1 1 0,1-1 0,0 1-1,0-1 1,0 0 0,0 1 0,0-1 0,0 1 0,0-1 0,0 0 0,0 1 0,1-1 0,-1 1 0,0-1 0,1 0 0,0 1 0,-1-1 0,1 0 0,0 0 0,-1 1 0,1-1-1,0 0 1,0 0 0,0 0 0,0 0 0,0 0 0,0 0 0,0 0 0,0-1 0,1 1 0,-1 0 0,0-1 0,2 2 0,4 0 8,1 0 0,-1 0 0,0 0 0,1-1 1,-1 0-1,1 0 0,-1-1 0,9-1 0,65-8 63,-52 5-60,139-13-81,-186-1 988,-31-41 1,32 38-656,10 13-235,1 0-1,-1-1 1,1 0 0,1 0 0,0 0 0,0 0-1,0-1 1,-4-14 0,9 23-50,0 0 0,0 0 0,0 1 1,0-1-1,0 0 0,0 0 0,1 1 0,-1-1 0,0 0 0,0 0 0,0 1 0,1-1 1,-1 0-1,0 1 0,1-1 0,-1 0 0,1 1 0,-1-1 0,1 0 0,-1 1 0,1-1 1,-1 1-1,1-1 0,-1 1 0,1-1 0,0 1 0,-1-1 0,2 1 0,21-8-438,-17 7 295,28-9-583,0-2 0,-1-1 1,-1-1-1,0-2 0,48-32 1,-27 8-63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3.462"/>
    </inkml:context>
    <inkml:brush xml:id="br0">
      <inkml:brushProperty name="width" value="0.05" units="cm"/>
      <inkml:brushProperty name="height" value="0.05" units="cm"/>
    </inkml:brush>
  </inkml:definitions>
  <inkml:trace contextRef="#ctx0" brushRef="#br0">1 65 16628,'2'-4'161,"0"0"0,0 0 0,0 0 0,1 1 0,0-1 0,-1 1 0,1 0 0,0 0 0,1 0 0,-1 0 0,1 0 0,-1 1 0,1-1 0,0 1 0,0 0 0,0 0 0,0 0 0,0 1 0,0 0 0,0-1 0,0 1 1,9 0-1,0-1 33,-1 1-1,1 0 1,-1 1 0,0 0 0,1 1 0,-1 1 0,13 3 0,-13-2-156,0 0-1,0 2 0,0-1 1,-1 1-1,0 1 0,0 0 1,0 1-1,15 12 0,-24-16-32,1-1-1,-1 0 1,1 0-1,-1 1 1,0-1-1,0 1 1,0 0-1,-1-1 1,1 1-1,0 0 1,-1 0-1,0 0 1,0 0-1,0 0 1,0 1-1,0-1 1,-1 0-1,1 0 1,-1 0-1,0 1 1,0-1-1,0 0 1,0 1-1,-1-1 1,1 0-1,-1 0 1,0 0-1,0 1 1,0-1-1,0 0 1,-1 0-1,1 0 1,-1-1-1,0 1 1,0 0-1,0-1 1,-3 4-1,-2 2 61,-1 0-1,-1 0 1,0 0 0,0-1-1,0-1 1,-1 1 0,0-2-1,-11 6 1,13-7-65,1-1-1,-1 0 1,1 0-1,-1-1 1,0 0-1,0-1 1,0 0-1,0 0 1,0 0 0,0-1-1,-1 0 1,-9-2-1,17 2-54,-1 0 0,1-1 0,0 1 0,0-1 0,-1 1 0,1-1 0,0 1 0,0-1 0,-1 0 0,1 1 0,0-1 0,0 0 0,0 0 0,0 0 0,0 0 0,0 0 0,0 0 0,1 0 0,-1 0 0,0 0 0,1 0 1,-1-1-1,0 1 0,1 0 0,-1 0 0,1-1 0,0 1 0,-1 0 0,1-1 0,0 1 0,0 0 0,0-1 0,0 1 0,0 0 0,0-1 0,0 1 0,1 0 0,-1-1 0,0 1 0,1 0 0,-1-1 0,2 0 0,8-13-559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0"/>
    </inkml:context>
    <inkml:brush xml:id="br0">
      <inkml:brushProperty name="width" value="0.05" units="cm"/>
      <inkml:brushProperty name="height" value="0.05" units="cm"/>
    </inkml:brush>
  </inkml:definitions>
  <inkml:trace contextRef="#ctx0" brushRef="#br0">93 30 11210,'0'0'47,"-1"0"0,1-1 0,0 1 1,0 0-1,-1-1 0,1 1 0,0 0 0,-1 0 0,1-1 0,0 1 0,-1 0 0,1 0 0,0 0 0,-1 0 0,1-1 0,-1 1 0,1 0 0,0 0 0,-1 0 0,1 0 0,0 0 0,-1 0 0,1 0 0,-1 0 0,1 0 0,0 0 0,-1 0 0,1 0 0,-1 1 0,1-1 0,0 0 1,-1 0-1,1 0 0,0 0 0,-1 1 0,1-1 0,0 0 0,-1 0 0,1 1 0,0-1 0,0 0 0,-1 0 0,1 1 0,0-1 0,0 0 0,-1 1 0,-14 20 742,5-1-209,1 0-1,1 0 1,1 1 0,0 0 0,2 0 0,0 0 0,-1 28 0,3-17-99,1 1 1,2-1-1,2 0 1,7 43 0,-7-61-280,1 0 1,1-1 0,0 1 0,10 18 0,-12-28-134,0 1 1,1-1-1,-1 0 0,1 0 1,0-1-1,1 1 0,4 5 1,-6-8-39,0 0 1,0 1 0,0-1-1,0 0 1,0 0-1,0 0 1,0 0-1,1-1 1,-1 1-1,0 0 1,0-1 0,1 0-1,-1 1 1,0-1-1,0 0 1,4 0-1,-4-1-13,0 1-1,0 0 0,0-1 0,-1 1 0,1-1 1,0 0-1,0 1 0,-1-1 0,1 0 0,0 0 1,-1 0-1,1 0 0,-1-1 0,1 1 0,-1 0 1,0-1-1,2-1 0,-1-1 2,1 1 0,-2-1 0,1 1 0,0-1 0,-1 0 0,1 1 0,0-9 0,0 1-34,-1-1 1,0 1 0,-1 0 0,-2-22 0,0 18-77,0 1 0,-8-21-1,9 29 24,-1 1 0,-1-1 0,1 1-1,-1 0 1,0-1 0,0 1-1,0 1 1,-9-10 0,12 14 51,0-1 0,-1 1 0,1-1 1,-1 1-1,1-1 0,-1 1 0,1 0 0,0-1 1,-1 1-1,0 0 0,1-1 0,-1 1 0,1 0 1,-1 0-1,1-1 0,-1 1 0,0 0 0,1 0 0,-1 0 1,1 0-1,-2 0 0,2 0 3,-1 0 0,1 1-1,0-1 1,-1 0 0,1 1 0,0-1 0,0 0-1,0 1 1,-1-1 0,1 1 0,0-1-1,0 0 1,0 1 0,0-1 0,0 1 0,0-1-1,0 0 1,0 1 0,0-1 0,0 1 0,0-1-1,0 1 1,0-1 0,0 4-19,1-1 0,-1 0 0,1 0 0,0 0 0,0 0 0,0 0 0,0 0 0,2 2 0,1 0 27,0 0 0,0 0 0,0 0 0,1-1 0,-1 0 0,1 0 0,0 0 0,0-1 0,0 1 0,1-1 0,-1-1 0,10 5 0,-6-5 26,0 1 0,0-1-1,0-1 1,0 0 0,0 0 0,0-1-1,17-1 1,-9-1 35,0-1 0,-1-1-1,1 0 1,-1-2 0,0 1 0,-1-2 0,1 0-1,24-17 1,-30 18-21,0-2-1,0 0 0,-1 0 1,8-10-1,-13 14-22,-1 0-1,1 0 1,-1-1 0,0 0-1,0 0 1,-1 0 0,0 0-1,1 0 1,-2 0 0,3-10-1,-3 14-8,-1 0 0,0 0-1,0 0 1,0 0 0,0 0 0,0-1-1,0 1 1,0 0 0,0 0 0,0 0-1,0 0 1,-1 0 0,1 0 0,0 0-1,-1 0 1,1 0 0,-1 0 0,0-1-1,1 1 0,-1 1 0,0-1-1,1 1 1,-1 0 0,1-1-1,-1 1 1,1 0-1,-1 0 1,0-1 0,1 1-1,-1 0 1,0 0 0,1 0-1,-1 0 1,0 0-1,1 0 1,-1 0 0,0 0-1,1 0 1,-1 0-1,0 0 1,0 1 0,-2 0 0,-1 0 0,1 1 0,0-1 0,-1 1 0,1 0 0,0 0 0,0 0 0,0 0 0,-4 5 0,-1 2 21,1 0 1,-1 1 0,2 0 0,-1 0 0,1 1-1,1 0 1,0 0 0,1 0 0,0 0 0,0 1 0,1-1-1,1 1 1,0 0 0,1 0 0,0 0 0,0 0-1,3 15 1,-2-23-8,1 0-1,0 1 1,0-1 0,0 0-1,1 0 1,0 0-1,-1 0 1,1 0-1,1 0 1,-1-1-1,0 1 1,1-1 0,0 1-1,0-1 1,5 4-1,-3-3 4,0 0-1,0-1 1,1 0 0,-1 0-1,1-1 1,0 1-1,0-1 1,0-1 0,11 3-1,-1-2-14,0-1-1,0 0 1,-1-2-1,1 1 1,0-2 0,0 0-1,26-8 1,-25 5-50,-1-1 0,0 0 0,0-2 0,-1 0 1,0 0-1,-1-1 0,20-16 0,-25 17-73,1-1 0,-1 0 0,0 0-1,-1-1 1,0 0 0,-1-1 0,0 0 0,0 0 0,-1 0 0,6-17-1,-12 23-169,-4 10 196,-4 11 96,2-1 134,0 1 0,2 0 0,0 1 0,1-1 0,0 1 0,1-1 0,1 25 0,1-39-118,0 0 1,0 0-1,1 0 1,-1 0-1,1 0 1,-1 0 0,1 0-1,-1 0 1,1 0-1,0-1 1,0 1-1,0 0 1,0 0-1,0-1 1,0 1-1,1-1 1,-1 1-1,0-1 1,1 0-1,0 1 1,-1-1-1,1 0 1,-1 0-1,1 0 1,0 0-1,0 0 1,0 0 0,-1-1-1,1 1 1,0-1-1,0 1 1,0-1-1,0 0 1,0 1-1,0-1 1,0 0-1,0-1 1,2 1-1,5-1-1,0 0 0,0-1 0,-1 0 0,1-1 1,-1 1-1,1-2 0,10-5 0,7-6-15,-1-1 0,0-1 0,-1-1 0,-1-1 0,-1-2 0,25-29 0,-4-1-20,62-99 0,-99 140 12,32-56-35,-34 59 34,-1-1 0,0 1 0,0-1 0,-1 1 0,0-1-1,0 0 1,0-10 0,-2 17 4,0 0 1,0-1-1,0 1 0,0 0 0,0-1 0,0 1 0,0 0 1,0-1-1,0 1 0,-1 0 0,1-1 0,-1 1 0,1 0 0,-1 0 1,1-1-1,-1 1 0,0 0 0,1 0 0,-1 0 0,0 0 0,0 0 1,0 0-1,0 0 0,0 0 0,0 0 0,0 0 0,0 1 1,-1-1-1,1 0 0,0 1 0,0-1 0,0 1 0,-1-1 0,1 1 1,0 0-1,-1 0 0,1-1 0,-2 1 0,-3 0-5,1 0-1,0 1 1,0 0 0,0-1-1,0 2 1,0-1 0,0 0-1,1 1 1,-7 3 0,-2 2 61,0 2 0,0-1 1,0 2-1,1-1 0,1 2 1,-1 0-1,2 0 0,0 1 1,0 0-1,1 1 0,0 0 1,1 0-1,1 1 0,-7 17 1,9-20 18,2 0-1,-1 0 1,2 1 0,-1-1 0,2 0 0,-1 1-1,2-1 1,0 22 0,1-25-28,0 0 0,1 0 0,0 0-1,0 0 1,1 0 0,0-1 0,0 1 0,1-1 0,0 0 0,0 0-1,1 0 1,-1 0 0,8 6 0,-5-6-21,1 0 0,0-1-1,0 0 1,1 0 0,-1-1 0,1 0 0,1-1-1,-1 0 1,0 0 0,1-1 0,0 0 0,0-1-1,17 2 1,-6-2-29,-1-1 1,1 0-1,0-2 1,-1-1-1,37-7 0,-49 8-101,-1-1 0,0 0-1,0-1 1,0 0-1,0 0 1,0 0-1,0-1 1,-1 0-1,0 0 1,7-6-1,-10 7 26,1-1 0,-1 0-1,1 0 1,-1 0-1,-1-1 1,1 1 0,0 0-1,-1-1 1,0 0-1,0 0 1,-1 1 0,1-1-1,-1 0 1,0 0-1,1-10 1,-3-26-414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1"/>
    </inkml:context>
    <inkml:brush xml:id="br0">
      <inkml:brushProperty name="width" value="0.05" units="cm"/>
      <inkml:brushProperty name="height" value="0.05" units="cm"/>
    </inkml:brush>
  </inkml:definitions>
  <inkml:trace contextRef="#ctx0" brushRef="#br0">0 0 21253,'0'4'1424,"13"-1"-1272,6-1-144,12-2-8,7 0-376,9 0-2081,6-2 2121,6 2-280,2 2-288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2"/>
    </inkml:context>
    <inkml:brush xml:id="br0">
      <inkml:brushProperty name="width" value="0.05" units="cm"/>
      <inkml:brushProperty name="height" value="0.05" units="cm"/>
    </inkml:brush>
  </inkml:definitions>
  <inkml:trace contextRef="#ctx0" brushRef="#br0">0 81 20924,'13'-11'612,"0"0"-1,1 2 1,0 0-1,1 0 1,23-9-1,-33 15-512,-1 1 0,1 1 0,0-1-1,0 1 1,0-1 0,0 1 0,0 1 0,0-1-1,0 1 1,0 0 0,0 0 0,0 0 0,1 1-1,-1 0 1,0 0 0,0 0 0,-1 1 0,1-1 0,0 1-1,0 0 1,-1 1 0,6 2 0,-8-3-90,0 0 1,0 0-1,1 0 1,-1 0-1,-1 0 1,1 1-1,0-1 1,0 0-1,-1 1 1,0 0 0,1-1-1,-1 1 1,0 0-1,0-1 1,0 1-1,-1 0 1,1 4-1,-1-2 4,0 1-1,0-1 1,-1-1 0,1 1-1,-1 0 1,0 0 0,-1 0-1,1 0 1,-4 6 0,-5 7 49,0-1 1,-1 0 0,-25 30 0,36-47-63,-41 47 136,19-23-32,2 1 0,0 0 0,-18 32 0,36-53-92,0 0 0,0 0 0,0 1-1,0-1 1,1 1 0,0-1 0,0 1-1,0 0 1,0-1 0,1 1 0,0 0-1,0-1 1,0 6 0,1-6-16,0-1 0,0 0 0,0 0 1,0 0-1,0 0 0,1 0 0,0-1 0,-1 1 0,1 0 1,0-1-1,0 1 0,0-1 0,1 0 0,-1 1 0,1-1 1,-1 0-1,1 0 0,0-1 0,4 3 0,5 2-156,-1-1-1,1-1 0,0 0 0,1-1 1,-1 0-1,0 0 0,1-2 1,15 1-1,-4-1-145,0-2 1,-1-1-1,36-7 1,-5-1-213</inkml:trace>
  <inkml:trace contextRef="#ctx0" brushRef="#br0" timeOffset="1">248 887 21173,'-18'28'1000,"21"-21"-976,5-7-24,17-20 304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4"/>
    </inkml:context>
    <inkml:brush xml:id="br0">
      <inkml:brushProperty name="width" value="0.05" units="cm"/>
      <inkml:brushProperty name="height" value="0.05" units="cm"/>
    </inkml:brush>
  </inkml:definitions>
  <inkml:trace contextRef="#ctx0" brushRef="#br0">61 3 12771,'-4'4'100,"0"1"0,0 0 0,0 0 0,1 0 0,-1 0 0,2 1 0,-1-1 1,0 1-1,1 0 0,0 0 0,-2 9 0,-1 10 26,-3 36 1,7-49-17,-3 27 236,1 0 1,2 1-1,9 74 1,-7-109-224,0 0 1,0 0-1,0 0 1,1 0-1,0 0 1,4 8-1,-6-12-80,1 0-1,0 0 1,-1 0-1,1-1 1,0 1-1,-1 0 1,1 0-1,0-1 1,0 1-1,0 0 1,0-1-1,0 1 1,-1 0-1,1-1 1,0 0-1,0 1 1,0-1-1,0 1 1,1-1-1,-1 0 1,0 0-1,0 0 0,0 0 1,0 0-1,0 0 1,0 0-1,0 0 1,0 0-1,0 0 1,0 0-1,0-1 1,0 1-1,0 0 1,0-1-1,0 1 1,2-2-1,2-1 134,0 0 0,1-1 0,-1 1 0,-1-2-1,1 1 1,-1 0 0,1-1 0,3-5 0,28-46 908,-25 39-717,69-134 1755,-46 83-1423,-32 64-661,0 1 0,0-1 0,0 1 0,0-1 0,0 1 0,1 0 0,-1 0 0,1 0 0,3-3 0,-6 6-36,1 0 1,-1 0-1,0 0 0,0 0 0,1 0 0,-1 0 0,0 0 0,0 0 1,1 0-1,-1 0 0,0 0 0,1 0 0,-1 0 0,0 0 0,0 0 0,1 0 1,-1 0-1,0 0 0,0 0 0,1 0 0,-1 0 0,0 0 0,0 1 1,1-1-1,-1 0 0,0 0 0,0 0 0,0 0 0,1 1 0,-1-1 0,0 0 1,0 0-1,0 0 0,0 1 0,1-1 0,-1 0 0,0 0 0,0 1 1,0-1-1,5 26-57,-7 104-342,0-77 134,8 85 0,-6-135 250,0 1 0,0-1 1,1 0-1,0 1 1,0-1-1,0 0 0,0 0 1,0 1-1,0-1 0,1 0 1,0 0-1,0 0 1,-1-1-1,2 1 0,-1 0 1,0-1-1,3 3 1,-4-4 9,1-1 1,-1 1 0,0 0-1,1-1 1,-1 1 0,1-1-1,-1 1 1,1-1 0,-1 0-1,1 0 1,-1 0 0,1 0-1,-1 0 1,1 0 0,2 0-1,-1-1 10,1 0-1,0 0 1,-1-1-1,1 1 0,-1-1 1,0 0-1,1 0 1,2-2-1,11-10 77,0 0 1,-1-1-1,-1 0 0,20-28 0,49-76 473,-56 75-208,-2-1 0,-1-1 0,31-84 0,-57 133-1385,1 0 591,-1 0 1,1 0-1,0 0 0,0 0 1,1 6-1,3-1-215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5"/>
    </inkml:context>
    <inkml:brush xml:id="br0">
      <inkml:brushProperty name="width" value="0.05" units="cm"/>
      <inkml:brushProperty name="height" value="0.05" units="cm"/>
    </inkml:brush>
  </inkml:definitions>
  <inkml:trace contextRef="#ctx0" brushRef="#br0">4 111 15939,'-1'1'112,"1"1"-1,-1-1 0,1 1 0,-1-1 1,1 1-1,0-1 0,0 1 0,-1 0 0,1-1 1,0 1-1,0 0 0,1-1 0,-1 1 1,0-1-1,0 1 0,1-1 0,-1 1 1,1-1-1,0 3 0,0-3-24,0-1 0,0 1 0,0 0 0,0 0 0,-1-1 0,1 1 0,1 0 1,-1-1-1,0 1 0,0-1 0,0 1 0,0-1 0,0 0 0,0 1 0,0-1 0,1 0 0,-1 0 0,0 0 0,2 0 0,4-1 124,-1 1 1,1-1-1,-1-1 0,1 1 0,-1-1 0,0-1 0,11-4 0,-8 3-45,-1-1 1,1 0-1,-1-1 1,0 0 0,0 0-1,-1 0 1,0-1-1,0 0 1,-1-1-1,1 1 1,-2-1-1,1-1 1,6-11-1,-12 18-142,1 1-1,-1 0 1,1 0-1,-1-1 1,1 1-1,-1 0 1,0-1-1,1 1 1,-1-1-1,0 1 1,0 0 0,0-1-1,0 1 1,0-1-1,-1 1 1,1 0-1,-1-2 1,1 2-13,-1 1 0,1-1 0,0 1-1,-1-1 1,1 1 0,-1 0 0,1-1 0,-1 1 0,0 0 0,1-1 0,-1 1 0,1 0 0,-1 0 0,1 0 0,-1-1 0,0 1 0,1 0 0,-1 0 0,1 0 0,-1 0 0,0 0 0,1 0-1,-1 0 1,0 0 0,0 1 0,-3 0 5,0 0-1,0 0 0,1 1 0,-1-1 1,1 1-1,-1 0 0,1 0 0,0 0 1,0 0-1,-5 5 0,-1 4-35,0 1-1,1 0 1,1 1 0,0-1-1,0 2 1,1-1-1,1 1 1,0 0 0,1 0-1,0 0 1,1 0-1,-1 26 1,3-36 6,1 0 0,0 0 1,0 0-1,1 1 0,-1-1 1,1 0-1,0 0 0,0 0 0,0 0 1,1 0-1,-1-1 0,3 6 0,-2-8 11,-1 1-1,0-1 0,0 1 0,1-1 0,-1 0 0,1 1 0,-1-1 0,1 0 1,0 0-1,-1 0 0,1 0 0,0-1 0,0 1 0,0 0 0,0-1 1,-1 1-1,1-1 0,0 0 0,0 1 0,0-1 0,0 0 0,0 0 1,0 0-1,0-1 0,0 1 0,0 0 0,2-1 0,11-4 30,-1 0-1,-1-1 1,1-1 0,-1 0-1,0 0 1,0-1 0,19-17-1,-18 14 37,1 0 0,0 1-1,1 1 1,27-13 0,-40 21-55,0 0 1,0 0-1,0 0 1,0 0 0,0 0-1,0 1 1,0-1-1,0 1 1,1 0 0,-1 0-1,0 0 1,0 0-1,0 1 1,0-1-1,0 1 1,0 0 0,0 0-1,0 0 1,0 0-1,0 1 1,-1-1 0,1 1-1,0-1 1,-1 1-1,1 0 1,2 3 0,1 3-12,0 0 0,0 1 0,0-1 0,-1 2 0,-1-1 0,6 14 0,-6-12-11,2 1 0,-1-1 0,10 13 0,-14-22 13,0-1 1,0 0-1,0 0 0,0 1 0,1-1 1,-1 0-1,0 0 0,1 0 1,-1-1-1,1 1 0,-1 0 1,1 0-1,-1-1 0,1 1 0,-1-1 1,1 1-1,0-1 0,-1 0 1,1 0-1,-1 1 0,1-1 0,0 0 1,-1-1-1,1 1 0,0 0 1,-1 0-1,1-1 0,0 1 1,-1-1-1,1 1 0,2-2 0,5-3-1,-1 0 0,1 0 0,-1-1 0,10-9-1,5-3-1,-14 12-15,0 0-1,0 1 1,1 0 0,-1 1 0,1 0-1,16-4 1,-21 7-8,0 0 1,0 1-1,1 0 0,-1 0 1,0 0-1,0 0 1,1 1-1,-1 0 0,0 0 1,0 0-1,0 1 0,0 0 1,0-1-1,-1 2 0,7 3 1,20 19-211,-27-21 153,-1-1-1,1 1 0,0-1 1,1 1-1,-1-1 1,0 0-1,1-1 1,0 1-1,0-1 1,-1 0-1,7 2 1,-10-4 34,0 0 0,0 0 0,0 0 0,0 0 0,0 0 1,0-1-1,1 1 0,-1 0 0,0 0 0,0-1 1,0 1-1,0-1 0,0 1 0,0-1 0,0 1 0,0-1 1,-1 0-1,1 1 0,0-1 0,0 0 0,0 0 1,-1 0-1,1 0 0,0 0 0,-1 1 0,1-1 0,0-1 1,10-34-512,-7 22 411,7-24-313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6"/>
    </inkml:context>
    <inkml:brush xml:id="br0">
      <inkml:brushProperty name="width" value="0.05" units="cm"/>
      <inkml:brushProperty name="height" value="0.05" units="cm"/>
    </inkml:brush>
  </inkml:definitions>
  <inkml:trace contextRef="#ctx0" brushRef="#br0">8 2 21645,'0'-2'1600,"-4"2"-1288,1 3 120,3-2-784,0 4 136,0-4-88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7"/>
    </inkml:context>
    <inkml:brush xml:id="br0">
      <inkml:brushProperty name="width" value="0.05" units="cm"/>
      <inkml:brushProperty name="height" value="0.05" units="cm"/>
    </inkml:brush>
  </inkml:definitions>
  <inkml:trace contextRef="#ctx0" brushRef="#br0">1 0 17876,'7'13'2016,"0"0"-1400,-7-4-272,-1 1 1561,1-3-2057,4-1-464,5-8 536,-4-5-184,4-3-184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8"/>
    </inkml:context>
    <inkml:brush xml:id="br0">
      <inkml:brushProperty name="width" value="0.05" units="cm"/>
      <inkml:brushProperty name="height" value="0.05" units="cm"/>
    </inkml:brush>
  </inkml:definitions>
  <inkml:trace contextRef="#ctx0" brushRef="#br0">41 0 16780,'-37'515'3607,"35"-486"-3568,1-6-33,0 1 0,1 0 0,6 33 0,-6-56 0,0 0-1,0 0 1,0 0 0,0 0 0,0 0 0,1 0-1,-1 0 1,0 0 0,1-1 0,-1 1 0,1 0-1,-1 0 1,1 0 0,-1 0 0,1 0 0,0-1-1,-1 1 1,1 0 0,0 0 0,0-1 0,0 1-1,0-1 7,0 0-1,0 0 0,-1 0 1,1 0-1,0 0 0,-1 0 0,1 0 1,0 0-1,-1-1 0,1 1 1,0 0-1,-1-1 0,1 1 0,-1 0 1,1-1-1,-1 1 0,1-1 1,0 1-1,-1 0 0,0-1 1,1 0-1,0 0 0,4-5 119,-1 0-1,0-1 1,7-13-1,3-11 243,-11 21-227,0 1 0,1 0 0,1 0 1,0 0-1,0 0 0,0 1 0,1 0 0,14-15 0,-20 23-134,1-1 0,-1 1 0,1-1 0,0 1 0,-1 0 1,1-1-1,0 1 0,0 0 0,-1 0 0,1-1 0,0 1 0,0 0 0,-1 0 0,1 0 1,0 0-1,0 0 0,-1 0 0,1 0 0,0 0 0,0 0 0,-1 0 0,1 1 0,0-1 1,0 0-1,-1 1 0,1-1 0,0 0 0,-1 1 0,1-1 0,0 0 0,-1 1 0,1-1 1,-1 1-1,1 0 0,-1-1 0,1 1 0,-1-1 0,1 1 0,-1 0 0,1-1 0,-1 1 1,0 0-1,0-1 0,1 3 0,11 32 82,-12-33-89,8 50-12,-2 0-1,-3 0 1,-3 60-1,0-54-55,1-30-63,-1-28 116,0 1-1,0-1 1,0 0 0,0 1-1,0-1 1,0 0 0,0 1-1,0-1 1,0 0-1,1 1 1,-1-1 0,0 0-1,0 1 1,0-1 0,0 0-1,0 1 1,1-1 0,-1 0-1,0 0 1,0 1 0,1-1-1,-1 0 1,0 0-1,0 1 1,1-1 0,-1 0-1,0 0 1,1 0 0,-1 0-1,0 1 1,1-1 0,7-7-330,4-16-211,-1-5-162,10-25-983,39-72 0,-38 92 988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499"/>
    </inkml:context>
    <inkml:brush xml:id="br0">
      <inkml:brushProperty name="width" value="0.05" units="cm"/>
      <inkml:brushProperty name="height" value="0.05" units="cm"/>
    </inkml:brush>
  </inkml:definitions>
  <inkml:trace contextRef="#ctx0" brushRef="#br0">14 639 13875,'-2'-11'3555,"-2"8"-2357,0 12-232,2 3-812,1 1 0,0-1 0,1 1 0,1 0 0,2 17 0,-2-22-155,1 0 1,-1 0-1,2 0 0,-1 0 1,1-1-1,0 1 0,1-1 0,0 1 1,6 8-1,-9-14 7,1 0 0,-1 0 1,1-1-1,-1 1 0,1 0 0,0-1 0,0 0 0,0 1 0,0-1 1,0 0-1,0 0 0,0 0 0,0 0 0,0 0 0,1-1 1,-1 1-1,0 0 0,0-1 0,4 0 0,-3 0 16,0 0-1,0-1 0,0 1 1,1-1-1,-1 0 1,0 0-1,0 0 1,0-1-1,0 1 0,-1-1 1,1 1-1,3-4 1,5-4 98,0-1 0,-1-1 0,0 1 1,17-25-1,0-4 190,-2-2 1,-1 0-1,-3-2 1,-1-1-1,23-74 1,-44 123-325,-3 6-38,1 0-1,0 0 1,1 0 0,0 0 0,1 1-1,0-1 1,2 20 0,-1-30 46,0-1-1,0 1 1,0-1 0,0 1 0,0-1-1,1 1 1,-1 0 0,0-1-1,0 1 1,0-1 0,1 1 0,-1-1-1,0 1 1,1-1 0,-1 1 0,1-1-1,-1 1 1,0-1 0,1 0 0,-1 1-1,1-1 1,-1 1 0,1-1-1,-1 0 1,1 0 0,0 1 0,-1-1-1,1 0 1,-1 0 0,2 0 0,-1 0-3,1 0 1,-1 0 0,0 0 0,1-1 0,-1 1-1,1-1 1,-1 1 0,0-1 0,1 1 0,-1-1-1,0 0 1,2-1 0,4-3-24,1-1 0,12-14-1,3-7 84,-1-1 0,-1-1-1,-2-1 1,-1 0 0,21-50-1,-15 22 96,-3 0 0,17-77 0,-32 105-183,-7 28-5,-1 7-8,-17 47-94,-39 155-60,46-151 218,-11 101 0,22-142-3,1-1 0,0 0 1,1 1-1,3 18 1,-3-29-10,-1-1-1,1 1 1,0 0 0,1 0 0,-1-1 0,1 1-1,-1-1 1,1 1 0,0-1 0,0 0-1,1 1 1,-1-1 0,1 0 0,-1-1 0,1 1-1,0 0 1,0-1 0,0 0 0,0 1-1,6 2 1,-8-5 1,1 1-1,-1-1 0,0 1 0,1-1 1,-1 0-1,0 1 0,1-1 1,-1 0-1,1 0 0,-1 0 1,0 0-1,1 0 0,-1 0 0,2-1 1,-2 1-4,0 0 1,-1-1-1,1 1 0,0 0 1,-1-1-1,1 1 1,-1-1-1,1 1 1,-1 0-1,1-1 0,-1 1 1,1-1-1,-1 0 1,0 1-1,1-1 0,-1 1 1,0-1-1,1 0 1,-1 1-1,0-1 1,1 0-1,-1-2-18,0 1 0,0 0-1,0 0 1,0 0 0,0 0 0,0 0 0,-1-1-1,1 1 1,-1 0 0,1 0 0,-1 0-1,0 0 1,0 0 0,0 0 0,0 0 0,0 1-1,-3-4 1,-12-12-492,-1 1 0,0 1 0,-1 0 0,-1 2 1,0 0-1,-37-18 0,24 14-622,-47-36 1,78 53 1164,0-1 0,0 1 0,1-1 0,-1 1 0,0-1 0,1 1 0,-1-1 0,0 0 0,1 1 0,-1-1 0,1 0 0,0 0 1,-1 0-1,1 1 0,-1-1 0,1 0 0,0-1 0,0 2 8,0-1 0,0 1 0,0 0 0,0-1 0,0 1 0,1 0 0,-1-1 0,0 1 0,0 0 0,0 0 0,1-1 0,-1 1 0,0 0 1,1-1-1,-1 1 0,0 0 0,1 0 0,-1 0 0,0-1 0,1 1 0,-1 0 0,0 0 0,1 0 0,-1 0 0,0 0 0,1 0 0,36-3 2061,-26 3-1842,275-19 2226,-249 15-2664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0"/>
    </inkml:context>
    <inkml:brush xml:id="br0">
      <inkml:brushProperty name="width" value="0.05" units="cm"/>
      <inkml:brushProperty name="height" value="0.05" units="cm"/>
    </inkml:brush>
  </inkml:definitions>
  <inkml:trace contextRef="#ctx0" brushRef="#br0">230 67 17292,'2'-1'225,"-1"-1"1,1 0 0,-1 0-1,0 0 1,0 0-1,0 0 1,0 0 0,0-1-1,0 1 1,0 0-1,0 0 1,-1-1 0,1-4-1,-1 6-121,-1 0 0,1-1 0,0 1 0,-1 0-1,1 0 1,-1-1 0,1 1 0,-1 0 0,1 0-1,-1 0 1,0 0 0,0 0 0,0 0 0,0 0-1,0 0 1,1 0 0,-2 0 0,1 0 0,0 0 0,0 1-1,0-1 1,0 0 0,0 1 0,-1-1 0,1 1-1,0 0 1,-2-1 0,-3-1-10,1 1-1,-1-1 1,0 2 0,1-1 0,-1 0-1,0 1 1,1 0 0,-1 0 0,0 1-1,1 0 1,-1 0 0,0 0 0,-9 4-1,7-2-88,1 1 0,-1 0 0,0 0 0,1 0 0,0 1 0,0 1 0,0-1 0,-10 12 0,11-10-63,0 0-1,0 1 1,1-1-1,0 1 1,1 0-1,-1 1 0,2-1 1,-5 11-1,7-13 28,-1 0 1,1 0-1,0 0 0,0 0 0,1 0 0,-1 0 0,1 1 0,1-1 0,-1 0 0,1 0 0,0 0 0,3 9 0,-3-13 18,-1 0 1,1-1-1,0 1 0,0 0 0,0-1 1,0 1-1,0 0 0,0-1 0,0 1 1,0-1-1,0 1 0,1-1 0,-1 0 0,1 0 1,-1 1-1,1-1 0,-1 0 0,1 0 1,0-1-1,0 1 0,-1 0 0,1 0 1,0-1-1,0 1 0,0-1 0,0 0 1,-1 0-1,1 1 0,0-1 0,0 0 1,0 0-1,0-1 0,0 1 0,2-1 1,3-1-16,1 0 0,-1 0 1,0-1-1,0 0 0,0-1 0,0 0 1,8-5-1,9-10 54,-1-1 0,-1-1 1,-1 0-1,29-39 0,15-16 308,-55 70-236,-5 10-55,-4 14-94,-1-17 45,-4 57-429,1-37-87,2 0 0,0-1 0,3 25 0,3-32 949,-4-12-426,-1-1 0,0 0 0,1 0 0,-1 0 0,0 0 0,1 1 0,-1-1 1,0 0-1,1 0 0,-1 0 0,0 0 0,1 0 0,-1 0 0,0 0 1,1 0-1,-1 0 0,0 0 0,1 0 0,-1 0 0,0 0 0,1-1 1,-1 1-1,0 0 0,1 0 0,18-18-254,1-10 25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55.510"/>
    </inkml:context>
    <inkml:brush xml:id="br0">
      <inkml:brushProperty name="width" value="0.05" units="cm"/>
      <inkml:brushProperty name="height" value="0.05" units="cm"/>
    </inkml:brush>
  </inkml:definitions>
  <inkml:trace contextRef="#ctx0" brushRef="#br0">1 72 12003,'200'2'816,"-70"2"-778,1510-38 463,-413 1-372,-1050 31-64,1058-7 758,-2 31-321,-278 39-305,-954-61-196,309 36 420,-271-29-240,-1 2-1,1 2 0,-1 1 0,-1 2 0,62 33 0,-95-45-121,0 0 1,0 0-1,-1 1 1,1-1-1,-1 1 0,0 0 1,1 0-1,2 4 1,-5-8-89,-1 0-1,1 1 1,0-1 0,0 0 0,-1 0 0,1 0 0,-1 0 0,1 0-1,-1 0 1,1 0 0,-1 0 0,1 0 0,-1-1 0,0 0 0,3-3-33,5-12-51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3.853"/>
    </inkml:context>
    <inkml:brush xml:id="br0">
      <inkml:brushProperty name="width" value="0.05" units="cm"/>
      <inkml:brushProperty name="height" value="0.05" units="cm"/>
    </inkml:brush>
  </inkml:definitions>
  <inkml:trace contextRef="#ctx0" brushRef="#br0">140 66 17452,'-1'-1'37,"1"1"0,0 0 1,0 0-1,0 0 0,0 0 0,0 0 1,0 0-1,0 0 0,0 0 1,-1 0-1,1 0 0,0 0 1,0 0-1,0-1 0,0 1 0,0 0 1,0 0-1,-1 0 0,1 0 1,0 0-1,0 0 0,0 0 0,0 0 1,0 0-1,0 0 0,-1 0 1,1 0-1,0 1 0,0-1 0,0 0 1,0 0-1,0 0 0,0 0 1,-1 0-1,1 0 0,0 0 1,0 0-1,0 0 0,0 0 0,0 0 1,0 0-1,0 1 0,0-1 1,0 0-1,-1 0 0,1 0 0,0 0 1,0 0-1,0 0 0,0 1 1,0-1-1,0 0 0,0 0 0,0 0 1,0 0-1,0 0 0,0 0 1,0 1-1,-10 15 981,-9 19-267,-5 24-513,3 1 0,2 0 1,-20 118-1,39-172-200,-1 0-1,1 0 1,0 0-1,0 0 1,2 11-1,-2-17-26,0 1 1,0 0-1,1 0 0,-1 0 0,0 0 0,1-1 0,-1 1 1,1 0-1,-1 0 0,1-1 0,-1 1 0,1 0 1,-1-1-1,1 1 0,0 0 0,-1-1 0,1 1 0,0-1 1,-1 1-1,1-1 0,0 0 0,0 1 0,-1-1 0,1 0 1,0 1-1,0-1 0,0 0 0,0 0 0,0 0 0,-1 0 1,1 1-1,0-2 0,0 1 0,0 0 0,0 0 1,0 0-1,-1 0 0,1 0 0,0-1 0,0 1 0,0 0 1,0-1-1,-1 1 0,1 0 0,0-1 0,0 1 0,0-2 1,8-3 73,0-1 0,0 0 0,0-1 0,-1 0 1,0 0-1,0-1 0,-1 0 0,7-9 0,5-5 95,143-171 992,-25 28-894,-135 164-288,11-14-579,-1 0 1,16-25-1,-28 39 529,1 1 1,-1 0-1,0 0 1,0 0-1,0 0 1,1 0 0,-1-1-1,0 1 1,0 0-1,0 0 1,0 0-1,1-1 1,-1 1-1,0 0 1,0 0-1,0-1 1,0 1 0,0 0-1,0 0 1,0-1-1,0 1 1,0 0-1,0 0 1,0-1-1,0 1 1,0 0-1,0 0 1,0-1 0,0 1-1,0 0 1,0 0-1,0-1 1,0 1-1,0 0 1,0 0-1,-1 0 1,1-1-1,0 1 1,0 0 0,0 0-1,0 0 1,0-1-1,-1 1 1,1 0-1,0 0 1,0 0-1,0 0 1,-1 0-1,1-1 1,0 1 0,0 0-1,-1 0 1,1 0-1,0 0 1,0 0-1,-1 0 1,1 0-1,0 0 1,-1 0-1,-13 3-1207,-8 7 191,-4 4-197</inkml:trace>
  <inkml:trace contextRef="#ctx0" brushRef="#br0" timeOffset="1">251 249 13347,'12'22'1840,"4"-1"-768,4 1-407,1-4 1447,6 2-856,-1 0-295,0 2-201,-5-2-416,2 1-328,-7-5-728,-3 0 640,-9-15-104,-2-6-80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1"/>
    </inkml:context>
    <inkml:brush xml:id="br0">
      <inkml:brushProperty name="width" value="0.05" units="cm"/>
      <inkml:brushProperty name="height" value="0.05" units="cm"/>
    </inkml:brush>
  </inkml:definitions>
  <inkml:trace contextRef="#ctx0" brushRef="#br0">124 0 14731,'-44'121'2615,"-22"61"319,64-173-2760,-1-2-35,1-1 0,0 0 0,1 0 0,0 1 0,0-1 0,0 0 0,1 1 0,0 10 0,0-16-116,0 0 1,1 0-1,-1 0 1,0 0 0,1 0-1,-1 0 1,0 0 0,1 0-1,0 0 1,-1-1-1,1 1 1,0 0 0,-1 0-1,1 0 1,0-1 0,0 1-1,-1 0 1,1-1-1,0 1 1,0 0 0,0-1-1,0 1 1,0-1-1,0 0 1,0 1 0,0-1-1,0 0 1,0 0 0,0 1-1,0-1 1,0 0-1,0 0 1,1 0 0,-1 0-1,0 0 1,0-1 0,0 1-1,0 0 1,0 0-1,0-1 1,1 0 0,6-1 66,1-1-1,-1 0 1,14-8 0,-21 10-78,37-21 226,-28 15-150,0 1-1,1 0 1,0 1-1,1 0 1,12-4 0,-22 8-87,-1 1 0,1 0 0,0-1 0,0 1 1,0 0-1,-1 0 0,1 0 0,0 0 0,0 0 1,0 1-1,-1-1 0,1 0 0,0 1 0,0 0 0,-1-1 1,1 1-1,0 0 0,-1 0 0,1 0 0,-1 0 0,1 0 1,-1 0-1,0 0 0,1 0 0,-1 1 0,0-1 1,0 0-1,0 1 0,0-1 0,0 1 0,0 0 0,0-1 1,0 1-1,-1 0 0,1-1 0,-1 1 0,1 0 0,-1 0 1,1 2-1,0 5-17,1 1 0,-1-1 1,-1 1-1,0 0 0,0-1 1,-3 12-1,0-3 82,-1-1 0,0 0-1,-11 24 1,12-32 6,-1 0 0,-1 0 0,1-1-1,-1 0 1,-1 0 0,0 0 0,-12 13 0,16-19-72,-1-1 0,1 1 0,-1 0 0,1-1 0,-1 1 0,0-1 0,0 1 0,0-1 1,0 0-1,0-1 0,0 1 0,0 0 0,0-1 0,0 0 0,0 1 0,0-1 0,0-1 0,0 1 1,0 0-1,0-1 0,0 1 0,0-1 0,0 0 0,0 0 0,0 0 0,0 0 0,0-1 0,1 1 1,-1-1-1,0 0 0,-4-3 0,3 1-108,0 1 0,1 0 0,-1-1 0,0 0 0,1 0 0,0 0 0,0 0 0,0-1 0,1 1 0,-1-1 0,1 1 0,0-1 0,0 0 0,1 0 0,0 0 0,-1 0 0,2 0 0,-2-8 0,6-6-437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2"/>
    </inkml:context>
    <inkml:brush xml:id="br0">
      <inkml:brushProperty name="width" value="0.05" units="cm"/>
      <inkml:brushProperty name="height" value="0.05" units="cm"/>
    </inkml:brush>
  </inkml:definitions>
  <inkml:trace contextRef="#ctx0" brushRef="#br0">195 1 18468,'-2'3'2410,"-11"4"-1676,-17 7 241,9-5-734,1 1-1,0 1 0,1 1 1,0 0-1,-28 25 0,47-37-250,0 0 0,-1 0 0,1 1 0,0-1-1,0 0 1,-1 0 0,1 0 0,0 0 0,0 1 0,0-1-1,0 0 1,-1 0 0,1 0 0,0 1 0,0-1 0,0 0-1,0 0 1,0 1 0,0-1 0,-1 0 0,1 0 0,0 1 0,0-1-1,0 0 1,0 0 0,0 1 0,0-1 0,0 0 0,0 0-1,0 1 1,0-1 0,0 0 0,0 0 0,1 1 0,-1-1 0,0 0-1,0 0 1,0 1 0,0-1 0,13 3-357,31-8-299,-30 3 355,6 1-200,0 0 0,0 1 0,39 6-1,-52-5 394,0 0 1,0 1-1,-1 0 0,1 0 1,-1 1-1,1-1 0,-1 1 0,0 1 1,0-1-1,0 1 0,-1 0 1,1 0-1,-1 1 0,0 0 0,5 6 1,-8-8 153,0-1 0,0 1 1,-1 0-1,1-1 0,-1 1 0,0 0 1,0 0-1,0 0 0,0 0 1,0 0-1,-1 0 0,1 0 1,-1 0-1,0 0 0,0 0 1,0 1-1,-1 4 0,0-4 82,0 0-1,-1 0 0,1 0 1,-1 0-1,0 0 1,0-1-1,0 1 0,-1-1 1,1 1-1,-1-1 1,-5 5-1,2-2-7,0-1-1,0 0 1,0-1-1,-1 0 1,0 0 0,0 0-1,0-1 1,0 0-1,0 0 1,-1-1 0,1 0-1,-1 0 1,-13 1-1,18-3-164,-1 1 0,0-1-1,0-1 1,0 1-1,1 0 1,-1-1-1,0 0 1,1 0 0,-1 0-1,0 0 1,1-1-1,-1 1 1,1-1-1,0 0 1,0 0 0,-1 0-1,1-1 1,1 1-1,-1-1 1,0 1-1,0-1 1,1 0 0,0 0-1,-4-6 1,-5-15-263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3"/>
    </inkml:context>
    <inkml:brush xml:id="br0">
      <inkml:brushProperty name="width" value="0.05" units="cm"/>
      <inkml:brushProperty name="height" value="0.05" units="cm"/>
    </inkml:brush>
  </inkml:definitions>
  <inkml:trace contextRef="#ctx0" brushRef="#br0">32 42 20740,'-9'14'1633,"3"-11"-1577,-1-6-408,1-11 1176,2-5-456,6-4-416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4"/>
    </inkml:context>
    <inkml:brush xml:id="br0">
      <inkml:brushProperty name="width" value="0.05" units="cm"/>
      <inkml:brushProperty name="height" value="0.05" units="cm"/>
    </inkml:brush>
  </inkml:definitions>
  <inkml:trace contextRef="#ctx0" brushRef="#br0">1 61 15483,'16'-53'2565,"-9"46"-1522,-3 14-181,-1 19 63,-3-25-911,2 107 835,-14 113 0,0-30-727,11-176-121,1-11-1,-1 0-1,1 0 1,0 0-1,0 0 1,1 0 0,-1 0-1,1 0 1,-1-1 0,1 1-1,2 4 1,-3-8 2,0 1 1,0-1-1,1 1 1,-1-1-1,0 0 1,0 1-1,0-1 1,1 0-1,-1 0 1,0 1-1,0-1 0,1 0 1,-1 0-1,0 1 1,1-1-1,-1 0 1,0 0-1,1 0 1,-1 1-1,0-1 1,1 0-1,-1 0 1,1 0-1,-1 0 1,0 0-1,1 0 0,-1 0 1,0 0-1,1 0 1,-1 0-1,1 0 1,-1 0-1,0 0 1,1 0-1,15-11 101,11-23 111,89-160 668,-22 33-241,-67 116-565,-8 13-616,1 1 1,42-51 0,-53 75-255,-7 9 149,-13 15-221,-12 5 58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5"/>
    </inkml:context>
    <inkml:brush xml:id="br0">
      <inkml:brushProperty name="width" value="0.05" units="cm"/>
      <inkml:brushProperty name="height" value="0.05" units="cm"/>
    </inkml:brush>
  </inkml:definitions>
  <inkml:trace contextRef="#ctx0" brushRef="#br0">1 0 17044,'19'15'1552,"2"1"-1064,1 1-224,0 0 240,0-3-256,1-1-48,0-4-184,4-6-224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6"/>
    </inkml:context>
    <inkml:brush xml:id="br0">
      <inkml:brushProperty name="width" value="0.05" units="cm"/>
      <inkml:brushProperty name="height" value="0.05" units="cm"/>
    </inkml:brush>
  </inkml:definitions>
  <inkml:trace contextRef="#ctx0" brushRef="#br0">1 56 11827,'3'2'227,"0"0"0,-1 1 1,1-1-1,0 1 1,-1 0-1,0 0 1,1 0-1,-1 0 0,0 0 1,-1 0-1,1 1 1,2 5-1,10 46 1486,-11-44-1081,27 206 2091,0-1-1878,-29-211-832,1 4 60,0-1 0,0 1 0,1-1 0,7 15 0,-10-21-44,1-1 1,0 0-1,-1 1 0,1-1 0,0 0 0,0 0 1,0 0-1,0 0 0,0 0 0,0 0 0,0 0 0,1 0 1,-1 0-1,0-1 0,0 1 0,1 0 0,-1-1 1,0 1-1,1-1 0,-1 1 0,1-1 0,-1 0 0,0 1 1,1-1-1,-1 0 0,1 0 0,-1 0 0,1 0 1,-1-1-1,1 1 0,-1 0 0,0 0 0,1-1 1,-1 1-1,0-1 0,3-1 0,3-2 88,0 0 0,-1 0 0,1-1 0,-1 0-1,0 0 1,0 0 0,-1-1 0,7-9 0,37-57 614,-42 61-618,81-141 766,91-216 0,-178 366-1009,-1 1 0,1-1-1,-1 1 1,1-1 0,-1 1 0,1 0-1,0 0 1,0-1 0,0 1 0,0 0 0,0 0-1,2-2 1,-3 3 54,1 1 0,-1 0 0,1-1 0,-1 1 1,0 0-1,1 0 0,-1-1 0,0 1 0,1 0 0,-1 0 0,0 0 0,0-1 0,0 1 0,0 0 1,0 0-1,0 0 0,0 1 0,2 11-652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7"/>
    </inkml:context>
    <inkml:brush xml:id="br0">
      <inkml:brushProperty name="width" value="0.05" units="cm"/>
      <inkml:brushProperty name="height" value="0.05" units="cm"/>
    </inkml:brush>
  </inkml:definitions>
  <inkml:trace contextRef="#ctx0" brushRef="#br0">104 6 15731,'0'0'40,"0"0"-1,0-1 0,0 1 0,0 0 1,0 0-1,0 0 0,-1 0 1,1 0-1,0 0 0,0-1 0,0 1 1,0 0-1,0 0 0,0 0 1,-1 0-1,1 0 0,0 0 0,0 0 1,0 0-1,0 0 0,0 0 0,-1 0 1,1 0-1,0 0 0,0 0 1,0 0-1,0 0 0,-1 0 0,1 0 1,0 0-1,0 0 0,0 0 0,0 0 1,-1 0-1,1 0 0,0 0 1,0 0-1,0 0 0,0 0 0,0 0 1,-1 0-1,1 1 0,-8 7 490,-6 13 53,5-3-286,0 1 1,2-1 0,0 2 0,-7 33 0,-7 82-156,16-97-122,2-1-1,2 1 1,1 0-1,2-1 1,8 40-1,-9-72-17,0 0 0,0 0 0,1 0-1,0-1 1,0 1 0,0 0 0,6 7 0,-7-10 3,0-1 1,0 0-1,0 0 1,0 0-1,0 0 1,0 0-1,1 0 1,-1 0-1,0 0 1,1 0-1,-1-1 1,0 1-1,1-1 1,-1 1-1,1-1 1,-1 1-1,1-1 0,-1 0 1,1 0-1,-1 1 1,1-1-1,-1 0 1,1 0-1,0-1 1,-1 1-1,1 0 1,-1-1-1,1 1 1,2-2-1,6-3 52,0-1 0,-1 0-1,1-1 1,-1 0 0,-1 0-1,1-1 1,11-15 0,-8 11 9,22-26 111,-1-1-1,-2-2 0,-2-1 1,-2-1-1,-1-1 1,-3-2-1,-1 0 1,-3-1-1,-2-1 0,13-57 1,-33 155-214,3-14 15,-3-4-94,-6 108-1706,9-79-1975,-2 133 192,1-147 3205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8"/>
    </inkml:context>
    <inkml:brush xml:id="br0">
      <inkml:brushProperty name="width" value="0.05" units="cm"/>
      <inkml:brushProperty name="height" value="0.05" units="cm"/>
    </inkml:brush>
  </inkml:definitions>
  <inkml:trace contextRef="#ctx0" brushRef="#br0">21 18 13747,'3'-13'925,"-1"8"-378,-1 9 247,-15 313 2906,1-2-2441,16-282-1046,-3-33-207,0 0 1,0 1-1,0-1 1,0 0-1,0 1 1,0-1-1,0 0 1,0 1-1,1-1 0,-1 0 1,0 1-1,0-1 1,0 0-1,1 1 1,-1-1-1,0 0 0,0 0 1,1 1-1,-1-1 1,0 0-1,1 0 1,-1 0-1,0 1 0,1-1 1,-1 0-1,1 0 5,0 0-1,-1-1 0,1 1 1,0 0-1,-1-1 0,1 1 1,-1 0-1,1-1 0,0 1 1,-1-1-1,1 1 0,-1-1 1,0 1-1,1-1 0,-1 1 1,1-1-1,-1 1 0,1-2 1,58-104 559,-14 25-246,-22 42-241,49-77 366,-62 103-640,0 0 0,1 1 0,0 0-1,0 1 1,1 0 0,17-11 0,-14 15-1530,-26 14 1113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09"/>
    </inkml:context>
    <inkml:brush xml:id="br0">
      <inkml:brushProperty name="width" value="0.05" units="cm"/>
      <inkml:brushProperty name="height" value="0.05" units="cm"/>
    </inkml:brush>
  </inkml:definitions>
  <inkml:trace contextRef="#ctx0" brushRef="#br0">0 1 15723,'15'20'1401,"1"6"-969,-2 4-184,5 7 496,-1 3-96,5 2-408,-3-2-504,9-7 264,1-7-56,-3-28-96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0"/>
    </inkml:context>
    <inkml:brush xml:id="br0">
      <inkml:brushProperty name="width" value="0.05" units="cm"/>
      <inkml:brushProperty name="height" value="0.05" units="cm"/>
    </inkml:brush>
  </inkml:definitions>
  <inkml:trace contextRef="#ctx0" brushRef="#br0">1 70 16772,'9'-7'503,"2"0"1,-1 1-1,1 0 1,-1 1-1,1 0 1,1 1-1,-1 0 1,16-3-1,-6 2-287,0 0-1,0 2 0,35-2 1,-45 4-193,-1 1 0,1 1 0,-1 0 0,1 0 1,-1 1-1,0 0 0,1 1 0,-1 1 1,12 5-1,-19-8-24,-1 0 1,1 0 0,-1 0-1,1 1 1,-1 0-1,1-1 1,-1 1 0,0 0-1,0 0 1,0 0-1,0 0 1,0 0 0,-1 1-1,1-1 1,-1 1-1,1-1 1,-1 1 0,0-1-1,0 1 1,0 0-1,0 0 1,0-1-1,-1 1 1,1 0 0,-1 0-1,0 0 1,0 0-1,0-1 1,0 1 0,-1 5-1,-1-1 2,-1-1 0,1 0 0,-1 0-1,0 0 1,0 0 0,-1 0 0,0-1-1,0 0 1,0 0 0,-1 0 0,1 0-1,-7 4 1,-2 1 5,0-1-1,-1 0 1,0-1 0,-27 11 0,23-11-139,18-8 124,0 0 1,0 0-1,0 0 0,0 0 0,0 0 1,-1 0-1,1 0 0,0 0 1,0 0-1,0 0 0,0 0 0,0 1 1,-1-1-1,1 0 0,0 0 1,0 0-1,0 0 0,0 0 0,0 0 1,0 1-1,0-1 0,0 0 0,0 0 1,-1 0-1,1 0 0,0 0 1,0 1-1,0-1 0,0 0 0,0 0 1,0 0-1,0 0 0,0 0 1,0 1-1,0-1 0,0 0 0,0 0 1,0 0-1,0 0 0,0 1 0,0-1 1,1 0-1,-1 0 0,8 6-257,19 6-78,-18-9 201,3 2 60,0 1 1,-1 0 0,1 1 0,-1 0 0,0 1 0,17 16 0,-24-20 102,-1 0 1,0 0-1,1 0 1,-1 1 0,-1-1-1,1 1 1,-1 0 0,0 0-1,0 0 1,0 0-1,-1 0 1,0 1 0,0-1-1,0 0 1,0 1-1,-1-1 1,0 0 0,0 1-1,-2 8 1,0-4 106,-1 0 1,0 0 0,0 0-1,-1-1 1,-1 0 0,1 1-1,-1-2 1,-1 1 0,0-1-1,0 1 1,-8 7-1,5-7 85,0 0 0,0 0-1,-1-1 1,1-1 0,-2 1 0,1-2-1,-1 1 1,-20 7 0,23-11-116,0-1 1,0 0 0,0 0 0,-1-1-1,1 0 1,0-1 0,-1 0 0,1 0-1,0-1 1,0 0 0,-10-2 0,12 1-166,0 1 1,0-1 0,0-1-1,0 1 1,0-1 0,0 0-1,1 0 1,-1-1 0,1 1-1,0-1 1,0-1 0,1 1-1,-1-1 1,-6-8 0,10 12 21,0-1 1,0 1 0,0-1 0,1 1 0,-1-1 0,0 1 0,1-1 0,-1 1-1,1-1 1,-1 0 0,1 1 0,0-1 0,-1 0 0,1 1 0,0-1 0,0 0-1,0 1 1,1-1 0,-1 0 0,0 1 0,1-1 0,-1 0 0,1 1 0,-1-1-1,1 1 1,0-1 0,0 1 0,-1-1 0,1 1 0,0-1 0,0 1 0,1 0 0,-1 0-1,0-1 1,0 1 0,1 0 0,-1 0 0,0 0 0,1 0 0,1 0 0,19-10-501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6.107"/>
    </inkml:context>
    <inkml:brush xml:id="br0">
      <inkml:brushProperty name="width" value="0.05" units="cm"/>
      <inkml:brushProperty name="height" value="0.05" units="cm"/>
    </inkml:brush>
  </inkml:definitions>
  <inkml:trace contextRef="#ctx0" brushRef="#br0">0 284 15403,'1'1'76,"-1"-1"0,0 1 1,1 0-1,-1-1 0,0 1 0,1 0 0,-1-1 0,1 1 0,-1-1 0,1 1 0,0-1 0,-1 1 0,1-1 1,-1 0-1,1 1 0,0-1 0,-1 0 0,1 1 0,0-1 0,0 0 0,-1 0 0,1 0 0,0 1 0,0-1 0,-1 0 1,1 0-1,0 0 0,0 0 0,-1 0 0,2-1 0,25 0 794,-4-4-684,0 0 1,0-2-1,-1 0 1,0-2-1,-1 0 1,0-1-1,0-2 0,-1 0 1,-1-1-1,0-1 1,0 0-1,-2-2 0,26-27 1,-38 36-95,0 0 0,-1 0 0,1 0 0,-1-1 0,5-14 0,-8 19-54,0 0 0,0 0 0,-1 0-1,1 0 1,-1 0 0,1 0 0,-1 0 0,-1-5-1,1 7-17,0 0 0,0 0 0,-1-1 0,1 1 0,0 0 0,-1 0-1,1 0 1,-1 0 0,0 0 0,1 0 0,-1-1 0,0 1 0,0 0-1,1 1 1,-1-1 0,0 0 0,0 0 0,0 0 0,0 0 0,-2 0-1,1 0 4,-1 0-1,1 0 1,-1 1-1,1-1 1,-1 1-1,1 0 0,-1 0 1,0 0-1,1 0 1,-1 0-1,1 0 1,-1 1-1,1-1 0,-1 1 1,1-1-1,-5 3 1,-37 19 130,43-21-151,-25 16 60,1 2 0,0 1 1,1 1-1,2 1 1,0 1-1,1 0 0,1 2 1,2 1-1,-17 29 1,30-46-15,0 0 1,0 1-1,1 0 1,1 0-1,-6 20 1,9-27-40,0 0 0,-1-1 1,1 1-1,0 0 1,0 0-1,0 0 0,1-1 1,-1 1-1,1 0 0,-1 0 1,1-1-1,1 4 1,-1-4-14,0-1 0,1 1 0,-1-1 0,0 1 0,0-1 0,1 1 0,-1-1 0,1 0 0,-1 0 1,1 0-1,-1 0 0,1 0 0,0 0 0,0 0 0,-1 0 0,1-1 0,0 1 0,0-1 0,3 1 0,2 0-117,1-1 0,-1 1 0,0-2-1,0 1 1,0-1 0,0 0-1,1-1 1,-2 1 0,1-1 0,10-5-1,10-5-174,31-18 0,-49 25 254,49-30-367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1"/>
    </inkml:context>
    <inkml:brush xml:id="br0">
      <inkml:brushProperty name="width" value="0.05" units="cm"/>
      <inkml:brushProperty name="height" value="0.05" units="cm"/>
    </inkml:brush>
  </inkml:definitions>
  <inkml:trace contextRef="#ctx0" brushRef="#br0">363 0 17972,'1'0'92,"1"1"0,-1-1 0,0 0 0,0 0 0,0 1 0,0-1 0,0 1 0,0-1 0,0 1-1,0-1 1,0 1 0,0 0 0,0-1 0,0 1 0,0 0 0,-1 0 0,1 0 0,0 0 0,0-1 0,-1 1 0,1 0 0,-1 0 0,1 0 0,-1 1 0,1-1 0,0 2 0,-1-1 26,0 1 0,0-1 0,0 0 0,-1 1 0,1-1 0,-1 1 0,1-1 0,-1 1 0,0-1 0,0 0 0,0 0 0,-1 3 0,-5 7 259,0-1 1,-1 0 0,-16 18 0,4-10-207,-1-1 0,-1 0 1,0-2-1,-1 0 0,-1-2 1,-35 16-1,-44 27 33,99-54-197,1-1 0,-1 1 1,0 0-1,1 0 0,0 0 0,0 0 1,0 1-1,-4 5 0,7-8-7,-1 0 0,0 0 0,1 0 0,0 0-1,-1 0 1,1 0 0,0 0 0,-1 1 0,1-1-1,0 0 1,0 0 0,0 0 0,0 0 0,0 1 0,0-1-1,0 0 1,0 0 0,1 0 0,-1 0 0,0 1-1,1-1 1,-1 0 0,1 0 0,-1 0 0,1 0 0,0 0-1,-1 0 1,1 0 0,0 0 0,0-1 0,0 1-1,-1 0 1,1 0 0,0 0 0,0-1 0,0 1 0,2 0-1,7 5-7,0 0 1,1-1-1,0 0 0,0-1 0,0 0 0,19 3 0,76 9-48,-55-10-167,-42-5 102,7 2-201,0-1 0,0 0 0,0-2 0,1 0 0,17-2 0,-13-4-127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2"/>
    </inkml:context>
    <inkml:brush xml:id="br0">
      <inkml:brushProperty name="width" value="0.05" units="cm"/>
      <inkml:brushProperty name="height" value="0.05" units="cm"/>
    </inkml:brush>
  </inkml:definitions>
  <inkml:trace contextRef="#ctx0" brushRef="#br0">151 1 19780,'-7'7'2297,"1"0"-1991,0 0-1,1 0 1,0 0 0,1 1 0,0-1 0,-6 15 0,-15 53 472,20-61-741,-16 65 95,20-70-135,-1 0 0,1-1 0,1 1 0,-1 0 0,1 0 0,1-1 0,2 12 0,-3-18 0,1 0 0,0 0-1,0 0 1,0 0 0,0 0-1,0 0 1,0 0 0,0-1-1,1 1 1,-1 0 0,1-1-1,-1 1 1,1-1 0,0 0-1,0 1 1,-1-1 0,1 0-1,0 0 1,0 0 0,0 0-1,0-1 1,0 1 0,0 0-1,0-1 1,3 1 0,7 0-14,-1 1 1,0-2-1,19 0 1,-14-1 0,1 1 4,4 0-71,1 0-1,42 7 1,-59-6 54,0 0 0,0 1 1,1-1-1,-1 1 0,-1 0 1,1 0-1,0 1 0,0-1 1,-1 1-1,0 0 0,1 0 1,-1 1-1,0-1 0,-1 1 1,1 0-1,-1 0 0,6 8 1,-8-9 22,1 1 0,-1-1 0,0 1 1,0-1-1,0 1 0,0 0 1,-1 0-1,0-1 0,1 1 1,-1 0-1,0 0 0,-1-1 1,1 1-1,-1 0 0,0 0 1,0-1-1,0 1 0,0-1 0,-1 1 1,1-1-1,-1 1 0,0-1 1,-3 5-1,-4 4 89,0 1 0,-1-2-1,0 1 1,-18 14 0,15-14 39,-1-1 0,0 0 0,-1-1 0,0-1 0,-1 0 1,-31 13-1,42-20-120,1-1 0,-1 1 1,1-1-1,-1 0 1,1 0-1,-1-1 0,1 1 1,-1-1-1,0 0 0,0 0 1,1-1-1,-1 0 1,1 1-1,-1-1 0,1-1 1,-1 1-1,1-1 0,-1 1 1,1-1-1,0-1 1,0 1-1,0-1 0,0 1 1,1-1-1,-1 0 0,1 0 1,-1-1-1,1 1 1,0-1-1,0 1 0,-2-6 1,0 1-9,1-1 0,0 1 0,0-1 0,1 0 0,0 0 0,0-1 0,1 1 0,0-1 0,0-11 0,-4-50-140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3"/>
    </inkml:context>
    <inkml:brush xml:id="br0">
      <inkml:brushProperty name="width" value="0.05" units="cm"/>
      <inkml:brushProperty name="height" value="0.05" units="cm"/>
    </inkml:brush>
  </inkml:definitions>
  <inkml:trace contextRef="#ctx0" brushRef="#br0">1 74 18428,'20'-1'2024,"14"-2"-1151,5-3-377,14-3 1336,3-2-680,4 1-448,0-2-287,-4 4-722,-4 1-679,-11 4 840,-6 0-144,-15 3-136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4"/>
    </inkml:context>
    <inkml:brush xml:id="br0">
      <inkml:brushProperty name="width" value="0.05" units="cm"/>
      <inkml:brushProperty name="height" value="0.05" units="cm"/>
    </inkml:brush>
  </inkml:definitions>
  <inkml:trace contextRef="#ctx0" brushRef="#br0">165 2 16516,'0'0'42,"0"0"0,0 0 1,0 0-1,0 0 0,0-1 1,0 1-1,0 0 1,0 0-1,0 0 0,0 0 1,0 0-1,0 0 1,-1 0-1,1 0 0,0 0 1,0 0-1,0 0 0,0 0 1,0 0-1,0-1 1,0 1-1,0 0 0,-1 0 1,1 0-1,0 0 1,0 0-1,0 0 0,0 0 1,0 0-1,0 0 0,0 0 1,0 0-1,-1 0 1,1 0-1,0 0 0,0 0 1,0 1-1,0-1 1,0 0-1,0 0 0,0 0 1,0 0-1,-1 0 0,1 0 1,0 0-1,0 0 1,0 0-1,0 0 0,0 0 1,0 0-1,0 0 1,0 1-1,0-1 0,0 0 1,0 0-1,0 0 0,0 0 1,0 0-1,0 0 1,0 0-1,-1 1 0,-4 11 992,-3 19-133,-109 565 987,110-563-1876,-2 7 1,-4 59 1,13-96-12,0 0 0,0 0 0,0 0 0,0 0 0,1 0 0,-1 0 0,2 4 0,-2-7-1,0 0 1,0 1 0,0-1 0,0 0 0,1 0-1,-1 1 1,0-1 0,0 0 0,0 0 0,0 0-1,1 1 1,-1-1 0,0 0 0,0 0 0,1 0 0,-1 0-1,0 1 1,0-1 0,1 0 0,-1 0 0,0 0-1,0 0 1,1 0 0,-1 0 0,0 0 0,0 0-1,1 0 1,-1 0 0,0 0 0,1 0 0,-1 0 0,14-11 108,9-20 186,34-62 0,-19 28-19,28-37-77,84-100-1,-141 191-484,18-24-862,-26 32 1080,0 1 1,1 0-1,-1 0 0,-1-1 0,1 1 0,0 0 1,-1-1-1,1 1 0,-1-1 0,1 1 1,-1-1-1,0 1 0,0-1 0,-1-3 0,-6-13-519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5"/>
    </inkml:context>
    <inkml:brush xml:id="br0">
      <inkml:brushProperty name="width" value="0.05" units="cm"/>
      <inkml:brushProperty name="height" value="0.05" units="cm"/>
    </inkml:brush>
  </inkml:definitions>
  <inkml:trace contextRef="#ctx0" brushRef="#br0">4 452 14795,'-2'58'1657,"1"-7"-849,1-2-296,3-4 736,4-2-208,1-8-280,4-5-343,4-12-826,4-10-271,0-15 528,0-7-184,-3-11-136</inkml:trace>
  <inkml:trace contextRef="#ctx0" brushRef="#br0" timeOffset="1">507 1 16532,'-5'32'1608,"-2"22"-968,-6 8-232,0 9 616,2 5-63,1-1-201,1-1-216,3-9-240,4-8-96,3-12-208,3-8-128,4-7-416,-3-6-256,0-8-689,-3-7 1161,7-9-264,0-8-192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7"/>
    </inkml:context>
    <inkml:brush xml:id="br0">
      <inkml:brushProperty name="width" value="0.05" units="cm"/>
      <inkml:brushProperty name="height" value="0.05" units="cm"/>
    </inkml:brush>
  </inkml:definitions>
  <inkml:trace contextRef="#ctx0" brushRef="#br0">0 115 15315,'0'2'118,"0"1"-1,1-1 0,-1 0 0,0 1 0,1-1 1,0 0-1,-1 0 0,1 0 0,0 1 1,0-1-1,0 0 0,0 0 0,1 0 1,-1 0-1,0-1 0,1 1 0,-1 0 1,1-1-1,0 1 0,0-1 0,-1 1 1,1-1-1,0 0 0,0 1 0,0-1 1,0 0-1,1-1 0,-1 1 0,0 0 1,0 0-1,1-1 0,-1 0 0,0 1 1,0-1-1,1 0 0,-1 0 0,5-1 1,1 0 75,0 0 0,0-1 0,0 0 1,-1 0-1,1-1 0,-1 0 0,1 0 1,-1-1-1,11-7 0,-7 3 37,0 0-1,-1-1 0,15-16 0,-21 21-142,-1 0 0,0 0 0,1-1 0,-1 1 1,-1-1-1,1 0 0,-1 0 0,0 1 0,0-2 0,0 1 0,1-10 0,-3 15-75,1-1 0,-1 1-1,0-1 1,0 0 0,0 1 0,0-1-1,0 1 1,0-1 0,0 0 0,0 1 0,0-1-1,0 1 1,0-1 0,0 1 0,0-1-1,0 0 1,0 1 0,-1-1 0,1 1 0,0-1-1,0 1 1,-1-1 0,1 1 0,0-1-1,-1 1 1,1-1 0,-1 1 0,1-1-1,-1 1 1,1 0 0,0-1 0,-1 1 0,1 0-1,-1-1 1,0 1 0,1 0 0,-1 0-1,1 0 1,-1-1 0,1 1 0,-1 0 0,0 0-1,1 0 1,-1 0 0,1 0 0,-1 0-1,1 0 1,-1 0 0,0 0 0,1 0-1,-1 0 1,0 1 0,-3 0 14,1 1-1,-1-1 1,1 1 0,0-1 0,0 1-1,0 0 1,-5 5 0,-4 6-17,0 0 1,2 1 0,-1 1-1,2 0 1,0 0 0,1 1-1,0-1 1,1 2 0,1-1-1,1 1 1,-4 20 0,8-32-18,0 0 1,0 1 0,1 0 0,0-1 0,0 1 0,1 6-1,-1-11 6,0 1-1,0-1 0,1 0 0,-1 0 1,0 0-1,1 1 0,-1-1 0,1 0 1,-1 0-1,1 0 0,0 0 0,0 0 1,-1 0-1,1 0 0,0 0 0,0 0 0,0-1 1,0 1-1,0 0 0,0 0 0,0-1 1,0 1-1,0-1 0,0 1 0,1-1 1,-1 1-1,0-1 0,0 0 0,1 1 1,-1-1-1,0 0 0,2 0 0,5-1-4,0 1 0,0-2-1,-1 1 1,1-1-1,0 0 1,-1-1 0,0 1-1,1-2 1,-1 1 0,9-7-1,12-8-3,27-23-1,-47 35 14,87-75 84,-63 52-35,-31 28-47,0 1 0,0-1 1,0 0-1,0 0 0,-1 1 0,1-1 0,0 0 1,0 1-1,0-1 0,0 1 0,1-1 0,-1 1 1,0 0-1,0-1 0,2 1 0,-3 0-2,1 0 1,-1 0-1,0 1 0,1-1 1,-1 0-1,0 0 0,1 1 0,-1-1 1,0 0-1,0 0 0,1 1 1,-1-1-1,0 0 0,0 1 0,1-1 1,-1 0-1,0 1 0,0-1 0,0 0 1,1 1-1,-1-1 0,0 0 1,0 1-1,0-1 0,0 1 0,0-1 1,0 0-1,0 2 0,0 5 22,0 0 0,-1 0 0,-3 14 0,2-9-10,0 3 0,-1-2 0,2-1 0,-1 1 0,2-1 1,-1 1-1,2 0 0,0-1 0,3 19 1,-4-30-15,1 1-1,-1-1 1,1 1 0,-1-1 0,1 1 0,0-1 0,0 0 0,-1 1 0,1-1-1,0 0 1,0 0 0,0 0 0,1 1 0,-1-1 0,0 0 0,0-1 0,0 1 0,1 0-1,-1 0 1,0 0 0,3 0 0,-1 0-1,-1-1-1,0 0 0,1 0 1,-1 0-1,1 0 1,-1 0-1,0 0 1,1 0-1,-1-1 1,0 1-1,1-1 1,2-1-1,5-2-40,-2-1 0,1 0-1,-1 0 1,1-1 0,10-10 0,-13 11-42,0 0 0,-1-1 0,0 0 0,0 0 0,0 0 0,-1-1 1,1 0-1,-2 0 0,1 0 0,-1 0 0,0 0 0,-1-1 0,1 1 0,-2-1 1,1 0-1,-1 0 0,0-8 0,1-18-240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8"/>
    </inkml:context>
    <inkml:brush xml:id="br0">
      <inkml:brushProperty name="width" value="0.05" units="cm"/>
      <inkml:brushProperty name="height" value="0.05" units="cm"/>
    </inkml:brush>
  </inkml:definitions>
  <inkml:trace contextRef="#ctx0" brushRef="#br0">20 1 18428,'-10'19'1920,"5"1"-1424,3-2-304,-1-1 985,9-9-865,3-4-8,3-6-296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19"/>
    </inkml:context>
    <inkml:brush xml:id="br0">
      <inkml:brushProperty name="width" value="0.05" units="cm"/>
      <inkml:brushProperty name="height" value="0.05" units="cm"/>
    </inkml:brush>
  </inkml:definitions>
  <inkml:trace contextRef="#ctx0" brushRef="#br0">118 144 15515,'4'-44'3248,"-4"44"-3206,0 0 0,0-1 1,0 1-1,0-1 0,0 1 0,0 0 0,0-1 0,0 1 0,0 0 0,0-1 0,-1 1 1,1 0-1,0-1 0,0 1 0,0 0 0,0-1 0,0 1 0,-1 0 0,1 0 0,0-1 1,0 1-1,-1 0 0,1-1 0,0 1 0,0 0 0,-1 0 0,1 0 0,0-1 1,-1 1-1,1 0 0,0 0 0,-1 0 0,1 0 0,-1 0 0,0 0 55,-1 1 0,1 0 0,0 0 0,-1 0 0,1 0 0,0 0 0,0 0 0,0 0 0,0 0 0,0 1 0,0-1 0,0 0 0,-1 3 0,-8 12 150,0 1-1,2 0 0,-12 32 0,-13 60-109,19-46-114,13-56-30,0-1 0,0 1 0,1 0 0,0 0 0,0-1 0,3 15 1,-3-20 4,0-1 0,1 1 0,-1 0 1,0 0-1,0 0 0,1 0 0,-1 0 1,1 0-1,-1-1 0,1 1 1,-1 0-1,1 0 0,-1-1 0,1 1 1,0 0-1,-1-1 0,1 1 1,0 0-1,0-1 0,0 1 0,-1-1 1,1 1-1,0-1 0,0 0 1,0 1-1,0-1 0,0 0 0,0 0 1,0 0-1,-1 1 0,1-1 1,0 0-1,0 0 0,0 0 0,0-1 1,0 1-1,0 0 0,0 0 0,0 0 1,1-1-1,3-1-3,-1 0 0,1 0 1,-1 0-1,0-1 0,0 1 0,5-5 0,5-6 17,1 0-1,-2-2 0,0 0 0,0 0 0,-1-1 0,12-24 0,1-6 175,22-57 1,-34 68-6,-2-1-1,10-54 1,-29 146-282,3 0 0,4 96 0,1-141 101,1 0 1,0 1-1,0-1 1,7 21-1,-8-30-2,1 0 0,-1 0 0,1 0-1,0 0 1,0 0 0,0-1 0,0 1 0,0 0-1,0-1 1,0 1 0,0-1 0,1 1-1,-1-1 1,1 1 0,-1-1 0,1 0 0,-1 0-1,1 0 1,0 0 0,0 0 0,-1 0-1,1 0 1,0-1 0,0 1 0,0-1-1,0 1 1,0-1 0,0 0 0,0 0 0,0 1-1,0-1 1,0-1 0,0 1 0,0 0-1,0 0 1,2-2 0,8-2-10,0 0-1,-1-2 1,0 1 0,0-1 0,13-10-1,-10 6-10,2 1 0,18-9-1,-29 17 12,0-1 0,0 0 0,-1 1 0,1 0 0,0 0 0,0 0-1,0 1 1,0-1 0,0 1 0,0 1 0,0-1 0,6 2 0,-7-2 0,-1 1 1,1 1 0,-1-1 0,1 0 0,-1 1 0,0 0 0,0 0 0,1 0 0,-2 0-1,1 0 1,0 1 0,0-1 0,-1 1 0,1 0 0,-1-1 0,0 1 0,3 6 0,1 3-20,0 0 1,-1 0 0,5 22-1,-7-22 38,1 0 0,0 0 0,9 16 0,-11-26 0,-1 0-1,1-1 1,0 1-1,0-1 1,0 1-1,0-1 1,0 0-1,0 1 1,1-1-1,-1 0 1,0-1-1,0 1 1,1 0-1,-1-1 1,1 1-1,-1-1 1,1 0-1,-1 0 1,0 0 0,3 0-1,-1 0 2,0 0 0,0 1 1,0-1-1,0 1 0,0 0 0,0 0 0,0 1 0,0-1 1,5 3-1,-3 2-9,0-1 0,-1 1 1,1 0-1,-1 0 0,-1 0 0,1 1 1,-1 0-1,0-1 0,-1 2 1,1-1-1,-1 0 0,-1 1 0,0-1 1,0 1-1,2 12 0,0 7 14,-1 0-1,-2 1 1,-2 31 0,1-35 86,-2 1 1,0-1-1,-2 0 1,-1 0 0,0 0-1,-10 23 1,14-46-88,1 0 0,0 1 0,-1-1 0,0 0 1,1 0-1,-1 0 0,1 0 0,-1 0 0,0 0 0,0 0 0,0 0 0,0-1 0,1 1 0,-1 0 1,0 0-1,0-1 0,-2 2 0,3-2-7,-1 0 1,1 0-1,-1 0 1,0 0-1,1 0 1,-1 0 0,1-1-1,-1 1 1,1 0-1,-1 0 1,0 0-1,1 0 1,-1-1-1,1 1 1,-1 0-1,1-1 1,-1 1-1,1 0 1,-1-1-1,1 1 1,0 0-1,-1-1 1,1 1-1,-1-1 1,-3-5 16,1 1 0,0 0 0,0-1 0,-4-11-1,-5-15 23,1 0-1,1-1 1,2-1-1,1 0 1,2 0 0,1 0-1,1-53 1,3 81-84,1-1 1,0 0-1,0 1 1,0-1-1,1 0 1,0 1 0,0 0-1,0-1 1,1 1-1,0 0 1,0 0-1,1 1 1,0-1-1,5-6 1,-2 6 57,-1 0 1,1 0-1,1 1 0,-1 0 0,1 0 1,0 1-1,0 0 0,0 0 0,0 1 1,12-3-1,28-7-145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0"/>
    </inkml:context>
    <inkml:brush xml:id="br0">
      <inkml:brushProperty name="width" value="0.05" units="cm"/>
      <inkml:brushProperty name="height" value="0.05" units="cm"/>
    </inkml:brush>
  </inkml:definitions>
  <inkml:trace contextRef="#ctx0" brushRef="#br0">12 1 19916,'0'24'1449,"-6"-8"-1417,3-5-328,3-7 968</inkml:trace>
  <inkml:trace contextRef="#ctx0" brushRef="#br0" timeOffset="1">12 333 19788,'0'20'2065,"-3"-3"-1521,0-8 1048,3-16-1256,1-8-672,-1-2 336,-1 0-144,-5 0-160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2"/>
    </inkml:context>
    <inkml:brush xml:id="br0">
      <inkml:brushProperty name="width" value="0.05" units="cm"/>
      <inkml:brushProperty name="height" value="0.05" units="cm"/>
    </inkml:brush>
  </inkml:definitions>
  <inkml:trace contextRef="#ctx0" brushRef="#br0">0 5 17508,'3'-4'1640,"0"14"-1160,3 7-224,1 16 808,0 11-247,3 12-401,-1 7-200,1 7-200,-3 1-48,-4-8-272,-2-5-160,-2-15-473,-5-8-583,-7-17 1160,-3-8-264,-4-17-208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6.538"/>
    </inkml:context>
    <inkml:brush xml:id="br0">
      <inkml:brushProperty name="width" value="0.05" units="cm"/>
      <inkml:brushProperty name="height" value="0.05" units="cm"/>
    </inkml:brush>
  </inkml:definitions>
  <inkml:trace contextRef="#ctx0" brushRef="#br0">123 0 16876,'-75'100'4646,"43"-57"-3213,30-40-1366,0 1-1,1-1 1,-1 0 0,0 1 0,1-1 0,0 1 0,0-1 0,0 1 0,0-1-1,1 1 1,-1 6 0,1-9-76,1 0 0,-1 0 1,1 0-1,-1 0 0,1 0 0,0 0 0,-1 0 0,1 0 1,0 0-1,0 0 0,0 0 0,-1 0 0,1-1 0,0 1 1,0 0-1,0-1 0,0 1 0,0-1 0,1 1 0,-1-1 1,0 1-1,0-1 0,0 0 0,0 0 0,2 1 0,38 4-412,-30-4 295,-1 0 29,-1 1 0,0 0 0,0 0-1,0 1 1,0 1 0,0-1 0,-1 2 0,1-1 0,-1 1 0,8 6 0,-14-10 102,1 1 0,-1 0 0,0 0 0,0 0 0,0 1 0,0-1 0,0 0 0,-1 1 0,1-1-1,-1 1 1,1-1 0,-1 1 0,0 0 0,0 0 0,0-1 0,0 1 0,-1 0 0,1 0 0,-1 0 0,1 0-1,-1 0 1,0 0 0,-1 0 0,1 0 0,0 0 0,-1 0 0,1 0 0,-1-1 0,0 1 0,0 0 0,0 0-1,-1-1 1,1 1 0,0 0 0,-1-1 0,-2 3 0,-3 5 195,-1 0 1,0-1-1,-1 0 1,0 0-1,0-1 0,-1 0 1,0-1-1,0 0 0,-1-1 1,0 0-1,-20 8 1,29-13-229,0-1 0,1 1 0,-1-1 0,0 0 1,0 0-1,1 0 0,-1 1 0,0-2 0,1 1 0,-1 0 1,-3-1-1,4 1-15,0 0 0,1-1 0,-1 1-1,1 0 1,-1-1 0,0 1 0,1-1 0,-1 1 0,1-1 0,-1 1 0,1-1 0,-1 1 0,1-1 0,-1 1-1,1-1 1,0 1 0,-1-1 0,1 0 0,0 1 0,-1-2 0,1 0-24,0-1 1,0 1-1,0 0 1,0 0-1,0-1 1,0 1-1,1 0 1,-1 0-1,1 0 0,-1 0 1,1-1-1,0 1 1,0 0-1,0 0 1,0 0-1,2-2 1,12-17-482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3"/>
    </inkml:context>
    <inkml:brush xml:id="br0">
      <inkml:brushProperty name="width" value="0.05" units="cm"/>
      <inkml:brushProperty name="height" value="0.05" units="cm"/>
    </inkml:brush>
  </inkml:definitions>
  <inkml:trace contextRef="#ctx0" brushRef="#br0">0 175 16147,'12'-15'417,"1"1"0,0 1 0,1 0 0,0 0 0,1 2 0,0 0 0,1 0 0,0 2 0,0 0 0,1 0 0,22-6 0,-17 8-206,0 0 0,0 2 0,0 0 0,0 2 0,1 1-1,0 0 1,-1 2 0,45 4 0,-57-3-193,-1 1 0,1 0 0,-1 1 0,0 0 0,0 0 0,0 1 0,0 0 0,0 1 0,13 9 0,-19-11-13,1-1 0,-1 1-1,0 0 1,0 1 0,0-1-1,0 0 1,-1 1 0,1 0-1,-1 0 1,0 0 0,0 0-1,0 0 1,-1 0 0,1 0-1,-1 0 1,0 1-1,0-1 1,-1 0 0,1 1-1,-1-1 1,0 1 0,0-1-1,-1 6 1,-2 2 19,1-1-1,-2 1 1,0-1 0,0 0-1,-1 0 1,-1 0 0,0 0 0,0-1-1,-1 0 1,-15 18 0,6-11 21,0-1 1,-1-1 0,0 0 0,-37 23-1,43-32-294,1 0 0,-1-1 0,0 0 0,0 0 0,-1-2-1,1 1 1,-1-2 0,0 1 0,0-2 0,0 1 0,-15-1-1,22-2-471,6 0 265,10 7-323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4"/>
    </inkml:context>
    <inkml:brush xml:id="br0">
      <inkml:brushProperty name="width" value="0.05" units="cm"/>
      <inkml:brushProperty name="height" value="0.05" units="cm"/>
    </inkml:brush>
  </inkml:definitions>
  <inkml:trace contextRef="#ctx0" brushRef="#br0">41 236 18612,'0'-3'595,"0"-17"742,0 19-1294,0 1 0,0 0 0,0-1 0,0 1 0,0 0 0,0-1 0,0 1 0,0 0 0,0-1 1,0 1-1,0 0 0,0-1 0,0 1 0,0 0 0,0-1 0,0 1 0,0 0 0,-1-1 0,1 1 0,0 0 0,0 0 0,0-1 0,-1 1 0,1 0 0,0-1 0,0 1 0,0 0 0,-1 0 0,1 0 0,0-1 0,-1 1 0,1 0 0,0 0 0,0 0 1,-1 0-1,1-1 0,0 1 0,-1 0 0,1 0 0,-1 0 0,-1 2 49,1 0 0,0 1 0,0-1 1,-1 0-1,1 0 0,0 1 0,1-1 1,-1 1-1,0-1 0,1 1 0,0-1 0,-1 1 1,1 4-1,-1 3 21,-8 43-44,-2 54-1,11-107-69,0 1-1,0 0 1,0 0-1,0 0 1,-1 0 0,1 0-1,1 0 1,-1 0-1,0-1 1,0 1-1,0 0 1,0 0-1,1 0 1,-1 0-1,0 0 1,1-1-1,-1 1 1,0 0-1,1 0 1,-1-1-1,2 2 1,-1-2 0,-1 0 0,1 0-1,0 0 1,-1 0 0,1 0 0,-1 0 0,1 0 0,0-1 0,-1 1 0,1 0 0,-1 0 0,1-1-1,-1 1 1,1-1 0,-1 1 0,1 0 0,-1-1 0,1 1 0,-1-1 0,1 1 0,0-2-1,24-34-25,11-32 22,-32 59 8,0 0 0,-1 0 1,0-1-1,-1 1 0,3-16 0,-8 26-102,-4 11 34,5-9 67,1 0 1,-1 0-1,1 1 1,-1-1-1,1 1 1,-1 5-1,2-9 1,1 0 0,-1 1 0,0-1 0,0 0 0,0 0 0,0 0 0,0 0 0,0 1 1,1-1-1,-1 0 0,0 0 0,0 0 0,0 0 0,0 0 0,1 0 0,-1 0 0,0 1 0,0-1 0,0 0 0,1 0 0,-1 0 0,0 0 0,0 0 0,1 0 0,-1 0 0,0 0 0,0 0 1,0 0-1,1 0 0,-1 0 0,0 0 0,0 0 0,0 0 0,1 0 0,-1-1 0,0 1 0,0 0 0,0 0 0,1 0 0,-1 0 0,0 0 0,0 0 0,0 0 0,0-1 0,0 1 0,1 0 1,-1 0-1,10-6 59,80-57 108,-63 46-1220,-1-1-1,-1 0 0,-1-2 0,43-45 1,-37 25 172,-1-2-303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5"/>
    </inkml:context>
    <inkml:brush xml:id="br0">
      <inkml:brushProperty name="width" value="0.05" units="cm"/>
      <inkml:brushProperty name="height" value="0.05" units="cm"/>
    </inkml:brush>
  </inkml:definitions>
  <inkml:trace contextRef="#ctx0" brushRef="#br0">148 0 11707,'1'8'432,"0"0"0,0 0 0,-1 0 0,0 0 0,0 0 0,-1 0 0,0 0 0,0-1 0,-4 14 0,-1 8 1015,-22 199 2794,26-192-3836,2-1 1,1 1-1,2-1 1,11 52-1,-13-86-401,7 27 80,-8-27-91,0-1 0,0 1 0,0 0 0,1 0 0,-1 0 0,0-1 0,0 1 0,1 0 1,-1-1-1,1 1 0,-1 0 0,1-1 0,-1 1 0,1 0 0,-1-1 0,1 1 0,-1-1 0,1 1 1,0-1-1,-1 1 0,1-1 0,0 1 0,-1-1 0,1 0 0,0 1 0,-1-1 0,1 0 0,0 0 1,0 0-1,0 1 0,0-2-10,0 0 0,-1 1 0,1-1 1,-1 1-1,0-1 0,1 0 1,-1 1-1,1-1 0,-1 0 0,0 1 1,0-1-1,1 0 0,-1 0 0,0 1 1,0-1-1,0 0 0,0 0 0,0 0 1,0 1-1,0-1 0,0 0 0,0 0 1,0 1-1,0-1 0,-1-1 0,-5-23-192,6 23 183,-15-36-112,-1 0-1,-1 1 1,-2 1-1,-24-33 1,6 8 649,37 61-503,0 0 0,0-1 0,0 1 0,-1 0 0,1-1 0,0 1 0,0 0 1,0 0-1,0-1 0,0 1 0,0 0 0,0 0 0,0-1 0,0 1 1,0 0-1,0-1 0,0 1 0,0 0 0,0 0 0,0-1 0,0 1 1,0 0-1,0-1 0,0 1 0,1 0 0,-1 0 0,0-1 0,0 1 1,0 0-1,0 0 0,1-1 0,-1 1 0,0 0 0,0 0 0,0 0 1,1 0-1,-1-1 0,0 1 0,0 0 0,1 0 0,-1 0 0,0 0 0,1 0 1,-1 0-1,0-1 0,0 1 0,1 0 0,13-2 130,-14 2-117,29-3-209,0-1-1,-1-2 1,45-14-1,-29 6 19</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6"/>
    </inkml:context>
    <inkml:brush xml:id="br0">
      <inkml:brushProperty name="width" value="0.05" units="cm"/>
      <inkml:brushProperty name="height" value="0.05" units="cm"/>
    </inkml:brush>
  </inkml:definitions>
  <inkml:trace contextRef="#ctx0" brushRef="#br0">0 0 15827,'1'1'89,"1"-1"0,-1 0-1,0 1 1,0-1 0,0 1 0,0-1-1,1 1 1,-1-1 0,0 1-1,0 0 1,0 0 0,0-1-1,0 1 1,0 0 0,-1 0 0,1 0-1,0 0 1,0 0 0,-1 0-1,1 0 1,0 0 0,-1 1-1,1-1 1,-1 0 0,0 0 0,1 2-1,3 37 426,-3-26 43,2 49 228,-3-32-785,2 1-1,1-1 0,1 0 0,10 35 0,-13-64-35,-1 0-1,1 0 1,0 0 0,0 0 0,0 0 0,0-1 0,0 1 0,0 0 0,0 0-1,0-1 1,1 1 0,-1-1 0,1 1 0,-1-1 0,1 0 0,-1 0 0,1 1 0,0-1-1,3 1 1,-3-1-15,0-1 0,1 0 0,-1 0 0,0 1 0,1-1 0,-1-1 0,0 1 0,1 0 0,-1 0 0,0-1-1,0 1 1,1-1 0,-1 0 0,0 0 0,0 0 0,0 0 0,4-2 0,4-5-152,1 0-1,-1 0 1,-1-1 0,1 0-1,-2-1 1,1 0 0,12-20-1,45-84-308,-65 111 520,31-58 335,-32 61-329,0 0 0,0 0 0,0 0 0,0 0 1,0 1-1,0-1 0,1 0 0,-1 0 0,0 0 1,0 0-1,0 0 0,0 1 0,0-1 0,0 0 0,0 0 1,1 0-1,-1 0 0,0 0 0,0 0 0,0 0 1,0 0-1,1 0 0,-1 0 0,0 1 0,0-1 1,0 0-1,0 0 0,0 0 0,1 0 0,-1 0 1,0 0-1,0 0 0,0 0 0,1 0 0,-1-1 1,0 1-1,0 0 0,0 0 0,0 0 0,0 0 1,1 0-1,-1 0 0,0 0 0,0 0 0,0 0 1,0 0-1,0 0 0,1-1 0,-1 1 0,0 0 0,0 0 1,0 0-1,0 0 0,0 0 0,0-1 0,0 1 1,0 0-1,0 0 0,0 0 0,0 0 0,1-1 1,-1 1-1,0 0 0,0 0 0,0 0 0,0 0 1,0-1-1,3 24 589,-1 31 36,-6 18-76,1 39-33,3-111-529,0 0 0,0 0 0,0 0 0,0 1 0,0-1 0,-1 0 0,1 0 0,0 1-1,0-1 1,0 0 0,0 0 0,0 0 0,0 1 0,0-1 0,1 0 0,-1 0 0,0 0 0,0 1 0,0-1 0,0 0-1,0 0 1,0 0 0,0 1 0,0-1 0,0 0 0,1 0 0,-1 0 0,0 0 0,0 1 0,0-1 0,0 0-1,1 0 1,-1 0 0,0 0 0,0 0 0,0 0 0,1 1 0,9-9-8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7"/>
    </inkml:context>
    <inkml:brush xml:id="br0">
      <inkml:brushProperty name="width" value="0.05" units="cm"/>
      <inkml:brushProperty name="height" value="0.05" units="cm"/>
    </inkml:brush>
  </inkml:definitions>
  <inkml:trace contextRef="#ctx0" brushRef="#br0">1 95 13403,'1'-1'117,"1"1"0,0-1-1,-1 1 1,1 0 0,0 0 0,-1-1 0,1 1-1,0 0 1,-1 1 0,1-1 0,0 0 0,0 0 0,-1 1-1,1-1 1,-1 1 0,1-1 0,0 1 0,-1 0-1,1 0 1,-1 0 0,1 0 0,-1 0 0,0 0 0,1 0-1,-1 0 1,0 0 0,0 0 0,2 3 0,1 3 399,0 0 1,0 1 0,0-1 0,4 16-1,6 10 716,-14-32-1201,1-1 1,-1 1 0,0-1-1,1 1 1,-1-1 0,0 1-1,1-1 1,-1 1-1,0-1 1,1 1 0,-1-1-1,1 0 1,-1 1 0,1-1-1,-1 0 1,1 1 0,-1-1-1,1 0 1,0 0-1,-1 0 1,1 1 0,-1-1-1,1 0 1,-1 0 0,1 0-1,0 0 1,-1 0-1,1 0 1,0 0 0,0-1 7,1 1 1,-1-1-1,1 0 1,-1 1-1,0-1 1,1 0-1,-1 0 1,0 0-1,0 0 1,0 0 0,2-2-1,3-5 67,0 0 0,9-17 0,-12 20-35,17-30 70,-8 13-101,1 1 0,22-29-1,-34 48-48,1 1 0,-1-1 0,1 0-1,0 1 1,-1-1 0,1 1 0,0 0 0,0-1 0,4-1-1,-5 3 6,0 0 0,-1 0-1,1 0 1,0 0-1,-1 0 1,1 0-1,0 0 1,0 0-1,-1 0 1,1 1-1,0-1 1,-1 0-1,1 0 1,0 1-1,-1-1 1,1 0 0,0 1-1,-1-1 1,1 1-1,-1-1 1,1 1-1,-1-1 1,1 1-1,-1-1 1,1 1-1,-1 0 1,1-1-1,-1 1 1,0 0 0,1-1-1,-1 1 1,0 0-1,0-1 1,0 1-1,1 0 1,-1 0-1,0 0 1,5 20-63,-1 0 0,-1-1 0,-1 1 0,-1 0 0,-2 25 1,2 14-156,-1-54 171,0 0 18,0-1 0,1 1 0,-1 0 0,1-1 0,0 1 0,0-1 0,1 1 0,-1-1 0,1 1 0,1-1 0,2 5 0,1-7-61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8"/>
    </inkml:context>
    <inkml:brush xml:id="br0">
      <inkml:brushProperty name="width" value="0.05" units="cm"/>
      <inkml:brushProperty name="height" value="0.05" units="cm"/>
    </inkml:brush>
  </inkml:definitions>
  <inkml:trace contextRef="#ctx0" brushRef="#br0">22 400 14555,'-4'6'1387,"1"-2"-794,1-1 1,0 1 0,0 0-1,0 0 1,1 0 0,-1 0-1,1 0 1,-1 7 0,5-10 655,4-6-735,8-10-122,136-178 539,-10 13-675,-133 170-249,0 1-1,1 1 1,0-1 0,10-6 0,-19 14-7,0 1 0,1 0 0,-1-1-1,0 1 1,1 0 0,-1-1 0,1 1 0,-1 0-1,0-1 1,1 1 0,-1 0 0,1 0 0,-1 0 0,1 0-1,-1-1 1,1 1 0,-1 0 0,1 0 0,-1 0-1,1 0 1,-1 0 0,1 0 0,-1 0 0,1 0-1,-1 0 1,1 1 0,-1-1 0,0 0 0,1 0-1,-1 0 1,1 0 0,-1 1 0,1-1 0,-1 0-1,0 1 1,1-1 0,-1 0 0,1 0 0,-1 1-1,0-1 1,1 1 0,-1-1 0,0 0 0,0 1-1,1-1 1,-1 1 0,0-1 0,0 1 0,1 0-1,1 24-20,-2-23 19,-5 58-63,-3 0 0,-26 100-1,10-54 43,8-32-925,13-92-394,1-3 924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29"/>
    </inkml:context>
    <inkml:brush xml:id="br0">
      <inkml:brushProperty name="width" value="0.05" units="cm"/>
      <inkml:brushProperty name="height" value="0.05" units="cm"/>
    </inkml:brush>
  </inkml:definitions>
  <inkml:trace contextRef="#ctx0" brushRef="#br0">371 30 15739,'11'-5'553,"-4"1"-253,0 0 0,0 1 1,0 0-1,1 1 0,-1-1 0,1 1 0,0 1 0,-1 0 0,9-1 0,-15 2-213,0 0 0,-1 0 0,1 0 0,0 0 0,0 1-1,0-1 1,-1 0 0,1 0 0,0 1 0,0-1 0,-1 0-1,1 1 1,0-1 0,-1 1 0,1-1 0,0 1 0,-1-1-1,1 1 1,-1-1 0,1 1 0,-1 0 0,1-1 0,-1 1-1,1 0 1,-1-1 0,1 2 0,-1 0 29,1 0-1,-1 0 1,0 0 0,0 0-1,0 0 1,0 0 0,0 0-1,0 0 1,0-1 0,-2 5 0,0 1 81,0 0 1,-1 0-1,0-1 1,0 1-1,-5 7 1,-11 12 74,-1-2-1,-1 0 1,-2-1 0,-33 27 0,9-14-72,-72 44 0,-28 0-87,147-80-116,-1 0 1,1 0-1,0 0 0,-1 0 1,1 1-1,-1-1 0,1 0 0,0 0 1,-1 0-1,1 1 0,0-1 0,-1 0 1,1 1-1,0-1 0,0 0 0,-1 1 1,1-1-1,0 0 0,0 1 1,0-1-1,-1 0 0,1 1 0,0-1 1,0 1-1,0-1 0,0 1 0,0-1 1,0 0-1,0 1 0,0-1 0,0 1 1,0-1-1,0 0 0,0 1 1,0 0-1,1 0-3,0 0 1,0 0-1,0 0 1,-1 0-1,1-1 0,1 1 1,-1 0-1,0 0 1,0-1-1,0 1 1,0-1-1,2 1 0,41 11-70,-41-11 72,47 9 171,120 22-1270,-148-30 759,0 0-1,0-2 0,0 0 0,0-1 1,37-8-1,-22 0-203</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48.530"/>
    </inkml:context>
    <inkml:brush xml:id="br0">
      <inkml:brushProperty name="width" value="0.05" units="cm"/>
      <inkml:brushProperty name="height" value="0.05" units="cm"/>
    </inkml:brush>
  </inkml:definitions>
  <inkml:trace contextRef="#ctx0" brushRef="#br0">326 152 16027,'-2'-4'245,"0"1"0,0-1-1,1 0 1,0 0-1,-1 0 1,1 1 0,1-1-1,-1 0 1,0-1-1,1 1 1,0 0-1,0 0 1,0 0 0,1 0-1,-1 0 1,1 0-1,0 0 1,0 0 0,0 0-1,0 0 1,1 1-1,3-7 1,-2 6-55,0-1-1,1 1 1,-1 0 0,1 1 0,0-1-1,0 1 1,0 0 0,1-1-1,-1 2 1,1-1 0,-1 0 0,1 1-1,0 0 1,0 0 0,0 1 0,0-1-1,7 0 1,-6 1-117,1 0 0,0 0-1,-1 1 1,1 0 0,0 0 0,-1 1 0,1 0-1,-1 0 1,1 0 0,-1 1 0,1 0-1,-1 0 1,0 1 0,0-1 0,0 2 0,6 3-1,-8-4-61,0 0 0,-1 0 0,1 1 1,-1-1-1,0 1 0,0 0 0,0 0 0,-1 0 0,1 0 0,-1 1 0,0-1 0,0 0 0,0 1 0,-1 0 0,0-1 0,1 1 0,-2 0 0,1 0 0,-1 0 0,1 0 0,-1-1 0,-2 10 0,0 0-6,0-1 0,-2 0 0,1 0-1,-2 0 1,0-1 0,0 1 0,-1-1 0,-1 0 0,-10 14-1,-7 7 13,-52 53-1,36-44 23,-73 57-1,93-84-29,0 0-1,-1-2 0,0-1 1,-1 0-1,0-2 1,-34 12-1,52-21-10,1 0-3,-1 0-1,1 1 1,-1-1-1,0-1 1,1 1 0,-1 0-1,0-1 1,1 0-1,-1 0 1,0 0-1,1 0 1,-1-1-1,0 1 1,1-1-1,-6-2 1,9 3 2,-1 0-1,0-1 1,0 1 0,1 0-1,-1-1 1,1 1 0,-1-1-1,0 1 1,1-1-1,-1 1 1,1-1 0,-1 1-1,1-1 1,0 0 0,-1 1-1,1-1 1,0 0 0,-1 1-1,1-1 1,0 0 0,0 0-1,-1 1 1,1-1-1,0 0 1,0 0 0,0 0-1,0-1-3,1 1 0,-1-1 0,1 1 0,-1 0-1,1-1 1,-1 1 0,1 0 0,0-1 0,0 1 0,0 0-1,0 0 1,1-2 0,2-1-14,-1 1 0,1 0 0,0 0 0,0 1 0,0-1 0,0 1 0,7-4 0,-5 5 10,-1 0-1,1 0 1,-1 0-1,1 1 1,-1-1-1,1 1 1,0 1-1,-1-1 1,1 1 0,-1 0-1,1 0 1,-1 0-1,0 1 1,1 0-1,-1 0 1,0 1-1,0-1 1,0 1 0,8 6-1,6 6 5,-2 1-1,0 1 1,23 28-1,15 13-6,-53-56 16,0 0 1,0 0 0,0 0 0,0-1 0,1 1 0,-1-1 0,1 1 0,-1-1 0,1 0-1,-1 0 1,1 0 0,0-1 0,-1 1 0,1 0 0,0-1 0,0 0 0,-1 0 0,1 0-1,0 0 1,4 0 0,-3-1 5,-1-1-1,1 1 0,-1-1 1,0 0-1,1 1 0,-1-1 1,0-1-1,0 1 0,0 0 1,0-1-1,-1 0 0,1 1 1,2-5-1,3-5 15,0 1 0,-1-1 0,-1-1 0,0 1 0,-1-1 0,0 0 1,3-17-1,-6 21-104,0 0 0,-1-1 1,0 0-1,-1 1 1,0-1-1,-2-17 1,1 25 32,1 0 1,0 0-1,0 0 1,-1 1 0,1-1-1,-1 0 1,0 0 0,1 1-1,-1-1 1,0 0-1,0 1 1,0-1 0,0 1-1,0-1 1,0 1 0,-1-1-1,1 1 1,0 0-1,-1 0 1,1 0 0,-1 0-1,1 0 1,-1 0 0,1 0-1,-1 0 1,0 0-1,0 1 1,1-1 0,-1 1-1,0-1 1,0 1 0,0 0-1,0 0 1,1 0-1,-1 0 1,0 0 0,0 0-1,0 0 1,0 1 0,1-1-1,-1 1 1,-2 0-1,-13 6-480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1:56.132"/>
    </inkml:context>
    <inkml:brush xml:id="br0">
      <inkml:brushProperty name="width" value="0.05" units="cm"/>
      <inkml:brushProperty name="height" value="0.05" units="cm"/>
    </inkml:brush>
  </inkml:definitions>
  <inkml:trace contextRef="#ctx0" brushRef="#br0">13 102 17108,'-1'0'1720,"2"0"-1040,-1 1-328,-7 5 1305,1-3-729,10-9-1024,9-17 136,-4-12-48,-1-13-168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6.035"/>
    </inkml:context>
    <inkml:brush xml:id="br0">
      <inkml:brushProperty name="width" value="0.05" units="cm"/>
      <inkml:brushProperty name="height" value="0.05" units="cm"/>
    </inkml:brush>
  </inkml:definitions>
  <inkml:trace contextRef="#ctx0" brushRef="#br0">101 112 12699,'-51'-3'2090,"47"3"-1752,0 0 1,0 0 0,0 1 0,-1-1-1,1 1 1,0 0 0,0 1-1,0-1 1,0 1 0,-4 2 0,50 4 961,74 15-1163,-55-10-115,110 9 0,361-31 1,43 2 2,-371 21-14,234 9 26,572-65-22,-614 18 10,551-12-20,-248 12-2,-471 11 95,199-4 239,-428 17-344,1-1 0,-1 1-1,1 0 1,-1 0 0,1 0-1,-1-1 1,1 1 0,-1 0 0,1-1-1,-1 1 1,1-1 0,-1 1-1,1 0 1,-1-1 0,1 1 0,0-1-1,-1 1 1,1-1 0,0 1 0,-1-1-1,1 1 1,0-1 0,0 0-1,0 1 1,-1-1 0,1 1 0,0-2-1,-3-17-253,3-1 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7.016"/>
    </inkml:context>
    <inkml:brush xml:id="br0">
      <inkml:brushProperty name="width" value="0.05" units="cm"/>
      <inkml:brushProperty name="height" value="0.05" units="cm"/>
    </inkml:brush>
  </inkml:definitions>
  <inkml:trace contextRef="#ctx0" brushRef="#br0">100 184 16059,'-10'12'1045,"10"-12"-1028,0 0-1,0 1 0,0-1 1,0 0-1,1 0 0,-1 0 1,0 0-1,0 0 0,0 0 1,0 1-1,0-1 0,0 0 1,0 0-1,0 0 0,0 0 1,0 0-1,1 0 0,-1 0 1,0 0-1,0 0 0,0 1 1,0-1-1,0 0 0,0 0 1,0 0-1,1 0 0,-1 0 1,0 0-1,0 0 0,0 0 1,0 0-1,0 0 0,1 0 1,-1 0-1,0 0 0,0 0 1,0 0-1,0 0 0,0 0 1,0 0-1,1 0 0,-1 0 1,0 0-1,0-1 0,0 1 1,0 0-1,1 0 0,2-1 73,0 0-1,0 0 1,0-1-1,1 0 1,-1 1-1,-1-1 1,4-2-1,2-3-15,0 0 1,-1-1-1,0 0 1,0 0-1,-1 0 1,8-15-1,-11 18-22,0-1-1,0 1 0,-1-1 1,0 0-1,0 0 1,-1 0-1,1 0 0,-1 0 1,-1 0-1,1 0 1,-1 0-1,-1-9 1,1 14-36,1 0 1,-1 0 0,-1 0 0,1 0 0,0-1 0,0 1 0,0 0 0,-1 0 0,1 0 0,0 0-1,-1 0 1,1 0 0,-1 0 0,0 0 0,1 0 0,-1 0 0,0 0 0,1 0 0,-1 0 0,0 0 0,0 0-1,0 1 1,0-1 0,0 0 0,0 1 0,0-1 0,0 1 0,0-1 0,0 1 0,0-1 0,0 1-1,0 0 1,0-1 0,-1 1 0,1 0 0,0 0 0,0 0 0,0 0 0,0 0 0,-1 0 0,1 0 0,0 0-1,0 1 1,0-1 0,0 0 0,0 1 0,0-1 0,-2 2 0,-3 0 50,0 2 1,0-1 0,0 1-1,0 0 1,1 0 0,-10 9-1,2 0-4,1 0 1,1 0-1,0 1 0,1 1 1,1 0-1,0 0 0,1 1 0,1 0 1,-10 30-1,17-44-55,-1-1 1,1 1-1,0-1 1,-1 1-1,1 0 1,0-1-1,0 1 1,0-1-1,0 1 0,0 0 1,1-1-1,-1 1 1,0-1-1,1 1 1,-1-1-1,1 1 1,0-1-1,-1 1 0,2 1 1,-1-2 0,0 0 1,0 0-1,1 0 1,-1-1-1,0 1 1,0 0-1,0-1 1,1 1-1,-1 0 1,0-1-1,1 0 1,-1 1-1,1-1 0,-1 0 1,0 0-1,1 1 1,1-1-1,5-1 25,-1 0 1,1 0-1,-1 0 0,1-1 0,-1 0 0,11-5 0,13-7 157,-1-2-1,39-27 0,17-9 286,-85 51-461,1 0 0,-1 1 0,1-1 0,0 0 0,-1 1-1,1-1 1,0 1 0,0-1 0,-1 1 0,1 0 0,0-1-1,0 1 1,0 0 0,-1 1 0,3-1 0,-3 0-8,0 1 0,0-1 0,0 1 0,-1-1 0,1 1 1,0 0-1,0-1 0,-1 1 0,1 0 0,0 0 0,-1-1 0,1 1 1,-1 0-1,1 0 0,-1 0 0,1 0 0,-1 0 0,1 0 0,-1 0 1,0 0-1,0 0 0,1 0 0,-1 0 0,0 0 0,0 0 0,0 0 1,0 1-1,-1 19 31,1-11-13,0-1 0,0 1 0,1 0 0,3 15 0,-4-24-18,1 1 1,-1 0 0,1-1-1,-1 1 1,1 0 0,0-1-1,0 1 1,0-1-1,0 1 1,0-1 0,0 1-1,0-1 1,0 0 0,0 1-1,1-1 1,-1 0 0,1 0-1,-1 0 1,1 0-1,-1 0 1,1 0 0,-1-1-1,1 1 1,0 0 0,-1-1-1,1 0 1,0 1 0,0-1-1,-1 0 1,5 0-1,0 0 7,-1 0-1,1-1 0,0 0 0,0 0 0,-1-1 0,1 0 0,0 0 0,-1 0 1,7-4-1,46-33 85,-47 30-135,1 1 1,0 0-1,23-11 0,-34 19 30,-1 0-1,1 0 0,-1 0 0,1 0 0,-1 0 0,1 0 0,-1 0 0,0 1 0,1-1 0,-1 0 0,1 0 0,-1 0 1,1 0-1,-1 1 0,0-1 0,1 0 0,-1 0 0,0 1 0,1-1 0,-1 0 0,0 1 0,1-1 0,-1 0 0,0 1 0,0-1 1,1 1-1,-1-1 0,0 0 0,0 1 0,0-1 0,0 1 0,1-1 0,-1 0 0,0 1 0,0-1 0,0 1 0,0-1 1,0 1-1,0-1 0,0 1 0,0-1 0,-1 1 0,2 25-529,-1-22 306,0-4 171,0 1-1,0 0 1,0 0 0,0 0 0,0 0 0,0-1-1,0 1 1,0 0 0,1 0 0,-1 0 0,0-1-1,0 1 1,1 0 0,-1 0 0,0-1-1,1 1 1,-1 0 0,1-1 0,-1 1 0,1 0-1,-1-1 1,1 1 0,0-1 0,-1 1 0,1-1-1,0 1 1,0 0 0,1-1-16,-1 0-1,1 1 1,-1-1 0,1 0 0,-1 0-1,1 0 1,0 0 0,-1 0 0,1-1-1,-1 1 1,1 0 0,-1-1 0,3 0 0,3-2-95,0-1 1,0 1-1,-1-1 1,1 0 0,6-7-1,21-21-561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6.688"/>
    </inkml:context>
    <inkml:brush xml:id="br0">
      <inkml:brushProperty name="width" value="0.05" units="cm"/>
      <inkml:brushProperty name="height" value="0.05" units="cm"/>
    </inkml:brush>
  </inkml:definitions>
  <inkml:trace contextRef="#ctx0" brushRef="#br0">0 826 14195,'321'-215'2561,"9"19"-2003,-102 63-190,-104 61-226,46-28 19,-153 90-154,-1-1-1,0-1 0,25-24 1,-40 34-32,1 1 1,-1-1 0,0 0 0,0 1 0,1-1 0,-1 0 0,0 0 0,0 0-1,1-4 1,-2 6 14,0-1-1,0 1 1,0-1 0,0 1-1,0-1 1,0 1-1,0-1 1,0 1-1,0-1 1,0 1 0,0-1-1,0 1 1,-1-1-1,1 1 1,0-1-1,0 1 1,-1-1 0,1 1-1,0-1 1,0 1-1,-1-1 1,1 1 0,-1 0-1,1-1 1,-1 1-1,-1-2-8,0 1-1,-1 1 1,1-1 0,-1 0-1,1 0 1,-1 1-1,1 0 1,-1-1-1,1 1 1,-1 0 0,1 0-1,-1 0 1,-3 1-1,-29 5-162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7.117"/>
    </inkml:context>
    <inkml:brush xml:id="br0">
      <inkml:brushProperty name="width" value="0.05" units="cm"/>
      <inkml:brushProperty name="height" value="0.05" units="cm"/>
    </inkml:brush>
  </inkml:definitions>
  <inkml:trace contextRef="#ctx0" brushRef="#br0">626 1 14347,'-24'6'336,"0"2"0,1 0-1,0 2 1,0 1 0,1 0 0,0 2-1,1 0 1,-31 27 0,-5 11 327,-72 84 0,127-133-653,-29 31 171,2 2 1,2 0-1,1 2 0,2 1 0,-35 73 0,58-108-176,0-1 0,0 0-1,0 0 1,0 0 0,0 1 0,1-1-1,-1 0 1,1 1 0,0-1 0,0 0-1,0 1 1,0-1 0,0 1 0,1 4-1,0-6-3,0 0 0,0 0 0,-1-1 0,1 1-1,0 0 1,1 0 0,-1 0 0,0-1 0,0 1-1,0-1 1,0 1 0,0-1 0,1 1-1,-1-1 1,0 1 0,1-1 0,-1 0 0,0 0-1,0 0 1,1 0 0,-1 0 0,0 0 0,1 0-1,-1 0 1,0-1 0,0 1 0,2-1 0,52-8 35,54-18 1,14-3 16,267-20-2270,-336 45 1664,29-7 109,1-10-159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7.770"/>
    </inkml:context>
    <inkml:brush xml:id="br0">
      <inkml:brushProperty name="width" value="0.05" units="cm"/>
      <inkml:brushProperty name="height" value="0.05" units="cm"/>
    </inkml:brush>
  </inkml:definitions>
  <inkml:trace contextRef="#ctx0" brushRef="#br0">334 0 16355,'-24'9'480,"1"1"0,0 1 0,1 1-1,-29 20 1,36-21-376,2 0 0,-1 0-1,1 1 1,1 1 0,0 0-1,-20 30 1,31-41-94,0 0 0,0 0-1,-1 0 1,1 0 0,1 0-1,-1 0 1,0 0 0,0 1 0,1-1-1,-1 0 1,1 0 0,0 1-1,0-1 1,0 0 0,0 1 0,0-1-1,0 0 1,2 4 0,-1-3-4,0-1 0,0 1 1,1-1-1,-1 0 0,1 1 1,0-1-1,0 0 0,0 0 1,0-1-1,0 1 0,0 0 1,0 0-1,1-1 0,-1 0 1,1 1-1,3 0 0,15 6 5,1 0 0,1-2 0,-1-1-1,44 5 1,-44-8-16,0 1 0,-1 1 0,0 1-1,1 1 1,30 13 0,-48-17 3,-1 0 0,1 0 0,-1 0 0,0 0 0,0 1 0,0-1 0,0 1 0,0 0 0,0 0 0,-1 0 1,1 0-1,-1 1 0,0-1 0,0 1 0,0-1 0,-1 1 0,1 0 0,-1-1 0,0 1 0,0 0 0,0 0 0,0 0 0,-1 0 0,0 0 0,1 0 0,-2 0 0,1 0 1,0 0-1,-1 0 0,0 0 0,-2 7 0,0-1 34,0 0 1,-1 0-1,-1-1 0,1 0 1,-2 0-1,1 0 1,-1-1-1,0 1 0,-1-1 1,0-1-1,-10 10 1,4-8 91,0 0 0,-1 0 0,1-1 0,-2-1 1,1-1-1,-1 0 0,0 0 0,0-2 0,-17 4 1,18-5-3,1-1 1,-1-1-1,0 0 1,1 0-1,-1-1 1,0-1-1,0-1 1,1 0-1,-1 0 1,-22-8 0,29 7-84,1 0 0,0-1 0,0 0 0,0 0 1,-11-8-1,15 10-51,1 0 1,-1 1 0,1-1 0,-1 0-1,1 0 1,0 0 0,0 0-1,0 0 1,0 0 0,-1-2-1,2 3-16,-1 0-1,1 0 1,0 0 0,0 0-1,0 0 1,0 0-1,0 0 1,0 0 0,0-1-1,0 1 1,1 0-1,-1 0 1,0 0-1,1 0 1,-1 1 0,1-1-1,-1 0 1,1 0-1,-1 0 1,1 0 0,-1 0-1,2-1 1,1 0-96,-1 1-1,0-1 1,1 0 0,-1 1 0,1-1 0,-1 1 0,1 0-1,-1 0 1,1 0 0,0 0 0,4 0 0,39-4-492,-18 2 316,17-5-251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8.194"/>
    </inkml:context>
    <inkml:brush xml:id="br0">
      <inkml:brushProperty name="width" value="0.05" units="cm"/>
      <inkml:brushProperty name="height" value="0.05" units="cm"/>
    </inkml:brush>
  </inkml:definitions>
  <inkml:trace contextRef="#ctx0" brushRef="#br0">141 86 18196,'-9'12'1005,"-1"3"-335,11-11-381,8-5 74,-1-2-294,1 0 1,-1-1-1,1 0 0,-1 0 1,13-11-1,-17 12-53,-1 1 0,1-1 0,-1 0 0,0 0 0,0 0 0,0-1 0,0 1 0,-1-1 0,1 0 0,-1 0 0,0 1 0,0-2 0,0 1 0,1-4 0,-3 7-11,0 0 1,0 0-1,0 1 0,0-1 1,1 0-1,-1 0 0,0 0 1,0 0-1,-1 0 0,1 0 1,0 1-1,0-1 0,0 0 0,-1 0 1,1 0-1,0 0 0,-1 1 1,1-1-1,0 0 0,-1 0 1,1 1-1,-1-1 0,1 0 1,-1 1-1,0-1 0,1 0 0,-1 1 1,0-1-1,1 1 0,-1-1 1,0 1-1,0-1 0,1 1 1,-1 0-1,0-1 0,0 1 0,0 0 1,0 0-1,0 0 0,1-1 1,-1 1-1,0 0 0,0 0 1,0 0-1,0 0 0,-1 1 1,-2-1 10,-1 1 0,1-1 0,-1 1 0,1 0 0,-1 0 0,1 1 1,0-1-1,-6 4 0,-3 3 4,0 1 0,0 0 0,1 1 0,0 1 0,0 0-1,2 0 1,-13 16 0,16-17-22,0 1-1,0-1 1,1 1-1,0 0 1,0 1-1,2-1 1,-1 1 0,2 0-1,-5 20 1,8-30 0,0 1 0,-1 0 0,1 0 0,0 0 0,0 0 0,0 0 0,1-1 1,-1 1-1,1 0 0,0 0 0,-1 0 0,1-1 0,1 1 0,-1 0 0,2 2 1,-2-3-2,1 0 1,0 0 0,-1-1 0,1 1-1,0-1 1,0 1 0,0-1 0,0 0-1,0 1 1,0-1 0,0 0 0,0-1-1,1 1 1,4 1 0,1-1-11,1 0 1,0-1 0,0 0-1,0 0 1,0-1-1,-1 0 1,1-1-1,11-3 1,9-4-110,-1-1 1,0-1 0,-1-2 0,39-22 0,-48 23-168,0 0 1,-1-1 0,-1 0 0,0-2 0,-1 0 0,0 0-1,13-20 1,-23 27 125,-1 0 0,0 0 0,0-1 0,5-17 0,-8 25 135,7-27-434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8.837"/>
    </inkml:context>
    <inkml:brush xml:id="br0">
      <inkml:brushProperty name="width" value="0.05" units="cm"/>
      <inkml:brushProperty name="height" value="0.05" units="cm"/>
    </inkml:brush>
  </inkml:definitions>
  <inkml:trace contextRef="#ctx0" brushRef="#br0">184 0 16115,'-11'17'575,"-2"0"-1,0-1 0,-23 22 0,20-22-124,0 1 1,-19 28-1,29-35-319,0 1 1,1 0-1,0 0 1,1 0-1,0 0 1,1 1-1,0-1 1,1 1-1,-1 14 0,1 12-38,4 58-1,1-26-85,-1 163 2,-2-230-6,0 0 0,1 0 1,-1 0-1,1 0 0,-1 0 0,1 0 1,0 0-1,2 4 0,-3-7-1,1 1 0,-1-1 0,0 0-1,0 1 1,1-1 0,-1 0 0,0 1-1,1-1 1,-1 0 0,0 1 0,1-1 0,-1 0-1,0 0 1,1 0 0,-1 1 0,1-1-1,-1 0 1,0 0 0,1 0 0,-1 0 0,1 0-1,-1 0 1,1 0 0,0 0 1,0 0 0,0 0 0,0-1 0,0 1 0,0-1 1,0 1-1,0 0 0,0-1 0,0 0 0,0 1 0,-1-1 0,1 0 0,0 1 0,0-2 1,11-13 24,0 0 0,-2-1 0,0 0 0,0-1 0,-2 0 0,7-19 0,4-5 6,-4 7-13,-9 20-16,0 1 0,0 0-1,1 0 1,0 1 0,19-23 0,-25 34-6,0 0 0,0 0-1,0 0 1,0 0 0,0 1 0,0-1 0,0 0 0,1 1 0,-1-1 0,0 1 0,0-1 0,0 1 0,1-1 0,-1 1 0,0 0 0,1 0 0,-1 0-1,0 0 1,1 0 0,-1 0 0,0 0 0,1 0 0,-1 0 0,0 1 0,0-1 0,1 0 0,-1 1 0,0-1 0,0 1 0,1 0 0,-1-1 0,0 1 0,0 0-1,0 0 1,2 1 0,3 4-6,0 0-1,0 1 1,-1-1 0,7 12-1,-5-10 4,1 4-1,0 0 0,0 0 0,-2 1 0,1-1 0,-1 1 1,-1 1-1,6 23 0,-9-31 14,-1 0 0,-1 0 0,1 1 0,-1-1 1,0 0-1,-1 0 0,1 0 0,-1 0 0,0 0 0,-1 0 0,0 0 1,1 0-1,-2-1 0,1 1 0,-1-1 0,0 1 0,0-1 1,0 0-1,-1 0 0,-6 6 0,6-8 259,7-11-142,9-14 20,44-71 668,64-147 0,-119 236-797,1 0 23,0 0 0,0 0 1,0 1-1,0-1 0,0 0 0,5-4 0,-6 7-30,0 0 0,0 0 0,1 1 0,-1-1 0,0 0 0,1 1 0,-1-1 0,0 1-1,1-1 1,-1 1 0,1-1 0,-1 1 0,1 0 0,-1 0 0,1 0 0,-1 0 0,1 0 0,-1 0 0,1 0 0,-1 1 0,3-1 0,11 4-11,-1 1 0,17 7 0,26 8-748,-52-19 610,0 1 0,0-2-1,0 1 1,0 0 0,0-1 0,0 0 0,0 0 0,0-1 0,6-1-1,-1-3-209,-11-3-116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9.215"/>
    </inkml:context>
    <inkml:brush xml:id="br0">
      <inkml:brushProperty name="width" value="0.05" units="cm"/>
      <inkml:brushProperty name="height" value="0.05" units="cm"/>
    </inkml:brush>
  </inkml:definitions>
  <inkml:trace contextRef="#ctx0" brushRef="#br0">0 33 12203,'14'-5'1248,"12"-1"-904,9-4-504,6 3 1592,5 2-1216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19.649"/>
    </inkml:context>
    <inkml:brush xml:id="br0">
      <inkml:brushProperty name="width" value="0.05" units="cm"/>
      <inkml:brushProperty name="height" value="0.05" units="cm"/>
    </inkml:brush>
  </inkml:definitions>
  <inkml:trace contextRef="#ctx0" brushRef="#br0">206 80 13851,'2'-3'355,"0"1"-1,0 0 1,0-1 0,0 0 0,0 1-1,-1-1 1,1 0 0,-1 0 0,0 0-1,0 0 1,0 0 0,0 0-1,0-1 1,-1 1 0,1 0 0,-1-6-1,0 8-241,0 0 0,-1 0 0,1 0 0,0-1 0,0 1 0,-1 0 0,1 0 0,-1 0 0,1 0 0,-1 0 0,1 1 0,-1-1 0,1 0 0,-1 0 0,0 0 0,0 0 0,1 1-1,-1-1 1,0 0 0,-2 0 0,1 0-42,0 0-1,0 0 1,0 1 0,0 0-1,0-1 1,0 1-1,0 0 1,0 0-1,0 0 1,0 0-1,0 0 1,-1 0 0,1 1-1,-3 0 1,-5 2 1,1 1 0,-1 0 0,1 0 0,0 1 0,0 0 0,1 1 0,-1 0 0,1 0 0,1 1 0,-12 11 0,10-9-74,1 1 1,0 0 0,0 0 0,1 1 0,1 0 0,0 0-1,0 1 1,-4 12 0,9-21 0,0 0 0,0 0 0,1-1 0,-1 1 0,0 0 0,1 0 0,0 0 0,0 0 0,0 0 0,0 0 0,0 0 0,1 0 0,-1 0-1,1 0 1,0-1 0,0 1 0,0 0 0,0 0 0,0-1 0,3 4 0,-3-4 0,2 0 0,-1 0 0,0 0-1,0-1 1,0 1 0,1-1 0,-1 1 0,1-1 0,-1 0-1,1 0 1,0 0 0,0 0 0,-1 0 0,1-1-1,0 1 1,0-1 0,-1 0 0,1 0 0,0 0-1,0 0 1,3-1 0,11-1-2,-1-2 0,-1 0 1,1 0-1,0-2 0,-1 0 0,0 0 0,-1-1 0,18-12 1,1-2 5,-1-2 0,36-34 0,-47 37-20,-9 8-51,-21 32 6,-38 69-30,42-78 69,1 1-1,0 0 0,1-1 1,0 2-1,1-1 1,-1 15-1,2-24-17,1 0 0,0 0 0,1-1 0,-1 1 0,0 0 0,1 0 0,-1 0 0,1 0 0,0-1 0,0 1 0,3 4 1,-4-6-11,1 0 0,0 0 0,0 1 0,0-1 0,0-1 0,1 1 1,-1 0-1,0 0 0,0 0 0,0 0 0,1-1 0,-1 1 0,0-1 1,1 1-1,-1-1 0,1 0 0,-1 1 0,1-1 0,-1 0 0,0 0 1,1 0-1,-1 0 0,1 0 0,-1 0 0,3-1 0,2-1-11,1 0-1,-1 0 1,-1 0-1,1-1 0,0 0 1,-1 0-1,1-1 1,-1 0-1,0 0 1,0 0-1,4-5 1,32-31-443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0.106"/>
    </inkml:context>
    <inkml:brush xml:id="br0">
      <inkml:brushProperty name="width" value="0.05" units="cm"/>
      <inkml:brushProperty name="height" value="0.05" units="cm"/>
    </inkml:brush>
  </inkml:definitions>
  <inkml:trace contextRef="#ctx0" brushRef="#br0">170 186 15051,'-5'3'218,"-27"17"777,-30 26 1,55-40-815,0 0 1,0 0-1,1 1 1,0 0 0,0 0-1,0 0 1,1 1 0,0 0-1,-7 16 1,11-22-157,1 1-1,-1-1 1,1 0 0,-1 0-1,1 0 1,0 0 0,0 1-1,0-1 1,0 0 0,0 0-1,0 0 1,1 1 0,-1-1-1,1 0 1,-1 0-1,1 0 1,0 0 0,0 0-1,0 0 1,0 0 0,0 0-1,1 0 1,-1 0 0,0-1-1,1 1 1,-1-1 0,1 1-1,0-1 1,-1 1 0,1-1-1,0 0 1,0 0 0,0 0-1,0 0 1,0 0-1,3 1 1,5 1-17,-1 1 0,1-2 0,0 1-1,0-1 1,1-1 0,14 1 0,-10-3 0,0 0 0,0-1-1,1 0 1,-1-1 0,-1-1 0,1 0-1,0-1 1,-1-1 0,14-7 0,9-8 20,0 0 0,33-28 1,-37 24 10,42-42 0,-60 52-12,0-1 0,-1 0 0,-1-2 0,16-26 0,-26 38-14,0 0 0,0 0 0,-1 0 1,0 0-1,3-12 0,-5 17-10,1-1 0,-1 1 0,0 0 1,0-1-1,0 1 0,0 0 0,0-1 1,0 1-1,0 0 0,-1-1 0,1 1 1,0 0-1,-1 0 0,1-1 0,-1 1 0,1 0 1,-1 0-1,0 0 0,1-1 0,-1 1 1,0 0-1,0 0 0,0 0 0,0 0 1,0 0-1,0 1 0,0-1 0,0 0 0,0 0 1,-1 1-1,1-1 0,-2 0 0,-5-1 14,-1 0-1,1 0 0,-1 1 0,1 1 0,-1-1 0,1 1 0,-1 1 0,0-1 1,1 2-1,-15 3 0,-5 2 94,-50 21 1,62-21-61,0 0-1,1 1 0,-1 1 1,2 0-1,-1 1 0,1 0 1,-24 25-1,36-33-38,0-1 0,1 1 1,-1 0-1,1 0 0,-1 0 0,1 1 1,0-1-1,0 0 0,0 0 0,0 1 0,0-1 1,0 1-1,1-1 0,-1 1 0,1-1 1,-1 5-1,2-5-4,-1 0 1,1-1-1,-1 1 1,1-1-1,-1 1 1,1-1-1,0 1 0,0-1 1,0 1-1,0-1 1,0 0-1,0 0 1,0 1-1,0-1 1,0 0-1,1 0 1,-1 0-1,0 0 0,3 1 1,3 1 2,1 0 0,-1 0 0,1-1 0,0 1 0,0-2 0,0 1 0,0-1 1,12 0-1,14-2-5,-1-1 0,0-2 0,49-12 0,-27 5-4,-54 10-2,5 0-1,-1 0 0,1 0 0,0 1 1,-1-1-1,11 2 0,-15-1 1,1 0 1,-1 1 0,0-1 0,1 1 0,-1-1 0,0 1 0,0-1 0,0 1-1,0 0 1,1-1 0,-1 1 0,0 0 0,0 0 0,0 0 0,-1 0 0,1 0 0,0 0-1,0 0 1,0 0 0,-1 0 0,1 1 0,-1-1 0,1 0 0,-1 0 0,1 1-1,-1-1 1,0 0 0,1 0 0,-1 2 0,1 6 5,-1 0-1,0 0 1,-1 0 0,0 0-1,0-1 1,-5 18 0,3-13-138,1-1 0,-2 19 1,4-30 50,0 0 1,-1 0 0,1 0 0,0 0 0,1 0 0,-1 0 0,0 0-1,0 0 1,0 0 0,1 0 0,-1 0 0,0 0 0,1 0 0,-1 0 0,1 0-1,-1 0 1,1 0 0,1 1 0,-1-1 13,0-1-1,0 0 1,0 1 0,0-1 0,0 0-1,0 0 1,0 0 0,0 0-1,0 0 1,0 0 0,0 0-1,0 0 1,0 0 0,0 0 0,0 0-1,0-1 1,0 1 0,0 0-1,0-1 1,0 1 0,-1-1-1,1 1 1,1-1 0,26-18-482,7-5-208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0.592"/>
    </inkml:context>
    <inkml:brush xml:id="br0">
      <inkml:brushProperty name="width" value="0.05" units="cm"/>
      <inkml:brushProperty name="height" value="0.05" units="cm"/>
    </inkml:brush>
  </inkml:definitions>
  <inkml:trace contextRef="#ctx0" brushRef="#br0">181 0 16283,'-24'23'917,"1"0"-1,1 1 0,1 2 0,-32 49 1,47-65-825,1 0 0,0 1 0,1 0 0,0-1 0,0 1 1,2 1-1,-1-1 0,1 0 0,1 1 0,0-1 0,0 1 1,1-1-1,1 1 0,0-1 0,1 0 0,0 1 0,4 12 0,-5-19-102,20 53-144,-19-55 104,-1 0 0,0 0 1,1 0-1,0 0 0,0 0 0,-1-1 1,2 1-1,-1-1 0,0 1 1,0-1-1,1 0 0,-1 0 0,1 0 1,0 0-1,4 2 0,-7-4 19,1 0 0,-1 0-1,1 0 1,0 0 0,-1 0-1,1 0 1,-1 0 0,1 0-1,0 0 1,-1 0 0,1 0-1,-1 0 1,1 0 0,-1 0-1,1 0 1,-1-1 0,1 1-1,0 0 1,-1 0 0,1-1-1,-1 1 1,0 0 0,1-1-1,-1 1 1,1-1 0,-1 1 0,1 0-1,0-2 1,8-20-841,-3-26-629,-6 46 1444,1-3-97,0-14-349,0 1 0,-1-1 0,0 1 0,-6-28-1,32 63 1833,-15-12-1101,1 0 0,-1 0 0,1-1 0,0 0 0,0-1 0,0-1 0,0 0 0,16 1 0,9-2 169,53-4 0,-49-1-172,0-2 0,41-12 1,-60 13-144,0-2 1,-1-1 0,0-1-1,0 0 1,23-15 0,-41 22-66,-1 0 0,1 0 0,0-1 0,0 1-1,-1-1 1,1 1 0,-1-1 0,4-5 0,-6 7-10,1 0-1,-1 0 0,0 0 1,1 0-1,-1 0 1,0 1-1,1-1 0,-1 0 1,0 0-1,0 0 1,0 0-1,0 0 0,0 0 1,0 0-1,0 0 1,0 0-1,0 0 0,-1 0 1,1 0-1,0 0 1,-1 0-1,1 0 0,0 0 1,-1 0-1,1 1 1,-1-1-1,0 0 0,1 0 1,-1 0-1,0 1 1,1-1-1,-1 0 0,0 1 1,0-1-1,-1 0 1,-3-2 20,0 1 0,0-1 1,-1 1-1,1 1 1,0-1-1,-1 1 0,0 0 1,1 0-1,-1 0 0,1 1 1,-1 0-1,-6 0 1,-5 1 107,0 1 0,-30 8 0,36-8-65,2 1-1,-1 1 0,0 0 1,1 0-1,-1 1 1,1 0-1,1 0 1,-1 1-1,-7 7 1,14-11-48,0 0 1,0 0 0,0 0 0,1 0 0,-1 0 0,1 1-1,-1-1 1,1 0 0,0 1 0,0-1 0,0 1 0,0-1-1,0 1 1,1 0 0,-1-1 0,1 5 0,0-4-9,1 0 1,-1 0-1,1 0 1,0 0-1,0 0 0,0 0 1,0 0-1,1 0 1,-1 0-1,1-1 1,0 1-1,0 0 1,0-1-1,0 0 1,0 1-1,0-1 1,4 3-1,2 1-105,1 1 1,0-1-1,0-1 1,0 0-1,1 0 1,-1 0-1,1-1 1,0-1-1,12 3 1,-2-2-5,-1-1 0,1 0 1,-1-2-1,24-1 0,25-5-190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3.732"/>
    </inkml:context>
    <inkml:brush xml:id="br0">
      <inkml:brushProperty name="width" value="0.05" units="cm"/>
      <inkml:brushProperty name="height" value="0.05" units="cm"/>
    </inkml:brush>
  </inkml:definitions>
  <inkml:trace contextRef="#ctx0" brushRef="#br0">244 293 14019,'1'-1'145,"0"-1"-1,0 0 1,0 0 0,-1 0 0,1 0-1,-1 0 1,0 0 0,1 0 0,-1 0-1,0 0 1,0 0 0,0 0 0,-1 0-1,1 0 1,0 0 0,-1 0-1,1 0 1,-1 0 0,0 0 0,0 0-1,-1-3 1,0 4-57,0-1 0,1 1 0,-1 0 1,0-1-1,0 1 0,0 0 0,0 0 0,0 1 0,0-1 0,0 0 0,-1 1 0,1-1 1,0 1-1,0 0 0,0-1 0,-1 1 0,1 0 0,0 0 0,0 1 0,-4-1 0,-4 2 5,0 0 0,1 1 0,-1-1 0,0 2 0,1 0 0,-1 0 0,1 0 0,0 1-1,1 0 1,-17 13 0,18-12-89,0 0 0,0 1 0,1-1 0,-1 1 0,2 1-1,-1-1 1,1 1 0,0 0 0,0 0 0,1 0 0,-6 18 0,9-25-3,1 0 1,0 0 0,-1 0-1,1 0 1,0 0 0,0-1 0,0 1-1,-1 0 1,1 0 0,0 0-1,0 0 1,1 0 0,-1 0 0,0 0-1,0 0 1,0 0 0,0-1-1,1 1 1,-1 0 0,1 0-1,-1 0 1,0 0 0,1-1 0,-1 1-1,1 0 1,0 0 0,-1-1-1,1 1 1,-1 0 0,1-1 0,0 1-1,0-1 1,-1 1 0,1-1-1,0 1 1,0-1 0,0 0-1,0 1 1,-1-1 0,1 0 0,0 0-1,0 1 1,0-1 0,0 0-1,0 0 1,0 0 0,0 0 0,0 0-1,-1 0 1,1-1 0,0 1-1,1 0 1,7-1 9,-1-1-1,1 0 0,-1 0 1,11-4-1,5-5 76,0 0 0,-1-1 0,0-1 0,-1-1 0,-1-1 0,24-22 0,-15 9 225,0-1 0,-3-2 0,29-39 0,-48 60-158,-1-1 0,0 1 0,-1-1 0,0 0 0,-1 0 0,0-1 0,-1 0-1,5-22 1,-8 33-137,-1 0 0,0 1 0,0-1 0,0 0 0,0 0 0,0 1 0,0-1 0,0 0 0,0 0 0,0 1 0,0-1 0,0 0 0,0 0 0,-1 1 0,1-1 0,0 0 0,-1 0 0,1 1-10,0 0 0,-1-1 0,1 1 1,0 0-1,0 0 0,-1 0 0,1 0 0,0 0 0,-1 0 0,1 0 0,0 0 0,-1 0 0,1 0 0,0 0 0,0 0 0,-1 0 0,1 0 0,0 0 0,-1 0 0,1 0 1,0 0-1,-1 0 0,1 0 0,0 0 0,0 1 0,-1-1 0,1 0 0,0 0 0,-3 2 12,0 0-1,1 0 1,-1 0-1,1 1 1,0-1-1,0 0 1,-4 6-1,-13 22-16,2 1-1,0 1 0,2 1 0,2 0 1,-12 44-1,23-70-3,1 0 0,0 0 1,0 0-1,0 1 0,1-1 1,0 0-1,1 8 0,-1-13 2,0 0-1,1 1 1,-1-1-1,1 0 1,0 0-1,-1 0 1,1 0-1,0 0 0,0-1 1,0 1-1,1 0 1,-1 0-1,0-1 1,1 1-1,-1-1 0,1 1 1,-1-1-1,1 1 1,0-1-1,-1 0 1,1 0-1,0 0 1,0 0-1,0 0 0,0 0 1,0-1-1,0 1 1,2 0-1,4 0 1,0 0-1,0-1 0,-1 0 1,1-1-1,0 1 0,-1-1 1,1-1-1,-1 0 0,1 0 1,-1 0-1,0-1 0,0 0 1,0 0-1,11-7 1,-6 2 12,0 0-1,0-1 1,0-1 0,-1 0 0,-1 0 0,16-20 0,-15 11-45,-11 17-17,-6 11 12,1 0 21,0-1-1,0 1 1,1 0-1,0 0 1,1 1-1,0-1 1,0 1 0,1-1-1,0 1 1,1 0-1,0 20 1,1-29 18,0 1-1,1 0 1,-1 0 0,1 0 0,0 0 0,-1 0 0,1-1 0,0 1-1,0 0 1,0-1 0,0 1 0,0-1 0,1 1 0,-1-1 0,0 1-1,1-1 1,-1 0 0,1 0 0,-1 1 0,1-1 0,-1 0 0,1-1-1,0 1 1,0 0 0,-1 0 0,1-1 0,0 1 0,0-1-1,0 1 1,0-1 0,0 0 0,0 0 0,0 0 0,0 0 0,-1 0-1,4-1 1,6 0 6,0 0-1,-1-1 1,1-1 0,0 0-1,11-5 1,6-3 24,0-1 0,-1-1 0,0-1 0,-1-2 0,-1-1 0,0 0 0,26-26 0,-41 30-31,-10 13 1,0 0 0,0-1 0,0 1 0,0 0 0,0 0 0,1 0 0,-1 0 0,0 0-1,0 0 1,0 0 0,0 0 0,0-1 0,0 1 0,0 0 0,0 0 0,0 0 0,0 0-1,0 0 1,0 0 0,0 0 0,0-1 0,0 1 0,0 0 0,0 0 0,-1 0-1,1 0 1,0 0 0,0 0 0,0 0 0,0 0 0,0-1 0,0 1 0,0 0 0,0 0-1,0 0 1,0 0 0,0 0 0,0 0 0,-1 0 0,1 0 0,0 0 0,0 0 0,0 0-1,0 0 1,0 0 0,0 0 0,0 0 0,-1 0 0,1 0 0,0 0 0,0 0 0,0 0-1,-2 0 0,0 0-1,0 1 1,0 0 0,0-1-1,1 1 1,-1 0-1,0 0 1,0 0-1,1 0 1,-1 0-1,-1 3 1,-5 3 8,0 0-1,1 1 1,0 1 0,0-1-1,1 1 1,0 0 0,1 0 0,-7 16-1,10-21 5,1-1-1,0 1 0,0 0 1,0 0-1,0 0 1,1 1-1,0-1 1,-1 0-1,1 0 0,1 0 1,0 5-1,-1-7 0,1 1 0,0 0 0,0-1 0,0 1 0,0-1 0,1 0 0,-1 1 0,1-1 0,-1 0 0,1 0 0,0 0 0,0 0 0,0 0 0,0 0 0,0 0 0,0-1 0,1 1 0,2 1 0,1 0-36,0-1 0,0 0 0,0 0 0,1 0 0,-1 0 0,0-1 0,1 0 0,-1-1 0,1 1 1,-1-1-1,1-1 0,-1 1 0,1-1 0,-1 0 0,0 0 0,8-3 0,-5 1-138,0 0 1,0-1-1,0 0 0,-1-1 0,1 0 0,-1 0 0,0-1 0,0 0 0,-1 0 0,8-9 0,-12 12 114,-1 0-1,1 0 1,-1 0-1,0 0 1,0-1-1,0 1 1,2-7-1,2-34-503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7.435"/>
    </inkml:context>
    <inkml:brush xml:id="br0">
      <inkml:brushProperty name="width" value="0.05" units="cm"/>
      <inkml:brushProperty name="height" value="0.05" units="cm"/>
    </inkml:brush>
  </inkml:definitions>
  <inkml:trace contextRef="#ctx0" brushRef="#br0">155 89 12299,'3'-12'467,"4"-29"520,-6 38-912,-1 1 0,0 0 0,0 0 1,0 0-1,0 0 0,0 0 0,0-1 0,-1 1 0,1 0 1,-1 0-1,1 0 0,-1 0 0,0 0 0,-1-3 1,2 5-47,-1 0 1,1 0 0,0 0 0,0 0-1,-1 0 1,1-1 0,0 1 0,0 0 0,-1 0-1,1 0 1,0 0 0,-1 0 0,1 0-1,0 0 1,0 0 0,-1 0 0,1 0 0,0 0-1,-1 0 1,1 0 0,0 1 0,0-1-1,-1 0 1,1 0 0,0 0 0,0 0 0,-1 0-1,1 0 1,0 1 0,0-1 0,0 0-1,-1 0 1,1 0 0,0 1 0,0-1 0,0 0-1,0 0 1,-1 1 0,1-1 0,0 0-1,0 0 1,0 1 0,0-1 0,0 1 0,-8 14 690,-4 16 53,1-1 1,2 2-1,-11 60 1,18-75-621,0 1 0,1 0 0,1-1 0,0 1 0,2 0 0,0 0 0,1-1 0,9 33 1,-8-39-215,1-2 1,-1 1 0,9 11 0,-11-18-90,-1 0 0,1 0 1,0-1-1,0 1 0,1-1 1,-1 0-1,0 1 0,1-1 1,-1 0-1,1 0 0,0-1 1,0 1-1,0-1 0,6 3 1,-9-4 97,0 0 0,0 0 0,0 0 1,1 0-1,-1 0 0,0 0 0,0 0 1,0 0-1,0 0 0,1 0 0,-1 0 1,0 0-1,0 0 0,0 0 0,1 0 0,-1 0 1,0 0-1,0 0 0,0 0 0,0 0 1,0 0-1,1 0 0,-1-1 0,0 1 1,0 0-1,0 0 0,0 0 0,0 0 1,1 0-1,-1-1 0,0 1 0,0 0 0,0 0 1,0 0-1,0 0 0,0-1 0,0 1 1,0 0-1,0 0 0,0 0 0,0 0 1,0-1-1,0 1 0,0 0 0,0 0 1,0 0-1,0-1 0,0 1 0,0 0 1,0 0-1,0 0 0,0 0 0,0-1 0,0 1 1,0 0-1,0 0 0,-1 0 0,1 0 1,0-1-1,0 1 0,0 0 0,-8-15-2309,7 13 2096,-18-29-640,-2 0 1,-26-30-1,26 37 4047,-27-23 0,37 41 81,20 15-1250,-1-4-1889,1-1 0,0 0 1,0 0-1,0 0 1,0-2-1,0 1 0,16 2 1,-8-3-28,-1-1 0,0 0 0,30-2 0,-33-1-28,0-1 0,0 1 0,0-2 0,23-10 0,9-7-57</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4.175"/>
    </inkml:context>
    <inkml:brush xml:id="br0">
      <inkml:brushProperty name="width" value="0.05" units="cm"/>
      <inkml:brushProperty name="height" value="0.05" units="cm"/>
    </inkml:brush>
  </inkml:definitions>
  <inkml:trace contextRef="#ctx0" brushRef="#br0">9 0 18820,'-4'10'1552,"0"2"-1304,4 2-496,4-1 2297,-3-7-1785,-1-5 56,2-1-64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5.515"/>
    </inkml:context>
    <inkml:brush xml:id="br0">
      <inkml:brushProperty name="width" value="0.05" units="cm"/>
      <inkml:brushProperty name="height" value="0.05" units="cm"/>
    </inkml:brush>
  </inkml:definitions>
  <inkml:trace contextRef="#ctx0" brushRef="#br0">398 30 14723,'18'-24'1797,"-10"19"-913,-10 17 361,-13 24-730,-1-1 0,-2 0 0,-40 58 0,-81 88-412,22-53 25,68-77-150,40-38-82,9-13 100,0 0 1,0 0-1,0 1 1,0-1 0,0 0-1,0 0 1,0 0-1,0 0 1,0 0-1,0 0 1,0 0 0,0 0-1,0 1 1,0-1-1,0 0 1,0 0-1,0 0 1,0 0 0,0 0-1,1 0 1,-1 0-1,0 0 1,0 0-1,0 0 1,0 1 0,0-1-1,0 0 1,0 0-1,0 0 1,0 0-1,1 0 1,-1 0 0,0 0-1,0 0 1,0 0-1,0 0 1,0 0-1,0 0 1,0 0 0,0 0-1,1 0 1,-1 0-1,0 0 1,0 0-1,0 0 1,0 0 0,0 0-1,0 0 1,0 0-1,1 0 1,-1 0 0,0-1-1,0 1 1,0 0-1,23-11-319,4-6 13,-2-2 1,0-1 0,39-42 0,56-77-410,-114 131 685,176-241-15,-160 217 334,-14 28-33,-9 19 40,-9 19 37,-2 0 1,-30 58-1,15-37-113,13-24-90,-12 23 185,3 1-1,-28 102 1,49-150-339,0 1-1,1-1 1,0 1 0,0-1 0,1 1 0,0-1-1,0 1 1,1-1 0,0 1 0,0-1 0,1 1-1,2 8 1,-19-62-1692,-13-10 1550,-45-68 0,73 124 198,0 0 1,0-1 0,0 1 0,0 0-1,0 0 1,0 0 0,0-1 0,0 1-1,0 0 1,0 0 0,0 0-1,0-1 1,0 1 0,0 0 0,0 0-1,0-1 1,0 1 0,0 0 0,0 0-1,0 0 1,0-1 0,0 1-1,0 0 1,1 0 0,-1 0 0,0-1-1,0 1 1,0 0 0,0 0 0,0 0-1,1 0 1,-1 0 0,0-1-1,0 1 1,0 0 0,1 0 0,-1 0-1,0 0 1,0 0 0,0 0 0,1 0-1,-1 0 1,0 0 0,0 0-1,0 0 1,1 0 0,-1 0 0,0 0-1,0 0 1,1 0 0,-1 0 0,0 0-1,0 0 1,0 0 0,1 0-1,-1 0 1,0 0 0,0 0 0,0 0-1,1 0 1,-1 1 0,0-1-1,17 3 475,-16-3-423,32 8 730,46 5-1,-69-12-869,-1 0 0,0-1 0,0 0-1,0-1 1,0 0 0,0 0 0,0-1-1,0 0 1,0-1 0,11-4-1,-8-1-96,-3-4-76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6.388"/>
    </inkml:context>
    <inkml:brush xml:id="br0">
      <inkml:brushProperty name="width" value="0.05" units="cm"/>
      <inkml:brushProperty name="height" value="0.05" units="cm"/>
    </inkml:brush>
  </inkml:definitions>
  <inkml:trace contextRef="#ctx0" brushRef="#br0">204 10 16099,'4'-4'665,"4"-1"1183,-10 16-644,-2-1-814,-57 182 1757,-71 231-1408,128-410-676,1 0-1,0-1 1,1 2 0,0-1 0,0 23 0,2-36-68,0 0 1,0 1-1,0-1 0,0 0 0,0 0 1,0 0-1,0 1 0,-1-1 0,1 0 1,0 0-1,0 0 0,0 1 0,0-1 1,0 0-1,0 0 0,0 1 0,0-1 1,1 0-1,-1 0 0,0 0 0,0 1 1,0-1-1,0 0 0,0 0 0,0 0 1,0 1-1,0-1 0,1 0 0,-1 0 1,0 0-1,0 0 0,0 0 0,0 1 1,0-1-1,1 0 0,-1 0 0,0 0 1,0 0-1,0 0 0,1 0 0,-1 0 1,0 0-1,0 1 0,0-1 0,1 0 1,-1 0-1,0 0 0,0 0 0,0 0 1,1 0-1,-1 0 0,0 0 0,0 0 1,1-1-1,-1 1 0,0 0 0,0 0 1,0 0-1,1 0 0,-1 0 0,0 0 1,7-12-974,-6 8 765,-1-1 0,1 1 0,-1 0 0,0-1 0,-1 1 0,1-1 1,-3-7-1,-2-4-373</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7.360"/>
    </inkml:context>
    <inkml:brush xml:id="br0">
      <inkml:brushProperty name="width" value="0.05" units="cm"/>
      <inkml:brushProperty name="height" value="0.05" units="cm"/>
    </inkml:brush>
  </inkml:definitions>
  <inkml:trace contextRef="#ctx0" brushRef="#br0">14 164 13731,'-1'1'111,"0"-1"-1,0 1 1,0 0 0,0-1 0,0 1 0,1 0-1,-1 0 1,0 0 0,0-1 0,1 1 0,-1 0-1,1 0 1,-1 0 0,1 0 0,-1 0-1,1 0 1,-1 0 0,1 1 0,0-1 0,-1 1-1,2-1-32,-1-1-1,0 1 1,0 0-1,1-1 1,-1 1-1,1 0 1,-1-1 0,0 1-1,1-1 1,-1 1-1,1-1 1,-1 1-1,1-1 1,0 1-1,-1-1 1,1 0-1,-1 1 1,1-1-1,0 0 1,-1 1-1,1-1 1,0 0 0,0 0-1,4 1 140,-1 0 1,0 0-1,1 0 0,-1-1 0,1 0 1,-1 0-1,1 0 0,8-2 1,-1-2-32,1-1 1,-1 0 0,0-1-1,0 0 1,-1-1 0,0 0 0,0 0-1,-1-2 1,0 1 0,0-1-1,-1-1 1,0 0 0,-1 0-1,0 0 1,10-18 0,-16 23-159,0 0 0,0 1-1,0-1 1,-1 0 0,2-7 0,-3 11-26,0 0-1,0 1 1,0-1-1,1 1 1,-1-1-1,0 1 1,0-1-1,0 0 1,0 1 0,0-1-1,0 1 1,0-1-1,0 1 1,0-1-1,0 0 1,-1 1-1,1-1 1,0 1 0,0-1-1,0 1 1,-1-1-1,1 1 1,0-1-1,-1 1 1,1-1-1,0 1 1,-1-1 0,1 1-1,-1 0 1,1-1-1,0 1 1,-1 0-1,1-1 1,-1 1-1,1 0 1,-1-1 0,1 1-1,-1 0 1,0 0-1,1 0 1,-1 0-1,1-1 1,-1 1-1,1 0 1,-1 0 0,0 0-1,1 0 1,-1 0-1,1 0 1,-1 1-1,1-1 1,-1 0-1,0 0 1,1 0 0,-1 0-1,1 1 1,-1-1-1,-7 4 4,0-1-1,0 2 0,1-1 1,0 1-1,0 0 0,0 0 1,0 1-1,-8 9 1,-4 6-17,-20 29 0,34-44 11,-33 50-9,34-50 10,0 1 0,1 0 1,0 0-1,0 0 0,0 0 1,-2 11-1,5-18 1,0 1 1,0 0-1,0-1 1,0 1-1,0 0 0,0-1 1,0 1-1,0 0 1,0 0-1,0-1 0,0 1 1,1 0-1,-1-1 1,0 1-1,0-1 0,1 1 1,-1 0-1,0-1 1,1 1-1,-1-1 0,1 1 1,-1-1-1,1 1 1,-1-1-1,1 1 0,-1-1 1,1 1-1,-1-1 1,1 1-1,-1-1 0,1 0 1,0 0-1,-1 1 1,1-1-1,0 0 0,-1 0 1,1 0-1,0 1 1,-1-1-1,1 0 0,0 0 1,-1 0-1,1 0 1,0 0-1,0-1 0,-1 1 1,1 0-1,1 0 1,35-10 93,29-23 88,-52 25-140,0 0 0,0 1 1,1 1-1,0 0 0,19-4 1,-33 9-44,1 1 0,-1 0 0,1 0 0,-1 0 0,1 0-1,-1 0 1,1 0 0,-1 0 0,1 0 0,-1 0 0,1 1 0,-1-1 0,1 0 0,-1 1 0,0-1 0,1 1 0,-1 0 0,0 0 0,1-1 0,-1 1 0,0 0 0,0 0 0,0 0 0,0 0 0,0 0-1,0 0 1,0 1 0,0-1 0,0 0 0,0 0 0,-1 1 0,1-1 0,0 0 0,-1 1 0,1-1 0,-1 1 0,0-1 0,1 1 0,-1 2 0,1 7-25,0 1 1,-1-1-1,0 0 1,-3 17 0,1-3 26,2-25 12,0-1 0,0 1 0,0 0-1,0 0 1,0 0 0,0 0 0,0 0 0,0 0-1,0 0 1,0 0 0,0 0 0,0 0-1,0 0 1,0 0 0,-1 0 0,1 0-1,0 0 1,0 0 0,0 0 0,0 0-1,0 0 1,0 0 0,0 0 0,0 0 0,0 0-1,0 0 1,0 0 0,0 0 0,0 0-1,0 0 1,-1 0 0,-3-14 252,-5-12-44,9 25-232,13-34-3012,-11 29 2495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7.829"/>
    </inkml:context>
    <inkml:brush xml:id="br0">
      <inkml:brushProperty name="width" value="0.05" units="cm"/>
      <inkml:brushProperty name="height" value="0.05" units="cm"/>
    </inkml:brush>
  </inkml:definitions>
  <inkml:trace contextRef="#ctx0" brushRef="#br0">143 0 18212,'-6'27'2135,"-6"49"1,4-16-1817,-74 387 835,62-344-1005,16-86-130,1-1-4,0 0-1,1 0 1,0 0 0,1 24-1,3-38-29,1-7-48,2-5-147,25-119-426,-23 107 440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8.243"/>
    </inkml:context>
    <inkml:brush xml:id="br0">
      <inkml:brushProperty name="width" value="0.05" units="cm"/>
      <inkml:brushProperty name="height" value="0.05" units="cm"/>
    </inkml:brush>
  </inkml:definitions>
  <inkml:trace contextRef="#ctx0" brushRef="#br0">16 11 15683,'-10'7'1785,"4"-3"-1169,8-1-112,3 0 1072,10 1-479,2-1-89,7 0-344,2-1-96,4-2-48,6-3-152,-2 0-752,2 0-240,-7-6 544,-3-2-160,-8 1-120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8.803"/>
    </inkml:context>
    <inkml:brush xml:id="br0">
      <inkml:brushProperty name="width" value="0.05" units="cm"/>
      <inkml:brushProperty name="height" value="0.05" units="cm"/>
    </inkml:brush>
  </inkml:definitions>
  <inkml:trace contextRef="#ctx0" brushRef="#br0">0 218 16019,'6'2'172,"-1"-1"0,1 1 0,-1-1 0,1-1 0,0 1-1,-1-1 1,1 0 0,0 0 0,-1 0 0,1-1 0,-1 0-1,1 0 1,-1 0 0,1-1 0,7-3 0,-2 1 45,0-1 0,-1-1 0,1 1 0,-1-2 0,-1 1 0,14-12 0,-16 11 11,0 0-1,0-1 0,8-12 1,-13 18-173,-1 0 1,1-1 0,-1 1-1,0 0 1,1-1 0,-1 1-1,-1-1 1,1 1 0,0-1-1,0 1 1,-1-1 0,0 1-1,1-1 1,-1 0 0,0 1-1,0-1 1,-1 0 0,0-2-1,1 3-32,-1 1-1,1 0 0,-1 0 0,0 0 0,0 0 1,0 0-1,1 0 0,-1 1 0,0-1 0,0 0 0,0 0 1,-1 1-1,1-1 0,0 0 0,0 1 0,0-1 1,0 1-1,0 0 0,-1-1 0,1 1 0,0 0 0,0 0 1,-1 0-1,1 0 0,0 0 0,0 0 0,-1 0 1,1 0-1,0 0 0,0 0 0,-1 1 0,1-1 0,0 1 1,-1 0-1,-7 1 30,2 1 0,-1 0 1,-14 7-1,8-1-50,0-1 0,1 2 0,-22 20 0,30-26-12,1 1-1,-1-1 1,1 1-1,0 1 0,0-1 1,0 0-1,1 1 1,0 0-1,0 0 0,1 0 1,-1 0-1,-1 8 1,4-12 5,0-1 1,0 0 0,0 1 0,0-1-1,0 1 1,0-1 0,0 0 0,1 1-1,-1-1 1,0 0 0,1 1 0,-1-1-1,1 0 1,-1 0 0,1 1 0,0-1-1,0 0 1,-1 0 0,1 0 0,0 0-1,0 0 1,0 0 0,0 0 0,0 0-1,0 0 1,1-1 0,-1 1 0,0 0-1,0-1 1,0 1 0,1-1-1,-1 1 1,0-1 0,1 1 0,1-1-1,4 2-11,1-1 0,0 0 0,0-1-1,-1 0 1,9 0 0,9-3-12,0-2 0,-1 0 0,0-1 1,43-18-1,13-2 244,-85 7 1326,-4-35 0,8 47-1461,-1-11 48,1 0 1,2-33-1,-1 50-186,0 1 0,0-1 1,0 0-1,0 1 0,0-1 0,0 1 1,0-1-1,0 1 0,1-1 0,-1 0 1,0 1-1,0-1 0,0 1 0,1-1 0,-1 1 1,0-1-1,1 1 0,-1-1 0,0 1 1,1-1-1,-1 1 0,1-1 0,-1 1 1,1 0-1,-1-1 0,1 1 0,-1 0 0,1-1 1,-1 1-1,1 0 0,-1 0 0,1 0 1,-1-1-1,1 1 0,0 0 0,-1 0 1,1 0-1,-1 0 0,1 0 0,0 0 0,-1 0 1,1 0-1,-1 0 0,1 0 0,0 1 1,-1-1-1,1 0 0,-1 0 0,1 0 1,-1 1-1,1-1 0,5 3-400,-1 1 0,0-1 0,0 1 0,6 5 0,-2-1 449,17 8-986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29.438"/>
    </inkml:context>
    <inkml:brush xml:id="br0">
      <inkml:brushProperty name="width" value="0.05" units="cm"/>
      <inkml:brushProperty name="height" value="0.05" units="cm"/>
    </inkml:brush>
  </inkml:definitions>
  <inkml:trace contextRef="#ctx0" brushRef="#br0">73 0 16772,'-19'63'4204,"5"-21"-3402,-23 109 402,36-150-1177,1 1-1,-1 0 1,1 0-1,0-1 1,0 1-1,0 0 0,0 0 1,0-1-1,0 1 1,0 0-1,0 0 1,1-1-1,-1 1 1,1 0-1,-1-1 1,1 1-1,0 0 0,0-1 1,-1 1-1,1-1 1,3 3-1,-3-3 4,1 0 0,0 0 0,0 0 0,0-1 0,0 1 1,0 0-1,-1-1 0,1 0 0,0 1 0,0-1 0,1 0 0,-1 0 0,0 0 0,0 0 0,0-1 0,0 1 0,0 0 0,-1-1 0,4 0 0,8-4 79,0 1-1,0-1 1,0-1 0,0 0-1,-1-1 1,13-10 0,66-56 420,-21 15-313,-67 56-219,0-1 1,0 1 0,0 0-1,0 0 1,1 1-1,5-3 1,-9 4 1,1 0-1,-1 0 1,1 0 0,-1 0 0,0-1 0,1 1-1,-1 1 1,0-1 0,1 0 0,-1 0-1,1 0 1,-1 0 0,0 0 0,1 0 0,-1 0-1,0 0 1,1 1 0,-1-1 0,0 0 0,1 0-1,-1 0 1,0 1 0,1-1 0,-1 1 0,4 14-32,-5 0 6,0-1 1,-8 28 0,1 3-3,7-45 28,1 1 0,0 0 0,0-1 0,0 1 0,0-1 0,0 1 0,-1-1 0,1 1 1,0 0-1,0-1 0,0 1 0,1-1 0,-1 1 0,0-1 0,0 1 0,0 0 0,0-1 0,0 1 0,1-1 0,-1 1 1,0-1-1,0 1 0,1-1 0,-1 1 0,1-1 0,-1 1 0,0-1 0,1 0 0,-1 1 0,1-1 0,-1 0 0,1 1 1,-1-1-1,1 0 0,-1 1 0,1-1 0,0 0 0,1 0-27,0 0 0,0 0 1,0 0-1,0-1 0,0 1 0,0-1 0,-1 1 0,1-1 1,0 0-1,0 0 0,2-1 0,8-5-731,24-18 1,-35 24 698,26-19-3623,-31 27 2913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0.555"/>
    </inkml:context>
    <inkml:brush xml:id="br0">
      <inkml:brushProperty name="width" value="0.05" units="cm"/>
      <inkml:brushProperty name="height" value="0.05" units="cm"/>
    </inkml:brush>
  </inkml:definitions>
  <inkml:trace contextRef="#ctx0" brushRef="#br0">276 396 17932,'-2'-1'105,"0"0"0,0 0 1,0 0-1,0 0 0,0 1 1,0-1-1,0 1 0,0-1 0,-1 1 1,1 0-1,0 0 0,0 0 1,0 0-1,-1 0 0,1 0 0,0 1 1,0-1-1,0 1 0,0 0 1,-3 1-1,-43 20 608,45-21-570,-12 8-28,0 0 0,0 1 0,1 0 0,1 1 0,0 1 0,0 0 0,1 0 0,1 2 0,0-1 0,0 2 0,-15 28 0,25-41-111,0 0 0,0 0 0,0 0-1,0 1 1,0-1 0,0 0 0,1 1-1,-1-1 1,1 0 0,-1 1 0,1-1-1,0 1 1,0-1 0,0 1 0,0-1-1,1 0 1,-1 1 0,1-1 0,-1 0-1,1 1 1,0-1 0,0 0 0,0 0-1,0 1 1,2 1 0,-1-2 1,1 0 1,0 0-1,0 0 0,0 0 1,0 0-1,0-1 1,1 1-1,-1-1 1,0 0-1,1 0 0,-1 0 1,1-1-1,-1 1 1,1-1-1,0 0 0,-1 0 1,4 0-1,13-1 18,-1-1 1,0-1-1,0-1 0,-1 0 0,1-1 0,-1-1 0,0-1 1,-1-1-1,19-10 0,-9 3 32,-2-1-1,0-2 1,0 0 0,-2-2 0,22-22-1,-36 32-29,1 0 0,-2-1 0,1 0 0,-1 0 0,-1-1 0,0 0 0,-1-1-1,0 1 1,-1-1 0,0-1 0,5-22 0,-10 36-25,0-1 0,0 1 0,0-1 0,0 1 0,0 0 0,0-1 0,0 1 1,0 0-1,0-1 0,0 1 0,0-1 0,0 1 0,0 0 0,0-1 0,-1 1 0,1 0 0,0-1 0,0 1 0,0 0 0,-1-1 0,1 1 0,0 0 0,0-1 1,-1 1-1,1 0 0,0 0 0,0-1 0,-1 1 0,1 0 0,0 0 0,-1-1 0,1 1 0,0 0 0,-1 0 0,1 0 0,0 0 0,-1 0 0,1 0 0,-1-1 1,1 1-1,0 0 0,-1 0 0,1 0 0,-1 0 0,1 0 0,0 1 0,-1-1 0,1 0 0,0 0 0,-1 0 0,1 0 0,-1 0 0,1 0 0,0 1 0,-1-1 1,1 0-1,0 0 0,0 0 0,-1 1 0,1-1 0,0 0 0,-1 1 0,1-1 0,-6 5-4,1 0 0,0 0 0,0 1-1,1-1 1,0 1 0,-1 0 0,2 0 0,-5 10 0,-21 55 1,25-62 18,1 1 0,1-1 0,0 1 0,0 0-1,-1 14 1,3-22-11,0-1-1,0 0 1,0 0 0,1 0-1,-1 1 1,0-1-1,0 0 1,0 0-1,1 0 1,-1 0-1,1 0 1,-1 0 0,1 1-1,-1-1 1,1 0-1,0 0 1,-1-1-1,1 1 1,0 0-1,0 0 1,0 0 0,0 0-1,1 0 1,-1 0 1,1-1 0,0 1 0,-1-1 0,1 1 1,0-1-1,0 0 0,-1 0 0,1 0 0,0 0 0,0 0 1,0 0-1,-1 0 0,4-1 0,5-2 17,0-1 0,-1 0-1,1 0 1,11-7 0,5-6 10,0-1 1,-1-1-1,-1-2 0,-1 0 1,32-38-1,-16 11-2,60-97 1,-92 133-36,4-6-27,0 0 0,-1-1-1,0 0 1,-2-1-1,6-20 1,-12 23-45,-2 17 75,0 0 0,0 0 0,0 0 0,0 0 0,0 0 0,0 0 0,0-1 0,0 1 0,0 0 0,0 0 0,0 0 0,-1 0 0,1 0 0,0 0 0,0 0 0,0-1 0,0 1 0,0 0 1,0 0-1,0 0 0,0 0 0,-1 0 0,1 0 0,0 0 0,0 0 0,0 0 0,0 0 0,0 0 0,0 0 0,-1 0 0,1 0 0,0 0 0,0 0 0,0 0 0,0 0 0,0 0 0,-1 0 0,1 0 0,0 0 0,0 0 0,0 0 0,0 0 0,0 0 0,0 0 0,-1 0 1,1 0-1,0 0 0,0 0 0,-23 24-129,-9 20 203,2 3 0,2 0 1,3 2-1,1 1 0,-23 71 0,45-116-60,-6 20 87,-7 33 0,14-52-87,0-1-1,0 1 1,0 0 0,1 0 0,0-1 0,0 1-1,1 0 1,0 0 0,0-1 0,0 1-1,4 10 1,-5-15-12,1 0 0,-1 0 1,0 0-1,1 0 0,-1 0 0,1 0 0,-1 0 0,1 0 0,0 0 0,-1 0 0,1 0 1,0 0-1,0 0 0,0-1 0,-1 1 0,1 0 0,0-1 0,0 1 0,0-1 0,0 1 1,0-1-1,0 1 0,0-1 0,0 0 0,1 1 0,-1-1 0,0 0 0,0 0 0,0 0 1,0 0-1,0 0 0,0 0 0,1 0 0,-1 0 0,0 0 0,0 0 0,0-1 0,0 1 1,0-1-1,2 0 0,-1-1 1,1 1 0,0-1 0,-1-1 0,1 1 0,-1 0 0,0-1 0,1 1 0,-1-1 0,0 0 0,-1 0 0,4-5 1,1-7-7,0-1 0,-1 0 1,0 0-1,-2 0 1,0-1-1,-1 1 0,0-1 1,-2-29-1,0 44-2,0 0 0,0 0-1,0 0 1,0 1 0,-1-1 0,1 0-1,-1 0 1,1 0 0,-1 1 0,0-1-1,0 0 1,0 1 0,0-1 0,0 1-1,-2-3 1,3 4 4,0 0 0,0-1 0,-1 1 1,1 0-1,0 0 0,-1 0 0,1 0 0,0 0 0,-1 0 0,1 0 0,-1 0 1,1 0-1,0 0 0,-1 0 0,1 0 0,0 0 0,-1 0 0,1 0 0,0 0 1,-1 0-1,1 0 0,0 0 0,-1 0 0,1 0 0,0 1 0,-1-1 1,1 0-1,-12 16-60,9-9 50,0-1-1,0 1 1,0 0-1,1 0 1,0 1-1,1-1 1,0 0-1,0 1 0,0-1 1,2 13-1,-1-17 13,0 1-1,1-1 0,0 0 0,0 0 1,0 0-1,0 0 0,0 0 0,1 0 1,-1 0-1,1-1 0,0 1 0,-1 0 1,1-1-1,1 1 0,-1-1 0,0 0 1,1 0-1,-1 0 0,1 0 0,-1 0 0,1 0 1,0-1-1,0 1 0,0-1 0,0 0 1,0 0-1,0 0 0,3 0 0,5 1 5,0-1-1,0 0 1,-1 0-1,1-1 0,0-1 1,0 0-1,-1-1 0,1 1 1,0-2-1,-1 0 1,0 0-1,15-7 0,-5 1 22,-1-1-1,0-1 1,0-1-1,-1-1 1,19-16-1,-37 29-22,33-32 57,-31 30-51,0-1 1,1 1-1,-1-1 0,-1 0 0,1 0 1,0 0-1,-1 0 0,1 0 1,-1 0-1,1-4 0,-2 6-6,0 1 0,0 0 0,0 0-1,0 0 1,0 0 0,0 0 0,0 0 0,0-1-1,-1 1 1,1 0 0,0 0 0,0 0 0,0 0-1,0 0 1,0 0 0,0 0 0,0 0 0,0 0-1,-1 0 1,1-1 0,0 1 0,0 0 0,0 0 0,0 0-1,0 0 1,-1 0 0,1 0 0,0 0 0,0 0-1,0 0 1,0 0 0,0 0 0,0 0 0,-1 0-1,1 0 1,0 0 0,0 0 0,0 0 0,0 0-1,0 0 1,-1 1 0,1-1 0,0 0 0,0 0-1,0 0 1,0 0 0,0 0 0,0 0 0,0 0-1,0 0 1,-1 0 0,1 1 0,0-1 0,0 0 0,0 0-1,0 0 1,0 0 0,0 1 0,-10 6 18,-8 12 52,0 1-1,2 1 1,0 1 0,1 0-1,-17 36 1,29-53-39,0 1 1,1 0-1,0 1 0,0-1 1,-2 10-1,4-15-24,-1 0 0,1 1 0,0-1 0,0 0 0,0 0 0,0 0 0,0 1 0,0-1 0,1 0-1,-1 0 1,0 0 0,0 0 0,1 0 0,-1 1 0,1-1 0,-1 0 0,1 0 0,0 0 0,-1 0 0,1 0 0,0-1 0,0 1 0,-1 0 0,1 0 0,0 0 0,0-1 0,0 1 0,0 0-1,0-1 1,0 1 0,0-1 0,0 1 0,1-1 0,-1 1 0,0-1 0,0 0 0,2 0 0,4 1 7,1 0 0,0-1-1,0 0 1,0-1 0,0 0 0,0 0 0,0-1 0,-1 0-1,1 0 1,-1-1 0,1 1 0,8-6 0,13-8-27,42-29 0,-59 37 7,14-12-26,-19 14-5,0 1-1,0 0 1,0 1-1,15-8 1,-22 12 31,1 0 1,-1 0-1,0-1 1,1 1-1,-1 0 1,1 0-1,-1 0 1,0 0-1,1 0 1,-1-1-1,1 1 1,-1 0-1,0 0 1,1 0-1,-1 0 0,1 0 1,-1 0-1,1 0 1,-1 1-1,0-1 1,1 0-1,-1 0 1,1 0-1,-1 0 1,0 0-1,1 1 1,-1-1-1,0 0 1,1 0-1,-1 1 1,0-1-1,1 0 1,-1 0-1,0 1 1,1 0-1,-1 0-2,1 0-1,-1 1 1,0-1-1,1 1 1,-1-1-1,0 0 1,0 1-1,0-1 1,0 1-1,0-1 1,-1 2-1,-12 45-59,10-41 55,-1 6-30,-12 38 78,15-46-60,0-1 0,1 1 0,-1-1-1,1 1 1,0-1 0,0 1 0,0 0 0,2 8 0,-1-12-48,-1 0 0,1 1 0,-1-1 1,1 0-1,0 0 0,-1 0 0,1 0 0,0 0 0,0 0 1,0 0-1,-1 0 0,1-1 0,0 1 0,0 0 0,1 0 1,-1-1-1,0 1 0,0-1 0,0 1 0,0-1 0,0 1 1,1-1-1,-1 0 0,0 0 0,0 1 0,1-1 1,-1 0-1,0 0 0,1 0 0,-1 0 0,0 0 0,0-1 1,1 1-1,-1 0 0,1-1 0,4-4-469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1.392"/>
    </inkml:context>
    <inkml:brush xml:id="br0">
      <inkml:brushProperty name="width" value="0.05" units="cm"/>
      <inkml:brushProperty name="height" value="0.05" units="cm"/>
    </inkml:brush>
  </inkml:definitions>
  <inkml:trace contextRef="#ctx0" brushRef="#br0">0 249 15123,'1'0'235,"-1"0"0,1 0-1,-1 0 1,0 0 0,1 0 0,-1 0 0,1 0-1,-1 0 1,1 0 0,-1 0 0,1 0-1,-1 0 1,0 0 0,1 0 0,-1 0-1,1 0 1,-1-1 0,1 1 0,-1 0-1,0 0 1,1-1 0,-1 1 0,0 0-1,1 0 1,-1-1 0,0 1 0,1-1-1,18-15 1137,-8 8-549,14-10-47,17-12-206,-1-1 0,-2-3 0,68-73 0,-114 117-1591,-1 1-1,1 0 1,1 0-1,-9 20 0,10-12 120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7.839"/>
    </inkml:context>
    <inkml:brush xml:id="br0">
      <inkml:brushProperty name="width" value="0.05" units="cm"/>
      <inkml:brushProperty name="height" value="0.05" units="cm"/>
    </inkml:brush>
  </inkml:definitions>
  <inkml:trace contextRef="#ctx0" brushRef="#br0">126 1 15099,'-13'12'748,"-51"57"1933,58-62-2384,0 1-1,0 0 1,1 0 0,0 1 0,0 0-1,1 0 1,-3 10 0,6-17-274,0-1-1,1 1 1,-1 0 0,1 0 0,-1 0 0,1-1 0,0 1 0,0 0-1,-1 0 1,2 0 0,-1 0 0,0-1 0,0 1 0,0 0 0,1 0-1,-1 0 1,1-1 0,0 1 0,-1 0 0,1-1 0,0 1-1,0 0 1,0-1 0,0 1 0,0-1 0,0 1 0,1-1 0,-1 0-1,0 0 1,1 1 0,-1-1 0,1 0 0,-1 0 0,1 0-1,0 0 1,-1-1 0,1 1 0,0 0 0,0-1 0,-1 1 0,1-1-1,0 0 1,0 0 0,2 1 0,29 3-32,-22-3-57,1 1 0,-1 0 0,1 1 0,13 5 0,-21-6 33,0-1 1,0 1 0,-1 1 0,1-1 0,-1 0 0,0 1 0,0 0 0,0-1 0,0 1 0,0 0 0,-1 1 0,1-1 0,-1 0 0,0 1 0,0 0 0,3 5 0,-2 0-5,0 1-1,-1 0 1,0 0 0,0 0-1,-1 0 1,-1 0 0,1 0-1,-1 0 1,-2 12 0,-3 12 183,-11 43-1,8-45 45,3-5 249,-2-1 1,-1 0 0,-21 49 0,28-74-398,1 0 1,-1 0-1,0 1 1,1-1 0,-1 0-1,0 0 1,0 0-1,0 0 1,0 1-1,0-1 1,0-1-1,0 1 1,0 0-1,0 0 1,-1 0-1,1-1 1,0 1-1,0 0 1,-1-1-1,1 1 1,0-1 0,-1 0-1,-1 1 1,1-1-8,1-1 1,-1 1 0,1-1 0,-1 1 0,0-1 0,1 1 0,-1-1 0,1 0 0,0 0 0,-1 0 0,1 0 0,0 0-1,-1 0 1,1 0 0,0 0 0,0-1 0,0 1 0,0 0 0,-2-4 0,-8-13-113,1-2 1,0 1-1,1-2 1,1 1-1,1-1 1,1 0-1,1-1 0,1 1 1,0-1-1,2 0 1,0-26-1,2 44 6,0-1 1,1 0-1,-1 1 1,1-1-1,0 1 1,0-1-1,1 1 0,-1-1 1,1 1-1,0 0 1,0 0-1,0 0 0,0 0 1,5-6-1,6-3-422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1.904"/>
    </inkml:context>
    <inkml:brush xml:id="br0">
      <inkml:brushProperty name="width" value="0.05" units="cm"/>
      <inkml:brushProperty name="height" value="0.05" units="cm"/>
    </inkml:brush>
  </inkml:definitions>
  <inkml:trace contextRef="#ctx0" brushRef="#br0">0 114 15387,'3'0'1469,"9"1"-879,0-1 0,0 0-1,1-1 1,-1-1 0,0 0 0,0-1 0,0 0 0,14-5 0,-16 4-351,0 0 0,-1-1-1,1 0 1,-1 0 0,0-1-1,0 0 1,0-1 0,-1 0-1,13-13 1,-20 19-200,0-1-1,0 1 1,0 0 0,0-1 0,0 1-1,0-1 1,0 1 0,0-1 0,-1 0-1,2-3 1,-2 5-30,0 0-1,0-1 1,0 1 0,0 0-1,0 0 1,0-1-1,-1 1 1,1 0 0,0 0-1,0-1 1,0 1-1,0 0 1,0 0 0,0-1-1,-1 1 1,1 0-1,0 0 1,0 0 0,0 0-1,0-1 1,-1 1-1,1 0 1,0 0 0,0 0-1,-1 0 1,1 0 0,0-1-1,0 1 1,-1 0-1,1 0 1,0 0 0,0 0-1,-1 0 1,1 0-1,0 0 1,0 0 0,-1 0-1,1 0 1,0 0-1,-4 0 15,1 1-1,0 0 1,0-1-1,0 1 1,0 0-1,0 1 1,0-1-1,0 0 1,0 1-1,-2 2 0,-10 5-39,1 2 0,1-1 0,0 2 0,0 0 0,1 1-1,1 0 1,0 0 0,-13 23 0,23-35 11,0 1 0,0-1 0,0 1 0,0-1 0,1 1 0,-1-1 0,1 1 0,-1 0 0,1-1 0,0 1 0,0 0 1,-1-1-1,1 1 0,0 0 0,1 0 0,-1-1 0,0 3 0,1-4 2,-1 1 1,1 0-1,-1-1 0,1 1 1,-1 0-1,1-1 1,0 1-1,-1-1 0,1 1 1,-1-1-1,1 1 1,0-1-1,0 0 0,-1 1 1,1-1-1,0 0 0,0 1 1,0-1-1,-1 0 1,1 0-1,0 0 0,0 0 1,0 0-1,0 0 1,7 0-12,-1-1 0,1 0 0,-1-1 0,1 1 0,11-6 0,76-32-5,15-5 88,-94 38-61,0 2 0,0 0 0,1 1 0,30-2 0,-44 4-9,-1 1 1,0 0-1,1 0 0,-1 0 1,0 1-1,0-1 1,1 0-1,-1 1 1,0-1-1,0 1 0,0 0 1,1 0-1,-1 0 1,0 0-1,0 0 1,0 1-1,-1-1 0,1 0 1,0 1-1,0 0 1,-1-1-1,1 1 1,-1 0-1,3 3 0,-2 0-1,0 0-1,-1 0 1,1 0-1,-1 0 1,0 0-1,0 1 1,0-1-1,-1 0 1,0 8-1,0-12-4,0 0-1,0 0 0,0-1 1,0 1-1,0 0 1,1 0-1,-1 0 1,0-1-1,0 1 1,1 0-1,-1 0 1,1-1-1,-1 1 1,0 0-1,1-1 1,0 1-1,-1 0 0,1-1 1,-1 1-1,1-1 1,0 1-1,-1-1 1,1 1-1,1-1 1,0 2-55,1-1 1,-1-1-1,1 1 1,-1 0-1,1-1 1,0 1-1,4-1 1,2 0-193,0 0 0,0 0 0,17-5 1,-21 4 155,0 0 1,0-1 0,0 0-1,0 0 1,0 0 0,8-6 0,5-10-365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2.310"/>
    </inkml:context>
    <inkml:brush xml:id="br0">
      <inkml:brushProperty name="width" value="0.05" units="cm"/>
      <inkml:brushProperty name="height" value="0.05" units="cm"/>
    </inkml:brush>
  </inkml:definitions>
  <inkml:trace contextRef="#ctx0" brushRef="#br0">12 5 17940,'-7'0'1608,"3"-2"-1528,7 0 784,4 2 745,6 0-1401,0 0-32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5.210"/>
    </inkml:context>
    <inkml:brush xml:id="br0">
      <inkml:brushProperty name="width" value="0.05" units="cm"/>
      <inkml:brushProperty name="height" value="0.05" units="cm"/>
    </inkml:brush>
  </inkml:definitions>
  <inkml:trace contextRef="#ctx0" brushRef="#br0">72 9 15611,'1'0'41,"-1"0"0,0 0 0,0 1 1,1-1-1,-1 0 0,0 0 0,0 0 0,1 1 0,-1-1 0,0 0 0,0 0 0,0 0 0,1 1 0,-1-1 0,0 0 0,0 0 0,0 1 0,0-1 0,0 0 0,0 1 0,1-1 0,-1 0 1,0 1-1,0-1 0,0 0 0,0 0 0,0 1 0,0-1 0,0 0 0,0 1 0,0-1 0,-1 0 0,1 1 0,0-1 0,0 0 0,0 1 0,-4 15-198,3-13 298,-8 34 133,-10 34-141,2 1 1,-7 94-1,23-162-101,1 1-1,0-1 1,0 1 0,0-1-1,0 1 1,1-1 0,0 0 0,0 1-1,0-1 1,0 0 0,3 5-1,-3-8-7,-1 0-1,1 0 0,0 0 0,-1 0 1,1-1-1,0 1 0,0 0 1,0 0-1,0-1 0,0 1 0,0-1 1,0 1-1,0-1 0,0 1 0,0-1 1,0 1-1,0-1 0,2 0 0,-1 1 18,1-1 0,-1 0 0,1-1 1,0 1-1,-1 0 0,1-1 0,-1 0 0,1 1 0,-1-1 0,1 0 0,1-2 0,12-5 205,-1-1 1,0 0-1,-1-1 0,21-19 1,51-55 811,-60 57-717,94-104 935,-60 64-789,-47 55-371,-13 12-115,1 0 0,-1 0 1,0 0-1,0 0 0,0 0 0,0 0 1,0 0-1,0 0 0,0-1 0,0 1 1,1 0-1,-1 0 0,0 0 0,0 0 1,0 0-1,0 0 0,0 0 0,0 0 1,0 0-1,1 0 0,-1 1 0,0-1 1,0 0-1,0 0 0,0 0 0,0 0 1,0 0-1,0 0 0,0 0 0,1 0 0,-1 0 1,0 0-1,0 0 0,0 0 0,0 0 1,0 0-1,0 1 0,0-1 0,0 0 1,0 0-1,0 0 0,0 0 0,0 0 1,0 0-1,0 0 0,0 0 0,0 1 1,0-1-1,0 0 0,0 0 0,0 0 1,0 0-1,0 0 0,0 0 0,0 0 1,0 1-1,-7 24-29,-22 39-183,8-18 52,2 0 1,1 1 0,-12 58 0,29-100 137,0-1 0,0 1 0,1 0 0,0-1 0,0 1 1,2 9-1,-2-13 21,0 0 0,0 0 0,1 0 0,-1 0 0,0 1 0,1-1 0,0 0 0,-1 0 0,1 0-1,-1 0 1,1 0 0,0 0 0,0 0 0,0 0 0,-1-1 0,1 1 0,0 0 0,0 0 0,0-1 0,0 1 0,0-1 0,0 1 0,1-1 0,-1 1 0,0-1 0,0 1 0,0-1 0,0 0 0,1 0 0,-1 0 0,0 1 0,2-2 0,3 1 21,0-1 1,0 0-1,0 0 1,0-1-1,0 1 1,-1-1-1,1-1 1,-1 1-1,10-7 1,46-34 214,-24 12 25,-1-1 0,43-50 0,-58 57-205,-1-1 0,-1 0 0,-2-2 0,22-44 0,-37 67-201,1-1 1,-1 0 0,0 0-1,-1 0 1,2-10 0,-3 15 108,0 0-1,1 0 1,-1 0 0,0 0 0,0 0 0,0 0 0,0 0 0,-1 0 0,1 0 0,0 0 0,0 0 0,0 1-1,-1-1 1,1 0 0,-1 0 0,1 0 0,0 0 0,-1 0 0,0 0 0,1 1 0,-1-1 0,1 0 0,-1 0-1,0 1 1,0-1 0,1 0 0,-1 1 0,0-1 0,0 1 0,0-1 0,0 1 0,0-1 0,0 1-1,0 0 1,0-1 0,1 1 0,-1 0 0,0 0 0,0 0 0,0 0 0,0 0 0,-2 0 0,-11 1-512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6.189"/>
    </inkml:context>
    <inkml:brush xml:id="br0">
      <inkml:brushProperty name="width" value="0.05" units="cm"/>
      <inkml:brushProperty name="height" value="0.05" units="cm"/>
    </inkml:brush>
  </inkml:definitions>
  <inkml:trace contextRef="#ctx0" brushRef="#br0">66 249 14331,'1'2'145,"1"0"1,0 0-1,0-1 0,0 1 0,0-1 0,0 1 1,0-1-1,0 0 0,0 0 0,0 0 1,1 0-1,-1 0 0,0 0 0,1-1 1,-1 1-1,1-1 0,-1 1 0,3-1 1,0 0 64,0-1-1,0 1 1,0-1 0,-1 0 0,1-1 0,0 1 0,-1-1 0,8-3 0,2-3 190,0-1 1,-1 0-1,0-1 0,17-17 1,-18 16-181,-1 0 1,-1-1 0,0-1-1,10-17 1,-17 26-187,0 0 0,-1-1 0,0 0 0,0 0 1,0 1-1,0-1 0,-1-1 0,0 1 0,0 0 0,0 0 0,0 0 0,-1 0 0,0-1 1,0 1-1,-1 0 0,0-8 0,0 12-32,0-1 0,1 1 0,-1 0-1,0-1 1,0 1 0,0 0 0,0-1 0,0 1 0,0 0 0,0 0 0,0 0 0,0 0-1,0 0 1,-1 0 0,1 0 0,0 0 0,-1 1 0,1-1 0,-1 0 0,1 1 0,-1-1-1,1 1 1,-1 0 0,1-1 0,-1 1 0,0 0 0,1 0 0,-1 0 0,1 0 0,-1 0-1,1 0 1,-1 1 0,1-1 0,-1 0 0,-2 2 0,-4 0-12,0 0 1,-1 1-1,1 0 1,0 1-1,-9 5 1,-4 5-21,1 1 1,0 1-1,1 1 1,1 0-1,1 1 1,0 1-1,1 1 1,1 1-1,-13 24 1,27-44 28,-4 8-13,0 0 1,-6 18 0,10-26 10,1 1 1,-1 0-1,1 0 1,-1-1-1,1 1 1,-1 0 0,1 0-1,0-1 1,0 1-1,0 0 1,0 0-1,0 0 1,1-1-1,-1 1 1,0 0-1,1 0 1,-1-1-1,1 1 1,0 0-1,-1-1 1,1 1-1,0 0 1,0-1 0,2 3-1,0-2 1,0-1 0,-1 1 1,1-1-1,0 0 0,0 0 0,0 0 0,0 0 1,1 0-1,-1 0 0,0-1 0,0 0 0,0 1 1,0-1-1,1 0 0,-1-1 0,0 1 0,4-2 0,9-1-1,31-10-1,-46 13 4,41-16 38,-1-1 0,73-43 0,67-61 224,-173 115-248,-5 3-9,-1 1-1,1 0 1,-1 0-1,1 1 1,-1-1-1,1 1 1,0-1-1,0 1 1,0 0-1,0 0 1,0 0-1,0 0 1,0 0-1,4 1 1,-6 0-5,-1 0 0,1 0 0,0 1 1,-1-1-1,1 0 0,-1 1 1,1-1-1,0 0 0,-1 1 1,1-1-1,-1 1 0,1-1 1,-1 1-1,1-1 0,-1 1 1,0-1-1,1 1 0,-1 0 1,0-1-1,1 1 0,-1 0 1,0-1-1,0 1 0,0 0 1,1-1-1,-1 1 0,0 0 0,0-1 1,0 1-1,0 0 0,0-1 1,0 1-1,0 0 0,-1-1 1,1 2-1,-6 32-22,5-28 15,-5 18-10,3-14 8,0 0 1,1 1-1,0-1 0,1 1 0,0-1 0,1 1 1,0 0-1,2 16 0,-2-25 10,1-1 1,0 1-1,0-1 0,0 1 0,0-1 1,0 1-1,0-1 0,0 0 0,0 1 1,0-1-1,1 0 0,-1 0 0,0 0 0,1 0 1,-1 0-1,1 0 0,-1-1 0,1 1 1,-1 0-1,1-1 0,0 1 0,-1-1 1,1 1-1,0-1 0,0 0 0,-1 0 1,1 0-1,0 0 0,-1 0 0,1 0 0,0 0 1,3-2-1,6 1 7,0-2 0,0 0 0,17-7 0,-28 10-7,104-48 39,-65 28-69,53-19-1,-88 38 14,0 0 1,0 0-1,-1 0 0,1 0 1,0 0-1,0 1 1,0 0-1,6 0 1,-9 0 8,1 0 0,-1 1 0,0-1 0,0 0 0,0 1 0,0-1 0,0 1 0,0 0 0,0-1 0,0 1 0,-1-1 0,1 1 0,0 0 0,0 0 1,0 0-1,-1 0 0,1-1 0,0 1 0,-1 0 0,1 0 0,-1 0 0,1 0 0,-1 0 0,0 0 0,1 0 0,-1 1 0,0-1 0,0 0 0,1 0 1,-1 0-1,0 0 0,0 0 0,-1 2 0,1 13-82,0 26-42,0-41 128,1 0 1,-1 0-1,0 0 1,0 0-1,0 0 0,1 0 1,-1 0-1,1 0 1,-1 0-1,1 0 1,-1 0-1,1 0 1,-1 0-1,1 0 1,0 0-1,-1 0 1,1 0-1,0-1 1,0 1-1,0 0 0,0-1 1,0 1-1,0-1 1,0 1-1,0-1 1,0 1-1,0-1 1,0 1-1,1-1 1,5 0-17,-1 0 0,1 0 0,-1 0 0,0-1 0,1-1 0,-1 1 0,8-3 0,47-21-306,-38 15 135,14-5-196,-3 0-771,63-19-1,-95 34 1098,0-1 0,0 1 0,0-1 1,1 1-1,-1 0 0,0 0 0,0 0 0,0 0 0,3 0 0,-4 1 39,-1-1 0,0 0 0,0 0 0,1 0 0,-1 0-1,0 0 1,0 0 0,1 0 0,-1 1 0,0-1 0,0 0 0,0 0 0,1 0 0,-1 0 0,0 1 0,0-1 0,0 0 0,0 0-1,1 1 1,-1-1 0,0 0 0,0 0 0,0 1 0,0-1 0,0 0 0,0 0 0,0 1 0,0-1 0,0 0 0,0 0 0,0 1 0,0-1-1,0 0 1,0 0 0,0 1 0,0-1 0,0 0 0,0 1 0,-1 1-53,-1 0 0,1 0-1,0 0 1,-1 0 0,1 0 0,-1 0-1,0 0 1,0-1 0,0 1 0,0-1-1,0 1 1,0-1 0,-3 2 0,1-1 76,0-1 0,1 1 1,-1-1-1,0 1 0,0-1 0,0 0 1,0-1-1,0 1 0,-8-1 0,-11-4 74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6.595"/>
    </inkml:context>
    <inkml:brush xml:id="br0">
      <inkml:brushProperty name="width" value="0.05" units="cm"/>
      <inkml:brushProperty name="height" value="0.05" units="cm"/>
    </inkml:brush>
  </inkml:definitions>
  <inkml:trace contextRef="#ctx0" brushRef="#br0">71 1 19652,'-27'6'1521,"5"-1"-1658,9-2 81,5 4 705,8-1-561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7.060"/>
    </inkml:context>
    <inkml:brush xml:id="br0">
      <inkml:brushProperty name="width" value="0.05" units="cm"/>
      <inkml:brushProperty name="height" value="0.05" units="cm"/>
    </inkml:brush>
  </inkml:definitions>
  <inkml:trace contextRef="#ctx0" brushRef="#br0">357 91 16516,'-8'-4'218,"1"1"1,-1 1 0,1-1-1,-1 1 1,0 0 0,0 1 0,0 0-1,0 0 1,0 0 0,0 1-1,-16 2 1,13 0-112,0 1 1,0 0-1,0 0 0,1 1 1,-1 0-1,1 1 0,0 0 1,-10 7-1,8-4-72,1 0 1,-1 1-1,2 1 0,-1 0 1,1 1-1,1 0 1,0 0-1,0 1 1,1 0-1,0 0 0,1 1 1,1 0-1,-8 21 1,13-30-12,0 0 1,0 0 0,0 0-1,0 0 1,1 1-1,0-1 1,-1 0 0,1 0-1,1 0 1,-1 0 0,1 1-1,0-1 1,0 0-1,0 0 1,2 5 0,-2-7-2,0-1 1,0 1-1,0-1 1,0 1-1,1-1 1,-1 0-1,0 1 1,1-1-1,-1 0 1,0 0-1,1 0 1,0 0-1,-1 0 1,4 1-1,-2-1 13,1-1-1,-1 1 1,0 0-1,0-1 1,1 0 0,-1 0-1,0 0 1,0 0-1,1-1 1,4 0-1,7-3 110,-1-1 0,0-1-1,0 0 1,0-1-1,-1 0 1,0-1 0,0 0-1,20-18 1,-5 1 311,-1 0 0,34-44 0,-48 53-204,0-2-1,12-22 0,-21 34-186,-1 0 1,0 0-1,-1 0 0,1-1 0,-1 1 0,-1-1 0,1 1 0,-1-1 0,0 1 0,-1-1 0,1-8 0,-1 14-57,0 0 0,-1 0 0,1 0 0,0-1 0,0 1-1,0 0 1,-1 0 0,1 0 0,0 0 0,-1 0 0,1 0 0,-1 1 0,0-1 0,1 0-1,-1 0 1,0 0 0,1 0 0,-1 1 0,0-1 0,0 0 0,1 0 0,-1 1-1,-2-1 1,2 0-6,-1 0-1,0 1 1,0 0-1,1 0 0,-1-1 1,0 1-1,0 0 0,1 0 1,-1 0-1,0 1 1,0-1-1,1 0 0,-3 1 1,-2 1-37,0 1 1,0-1-1,0 1 1,0 0-1,0 0 0,-9 8 1,7-4-159,1 0-1,-1 0 1,-8 13 0,14-18 66,0 0 0,0 1 0,1-1 0,0 0 0,-1 1 1,1-1-1,0 1 0,0-1 0,0 1 0,0 0 0,1-1 0,-1 1 1,1 0-1,-1 0 0,1-1 0,0 1 0,1 5 0,-1-7 67,1 0 1,-1 0-1,1-1 0,0 1 0,-1 0 1,1 0-1,0 0 0,0 0 0,0-1 1,-1 1-1,1 0 0,0-1 0,0 1 1,0 0-1,0-1 0,0 1 0,0-1 1,1 0-1,-1 1 0,0-1 0,0 0 1,0 0-1,0 0 0,0 0 1,0 0-1,1 0 0,-1 0 0,1 0 1,35-5-607,-35 5 564,39-10-824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7.761"/>
    </inkml:context>
    <inkml:brush xml:id="br0">
      <inkml:brushProperty name="width" value="0.05" units="cm"/>
      <inkml:brushProperty name="height" value="0.05" units="cm"/>
    </inkml:brush>
  </inkml:definitions>
  <inkml:trace contextRef="#ctx0" brushRef="#br0">307 52 15771,'-49'32'891,"2"3"0,2 1 0,-79 81 0,119-112-813,1 0 0,-1 1 1,1-1-1,0 1 0,1-1 1,-1 1-1,1 0 0,0 1 1,1-1-1,-3 8 0,5-14-68,0 1 0,0 0-1,0-1 1,0 1 0,0-1-1,1 1 1,-1 0-1,0-1 1,0 1 0,0 0-1,1-1 1,-1 1 0,0-1-1,1 1 1,-1-1 0,0 1-1,1-1 1,-1 1 0,1-1-1,-1 1 1,1-1-1,-1 1 1,1-1 0,-1 0-1,1 1 1,-1-1 0,1 0-1,-1 0 1,1 1 0,0-1-1,-1 0 1,1 0 0,1 0-1,23 1 138,-10-4-122,0-1-1,0-1 1,0 0-1,0-1 1,-1-1-1,0 0 1,-1 0-1,18-14 1,4-5 95,55-53-1,-58 50 2,-2-1 0,-1-2 0,46-66 0,-133 169-47,45-53-52,-12 14 112,1 1 1,-33 61-1,56-90-118,-1-1 1,0 1-1,1 0 1,0-1-1,0 1 0,0 0 1,0 0-1,1 0 0,-1 0 1,1-1-1,0 1 1,0 0-1,2 6 0,-2-8-6,1 0-1,0 0 1,0 0-1,0 0 1,0 0-1,0-1 1,0 1-1,1 0 1,-1-1-1,1 1 1,-1-1-1,1 1 1,-1-1-1,1 0 1,0 0-1,0 1 1,0-1-1,-1-1 1,1 1-1,0 0 1,0 0-1,0-1 1,0 1-1,1-1 1,-1 1-1,2-1 0,10 1 5,0 0 0,0-1 0,0 0 0,0-1 0,0-1-1,0 0 1,-1-1 0,17-5 0,-2-2 41,-1 0 1,49-27-1,-68 32-4,35-21 206,-40 24-201,0 0 0,0 0 0,-1 0 0,1 0 1,-1-1-1,1 0 0,-1 1 0,0-1 0,0 0 1,3-6-1,-5 9-49,0 0 0,0 0 0,0 0 1,0 0-1,0 0 0,0-1 0,0 1 0,0 0 1,0 0-1,0 0 0,0 0 0,0-1 0,0 1 1,0 0-1,0 0 0,0 0 0,0 0 0,0 0 1,0-1-1,0 1 0,0 0 0,0 0 0,0 0 0,-1 0 1,1 0-1,0-1 0,0 1 0,0 0 0,0 0 1,0 0-1,0 0 0,0 0 0,-1 0 0,1 0 1,0 0-1,0 0 0,0-1 0,0 1 0,0 0 1,-1 0-1,1 0 0,0 0 0,0 0 0,0 0 1,-11 0 165,-9 5 33,12-2-190,0 1 1,0 0 0,1 0-1,0 1 1,0 0 0,0 0 0,1 1-1,-1-1 1,1 1 0,1 1 0,-1-1-1,-6 11 1,11-16-21,1 0 0,0 0 0,-1 0 0,1 0 0,0-1 0,-1 1 0,1 0 0,0 0 0,0 0 0,0 0 0,0 0 0,0 0 0,0 0 0,0 0 0,0 0 0,0 0 0,0-1 0,0 1 1,1 0-1,-1 0 0,0 0 0,1 0 0,-1 0 0,1 0 0,-1-1 0,1 1 0,-1 0 0,1 0 0,-1-1 0,1 1 0,0 0 0,-1-1 0,1 1 0,0-1 0,0 1 0,-1-1 0,1 1 0,0-1 0,0 1 0,0-1 0,0 0 0,0 0 0,0 1 0,-1-1 0,3 0 0,5 2-33,1-1 1,-1 0-1,18 0 0,-20-1 10,48 1-124,176-1-341,-229 1 515,-1-1-1,1 0 1,-1 0 0,1 0 0,-1 0-1,1-1 1,-1 1 0,1 0 0,-1 0 0,1 0-1,-1 0 1,1 0 0,-1-1 0,1 1-1,-1 0 1,1 0 0,-1-1 0,1 1 0,-1 0-1,0-1 1,1 1 0,-1 0 0,0-1 0,1 1-1,-1-1 1,0 1 0,0-1 0,1 0-1,-1 0 26,0 0-1,0 0 0,0 0 1,0-1-1,0 1 0,0 0 1,0 0-1,-1 0 0,1 0 1,0 0-1,-1 0 0,1 0 0,-1-1 1,-24-35 1008,20 30-871,-21-25 491,19 24-684,0 1 0,0-2 0,1 1-1,1-1 1,-1 1 0,-4-13 0,10 20-16,0 1 0,0 0 0,0 0 0,0-1 0,0 1 0,0 0 0,0-1 0,0 1-1,0 0 1,0-1 0,0 1 0,0 0 0,0 0 0,0-1 0,0 1 0,0 0 0,0 0 0,0-1 0,0 1 0,1 0 0,-1 0 0,0-1 0,0 1-1,0 0 1,1 0 0,-1-1 0,0 1 0,0 0 0,0 0 0,1 0 0,-1 0 0,0-1 0,0 1 0,1 0 0,-1 0 0,0 0 0,1 0 0,-1 0-1,0 0 1,0 0 0,1 0 0,-1 0 0,0 0 0,1 0 0,17 0-1056,-14 0 715,116 12-3326,-64-7 2635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9.418"/>
    </inkml:context>
    <inkml:brush xml:id="br0">
      <inkml:brushProperty name="width" value="0.05" units="cm"/>
      <inkml:brushProperty name="height" value="0.05" units="cm"/>
    </inkml:brush>
  </inkml:definitions>
  <inkml:trace contextRef="#ctx0" brushRef="#br0">81 52 15587,'5'-17'1497,"-5"14"-1348,0 1 0,1-1 1,-1 1-1,1-1 1,0 1-1,0-1 0,0 1 1,0 0-1,0-1 0,1 1 1,1-3-1,-5 27 2045,-8 26-1686,-17 48-1,11-45-511,-1-2 2,11-34 46,1 0 0,0 0 0,-4 27 0,9-41-30,0-1-1,0 1 0,0-1 0,0 1 0,0-1 0,0 1 0,0-1 0,0 1 0,0-1 0,0 1 0,0-1 1,0 1-1,0-1 0,0 0 0,1 1 0,-1-1 0,0 1 0,0-1 0,1 1 0,-1-1 0,0 0 0,1 1 1,-1-1-1,0 0 0,1 1 0,-1-1 0,0 0 0,1 1 0,-1-1 0,1 0 0,-1 0 0,0 0 1,1 1-1,-1-1 0,1 0 0,-1 0 0,1 0 0,-1 0 0,1 0 0,-1 0 0,1 0 0,-1 0 0,1 0 1,-1 0-1,1 0 0,-1 0 0,1 0 0,-1 0 0,1-1 0,23-8 474,9-11-17,-1-2-1,-1-1 1,-1-2-1,31-32 1,-43 41-316,-5 3-118,61-60 130,-62 61-566,-2-1 1,0 0-1,-1 0 0,10-19 0,-19 32 400,1 0-37,-1-1 0,1 0 0,-1 0-1,1 0 1,-1 0 0,1 1 0,-1-1 0,0 0 0,1 0-1,-1 0 1,0 0 0,0 0 0,0 0 0,0 0 0,0 0-1,0 0 1,0 0 0,0 0 0,0 0 0,0 0 0,0 0-1,-1 0 1,1 0 0,-1-1 0,-6-2-587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39.883"/>
    </inkml:context>
    <inkml:brush xml:id="br0">
      <inkml:brushProperty name="width" value="0.05" units="cm"/>
      <inkml:brushProperty name="height" value="0.05" units="cm"/>
    </inkml:brush>
  </inkml:definitions>
  <inkml:trace contextRef="#ctx0" brushRef="#br0">3 0 14811,'-3'16'1705,"8"1"-865,0-1-336,4 1 720,0 0-136,3-1-440,3-1-319,1-4-842,1-5 561,1-6-256,2-2-104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0.291"/>
    </inkml:context>
    <inkml:brush xml:id="br0">
      <inkml:brushProperty name="width" value="0.05" units="cm"/>
      <inkml:brushProperty name="height" value="0.05" units="cm"/>
    </inkml:brush>
  </inkml:definitions>
  <inkml:trace contextRef="#ctx0" brushRef="#br0">105 1 18124,'-2'15'1696,"-6"7"-1296,-5 8-144,-1 4 745,-1 6-505,1 6-184,1 0-96,2-3 0,2-6-184,3-4-184,6-8-472,3-5-248,6-12-1505,-1-5 1985,4-8-360,5-6-312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38.633"/>
    </inkml:context>
    <inkml:brush xml:id="br0">
      <inkml:brushProperty name="width" value="0.05" units="cm"/>
      <inkml:brushProperty name="height" value="0.05" units="cm"/>
    </inkml:brush>
  </inkml:definitions>
  <inkml:trace contextRef="#ctx0" brushRef="#br0">17 14 11274,'-5'0'1097,"1"0"-809,3 0-136,-1 0 632,1 1 296,-2 1-944,4-5 1256,1 3-1199,2-7 87,3 1 48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0.727"/>
    </inkml:context>
    <inkml:brush xml:id="br0">
      <inkml:brushProperty name="width" value="0.05" units="cm"/>
      <inkml:brushProperty name="height" value="0.05" units="cm"/>
    </inkml:brush>
  </inkml:definitions>
  <inkml:trace contextRef="#ctx0" brushRef="#br0">21 300 13571,'0'2'167,"0"-1"0,0 1 1,0-1-1,0 1 0,0-1 0,0 1 1,1-1-1,-1 1 0,0-1 0,1 1 0,-1-1 1,1 1-1,0-1 0,0 0 0,-1 0 1,1 1-1,0-1 0,0 0 0,0 0 1,0 0-1,0 0 0,1 0 0,0 1 1,1-1 14,-1 0 0,1 0 0,-1 0 0,1 0 0,-1-1 0,1 1 0,-1-1 0,1 0 0,0 0 0,-1 0 1,1 0-1,4-1 0,4-1 109,0-1 0,-1 0 0,1-1 0,0 0 0,13-7 0,-13 5-105,-1 0-1,0-1 1,16-14 0,-22 17-111,0 0 1,0 0-1,0 0 1,-1-1-1,1 0 1,-1 0-1,0 0 1,-1 0-1,4-8 1,-5 12-61,-1 0 0,0 0 0,1 0 0,-1-1 0,0 1 0,1 0 0,-1 0 1,0 0-1,0 0 0,0 0 0,0-1 0,0 1 0,-1 0 0,1 0 0,0 0 1,0 0-1,-1 0 0,0-2 0,1 3-6,-1-1 1,1 0-1,-1 1 0,0-1 1,1 1-1,-1-1 1,0 1-1,1 0 0,-1-1 1,0 1-1,1 0 1,-1-1-1,0 1 0,0 0 1,1 0-1,-1 0 1,0 0-1,0 0 0,0 0 1,0 0-1,-4 0 16,1 1 0,0-1 0,0 1 0,0 0-1,0 1 1,0-1 0,0 1 0,-7 3 0,-5 6-18,1 1-1,-1 1 1,2 0 0,0 1 0,1 0-1,0 1 1,1 1 0,0 0 0,2 1-1,0 0 1,1 0 0,0 1 0,-8 27-1,16-41-8,0 0-1,-1 0 0,2 0 0,-1 0 1,0 0-1,1 0 0,0 0 0,0 0 1,0 0-1,0 0 0,1 0 0,1 6 1,-1-9 1,0 1-1,0 0 1,0-1 0,0 1 0,0 0 0,0-1 0,0 1 0,1-1 0,-1 0 0,1 0 0,-1 1-1,1-1 1,-1 0 0,1 0 0,0 0 0,0 0 0,-1-1 0,1 1 0,0 0 0,0-1-1,0 0 1,0 1 0,-1-1 0,1 0 0,0 0 0,0 0 0,3 0 0,6 0-2,1-1 1,-1-1 0,0 0-1,1 0 1,-1-1-1,19-8 1,65-34 2,-92 43-1,169-104-84,-71 40-264,-141 106-134,-14 17 494,48-50 21,0 1 0,0 0 0,1 0 0,0 1 0,-7 16 0,11-24-23,1 0 1,-1 0-1,1 1 0,0-1 1,-1 0-1,1 0 1,0 0-1,0 0 1,0 1-1,0-1 1,0 0-1,0 0 0,0 0 1,0 1-1,1-1 1,-1 0-1,0 0 1,1 0-1,-1 0 1,1 0-1,-1 0 0,1 0 1,-1 0-1,1 0 1,0 0-1,0 0 1,-1 0-1,1 0 1,0 0-1,0 0 0,0-1 1,0 1-1,0 0 1,0-1-1,0 1 1,0-1-1,0 1 1,0-1-1,1 1 0,-1-1 1,0 0-1,1 0 1,5 2 35,0-1 1,0-1-1,-1 1 0,1-1 1,0 0-1,8-2 1,5-1-11,0-2 0,-1 0-1,1-1 1,-1-1 0,0-1 0,-1-1 0,0 0 0,-1-1 0,0-1-1,0-1 1,-1-1 0,-1 0 0,18-18 0,-49 41-256,0 5-319,1 1 1,1 0 0,1 1 0,-18 28 0,31-42 4,3-5 244,-3 2 212,10-8-547</inkml:trace>
  <inkml:trace contextRef="#ctx0" brushRef="#br0" timeOffset="1">681 1 15395,'-5'1'1217,"0"2"-1225,3 4-40,2 2 544,5-4-416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1.452"/>
    </inkml:context>
    <inkml:brush xml:id="br0">
      <inkml:brushProperty name="width" value="0.05" units="cm"/>
      <inkml:brushProperty name="height" value="0.05" units="cm"/>
    </inkml:brush>
  </inkml:definitions>
  <inkml:trace contextRef="#ctx0" brushRef="#br0">254 183 16379,'-5'-1'140,"-1"1"0,0-1 0,0 1 0,0 0 0,1 1 0,-1-1 0,0 1 0,0 0 0,1 1 0,-1-1 0,0 1 0,1 0-1,0 1 1,-8 3 0,1 1 84,0 1 0,0 0 1,1 0-1,-19 19 0,19-16-10,0 2 0,1 0 0,-12 17 0,18-23-133,0 1 0,0-1 0,0 1 1,1 0-1,1-1 0,-1 2 0,1-1 1,-1 9-1,2-16-60,1 1 1,0-1-1,0 1 0,0-1 1,0 1-1,0-1 1,0 1-1,0-1 0,1 1 1,-1-1-1,1 1 1,-1-1-1,1 1 0,-1-1 1,1 1-1,0-1 1,-1 0-1,1 1 0,0-1 1,0 0-1,0 0 0,0 0 1,3 2-1,-2-1 7,0-1-1,1 0 0,-1 0 1,1 0-1,-1-1 1,1 1-1,0-1 0,-1 1 1,1-1-1,-1 0 0,1 0 1,4 0-1,6-2 60,-1 0-1,1-1 1,-1 0-1,20-8 0,2-5 59,-1-1-1,0-1 0,-2-2 0,0-1 1,43-38-1,-25 13-60,-1-3-1,46-60 1,-85 98-105,-1 0 0,0 0 1,13-25-1,-22 36 18,1 0 1,0 0-1,0 0 0,0-1 0,0 1 1,-1 0-1,1 0 0,0 0 1,0 0-1,0 0 0,-1 0 0,1 0 1,0 0-1,0 0 0,0 0 0,-1 0 1,1 0-1,0 0 0,0 0 1,0 0-1,-1 0 0,1 0 0,0 0 1,0 0-1,0 0 0,-1 0 1,1 0-1,0 0 0,0 0 0,0 1 1,0-1-1,-1 0 0,1 0 0,0 0 1,0 0-1,0 0 0,0 1 1,0-1-1,-1 0 0,1 0 0,0 0 1,0 0-1,0 1 0,0-1 1,-15 12-43,-20 25-5,2 2 0,1 1-1,3 2 1,-30 52-1,57-89 54,-3 4 10,0 1 0,0 0 1,-4 14-1,8-22-9,1 0 0,-1 0 0,1 1 1,-1-1-1,1 0 0,0 0 0,0 0 1,0 0-1,0 0 0,0 0 0,0 0 1,0 0-1,1 0 0,-1 1 0,1-1 0,0 0 1,-1 0-1,1-1 0,0 1 0,0 0 1,0 0-1,1 0 0,-1-1 0,2 3 1,1-1 1,0-1 1,0 1 0,0-1 0,0 0 0,0-1 0,0 1 0,0-1-1,1 0 1,-1 0 0,0 0 0,1-1 0,6 1 0,5-1-41,-1 0 1,22-4 0,-13 0-55,0-1 0,0-2 0,0 0 0,25-13 0,85-47-590,-96 47 370,-38 20 309,0 0 0,0 0-1,0-1 1,0 1 0,1 0-1,-1 0 1,0 0 0,0 0-1,0 0 1,0 0 0,1 0-1,-1 0 1,0 0 0,0 0-1,0 0 1,1 0 0,-1 0-1,0 0 1,0 0 0,0 0-1,0 0 1,1 0 0,-1 0-1,0 0 1,0 0 0,0 1-1,0-1 1,1 0 0,-1 0-1,0 0 1,0 0 0,0 0-1,0 0 1,0 1 0,0-1-1,1 0 1,-1 0 0,0 0-1,0 0 1,0 0 0,0 1-1,0-1 1,0 0 0,0 0-1,0 0 1,0 0 0,0 1-1,0-1 1,0 0 0,0 0-1,0 0 1,0 1 0,0-1-1,0 0 1,0 0 0,0 0-1,0 0 1,0 1 0,0-1-1,0 0 1,0 0 0,0 0-1,0 0 1,0 1 0,-1-1-1,1 0 1,0 0 0,0 0-1,-7 20 145,5-12-53,1-6-64,1 0 0,-1 0-1,1 0 1,0 0 0,-1 0 0,1 0-1,0 0 1,1 0 0,-1 0 0,0 0-1,0 0 1,1 0 0,-1 0-1,1 0 1,0 0 0,0 0 0,-1 0-1,1-1 1,3 4 0,-2-3 4,0 0 1,0 0-1,0 0 0,0 0 1,1-1-1,-1 1 0,1-1 1,-1 0-1,1 0 0,0 0 1,-1 0-1,6 1 0,7 0 68,0 0-1,0-1 0,1-1 0,19-1 0,-25 0-62,152-19 181,-38 2-649,-122 18 426,3 0-63,1-1 1,-1 1-1,1 0 1,-1 0-1,9 2 1,-13-2 53,0 0 1,0 0 0,0 1-1,0-1 1,-1 1 0,1-1 0,0 0-1,0 1 1,0 0 0,-1-1-1,1 1 1,0-1 0,-1 1-1,1 0 1,0 0 0,-1-1-1,1 1 1,-1 0 0,1 0-1,-1-1 1,1 1 0,-1 0-1,0 0 1,0 0 0,1 0 0,-1 0-1,0 0 1,0 0 0,0 0-1,0 0 1,0 0 0,0-1-1,0 1 1,0 0 0,0 0-1,0 0 1,-1 1 0,-4 16 50,0-1 1,-1 0 0,-13 26-1,-9 28 376,-9 103 336,29-127-641,-2 0 0,-28 85 0,14-82-89,23-48-2,-1 0 0,1 1 0,0-1 0,-1 0 0,0 0 0,1 0 0,-1 0 0,0 0 0,0 0 0,0-1 0,-1 1 0,1-1 0,0 1 0,0-1 0,-1 0 1,1 0-1,-4 1 0,5-2-7,1 0 1,-1 0 0,0 0 0,1 0 0,-1-1 0,0 1 0,0 0 0,1 0 0,-1-1 0,0 1 0,1-1 0,-1 1 0,1 0-1,-1-1 1,0 1 0,1-1 0,-1 1 0,1-1 0,-1 0 0,1 1 0,0-1 0,-1 0 0,1 1 0,0-1 0,-1 0 0,1 1-1,0-1 1,0 0 0,-1 1 0,1-1 0,0 0 0,0 0 0,0 1 0,0-2 0,-2-29 172,2 27-152,0-32 30,2-1 1,2 1 0,1 0 0,2 0-1,1 1 1,2-1 0,1 2-1,2 0 1,1 0 0,22-36-1,-31 62-146,1 0 0,-1 1 0,1-1 0,1 1 0,0 1 0,0-1 0,0 1-1,1 0 1,-1 1 0,1 0 0,1 0 0,-1 1 0,1 0 0,15-5-1,5 1-359,0 2 0,0 2 0,43-3 0,-67 7 437,54-5-575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2.278"/>
    </inkml:context>
    <inkml:brush xml:id="br0">
      <inkml:brushProperty name="width" value="0.05" units="cm"/>
      <inkml:brushProperty name="height" value="0.05" units="cm"/>
    </inkml:brush>
  </inkml:definitions>
  <inkml:trace contextRef="#ctx0" brushRef="#br0">21 81 16003,'1'-4'245,"0"0"0,0 0 0,0 0-1,1 0 1,-1 0 0,1 0 0,0 0-1,0 0 1,0 0 0,1 1 0,0-1-1,-1 1 1,1 0 0,0 0 0,0 0-1,1 0 1,-1 1 0,0-1 0,1 1-1,0 0 1,0 0 0,-1 0 0,1 0-1,8-2 1,-11 4-228,0 0 1,0 0-1,-1 0 1,1 0-1,0 0 1,0 0-1,0 1 0,0-1 1,0 0-1,0 0 1,0 1-1,0-1 1,-1 0-1,1 1 0,0-1 1,0 1-1,0-1 1,-1 1-1,1-1 0,0 1 1,-1 0-1,1-1 1,-1 1-1,1 0 1,0 0-1,-1-1 0,1 1 1,-1 0-1,0 0 1,1 0-1,-1 0 1,0 0-1,0-1 0,1 1 1,-1 0-1,0 0 1,0 0-1,0 0 0,0 1 1,0 4 58,1 0 0,-1 0 0,-1 0 0,-1 11 1,-5 13-92,-2-1 0,-1 1 1,-22 45-1,18-46-3,1 1-1,-16 62 0,29-91 19,-1 1 0,1 0 0,0-1 0,-1 1-1,1 0 1,0-1 0,0 1 0,0 0 0,1 0 0,-1-1 0,0 1 0,1 0 0,-1-1-1,1 3 1,0-4 2,-1 1 0,1 0 0,-1-1-1,1 1 1,-1-1 0,1 1-1,0-1 1,-1 1 0,1-1 0,0 1-1,-1-1 1,1 1 0,0-1 0,-1 0-1,1 1 1,0-1 0,0 0 0,0 0-1,-1 0 1,1 0 0,1 1 0,2-2 7,0 1 0,1-1 0,-1 1 0,0-1 0,0-1 0,0 1 0,0 0 0,0-1 0,0 0 0,4-2 0,23-15 44,-1-2 0,-1-1 0,-1-1 0,-1-1 0,-1-1 0,-1-2 1,-1-1-1,-1 0 0,23-40 0,-44 64-49,1 0-1,-1 0 1,1 0-1,-1 0 1,0 0 0,0 0-1,-1 0 1,1-1-1,0-7 1,-2 12-4,0 0 0,0 0-1,0 0 1,0 1 0,0-1 0,0 0 0,0 0 0,0 0 0,0 0 0,0 0 0,0 0-1,-1 0 1,1 0 0,0 0 0,0 1 0,0-1 0,0 0 0,0 0 0,0 0 0,-1 0-1,1 0 1,0 0 0,0 0 0,0 0 0,0 0 0,0 0 0,0 0 0,-1 0 0,1 0 0,0 0-1,0 0 1,0 0 0,0 0 0,0 0 0,0 0 0,-1 0 0,1 0 0,0-1 0,0 1-1,0 0 1,0 0 0,0 0 0,0 0 0,0 0 0,-1 0 0,1 0 0,0 0 0,0 0-1,0-1 1,0 1 0,0 0 0,0 0 0,0 0 0,0 0 0,0 0 0,0 0 0,0-1 0,0 1-1,0 0 1,0 0 0,0 0 0,0 0 0,-10 11-4,-4 11-11,0 0 1,2 1-1,-11 26 0,18-38 21,1 1 0,1-1 0,-1 1-1,2 0 1,0 0 0,0-1 0,1 1 0,0 24-1,2-34 6,-1 0-1,0 0 1,1 0-1,-1 0 1,1 0-1,-1 0 1,1 0-1,0-1 1,0 1-1,0 0 0,0 0 1,0-1-1,0 1 1,0-1-1,1 1 1,-1-1-1,1 1 1,-1-1-1,1 0 1,-1 1-1,1-1 1,0 0-1,0 0 0,-1 0 1,1-1-1,0 1 1,0 0-1,0-1 1,0 1-1,0-1 1,0 0-1,0 1 1,0-1-1,3 0 0,4-1 37,-1 1-1,1-2 0,-1 1 0,1-1 0,-1 0 0,0-1 0,10-4 0,6-4 71,-1 0-1,-1-2 0,0-1 1,-1-1-1,28-25 0,84-97 250,-128 133-364,-4 6-9,-2 8-13,-13 46-35,-9 37-4,21-82-73,1 0 0,0 0 0,1 0-1,0 0 1,0 0 0,3 14 0,-2-23 68,-1 0 1,1 1-1,-1-1 0,1 0 0,0 0 0,0 0 0,0 0 0,0 0 0,1 0 1,-1 0-1,0 0 0,1 0 0,-1-1 0,1 1 0,2 1 0,-3-2 44,1 0 0,-1 0 0,0-1 0,0 1 0,1-1 0,-1 1 0,0-1 0,1 0-1,-1 1 1,1-1 0,-1 0 0,1 0 0,-1 0 0,0 0 0,1 0 0,-1 0 0,1-1 0,-1 1-1,1 0 1,-1-1 0,0 1 0,1-1 0,-1 1 0,2-2 0,25-18-436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3.241"/>
    </inkml:context>
    <inkml:brush xml:id="br0">
      <inkml:brushProperty name="width" value="0.05" units="cm"/>
      <inkml:brushProperty name="height" value="0.05" units="cm"/>
    </inkml:brush>
  </inkml:definitions>
  <inkml:trace contextRef="#ctx0" brushRef="#br0">150 51 15267,'1'-6'751,"5"-17"1033,-4 19-859,-1 13 203,-3 49-121,-3 1 1,-2-2-1,-20 80 0,-61 165-942,73-256 132,-1 9-139,17-55-56,-1 0-1,0 0 1,0 0 0,0 0 0,0 0-1,0 0 1,0 0 0,0 0 0,0 0-1,1 0 1,-1 0 0,0 0 0,0 0-1,0 0 1,0 0 0,0 0 0,0 0-1,0 0 1,0 0 0,0 0 0,1 0-1,-1 0 1,0 0 0,0 0 0,0 0-1,0 0 1,0 0 0,0 0 0,0 0-1,0 0 1,0 1 0,0-1 0,0 0-1,0 0 1,1 0 0,-1 0 0,0 0-1,0 0 1,0 0 0,0 0 0,0 0-1,0 1 1,0-1 0,0 0 0,0 0-1,0 0 1,0 0 0,0 0 0,0 0-1,0 0 1,0 0 0,0 0 0,0 1-1,0-1 1,0 0 0,7-9 40,22-36 43,-1-2 1,-3-1-1,26-69 1,-35 78-59,149-347-147,-161 379 86,-1-1 1,1 1-1,1 0 0,6-9 0,-11 15 28,1 0-1,-1 1 1,1-1-1,-1 1 1,1-1-1,-1 1 0,1 0 1,-1-1-1,1 1 1,0-1-1,-1 1 1,1 0-1,-1 0 0,1-1 1,0 1-1,-1 0 1,1 0-1,0 0 1,-1 0-1,1-1 0,0 1 1,0 0-1,0 1 1,0-1-5,1 1 1,-1 0 0,0 0-1,-1-1 1,1 1-1,0 0 1,0 0 0,0 0-1,0 0 1,-1 0-1,1 0 1,-1 0 0,1 0-1,-1 1 1,1-1-1,-1 0 1,1 0 0,-1 2-1,3 7-17,-1 1-1,-1-1 1,0 0-1,0 0 1,-1 1 0,0-1-1,-1 0 1,0 0-1,-1 1 1,0-1 0,-1 0-1,0 0 1,0-1-1,-1 1 1,-5 9-1,2-5 23,-1 1 0,-1-1-1,0-1 1,-1 0 0,0 0-1,-1-1 1,-1 0-1,-21 17 1,21-20-90,0-1-1,-22 11 1,31-17 3,0-1 1,0 1-1,0-1 1,-1 0-1,1 0 1,0 0-1,-1 0 1,1-1-1,0 1 1,-1-1-1,1 0 1,-1 0-1,1 0 1,-1 0-1,1-1 1,-5-1-1,7 2 68,0-1 0,0 0 0,0 0 0,0 0-1,0 0 1,1 0 0,-1 0 0,0 0 0,1 0-1,-1 0 1,1 0 0,-1-1 0,1 1 0,-1 0-1,1 0 1,0 0 0,0-1 0,0 1 0,0 0-1,0 0 1,0-1 0,0 1 0,0 0 0,0 0-1,0 0 1,1-1 0,0-1 0,8-27-449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3.661"/>
    </inkml:context>
    <inkml:brush xml:id="br0">
      <inkml:brushProperty name="width" value="0.05" units="cm"/>
      <inkml:brushProperty name="height" value="0.05" units="cm"/>
    </inkml:brush>
  </inkml:definitions>
  <inkml:trace contextRef="#ctx0" brushRef="#br0">82 20 15587,'1'13'386,"-1"0"0,0 0-1,-1 0 1,0 0 0,-5 20-1,-22 63 826,16-60-453,0 0-238,6-22-284,1 0 0,1 0 1,-3 21-1,7-34-215,0 1 1,0-1-1,0 0 0,-1 1 0,2-1 0,-1 0 1,0 0-1,0 1 0,0-1 0,1 0 0,-1 0 0,1 2 1,0-2-7,-1-1 0,0 1 0,0-1 0,1 0 0,-1 1 1,0-1-1,1 0 0,-1 1 0,1-1 0,-1 0 0,0 0 1,1 1-1,-1-1 0,1 0 0,-1 0 0,1 0 0,-1 1 1,1-1-1,-1 0 0,1 0 0,-1 0 0,1 0 0,1 0 17,0-1 1,0 1-1,0-1 0,0 1 0,-1-1 0,1 0 0,0 1 0,0-1 0,-1 0 0,1 0 0,0 0 0,-1-1 1,0 1-1,1 0 0,1-2 0,4-6 64,-1 0-1,1 0 1,-2 0 0,1-1-1,-1 1 1,0-1 0,-1-1 0,-1 1-1,1-1 1,2-16 0,-1-4 70,-1 0 0,0-45 0,-4 75-165,1-11-18,-1-1 1,0 0 0,-1 1-1,-1-1 1,0 0 0,-4-13-1,1 20-242,2 11-29,0 13-189,3-13 340,0-1-1,0 1 0,0 0 0,1-1 1,-1 1-1,1-1 0,0 1 1,1-1-1,-1 1 0,1-1 1,0 0-1,0 1 0,0-1 0,0 0 1,1-1-1,0 1 0,0 0 1,0-1-1,0 1 0,0-1 1,1 0-1,0 0 0,-1 0 1,1-1-1,0 1 0,0-1 0,0 0 1,1 0-1,-1-1 0,0 1 1,1-1-1,-1 0 0,1 0 1,0 0-1,6 0 0,28-2-619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4.092"/>
    </inkml:context>
    <inkml:brush xml:id="br0">
      <inkml:brushProperty name="width" value="0.05" units="cm"/>
      <inkml:brushProperty name="height" value="0.05" units="cm"/>
    </inkml:brush>
  </inkml:definitions>
  <inkml:trace contextRef="#ctx0" brushRef="#br0">231 14 14531,'-6'2'160,"1"-1"-1,0 1 1,0 1-1,0-1 0,0 1 1,1 0-1,-1 0 1,1 0-1,-1 1 1,1-1-1,-4 6 1,-4 2 115,-9 7 302,1 2 0,0 0 0,-23 33 1,36-44-437,1 0-1,0 0 1,1 1 0,0 0 0,0 0 0,1 1 0,0-1 0,1 1 0,0 0-1,1 0 1,-1 17 0,2-27-107,1 1-1,0 0 0,0 0 1,0 0-1,1 0 1,-1 0-1,0 0 1,1 0-1,-1 0 1,1 0-1,0 0 1,-1 0-1,1 0 0,0-1 1,0 1-1,0 0 1,1-1-1,-1 1 1,0-1-1,1 1 1,-1-1-1,2 2 0,0-2 7,-1 0 0,1 1 0,0-1 0,-1-1 0,1 1 0,0 0-1,0-1 1,0 1 0,-1-1 0,1 0 0,0 0 0,0 0 0,5-1-1,1 0 60,0-1-1,0 0 0,0-1 1,-1 0-1,1-1 0,-1 1 1,1-2-1,10-6 1,-11 3-49,1 1 1,-1-1-1,-1-1 1,0 1-1,0-1 1,0-1-1,-1 1 1,-1-1-1,0 0 1,0 0-1,-1-1 1,0 1-1,0-1 1,-2 0-1,1 0 1,-1 0-1,-1 0 1,0-1-1,0 1 1,-2 0-1,1-1 1,-1 1-1,-1 0 1,-3-15 0,4 23-116,0-1 0,-1 0 0,1 0 0,-1 1 0,0-1 0,0 1 0,0-1 0,0 1 0,-1 0 0,1 0 0,-1 0 0,0 0 0,0 0 0,0 1 0,-5-4 0,6 5 0,1 1 1,0-1-1,-1 0 1,1 1-1,-1-1 0,0 1 1,1 0-1,-1-1 1,1 1-1,-1 0 0,1 0 1,-1 0-1,0 0 1,1 0-1,-1 1 0,-2 0 1,2 0-34,0 0 0,-1 0 0,1 0 0,0 0 0,1 1 0,-1-1 1,0 1-1,0-1 0,1 1 0,-1 0 0,0-1 0,1 1 0,0 0 0,-2 4 0,1-5 28,1 2 0,0-1 0,0 0 0,0 0 0,0 0 0,0 0 0,1 1 0,-1-1 0,0 0 0,1 1 0,0-1 0,0 0 0,0 1 0,0-1 0,0 0 0,0 1 0,0-1 0,1 0 0,-1 1 0,1-1 0,0 0 0,-1 1-1,1-1 1,0 0 0,0 0 0,2 2 0,17 10-375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4.518"/>
    </inkml:context>
    <inkml:brush xml:id="br0">
      <inkml:brushProperty name="width" value="0.05" units="cm"/>
      <inkml:brushProperty name="height" value="0.05" units="cm"/>
    </inkml:brush>
  </inkml:definitions>
  <inkml:trace contextRef="#ctx0" brushRef="#br0">203 142 15163,'-18'12'361,"0"1"0,1 0-1,1 1 1,0 1-1,1 1 1,1 0 0,0 1-1,1 1 1,1 0 0,0 0-1,-13 32 1,22-44-248,1 0 1,0 0-1,1 0 1,-1 0-1,0 12 1,2-16-81,0-1 0,0 1 1,0 0-1,0-1 0,0 1 0,0-1 1,1 1-1,-1 0 0,1-1 1,-1 1-1,1-1 0,-1 1 1,1-1-1,0 1 0,0-1 1,0 0-1,0 1 0,0-1 1,0 0-1,0 0 0,0 0 1,0 0-1,0 0 0,1 0 1,-1 0-1,0 0 0,1 0 1,1 0-1,2 1 24,0-1 0,0 0 0,0-1 1,0 1-1,0-1 0,0 0 0,0-1 0,0 1 1,0-1-1,0 0 0,0 0 0,0 0 1,0-1-1,-1 0 0,1 0 0,6-3 0,5-4 75,0 0 0,-1-2-1,19-15 1,-8 3 3,0-1 0,-2-1 1,-1-1-1,24-36 0,-32 40-182,-1-1 0,-1 0-1,-1-1 1,-1 0 0,-2-1 0,9-31-1,-17 55 35,-1-1 0,1 1 0,-1-1-1,0 1 1,0-1 0,0 0 0,1 1-1,-2-1 1,1 1 0,0-1 0,0 1-1,-1-4 1,1 5 6,0 0 0,-1 0 0,1-1 0,0 1 0,0 0 0,-1 0 0,1 0 0,0-1 0,0 1 0,-1 0 0,1 0 0,0 0 0,-1 0 0,1 0 0,0 0 0,-1 0-1,1 0 1,0 0 0,-1 0 0,1 0 0,0 0 0,0 0 0,-1 0 0,1 0 0,0 0 0,-1 0 0,1 0 0,0 0 0,-1 0 0,1 0 0,0 0 0,-1 1 0,1-1 0,0 0 0,-1 0 0,-3 3-32,0 0 1,0 1-1,0-1 1,0 1-1,1-1 1,-5 7-1,-13 18 68,1 1-1,2 1 0,-16 36 0,25-46 51,0 1 0,2 0 0,0 1-1,1-1 1,2 1 0,-3 23 0,7-41-49,0 1 0,0 0 1,0-1-1,0 1 1,1 0-1,0-1 1,0 1-1,0-1 0,3 10 1,-2-12-18,-1 0 0,0 0 1,0-1-1,1 1 0,-1 0 0,1 0 0,-1-1 1,1 1-1,0-1 0,0 1 0,-1-1 0,1 0 1,0 0-1,0 1 0,0-1 0,1-1 0,-1 1 1,0 0-1,0-1 0,0 1 0,1-1 1,1 1-1,4-1 2,0 0 1,0-1-1,0 0 1,0 0-1,-1 0 1,1-1-1,0-1 1,-1 1-1,1-1 1,-1 0-1,0-1 1,0 0-1,0 0 1,-1 0-1,7-6 0,10-9 12,-1 0 0,32-37 0,-39 39-53,-1 1 0,-1-2-1,-1 0 1,0 0 0,-1-1 0,13-31 0,-21 38-39,-5 11-27,-10 18-28,2 1 93,0 1-1,-6 22 1,13-34 42,1 1 0,0-1 0,0 1 0,0-1-1,1 1 1,1 0 0,-1-1 0,1 1 0,2 10-1,-2-16-1,0-1-1,0 1 0,1 0 0,-1-1 1,1 1-1,0 0 0,-1-1 0,1 1 0,0-1 1,0 1-1,0-1 0,0 1 0,0-1 1,0 0-1,0 1 0,1-1 0,-1 0 1,0 0-1,1 0 0,-1 0 0,3 1 0,-1-1 10,0 0-1,-1-1 0,1 1 0,0 0 0,0-1 0,0 0 0,0 0 0,0 0 0,0 0 0,0 0 0,5-2 0,3-1 35,1 0-1,0-1 1,-1-1-1,0 0 1,12-7-1,-2 0 53,0-2 0,38-32 0,-49 36-118,0 0 1,-1 0-1,0 0 1,0-2-1,-1 1 1,12-22 0,-20 33 7,0 0 0,0 0-1,0 0 1,0-1 0,0 1 0,0 0 0,0 0 0,0 0 0,0 0 0,1 0 0,-1 0 0,0 0 0,0 0 0,0 0 0,0 0 0,0-1 0,0 1 0,0 0 0,0 0 0,0 0 0,0 0 0,0 0 0,0 0 0,0 0 0,0 0 0,0-1 0,0 1 0,0 0 0,0 0 0,0 0 0,0 0 0,0 0 0,0 0-1,0 0 1,0-1 0,0 1 0,0 0 0,0 0 0,0 0 0,0 0 0,0 0 0,0 0 0,0 0 0,-1 0 0,1 0 0,0-1 0,0 1 0,0 0 0,0 0 0,0 0 0,0 0 0,0 0 0,0 0 0,0 0 0,-1 0 0,-6 4-57,-10 11-7,6-2-42,0 1-1,1 1 1,1 0 0,0 0 0,1 1-1,0 0 1,2 1 0,0 0 0,0 0 0,2 0-1,0 0 1,-2 27 0,6-39 16,0 0 0,0-1 0,0 1 0,1-1 0,0 1 0,2 7 0,-3-10 73,1-1 1,-1 0-1,1 0 1,-1 1-1,1-1 1,0 0-1,0 0 1,0 0-1,-1 0 1,1 0-1,0 0 1,0 0-1,1 0 1,-1 0-1,0-1 0,0 1 1,0 0-1,0-1 1,1 1-1,-1 0 1,0-1-1,1 0 1,-1 1-1,0-1 1,1 0-1,1 1 1,27-7-410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5.104"/>
    </inkml:context>
    <inkml:brush xml:id="br0">
      <inkml:brushProperty name="width" value="0.05" units="cm"/>
      <inkml:brushProperty name="height" value="0.05" units="cm"/>
    </inkml:brush>
  </inkml:definitions>
  <inkml:trace contextRef="#ctx0" brushRef="#br0">0 97 15235,'2'-2'212,"0"0"0,-1 0 0,1 0-1,0 0 1,0 0 0,0 1 0,0-1 0,0 1-1,1-1 1,-1 1 0,4-2 0,-1 0 180,15-8 330,0 0 0,1 2 0,0 0 0,0 2 0,0 0 0,1 1 0,34-4 0,-55 9-687,1 1 0,0 0 0,-1 0 0,1 0 0,0 0-1,-1 0 1,1 0 0,0 0 0,-1 0 0,1 1 0,0-1 0,-1 1 0,1-1 0,-1 1-1,1 0 1,2 1 0,-4-2-23,1 1 0,-1 0 0,1-1-1,-1 1 1,0 0 0,1-1 0,-1 1 0,0 0-1,1 0 1,-1-1 0,0 1 0,0 0 0,0 0-1,0 0 1,0-1 0,0 1 0,0 0 0,0 0 0,0 0-1,0-1 1,0 1 0,0 0 0,-1 1 0,-2 4 1,1 0 0,-1-1 0,0 1 1,-1-1-1,1 1 0,-8 7 1,-73 76-4,46-50 5,-44 57 1,77-90-18,1-1-1,1 1 1,-1 0 0,1 1 0,0-1-1,-2 7 1,4-11 2,1-1 1,0 0-1,-1 0 0,1 1 0,0-1 1,0 0-1,0 1 0,0-1 1,0 0-1,0 1 0,0-1 0,0 0 1,1 1-1,-1-1 0,1 0 1,-1 1-1,0-1 0,1 0 0,0 0 1,-1 0-1,1 1 0,0-1 1,0 0-1,0 0 0,-1 0 0,1 0 1,0 0-1,0-1 0,0 1 1,1 0-1,-1 0 0,0-1 0,0 1 1,0 0-1,0-1 0,3 1 1,4 1 9,0 0 0,0 0 0,0-1 0,0 0 0,0-1 0,0 0 0,0 0 0,15-2 0,65-17 115,-77 16-110,5-1-18,83-23 38,-84 22-244,0 0 0,-1-2 1,0 0-1,18-11 0,-30 17 170,-1 0-1,1 0 1,0 0-1,-1 0 1,1-1-1,-1 1 1,1 0-1,-1-1 1,0 1-1,1-1 1,-1 1-1,0-1 1,0 0-1,0 1 1,0-1-1,-1 0 1,1 0-1,0 1 1,-1-1-1,1 0 1,-1 0-1,0 0 1,1 0-1,-1 0 1,0 0-1,0 0 1,0 0-1,-1 0 1,1 0-1,0 0 1,-1 0-1,1 0 1,-1 1-1,0-1 0,0 0 1,1 0-1,-1 1 1,0-1-1,-1 0 1,1 1-1,0-1 1,0 1-1,-1-1 1,-1 0-1,-30-29-554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5.537"/>
    </inkml:context>
    <inkml:brush xml:id="br0">
      <inkml:brushProperty name="width" value="0.05" units="cm"/>
      <inkml:brushProperty name="height" value="0.05" units="cm"/>
    </inkml:brush>
  </inkml:definitions>
  <inkml:trace contextRef="#ctx0" brushRef="#br0">1 239 15795,'30'7'1889,"19"-11"-1025,5-6-368,8-8 864,2-2-423,-1-5-937,-3-4 400,-5-5-344,-8-1-184</inkml:trace>
  <inkml:trace contextRef="#ctx0" brushRef="#br0" timeOffset="1">521 1 14075,'-17'39'1888,"2"1"-1071,0 0-281,2 0 1384,3 2-984,4-5-104,3-4-303,2-6-89,6-11-208,5-6-152,5-10-424,1-7-296,-2-11 544,-3-7-113,2-13-55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6.233"/>
    </inkml:context>
    <inkml:brush xml:id="br0">
      <inkml:brushProperty name="width" value="0.05" units="cm"/>
      <inkml:brushProperty name="height" value="0.05" units="cm"/>
    </inkml:brush>
  </inkml:definitions>
  <inkml:trace contextRef="#ctx0" brushRef="#br0">0 178 17060,'5'2'216,"-1"-1"0,1 0-1,-1 1 1,1-2 0,-1 1 0,1 0 0,0-1 0,-1 0 0,1 0 0,0-1 0,-1 1 0,1-1 0,-1 0 0,1 0 0,-1 0 0,1-1 0,-1 1 0,5-4 0,11-4 471,-1-2 0,26-17 0,-30 18-517,-1 0 1,-1 0 0,0-1-1,0-1 1,-1 0 0,20-27 0,-31 39-171,-1-1 0,0 1 1,1-1-1,-1 1 1,0-1-1,1 1 0,-1-1 1,0 0-1,1 1 1,-1-1-1,0 1 1,0-1-1,0 0 0,0 1 1,1-1-1,-1 0 1,0 1-1,0-1 0,0 0 1,0 1-1,-1-1 1,1 0-1,0 1 1,0-1-1,0 1 0,0-1 1,-1 0-1,1 0 1,-1 1-4,0-1 1,0 1 0,0 0 0,0-1-1,0 1 1,0 0 0,0 0-1,0 0 1,0 0 0,1 0 0,-1 0-1,0 0 1,0 0 0,0 0 0,0 0-1,0 1 1,0-1 0,0 0 0,0 1-1,1-1 1,-1 1 0,-1 0 0,-9 5-18,0 0 0,0 1 1,1 0-1,0 1 1,0 0-1,1 1 0,-10 11 1,-4 7-31,-26 40-1,43-60 49,2 0 0,-1 1-1,1-1 1,0 1 0,1 0 0,0 0 0,0 0-1,0 0 1,1 1 0,1-1 0,-2 12-1,3-20 4,0 1-1,0 0 1,0 0-1,0 0 1,0 0-1,1-1 1,-1 1-1,0 0 0,0 0 1,1 0-1,-1-1 1,0 1-1,1 0 1,-1 0-1,1-1 0,-1 1 1,1 0-1,-1-1 1,1 1-1,-1-1 1,1 1-1,0 0 0,-1-1 1,2 1-1,0 0 2,-1-1-1,1 1 0,0-1 0,-1 0 1,1 0-1,-1 1 0,1-1 1,0 0-1,-1-1 0,1 1 0,-1 0 1,3-1-1,3 0 4,0-2 0,0 1 0,-1-1 1,12-5-1,6-7-51,-1-2 0,0 0 0,-1-1 0,-1-1 0,-1-1 0,-1-1 0,18-24 0,-41 52 19,1 1 1,1-1-1,-1 0 1,1 1-1,1-1 1,-1 1-1,1 0 1,1 0 0,-1-1-1,1 1 1,1 0-1,1 14 1,-1-19 44,0 1 1,0-1 0,0 0 0,0 0-1,0 0 1,1 0 0,-1 0-1,1 0 1,0 0 0,0 0 0,0-1-1,0 1 1,0-1 0,1 0 0,-1 1-1,1-1 1,4 3 0,-3-3 10,0 0 0,1-1 0,-1 1 0,0-1 0,1 0-1,-1 0 1,0 0 0,1-1 0,-1 0 0,1 0 0,7-1 0,2-1 37,-1 0 1,0-1-1,0-1 0,0-1 1,0 1-1,-1-2 0,20-11 1,-16 7-34,-1-1 0,0 0 0,-1-2 1,25-26-1,-32 31-45,0 0 1,-1 0-1,-1 0 1,1-1-1,-1 0 0,-1 0 1,0 0-1,0-1 1,0 0-1,2-15 0,-6 24 7,1 0-1,-1 0 1,0 0-1,0 0 1,0 0-1,1 0 1,-1 0-1,0 0 1,0 0-1,0 0 1,-1 0-1,1 0 1,0 0-1,0 0 1,-1 0-1,1 0 1,0 0-1,-1 0 1,1 0-1,-1 0 1,1 0-1,-1 1 1,0-1-1,1 0 1,-2-1-1,1 2 0,0-1 0,-1 1 0,1 0 1,0 0-1,0-1 0,-1 1 0,1 0 0,0 0 0,0 0 0,-1 0 0,1 1 0,0-1 0,0 0 0,0 1 1,-1-1-1,1 0 0,-2 2 0,-4 1-8,0 1 0,1-1 1,-1 2-1,0-1 0,-6 7 0,6-4 12,0 1 1,0 0-1,1 0 0,0 0 0,1 1 1,0 0-1,-6 15 0,10-21 8,-1 1 0,1-1-1,1 0 1,-1 1 0,0-1 0,1 0 0,0 1-1,0-1 1,0 1 0,0-1 0,1 6-1,0-7 2,0 0-1,-1 0 1,1 0-1,0-1 0,0 1 1,0 0-1,1 0 1,-1-1-1,0 1 0,1 0 1,-1-1-1,1 0 0,-1 1 1,1-1-1,0 0 1,-1 0-1,1 0 0,0 0 1,0 0-1,3 1 1,4 1 0,0-1 0,0 0-1,0 0 1,0-1 0,1 0 0,-1-1 0,1 0 0,-1-1 0,0 1 0,13-4 0,15-4-78,41-15 0,-69 20 51,38-14-96,-34 11 51,0 1 0,1 0 0,0 1 0,0 0-1,0 2 1,22-3 0,-35 5 62,1 0-1,-1 0 0,0 0 1,0 0-1,1 0 1,-1 0-1,0 0 0,0 1 1,0-1-1,1 0 1,-1 1-1,0-1 1,0 1-1,0 0 0,0-1 1,0 1-1,0 0 1,0-1-1,0 1 0,0 0 1,0 0-1,0 0 1,-1 0-1,1 0 1,0 0-1,0 0 0,-1 0 1,1 0-1,-1 0 1,1 0-1,-1 1 0,1 1 1,-1 2 28,1 1 0,-1 0-1,-1-1 1,1 1 0,-1 0 0,-1 5 0,-2 21 126,4-29-127,1 1 0,-1-1 0,1 0 0,0 1-1,0-1 1,0 0 0,0 0 0,0 0 0,1 0 0,-1 0 0,1 0 0,0 0 0,0 0 0,0-1 0,4 5 0,-2-4 9,0 1 0,1-1 0,-1 0 0,1 0 0,0 0 0,0-1 0,0 0 0,0 0 0,6 2 0,-2-2-101,1 0 0,-1-1 1,1 1-1,-1-2 1,1 1-1,0-2 0,-1 1 1,1-1-1,-1 0 0,1-1 1,9-3-1,-18 4 15,1 1 0,0-1-1,-1 0 1,1 0 0,-1 0 0,1 0-1,-1 0 1,1 0 0,-1 0 0,1 0-1,-1-1 1,0 1 0,0-1-1,0 1 1,0-1 0,2-2 0,-1-1-19,-1 1 1,1-1 0,-1 0-1,0 0 1,0-8 0,2-22-372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0.025"/>
    </inkml:context>
    <inkml:brush xml:id="br0">
      <inkml:brushProperty name="width" value="0.05" units="cm"/>
      <inkml:brushProperty name="height" value="0.05" units="cm"/>
    </inkml:brush>
  </inkml:definitions>
  <inkml:trace contextRef="#ctx0" brushRef="#br0">26 308 12283,'0'1'65,"0"-1"1,0 0-1,-1 0 1,1 1-1,0-1 1,0 0-1,0 0 1,0 1-1,0-1 0,0 0 1,0 0-1,0 1 1,0-1-1,0 0 1,0 0-1,0 1 1,0-1-1,0 0 1,0 0-1,0 1 1,0-1-1,0 0 1,0 0-1,1 1 1,-1-1-1,0 0 1,0 0-1,0 0 1,0 1-1,0-1 1,1 0-1,-1 0 1,0 0-1,0 1 1,0-1-1,1 0 1,-1 0-1,0 0 1,0 0-1,1 0 1,11-4 1768,14-16 88,-5 0-1067,0-1 0,30-40 0,-42 49-643,-1 0-1,0-1 1,-1 0 0,0 0-1,-1-1 1,-1 0 0,5-19-1,-9 30-159,-1 0 1,1-1-1,-1 1 0,0 0 0,0 0 0,0 0 0,0 0 0,0 0 1,-1 0-1,0 0 0,-1-5 0,2 7-36,-1 0 0,1 0-1,-1 0 1,0 0 0,1 0-1,-1 0 1,0 1 0,0-1-1,1 0 1,-1 1 0,0-1 0,0 0-1,0 1 1,0-1 0,0 1-1,0 0 1,0-1 0,0 1 0,0 0-1,0-1 1,0 1 0,0 0-1,0 0 1,0 0 0,0 0 0,0 0-1,0 0 1,0 0 0,0 0-1,0 0 1,0 1 0,0-1 0,0 0-1,0 1 1,0-1 0,0 1-1,-1 0 1,-6 3 14,0 0 0,0 1 1,1 0-1,-1 0 0,1 0 0,0 1 0,1 1 0,0-1 0,0 1 1,-9 12-1,3-1-25,0 1 1,1 1-1,-9 22 1,9-15 4,-10 33 0,19-51-9,-1 0 0,2 0 0,-1 0 0,1 0 0,1 0 0,-1 0 0,3 17 0,-2-24-2,0-1 0,0 1 1,0-1-1,1 1 0,-1-1 1,1 1-1,-1-1 0,1 1 1,-1-1-1,1 0 0,0 1 1,-1-1-1,1 0 0,0 0 1,0 1-1,0-1 0,0 0 1,0 0-1,0 0 0,1 0 1,-1 0-1,0-1 0,3 3 1,-2-3-10,0 0 0,0 0 0,0 0 1,0 0-1,-1 0 0,1 0 0,0-1 0,0 1 1,0 0-1,0-1 0,-1 0 0,1 1 1,0-1-1,-1 0 0,1 0 0,2-1 1,5-5-135,-1 0 0,1 0 0,-1 0 1,0-1-1,7-10 0,7-13-339,-1 0 0,-2-2 0,-1 0 0,-1-1-1,19-59 1,-10 15-252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6.635"/>
    </inkml:context>
    <inkml:brush xml:id="br0">
      <inkml:brushProperty name="width" value="0.05" units="cm"/>
      <inkml:brushProperty name="height" value="0.05" units="cm"/>
    </inkml:brush>
  </inkml:definitions>
  <inkml:trace contextRef="#ctx0" brushRef="#br0">22 52 18836,'-9'-19'1968,"-1"6"-1455,7 3-249,5 2 864,9 6-864,2 2-408,6 4 832,-1 6-712,-3 5-96,0 3-32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2:47.067"/>
    </inkml:context>
    <inkml:brush xml:id="br0">
      <inkml:brushProperty name="width" value="0.05" units="cm"/>
      <inkml:brushProperty name="height" value="0.05" units="cm"/>
    </inkml:brush>
  </inkml:definitions>
  <inkml:trace contextRef="#ctx0" brushRef="#br0">110 1 17780,'3'1'1592,"4"14"-952,1 2-224,0 14 705,1 11-209,-2 17-272,0 8-96,-3 9-128,-1 3-96,-3 3-264,-1 1-144,-5-4-560,0-6-368,2-17 824,0-12-160,1-14-152</inkml:trace>
  <inkml:trace contextRef="#ctx0" brushRef="#br0" timeOffset="0.17">33 1179 17564,'-16'29'1824,"6"-12"-1176,3-4-288,7-5 1321,3 0-1017,4-6 96,6 4-552,3-3-160,1-3 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18.190"/>
    </inkml:context>
    <inkml:brush xml:id="br0">
      <inkml:brushProperty name="width" value="0.05" units="cm"/>
      <inkml:brushProperty name="height" value="0.05" units="cm"/>
    </inkml:brush>
  </inkml:definitions>
  <inkml:trace contextRef="#ctx0" brushRef="#br0">69 12 14363,'10'-11'1380,"-3"11"240,-6 2-1434,0 0-1,0 0 1,-1 0-1,1 0 0,0 0 1,-1 0-1,0 0 1,1 0-1,-1 0 0,0 0 1,0 3-1,-8 272 2840,2-179-2694,1 16-191,-13 170-219,18-283 32,0-1 0,0 1 0,0-1-1,0 1 1,0-1 0,0 1 0,0-1 0,0 1 0,0-1 0,0 1 0,0-1-1,-1 1 1,1-1 0,0 0 0,0 1 0,0-1 0,-1 1 0,1-1-1,0 0 1,0 1 0,-1-1 0,1 1 0,0-1 0,-1 0 0,1 1 0,0-1-1,-2 0 1,-6-9-636,-10-34 184,14 34 340,-15-39-357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18.592"/>
    </inkml:context>
    <inkml:brush xml:id="br0">
      <inkml:brushProperty name="width" value="0.05" units="cm"/>
      <inkml:brushProperty name="height" value="0.05" units="cm"/>
    </inkml:brush>
  </inkml:definitions>
  <inkml:trace contextRef="#ctx0" brushRef="#br0">1 198 12371,'5'-10'567,"1"0"0,0 0 1,0 1-1,1-1 0,0 1 1,1 1-1,0-1 0,0 1 1,15-10-1,-3 3 127,0 2 0,1 0 0,33-14 0,-42 21-611,1 2 0,-1-1 0,0 2-1,1 0 1,0 0 0,0 1 0,0 0 0,0 2-1,0-1 1,14 2 0,-20 0-67,0 0 0,0 1 0,0 0-1,-1 0 1,1 0 0,-1 1 0,1 0 0,-1 0 0,0 0 0,0 1 0,0 0 0,-1 0 0,1 1-1,-1 0 1,0-1 0,0 2 0,-1-1 0,0 1 0,0-1 0,5 10 0,-5-8 56,-1 0 1,-1 0 0,1 1-1,-1-1 1,0 1 0,-1 0-1,0-1 1,0 1 0,-1 0-1,0 0 1,0 0 0,-1-1 0,0 1-1,0 0 1,-1 0 0,0-1-1,0 1 1,-1-1 0,-4 9-1,-1 2 122,-2 0 0,0-1 0,0-1 0,-2 0 0,0 0 0,-22 20 0,24-25-146,-1-2 1,0 1-1,-19 10 0,25-17-208,1 0 0,-1 0 0,0-1-1,0 0 1,0 0 0,0-1 0,0 1-1,0-1 1,0 0 0,-1 0 0,1-1-1,-11 0 1,1-5-1089,15 5 1222,-1 0 0,1 0 0,0 0 0,0-1 0,-1 1 0,1 0 0,0 0 0,-1 0 0,1 0 0,0-1 0,0 1-1,-1 0 1,1 0 0,0-1 0,0 1 0,0 0 0,0-1 0,-1 1 0,1 0 0,0 0 0,0-1 0,0 1 0,0 0 0,0-1 0,0 1-1,0 0 1,0-1 0,0 1 0,0 0 0,0-1 0,0 1 0,0 0 0,0-1 0,0 1 0,0 0 0,0-1 0,0 1 0,0 0 0,0-1-1,1 1 1,-1 0 0,0 0 0,0-1 0,1 1 0,8-6-800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19.336"/>
    </inkml:context>
    <inkml:brush xml:id="br0">
      <inkml:brushProperty name="width" value="0.05" units="cm"/>
      <inkml:brushProperty name="height" value="0.05" units="cm"/>
    </inkml:brush>
  </inkml:definitions>
  <inkml:trace contextRef="#ctx0" brushRef="#br0">248 51 16371,'0'-7'748,"-2"-25"1362,2 31-2062,0 1 0,0-1 1,0 1-1,0-1 0,0 1 0,0-1 0,0 1 0,-1 0 0,1-1 0,0 1 1,0-1-1,0 1 0,-1-1 0,1 1 0,0 0 0,-1-1 0,1 1 1,0 0-1,-1-1 0,1 1 0,0 0 0,-1-1 0,1 1 0,-1 0 1,1 0-1,-1-1 0,1 1 0,-1 0 0,1 0 0,0 0 0,-1 0 1,1 0-1,-1 0 0,1 0 0,-1-1 0,1 1 0,-1 1 0,1-1 1,-1 0-1,1 0 0,-1 0 0,1 0 0,-1 0 0,1 0 0,-1 0 1,1 1-1,0-1 0,-1 0 0,1 0 0,-1 1 0,1-1 0,0 0 1,-1 1-1,-16 11 180,1 0 0,1 1 0,0 1 0,1 0 0,-17 23 1,-55 87 18,84-121-241,-3 5 23,0-1 0,0 1 0,1 0 0,-5 17 0,8-23-25,0 0 0,1 0 0,0 1 0,-1-1 0,1 1 0,0-1 0,0 0 0,0 1 1,1-1-1,-1 0 0,0 1 0,1-1 0,0 0 0,-1 0 0,1 1 0,0-1 0,0 0 0,1 0 0,-1 0 0,0 0 0,0 0 0,1 0 0,2 3 0,1-1-4,-1 0 1,0 0-1,1-1 1,0 1-1,0-1 0,0 0 1,0 0-1,0 0 0,1-1 1,-1 0-1,1 0 0,0 0 1,0-1-1,-1 0 1,11 1-1,-9-2 4,0-1-1,0 1 1,0-1 0,0-1 0,-1 1-1,1-1 1,0 0 0,-1-1-1,1 0 1,-1 0 0,11-6 0,-7 1 66,0 1 1,0-1 0,0-1-1,-1 0 1,-1 0 0,0 0-1,0-1 1,-1-1 0,0 1 0,0-1-1,-1 0 1,-1-1 0,0 1-1,4-16 1,-6 3 279,-5 21-170,-5 13-159,2 0-50,0 0 0,1 0 0,0 1 0,0-1 1,1 1-1,1 0 0,-2 18 0,4-28 25,0 0 1,0-1-1,0 1 0,0 0 0,0 0 1,1-1-1,-1 1 0,0 0 1,0 0-1,1-1 0,-1 1 0,1 0 1,-1-1-1,0 1 0,1-1 0,-1 1 1,1 0-1,-1-1 0,1 1 1,0-1-1,-1 1 0,1-1 0,-1 0 1,1 1-1,1 0 0,0-1-1,0 1 0,0-1 0,0 1 0,0-1 0,0 0 0,0 0 0,0 0 0,0 0 0,4 0 0,5-3-3,0 1-1,19-8 1,-23 8 5,19-8-8,62-17-4,-77 24 15,0 1 1,1 0-1,-1 1 0,1 0 1,20 2-1,-29-1 4,0 1 0,0-1-1,0 1 1,0 0 0,0 0-1,0 1 1,0-1 0,0 0 0,0 1-1,0 0 1,-1-1 0,1 1-1,-1 0 1,0 1 0,1-1-1,-1 0 1,0 1 0,0-1 0,0 1-1,-1-1 1,1 1 0,0 0-1,-1 0 1,0 0 0,0 0-1,0 0 1,0 0 0,0 0-1,-1 0 1,1 0 0,-1 1 0,0-1-1,0 0 1,0 5 0,0-8 5,0 0 0,0 1 0,0-1 0,0 0 0,0 0 0,0 0 0,0 0 0,0 0 0,0 0 0,0 0 0,0 1 0,0-1 0,0 0 0,0 0 0,0 0 0,0 0 0,0 0 0,0 0 0,0 0 0,0 0 1,0 1-1,0-1 0,0 0 0,0 0 0,-1 0 0,1 0 0,0 0 0,0 0 0,0 0 0,0 0 0,0 0 0,0 1 0,0-1 0,0 0 0,0 0 0,0 0 0,0 0 0,-1 0 0,1 0 0,0 0 0,0 0 0,0 0 0,0 0 0,0 0 1,0 0-1,0 0 0,-1 0 0,1 0 0,0 0 0,0 0 0,0 0 0,0 0 0,0 0 0,0 0 0,0 0 0,0 0 0,-1 0 0,1 0 0,0 0 0,0 0 0,0 0 0,0-1 0,-7-7 313,-4-13 10,-2-14 87,3 12-312,2 0 0,0-1 0,-4-27-1,12 51-107,0-1-1,0 1 0,0 0 0,0 0 0,0-1 0,0 1 0,0 0 0,0 0 1,1 0-1,-1-1 0,0 1 0,0 0 0,0 0 0,0 0 0,0 0 0,1-1 1,-1 1-1,0 0 0,0 0 0,0 0 0,0 0 0,1 0 0,-1-1 0,0 1 1,0 0-1,1 0 0,-1 0 0,0 0 0,0 0 0,0 0 0,1 0 0,-1 0 1,0 0-1,0 0 0,1 0 0,-1 0 0,0 0 0,0 0 0,1 0 0,12 1-124,-8 0 59,8-1-135,0-1 1,-1-1-1,1 1 0,0-2 0,-1 0 0,0-1 0,1 0 0,-1 0 0,-1-1 0,1-1 0,13-9 0,18-16-274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0.215"/>
    </inkml:context>
    <inkml:brush xml:id="br0">
      <inkml:brushProperty name="width" value="0.05" units="cm"/>
      <inkml:brushProperty name="height" value="0.05" units="cm"/>
    </inkml:brush>
  </inkml:definitions>
  <inkml:trace contextRef="#ctx0" brushRef="#br0">16 0 13795,'16'18'2136,"-9"7"-999,-6 7-489,-2 1 2280,-2 0-1815,-1-2-1073,-2-3 1736,-1-14-1552,-3-7-32,1-11-104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0.585"/>
    </inkml:context>
    <inkml:brush xml:id="br0">
      <inkml:brushProperty name="width" value="0.05" units="cm"/>
      <inkml:brushProperty name="height" value="0.05" units="cm"/>
    </inkml:brush>
  </inkml:definitions>
  <inkml:trace contextRef="#ctx0" brushRef="#br0">1 28 18252,'7'14'1776,"-6"-4"-1168,-1-6 865,2-5-729,2-10-1056,-1-1 528,-6-2-288,-3-3-112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18.204"/>
    </inkml:context>
    <inkml:brush xml:id="br0">
      <inkml:brushProperty name="width" value="0.05" units="cm"/>
      <inkml:brushProperty name="height" value="0.05" units="cm"/>
    </inkml:brush>
  </inkml:definitions>
  <inkml:trace contextRef="#ctx0" brushRef="#br0">22 2 10474,'3'-1'1505,"-3"3"-25,-2 0-1040,2-1-336,-2 1-24,2-1-80,-6 4-48,3-1 48,-3-3 0,1 2-8</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6.090"/>
    </inkml:context>
    <inkml:brush xml:id="br0">
      <inkml:brushProperty name="width" value="0.05" units="cm"/>
      <inkml:brushProperty name="height" value="0.05" units="cm"/>
    </inkml:brush>
  </inkml:definitions>
  <inkml:trace contextRef="#ctx0" brushRef="#br0">62 13 17204,'-1'-12'1892,"-2"15"-949,-4 23 317,-12 77-661,4 1-1,-2 193 0,21-191-588,-3-91-10,1-1 1,1 0 0,0 0-1,1 0 1,6 15 0,-9-27 3,0 1 1,0-1 0,0 1 0,0-1-1,1 0 1,-1 0 0,1 0-1,-1 0 1,1 0 0,0 0 0,0 0-1,0 0 1,0-1 0,0 1 0,0-1-1,0 1 1,0-1 0,1 0-1,-1 0 1,0 0 0,4 1 0,-3-2 8,0 0 1,1 0-1,-1 0 1,0 0 0,0-1-1,1 1 1,-1-1 0,0 0-1,0 0 1,0 0 0,0 0-1,0-1 1,0 1-1,4-3 1,6-6 63,0 0 0,-1 0 0,0-1-1,-1-1 1,13-16 0,8-14 224,-2-1 0,-1-2 1,26-57-1,-38 65-38,-1-1 0,-2-1 0,-1-1-1,11-65 1,-23 98-212,0-1-1,-1 0 1,0 1 0,-1-12-1,1 18-46,0 1-1,0-1 1,0 1 0,0-1-1,0 0 1,-1 1 0,1-1-1,0 0 1,0 1-1,-1-1 1,1 1 0,0-1-1,0 1 1,-1-1-1,1 1 1,-1-1 0,1 1-1,0-1 1,-1 1 0,1-1-1,-1 1 1,1 0-1,-1-1 1,0 1 0,0 0-4,0 0 1,0 0-1,0 1 1,0-1-1,0 1 1,0-1-1,0 1 1,0-1 0,0 1-1,0-1 1,0 1-1,0 0 1,1-1-1,-1 1 1,0 0-1,0 0 1,1 0-1,-1 0 1,1 0 0,-2 1-1,-4 8-16,0 0-1,0 1 1,1 0 0,0 0-1,-6 23 1,-12 64-87,22-93 99,-7 40-26,-4 57 0,11-86-125,0 0 1,2 0 0,0 0-1,1-1 1,0 1-1,1 0 1,7 18 0,-8-28 27,1 0 1,0 1 0,0-2-1,1 1 1,-1 0 0,1-1-1,0 1 1,1-1 0,-1 0-1,1-1 1,0 1 0,0-1-1,1 0 1,8 5 0,22 7-441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6.459"/>
    </inkml:context>
    <inkml:brush xml:id="br0">
      <inkml:brushProperty name="width" value="0.05" units="cm"/>
      <inkml:brushProperty name="height" value="0.05" units="cm"/>
    </inkml:brush>
  </inkml:definitions>
  <inkml:trace contextRef="#ctx0" brushRef="#br0">45 10 17524,'2'-1'150,"-1"0"1,1 0 0,0 0-1,0 0 1,0 0 0,0 0-1,1 0 1,-1 1 0,0-1-1,3 0 1,-4 2-120,0-1 0,-1 0-1,1 0 1,0 1 0,0-1 0,-1 0-1,1 1 1,0-1 0,-1 1 0,1-1-1,-1 1 1,1-1 0,0 1 0,-1-1 0,1 1-1,-1 0 1,1-1 0,-1 1 0,0 0-1,1-1 1,-1 1 0,0 0 0,1 0-1,-1-1 1,0 1 0,0 0 0,0 0-1,0-1 1,0 1 0,0 0 0,0 0-1,0 0 1,0-1 0,0 3 0,-1 24 672,0-1 1,-2 1-1,-9 37 1,3-16-392,-10 56 191,4-29 175,-8 116 1,23-188-664,1 40 245,-1-40-231,0 0 0,1-1-1,0 1 1,-1 0-1,1-1 1,0 1-1,0 0 1,1-1 0,-1 1-1,0-1 1,1 1-1,2 2 1,-4-5-16,1 1 0,0 0 0,0 0 0,-1-1 0,1 1 0,0-1 0,0 1 1,0-1-1,0 1 0,0-1 0,0 1 0,0-1 0,0 0 0,0 0 0,0 1 0,0-1 0,0 0 0,0 0 0,0 0 1,0 0-1,0 0 0,0 0 0,0 0 0,0-1 0,0 1 0,0 0 0,1-1 0,24-15 199,-25 15-203,22-18 171,-2 0 0,0-2 0,25-31 1,49-78 380,-75 101-442,22-28 43,55-87-1316,-95 142 1046,-1 1 1,0 0-1,-1-1 0,1 1 1,0-1-1,0 0 0,-1 1 0,1-1 1,-1 0-1,1 1 0,-1-1 1,0 0-1,0 1 0,1-1 0,-1 0 1,0 0-1,-1 1 0,1-1 1,0 0-1,-1-2 0,-4 0-592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0.465"/>
    </inkml:context>
    <inkml:brush xml:id="br0">
      <inkml:brushProperty name="width" value="0.05" units="cm"/>
      <inkml:brushProperty name="height" value="0.05" units="cm"/>
    </inkml:brush>
  </inkml:definitions>
  <inkml:trace contextRef="#ctx0" brushRef="#br0">92 1 17708,'-3'4'158,"-16"26"828,2 0-1,-18 44 1,31-66-850,1 1-1,1 0 1,-1 0 0,1 0-1,1 0 1,-1 0 0,2 0-1,-1 1 1,1-1 0,1 0-1,-1 1 1,2-1 0,4 18-1,-5-24-122,0 1 0,1-1 0,0 1 0,0-1 0,0 0 0,0 1-1,0-1 1,0 0 0,1-1 0,0 1 0,-1 0 0,1-1 0,0 1 0,0-1 0,1 0-1,-1 0 1,0 0 0,1-1 0,-1 1 0,1-1 0,-1 0 0,1 0 0,0 0 0,6 1-1,0-1-6,0-1-1,-1 0 1,1 0 0,0-1-1,0-1 1,0 1-1,-1-1 1,14-5-1,-18 5-3,1 0 0,0 0 0,-1 1-1,1 0 1,0 0 0,0 0 0,7 1 0,-11 0-2,0 1 0,0-1 1,0 0-1,-1 1 0,1 0 1,0-1-1,0 1 0,0 0 1,-1 0-1,1 0 0,0 0 1,-1 0-1,1 0 0,-1 1 0,0-1 1,1 0-1,-1 1 0,0-1 1,0 1-1,0 0 0,0-1 1,0 1-1,0 0 0,0-1 1,1 4-1,1 5 7,0 1-1,-1 0 1,0 1-1,0-1 1,-1 17-1,-1-18 22,1 1 0,0-1 1,0 0-1,1 0 0,0 0 0,7 17 0,-9-25-20,1-1 0,-1 1 0,1-1 0,0 0-1,-1 1 1,1-1 0,0 0 0,0 1 0,0-1 0,0 0 0,0 0 0,0 0-1,0 0 1,0 0 0,0 0 0,1 0 0,-1 0 0,0 0 0,1-1 0,-1 1-1,1-1 1,-1 1 0,0-1 0,1 1 0,-1-1 0,1 0 0,-1 1 0,1-1-1,0 0 1,-1 0 0,1 0 0,-1 0 0,1-1 0,-1 1 0,1 0 0,-1-1-1,1 1 1,-1-1 0,0 1 0,1-1 0,-1 0 0,3-1 0,3-3 4,1 0 0,-1-1 0,0 0 0,0-1 0,8-10 0,-8 9-228,0 0 1,-1-1-1,0 0 1,0 0-1,-1 0 1,5-14-1,-19 47-2175,4-15 2435,1 1 0,1 0-1,-1-1 1,-1 14 0,5-14 1,5-6 87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6.924"/>
    </inkml:context>
    <inkml:brush xml:id="br0">
      <inkml:brushProperty name="width" value="0.05" units="cm"/>
      <inkml:brushProperty name="height" value="0.05" units="cm"/>
    </inkml:brush>
  </inkml:definitions>
  <inkml:trace contextRef="#ctx0" brushRef="#br0">5 201 19596,'-4'40'1993,"7"-1"-1337,1-6-272,6-7 1016,3-4-600,1-4-80,2-5-455,4-18-217,0-9-48</inkml:trace>
  <inkml:trace contextRef="#ctx0" brushRef="#br0" timeOffset="1">746 0 23221,'-7'13'1632,"-2"0"-1816,2-1-464,6-7 888,1-2-136,5-3-248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7.358"/>
    </inkml:context>
    <inkml:brush xml:id="br0">
      <inkml:brushProperty name="width" value="0.05" units="cm"/>
      <inkml:brushProperty name="height" value="0.05" units="cm"/>
    </inkml:brush>
  </inkml:definitions>
  <inkml:trace contextRef="#ctx0" brushRef="#br0">2 22 19652,'-2'36'1929,"2"-17"-1289,0-12-312,3-13 888,3-2-1200,1-10-176,0 1 136,2-1-288,-2 2-144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5.309"/>
    </inkml:context>
    <inkml:brush xml:id="br0">
      <inkml:brushProperty name="width" value="0.05" units="cm"/>
      <inkml:brushProperty name="height" value="0.05" units="cm"/>
    </inkml:brush>
  </inkml:definitions>
  <inkml:trace contextRef="#ctx0" brushRef="#br0">0 24 17636,'1'46'5262,"6"68"-4402,-6-101-817,7 54 106,-7-62-135,0 0 1,0 1-1,1-1 0,0 0 1,0 0-1,0-1 0,1 1 1,-1 0-1,1-1 0,4 5 1,-6-8 2,0 1 1,1-1 0,-1 0 0,1 1-1,-1-1 1,1 0 0,-1 0-1,1 0 1,0 0 0,0 0-1,0-1 1,-1 1 0,1 0-1,0-1 1,0 0 0,0 1-1,0-1 1,0 0 0,4 0-1,-3 0 27,0-1 0,1 0 0,-1 0 0,0 0-1,1 0 1,-1-1 0,0 1 0,0-1 0,0 0 0,4-3-1,1-2 88,1-1-1,-1 0 1,-1 0-1,0-1 0,0 0 1,6-9-1,-5 2 20,0 0 1,0 0-1,-2-1 0,0 0 0,-1 0 1,-1 0-1,0 0 0,1-27 0,-4 44-150,-1-1 0,0 0 0,0 0 0,0 1 0,1-1 0,-1 0 0,0 0 0,0 0 0,0 1 0,-1-1 0,1 0 0,0 0 0,0 1 0,0-1 0,0 0 0,-1 0 0,1 1 0,0-1 0,-1 0 0,1 1 0,0-1 0,-1 0 0,1 1 0,-1-1 0,0 0 0,0 1-7,1 1 0,-1-1 0,0 1 0,1-1 0,-1 1 0,1-1 0,-1 1 0,1 0 0,-1-1 0,1 1 0,-1 0-1,1-1 1,0 1 0,-1 0 0,1-1 0,0 1 0,0 0 0,-1 0 0,1-1 0,0 1 0,0 0 0,0 0 0,0 1 0,-1 4-42,0 0 1,1 0-1,0 0 1,0-1-1,0 1 0,1 0 1,0 0-1,2 10 1,-2-14 35,-1 0 0,1 0 0,0-1 0,0 1 0,0 0 0,0-1 0,0 1 0,0 0 0,0-1 0,0 0 0,1 1 0,-1-1 0,1 0 0,-1 1 0,1-1 0,-1 0 0,1 0 0,0 0 0,-1 0 0,1-1 0,0 1 0,0 0 0,-1-1 0,1 1 0,0-1 0,0 0 0,0 0 0,0 0 0,0 1 0,0-2 0,3 1 0,2-1-5,1 0 1,0-1-1,-1 0 0,1 0 1,-1-1-1,1 0 1,-1 0-1,7-5 1,6-4 5,24-21-1,-5 3 12,-39 30-1,0 1 1,0-1 0,0 0 0,0 0 0,0 0 0,0 0 0,0 0-1,0 0 1,0 0 0,0 0 0,0 0 0,0 0 0,0 0 0,0 1-1,0-1 1,0 0 0,0 0 0,1 0 0,-1 0 0,0 0 0,0 0-1,0 0 1,0 0 0,0 0 0,0 0 0,0 0 0,0 0 0,0 0-1,0 0 1,1 0 0,-1 0 0,0 0 0,0 0 0,0 0 0,0 0-1,0 0 1,0 0 0,0 0 0,0 0 0,0 0 0,1 0 0,-1 0 0,0 0-1,0 0 1,0 0 0,0 0 0,0 0 0,0 0 0,0 0 0,0-1-1,0 1 1,0 0 0,0 0 0,0 0 0,0 0 0,1 0 0,-1 0-1,0 0 1,0 0 0,0 0 0,0 0 0,0 0 0,0-1 0,0 1-1,0 0 1,-6 11-41,-16 22-2,15-22 19,5-9 21,-8 11-19,1 1-1,1 0 1,0 1 0,-11 28 0,19-43 22,0 1 0,0 0 0,0 0 0,0-1-1,0 1 1,0 0 0,0 0 0,0-1 0,0 1 0,0 0 0,0 0 0,0-1 0,1 1 0,-1 0 0,0-1 0,0 1 0,1 0 0,-1-1 0,1 1-1,-1 0 1,0-1 0,1 1 0,-1-1 0,1 1 0,0-1 0,-1 1 0,1-1 0,-1 1 0,1-1 0,0 1 0,-1-1 0,1 0 0,0 1 0,-1-1-1,1 0 1,0 0 0,0 0 0,-1 1 0,1-1 0,0 0 0,0 0 0,-1 0 0,1 0 0,0 0 0,1-1 0,38-2-10,-38 2 11,70-14-18,-48 8 39,0 1-1,1 2 0,-1 0 0,1 2 1,50 1-1,-67 3-35,-7-2 39,0 0 0,0 0 0,0 1 0,0-1 0,0 0 1,0 0-1,0 0 0,0 0 0,0 0 0,0 0 0,0 0 1,1-1-1,-1 1 0,0 0 0,1-1 0,-2 0 3,1 0-1,-1 0 0,0 0 0,0 0 1,0-1-1,0 1 0,0 0 1,0 0-1,0 0 0,0 0 0,0 0 1,-1-1-1,1 1 0,0 0 1,-1 0-1,1 0 0,-1 0 0,0-1 1,-20-48 562,13 33-728,1 1 0,1-1 0,-8-33 0,14 49 102,0 0 1,-1 0-1,1 1 0,0-1 0,0 0 1,1 0-1,-1 1 0,0-1 0,0 0 1,0 0-1,0 1 0,1-1 0,-1 0 1,0 0-1,1 1 0,-1-1 0,0 0 1,1 1-1,-1-1 0,1 0 0,-1 1 1,1-1-1,-1 1 0,1-1 0,0 1 1,-1-1-1,1 1 0,0 0 0,-1-1 1,1 1-1,0 0 0,0-1 0,-1 1 1,1 0-1,0 0 0,0 0 0,0-1 1,4 0-60,15-8-402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5.863"/>
    </inkml:context>
    <inkml:brush xml:id="br0">
      <inkml:brushProperty name="width" value="0.05" units="cm"/>
      <inkml:brushProperty name="height" value="0.05" units="cm"/>
    </inkml:brush>
  </inkml:definitions>
  <inkml:trace contextRef="#ctx0" brushRef="#br0">2 6 14123,'-1'-3'3138,"1"3"-3072,0 0 1,0 0 0,14-2 2279,21 2 154,-25 0-2226,0 1-1,0 1 0,0-1 0,0 2 0,0-1 1,0 2-1,0-1 0,-1 1 0,18 10 0,-24-12-246,0 1 1,0-1-1,0 0 0,0 1 0,0 0 1,-1 0-1,1-1 0,-1 2 0,0-1 1,0 0-1,0 0 0,0 1 0,0-1 0,-1 1 1,0-1-1,0 1 0,0 0 0,0-1 1,0 1-1,-1 0 0,1 0 0,-1-1 1,0 1-1,0 0 0,-1 0 0,1 0 0,-1-1 1,0 1-1,-2 6 0,-1 0-24,1-1 0,-2 1 0,0-1 0,0 0 0,0-1 0,-1 1-1,0-1 1,-1 0 0,0 0 0,0-1 0,-12 9 0,4-4-56,-2-1 0,0 0 0,0-1-1,0-1 1,-21 8 0,136-31 20,-84 11 31,96-23 322,-91 21-356,-1-1 0,0-1 0,31-17 0,-24 5-1054,-24 19 1062,-1-1 1,1 1-1,-1 0 0,0-1 1,1 1-1,-1 0 1,1-1-1,-1 1 0,0-1 1,1 1-1,-1-1 0,0 1 1,1-1-1,-1 1 0,0-1 1,0 1-1,0-1 0,1 1 1,-1-1-1,0 1 0,0-1 1,0 1-1,0-1 0,0 1 1,0-1-1,0 1 0,0-1 1,0 0-1,0 1 0,0-1 1,-1 1-1,1-1 0,0 1 1,0-1-1,0 1 0,-1-1 1,1 1-1,0-1 0,-1 1 1,1 0-1,0-1 0,-1 1 1,1-1-1,0 1 0,-1 0 1,1-1-1,-1 1 0,0-1 1,-11-3-516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6.268"/>
    </inkml:context>
    <inkml:brush xml:id="br0">
      <inkml:brushProperty name="width" value="0.05" units="cm"/>
      <inkml:brushProperty name="height" value="0.05" units="cm"/>
    </inkml:brush>
  </inkml:definitions>
  <inkml:trace contextRef="#ctx0" brushRef="#br0">0 114 16107,'16'0'1913,"10"0"-1041,4-3-384,6-4 936,5-2-303,5-2-697,0-1-680,0-2 312,0 0-168,-7-5-216</inkml:trace>
  <inkml:trace contextRef="#ctx0" brushRef="#br0" timeOffset="1">544 1 13611,'-3'28'1992,"-4"5"-1103,-5 0-353,1 2 2208,3-4-1896,1-1-215,4-10-457,3-3-136,8-15-400,2-8-257,4-15-375,0-8-880,-1-13 1344,-1-9-257,-5-8-79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6.715"/>
    </inkml:context>
    <inkml:brush xml:id="br0">
      <inkml:brushProperty name="width" value="0.05" units="cm"/>
      <inkml:brushProperty name="height" value="0.05" units="cm"/>
    </inkml:brush>
  </inkml:definitions>
  <inkml:trace contextRef="#ctx0" brushRef="#br0">22 0 14715,'-6'6'1721,"2"14"-913,-2 2-288,2 3 864,4 1-272,-2-4-544,2-2-456,5-12 57,3-2-105,7-10-160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7.749"/>
    </inkml:context>
    <inkml:brush xml:id="br0">
      <inkml:brushProperty name="width" value="0.05" units="cm"/>
      <inkml:brushProperty name="height" value="0.05" units="cm"/>
    </inkml:brush>
  </inkml:definitions>
  <inkml:trace contextRef="#ctx0" brushRef="#br0">144 201 18020,'-9'4'446,"0"-1"0,1 1 1,0 1-1,0-1 0,0 1 1,0 1-1,1-1 0,0 1 1,-10 11-1,11-10-416,0-1 1,1 1-1,0 0 1,1 1-1,-1-1 1,1 1-1,1-1 1,0 1-1,0 0 1,0 1-1,1-1 1,0 0-1,0 1 1,1-1-1,1 1 0,0 15 1,-1-23-24,1 1 0,0-1-1,0 0 1,1 1 0,-1-1 0,0 0-1,0 1 1,1-1 0,-1 0 0,1 1 0,-1-1-1,1 0 1,-1 0 0,1 1 0,0-1 0,0 0-1,0 0 1,0 0 0,-1 0 0,1 0 0,0 0-1,1 0 1,-1 0 0,0-1 0,0 1-1,0 0 1,0-1 0,1 1 0,-1-1 0,0 1-1,1-1 1,-1 1 0,0-1 0,1 0 0,-1 0-1,0 0 1,1 0 0,-1 0 0,0 0-1,1 0 1,-1 0 0,1 0 0,1-1 0,5-1 39,-1-1 1,0 1 0,-1-1-1,1-1 1,0 1 0,10-9-1,12-11 127,-1-2 0,-1 0-1,-2-2 1,0-1 0,-2-1 0,-1-1-1,-2-1 1,0-1 0,14-34-1,-30 57-102,0 1 0,-1-1-1,0 0 1,0 0-1,2-17 1,-4 26-63,-1-1-1,0 0 1,0 0 0,0 0 0,0 0 0,0 1-1,0-1 1,0 0 0,0 0 0,0 0 0,0 1-1,-1-1 1,1 0 0,0 0 0,0 0-1,-1 1 1,1-1 0,-1 0 0,1 0 0,0 1-1,-1-1 1,1 0 0,-1 1 0,0-1 0,1 1-1,-1-1 1,-1 0 0,1 0-1,0 1-1,-1 0 1,1 0 0,0 0-1,-1 0 1,1 0 0,0 0-1,0 1 1,-1-1 0,1 0-1,0 1 1,0-1 0,-1 1-1,1-1 1,-2 2 0,-4 2 5,0 1 1,0 0-1,0 0 1,-8 9 0,-1 3 0,1 2 1,1 0-1,0 1 0,-20 39 1,27-45-20,1 1-1,0 0 1,1 0-1,0 0 1,1 1 0,1-1-1,1 1 1,-1 20 0,3-33 2,0 0 0,0 1 1,0-1-1,0 0 1,1 0-1,-1 1 1,1-1-1,0 0 1,0 0-1,0 0 0,0 0 1,1 0-1,-1 0 1,1 0-1,0 0 1,0-1-1,0 1 0,0-1 1,0 1-1,1-1 1,-1 0-1,1 0 1,-1 0-1,1 0 1,4 2-1,-1-2-3,0 0 0,0 0 1,0 0-1,1-1 0,-1 0 0,0-1 0,1 1 1,-1-1-1,0-1 0,1 1 0,-1-1 0,8-1 1,5-3 6,-1-1 0,1-1 0,-1 0 0,0-1 0,0-1 0,-1-1 0,-1-1 0,0 0 0,0-1 0,-1 0 0,0-1 0,-1-1 0,-1-1 0,14-17 0,-19 15-5,-7 14-4,-5 10 6,2-5 2,-15 36-40,16-37 37,0 1 0,0 0-1,1 0 1,-1-1 0,1 1 0,0 0 0,-1 0-1,1 0 1,0 0 0,0-1 0,0 1-1,0 0 1,1 0 0,-1 0 0,0 0 0,1-1-1,-1 1 1,1 0 0,0 0 0,0 1 0,0-3 3,0 1 0,-1-1 1,1 1-1,0-1 0,0 0 1,-1 1-1,1-1 1,0 0-1,0 0 0,0 1 1,-1-1-1,1 0 1,0 0-1,0 0 0,0 0 1,-1 0-1,1 0 1,0 0-1,0-1 0,0 1 1,-1 0-1,1 0 1,0-1-1,0 1 0,-1 0 1,1-1-1,0 1 1,1-1-1,22-16-38,-11 6 53,0-1 0,-1-1-1,0 0 1,-1 0 0,0-1 0,12-22 0,-7 7 87,-2-1 0,17-46 1,-31 75-101,2-5 23,0 0-1,0-1 1,0 0-1,0-8 1,-2 15-23,0 0 1,0 0 0,0 0-1,0 0 1,0 0-1,0 0 1,0 1-1,0-1 1,0 0 0,0 0-1,0 0 1,-1 0-1,1 0 1,0 0-1,0 0 1,0 0 0,0 0-1,0 0 1,0 0-1,0 0 1,0 0-1,0 0 1,0-1-1,0 1 1,0 0 0,0 0-1,0 0 1,-1 0-1,1 0 1,0 0-1,0 0 1,0 0 0,0 0-1,0 0 1,0 0-1,0 0 1,0 0-1,0 0 1,0 0-1,0 0 1,0 0 0,0 0-1,0 0 1,0-1-1,0 1 1,0 0-1,0 0 1,0 0 0,0 0-1,0 0 1,0 0-1,0 0 1,0 0-1,0 0 1,0 0 0,0 0-1,0 0 1,0 0-1,0 0 1,0-1-1,0 1 1,0 0-1,0 0 1,0 0 0,0 0-1,0 0 1,0 0-1,-5 7 14,-6 13-10,-3 15 2,1 1 0,2 1 0,-12 71 0,21-88 6,0 0-1,1 0 1,1 1-1,0-1 0,2 0 1,1 0-1,0 0 1,1 0-1,8 21 1,-12-41-11,0 0 1,0 0 0,0 0 0,0 0 0,0 0 0,0 0 0,0 0-1,0 0 1,1 0 0,-1 0 0,0 0 0,0 0 0,0 0-1,0 0 1,0 0 0,0 0 0,0 0 0,0-1 0,0 1-1,0 0 1,0 0 0,0 0 0,0 0 0,0 0 0,1 0 0,-1 0-1,0 0 1,0 1 0,0-1 0,0 0 0,0 0 0,0 0-1,0 0 1,0 0 0,0 0 0,0 0 0,0 0 0,0 0-1,0 0 1,0 0 0,0 0 0,1 0 0,-1 0 0,0 0 0,0 0-1,0 0 1,0 0 0,0 0 0,0 0 0,0 0 0,0 1-1,0-1 1,0 0 0,0 0 0,0 0 0,0 0 0,0 0-1,0 0 1,2-10 57,-1-12 22,-11-74 341,10 96-416,0 0 0,0 0 0,0 0 0,0 0 0,0 0 0,0 0 0,0 0 0,0 0 0,0 0 0,0 0 0,1 0 0,-1 0 0,0 0 0,0 0 0,0 0 0,0 0 0,0 0 0,0 0 0,0 0-1,0 0 1,0 0 0,0 0 0,0 0 0,0 0 0,0 0 0,0 0 0,0 0 0,0 0 0,0 0 0,0 0 0,0 0 0,1 0 0,-1 0 0,0 0 0,0 0 0,0 0 0,0 0 0,0 0 0,0 0 0,0 0 0,0 0-1,0 0 1,0 0 0,0-1 0,0 1 0,0 0 0,0 0 0,0 0 0,0 0 0,0 0 0,0 0 0,0 0 0,0 0 0,0 0 0,5 8 130,12 16-291,-16-23 139,-1-1 1,1 1-1,-1-1 1,0 1-1,1-1 1,0 1-1,-1-1 0,1 1 1,-1-1-1,1 0 1,-1 1-1,1-1 1,0 0-1,-1 1 0,1-1 1,0 0-1,-1 0 1,1 0-1,0 1 0,0-1 1,-1 0-1,1 0 1,0 0-1,-1 0 1,1 0-1,0-1 0,0 1 1,-1 0-1,1 0 1,0 0-1,-1 0 1,2-1-1,-2 0 4,0 1 0,1-1 0,-1 0 0,0 1 0,1-1 0,-1 0 0,0 0 0,0 1 0,1-1 0,-1 0 0,0 0 0,0 1 0,0-1 0,0 0 0,0 0 0,0 1 0,-1-1 0,1 0 0,0 0 0,0 0 0,-1-3-34,3 5-44,-1 0 87,0 0 0,-1-1 0,1 1-1,0-1 1,0 1 0,0-1 0,0 1 0,0-1 0,0 1-1,0-1 1,0 0 0,0 0 0,0 1 0,0-1 0,0 0 0,0 0-1,0 0 1,0 0 0,0 0 0,1-1 0,-1 1 0,0 0 0,0 0-1,1-1 1,30-12-10,-24 10 8,18-9 3,0 0 0,-1-1 0,-1-2 0,0 0 1,22-20-1,-28 14 96,-18 20-92,0 1 1,0 0-1,1-1 1,-1 1-1,0 0 0,0-1 1,0 1-1,0 0 0,1-1 1,-1 1-1,0-1 1,0 1-1,0 0 0,0-1 1,0 1-1,0-1 1,0 1-1,0 0 0,0-1 1,0 1-1,0-1 0,-1 1 1,1 0-1,0-1 1,0 1-1,0 0 0,0-1 1,-1 1-1,1-1 0,0 1 1,0 0-1,-1 0 1,1-1-1,0 1 0,0 0 1,-1-1-1,1 1 1,0 0-1,-1 0 0,1 0 1,-1-1-1,1 1 0,0 0 1,-1 0-1,1 0 1,0 0-1,-1 0 0,1 0 1,-1 0-1,1 0 0,0 0 1,-1 0-1,1 0 1,-1 0-1,1 0 0,0 0 1,-1 0-1,1 0 1,-1 0-1,1 0 0,0 0 1,-1 1-1,-3 0 8,0 0-1,1 0 1,-1 0 0,0 0-1,1 1 1,-1-1-1,1 1 1,-1 0 0,1 0-1,-5 4 1,-29 28 21,28-24-30,1 0-1,0 1 1,1-1-1,-11 20 1,15-23-1,0 0 1,0 0 0,0 1 0,1-1-1,0 0 1,1 1 0,-1 0-1,2-1 1,-1 9 0,1-14 3,0 1 0,0-1 0,0 1 0,1-1 0,-1 1-1,1-1 1,0 0 0,0 1 0,0-1 0,0 0 0,0 0 0,0 0 0,0 1 0,1-1 0,-1-1 0,1 1 0,0 0 0,-1 0 0,4 2 0,-1-2-51,0 1 0,0-1-1,0 0 1,0-1 0,0 1 0,0-1-1,1 0 1,-1 0 0,0 0 0,6 0-1,3 0-124,0-1 0,-1-1-1,1 0 1,0 0-1,-1-1 1,20-6 0,-13-1-126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1.703"/>
    </inkml:context>
    <inkml:brush xml:id="br0">
      <inkml:brushProperty name="width" value="0.05" units="cm"/>
      <inkml:brushProperty name="height" value="0.05" units="cm"/>
    </inkml:brush>
  </inkml:definitions>
  <inkml:trace contextRef="#ctx0" brushRef="#br0">1 27 15211,'2'-3'380,"16"-18"1853,-18 21-2193,0 0 1,0 0 0,0-1 0,1 1 0,-1 0-1,0 0 1,0 0 0,0 0 0,1-1 0,-1 1-1,0 0 1,0 0 0,1 0 0,-1 0-1,0 0 1,0 0 0,1 0 0,-1 0 0,0 0-1,0 0 1,1 0 0,-1 0 0,0 0 0,0 0-1,1 0 1,-1 0 0,0 0 0,0 0 0,0 0-1,1 0 1,-1 1 0,3 13 1530,-6 37-788,0-2-632,2 1 0,8 75-1,-6-118-137,0 0 0,0-1-1,1 0 1,0 1-1,0-1 1,1 0 0,4 9-1,-6-14-2,0 0 0,0 1 1,0-1-1,0 0 0,0 0 0,0 0 0,0 0 0,0 0 0,1 0 0,-1 0 1,0 0-1,1-1 0,-1 1 0,1 0 0,-1-1 0,1 1 0,-1-1 0,1 1 1,-1-1-1,1 0 0,-1 0 0,1 0 0,0 0 0,-1 0 0,1 0 1,-1 0-1,1 0 0,-1 0 0,1-1 0,-1 1 0,1-1 0,-1 1 0,1-1 1,-1 0-1,3-1 0,7-4 78,-1-1 1,0 0 0,-1 0-1,1-1 1,-1 0 0,9-11 0,47-62 523,-57 71-524,32-47 360,-18 25-33,32-38 0,-53 69-404,0 0 0,-1 0-1,1 1 1,0-1 0,0 0 0,0 0 0,0 1-1,0-1 1,0 0 0,0 1 0,0-1-1,0 1 1,0-1 0,2 0 0,-3 2-8,0-1 0,1 0-1,-1 0 1,0 0 0,1 0 0,-1 0 0,0 0 0,1 0 0,-1 1-1,0-1 1,1 0 0,-1 0 0,0 0 0,0 1 0,1-1 0,-1 0 0,0 0-1,0 1 1,1-1 0,-1 0 0,0 0 0,0 1 0,0-1 0,0 0-1,0 1 1,1-1 0,-1 0 0,0 1 0,0-1 0,0 1 0,1 4-13,-1 1 1,1 0-1,-1 0 0,-1 8 1,1-12-5,-9 96-305,4-44-26,1 86 0,4-136 322,1 0 1,-1-1 0,1 1-1,0-1 1,0 1 0,2 5-1,-3-8 22,1 0 0,-1-1 0,0 1 0,1-1 0,-1 1 0,0-1-1,1 1 1,-1-1 0,1 1 0,-1-1 0,1 0 0,-1 1 0,1-1 0,-1 0 0,1 1-1,0-1 1,-1 0 0,1 0 0,-1 1 0,1-1 0,0 0 0,-1 0 0,1 0 0,0 0 0,-1 0-1,1 0 1,0 0 0,-1 0 0,1 0 0,-1 0 0,1 0 0,0 0 0,-1-1 0,1 1-1,0 0 1,-1 0 0,1-1 0,-1 1 0,1 0 0,-1-1 0,1 1 0,-1 0 0,1-1-1,-1 1 1,1-1 0,-1 1 0,0-1 0,1 1 0,0-2 0,16-16 119,-1-1-1,0-1 1,-2 0 0,16-28-1,-6 8 96,-4 10-37,108-154 1167,-128 184-1381,0 0-1,0 0 0,0 0 1,0 0-1,0 0 0,0 0 1,0 0-1,1 0 1,-1 0-1,0 0 0,0 0 1,0 0-1,0-1 0,0 1 1,0 0-1,0 0 1,0 0-1,0 0 0,0 0 1,0 0-1,0 0 0,0 0 1,0-1-1,0 1 0,0 0 1,0 0-1,0 0 1,0 0-1,0 0 0,0 0 1,0 0-1,0 0 0,0-1 1,0 1-1,0 0 0,0 0 1,0 0-1,0 0 1,0 0-1,0 0 0,0 0 1,0 0-1,0 0 0,0-1 1,0 1-1,-1 0 1,1 0-1,0 0 0,0 0 1,0 0-1,0 0 0,0 0 1,0 0-1,0 0 0,0 0 1,-1 0-1,-8 0-929,-17 6 454,22-5 247,-16 4-497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2.704"/>
    </inkml:context>
    <inkml:brush xml:id="br0">
      <inkml:brushProperty name="width" value="0.05" units="cm"/>
      <inkml:brushProperty name="height" value="0.05" units="cm"/>
    </inkml:brush>
  </inkml:definitions>
  <inkml:trace contextRef="#ctx0" brushRef="#br0">0 245 14819,'8'-1'475,"1"0"1,-1-1-1,0 0 0,0 0 1,0-1-1,0 1 0,0-2 1,0 1-1,-1-1 0,0-1 1,0 1-1,0-1 0,11-10 0,0-2 93,0 0-1,-2-1 0,22-30 0,-38 48-565,24-39 491,-23 37-464,0 0-1,0 0 0,0 1 1,-1-1-1,1 0 0,-1 0 1,1 0-1,-1 0 0,1 0 1,-1 0-1,0 0 0,0 0 0,0 0 1,0 0-1,-1 0 0,1 0 1,0 0-1,-1 1 0,1-1 1,-2-3-1,1 4-17,0 0 0,1 1 1,-1-1-1,0 0 0,0 0 0,0 1 1,0-1-1,0 1 0,0-1 0,0 1 1,0-1-1,0 1 0,0-1 0,0 1 0,0 0 1,0 0-1,-1 0 0,1-1 0,0 1 1,0 0-1,0 0 0,0 1 0,0-1 1,-1 0-1,1 0 0,0 0 0,0 1 1,0-1-1,0 1 0,0-1 0,-2 2 0,-2 0 6,-1 1 0,0 0 0,1 1 0,-8 6 0,2 0-15,0 1 0,1 0 0,0 0-1,1 1 1,0 1 0,1 0 0,-7 15 0,4-5-22,1 0 0,1 1 0,-9 37 0,17-53-2,-1 1 0,1-1 1,0 1-1,1 0 1,0-1-1,1 11 0,-1-18 14,0 1 0,1-1-1,-1 1 1,1-1 0,-1 1 0,1-1-1,-1 1 1,1-1 0,0 0 0,0 1-1,-1-1 1,1 0 0,0 1 0,0-1-1,0 0 1,1 0 0,0 1 0,0-1-1,-1-1 1,1 1 0,-1-1-1,1 1 1,-1-1 0,1 0-1,-1 0 1,1 0 0,-1 0 0,1 0-1,0 0 1,-1 0 0,1 0-1,-1-1 1,1 1 0,-1 0-1,1-1 1,-1 0 0,1 1 0,-1-1-1,2-1 1,6-3-20,-1 0 1,1-1-1,-1 0 0,0 0 1,-1-1-1,1 0 0,5-8 1,46-62-45,-48 62 66,0 0 2,-8 10 0,0 0 0,0 0 0,1 0 0,0 0 0,0 1-1,0-1 1,0 1 0,1 0 0,9-5 0,-14 8 2,1 1 1,-1 0 0,1 0-1,-1 0 1,1-1 0,0 1-1,-1 0 1,1 0-1,-1 0 1,1 0 0,0 0-1,-1 0 1,1 0-1,-1 0 1,1 0 0,0 0-1,-1 1 1,1-1-1,-1 0 1,1 0 0,0 0-1,-1 1 1,1-1-1,-1 0 1,1 1 0,-1-1-1,1 0 1,-1 1-1,0-1 1,1 1 0,-1-1-1,1 1 1,-1-1-1,0 1 1,1-1 0,-1 1-1,0-1 1,1 2-1,5 23-45,-6-22 45,3 13-9,-2-4-4,1 0 1,0-1-1,1 1 1,0 0-1,9 21 1,-11-31 17,1 0 0,-1 0 0,0 0 0,1 0 0,-1-1 0,1 1 0,-1 0 0,1-1 0,0 1 0,0-1 0,0 1 0,0-1 0,0 0 0,0 0 0,3 1 0,-2-1 10,-1-1-1,1 1 0,0-1 1,0 0-1,0 0 0,0 0 0,0 0 1,0-1-1,0 1 0,0-1 0,0 0 1,0 1-1,0-1 0,-1-1 0,4 0 1,19-12 126,0 0 1,-2-2 0,32-25-1,-29 20 22,0 2-1,32-17 1,-56 34-153,0 1 0,1-1 0,-1 1 0,1 0 0,-1 0 0,0 0-1,1 1 1,0-1 0,-1 1 0,1-1 0,-1 1 0,1 0 0,0 0 0,-1 0 0,1 0 0,0 0 0,-1 1 0,6 0 0,-6 1-7,0 0 0,0-1 0,1 1 0,-1 0 0,-1 0 0,1 0 0,0 0-1,0 0 1,-1 1 0,1-1 0,-1 0 0,0 1 0,1-1 0,-1 1 0,0-1 0,-1 1 0,2 4 0,0 3-8,7 21-6,-9-29 12,1-1-1,-1 0 1,1 1 0,-1-1-1,1 0 1,0 0 0,0 1-1,-1-1 1,1 0 0,0 0-1,0 0 1,0 0 0,0 0-1,0 0 1,0 0-1,2 1 1,-2-2 0,0 0 1,0 0-1,0 0 0,0 0 0,1 0 1,-1 0-1,0-1 0,0 1 0,0 0 1,0-1-1,0 1 0,0-1 0,0 1 1,0-1-1,0 1 0,0-1 1,0 1-1,-1-1 0,1 0 0,1 0 1,18-21-8,-14 16 6,-3 3-3,0 0-1,0 0 1,0 0 0,0 0 0,1 1 0,-1 0 0,1-1-1,-1 1 1,1 1 0,0-1 0,6-2 0,-9 4-16,1 0 0,0 0 0,0 0 0,0 0 0,0 0 0,-1 0 0,1 1-1,0-1 1,0 1 0,-1-1 0,1 1 0,0-1 0,-1 1 0,1 0 0,0 0 0,-1 0 0,1 0 0,-1 0 0,1 0 0,-1 0 0,0 1 0,1-1 0,-1 0 0,0 1 0,0-1 0,0 1 0,0-1 0,1 3 0,6 12-428,-1-5-2270,-8-29 1092,-3-4 819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3.129"/>
    </inkml:context>
    <inkml:brush xml:id="br0">
      <inkml:brushProperty name="width" value="0.05" units="cm"/>
      <inkml:brushProperty name="height" value="0.05" units="cm"/>
    </inkml:brush>
  </inkml:definitions>
  <inkml:trace contextRef="#ctx0" brushRef="#br0">6 1 20604,'-6'0'1705,"6"2"-1297,0 0-320,2-2 136,1 4 264,4 6-440,0 0-224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1.036"/>
    </inkml:context>
    <inkml:brush xml:id="br0">
      <inkml:brushProperty name="width" value="0.05" units="cm"/>
      <inkml:brushProperty name="height" value="0.05" units="cm"/>
    </inkml:brush>
  </inkml:definitions>
  <inkml:trace contextRef="#ctx0" brushRef="#br0">36 84 13467,'-6'21'1483,"3"-14"-894,1 0 0,0 1 0,0-1 0,1 1 0,0-1 0,0 1 0,0-1 0,1 1 0,1 8 0,-1-16-560,0 0 0,0 1 0,0-1 0,1 1 0,-1-1 0,0 0 0,0 1 0,0-1 0,0 1 0,1-1 0,-1 0 0,0 1-1,0-1 1,1 0 0,-1 0 0,0 1 0,1-1 0,-1 0 0,0 1 0,1-1 0,-1 0 0,0 0 0,1 0 0,-1 1 0,1-1 0,-1 0-1,0 0 1,1 0 0,-1 0 0,1 0 0,-1 0 0,0 0 0,1 0 0,-1 0 0,1 0 0,-1 0 0,0 0 0,1 0 0,-1 0-1,1 0 1,-1 0 0,0-1 0,1 1 0,-1 0 0,1 0 0,-1 0 0,0-1 0,1 1 0,-1 0 0,0 0 0,0-1 0,1 1-1,-1 0 1,0-1 0,1 0 0,18-19 461,-18 19-468,4-6 61,0-1 0,0 1 1,-1-1-1,0 0 0,0-1 0,-1 1 1,0-1-1,-1 1 0,1-1 1,-2 0-1,1 0 0,-1 0 1,-1 0-1,0 0 0,0 0 1,-1-10-1,1 18-74,0 1 1,0-1-1,-1 0 1,1 1-1,0-1 1,0 0-1,0 1 1,0-1-1,0 1 1,-1-1 0,1 0-1,0 1 1,0-1-1,-1 1 1,1-1-1,-1 1 1,1-1-1,0 1 1,-1-1-1,1 1 1,-1 0-1,1-1 1,-1 1-1,1-1 1,-1 1-1,1 0 1,-1 0-1,0-1 1,1 1-1,-1 0 1,1 0-1,-2-1 1,1 2-2,0-1-1,0 1 1,0 0 0,0-1 0,-1 1 0,1 0 0,0-1-1,0 1 1,0 0 0,1 0 0,-1 0 0,0 0-1,0 0 1,0 2 0,-22 39 8,-9 49-27,28-77 20,1-1 0,0 1 0,1-1 0,1 1-1,0 14 1,1-27-7,0 0 0,0-1 0,0 1-1,0-1 1,0 1 0,0 0 0,1-1-1,-1 1 1,0-1 0,0 1 0,0 0-1,1-1 1,-1 1 0,0-1-1,0 1 1,1-1 0,-1 1 0,1-1-1,-1 1 1,0-1 0,1 0 0,-1 1-1,1-1 1,-1 1 0,1-1 0,-1 0-1,1 1 1,0-1 0,1 0 0,-1 1 0,1-1 0,-1 0 1,0 0-1,1 0 0,-1-1 0,1 1 0,-1 0 1,0 0-1,1-1 0,-1 1 0,2-1 0,3-2 6,0 0 0,0 0-1,0 0 1,9-8 0,32-34 24,-30 27-44,31-23 0,-47 40 8,0 0 1,0 0-1,0 1 1,0-1 0,0 0-1,0 1 1,0-1-1,0 1 1,0-1 0,0 1-1,0 0 1,0-1-1,0 1 1,0 0 0,1 0-1,-1 0 1,0 0-1,2 0 1,-2 0 0,-1 1 0,1-1 0,-1 1 0,1 0 0,-1-1 0,1 1 0,-1 0 0,1-1 0,-1 1 0,1 0 0,-1-1 0,0 1 0,1 0 0,-1 0 0,0 0 0,0-1 0,1 1 0,-1 0 0,0 0 0,0 0 0,0-1 0,0 1 0,0 0 0,0 0 0,-1 0 0,1 1 0,-2 15-26,1-11 24,0-1 0,1 1 0,0-1 1,0 1-1,1 7 0,-1-12 6,0 0 0,0 0 0,1 0 0,-1 0-1,1 0 1,-1 0 0,0 0 0,1 0 0,0 0 0,-1 0 0,1 0 0,0 0 0,-1-1-1,1 1 1,0 0 0,0 0 0,-1-1 0,1 1 0,0-1 0,0 1 0,0-1 0,0 1-1,0-1 1,0 1 0,0-1 0,0 0 0,0 1 0,0-1 0,0 0 0,0 0 0,0 0 0,0 0-1,2 0 1,5-1 7,-1 0 0,1-1 0,0 0 0,-1 0 0,1-1-1,-1 0 1,0 0 0,0 0 0,0-1 0,0 0 0,6-6 0,-6 5-6,0 0 0,0 1 1,0 0-1,0 1 1,1-1-1,-1 1 1,1 1-1,0-1 1,14-1-1,-21 4-3,0-1 1,0 2-1,0-1 1,0 0-1,0 0 0,0 0 1,0 0-1,0 1 1,0-1-1,0 0 0,0 1 1,0-1-1,0 1 1,0 0-1,0-1 0,0 1 1,0-1-1,0 1 1,0 0-1,-1 0 0,1 0 1,0-1-1,-1 1 1,1 0-1,-1 0 0,1 0 1,-1 0-1,1 0 0,-1 0 1,1 0-1,-1 0 1,0 0-1,0 0 0,1 2 1,0 6-43,-1-1-1,1 1 1,-3 15 0,2 5-695,0-30 726,1 1 0,-1 0-1,1 0 1,-1 0 0,1 0 0,-1-1 0,1 1 0,-1 0 0,1 0 0,-1-1-1,1 1 1,-1 0 0,1-1 0,-1 1 0,0-1 0,1 1 0,-1-1 0,0 1 0,1 0-1,-1-1 1,0 1 0,1-2 0,9-16-208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23.548"/>
    </inkml:context>
    <inkml:brush xml:id="br0">
      <inkml:brushProperty name="width" value="0.05" units="cm"/>
      <inkml:brushProperty name="height" value="0.05" units="cm"/>
    </inkml:brush>
  </inkml:definitions>
  <inkml:trace contextRef="#ctx0" brushRef="#br0">0 0 20388,'0'9'1649,"2"-3"-1249,1 0-184,-2-2 480,3 0-448,2-4-272,0-4 56,0-2-152,-1 2-64</inkml:trace>
  <inkml:trace contextRef="#ctx0" brushRef="#br0" timeOffset="1">16 268 16556,'-3'23'2040,"3"-14"-696,0-22 273,2 2-889,-2-11-152,1-5-112,2-5-448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5.753"/>
    </inkml:context>
    <inkml:brush xml:id="br0">
      <inkml:brushProperty name="width" value="0.05" units="cm"/>
      <inkml:brushProperty name="height" value="0.05" units="cm"/>
    </inkml:brush>
  </inkml:definitions>
  <inkml:trace contextRef="#ctx0" brushRef="#br0">307 31 15163,'4'-5'501,"-3"3"-321,1-1-1,0 1 1,0 0-1,0 0 1,0 0-1,0 0 1,0 0 0,1 1-1,-1-1 1,0 0-1,1 1 1,3-2 0,-5 3-120,-1 0 0,0 0 0,0 1 0,1-1 0,-1 0 1,0 0-1,0 0 0,0 1 0,1-1 0,-1 0 1,0 0-1,0 1 0,0-1 0,0 0 0,1 0 1,-1 1-1,0-1 0,0 0 0,0 1 0,0-1 0,0 0 1,0 0-1,0 1 0,0-1 0,0 0 0,0 1 1,0-1-1,0 0 0,0 1 0,0-1 0,0 0 1,0 0-1,0 1 0,0-1 0,-1 0 0,1 0 0,0 1 1,0-1-1,-5 15 610,-15 30 89,-3 0-1,-35 53 0,5-10-483,-98 207-869,148-287 476,-14 23-905,17-31 1006,0 0 0,0 0 0,0 1 1,-1-1-1,1 0 0,0 0 0,0 0 0,0 0 0,0 1 0,0-1 0,0 0 0,-1 0 0,1 0 0,0 0 0,0 0 0,0 0 0,0 0 0,-1 0 0,1 1 0,0-1 0,0 0 0,0 0 1,-1 0-1,1 0 0,0 0 0,0 0 0,0 0 0,-1 0 0,1 0 0,0 0 0,0 0 0,0 0 0,0 0 0,-1 0 0,1 0 0,0-1 0,0 1 0,0 0 0,-1 0 0,1 0 0,0 0 0,0 0 1,-4-10-74,1-14 20,3-11-230,5-8 13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6.446"/>
    </inkml:context>
    <inkml:brush xml:id="br0">
      <inkml:brushProperty name="width" value="0.05" units="cm"/>
      <inkml:brushProperty name="height" value="0.05" units="cm"/>
    </inkml:brush>
  </inkml:definitions>
  <inkml:trace contextRef="#ctx0" brushRef="#br0">15 7 14787,'1'-1'74,"0"0"0,0 1 0,0-1 1,0 0-1,1 1 0,-1-1 0,0 1 0,0 0 0,0-1 0,1 1 0,-1 0 0,0 0 0,1-1 0,-1 1 1,0 0-1,0 0 0,1 1 0,-1-1 0,0 0 0,0 0 0,1 1 0,-1-1 0,0 0 0,0 1 0,0-1 1,1 1-1,-1 0 0,0-1 0,0 1 0,0 0 0,0 0 0,0-1 0,0 1 0,0 0 0,-1 0 0,1 0 1,0 0-1,0 0 0,-1 0 0,1 1 0,0 0 0,3 7 235,0 1 0,-1-1 0,0 0 0,2 16 0,-3-13-157,3 8 56,10 46 48,-2 0 0,4 88 0,-17-147-459,0 0 0,0 1 0,-1-1 0,-3 13 0,3-19 135,1 0 0,0 0 0,-1 0 0,1 0-1,0 0 1,-1-1 0,1 1 0,-1 0 0,0 0 0,1 0 0,-1 0-1,0-1 1,1 1 0,-1 0 0,0-1 0,0 1 0,-1 1 0,1-2 9,0 0 1,0 0-1,0 0 0,0 0 1,0 0-1,0 0 1,0-1-1,0 1 0,1 0 1,-1 0-1,0-1 1,0 1-1,0 0 1,0-1-1,0 1 0,1-1 1,-1 1-1,0-1 1,0 1-1,1-1 1,-1 0-1,0 1 0,1-1 1,-1-1-1,-11-12-123,1-1 0,1 0 0,1-1 0,0 0 0,1 0 0,-6-18-1,7 17 501,5 12-155,0 1 17,0 1 1,0-1-1,1 1 1,0-1-1,0 0 0,0 0 1,0 1-1,0-9 1,1 12-148,0 0 0,1 0 0,-1-1 0,0 1 0,0 0 0,0 0 0,1 0 0,-1 0 0,0 0 0,0-1 0,1 1 0,-1 0 0,0 0 0,0 0 0,1 0 0,-1 0 0,0 0 1,1 0-1,-1 0 0,0 0 0,0 0 0,1 0 0,-1 0 0,0 0 0,0 0 0,1 0 0,-1 0 0,0 1 0,0-1 0,1 0 0,-1 0 0,0 0 0,0 0 0,1 0 0,-1 1 0,0-1 0,0 0 0,11 6 320,0 2-224,0-2-1,1 1 1,0-1-1,0-1 1,0 0-1,0-1 1,1 0-1,24 3 1,-29-6-85,0-1 1,-1 0-1,1-1 1,0 1-1,-1-2 0,1 1 1,-1-1-1,1 0 1,-1 0-1,0-1 1,0 0-1,0 0 1,0-1-1,0 0 1,-1 0-1,10-9 1,-9 8 63,-1 0 0,0 0 1,0-1-1,0 0 1,-1 0-1,0 0 1,0-1-1,-1 0 1,0 0-1,0 0 1,4-12-1,-20 44 262,8-14-360,2 1 0,-3 19 1,4-29-11,1 0 1,0 0-1,0 0 0,-1 0 1,1 0-1,1 0 1,-1 0-1,0-1 0,0 1 1,1 0-1,-1 0 0,1 0 1,-1 0-1,1 0 1,0 0-1,0-1 0,0 1 1,0 0-1,0-1 1,0 1-1,0-1 0,0 1 1,1-1-1,-1 1 0,3 1 1,-2-3 5,-1 1 0,1-1 1,0 0-1,-1 0 0,1 0 0,-1 0 0,1 0 1,0 0-1,-1 0 0,1 0 0,-1-1 0,1 1 1,-1-1-1,1 1 0,-1-1 0,1 0 0,-1 1 1,1-1-1,-1 0 0,0 0 0,1 0 0,1-2 1,27-28 240,-26 26-185,5-6 49,-6 8-65,-1-1-1,1 1 1,0 0 0,-1 0-1,1 0 1,5-3 0,-8 6-42,0 0 1,0 0 0,1 0 0,-1 0-1,0 0 1,0 0 0,1 0 0,-1 0-1,0 0 1,0 0 0,1 0-1,-1 0 1,0 0 0,0 1 0,1-1-1,-1 0 1,0 0 0,0 0-1,1 0 1,-1 0 0,0 0 0,0 1-1,0-1 1,1 0 0,-1 0-1,0 0 1,0 1 0,0-1 0,0 0-1,0 0 1,1 0 0,-1 1-1,0-1 1,0 0 0,0 0 0,0 1-1,0-1 1,0 0 0,0 0 0,0 1-1,0-1 1,0 0 0,0 0-1,0 1 1,0-1 0,0 0 0,0 1-1,1 15 21,-1-15-16,-2 33 4,0 25-12,3-54 0,-1 0 1,1 0-1,-1 0 1,1-1 0,1 1-1,-1 0 1,1 0-1,3 7 1,-5-12-2,1 1 0,-1 0 0,1 0 0,-1 0 0,1-1 0,-1 1 0,1 0 0,0-1 0,-1 1 1,1-1-1,0 1 0,0 0 0,-1-1 0,1 1 0,0-1 0,0 0 0,0 1 0,0-1 0,-1 0 0,1 0 0,0 1 0,0-1 0,0 0 1,0 0-1,0 0 0,0 0 0,0 0 0,1 0 0,0-1 6,1 0-1,-1 0 1,1 0 0,-1 0 0,0 0-1,1 0 1,-1-1 0,0 1 0,0-1 0,2-2-1,2-1-148,0-1-1,-1 0 1,0 0-1,0 0 1,0-1-1,3-7 1,-7 12 104,0 0 0,-1 0 0,1 0 0,0 0 0,-1 0 0,0 0 0,1 0 0,-1 0 0,0-1 0,0-2 0,-3-4-216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7.282"/>
    </inkml:context>
    <inkml:brush xml:id="br0">
      <inkml:brushProperty name="width" value="0.05" units="cm"/>
      <inkml:brushProperty name="height" value="0.05" units="cm"/>
    </inkml:brush>
  </inkml:definitions>
  <inkml:trace contextRef="#ctx0" brushRef="#br0">187 0 14955,'0'0'76,"0"0"0,0 0 0,1 1 0,-1-1 0,0 0 1,0 0-1,1 0 0,-1 1 0,0-1 0,0 0 0,0 0 0,1 1 0,-1-1 0,0 0 0,0 1 0,0-1 0,0 0 0,1 0 0,-1 1 0,0-1 0,0 0 0,0 1 0,0-1 0,0 0 1,0 1-1,0-1 0,0 0 0,0 1 0,0-1 0,0 0 0,0 1 0,-1-1 0,0 14-79,0-13 185,-13 106 1283,4 0 1,4 113-1,6-217-1436,0 5 16,2 105 606,-1-96-515,1 0-1,1 0 1,0 0 0,9 24 0,-12-41-128,0 1 0,0 0 1,0-1-1,0 1 0,0-1 1,1 1-1,-1-1 0,0 1 1,0-1-1,1 1 1,-1-1-1,0 1 0,1-1 1,-1 1-1,1-1 0,-1 1 1,0-1-1,1 0 0,-1 1 1,1-1-1,0 1 0,4-10 100,-3-23 7,-7 11-72,-1-1-1,0 1 0,-2 0 0,-16-32 1,-50-76 37,3 25 70,71 104-149,0 0-1,0 0 1,0 0 0,0 0-1,-1-1 1,1 1 0,0 0 0,0 0-1,0 0 1,0 0 0,0 0 0,0 0-1,0 0 1,1 0 0,-1 0 0,0-1-1,0 1 1,0 0 0,0 0-1,0 0 1,0 0 0,0 0 0,0 0-1,0 0 1,0 0 0,0 0 0,0 0-1,0 0 1,0-1 0,0 1-1,0 0 1,0 0 0,1 0 0,-1 0-1,0 0 1,0 0 0,0 0 0,0 0-1,0 0 1,0 0 0,0 0-1,0 0 1,0 0 0,1 0 0,-1 0-1,0 0 1,0 0 0,0 0 0,0 0-1,0 0 1,0 0 0,0 0-1,0 0 1,0 0 0,1 0 0,-1 0-1,0 0 1,0 0 0,0 0 0,0 0-1,0 1 1,8 0 14,6 4 69,10 3-1,1-1 0,-1 0 1,1-2-1,31 2 0,37-7 220,-48-4-173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9.277"/>
    </inkml:context>
    <inkml:brush xml:id="br0">
      <inkml:brushProperty name="width" value="0.05" units="cm"/>
      <inkml:brushProperty name="height" value="0.05" units="cm"/>
    </inkml:brush>
  </inkml:definitions>
  <inkml:trace contextRef="#ctx0" brushRef="#br0">27 86 16780,'-12'28'5563,"0"17"-4363,11-38-1295,1-1 0,-1 0 0,1 0 0,0 1 0,2 9 0,-2-13 110,1-1 0,-1 0 0,1 0 0,-1 0 0,1 1 1,0-1-1,0 0 0,0 0 0,0 0 0,1 0 0,-1-1 0,1 1 0,-1 0 0,1 0 0,-1-1 0,3 3 0,-1-3-11,0 0 0,0 0 0,0 0 0,0 0 0,0 0 0,0-1 0,0 1 0,0-1 0,0 0-1,0 0 1,0 0 0,0 0 0,0 0 0,0-1 0,0 1 0,0-1 0,0 0 0,0 0 0,0 0 0,0 0 0,0-1 0,2-1 0,9-4 104,-1-1-1,23-18 1,-35 25-102,85-79 940,-78 72-812,-8 8-119,1 0-1,-1-1 0,0 1 1,0 0-1,1-1 1,-1 1-1,0 0 0,1-1 1,-1 1-1,0 0 1,1 0-1,-1-1 0,0 1 1,1 0-1,-1 0 0,0 0 1,1 0-1,-1-1 1,1 1-1,-1 0 0,1 0 1,-1 0-1,0 0 1,1 0-1,-1 0 0,1 0 1,-1 0-1,0 0 0,2 0 1,0 13 148,-8 32-196,3-30 58,1 1-31,-1 0-12,0 30 1,3-43 15,0 0 0,0 1 0,1-1 0,-1 0 0,1 0 0,0 0 0,-1 0 0,1 0 0,0 0 0,1 0 0,-1 0 0,1 0 0,-1 0 0,1-1 0,3 5 0,-3-6 2,-1 0 0,1 0 0,-1 0 0,1 0 0,-1-1 0,1 1 0,0-1 0,-1 1 0,1-1 0,0 0 0,-1 1 0,1-1 0,0 0 0,-1 0 0,1 0 0,0 0 0,0 0 0,-1-1 0,1 1 0,0-1 0,-1 1 0,1-1 0,-1 1 0,1-1 0,0 0 0,-1 0 0,0 0 0,1 0 0,-1 0 0,2-1 0,7-6 30,-1 1-1,0-1 1,8-10 0,-13 14-8,9-10 84,-1-1 0,15-23-1,-22 31-44,0-1 0,-1 0 0,0 0 0,-1 0 0,0-1 1,0 1-1,2-14 0,-5 21-56,0 0 1,0-1 0,0 1 0,0 0 0,0-1-1,0 1 1,0 0 0,0 0 0,-1-1 0,1 1-1,0 0 1,-1-1 0,1 1 0,-1 0 0,0 0-1,1 0 1,-1 0 0,0 0 0,0 0 0,1 0-1,-1 0 1,0 0 0,0 0 0,0 0 0,0 0-1,0 1 1,0-1 0,-1 0 0,1 1 0,0-1-1,0 1 1,0-1 0,-1 1 0,1-1 0,0 1-1,-1 0 1,-1 0 0,-2-1-2,0 1 0,0-1-1,0 1 1,0 1 0,-1-1 0,1 1 0,0 0-1,-7 2 1,26-13-72,3 0-19,-17 10 83,1 0 0,-1 0 0,1 0 0,0 0 0,-1 0 0,1 0 0,-1 0-1,1 0 1,0 1 0,-1-1 0,1 0 0,-1 0 0,1 1 0,-1-1 0,1 0 0,-1 1 0,1-1 0,-1 1 0,1-1 0,-1 0 0,0 1 0,1-1 0,-1 1-1,0-1 1,1 1 0,-1-1 0,0 1 0,0 0 0,1-1 0,-1 1 0,0-1 0,0 2 0,2 5-42,0 0 1,0 0-1,-1 0 1,1 12-1,-1-14 35,-1 0 1,1 0-1,-1 1 0,2-1 0,-1 0 0,0 0 0,1 0 1,0 0-1,0-1 0,5 9 0,-6-11 0,1 1 0,0-1-1,-1 0 1,1 0 0,0 0-1,0 0 1,0 0 0,0 0-1,1 0 1,-1-1 0,1 1-1,-1-1 1,1 1 0,-1-1-1,1 0 1,-1 0 0,1 0-1,0-1 1,0 1 0,3 0-1,-2-1 3,-1-1-1,1 1 0,-1-1 0,1 0 0,-1 0 0,0 0 0,0-1 0,1 1 1,-1-1-1,0 1 0,0-1 0,0 0 0,-1 0 0,4-4 0,5-4 40,-1-1-1,0-1 0,-1 0 0,0 0 0,-1-1 1,10-18-1,-12 19 21,-3 7-14,-1 1 1,1-1-1,-1 1 0,0-1 1,-1 0-1,1 0 0,-1 0 1,2-10-1,-8 36-5,3-14-32,0 0 0,1 0 0,0 1 1,0-1-1,0 9 0,2-11-3,-1 0 0,1 0 1,0 0-1,0 0 0,1 0 1,-1 0-1,1-1 0,0 1 1,1 0-1,-1-1 0,1 0 1,0 1-1,0-1 0,0 0 1,0-1-1,1 1 0,0 0 1,4 3-1,-4-5 0,0 1-1,0-1 1,0 0 0,1-1-1,-1 1 1,0-1-1,1 0 1,-1 0 0,1 0-1,-1 0 1,1-1 0,-1 0-1,1 0 1,-1 0-1,1 0 1,0-1 0,-1 0-1,0 0 1,1 0 0,4-2-1,11-6 27,0-1-1,-1 0 1,-1-1 0,0-2-1,0 1 1,-1-2-1,-1 0 1,0-2-1,-1 1 1,22-31 0,-27 23 114,-12 17-41,-9 12-54,7-2-39,0-1-1,1 1 1,0 0 0,0 0 0,0 0 0,0 1 0,1-1 0,0 0 0,0 1 0,0 0-1,0-1 1,1 1 0,-1 0 0,1 0 0,0 0 0,0 7 0,1-10-1,1 1-1,-1-1 1,0 1 0,1-1 0,-1 1 0,1-1 0,0 1-1,0-1 1,0 0 0,0 1 0,0-1 0,1 0-1,-1 0 1,0 0 0,1 0 0,0 0 0,0 0 0,-1 0-1,1-1 1,0 1 0,0-1 0,0 1 0,1-1-1,-1 0 1,0 0 0,1 0 0,-1 0 0,0 0 0,1 0-1,-1-1 1,1 1 0,-1-1 0,5 1 0,-4-1-107,0 1 0,0-1 1,0 0-1,0 1 0,0-1 1,0-1-1,0 1 1,0 0-1,0-1 0,0 0 1,0 1-1,0-1 0,0 0 1,-1 0-1,1-1 0,0 1 1,-1-1-1,1 1 0,-1-1 1,1 0-1,-1 0 0,0 0 1,0 0-1,1 0 1,-2-1-1,1 1 0,0-1 1,0 1-1,-1-1 0,0 1 1,1-1-1,-1 0 0,0 0 1,0 0-1,-1 0 0,2-4 1,-1-14-643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3:59.677"/>
    </inkml:context>
    <inkml:brush xml:id="br0">
      <inkml:brushProperty name="width" value="0.05" units="cm"/>
      <inkml:brushProperty name="height" value="0.05" units="cm"/>
    </inkml:brush>
  </inkml:definitions>
  <inkml:trace contextRef="#ctx0" brushRef="#br0">39 4 16452,'-7'0'1264,"1"0"-1528,0 0 200,-3-2 696,-2 0-336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0.109"/>
    </inkml:context>
    <inkml:brush xml:id="br0">
      <inkml:brushProperty name="width" value="0.05" units="cm"/>
      <inkml:brushProperty name="height" value="0.05" units="cm"/>
    </inkml:brush>
  </inkml:definitions>
  <inkml:trace contextRef="#ctx0" brushRef="#br0">0 54 17908,'12'-8'1008,"0"0"0,0 1 0,1 1 1,20-8-1,-25 11-760,-1 1 0,0 0 0,1 1 1,-1 0-1,1 0 0,0 1 0,-1-1 0,1 2 1,14 1-1,-19-1-226,-1-1 1,0 1-1,1 0 1,-1 0-1,0 0 1,0 0-1,0 0 1,0 0-1,0 0 1,0 1-1,0-1 1,0 1-1,0 0 1,-1-1-1,1 1 1,-1 0-1,1 0 1,-1 0-1,0 0 1,0 0-1,0 0 0,0 0 1,0 1-1,0-1 1,-1 0-1,1 0 1,-1 1-1,1-1 1,-1 0-1,0 1 1,0-1-1,0 1 1,0-1-1,-1 4 1,0 6-20,-1 1 0,-1 0 0,0-1 0,-9 24 1,0-10-30,-7 18-57,18-41 71,0 0 0,0 0 0,1 1 1,-1-1-1,1 0 0,-1 0 0,1 0 0,0 0 1,0 1-1,1 5 0,0-9 9,-1 1 1,0 0-1,1-1 0,-1 1 0,0-1 1,1 1-1,-1-1 0,1 1 1,-1-1-1,1 1 0,-1-1 1,1 1-1,0-1 0,-1 0 0,1 1 1,-1-1-1,1 0 0,0 0 1,-1 1-1,1-1 0,0 0 1,-1 0-1,1 0 0,0 0 1,0 0-1,-1 0 0,1 0 0,0 0 1,-1 0-1,1 0 0,0 0 1,-1 0-1,1-1 0,0 1 1,-1 0-1,2-1 0,25-11-1,-5-2 110,0-2-1,-1 0 1,-1-1 0,0-1 0,-1-1-1,29-39 1,-43 51-47,0 0 0,0 0 1,-1 0-1,7-14 0,-16 22 25,-3 7-73,4-1-8,-1 0 0,1 0 0,0 1 1,0-1-1,1 1 0,0 0 0,0 0 0,1 0 1,-2 16-1,4-23-4,-1-1 0,1 1 1,0 0-1,0 0 1,0 0-1,0-1 0,1 1 1,-1 0-1,0 0 0,0 0 1,0-1-1,1 1 0,-1 0 1,0-1-1,1 1 0,-1 0 1,0-1-1,1 1 0,-1 0 1,1-1-1,-1 1 0,1-1 1,0 1-1,-1-1 0,1 1 1,0-1-1,-1 1 0,1-1 1,0 1-1,-1-1 1,2 1-1,0-1 0,0 0-1,0 0 1,1 0 0,-1 0 0,0 0-1,0-1 1,0 1 0,0-1 0,0 1 0,0-1-1,3-1 1,4-2 1,-1 0 0,0-1 0,0 0 0,13-10 0,-17 11-172,1 0 0,-1 0 0,1 0 1,-1-1-1,-1 0 0,1 1 0,-1-1 0,1-1 0,-1 1 1,-1 0-1,4-9 0,-6 13 103,0 1 0,0 0 1,0-1-1,0 1 0,1 0 0,-1-1 0,0 1 1,0 0-1,0-1 0,0 1 0,-1 0 0,1-1 1,0 1-1,0 0 0,0-1 0,0 1 1,0 0-1,0 0 0,0-1 0,-1 1 0,1 0 1,0-1-1,0 1 0,0 0 0,-1 0 0,1-1 1,0 1-1,0 0 0,0 0 0,-1 0 0,1-1 1,0 1-1,-1 0 0,1 0 0,-1 0 0,1 1-749</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0.531"/>
    </inkml:context>
    <inkml:brush xml:id="br0">
      <inkml:brushProperty name="width" value="0.05" units="cm"/>
      <inkml:brushProperty name="height" value="0.05" units="cm"/>
    </inkml:brush>
  </inkml:definitions>
  <inkml:trace contextRef="#ctx0" brushRef="#br0">14 28 15299,'25'-28'8142,"-24"37"-7084,-2 9-485,-12 42 43,4-20-1057,-7 75 1,17-102-627,5-16-414,6-21-289,-10 21 1880,8-17-817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0.954"/>
    </inkml:context>
    <inkml:brush xml:id="br0">
      <inkml:brushProperty name="width" value="0.05" units="cm"/>
      <inkml:brushProperty name="height" value="0.05" units="cm"/>
    </inkml:brush>
  </inkml:definitions>
  <inkml:trace contextRef="#ctx0" brushRef="#br0">1 114 15411,'30'-2'1973,"6"0"-57,-1-2-1,52-12 0,-82 15-1852,0-1-1,0-1 0,-1 1 1,1 0-1,-1-1 1,1 0-1,-1 0 0,0-1 1,6-5-1,-9 8-49,0 0 1,0 0-1,0 0 0,0 0 0,0 0 1,-1 0-1,1 0 0,0 0 0,-1-1 1,1 1-1,0 0 0,-1 0 0,1-1 1,-1 1-1,0 0 0,1-1 0,-1 1 1,0 0-1,0-1 0,0 1 0,0 0 1,0-1-1,0 1 0,0 0 0,-1-1 1,1 1-1,0 0 0,-1-1 0,1 1 1,-1 0-1,1 0 0,-1-1 0,0 1 0,1 0 1,-1 0-1,0 0 0,0 0 0,0 0 1,0 0-1,-2-2 0,1 2-3,0 1 0,0-1-1,1 0 1,-1 0 0,0 1-1,0-1 1,-1 1 0,1-1-1,0 1 1,0 0 0,0 0 0,0 0-1,0 0 1,0 0 0,0 1-1,0-1 1,-3 1 0,-1 1 2,0 0 0,0 0 1,0 0-1,-9 5 0,6-1-2,-1 1 0,2-1 0,-1 2 0,1-1 0,0 1 0,0 0 0,-9 14-1,14-18-2,1 1-1,-1 0 1,0 0-1,1-1 1,0 2-1,0-1 1,-2 10-1,4-12-1,-1-1 0,1 1 0,0 0-1,0-1 1,0 1 0,1 0 0,-1-1-1,1 1 1,-1 0 0,1-1 0,0 1-1,0-1 1,0 1 0,0-1 0,0 1 0,3 2-1,-1-1 9,0-1-1,0 0 0,1 0 0,-1 0 0,1 0 1,0-1-1,0 1 0,0-1 0,0 0 0,0 0 1,0-1-1,1 1 0,-1-1 0,1 0 1,8 1-1,0-1 19,0 0 0,1 0 1,-1-1-1,18-3 0,-20 1-142,1 0 0,-1 0 0,0-1 0,0-1 0,-1 0 0,16-7-1,-22 8 9,0 1 0,0 0 0,0-1 0,-1 0 0,1 0 0,-1 0 0,1 0 0,-1 0 0,0-1 0,0 0 0,-1 1 0,1-1 0,-1 0-1,0 0 1,0-1 0,0 1 0,0 0 0,-1-1 0,2-5 0,-3-21-462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1.338"/>
    </inkml:context>
    <inkml:brush xml:id="br0">
      <inkml:brushProperty name="width" value="0.05" units="cm"/>
      <inkml:brushProperty name="height" value="0.05" units="cm"/>
    </inkml:brush>
  </inkml:definitions>
  <inkml:trace contextRef="#ctx0" brushRef="#br0">0 3 17932,'0'6'1608,"3"-3"-1128,0-2-416,0-1-1760,0-3 2080,-3-1-496,0-2-344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57.044"/>
    </inkml:context>
    <inkml:brush xml:id="br0">
      <inkml:brushProperty name="width" value="0.05" units="cm"/>
      <inkml:brushProperty name="height" value="0.05" units="cm"/>
    </inkml:brush>
  </inkml:definitions>
  <inkml:trace contextRef="#ctx0" brushRef="#br0">7832 371 13315,'-262'-51'1035,"33"5"-993,51 23-54,-217-3 0,-183 30-2,394 0 50,-1740-79 84,1494 27-150,-602-44 140,-23 75 100,1002 16-208,-463 23 14,414-10 2,0 5 0,-198 59 1,267-65-8,1 1 0,1 2 1,0 2-1,-33 20 0,46-23-13,1 0 0,0 2 0,0-1 0,2 2 0,0 0 0,1 1 0,-19 29 0,8-6-117,3 0 1,1 1 0,-25 74 0,36-83-16,2-1 1,0 2-1,3-1 1,0 1-1,0 65 1,7-74 72,0 1 0,2 0 1,0-1-1,2 0 0,0 0 0,2-1 0,1 1 0,22 41 1,-14-37 8,1 0 0,2-1-1,0-1 1,2 0 0,49 43 0,-29-35 21,1-1-1,2-3 1,51 27 0,-26-21 38,102 37 0,-44-30 60,202 41 0,140-19 16,485-36 0,-664-28-63,888-5 277,-1-45-76,-1068 41-223,566-41-12,0-23 39,-199-1 27,-7-29 0,-404 84-46,0-3 1,104-49 0,-140 55-1,-1-2 0,0 0 0,-2-2 0,0-1 0,0-1 0,-2-1 0,33-39 0,-50 51 8,0-1 0,0 0-1,-1 0 1,0-1 0,-1 0 0,0 0 0,-1 0 0,-1-1-1,0 0 1,0 0 0,1-16 0,-4 20 4,0-1-1,-1 1 1,-1-1 0,1 1-1,-2-1 1,1 1 0,-1-1-1,-1 1 1,0 0 0,0 0 0,0 0-1,-1 1 1,-1-1 0,1 1-1,-1 0 1,-10-11 0,-5-4 29,-1 1 0,-1 2 0,-1 0 0,-1 1 0,-49-29 0,-141-61 31,-208-60-300,-6 24-44,325 110 203</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2.325"/>
    </inkml:context>
    <inkml:brush xml:id="br0">
      <inkml:brushProperty name="width" value="0.05" units="cm"/>
      <inkml:brushProperty name="height" value="0.05" units="cm"/>
    </inkml:brush>
  </inkml:definitions>
  <inkml:trace contextRef="#ctx0" brushRef="#br0">98 419 13419,'-4'4'691,"-14"18"331,14-15 87,8-8 1289,12-9-1791,-1-2 0,0 1 0,0-2 0,12-15 1,49-61 590,-54 61-772,25-44 1,-40 59-321,0-1-1,-1 1 1,-1-1 0,0-1-1,6-27 1,-10 37-79,0 1 0,-1-1 0,0 1 0,0-1 0,0 1 0,0-1 0,-1 1 0,-1-7 0,1 9-18,1 1-1,-1-1 1,0 0-1,1 1 1,-1-1-1,0 1 1,0-1-1,0 1 0,-1-1 1,1 1-1,0 0 1,0-1-1,-1 1 1,1 0-1,-1 0 1,1 0-1,-1 0 0,1 0 1,-1 1-1,0-1 1,1 0-1,-1 1 1,0-1-1,-2 0 1,-1 1-1,-1 0 1,1 0 0,0 1-1,-1-1 1,1 1-1,0 0 1,0 1 0,0-1-1,0 1 1,0 0-1,0 0 1,0 1 0,0-1-1,1 1 1,0 0 0,-1 0-1,-3 5 1,-7 5-7,0 1 1,1 0-1,-17 23 1,8-7-16,1 2 0,-31 61 0,44-76 8,2 1 0,0 1-1,0 0 1,2 0 0,1 0 0,0 0 0,-1 26 0,4-39 2,1 1-1,1-1 1,-1 0-1,1 1 1,0-1-1,0 0 1,5 12 0,-5-15 1,0-1 0,0 1 0,1-1 0,0 1-1,-1-1 1,1 1 0,0-1 0,0 0 0,0 0 0,0 0 0,1 0 0,-1 0 0,0-1 0,1 1 0,0-1 0,-1 1 0,1-1 0,0 0 0,4 1 0,1 0-1,-1-1 0,1 0 0,0-1 0,0 0 0,0 0 1,0 0-1,0-1 0,0-1 0,0 1 0,0-1 0,-1 0 0,1-1 0,-1 0 0,1 0 0,9-6 1,1-2 0,0-1 1,0 0 0,-1-1 0,24-25 0,-25 22 10,-1-1 0,0-1-1,-2 0 1,0-1 0,-1 0 0,0-1 0,12-33 0,-21 43-13,-2 8 3,-1 1 0,0-1-1,1 1 1,-1-1 0,1 0 0,0 1 0,-1-1-1,1 1 1,0-1 0,0 1 0,0 0 0,0-1 0,0 1-1,0 0 1,3-2 0,-4 3 1,0-1-1,0 1 1,0 0 0,0 0-1,1 0 1,-1 0 0,0 0 0,0 0-1,0 0 1,0 0 0,0 0-1,0 0 1,0 0 0,1 0-1,-1 0 1,0 0 0,0 0 0,0 0-1,0 0 1,0 0 0,0 0-1,0 0 1,1 1 0,-1-1 0,0 0-1,0 0 1,0 0 0,0 0-1,0 0 1,0 0 0,0 0-1,0 0 1,0 0 0,1 0 0,-1 0-1,0 1 1,0-1 0,0 0-1,0 0 1,0 0 0,0 0-1,0 0 1,0 0 0,0 0 0,0 1-1,0-1 1,0 0 0,0 0-1,0 0 1,0 0 0,0 0-1,0 0 1,0 1 0,0-1 0,0 0-1,0 0 1,0 0 0,2 21-23,-1 0-1,-3 34 1,1-37 41,0 0 0,1 0-1,1 0 1,4 25-1,-4-42-11,-1 1 0,0 0 0,1 0 0,0-1 0,-1 1 0,1 0 0,0-1 0,0 1 0,0-1 0,0 1 0,0-1 1,0 1-1,0-1 0,0 0 0,1 1 0,1 1 0,-1-3 0,-1 1 0,0-1-1,0 1 1,1-1 0,-1 1 0,0-1 0,1 0 0,-1 0 0,1 0 0,-1 0 0,0 0 0,1 0 0,-1 0 0,0 0 0,1-1 0,-1 1 0,2-1 0,5-2 20,-1-1 1,0 0 0,1 0-1,-1 0 1,10-10-1,-9 8-13,44-37 79,-34 27-75,1 0 0,1 2 1,43-25-1,-62 38-20,1 0 1,0 0-1,0 1 0,0-1 0,0 1 0,0-1 1,0 1-1,0-1 0,0 1 0,0 0 0,0 0 1,0 0-1,0 0 0,3 1 0,-3 0 1,-1-1-1,0 1 1,0 0-1,0-1 1,1 1 0,-1 0-1,0 0 1,0 0-1,0 0 1,0 0-1,0 0 1,0 0-1,-1 0 1,1 0-1,0 0 1,1 3 0,0 3-9,1 1 1,-1 0-1,0 1 1,-1-1-1,1 16 1,2 9-1,-3-31 12,-1 0 1,1 0-1,-1 0 1,1 0-1,0 0 1,0-1-1,0 1 0,0 0 1,0 0-1,0-1 1,0 1-1,0-1 1,1 1-1,-1-1 1,1 1-1,-1-1 1,3 2-1,-2-3 2,-1 1-1,1-1 1,-1 1-1,1-1 1,-1 0 0,1 0-1,-1 0 1,1 0-1,0 0 1,-1 0-1,1 0 1,-1 0-1,1-1 1,-1 1 0,1-1-1,-1 1 1,1-1-1,-1 0 1,1 1-1,-1-1 1,3-2-1,11-7 24,-1-1-1,0-1 1,24-27-1,8-7 39,-44 45-65,-1 0 0,0-1 0,1 1 0,-1 0 0,1 0 0,-1 0 1,1 0-1,-1 0 0,1 0 0,0 0 0,0 1 0,-1-1 0,1 0 0,0 1 0,0 0 1,0-1-1,0 1 0,0 0 0,-1 0 0,1 0 0,0 0 0,0 0 0,0 1 0,2 0 1,-2 0-2,0 0 0,0 1 1,0-1-1,0 1 0,-1-1 1,1 1-1,-1 0 0,1 0 1,-1 0-1,0 0 1,1 0-1,-1 0 0,0 0 1,0 0-1,-1 1 0,1-1 1,0 0-1,0 5 0,4 17-97,-1 0-1,-2 1 1,0-1-1,-3 32 1,0-51-891,-1-8 70,-1-12 320,0-18 136,1-8-173</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1.772"/>
    </inkml:context>
    <inkml:brush xml:id="br0">
      <inkml:brushProperty name="width" value="0.05" units="cm"/>
      <inkml:brushProperty name="height" value="0.05" units="cm"/>
    </inkml:brush>
  </inkml:definitions>
  <inkml:trace contextRef="#ctx0" brushRef="#br0">5 0 18708,'1'9'1672,"-1"2"-1128,0 5-231,0 10 815,-1 6-288,-1 6-400,1 4-136,-1 1-272,2-2-208,5-5-776,-1-7-336,3-12 1016,3-7-217,3-10-199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2.193"/>
    </inkml:context>
    <inkml:brush xml:id="br0">
      <inkml:brushProperty name="width" value="0.05" units="cm"/>
      <inkml:brushProperty name="height" value="0.05" units="cm"/>
    </inkml:brush>
  </inkml:definitions>
  <inkml:trace contextRef="#ctx0" brushRef="#br0">2 0 16347,'1'364'5300,"-4"-281"-5009,3-80-265,0 1 1,0-1-1,0 1 0,1-1 1,-1 1-1,1-1 0,1 6 1,-2-9-14,1 1 0,-1-1 0,0 1 0,0-1 0,1 1 0,-1-1 0,0 0 0,1 1 0,-1-1 0,0 0 0,1 1 0,-1-1 0,1 0 0,-1 0 0,0 1 0,1-1 0,-1 0 0,1 0 0,-1 0 0,1 1 0,-1-1 0,1 0 0,0 0 0,0 0 9,0 0 0,0 0 0,1-1 0,-1 1 0,0 0 0,0-1 0,0 1 0,0-1 0,1 1 0,-1-1 0,0 1 0,0-1 0,1-1 0,18-14 252,-1-2 1,0 0-1,21-27 1,-2 3 77,181-186 176,-213 221-622,1 2-175,-1-1 0,-1-1 0,8-9 1,-13 15 244,1 1 0,-1-1 1,1 1-1,-1-1 1,1 1-1,-1-1 0,0 0 1,1 1-1,-1-1 0,0 0 1,0 1-1,1-1 0,-1 0 1,0 1-1,0-1 1,0 0-1,0 0 0,0 1 1,0-1-1,0 0 0,0 1 1,0-1-1,0 0 0,0 0 1,0 1-1,-1-1 1,1 0-1,0 1 0,0-1 1,-1 0-1,1 1 0,-1-1 1,1 1-1,0-1 0,-1 0 1,1 1-1,-1-1 1,1 1-1,-1-1 0,0 1 1,1 0-1,-1-1 0,1 1 1,-1 0-1,0-1 0,1 1 1,-1 0-1,-1-1 0,-20-2-526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2.595"/>
    </inkml:context>
    <inkml:brush xml:id="br0">
      <inkml:brushProperty name="width" value="0.05" units="cm"/>
      <inkml:brushProperty name="height" value="0.05" units="cm"/>
    </inkml:brush>
  </inkml:definitions>
  <inkml:trace contextRef="#ctx0" brushRef="#br0">1 1 17068,'20'14'1464,"3"-2"-1144,3-2-432,-2-3 728,-1 0 80,-5 0-480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3.030"/>
    </inkml:context>
    <inkml:brush xml:id="br0">
      <inkml:brushProperty name="width" value="0.05" units="cm"/>
      <inkml:brushProperty name="height" value="0.05" units="cm"/>
    </inkml:brush>
  </inkml:definitions>
  <inkml:trace contextRef="#ctx0" brushRef="#br0">5 0 16283,'0'16'1705,"1"11"-993,-1 9-304,-1 11 1240,-2 6-679,1 7-497,2 5-80,0-4-168,2-2-80,2-11-224,0-8-112,2-15-192,1-6-112,2-13-481,-2-8 2186,-3-13-1393,2-4-24,-2-5 120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3.463"/>
    </inkml:context>
    <inkml:brush xml:id="br0">
      <inkml:brushProperty name="width" value="0.05" units="cm"/>
      <inkml:brushProperty name="height" value="0.05" units="cm"/>
    </inkml:brush>
  </inkml:definitions>
  <inkml:trace contextRef="#ctx0" brushRef="#br0">1 414 14907,'11'3'510,"1"0"0,-1-1 0,1 0 0,0-1 0,0-1 0,-1 1 0,1-2 0,21-2 0,-24 1-222,1 0 0,-1-1-1,0 1 1,-1-2 0,1 1 0,0-1-1,-1-1 1,0 1 0,0-1 0,0-1-1,10-9 1,-16 14-227,0-1 0,0 0 0,-1 0 0,1 0 0,0 0-1,-1 0 1,0-1 0,1 1 0,-1 0 0,0-1 0,0 1 0,0-1 0,0 1-1,-1-1 1,1 1 0,-1-1 0,0 1 0,1-1 0,-1 0 0,0 1-1,-1-1 1,1 1 0,0-1 0,-1-3 0,0 4-44,0 1 0,0-1 0,0 1-1,0-1 1,-1 1 0,1-1 0,0 1 0,0 0 0,-1-1 0,1 1-1,-1 0 1,1 0 0,-1 0 0,0 0 0,1 0 0,-1 1 0,0-1 0,0 0-1,1 1 1,-1-1 0,0 1 0,0 0 0,0 0 0,0-1 0,0 1-1,1 0 1,-1 1 0,0-1 0,0 0 0,0 0 0,0 1 0,0-1-1,-3 2 1,-2 1-14,-1 0 0,1 1 0,0-1-1,0 1 1,0 0 0,0 1-1,1 0 1,0 0 0,0 1 0,0-1-1,0 1 1,-8 13 0,6-9-11,1 0 0,1 1 1,0 0-1,0 1 0,1-1 0,1 1 0,-5 19 1,8-29 2,0 1 0,1-1 0,0 0 1,-1 0-1,1 1 0,0-1 1,0 0-1,0 0 0,0 1 0,1-1 1,-1 0-1,1 0 0,-1 0 0,1 0 1,0 1-1,0-1 0,0 0 1,0 0-1,1 2 0,0-3-1,-1 1 1,1-1-1,0 0 0,-1 1 0,1-1 0,0 0 1,0 0-1,0 0 0,0-1 0,0 1 1,0 0-1,0-1 0,0 1 0,0-1 1,1 1-1,1-1 0,8 0-17,-1-1 0,1 0-1,0-1 1,-1 0 0,20-6 0,18-9 21,72-35 1,-117 50 5,-2 1 1,0 0 0,0-1 1,-1 1-1,1-1 0,0 1 0,0-1 0,-1 1 1,1-1-1,-1 0 0,0 0 0,1 0 0,-1 0 1,0 0-1,0 0 0,0 0 0,-1 0 1,1 0-1,0 0 0,0-3 0,1-6 43,-1 0-1,0-21 0,1 3 80,3 4 24,-1 21-45,-2 17-76,-2 13 29,-1 0 0,-5 30 0,-1 32 390,7-86-451,0 0 0,0 0 1,0 0-1,0 0 1,0-1-1,1 1 1,-1 0-1,1 0 1,-1 0-1,1-1 0,0 1 1,0 0-1,-1-1 1,1 1-1,0-1 1,1 1-1,-1-1 0,0 1 1,3 1-1,-4-2-38,1-1 0,0 0-1,-1 0 1,1 1-1,0-1 1,-1 0 0,1 0-1,0 0 1,-1 0 0,1 1-1,0-1 1,-1 0-1,1 0 1,0 0 0,-1-1-1,1 1 1,0 0 0,-1 0-1,1 0 1,0 0-1,0-1 1,1 0-109,-1 0 1,1 0-1,-1 0 0,0 0 1,1 0-1,-1-1 1,0 1-1,0 0 0,1-1 1,-1 1-1,1-3 0,14-34-968,-8 12 401</inkml:trace>
  <inkml:trace contextRef="#ctx0" brushRef="#br0" timeOffset="1">422 1 15651,'-4'6'1441,"4"1"-969,3 0-304,1 3 560,2 0-656,1 1-16,2 4-160,3-1-152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4.146"/>
    </inkml:context>
    <inkml:brush xml:id="br0">
      <inkml:brushProperty name="width" value="0.05" units="cm"/>
      <inkml:brushProperty name="height" value="0.05" units="cm"/>
    </inkml:brush>
  </inkml:definitions>
  <inkml:trace contextRef="#ctx0" brushRef="#br0">58 187 16476,'1'-1'126,"-1"0"0,1 0 0,-1 1 0,0-1 0,1 0 1,-1 0-1,0 0 0,1 1 0,-1-1 0,0 0 1,0 0-1,0 0 0,0 0 0,0 0 0,0 0 1,0 1-1,0-1 0,0-1 0,-5 0 821,-4 9-32,3 0-770,1 1 0,0 0 1,0 0-1,0 1 0,1-1 0,1 1 0,0 0 1,0 0-1,0 0 0,1 0 0,1 1 0,-1-1 1,2 1-1,-1 10 0,1-19-140,0 0-1,0 0 1,0 0-1,1 0 1,-1 0 0,0 0-1,0 0 1,1 0 0,-1 0-1,1 0 1,-1 0 0,1 0-1,-1 0 1,1 0 0,-1-1-1,1 1 1,0 0 0,0 0-1,-1 0 1,1-1-1,0 1 1,0 0 0,0-1-1,0 1 1,0-1 0,0 1-1,0-1 1,0 0 0,0 1-1,0-1 1,0 0 0,0 0-1,0 1 1,0-1 0,0 0-1,0 0 1,0 0-1,0 0 1,0-1 0,0 1-1,2 0 1,3-2 42,0 1-1,-1-1 1,1 0-1,0 0 1,-1-1 0,8-4-1,9-8 159,0-1-1,0 0 1,-2-2-1,0 0 1,20-26-1,-15 14 151,-1-1 1,36-66-1,-47 69-241,-10 19-88,-8 14-47,-12 23-41,1 0 1,1 1 0,1 0 0,-17 56 0,27-73 42,-1 1 0,2 1 0,0-1 0,0 0 0,0 15 0,3-26 14,0 0 1,0 0-1,0 0 0,0 0 0,0 0 1,0 0-1,1 0 0,-1 0 0,1 0 1,-1 0-1,1 0 0,0 0 0,0 0 1,0 0-1,0 0 0,0-1 0,0 1 0,0 0 1,1-1-1,-1 1 0,1-1 0,-1 1 1,1-1-1,-1 0 0,1 1 0,0-1 1,0 0-1,0 0 0,-1 0 0,1-1 1,0 1-1,0 0 0,0-1 0,0 1 0,0-1 1,1 0-1,-1 0 0,0 1 0,0-1 1,0-1-1,0 1 0,3-1 0,4 0 1,1-1-1,0 0 1,-1 0-1,0-1 0,1-1 1,-1 0-1,0 0 0,-1 0 1,1-1-1,-1-1 0,0 1 1,0-1-1,-1-1 1,0 1-1,0-1 0,0 0 1,-1-1-1,8-11 0,-14 17 43,-5 5-25,-5 10-18,9-12-2,1 1 1,-1-1 0,0 1-1,1-1 1,0 1 0,-1 0 0,1-1-1,0 1 1,0 0 0,0 0-1,0-1 1,0 1 0,0 0-1,0-1 1,0 1 0,1 0-1,-1-1 1,1 1 0,-1-1 0,2 3-1,0-2 1,0 1 0,-1-1 0,1 0 0,0 0 0,0-1 0,0 1 0,0 0 0,1-1 0,-1 1 0,0-1 0,5 2 0,6 2 2,0-1 1,1 0-1,-1-1 0,16 2 0,-24-4 8,15 1 26,-1 0 1,1 0 0,26-3-1,-38 0 19,1 0 0,-1 0 0,1-1 0,-1 0 0,1 0 0,-1-1-1,0-1 1,0 1 0,-1-1 0,8-5 0,-12 8-9,-1-1 0,0 1 1,0-1-1,0 0 0,0 1 0,0-1 0,-1 0 1,1 0-1,0 0 0,-1-1 0,0 1 1,1 0-1,-1-1 0,0 1 0,0 0 1,0-1-1,-1 1 0,1-1 0,0 0 1,-1-3-1,0 3 30,0-1 1,-1 0 0,0 0 0,1 0-1,-1 0 1,-1 1 0,1-1-1,-1 1 1,1-1 0,-1 1-1,0-1 1,-3-3 0,-4-4-57,0 0 1,-1 1 0,0 0 0,0 1-1,-1 0 1,-18-11 0,56 28-4151,-5-11 3367</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1.720"/>
    </inkml:context>
    <inkml:brush xml:id="br0">
      <inkml:brushProperty name="width" value="0.05" units="cm"/>
      <inkml:brushProperty name="height" value="0.05" units="cm"/>
    </inkml:brush>
  </inkml:definitions>
  <inkml:trace contextRef="#ctx0" brushRef="#br0">279 76 14835,'1'-2'207,"0"0"-1,0 0 1,0 0-1,0 0 0,0-1 1,0 1-1,-1 0 1,1 0-1,-1-1 1,0 1-1,0 0 1,0-1-1,0 1 0,0 0 1,0-1-1,0 1 1,-1 0-1,1-1 1,-1 1-1,0 0 1,0 0-1,0 0 1,0 0-1,0 0 0,-2-3 1,1 3-116,0 0 0,1 1 1,-1 0-1,0-1 0,0 1 0,0 0 1,0 0-1,-1 0 0,1 0 0,0 1 1,0-1-1,0 1 0,-1-1 0,1 1 1,0 0-1,-1-1 0,1 1 0,0 1 1,-1-1-1,1 0 0,0 0 0,-1 1 1,1-1-1,0 1 0,-4 1 1,-1 2-61,0-1 0,0 1 0,1 0 0,-1 0 0,1 1 0,0-1 1,0 1-1,0 1 0,-6 7 0,-42 59-32,48-64 7,-10 15-26,1 2 0,-18 40 1,29-56 7,0 0 0,1 0 0,0 1 0,1-1 0,0 1 0,0-1 0,1 1 0,0 0 0,1-1 0,0 1 0,2 12 0,-2-20 10,0 0 1,1 1-1,-1-1 1,1 0-1,0 0 0,0 1 1,0-1-1,0 0 1,0 0-1,0 0 0,1 0 1,-1 0-1,1 0 1,-1-1-1,1 1 1,0 0-1,0-1 0,-1 1 1,1-1-1,0 0 1,0 0-1,0 1 0,1-1 1,-1-1-1,0 1 1,0 0-1,1 0 0,-1-1 1,0 1-1,4-1 1,-1 0 40,0 0 1,0 0 0,1-1-1,-1 1 1,0-1 0,0-1 0,0 1-1,0-1 1,0 0 0,0 0-1,-1 0 1,9-6 0,-2 1 144,-1-2 0,-1 1 0,1-1 0,-1 0 0,-1-1 0,0 0 1,0 0-1,10-21 0,-13 23-93,-1-1 1,0 0-1,0 0 1,-1 0-1,0 0 0,-1-1 1,0 1-1,-1-1 1,0 0-1,0 1 1,-1-1-1,-1-12 1,0 18-138,0 0 1,0 0-1,0 0 1,0 1 0,-1-1-1,0 1 1,1-1-1,-1 1 1,-1-1 0,1 1-1,-3-3 1,4 5-81,0-1-1,0 1 1,0 0-1,0 1 1,0-1 0,0 0-1,0 0 1,-1 0 0,1 1-1,0-1 1,0 0-1,-1 1 1,1-1 0,0 1-1,-1 0 1,1-1 0,0 1-1,-1 0 1,1 0-1,-1 0 1,1 0 0,0 0-1,-1 0 1,1 0 0,-1 1-1,1-1 1,0 0-1,-1 1 1,1-1 0,0 1-1,-1-1 1,1 1 0,0 0-1,-2 1 1,1 1-572,2 4-90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2.154"/>
    </inkml:context>
    <inkml:brush xml:id="br0">
      <inkml:brushProperty name="width" value="0.05" units="cm"/>
      <inkml:brushProperty name="height" value="0.05" units="cm"/>
    </inkml:brush>
  </inkml:definitions>
  <inkml:trace contextRef="#ctx0" brushRef="#br0">119 0 16500,'-4'33'1736,"-9"4"-1048,2 4-280,-2 2 872,0 2-359,3 3-305,1-4-192,3-4-392,4-5-160,2-10-256,0-2-64,1-8-201,0-7-127,-3-13-1368,-7-10 1712,-2-3-144,-7-5 48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2.620"/>
    </inkml:context>
    <inkml:brush xml:id="br0">
      <inkml:brushProperty name="width" value="0.05" units="cm"/>
      <inkml:brushProperty name="height" value="0.05" units="cm"/>
    </inkml:brush>
  </inkml:definitions>
  <inkml:trace contextRef="#ctx0" brushRef="#br0">1 101 14771,'3'-6'310,"0"0"1,1-1-1,0 1 0,0 0 0,0 1 0,1-1 1,0 1-1,0 0 0,1 0 0,-1 0 0,1 1 1,0 0-1,0 0 0,0 0 0,1 1 1,-1 0-1,1 0 0,0 1 0,0 0 0,0 0 1,0 0-1,13 0 0,-4 0-106,0 1 0,1 1 0,-1 0 0,0 1 0,1 1 1,19 5-1,-28-5-182,-1 0 0,1 0 0,0 1 0,-1 0 1,1 1-1,-1 0 0,0 0 0,0 0 0,0 1 1,-1 0-1,0 0 0,0 0 0,0 1 1,7 9-1,-11-12-17,0 0 0,0 0 0,-1 0 0,1 0 0,-1 0 0,0 0 1,0 0-1,0 0 0,0 0 0,0 1 0,-1-1 0,1 0 0,-1 1 0,0-1 1,0 0-1,0 0 0,-1 1 0,1-1 0,-1 0 0,0 1 0,0-1 0,0 0 1,0 0-1,0 0 0,-1 0 0,1 0 0,-1 0 0,0-1 0,0 1 0,0 0 0,0-1 1,-1 1-1,1-1 0,-4 3 0,1-1-86,-1 0 1,1 0-1,-1 0 1,0 0-1,-1-1 1,1 0-1,-1 0 1,1-1-1,-1 0 0,0 0 1,1 0-1,-1-1 1,0 0-1,0 0 1,-10-1-1,6-2-445,-1 0 0,1-1 0,0 0 0,-13-6 0,5 2-190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3.286"/>
    </inkml:context>
    <inkml:brush xml:id="br0">
      <inkml:brushProperty name="width" value="0.05" units="cm"/>
      <inkml:brushProperty name="height" value="0.05" units="cm"/>
    </inkml:brush>
  </inkml:definitions>
  <inkml:trace contextRef="#ctx0" brushRef="#br0">66 67 11410,'7'-16'1145,"-5"10"-644,0 1 0,0 0 0,1-1 1,0 1-1,0 0 0,0 1 1,7-9-1,-10 13-454,0 0 1,0 0-1,0 0 1,0 0 0,0-1-1,0 1 1,0 0-1,0 0 1,0 0-1,1 0 1,-1 0-1,0 0 1,0 0-1,0 0 1,0 0-1,0 0 1,0 0 0,1 0-1,-1 0 1,0 0-1,0 0 1,0 0-1,0 0 1,0 0-1,0 0 1,1 0-1,-1 0 1,0 0-1,0 0 1,0 0 0,0 0-1,0 0 1,0 0-1,1 0 1,-1 0-1,0 0 1,0 0-1,0 0 1,0 1-1,0-1 1,0 0-1,0 0 1,0 0 0,1 0-1,-1 0 1,0 0-1,0 0 1,0 0-1,0 1 1,0-1-1,0 0 1,0 0-1,0 0 1,0 0-1,0 0 1,0 1 0,1 12 1039,-3 15-366,-53 240 1002,9-59-1488,46-207-236,-3 28 38,7-20 81,-3-10-107,0 0 0,-1 0 0,1 0 0,0 0 0,-1 0 0,1 0 0,-1 0 0,1-1 0,0 1 0,-1 0 0,1 0 0,-1 0 0,1-1 0,-1 1 0,1 0 0,0-1 0,-1 1 0,1 0 0,-1-1 0,0 1 0,1-1 0,20-18 436,-1 0 0,33-43-1,-16 18-22,138-148-340,-160 171-2245,-16 14 922,-12 3 536,-5 5-251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2.746"/>
    </inkml:context>
    <inkml:brush xml:id="br0">
      <inkml:brushProperty name="width" value="0.05" units="cm"/>
      <inkml:brushProperty name="height" value="0.05" units="cm"/>
    </inkml:brush>
  </inkml:definitions>
  <inkml:trace contextRef="#ctx0" brushRef="#br0">13 0 20612,'-7'2'1585,"4"3"-1297,0 2-120,6-2 464,4-1-536,8 0-1000,0-1-1489,8 0 2009,0 0-352,3 1-240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3.706"/>
    </inkml:context>
    <inkml:brush xml:id="br0">
      <inkml:brushProperty name="width" value="0.05" units="cm"/>
      <inkml:brushProperty name="height" value="0.05" units="cm"/>
    </inkml:brush>
  </inkml:definitions>
  <inkml:trace contextRef="#ctx0" brushRef="#br0">1 1 18212,'8'11'1768,"4"-1"-1128,1 0-280,1-1 849,2 1-209,2-1-808,2 1-504,2-5 328,-1 3-88,-3-3-136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4.902"/>
    </inkml:context>
    <inkml:brush xml:id="br0">
      <inkml:brushProperty name="width" value="0.05" units="cm"/>
      <inkml:brushProperty name="height" value="0.05" units="cm"/>
    </inkml:brush>
  </inkml:definitions>
  <inkml:trace contextRef="#ctx0" brushRef="#br0">1 25 15195,'0'0'86,"0"-1"-1,1 1 0,-1 0 1,0 0-1,1 0 1,-1 0-1,1-1 0,-1 1 1,0 0-1,1 0 1,-1 0-1,0 0 0,1 0 1,-1 0-1,1 0 1,-1 0-1,0 0 0,1 0 1,-1 1-1,1-1 1,-1 0-1,0 0 0,1 0 1,-1 0-1,0 0 1,1 1-1,-1-1 0,0 0 1,1 0-1,-1 1 1,6 13 1533,-5 25-445,-1-32-1124,0 7 31,0 8 63,0 1 1,2 0-1,7 39 1,-9-60-128,0-1 0,1 1 1,-1-1-1,0 0 1,1 1-1,0-1 1,-1 0-1,1 0 1,-1 1-1,1-1 0,0 0 1,0 0-1,0 0 1,0 0-1,0 0 1,0 0-1,0 0 1,2 1-1,-2-2 3,0 1 1,0-1-1,0 0 0,0 0 0,0 0 1,0 0-1,0 0 0,0 0 1,0 0-1,0 0 0,0 0 0,0-1 1,0 1-1,-1 0 0,1 0 0,0-1 1,0 1-1,0-1 0,1 0 1,4-3 88,-1-1 0,1 1 0,-1-1 0,0 0 0,8-12 0,52-84 980,-27 40-421,-37 60-657,0 0-1,-1 0 0,1-1 0,0 1 1,-1 0-1,1 0 0,0 0 1,0 1-1,0-1 0,0 0 1,0 0-1,0 0 0,0 1 0,2-2 1,-3 2-5,1 0 0,-1 1 0,0-1 0,1 0 0,-1 0 0,0 0-1,1 0 1,-1 0 0,0 0 0,0 1 0,1-1 0,-1 0 0,0 0 0,1 0 0,-1 1 0,0-1 0,0 0 0,0 0 0,1 1 0,-1-1 0,0 0 0,0 0 0,0 1 0,1-1 0,-1 0 0,0 1 0,0-1 0,0 0 0,0 1 0,0-1 0,0 0 0,0 1 0,3 41 281,-3-35-278,-2 51-48,1-25-22,3 43 1,-2-75 59,0 0-1,0 0 1,0 0 0,0 0-1,0 0 1,0-1-1,1 1 1,-1 0-1,0 0 1,1 0 0,-1 0-1,0-1 1,1 1-1,-1 0 1,1 0-1,-1-1 1,1 1 0,0 0-1,0 0 4,-1-1 0,1 0 1,-1 0-1,1 0 0,-1 0 0,1 0 0,-1 0 0,1 0 1,-1 0-1,1 0 0,-1 0 0,1 0 0,-1 0 0,1 0 1,-1 0-1,0 0 0,1-1 0,-1 1 0,1 0 0,-1 0 1,1-1-1,-1 1 0,1-1 0,2-1 31,1-1-1,-1 0 1,0 0-1,0-1 1,4-6-1,40-59 483,-16 21 83,42-50-1,-71 96-582,14-14 119,-16 15-138,1 1-1,-1-1 1,1 1 0,-1 0-1,1-1 1,0 1 0,-1-1-1,1 1 1,0 0 0,-1 0-1,1-1 1,0 1 0,-1 0 0,1 0-1,0 0 1,-1 0 0,1 0-1,0 0 1,0 0 0,-1 0-1,1 0 1,0 0 0,1 0-1,-1 1-461,-5-1 52,-6-2 532,-8-4-141,8 4-62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5.452"/>
    </inkml:context>
    <inkml:brush xml:id="br0">
      <inkml:brushProperty name="width" value="0.05" units="cm"/>
      <inkml:brushProperty name="height" value="0.05" units="cm"/>
    </inkml:brush>
  </inkml:definitions>
  <inkml:trace contextRef="#ctx0" brushRef="#br0">0 12 17036,'0'1'2120,"0"1"-1304,9-2-248,7 0 1241,9 0-537,8 0-184,13-5-424,6 1-143,5 1-129,1 0-64,-1 3-264,-4 0-192,-7 6-640,-9 1-457,-13 3 993,-9 6-224,-10 1-160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5.828"/>
    </inkml:context>
    <inkml:brush xml:id="br0">
      <inkml:brushProperty name="width" value="0.05" units="cm"/>
      <inkml:brushProperty name="height" value="0.05" units="cm"/>
    </inkml:brush>
  </inkml:definitions>
  <inkml:trace contextRef="#ctx0" brushRef="#br0">0 1 15955,'25'7'2249,"2"0"-1273,12-6-312,1 1 1153,10-4-521,0 1-160,2-2-536,-3 2-368,-8 1-1176,-5 2 936,-10 6-232,-5-1-120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6.711"/>
    </inkml:context>
    <inkml:brush xml:id="br0">
      <inkml:brushProperty name="width" value="0.05" units="cm"/>
      <inkml:brushProperty name="height" value="0.05" units="cm"/>
    </inkml:brush>
  </inkml:definitions>
  <inkml:trace contextRef="#ctx0" brushRef="#br0">53 37 15595,'12'-9'1961,"-9"6"-1409,1 0 0,0 0 0,-1 0 0,1 1 0,0-1 0,0 1 0,0 0 0,1 0 0,-1 1 0,8-3 0,-11 4-519,-1 0 0,1 0 1,-1 0-1,0 1 1,1-1-1,-1 0 0,1 0 1,-1 0-1,0 1 1,1-1-1,-1 0 0,0 0 1,1 1-1,-1-1 1,0 0-1,0 0 0,1 1 1,-1-1-1,0 0 0,0 1 1,1-1-1,-1 1 1,0-1-1,0 0 0,0 1 1,0-1-1,1 1 1,-1-1-1,0 0 0,0 1 1,0-1-1,0 1 0,0-1 1,0 1-1,0-1 1,0 0-1,0 1 0,0-1 1,-1 1-1,1-1 1,0 0-1,0 1 0,0-1 1,0 1-1,-1-1 0,-8 23 209,9-22-212,-51 88 175,51-89-205,0 0-1,0 1 1,0-1-1,-1 0 1,1 1 0,0-1-1,0 0 1,0 1-1,0-1 1,0 0-1,-1 1 1,1-1 0,0 0-1,0 1 1,0-1-1,0 1 1,0-1-1,0 0 1,0 1-1,0-1 1,1 0 0,-1 1-1,0-1 1,0 1-1,0-1 1,0 0-1,0 1 1,1-1 0,-1 0-1,0 1 1,0-1-1,0 0 1,1 0-1,-1 1 1,0-1 0,1 0-1,-1 0 1,0 1-1,0-1 1,1 0-1,-1 0 1,0 0 0,1 1-1,-1-1 1,1 0-1,-1 0 1,0 0-1,1 0 1,-1 0-1,0 0 1,1 0 0,-1 0-1,0 0 1,1 0-1,-1 0 1,1 0-1,28-3-37,-21 1 32,10 0-2,1 1 1,0 1-1,-1 0 1,26 4 0,-35-2 3,-1-1 0,1 1 0,-1 1 0,0-1 0,0 1 0,0 1 0,0 0 0,-1 0 0,1 0 1,-1 1-1,11 9 0,-16-13 1,-1 1 1,1 0 0,-1-1-1,1 1 1,-1 0 0,0 0-1,0 0 1,0 0 0,0 0-1,0 0 1,0 0 0,0 0-1,-1 0 1,1 0-1,-1 0 1,1 1 0,-1-1-1,0 4 1,-1-2 5,1-1 1,-1 1-1,0-1 1,0 1-1,0-1 1,-1 1-1,1-1 1,-1 0-1,0 0 0,-3 5 1,-4 3 49,-1 0 1,0-1-1,0 0 0,-20 14 1,7-7 145,-37 21 0,54-34-189,-1-1 1,0 0-1,0 0 1,0 0-1,0-1 1,0 0-1,-1-1 1,1 1-1,0-1 1,-1-1-1,-8 0 1,13 0-95,-1-1 0,1 0-1,0 1 1,0-2 0,0 1 0,-1 0 0,1-1 0,0 1 0,1-1-1,-1 0 1,0 0 0,0 0 0,1 0 0,-1 0 0,1-1-1,0 1 1,0-1 0,0 0 0,0 1 0,0-1 0,0 0 0,1 0-1,-2-5 1,-2-4-198,1 0 1,0 0-1,1-1 0,-2-24 0,1-5-435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7.108"/>
    </inkml:context>
    <inkml:brush xml:id="br0">
      <inkml:brushProperty name="width" value="0.05" units="cm"/>
      <inkml:brushProperty name="height" value="0.05" units="cm"/>
    </inkml:brush>
  </inkml:definitions>
  <inkml:trace contextRef="#ctx0" brushRef="#br0">1 46 19996,'8'-2'1945,"7"2"-1169,5-5-296,8 1 1048,5 1-351,10-4-529,2 3-144,5-1-200,-3 2-160,-2-1-464,-7 1-368,-2 2-761,-6-3-1911,-5 4 2727,-7 0-479,-6 0-392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7.510"/>
    </inkml:context>
    <inkml:brush xml:id="br0">
      <inkml:brushProperty name="width" value="0.05" units="cm"/>
      <inkml:brushProperty name="height" value="0.05" units="cm"/>
    </inkml:brush>
  </inkml:definitions>
  <inkml:trace contextRef="#ctx0" brushRef="#br0">21 146 16716,'-16'4'1978,"12"-1"-753,11-1 499,5-2-1097,0-1 0,-1-1 0,1 0-1,-1 0 1,21-8 0,0 1-144,12-3-8,217-49 1027,-213 52-1430,1 3-1,0 1 1,70 4-1,-104 2-363,-1 0 1,1 2-1,27 7 0,-42-10 239,1 0-1,-1 1 1,0-1-1,0 0 1,0 0-1,1 0 1,-1 0-1,0 0 1,0-1-1,1 1 1,-1 0-1,0 0 0,0 0 1,0 0-1,1 0 1,-1 0-1,0 0 1,0 0-1,0 0 1,0 0-1,1-1 1,-1 1-1,0 0 1,0 0-1,0 0 1,0 0-1,0-1 1,1 1-1,-1 0 1,0 0-1,0 0 1,0 0-1,0-1 1,0 1-1,0 0 1,0 0-1,0 0 1,0-1-1,0 1 1,0 0-1,0 0 1,0-1-1,0 1 1,0 0-1,0 0 1,0 0-1,0-1 1,0 1-1,0 0 1,-2-16-161,1 13-147,-2-21-351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28.005"/>
    </inkml:context>
    <inkml:brush xml:id="br0">
      <inkml:brushProperty name="width" value="0.05" units="cm"/>
      <inkml:brushProperty name="height" value="0.05" units="cm"/>
    </inkml:brush>
  </inkml:definitions>
  <inkml:trace contextRef="#ctx0" brushRef="#br0">3 388 14099,'-1'3'343,"0"30"2464,1-32-2736,0-1 0,0 1 0,0-1 0,0 1 0,0 0 0,0-1 0,1 1 0,-1-1 0,0 1 1,0-1-1,1 1 0,-1-1 0,0 1 0,1-1 0,-1 1 0,1-1 0,-1 1 0,0-1 0,1 0 0,-1 1 0,1-1 0,-1 0 0,1 1 0,-1-1 0,1 0 0,0 0 0,-1 0 0,1 1 0,-1-1 0,1 0 0,-1 0 1,1 0-1,0 0 0,-1 0 0,1 0 0,-1 0 0,1 0 0,-1 0 0,1 0 0,0 0 0,-1-1 0,1 1 0,-1 0 0,1 0 0,-1-1 0,1 1 0,-1 0 0,1 0 0,-1-1 0,2 0 0,5-3 281,0 0-1,0-1 0,0 0 1,-1-1-1,1 1 0,5-7 0,35-44 719,-24 28-608,67-87 712,-49 59-763,61-63 0,-102 119-411,20-16 8,-20 16-9,1 0 0,-1-1 0,1 1-1,-1 0 1,0 0 0,1 0 0,-1 0 0,1 0 0,-1 0 0,1 0-1,-1-1 1,0 1 0,1 0 0,-1 1 0,1-1 0,-1 0 0,1 0 0,-1 0-1,0 0 1,1 0 0,-1 0 0,1 0 0,-1 1 0,0-1 0,1 0-1,-1 0 1,0 0 0,1 1 0,-1-1 0,0 0 0,1 1 0,-1-1 0,0 0-1,0 1 1,1-1 0,-1 0 0,0 1 0,0-1 0,1 0 0,-1 1-1,0-1 1,0 1 0,0-1 0,0 1 0,0-1 0,0 0 0,0 1 0,0-1-1,0 1 1,0-1 0,0 1 0,0-1 0,0 1 0,0 26-40,0-1 0,-2 1 1,-1-1-1,-11 45 1,5-24 1,-10 49 13,7-43-47,-8 93 0,19-144-30,1 1 0,0 0 0,0 0 0,0-1 0,0 1 0,0 0 0,0 0 0,1 0-1,-1-1 1,1 1 0,0 0 0,0-1 0,0 1 0,0 0 0,0-1 0,1 0 0,-1 1 0,1-1-1,-1 0 1,1 1 0,0-1 0,0 0 0,0-1 0,0 1 0,4 2 0,3 2-444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0.969"/>
    </inkml:context>
    <inkml:brush xml:id="br0">
      <inkml:brushProperty name="width" value="0.05" units="cm"/>
      <inkml:brushProperty name="height" value="0.05" units="cm"/>
    </inkml:brush>
  </inkml:definitions>
  <inkml:trace contextRef="#ctx0" brushRef="#br0">52 1 17724,'-34'323'3374,"27"-241"-3130,5-62-203,-3 36 212,2 0 1,7 91-1,-4-145-222,0 0 0,0 0 0,0 0 1,0-1-1,1 1 0,-1 0 0,1 0 0,-1 0 0,1-1 0,0 1 0,0 0 0,-1-1 0,1 1 0,1-1 0,-1 1 0,0-1 0,0 0 0,0 1 0,1-1 0,1 2 0,-2-3 7,1 1-1,-1-1 1,1 0-1,-1 0 1,0 0-1,1 0 1,-1 0-1,1 0 1,-1 0-1,0 0 1,1 0-1,-1-1 1,0 1-1,1 0 1,-1-1-1,0 0 1,1 1-1,-1-1 1,2-1-1,6-4 137,-2 0 1,1 0-1,-1-1 1,0 0-1,10-12 1,36-55 580,-3-1 0,55-113 1,-96 171-880,20-42 32,-27 53-356,0 0 1,0-1 0,0 1-1,-1-1 1,1 1-1,-2-1 1,1-8-1,-1 13 363,0 1 0,0-1 0,0 0 0,0 1 0,0-1-1,-1 1 1,1-1 0,-1 1 0,1-1 0,-1 1 0,0-1-1,1 1 1,-1-1 0,0 1 0,0 0 0,0-1 0,0 1 0,0 0-1,-2-1 1,-11-9-990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1.396"/>
    </inkml:context>
    <inkml:brush xml:id="br0">
      <inkml:brushProperty name="width" value="0.05" units="cm"/>
      <inkml:brushProperty name="height" value="0.05" units="cm"/>
    </inkml:brush>
  </inkml:definitions>
  <inkml:trace contextRef="#ctx0" brushRef="#br0">0 1 14779,'6'21'1841,"5"-1"-969,2-4-368,3-4 1320,0-4-752,3-1-359,-1-2-145,1-2-512,-3-1-288,1 0-672,-4-1 775,-3 4-103,-5-2-120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3.386"/>
    </inkml:context>
    <inkml:brush xml:id="br0">
      <inkml:brushProperty name="width" value="0.05" units="cm"/>
      <inkml:brushProperty name="height" value="0.05" units="cm"/>
    </inkml:brush>
  </inkml:definitions>
  <inkml:trace contextRef="#ctx0" brushRef="#br0">55 272 17804,'2'1'2473,"3"-6"-1432,8-11-406,-11 12-162,3-3-102,60-91 2197,-59 87-2490,0-1 0,-1 1 0,0-1-1,-1-1 1,0 1 0,3-26 0,-7 37-75,1-1 1,-1 1 0,0-1 0,0 0-1,0 1 1,0-1 0,0 0 0,0 1 0,0-1-1,-1 0 1,1 1 0,-1-1 0,1 1-1,-1-1 1,1 1 0,-3-4 0,3 5-3,-1-1 1,0 1-1,1 0 1,-1-1-1,0 1 1,1 0-1,-1-1 1,0 1-1,1 0 1,-1 0-1,0-1 1,0 1-1,0 0 1,1 0-1,-1 0 1,0 0-1,0 0 1,1 0-1,-1 0 1,0 1-1,0-1 1,1 0-1,-1 0 1,-1 1-1,-3 1 0,1 1 0,-1-1 0,1 1 0,-1 0 0,1 0 0,0 0 0,0 1 0,-5 6 0,-6 11-13,1 0 1,1 1-1,1 1 0,1 0 1,0 1-1,2 0 0,1 0 0,1 1 1,-7 46-1,14-65 7,-1-1-1,0 1 1,1-1-1,0 1 1,1-1 0,-1 1-1,1-1 1,0 1 0,0-1-1,3 9 1,-3-13 3,0 1 0,0-1 0,0 0 0,-1 1 1,1-1-1,1 0 0,-1 0 0,0 1 0,0-1 0,0 0 0,1 0 0,-1 0 0,0-1 0,1 1 0,-1 0 1,2 0-1,0 0-1,-1 0 1,1-1 0,-1 0 0,1 1 0,0-1-1,-1 0 1,1 0 0,0-1 0,-1 1-1,1 0 1,-1-1 0,5-1 0,7-3-3,-1-1-1,-1 0 1,1 0 0,-1-2-1,0 1 1,18-16 0,61-63 26,-86 82-18,38-44 2,-29 31-34,1 0 0,26-21 0,-41 38 27,0-1 0,1 1 0,-1-1 0,0 1 0,1 0 0,-1-1 0,1 1 1,-1 0-1,0 0 0,1-1 0,-1 1 0,1 0 0,-1 0 0,1-1 0,-1 1 0,1 0 0,-1 0 0,0 0 0,1 0 0,-1 0 0,1 0 0,-1 0 0,1 0 0,-1 0 0,1 0 0,-1 0 0,1 0 1,-1 0-1,1 0 0,-1 1 0,1-1 0,-1 0 0,1 0 0,-1 0 0,1 1 0,-1-1 0,0 0 0,1 0 0,-1 1 0,0-1 0,1 1 0,-1-1 0,0 0 0,1 1 0,-1-1 0,0 1 0,0-1 0,1 0 1,-1 1-1,0-1 0,0 1 0,0-1 0,0 1 0,1-1 0,-1 1 0,0-1 0,0 1 0,0-1 0,0 1 0,0-1 0,-1 1 0,1 34-77,0-35 78,-1 12-23,-1-6 20,1 0 0,0 0 0,1 0 1,0 1-1,0-1 0,0 0 0,0 0 0,1 0 0,0 0 1,1 0-1,-1 0 0,1 0 0,5 10 0,-6-15 7,0 0-1,-1 0 1,1 0-1,0 0 0,0 0 1,0 0-1,0-1 0,0 1 1,0 0-1,0-1 1,0 1-1,1-1 0,-1 1 1,0-1-1,0 1 0,0-1 1,1 0-1,-1 0 1,0 0-1,0 1 0,1-1 1,-1 0-1,0-1 0,0 1 1,1 0-1,-1 0 1,0-1-1,0 1 0,1 0 1,-1-1-1,0 1 0,0-1 1,1 0-1,6-3 11,0-1 0,-1 0 0,12-9 0,-14 10-6,58-51 62,-39 34-92,1 0 0,33-22 0,-56 42 13,0-1-1,0 1 0,0 0 0,0 0 1,0 0-1,0 0 0,0 0 0,1 0 1,-1 1-1,0-1 0,0 1 1,1-1-1,-1 1 0,0 0 0,1 0 1,-1 0-1,0 0 0,1 1 0,4 0 1,-6 0-1,1 0 0,-1 1 0,1-1 0,-1 1 0,1-1 1,-1 1-1,0-1 0,1 1 0,-1 0 0,0-1 0,0 1 1,0 0-1,-1 0 0,1 0 0,0 0 0,-1 0 0,1 0 1,-1 0-1,0 0 0,1 0 0,-1 0 0,0 2 0,0 33-102,-1-28 104,1 0 0,0 0 1,3 13-1,-3-21 10,0 0 0,0-1 0,1 1-1,-1 0 1,0-1 0,0 1-1,1-1 1,-1 1 0,1 0 0,-1-1-1,0 1 1,1-1 0,-1 1 0,1-1-1,0 1 1,-1-1 0,1 1 0,-1-1-1,1 0 1,0 1 0,-1-1-1,1 0 1,0 1 0,-1-1 0,1 0-1,0 0 1,-1 0 0,1 0 0,0 0-1,-1 0 1,1 0 0,0 0 0,0 0-1,-1 0 1,1 0 0,0 0-1,-1 0 1,1 0 0,0-1 0,-1 1-1,1 0 1,0-1 0,0 1 0,36-20 15,-26 13-6,2 0 13,-1 0-67,0 0-1,1 2 1,0-1 0,-1 1 0,17-3-1,-27 7 28,1 1-1,-1 0 0,0-1 0,0 1 1,1 0-1,-1 0 0,0 0 0,0 0 1,1 1-1,-1-1 0,0 1 0,0-1 0,0 1 1,0 0-1,0 0 0,0-1 0,0 2 1,0-1-1,0 0 0,0 0 0,0 1 0,0-1 1,-1 1-1,1-1 0,-1 1 0,1 0 1,-1-1-1,0 1 0,1 0 0,-1 0 0,0 0 1,0 0-1,0 0 0,-1 0 0,1 1 1,0-1-1,-1 0 0,0 0 0,1 3 0,0 1-23,-1-4 41,1 0 0,-1 0 0,0 0-1,1 0 1,0 0 0,-1 0 0,1 0 0,0 0 0,1 2 0,-1-3 4,0-1 1,-1 1-1,1-1 1,0 0-1,-1 1 0,1-1 1,0 0-1,0 1 1,-1-1-1,1 0 1,0 0-1,0 0 1,0 0-1,-1 0 1,1 0-1,0 0 1,0 0-1,0 0 1,-1 0-1,1 0 1,0 0-1,0-1 1,-1 1-1,1 0 1,0-1-1,0 1 1,-1 0-1,1-1 1,0 1-1,0-1 0,18-10 37,0-1-1,18-16 1,-23 18-190,0-1 1,0 2-1,1 0 1,31-14-1,-46 23 132,1-1 0,-1 1 1,1 0-1,0 0 0,-1 0 0,1-1 1,-1 1-1,1 0 0,0 0 0,-1 0 1,1 0-1,-1 0 0,1 0 0,0 0 1,-1 0-1,1 0 0,-1 0 0,1 1 0,0-1 1,-1 0-1,1 0 0,-1 0 0,1 1 1,-1-1-1,1 0 0,-1 1 0,1-1 1,-1 0-1,1 1 0,0 1-30,-1-1 1,1 0-1,-1 0 0,1 0 1,-1 0-1,0 1 0,0-1 1,0 0-1,0 0 0,0 0 0,0 1 1,0-1-1,0 2 0,-1 3-97,0 0 0,-1 0 1,0 0-1,-4 9 0,5-15 24,-1-10 44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1.891"/>
    </inkml:context>
    <inkml:brush xml:id="br0">
      <inkml:brushProperty name="width" value="0.05" units="cm"/>
      <inkml:brushProperty name="height" value="0.05" units="cm"/>
    </inkml:brush>
  </inkml:definitions>
  <inkml:trace contextRef="#ctx0" brushRef="#br0">9 0 17356,'0'0'42,"0"1"0,0-1 0,0 0 0,0 0 0,0 1 0,0-1 0,0 0 0,0 1 0,0-1 0,0 0 0,0 0 0,0 1 0,0-1 0,0 0 0,1 0 0,-1 1 0,0-1 0,0 0 0,0 0 0,0 1 0,0-1 0,1 0 0,-1 0 0,0 1 0,0-1 0,0 0 0,1 0 0,-1 0 0,0 0 0,0 0 0,1 1 0,-1-1 0,0 0 0,0 0 0,1 0 0,-1 0 0,0 0 0,1 0 0,-1 0 1,0 0-1,0 0 0,1 0 0,-1 0 0,0 0 0,1 0 0,-1 0 0,0 0 0,0 0 0,1 0 0,-1 0 0,0 0 0,0-1 0,1 1 0,-1 0 0,0 0 0,0 0 0,1 0 0,-1-1 0,0 1 0,0 0 0,0 0 0,1 0 0,-1-1 0,0 1 0,0 0 0,0 0 0,0-1 0,1 1 0,0 25 1256,-12 267 1339,0-1-2666,11-289 8,0 1-35,-1 0 0,1-1-1,0 1 1,1-1 0,-1 1 0,0 0 0,1-1-1,-1 1 1,1-1 0,0 1 0,0-1 0,0 0-1,0 1 1,2 3 0,-3-6 31,1 0 0,-1 0 0,0 0 0,1 0 0,-1 0 0,0 0 0,1 0-1,-1 0 1,0-1 0,1 1 0,-1 0 0,0 0 0,1 0 0,-1 0 0,0 0 0,0 0 0,1-1 0,-1 1 0,0 0 0,0 0 0,1 0 0,-1-1-1,0 1 1,0 0 0,1 0 0,-1-1 0,0 1 0,0 0 0,0 0 0,0-1 0,0 1 0,1 0 0,-1-1 0,0 1 0,0 0 0,0-1 0,0 1-1,0 0 1,0-1 0,0 1 0,0 0 0,0-1 0,0 1 0,0-1 0,1-2-141,7-11-232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2.388"/>
    </inkml:context>
    <inkml:brush xml:id="br0">
      <inkml:brushProperty name="width" value="0.05" units="cm"/>
      <inkml:brushProperty name="height" value="0.05" units="cm"/>
    </inkml:brush>
  </inkml:definitions>
  <inkml:trace contextRef="#ctx0" brushRef="#br0">1 196 15219,'4'3'226,"1"-1"-1,0 0 0,0 0 0,-1 0 1,2 0-1,-1 0 0,0-1 0,0 0 1,0 0-1,0-1 0,1 0 0,-1 1 1,0-2-1,1 1 0,-1-1 1,0 1-1,0-1 0,0-1 0,1 1 1,-1-1-1,-1 0 0,1 0 0,9-6 1,-1 1 39,1-2 0,-2 0 0,1 0 0,-2-1 0,1-1 0,-1 0 0,10-13 0,-16 18-131,1-1 0,-1 0 0,-1 0 0,0 0 0,0-1 0,0 1 0,-1-1 0,0 0 0,3-13 0,-5 20-118,-1 1 0,0-1 0,0 0 0,0 1 0,0-1-1,0 0 1,0 1 0,0-1 0,0 0 0,0 1-1,0-1 1,0 0 0,0 1 0,-1-1 0,1 0 0,0 1-1,0-1 1,-1 0 0,1 1 0,0-1 0,-1 1-1,1-1 1,-1 1 0,1-1 0,0 1 0,-2-2-1,1 2-1,0 0-1,0 0 0,0 0 0,1 0 0,-1 0 0,0 0 1,0 0-1,0 0 0,0 0 0,0 0 0,0 0 1,0 1-1,0-1 0,0 0 0,0 1 0,-1 0 0,-3 1 15,1 1-1,-1 0 1,0 0 0,1 1-1,-6 5 1,-5 7-23,1 2 0,1 0 0,1 0 1,1 1-1,0 0 0,2 1 0,0 1 0,1-1 1,1 1-1,-7 33 0,14-51-9,-1 0 1,1 0-1,-1-1 0,1 1 0,0 0 1,0 0-1,0 0 0,1 0 0,-1 0 1,1 0-1,-1 0 0,1 0 0,0 0 1,0 0-1,0-1 0,2 4 0,-1-5 1,-1 1 0,1-1 0,0 0 0,0 1 0,-1-1 0,1 0 0,0 0 0,0 0 0,0 0-1,0-1 1,1 1 0,-1 0 0,0-1 0,0 0 0,0 1 0,0-1 0,1 0 0,-1 0 0,0 0 0,0 0-1,0-1 1,4 0 0,11-2 1,-1-1-1,1 0 0,-1-2 1,0 0-1,0 0 1,0-2-1,22-14 0,4-6 32,49-41 1,-8-6 46,-83 75-77,0 0 1,0 0 0,0-1-1,1 1 1,-1 0 0,0 0 0,0-1-1,0 1 1,0 0 0,1 0-1,-1-1 1,0 1 0,0 0-1,1 0 1,-1 0 0,0 0-1,0-1 1,1 1 0,-1 0 0,0 0-1,0 0 1,1 0 0,-1 0-1,0 0 1,1 0 0,-1 0-1,0 0 1,1 0 0,-1 0-1,0 0 1,0 0 0,1 0 0,-1 0-1,0 0 1,1 0 0,-1 0-1,0 0 1,0 0 0,1 1-1,-1-1 1,1 0 0,-1 16-7,-11 32 36,9-40-6,-2 7 14,0-3 18,1-1 0,1 0 0,0 1-1,0-1 1,1 1 0,1 21 0,0-32-42,0 0 0,0 0-1,1 1 1,-1-1 0,0 0 0,1 0 0,-1 0-1,0 0 1,1 1 0,-1-1 0,1 0 0,0 0-1,-1 0 1,1 0 0,0 0 0,0 0 0,0-1-1,0 1 1,-1 0 0,1 0 0,0-1 0,0 1-1,1 0 1,-1-1 0,0 1 0,1 0 0,1-1 1,0 1 1,-1-1 0,1 0 0,-1 0-1,1 0 1,0-1 0,-1 1 0,1 0 0,-1-1-1,1 0 1,4-1 0,0-1-115,0 0 0,-1-1-1,1 1 1,-1-1 0,0 0 0,0-1 0,0 0 0,5-6-1,-6 4 134,0-1 0,0-1 0,-1 1 0,0-1 0,-1 0 0,0 0 0,-1 0 0,0 0 0,0 0 0,1-11 0,3-32-188</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2.809"/>
    </inkml:context>
    <inkml:brush xml:id="br0">
      <inkml:brushProperty name="width" value="0.05" units="cm"/>
      <inkml:brushProperty name="height" value="0.05" units="cm"/>
    </inkml:brush>
  </inkml:definitions>
  <inkml:trace contextRef="#ctx0" brushRef="#br0">25 0 18356,'-10'3'2032,"3"4"-1408,2-1-295,2 1 1111,6-3-800,4 2-408,4-1-1064,1-1 1960,4 4-1168,3 1-56,2 2-56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3.351"/>
    </inkml:context>
    <inkml:brush xml:id="br0">
      <inkml:brushProperty name="width" value="0.05" units="cm"/>
      <inkml:brushProperty name="height" value="0.05" units="cm"/>
    </inkml:brush>
  </inkml:definitions>
  <inkml:trace contextRef="#ctx0" brushRef="#br0">149 313 19548,'-46'38'2474,"36"-31"-2128,0 0 1,0 1-1,-16 18 1,21-20-273,-1 0 0,1 1 1,1 0-1,-1 0 0,1 0 1,1 0-1,-1 1 0,1-1 1,0 1-1,-1 9 0,4-17-72,0 0 0,0 1 0,0-1-1,0 0 1,0 1 0,0-1 0,0 0-1,0 1 1,0-1 0,0 1 0,0-1 0,1 0-1,-1 1 1,0-1 0,0 0 0,0 0-1,1 1 1,-1-1 0,0 0 0,0 1 0,1-1-1,-1 0 1,0 0 0,0 0 0,1 1-1,-1-1 1,0 0 0,1 0 0,-1 0-1,0 0 1,1 1 0,-1-1 0,1 0 0,-1 0-1,0 0 1,1 0 0,-1 0 0,0 0-1,1 0 1,-1 0 0,0 0 0,1 0 0,-1 0-1,1-1 1,-1 1 0,0 0 0,1 0-1,-1 0 1,0 0 0,1 0 0,-1-1 0,0 1-1,0 0 1,1 0 0,-1-1 0,0 1-1,1 0 1,18-13 43,-1-2-12,-2-2 0,0 0 0,20-27 0,34-62 114,-52 77-80,53-90 162,8-12 92,-115 191-349,2 2 0,-47 124 0,78-178 29,-25 78 2,26-77-2,0 0 1,1 1 0,0-1 0,0 1-1,1 0 1,0-1 0,2 12 0,-1-18-3,-1 0 1,1-1 0,-1 1-1,1 0 1,0-1 0,0 1-1,0-1 1,1 1 0,-1-1-1,0 0 1,1 1-1,0-1 1,-1 0 0,1 0-1,0 0 1,0 0 0,0 0-1,0 0 1,1-1 0,-1 1-1,0-1 1,1 0 0,4 3-1,-2-3 0,0 0 0,-1 0 0,1-1 0,-1 1 0,1-1 0,0 0 0,-1-1 0,1 1 0,0-1 0,-1 1 0,1-1 0,-1-1 0,8-2 0,5-3 1,-1-2 1,0 1-1,0-2 0,-1 0 1,0-1-1,-1-1 0,-1 0 1,17-18-1,-5 1 43,-1-2 1,38-61-1,-46 60 49,-16 32-90,0-1 0,0 1-1,0 0 1,0 0 0,1 0-1,-1 0 1,0 0 0,0-1 0,0 1-1,0 0 1,0 0 0,0 0-1,0 0 1,0-1 0,0 1-1,0 0 1,0 0 0,0 0-1,0 0 1,0-1 0,0 1-1,0 0 1,0 0 0,0 0-1,0 0 1,0-1 0,0 1 0,0 0-1,0 0 1,0 0 0,0 0-1,0-1 1,0 1 0,0 0-1,0 0 1,-1 0 0,1 0-1,0 0 1,0-1 0,0 1-1,0 0 1,-1 0 0,-12 12 56,-62 78 115,64-75-148,1 1 0,1 0 0,0 0 0,-9 23 0,17-37-24,1 0 1,-1 0-1,0 0 1,1 0 0,-1 1-1,1-1 1,0 0 0,-1 0-1,1 0 1,0 0-1,0 1 1,1-1 0,-1 0-1,0 0 1,1 0-1,-1 0 1,1 0 0,0 0-1,0 0 1,1 3 0,-1-4-2,1 1 0,-1 0 0,1-1 0,0 1 0,0-1 0,0 1 0,0-1 0,0 0 0,0 0 0,0 0 0,0 0 1,1 0-1,-1-1 0,0 1 0,4 0 0,9 0-7,0 0-1,0-1 1,0-1 0,24-3 0,-31 3 4,60-8 6,0 2 0,92 5 0,-157 1 26,1 1 1,-1 0-1,0 1 0,1-1 1,-1 0-1,0 1 1,0 0-1,1 0 0,-1 0 1,0 0-1,0 1 1,0-1-1,0 1 1,0-1-1,0 1 0,-1 0 1,1 0-1,-1 1 1,1-1-1,3 4 0,-9-10 76,1-1 0,1 0 0,-1 0 1,1 0-1,0 0 0,0 0 0,0 0 0,1-8 0,-2-3 74,-9-43 116,-3 1 0,-28-74 0,30 96-424,12 36 104,-1-1 1,1 1-1,0 0 1,0-1 0,0 1-1,0 0 1,0-1-1,0 1 1,-1 0 0,1-1-1,0 1 1,0-1-1,0 1 1,0 0 0,0-1-1,0 1 1,1-1-1,-1 1 1,0 0-1,0-1 1,0 1 0,0 0-1,0-1 1,0 1-1,1 0 1,-1-1 0,0 1-1,0 0 1,1-1-1,-1 1 1,0 0 0,0-1-1,1 1 1,-1 0-1,0 0 1,1 0 0,-1-1-1,0 1 1,1 0-1,-1 0 1,0 0-1,1 0 1,-1 0 0,1-1-1,-1 1 1,0 0-1,1 0 1,-1 0 0,0 0-1,1 0 1,-1 0-1,1 0 1,21 4-956,-19-3 820,7 1 95,-1-1 0,0 0 1,1-1-1,-1 0 0,0 0 1,1-1-1,10-2 0,15-5-323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7.076"/>
    </inkml:context>
    <inkml:brush xml:id="br0">
      <inkml:brushProperty name="width" value="0.05" units="cm"/>
      <inkml:brushProperty name="height" value="0.05" units="cm"/>
    </inkml:brush>
  </inkml:definitions>
  <inkml:trace contextRef="#ctx0" brushRef="#br0">101 22 17268,'11'-20'1807,"-11"20"-1788,0 0 0,0 0 0,0-1-1,0 1 1,1 0 0,-1 0 0,0 0-1,0 0 1,0 0 0,0 0-1,0 0 1,0 0 0,0 0 0,1 0-1,-1 0 1,0 0 0,0 0 0,0 0-1,0 0 1,0 0 0,0 0 0,0 0-1,1 0 1,-1 0 0,0 0 0,0 0-1,0 0 1,0 0 0,0 0-1,0 0 1,0 0 0,1 0 0,-1 1-1,0-1 1,0 0 0,0 0 0,0 0-1,0 0 1,0 0 0,0 0 0,0 0-1,0 0 1,0 0 0,0 1 0,1-1-1,-1 0 1,0 0 0,0 0-1,0 0 1,0 0 0,0 0 0,0 0-1,0 1 1,0-1 0,0 0 0,0 0-1,0 0 1,0 0 0,0 0 0,0 0-1,0 1 1,0-1 0,-1 0 0,1 0-1,0 0 1,0 0 0,-2 43 1320,-77 350 176,50-273-1023,24-85-216,8-25-60,-2-10-203,-1 0 0,1 0-1,-1 0 1,1 0 0,-1 0-1,1 0 1,-1 0 0,1 0-1,-1 0 1,1 0 0,0 0-1,-1-1 1,1 1 0,-1 0-1,0 0 1,1-1 0,-1 1-1,1 0 1,-1-1 0,1 1-1,-1 0 1,0-1 0,1 0-1,25-24 353,-1-2-1,27-38 0,-16 20-68,34-39 172,137-181 356,-193 238-1903,-14 27 1047,0-1 0,0 1 0,0-1 0,0 0-1,1 1 1,-1-1 0,0 0 0,0 1 0,0-1 0,0 1 0,0-1 0,-1 0 0,1 1 0,0-1 0,0 1 0,0-1 0,0 0 0,-1 1 0,1-1 0,0 1 0,0-1 0,-1 1 0,1-1 0,-1 1 0,1-1 0,0 1 0,-1-1 0,1 1 0,-1-1 0,1 1 0,-1 0 0,1-1 0,-1 1 0,1 0 0,-1-1-1,0 1 1,1 0 0,-1 0 0,-1-1 0,-10 1-484</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7.481"/>
    </inkml:context>
    <inkml:brush xml:id="br0">
      <inkml:brushProperty name="width" value="0.05" units="cm"/>
      <inkml:brushProperty name="height" value="0.05" units="cm"/>
    </inkml:brush>
  </inkml:definitions>
  <inkml:trace contextRef="#ctx0" brushRef="#br0">1 0 14579,'7'29'1776,"3"0"-855,2-2-321,3 0 840,0 0-176,2-4-271,0 0-193,0-7-728,2-5-512,-3-9 432,1-6-128,-1-14-104</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7.897"/>
    </inkml:context>
    <inkml:brush xml:id="br0">
      <inkml:brushProperty name="width" value="0.05" units="cm"/>
      <inkml:brushProperty name="height" value="0.05" units="cm"/>
    </inkml:brush>
  </inkml:definitions>
  <inkml:trace contextRef="#ctx0" brushRef="#br0">11 0 17676,'-2'2'198,"1"1"0,0-1 1,0 1-1,0-1 0,0 1 0,1-1 1,-1 1-1,1 0 0,-1-1 0,1 1 1,0 0-1,0-1 0,0 1 0,1 3 1,-1 4 353,-3 93 737,7 416 931,1-472-2334,4-78-1898,-7 1 1608,4-4-132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8.357"/>
    </inkml:context>
    <inkml:brush xml:id="br0">
      <inkml:brushProperty name="width" value="0.05" units="cm"/>
      <inkml:brushProperty name="height" value="0.05" units="cm"/>
    </inkml:brush>
  </inkml:definitions>
  <inkml:trace contextRef="#ctx0" brushRef="#br0">9 177 15579,'5'2'337,"0"-1"1,0 0-1,0-1 0,-1 1 0,1-1 0,0 0 0,0 0 0,0 0 1,0-1-1,0 1 0,0-1 0,0-1 0,0 1 0,0-1 1,-1 0-1,1 0 0,-1 0 0,1 0 0,-1-1 0,0 0 0,0 0 1,4-4-1,0 1-106,0-1 0,0-1 1,-1 1-1,0-1 0,-1-1 1,1 1-1,-2-1 0,1 0 1,6-17-1,-11 24-207,0-1 0,0 1 1,0-1-1,-1 1 0,1-1 0,-1 0 1,0 1-1,1-1 0,-1 0 0,-1 0 1,1 1-1,-1-4 0,1 5-20,0 0 0,-1 0 0,1 0 0,-1 0 0,1 1 0,-1-1 0,1 0 0,-1 0 0,0 0 0,0 0 0,1 1 0,-1-1 0,0 0 0,0 1 0,0-1 0,0 1 0,0-1 0,0 1 0,1-1 0,-1 1 0,0-1 0,-1 1 0,1 0 0,0 0 0,0-1 0,0 1 0,0 0 0,0 0 0,0 0 0,0 0 0,-2 1 0,-2-1-8,0 1 1,1 0-1,-1 0 1,0 1 0,0 0-1,0 0 1,1 0 0,-1 0-1,1 1 1,0-1-1,-1 1 1,1 0 0,0 0-1,1 1 1,-5 4 0,-2 3-18,0 0 1,1 1 0,-14 25 0,16-24 2,1 0 0,0 0 1,1 0-1,0 1 0,1 0 0,1 0 1,0 0-1,1 0 0,0 16 1,2-27 11,-1 0 0,2 0 0,-1 0 1,0 0-1,1 0 0,-1 0 1,1 0-1,1 3 0,-2-5 5,1 0-1,-1-1 0,1 1 1,-1 0-1,1-1 0,-1 1 1,1 0-1,0-1 1,-1 1-1,1-1 0,0 1 1,0-1-1,-1 1 0,1-1 1,0 0-1,0 1 1,-1-1-1,1 0 0,0 1 1,0-1-1,0 0 0,0 0 1,0 0-1,0 0 1,-1 0-1,1 0 0,0 0 1,0 0-1,0 0 0,0-1 1,0 1-1,-1 0 0,2-1 1,5-1-4,0-1 0,0 0 0,-1 0 0,1 0 0,-1-1 0,0 0 1,11-10-1,42-41 4,-38 33 3,36-41 28,-40 43-17,0 0 0,2 2 1,0 0-1,26-18 0,-45 35-14,1 1 0,-1-1 0,1 1 0,-1-1 0,1 1 0,-1 0 0,1-1 0,-1 1 0,1 0 0,-1 0 0,1-1 0,-1 1 0,1 0 0,0 0 0,-1 0 0,1 0 0,-1 0 0,1 0 0,0 0 0,-1 0 0,1 0 0,-1 0 0,1 0 0,0 0 0,-1 0 0,1 0 0,-1 1 0,1-1 0,0 0 0,0 1 0,-1 0-1,1 0 0,-1 0 0,1 0 0,-1 0 1,1 0-1,-1 0 0,0 0 0,1 0 0,-1 1 0,0-1 1,0 0-1,0 0 0,0 0 0,0 3 0,-2 9-12,0 0 1,-4 16-1,3-19 5,-1 9-5,-2 7 1,-4 34 1,10-54 17,-1 0 0,1 0 0,0 0 0,0-1 0,1 1 0,0 0 0,0 0 0,0 0-1,1 0 1,-1-1 0,5 10 0,-5-13-10,0-1-1,0 1 1,0-1-1,0 0 1,1 1-1,-1-1 1,0 0 0,1 0-1,-1 0 1,0 0-1,1 0 1,-1 0-1,1 0 1,-1 0-1,1-1 1,0 1 0,-1-1-1,1 1 1,0-1-1,0 1 1,-1-1-1,1 0 1,0 0-1,0 0 1,-1 0 0,1 0-1,0 0 1,-1-1-1,1 1 1,0-1-1,0 1 1,-1-1-1,1 1 1,-1-1 0,1 0-1,2-1 1,2-2-184,1 0 1,-1 0 0,0-1-1,0 0 1,-1 0-1,1 0 1,6-9 0,-5 5 67,-1 0 0,0-1-1,0 0 1,-1 0 0,5-14 0,2-18-359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8.745"/>
    </inkml:context>
    <inkml:brush xml:id="br0">
      <inkml:brushProperty name="width" value="0.05" units="cm"/>
      <inkml:brushProperty name="height" value="0.05" units="cm"/>
    </inkml:brush>
  </inkml:definitions>
  <inkml:trace contextRef="#ctx0" brushRef="#br0">42 0 19212,'-9'12'1961,"2"0"-1313,0-1-272,4-1 808,-1-3-616,4-3-176,0-3-192,-12 4-280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39.537"/>
    </inkml:context>
    <inkml:brush xml:id="br0">
      <inkml:brushProperty name="width" value="0.05" units="cm"/>
      <inkml:brushProperty name="height" value="0.05" units="cm"/>
    </inkml:brush>
  </inkml:definitions>
  <inkml:trace contextRef="#ctx0" brushRef="#br0">156 255 16331,'1'-6'618,"0"1"0,-1-1 0,1 0 0,-1 1 0,0-1 0,-1 0 0,0-6-1,1 11-513,0 0-1,-1 0 0,1 0 0,0 0 1,0 1-1,-1-1 0,1 0 0,-1 0 0,1 1 1,0-1-1,-1 0 0,1 1 0,-1-1 1,0 0-1,1 1 0,-1-1 0,1 1 0,-1-1 1,0 1-1,1-1 0,-3 0 0,2 1-25,0 0 0,0 0 0,-1 0 0,1 0 0,0 1 0,0-1 0,-1 0 0,1 0 0,0 1 0,0-1 0,-1 1 0,1-1 0,0 1 0,0 0 0,0-1 0,0 1 0,0 0 0,0 0 0,-1 1 0,-8 7 24,1 1 0,0 0 0,0 0 0,1 1 0,0 0 0,1 0 0,1 1 0,-10 21 0,8-11-111,0-1 0,2 1 0,0 0 0,-3 29 0,8-44-1,1-1 0,-1 1 0,1-1 1,0 1-1,1 0 0,1 7 0,-2-13 8,1 0-1,-1 0 1,0 0 0,1 0-1,-1 0 1,0 0-1,1 0 1,-1 0-1,1 0 1,0 0-1,-1-1 1,1 1-1,0 0 1,-1 0-1,1-1 1,0 1-1,0 0 1,0-1 0,0 1-1,0-1 1,0 1-1,0-1 1,-1 1-1,1-1 1,1 0-1,-1 1 1,0-1-1,0 0 1,0 0-1,0 0 1,0 0-1,0 0 1,0 0 0,0 0-1,0 0 1,0 0-1,0 0 1,0-1-1,0 1 1,0 0-1,0-1 1,0 1-1,0-1 1,0 1-1,0-1 1,1 0 0,7-5-9,0 1 1,0-1 0,-1 0-1,1-1 1,-1 0 0,-1-1 0,14-15-1,43-67 5,-58 81 8,97-156 86,-85 133-61,-2 0 0,-1-1 0,13-45 0,-26 65-52,-6 16-4,-9 18-6,-12 29-6,2 1 1,2 1 0,3 1-1,-13 60 1,30-109 39,-1 4-9,0 1 0,1 0 0,0-1-1,0 16 1,1-22 6,0 0 1,1-1-1,-1 1 0,0-1 0,0 1 1,1-1-1,-1 1 0,1-1 0,0 1 1,-1-1-1,1 1 0,0-1 0,0 0 1,0 1-1,0-1 0,0 0 0,0 0 0,0 0 1,0 0-1,0 0 0,1 0 0,-1 0 1,0 0-1,1 0 0,-1-1 0,1 1 1,-1 0-1,0-1 0,1 1 0,0-1 1,-1 0-1,3 1 0,3-1-11,1 0 1,0 0-1,0-1 0,0 0 1,0 0-1,-1-1 0,1 0 1,0 0-1,-1-1 0,0 0 0,1 0 1,6-5-1,11-6-16,42-34 0,-62 44 30,-1 2 3,0-1 0,0 0 0,0 0 1,-1 0-1,1 0 0,-1-1 1,0 1-1,0-1 0,0 0 0,2-6 1,-4 10-3,-1 0 0,0 0 0,0 0 1,0 0-1,0 0 0,0-1 0,0 1 1,0 0-1,0 0 0,0 0 1,0 0-1,0 0 0,0-1 0,0 1 1,0 0-1,0 0 0,-1 0 0,1 0 1,0 0-1,0 0 0,0 0 0,0-1 1,0 1-1,0 0 0,0 0 0,0 0 1,0 0-1,0 0 0,0 0 0,-1 0 1,1 0-1,0 0 0,0 0 0,0-1 1,0 1-1,0 0 0,0 0 0,0 0 1,-1 0-1,1 0 0,0 0 0,0 0 1,0 0-1,0 0 0,0 0 0,0 0 1,-1 0-1,1 0 0,0 0 0,0 0 1,0 0-1,0 0 0,0 0 0,0 1 1,-1-1-1,-7 2 3,-3 5 3,0 1 0,0 0 0,1 1 0,0 0 0,1 0 0,-1 1 0,2 0-1,-15 22 1,23-32-6,-1 1 0,1-1-1,0 1 1,0-1 0,-1 1 0,1-1-1,0 1 1,0-1 0,0 1-1,-1-1 1,1 1 0,0-1-1,0 1 1,0-1 0,0 1-1,0-1 1,0 1 0,0-1-1,0 1 1,0-1 0,0 1-1,1-1 1,-1 1 0,0-1 0,0 1-1,0-1 1,1 1 0,-1-1-1,0 1 1,0-1 0,1 1-1,-1-1 1,0 0 0,1 1-1,-1-1 1,1 0 0,-1 1-1,0-1 1,1 0 0,-1 1 0,1-1-1,-1 0 1,1 0 0,-1 0-1,1 1 1,-1-1 0,1 0-1,0 0 1,30 1-22,-26-1 19,42-3-14,87-1-45,-112 4 96,0 2-1,0 1 1,0 1-1,22 6 0,-43-10-16,-1 0 0,0 1-1,0-1 1,1 0-1,-1 0 1,0 0 0,0 0-1,1 0 1,-1 0-1,0 0 1,1 0 0,-1 0-1,0 0 1,0 0-1,1 0 1,-1 0 0,0 0-1,0 0 1,1 0-1,-1-1 1,0 1 0,0 0-1,1 0 1,-1 0-1,0 0 1,0 0 0,0-1-1,1 1 1,-1 0-1,0 0 1,0 0 0,0-1-1,0 1 1,1 0-1,0-12 379,-8-15 126,6 25-456,-16-45 459,-35-67 0,52 113-571,0 1 1,0-1-1,0 1 0,0-1 0,0 1 0,1 0 1,-1-1-1,0 1 0,0-1 0,0 1 0,1 0 1,-1-1-1,0 1 0,0 0 0,1-1 0,-1 1 1,0 0-1,1-1 0,-1 1 0,0 0 0,1 0 1,-1-1-1,0 1 0,1 0 0,-1 0 0,1 0 1,-1-1-1,0 1 0,1 0 0,-1 0 0,1 0 1,-1 0-1,1 0 0,-1 0 0,0 0 0,1 0 1,0 0-1,20-2-1976,-20 2 1781,40 0-1451,-17 1 651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5.211"/>
    </inkml:context>
    <inkml:brush xml:id="br0">
      <inkml:brushProperty name="width" value="0.05" units="cm"/>
      <inkml:brushProperty name="height" value="0.05" units="cm"/>
    </inkml:brush>
  </inkml:definitions>
  <inkml:trace contextRef="#ctx0" brushRef="#br0">133 99 17700,'-1'-1'55,"1"0"0,-1 1 0,1-1 0,-1 0 1,1 1-1,-1-1 0,0 0 0,1 1 0,-1-1 0,0 0 1,1 1-1,-1-1 0,0 1 0,0-1 0,0 1 0,1 0 1,-1-1-1,0 1 0,0 0 0,0 0 0,0-1 0,0 1 0,0 0 1,0 0-1,0 0 0,0 0 0,1 0 0,-1 0 0,0 1 1,0-1-1,0 0 0,0 0 0,0 1 0,0-1 0,0 0 1,1 1-1,-1-1 0,0 1 0,0-1 0,1 1 0,-1-1 1,0 1-1,0 0 0,0 0 0,-4 4 89,1-1 0,-1 1 1,1 0-1,0 1 0,-3 5 0,-5 9-12,2 0 0,0 0 0,-9 32-1,15-40-122,1 1-1,0-1 0,0 1 1,1 0-1,1 0 0,1 0 0,0 17 1,0-28-5,0 0 1,1 0 0,-1 0-1,0 0 1,1 0-1,-1 0 1,1 0 0,0 0-1,-1-1 1,1 1 0,0 0-1,0 0 1,0-1 0,1 1-1,-1 0 1,0-1 0,1 0-1,1 3 1,-2-4 5,1 1 0,-1 0 1,1-1-1,-1 1 0,1-1 1,-1 0-1,1 1 0,0-1 0,-1 0 1,1 0-1,-1 0 0,1 0 1,-1 0-1,1 0 0,0-1 1,-1 1-1,4-1 0,1-2 36,1 0 1,0-1-1,-1 1 1,0-1-1,1 0 0,-2-1 1,1 0-1,5-5 0,9-13 192,-1 0 0,-1-2-1,-2 0 1,0-1 0,22-52-1,-17 35 98,-20 76-215,4 87-149,-3-107 33,0 1 1,1-1-1,1 0 0,0 0 1,0 0-1,13 23 0,-16-33 11,1 0-1,0 0 1,0-1-1,0 1 1,0-1-1,0 0 1,0 1-1,1-1 1,-1 0-1,1 0 0,-1 0 1,1-1-1,4 3 1,-5-3 8,1-1 1,-1 1-1,0-1 1,0 0-1,0 1 0,0-1 1,0 0-1,0 0 1,0-1-1,0 1 1,0 0-1,1-1 0,-1 1 1,0-1-1,0 0 1,0 1-1,-1-1 1,1 0-1,0 0 0,0 0 1,0-1-1,1-1 1,5-3 82,-1-1 0,0 0 0,0-1 1,-1 0-1,0 0 0,0 0 1,-1-1-1,0 0 0,-1 0 0,0 0 1,3-11-1,0-1 133,-1-1 0,-1 0 0,4-42 0,-9 60-226,0 1 1,0 0 0,0-1 0,-1 1-1,1 0 1,-1-1 0,1 1-1,-1 0 1,0-1 0,-1 1-1,-1-4 1,3 7-14,0-1 0,-1 1 0,1 0 0,0-1 1,0 1-1,-1 0 0,1-1 0,0 1 0,0 0 0,-1 0 0,1-1 0,0 1 1,-1 0-1,1 0 0,-1 0 0,1-1 0,0 1 0,-1 0 0,1 0 0,-1 0 0,1 0 1,0 0-1,-1 0 0,1 0 0,-1 0 0,1 0 0,0 0 0,-1 0 0,1 0 1,-1 0-1,0 0 0,0 1-3,0 0 0,0 0 1,0 0-1,-1 0 0,1 0 0,0 0 1,0 0-1,0 0 0,1 1 0,-1-1 1,0 0-1,0 1 0,1-1 0,-1 2 1,-2 4-4,0 0 0,1 0 0,-1 0 0,2 0 0,-1 1 0,0 10 0,2-17 5,-1 1 0,1 0 0,0-1 0,0 1 1,0-1-1,1 1 0,-1 0 0,0-1 0,0 1 0,1-1 0,-1 1 0,1 0 0,0-1 0,-1 1 0,1-1 0,0 0 0,0 1 1,0-1-1,0 0 0,0 1 0,0-1 0,0 0 0,0 0 0,1 0 0,-1 0 0,0 0 0,1 0 0,-1 0 0,1-1 0,-1 1 0,1 0 1,-1-1-1,1 1 0,-1-1 0,3 1 0,5 0-3,0-1 0,0 0 0,1 0 0,-1-1-1,0 0 1,12-4 0,57-18-54,-28 7 22,-35 12-38,1 0 0,-1-2-1,-1 0 1,27-13 0,-37 16 45,1-1 0,-1 1 0,1-1 0,-1 0 0,0 0 0,-1 0 0,1-1 0,-1 1 0,0-1 1,0 0-1,0 1 0,-1-2 0,1 1 0,-1 0 0,0 0 0,-1-1 0,2-6 0,-2 7 3,0-1-1,0 1 1,-1-1 0,0 0-1,0 1 1,0-1 0,-1 0-1,-1-5 1,2 10 19,0 0 1,0 0-1,-1 0 1,1 0-1,-1 0 0,1 0 1,-1 0-1,1 1 1,-1-1-1,1 0 1,-1 0-1,0 0 0,1 1 1,-1-1-1,0 0 1,0 1-1,1-1 1,-1 1-1,0-1 0,-1 0 1,0 1-1,0 0 1,1 0 0,-1 0-1,1 0 1,-1 0-1,0 0 1,1 0-1,-1 1 1,1-1 0,-1 0-1,1 1 1,-1 0-1,1-1 1,-1 1-1,1 0 1,-1 0 0,-1 1-1,-2 2-7,-1 1-1,0 0 0,1 0 1,0 0-1,0 1 0,0 0 1,1 0-1,0 0 1,0 0-1,-4 9 0,2 0 7,0-1-1,0 1 1,-5 28-1,9-33 11,0 1-1,1-1 1,0 0-1,1 0 1,0 1-1,1-1 1,0 0-1,1 0 1,4 17-1,-5-24 0,0 1-1,1-1 1,-1 0-1,1 0 0,-1 0 1,1 0-1,0 0 1,0-1-1,1 1 0,-1 0 1,0-1-1,1 0 1,0 0-1,-1 1 0,1-2 1,0 1-1,0 0 1,0 0-1,0-1 0,0 0 1,0 1-1,1-1 1,-1-1-1,0 1 0,1 0 1,-1-1-1,1 1 1,-1-1-1,0 0 0,1 0 1,-1-1-1,5 0 0,3-1 6,-1 0-1,0-1 0,0 0 1,1-1-1,-2 0 0,1 0 0,15-10 1,60-48 71,-58 41-59,30-19 0,-56 39-21,1 0 0,-1 1 0,0-1 0,1 0-1,-1 0 1,1 1 0,-1-1 0,1 1-1,-1-1 1,1 1 0,-1 0 0,1-1-1,0 1 1,-1 0 0,1 0 0,2 1-1,-3-1 1,0 1 0,0-1 0,0 1 0,0 0 0,-1 0 0,1-1 0,0 1 0,0 0 1,-1 0-1,1 0 0,-1 0 0,1 0 0,-1 0 0,1 0 0,-1 0 0,0 0 0,1 0 0,-1 0 0,0 0 0,0 0 0,0 0 0,0 0 0,0 3 0,0-1 4,1 1 0,-1-1 0,1 1 0,-1-1 0,1 1 0,0-1-1,1 1 1,-1-1 0,0 0 0,4 5 0,-4-7 4,0 1-1,1-1 0,-1 0 0,1 0 1,-1 0-1,1 0 0,-1 0 1,1-1-1,0 1 0,-1 0 0,1-1 1,0 1-1,0-1 0,0 0 1,-1 1-1,1-1 0,0 0 0,0 0 1,0 0-1,-1-1 0,1 1 1,0 0-1,2-1 0,11-3 13,-1 0-1,0-1 1,0-1-1,0 0 1,-1-1-1,0 0 1,0-1-1,17-14 1,26-14-43,-55 35 17,0 0 0,0 1 0,0-1-1,1 0 1,-1 1 0,0-1 0,1 0 0,-1 1 0,0 0 0,1-1 0,-1 1 0,1 0 0,-1 0 0,1 0 0,-1 0-1,1 0 1,-1 0 0,0 0 0,1 0 0,2 1 0,-3 0-2,0 0-1,1 0 1,-1 1-1,0-1 1,0 0-1,0 1 1,0-1 0,-1 1-1,1-1 1,0 1-1,0-1 1,-1 1-1,1-1 1,-1 1-1,0 0 1,1-1 0,-1 1-1,0 2 1,1 2-21,8 37-73,-9-39 110,1-1 0,1 0 0,-1 0 0,0 1 0,1-1 0,-1 0 0,1 0 0,0-1 0,0 1 0,3 3 0,-4-5 7,1-1-1,-1 1 0,1 0 0,-1 0 0,1-1 1,-1 1-1,1-1 0,-1 0 0,1 1 1,0-1-1,-1 0 0,1 0 0,0 0 0,-1 0 1,1 0-1,0 0 0,-1-1 0,1 1 0,0 0 1,-1-1-1,1 1 0,-1-1 0,1 0 1,-1 1-1,1-1 0,-1 0 0,1 0 0,-1 0 1,0 0-1,2-2 0,7-4 84,-1-2 0,16-16-1,-21 21-59,18-24 101,-15 19-136,-1 1 1,1 0-1,9-7 1,-16 15-7,0-1 0,0 1 1,0 0-1,0 0 1,1 0-1,-1-1 0,0 1 1,0 0-1,0 0 1,1 0-1,-1 0 1,0-1-1,0 1 0,1 0 1,-1 0-1,0 0 1,1 0-1,-1 0 0,0 0 1,0 0-1,1 0 1,-1 0-1,0 0 0,0 0 1,1 0-1,-1 0 1,0 0-1,1 0 0,-1 0 1,0 0-1,0 0 1,1 0-1,-1 0 1,0 0-1,0 1 0,1-1 1,-1 0-1,0 0 1,0 0-1,1 1 0,2 13-135,-6 21-32,3-33 158,-4 21-111,1-7-145,1 0-1,0 0 1,2 27 0,-1-43 250,1 1 0,0-1 0,0 0 1,0 0-1,0 1 0,0-1 0,0 0 0,0 0 1,0 1-1,0-1 0,0 0 0,0 0 0,0 0 1,0 1-1,0-1 0,0 0 0,0 0 0,0 1 1,0-1-1,0 0 0,0 0 0,1 1 0,-1-1 1,0 0-1,0 0 0,0 0 0,0 0 0,0 1 1,1-1-1,-1 0 0,0 0 0,0 0 0,0 0 1,0 1-1,1-1 0,-1 0 0,0 0 0,0 0 1,1 0-1,-1 0 0,0 0 0,1 0 0,4-11-460,1-8 38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40.161"/>
    </inkml:context>
    <inkml:brush xml:id="br0">
      <inkml:brushProperty name="width" value="0.05" units="cm"/>
      <inkml:brushProperty name="height" value="0.05" units="cm"/>
    </inkml:brush>
  </inkml:definitions>
  <inkml:trace contextRef="#ctx0" brushRef="#br0">1 6 18884,'3'-6'1936,"-2"8"-1271,1 2-281,-1 3 1464,1 0-960,0 0-992,4 1-680,1-3 696,3 2-160,0 2-104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5:40.577"/>
    </inkml:context>
    <inkml:brush xml:id="br0">
      <inkml:brushProperty name="width" value="0.05" units="cm"/>
      <inkml:brushProperty name="height" value="0.05" units="cm"/>
    </inkml:brush>
  </inkml:definitions>
  <inkml:trace contextRef="#ctx0" brushRef="#br0">4 28 16964,'-3'22'2256,"3"-5"-1360,1-10-344,2-3 1257,1-7-777,-1-4-232,0-3-936,0-3-680,1 0 712,2-2-192,-3-1-216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4.443"/>
    </inkml:context>
    <inkml:brush xml:id="br0">
      <inkml:brushProperty name="width" value="0.05" units="cm"/>
      <inkml:brushProperty name="height" value="0.05" units="cm"/>
    </inkml:brush>
  </inkml:definitions>
  <inkml:trace contextRef="#ctx0" brushRef="#br0">400 50 14163,'3'-3'481,"-2"1"-151,0 0 0,1 0 1,-1 1-1,0-1 0,0 0 0,0 0 1,0 0-1,0-1 0,0-1 1,-1 3-228,0 1 0,0-1 0,0 0 0,-1 0 0,1 1 0,0-1 0,0 0 1,-1 1-1,1-1 0,-1 0 0,1 1 0,-1-1 0,1 0 0,-1 1 0,1-1 0,-1 1 0,1-1 1,-1 1-1,1-1 0,-1 1 0,0 0 0,1-1 0,-1 1 0,0 0 0,0-1 0,1 1 0,-1 0 0,0 0 1,0 0-1,1 0 0,-2-1 0,-9-1 87,0 0 1,0 0 0,0 1-1,0 0 1,0 1 0,0 0-1,0 1 1,0 0-1,0 0 1,0 2 0,0-1-1,0 1 1,1 1 0,-1 0-1,-14 8 1,11-5-158,0 2 0,1-1 0,0 2 0,0 0 0,1 0 0,0 1 0,1 1 0,0 0 0,1 0 0,-10 16 0,10-11-10,1 0 0,0 1 0,1 0 1,1 1-1,-6 26 0,11-36-22,0 1-1,0-1 1,1 0-1,0 1 1,1-1-1,0 1 1,0-1-1,1 1 1,0-1-1,1 0 1,0 1-1,1-1 1,3 9-1,-4-14 0,0-1 0,0 0 0,0 0-1,0 0 1,1 0 0,-1 0 0,1 0 0,-1-1-1,1 1 1,0-1 0,0 0 0,0 0 0,1 0-1,-1 0 1,0-1 0,1 1 0,-1-1 0,1 0-1,0 0 1,-1 0 0,1 0 0,0-1-1,-1 1 1,1-1 0,0 0 0,0 0 0,-1 0-1,7-2 1,3 0 46,-1-1-1,0 0 1,0-1-1,0 0 0,-1-1 1,1 0-1,14-10 1,-2-1 169,0 0-1,0-2 1,20-20 0,-35 29-98,0 0-1,-1 0 1,0-1 0,-1 0 0,0 0 0,0-1-1,-1 0 1,-1 0 0,8-19 0,-12 26-109,0 1 0,0-1 0,-1 0 0,1 1 1,-1-1-1,1 0 0,-1 0 0,0 1 0,-1-1 0,1 0 0,-1 0 1,0 1-1,1-1 0,-1 0 0,-1 1 0,1-1 0,-1 1 0,1 0 1,-1-1-1,0 1 0,0 0 0,0 0 0,-1 0 0,1 0 1,-1 0-1,0 1 0,0-1 0,0 1 0,0 0 0,0 0 0,0 0 1,0 0-1,-5-2 0,-1 1-203,0-1 0,0 1 0,-1 1 1,1-1-1,0 2 0,-1-1 0,0 1 1,1 1-1,-1 0 0,0 0 0,-18 3 0,12 0-273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5.075"/>
    </inkml:context>
    <inkml:brush xml:id="br0">
      <inkml:brushProperty name="width" value="0.05" units="cm"/>
      <inkml:brushProperty name="height" value="0.05" units="cm"/>
    </inkml:brush>
  </inkml:definitions>
  <inkml:trace contextRef="#ctx0" brushRef="#br0">17 1 16516,'0'0'84,"1"0"0,-1 0 0,1 1 0,-1-1 0,1 0 0,-1 1 0,1-1 0,-1 0 0,1 1 0,-1-1 1,0 0-1,1 1 0,-1-1 0,0 1 0,1-1 0,-1 1 0,0-1 0,1 0 0,-1 1 0,0 0 1,0-1-1,0 1 0,1-1 0,-1 1 0,0-1 0,0 1 0,0-1 0,0 1 0,0-1 0,0 1 0,0 0 1,0 0-1,-2 25 515,2-20-19,-16 221 1555,10 0-3501,7-259 2140,-3-1-862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5.494"/>
    </inkml:context>
    <inkml:brush xml:id="br0">
      <inkml:brushProperty name="width" value="0.05" units="cm"/>
      <inkml:brushProperty name="height" value="0.05" units="cm"/>
    </inkml:brush>
  </inkml:definitions>
  <inkml:trace contextRef="#ctx0" brushRef="#br0">1 161 17268,'0'-7'275,"0"1"-1,1-1 1,0 1 0,0 0 0,1-1 0,-1 1-1,1 0 1,1 0 0,-1 0 0,1 0 0,0 1-1,0-1 1,1 1 0,0-1 0,0 1 0,0 1-1,0-1 1,1 0 0,0 1 0,7-5 0,-4 4-144,0 0 1,0 1-1,0 0 0,0 0 1,1 1-1,0 0 1,-1 0-1,1 1 1,0 0-1,0 1 0,0 0 1,0 1-1,17 0 1,-11 2-100,0 0 1,0 1-1,0 1 1,0 1-1,0 0 1,-1 0-1,0 2 0,24 13 1,-32-16-29,0 0 1,0 0-1,0 0 0,-1 1 0,0-1 1,0 1-1,0 1 0,0-1 1,-1 1-1,0-1 0,0 1 0,0 0 1,-1 1-1,0-1 0,0 1 1,-1-1-1,0 1 0,0 0 1,0 0-1,-1 0 0,1 9 0,-3-10 9,0 0 0,0 1-1,-1-1 1,1 0-1,-1 0 1,-1 0 0,1 0-1,-1 0 1,0 0-1,0-1 1,-1 0 0,1 1-1,-1-1 1,-1 0-1,1-1 1,-1 1 0,1-1-1,-1 0 1,0 0-1,-11 5 1,4-1-57,0-1-1,-1-1 1,0 0 0,0 0-1,-1-2 1,1 0-1,-1 0 1,-18 2 0,24-5-303,1-1 0,-1 0 0,1 0 1,-1 0-1,0-1 0,1 0 1,-15-4-1,21 5-301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5.958"/>
    </inkml:context>
    <inkml:brush xml:id="br0">
      <inkml:brushProperty name="width" value="0.05" units="cm"/>
      <inkml:brushProperty name="height" value="0.05" units="cm"/>
    </inkml:brush>
  </inkml:definitions>
  <inkml:trace contextRef="#ctx0" brushRef="#br0">36 3 17500,'3'-2'2132,"0"9"-1380,0 10-10,-2 48 98,-3 0 0,-21 122 0,4-43-316,19-138-463,-1 1 0,1-1 0,0 0 0,1 9 0,-1-14-48,0-1 0,0 1 1,0-1-1,1 1 0,-1-1 0,0 1 1,0-1-1,0 0 0,1 1 0,-1-1 1,0 1-1,0-1 0,1 1 0,-1-1 1,0 0-1,1 1 0,-1-1 1,0 0-1,1 1 0,-1-1 0,1 0 1,-1 1-1,1-1 0,0 0 0,0 0 6,0 0-1,0 0 0,0 0 1,0 0-1,0-1 0,0 1 1,0 0-1,0-1 0,-1 1 1,1-1-1,0 1 0,0-1 1,0 1-1,0-1 0,-1 0 1,1 0-1,0 1 0,0-2 1,111-123 1272,-38 40-693,145-148-32,-185 191-1964,-34 42 1345,1 0-1,-1 0 0,0-1 1,1 1-1,-1 0 0,0 0 1,0-1-1,0 1 0,1 0 1,-1-1-1,0 1 1,0 0-1,0-1 0,0 1 1,0 0-1,0-1 0,1 1 1,-1-1-1,0 1 0,0 0 1,0-1-1,0 1 0,0 0 1,0-1-1,-1 1 0,1-1 1,0 1-1,0 0 1,0-1-1,0 1 0,0 0 1,-1-1-1,-10 1-515,-8 8-187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6.374"/>
    </inkml:context>
    <inkml:brush xml:id="br0">
      <inkml:brushProperty name="width" value="0.05" units="cm"/>
      <inkml:brushProperty name="height" value="0.05" units="cm"/>
    </inkml:brush>
  </inkml:definitions>
  <inkml:trace contextRef="#ctx0" brushRef="#br0">0 1 18428,'10'8'1960,"3"1"-1215,6 0-297,4 2 864,1 0-176,5 2-480,-3 2-336,1 3-600,-1 2-400,-3-1 688,-1-2-168,-4-5-72,-4-4-128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7.643"/>
    </inkml:context>
    <inkml:brush xml:id="br0">
      <inkml:brushProperty name="width" value="0.05" units="cm"/>
      <inkml:brushProperty name="height" value="0.05" units="cm"/>
    </inkml:brush>
  </inkml:definitions>
  <inkml:trace contextRef="#ctx0" brushRef="#br0">66 20 16972,'7'-20'3814,"-7"32"-750,-8 37-1669,-12 64-1272,-18 114-28,36-216-81,1-7 14,0 1 1,0 0-1,0 0 0,1 0 0,0 1 0,0-1 0,0 0 0,0 0 1,1 0-1,1 5 0,-1-10-11,-1 0 0,1 1 0,0-1 0,0 0 1,-1 0-1,1 0 0,0 0 0,-1 0 0,1 0 0,0 0 1,0 0-1,-1 0 0,1-1 0,0 1 0,0 0 0,-1 0 1,1-1-1,0 1 0,-1 0 0,1-1 0,-1 1 0,1 0 1,0-1-1,-1 1 0,1-1 0,-1 1 0,1-1 0,-1 0 1,1 0-1,18-16 265,70-84 58,84-124 0,-170 221-594,0 0 0,0 1 0,-1-1 0,1 0 0,-1-1 0,0 1 0,-1 0 0,1 0 0,-1-1 0,0 1 0,2-9 0,-5 3-422,-9 6-211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8.047"/>
    </inkml:context>
    <inkml:brush xml:id="br0">
      <inkml:brushProperty name="width" value="0.05" units="cm"/>
      <inkml:brushProperty name="height" value="0.05" units="cm"/>
    </inkml:brush>
  </inkml:definitions>
  <inkml:trace contextRef="#ctx0" brushRef="#br0">1 0 17196,'10'15'2304,"1"-2"-1400,5-1-312,0 3 1129,5-1-433,1 3-240,1-2-440,2 3-311,-3 1-594,-4 1-391,-2-3 584,0 2-144,0 1-104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8.481"/>
    </inkml:context>
    <inkml:brush xml:id="br0">
      <inkml:brushProperty name="width" value="0.05" units="cm"/>
      <inkml:brushProperty name="height" value="0.05" units="cm"/>
    </inkml:brush>
  </inkml:definitions>
  <inkml:trace contextRef="#ctx0" brushRef="#br0">2 17 15971,'-2'4'2073,"5"3"-993,7-1-376,7-2 1649,6-1-825,13-3-384,3 0-199,7-4-353,1-2-120,2-1-136,-2-2-160,-5 2-344,-5 1-248,-11 5-673,-6 1-375,-12 1 1104,-6 4-256,-8 3-304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5.650"/>
    </inkml:context>
    <inkml:brush xml:id="br0">
      <inkml:brushProperty name="width" value="0.05" units="cm"/>
      <inkml:brushProperty name="height" value="0.05" units="cm"/>
    </inkml:brush>
  </inkml:definitions>
  <inkml:trace contextRef="#ctx0" brushRef="#br0">4 2 16628,'-3'-2'1312,"2"5"-1104,1 7-192,4 5 368,3-4-536,8 2 120,2 0-168,6-7-80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8.907"/>
    </inkml:context>
    <inkml:brush xml:id="br0">
      <inkml:brushProperty name="width" value="0.05" units="cm"/>
      <inkml:brushProperty name="height" value="0.05" units="cm"/>
    </inkml:brush>
  </inkml:definitions>
  <inkml:trace contextRef="#ctx0" brushRef="#br0">1 43 16796,'3'17'1896,"15"-7"-960,4-7-336,11-3 1057,1-3-369,8-5-304,-2-1-248,-2-1-824,0-1-696,-11-1 744,-4 2-168,-7 0-184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9.336"/>
    </inkml:context>
    <inkml:brush xml:id="br0">
      <inkml:brushProperty name="width" value="0.05" units="cm"/>
      <inkml:brushProperty name="height" value="0.05" units="cm"/>
    </inkml:brush>
  </inkml:definitions>
  <inkml:trace contextRef="#ctx0" brushRef="#br0">1 445 18020,'1'1'2622,"-1"-1"-2560,7-4 817,9-10-87,143-129 2810,140-141-1409,-315 312-2321,1 1 0,-17 46 0,31-71 120,-15 33-56,-15 62 1,28-86 39,0-1 0,1 1 0,1 0 0,0 0 0,0-1 0,2 1 0,-1 0 0,2 0 0,2 14 0,-2-21-52,0-1-1,0 0 0,0 0 1,1 0-1,-1-1 1,1 1-1,0 0 0,7 7 1,-8-10-67,0 0 1,0-1 0,0 1-1,-1 0 1,1-1-1,1 1 1,-1-1 0,0 0-1,0 0 1,0 1-1,1-2 1,-1 1 0,1 0-1,-1 0 1,1-1-1,-1 1 1,1-1 0,-1 0-1,1 0 1,-1 0-1,5 0 1,-3-4-450,-7-6-72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19.757"/>
    </inkml:context>
    <inkml:brush xml:id="br0">
      <inkml:brushProperty name="width" value="0.05" units="cm"/>
      <inkml:brushProperty name="height" value="0.05" units="cm"/>
    </inkml:brush>
  </inkml:definitions>
  <inkml:trace contextRef="#ctx0" brushRef="#br0">1 53 17612,'6'5'1928,"14"-4"-1032,5-1-296,13-6 953,5-1-137,14-3-416,2 0-183,5 0-297,-2 1-144,-6 5-456,-3 1-384,-10 3-881,-10 0-1191,-9 4 2048,-5 4-409,-8-5-351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0.689"/>
    </inkml:context>
    <inkml:brush xml:id="br0">
      <inkml:brushProperty name="width" value="0.05" units="cm"/>
      <inkml:brushProperty name="height" value="0.05" units="cm"/>
    </inkml:brush>
  </inkml:definitions>
  <inkml:trace contextRef="#ctx0" brushRef="#br0">135 33 15043,'4'-12'731,"3"-8"4397,-13 41-1799,-76 241-1478,80-245-1825,2-16-25,1-1-1,-1 0 0,0 0 0,0 0 0,0 1 1,0-1-1,0 0 0,0 0 0,1 0 0,-1 0 1,0 1-1,0-1 0,0 0 0,0 0 1,1 0-1,-1 0 0,0 0 0,0 0 0,0 0 1,1 1-1,-1-1 0,0 0 0,0 0 0,0 0 1,1 0-1,-1 0 0,0 0 0,0 0 0,1 0 1,-1 0-1,0 0 0,0 0 0,0 0 0,1 0 1,-1-1-1,0 1 0,1 0 0,25-17-14,-15 8 6,-1 2 7,7-5-24,0 1 1,1 1 0,0 0 0,31-12-1,-45 21 12,0-1 0,1 1 0,-1 0 0,1 0 1,-1 0-1,1 1 0,0 0 0,-1 0 0,1 0 0,-1 0 0,1 1 0,-1-1 0,1 1 0,-1 0 0,1 1 0,-1-1 0,0 1 0,1 0 0,-1 0 0,0 0 0,0 1 0,0-1 0,-1 1 0,1 0 0,-1 0 0,6 6 0,-4-3 27,-1-1 0,0 1 0,0 0 0,0 1 0,0-1 0,-1 1 0,0 0 0,-1 0-1,1 0 1,-1 0 0,-1 0 0,1 0 0,-1 0 0,0 1 0,-1-1 0,0 0 0,0 1-1,-1-1 1,0 0 0,0 1 0,-2 6 0,0-5 54,0-1-1,0 0 1,0-1-1,-1 1 0,-1 0 1,1-1-1,-1 0 1,0 0-1,-1-1 1,1 1-1,-1-1 1,-1 0-1,1-1 1,-1 1-1,0-1 1,0-1-1,-15 8 1,11-8-47,1 1 0,-1-2-1,-1 0 1,1 0 0,0-1 0,-1-1 0,1 1 0,-1-2 0,1 0 0,-1 0 0,1-1-1,-23-5 1,29 5-110,-1 0 0,0-1 0,1 0 0,0 0 0,0 0 0,-1-1 0,1 0 0,1 0-1,-1 0 1,0 0 0,1-1 0,-1 0 0,1 0 0,0 0 0,1 0 0,-1-1 0,1 1 0,0-1 0,0 0-1,0 0 1,1 0 0,-1-1 0,1 1 0,0 0 0,1-1 0,0 0 0,-2-8 0,0-22-489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1.123"/>
    </inkml:context>
    <inkml:brush xml:id="br0">
      <inkml:brushProperty name="width" value="0.05" units="cm"/>
      <inkml:brushProperty name="height" value="0.05" units="cm"/>
    </inkml:brush>
  </inkml:definitions>
  <inkml:trace contextRef="#ctx0" brushRef="#br0">1 30 19652,'8'0'1889,"2"7"-1161,3 1-256,6 2 1024,4 2-392,8-4-471,5 0-177,7-7-152,0-2-48,2-8-280,-1-1-168,-4-4-680,-7-1 1248,-3 1-464,-4 4-96,-9 0-40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1.902"/>
    </inkml:context>
    <inkml:brush xml:id="br0">
      <inkml:brushProperty name="width" value="0.05" units="cm"/>
      <inkml:brushProperty name="height" value="0.05" units="cm"/>
    </inkml:brush>
  </inkml:definitions>
  <inkml:trace contextRef="#ctx0" brushRef="#br0">97 48 15939,'10'-48'3604,"-15"77"-190,-11 31-2634,0-4-633,-1 14-71,-22 96 8,33-135-69,2 2 1,1-1 0,2 38 0,1-64-13,1 0 1,-1 0 0,1 0-1,0 0 1,4 11 0,-4-16-3,-1 1 1,1 0 0,0-1 0,0 0 0,0 1 0,0-1-1,0 0 1,0 1 0,0-1 0,0 0 0,0 0 0,0 0-1,1 0 1,-1 0 0,1 0 0,-1 0 0,0 0 0,1-1-1,-1 1 1,1 0 0,0-1 0,-1 1 0,1-1 0,-1 0-1,1 0 1,0 1 0,1-1 0,3-1 16,0 0 1,0 0-1,0-1 1,0 1-1,-1-1 0,1-1 1,-1 1-1,1-1 1,-1 0-1,0 0 1,0 0-1,7-7 0,6-5 174,29-32 0,-18 11 380,47-75 1,-71 104-474,-2 5 71,-3 7-129,-1 7-39,-2 2 5,-11 71-18,13-78 9,1 0-1,0 0 1,0-1-1,0 1 1,1 0-1,0 0 0,0-1 1,1 1-1,-1 0 1,4 6-1,-4-11 5,0 0 0,1-1 0,-1 1-1,1 0 1,-1 0 0,1-1 0,0 1 0,-1-1-1,1 0 1,0 1 0,0-1 0,0 0 0,0 0-1,0 0 1,0 0 0,0 0 0,1-1 0,-1 1-1,0-1 1,0 1 0,0-1 0,1 0 0,-1 0-1,0 0 1,1 0 0,-1 0 0,0-1 0,0 1-1,0-1 1,1 1 0,2-2 0,-1 1-94,0-1-1,-1 1 1,1 0 0,-1-1 0,1 0 0,-1 0 0,0 0-1,0 0 1,1-1 0,-2 1 0,1-1 0,0 1-1,0-1 1,-1 0 0,0 0 0,1-1 0,2-5 0,-5 8 69,0 1 1,0-1 0,1 0-1,-1 0 1,0 0-1,0 1 1,0-1 0,0 0-1,0 0 1,0 0 0,0 1-1,-1-1 1,1 0 0,0 0-1,0 1 1,-1-1 0,1 0-1,0 0 1,-1 1 0,1-1-1,-1 0 1,1 1 0,-1-1-1,0 0 1,-6-6-401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2.692"/>
    </inkml:context>
    <inkml:brush xml:id="br0">
      <inkml:brushProperty name="width" value="0.05" units="cm"/>
      <inkml:brushProperty name="height" value="0.05" units="cm"/>
    </inkml:brush>
  </inkml:definitions>
  <inkml:trace contextRef="#ctx0" brushRef="#br0">44 0 17948,'-5'148'4681,"-14"71"-2766,1-12-1482,17-200-417,0 1 0,1 0 0,0 0-1,1 0 1,2 13 0,-3-21-16,0 1 0,0-1 1,1 0-1,-1 1 0,0-1 0,0 0 1,0 1-1,0-1 0,1 0 0,-1 1 0,0-1 1,0 0-1,1 1 0,-1-1 0,0 0 1,1 0-1,-1 0 0,0 1 0,1-1 0,-1 0 1,0 0-1,1 0 0,-1 0 0,0 0 1,1 1-1,-1-1 0,0 0 0,1 0 0,-1 0 1,0 0-1,1 0 0,-1 0 0,1 0 1,-1 0-1,0 0 0,1 0 0,-1-1 0,0 1 1,1 0-1,-1 0 0,0 0 0,1 0 1,-1-1-1,0 1 0,1 0 0,-1 0 0,0 0 1,1-1-1,-1 1 0,0 0 0,0 0 1,0-1-1,1 1 0,-1 0 0,0-1 0,0 1 1,0 0-1,1-1 0,-1 0 0,13-18 10,-4-10-6,0 0 1,-2-1-1,-1 1 1,4-50-1,-10 74-214,-1 18 92,2 26-44,-1-34 142,1-1 0,0 1 0,1 0 0,-1-1 1,1 1-1,0-1 0,0 1 0,0-1 1,1 0-1,-1 0 0,1 0 0,3 4 0,-4-6 22,0-1-1,0 1 0,0-1 1,1 1-1,-1-1 0,0 0 1,0 0-1,1 0 0,-1 0 1,1 0-1,-1 0 0,1-1 1,-1 1-1,1-1 0,-1 0 1,1 0-1,0 0 0,-1 0 1,1 0-1,-1 0 0,1-1 1,-1 1-1,1-1 0,3-1 1,4-3 54,1 0 0,-1 0 0,0-1 1,0-1-1,-1 1 0,0-2 0,15-14 1,2-1 151,-20 21-126,-6 10-63,-5 12-27,5-19 10,-5 13-4,-14 49-10,17-57 15,1 0-1,0 0 1,0 0-1,1 0 1,0 0 0,0 0-1,0 0 1,3 9-1,-3-14 3,1 1-1,0 0 0,-1 0 1,1 0-1,0-1 0,0 1 1,0 0-1,1-1 0,-1 1 1,0-1-1,1 1 0,-1-1 1,1 0-1,-1 0 0,1 1 0,-1-1 1,1 0-1,0 0 0,0-1 1,1 2-1,1-1 12,0 0 1,0 0-1,0 0 1,0 0-1,0-1 0,0 1 1,0-1-1,0 0 0,0-1 1,4 0-1,-4 1 11,0-1 0,-1 0-1,1 0 1,-1 0 0,1-1 0,-1 1 0,0-1-1,1 0 1,-1 0 0,6-4 0,-8 4-7,1 1 1,-1 0 0,0-1 0,1 0-1,-1 1 1,0-1 0,0 0-1,0 1 1,0-1 0,-1 0-1,1 0 1,0 0 0,-1 0 0,1 0-1,-1 0 1,0 0 0,1 0-1,-1 0 1,0 0 0,-1-3 0,-1-5 26,-1-1 0,0 1 0,0 0 1,-1 0-1,-1 1 0,0-1 0,0 1 1,-9-12-1,7 10-32,0 0 1,1 0-1,0-1 1,-7-21-1,12 32-16,1 0 0,-1-1 0,1 1 0,0 0 0,-1 0 0,1-1 0,0 1 0,0 0 0,0-1-1,0 1 1,0 0 0,1 0 0,-1-1 0,0 1 0,0 0 0,1 0 0,-1-1 0,1 1 0,-1 0 0,1 0 0,-1 0-1,1 0 1,0 0 0,0 0 0,0 0 0,-1 0 0,1 0 0,0 0 0,0 0 0,0 0 0,0 1 0,0-1-1,1 0 1,-1 1 0,0-1 0,0 1 0,0-1 0,0 1 0,2-1 0,5-1-50,1 1-1,-1 0 1,1 0 0,16 1-1,-9 1-136,-5-2-38,1 2-219,0-2 1,21-3 0,-30 4 399,-1-1 0,1 1 0,-1-1 0,0 0 1,0 0-1,1 0 0,-1 0 0,0 0 0,0 0 1,0 0-1,0-1 0,0 1 0,0-1 0,-1 1 1,1-1-1,0 0 0,-1 0 0,1 0 0,-1 0 1,2-3-1,0-23-494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3.094"/>
    </inkml:context>
    <inkml:brush xml:id="br0">
      <inkml:brushProperty name="width" value="0.05" units="cm"/>
      <inkml:brushProperty name="height" value="0.05" units="cm"/>
    </inkml:brush>
  </inkml:definitions>
  <inkml:trace contextRef="#ctx0" brushRef="#br0">0 7 19052,'11'-4'1848,"0"3"-1543,3-1-946,1 2 1706,-7 4-849,-2 2-64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3.821"/>
    </inkml:context>
    <inkml:brush xml:id="br0">
      <inkml:brushProperty name="width" value="0.05" units="cm"/>
      <inkml:brushProperty name="height" value="0.05" units="cm"/>
    </inkml:brush>
  </inkml:definitions>
  <inkml:trace contextRef="#ctx0" brushRef="#br0">23 86 14323,'3'-49'6270,"-6"56"-5054,-2 14-380,-2 15-651,2 1 0,1-1-1,3 1 1,0 0 0,3 0 0,1 0 0,9 46 0,-10-75-205,0-1 0,0 0 0,1 1 0,0-1 1,0-1-1,1 1 0,0 0 0,0-1 0,0 0 0,1 0 0,10 10 1,-13-14 20,1 0 0,0 0 1,0 0-1,0 0 0,0-1 0,0 1 1,1-1-1,-1 0 0,0 0 1,1 0-1,-1-1 0,0 1 1,1-1-1,-1 1 0,1-1 1,-1 0-1,1-1 0,-1 1 1,1-1-1,-1 1 0,0-1 1,1 0-1,-1 0 0,0-1 1,0 1-1,0 0 0,0-1 0,5-3 1,6-4 92,-1-1 0,0-1 0,0 0 0,-1-1 1,0 0-1,-1-1 0,-1 0 0,16-25 0,-10 10 194,0 0 0,-2-2 0,16-47 0,-15 12 161,-19 81-547,0-1 1,1 1-1,1 0 0,0 0 0,1 0 0,2 29 1,-1-37 58,0 5-24,5 81-346,-4-84 366,1-1 0,0 1 0,0 0 0,1 0 0,0-1 0,1 0 0,5 11 0,-8-18 47,0 0 0,0 0 0,0 0 0,1 0 0,-1 0 0,1-1 0,-1 1 0,1 0 0,0-1-1,-1 1 1,1-1 0,0 0 0,0 1 0,0-1 0,0 0 0,0 0 0,0 0 0,0-1 0,0 1 0,1 0 0,3 0 0,-3-1 24,0-1 1,0 1 0,0-1-1,0 0 1,1 1-1,-1-1 1,-1 0 0,1-1-1,0 1 1,0-1 0,0 1-1,-1-1 1,6-4 0,1-2 111,0-1 1,0 0 0,-1 0 0,0-1-1,-1 0 1,11-21 0,-9 12 34,-1 0 0,0 0-1,-2-1 1,0 0 0,-2 0 0,0-1 0,1-27 0,-4 33-171,0 1 0,-2-1 0,0 0 0,0 0-1,-2 0 1,0 1 0,0-1 0,-1 1 0,-1 0-1,-12-26 1,15 37-134,0 0 0,1 0 0,-1 0-1,0 1 1,-1-1 0,1 0 0,0 1 0,-1 0 0,1-1-1,-1 1 1,0 0 0,0 0 0,-3-1 0,6 3 36,-1-1 1,0 1-1,0 0 1,0 0-1,0 0 1,1 0-1,-1 0 1,0 0-1,0 0 1,0 0-1,0 0 1,0 0-1,1 0 1,-1 0-1,0 1 1,0-1-1,0 0 1,1 0-1,-1 1 1,-1 0-1,0 0-23,1 1 1,0-1-1,-1 1 0,1-1 0,0 1 1,0-1-1,0 1 0,0 0 0,0 0 1,0-1-1,0 1 0,0 3 0,-5 19-747,5 1-183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4.537"/>
    </inkml:context>
    <inkml:brush xml:id="br0">
      <inkml:brushProperty name="width" value="0.05" units="cm"/>
      <inkml:brushProperty name="height" value="0.05" units="cm"/>
    </inkml:brush>
  </inkml:definitions>
  <inkml:trace contextRef="#ctx0" brushRef="#br0">0 270 18340,'14'-2'593,"-1"0"0,0-1-1,1 0 1,-1-1 0,-1 0 0,1-1 0,-1 0 0,1-1-1,21-15 1,-20 11-409,0-1 0,0 0 0,-1-1 0,0-1-1,-1 0 1,0-1 0,9-15 0,-17 22-162,1 0 1,-2 0-1,1 0 1,-1 0-1,3-10 1,-6 16-20,1-1 0,-1 1 0,1-1 0,-1 1 0,0-1 0,0 1 0,1-1 0,-1 1 0,0-1 0,0 1 1,0-1-1,-1 0 0,1 1 0,0-1 0,-1 1 0,1-1 0,-1 1 0,1 0 0,-1-1 0,0 1 0,1-1 0,-1 1 0,0 0 0,0-1 0,0 1 0,0 0 1,0 0-1,0 0 0,0 0 0,-1 0 0,1 0 0,-3-1 0,1 1 0,0 0 0,0 1 1,0-1-1,0 1 0,0 0 0,0 0 0,0 0 1,0 0-1,0 1 0,0-1 0,0 1 1,0 0-1,0-1 0,0 1 0,0 1 0,0-1 1,0 0-1,1 1 0,-4 2 0,-5 3 3,0 0-1,0 1 1,-11 12 0,13-12-14,1 1 1,-1 1 0,2 0 0,-1 0-1,2 0 1,-1 1 0,1 0 0,1 0 0,0 0-1,0 1 1,1 0 0,1 0 0,0 0 0,1 0-1,0 1 1,0 16 0,2-26-1,0 0 0,0 0 0,1 1 0,-1-1 0,1 0 0,0 0 0,-1 0 0,1 0 0,1 0 0,-1 0 0,0-1 0,1 1 0,0 0 0,-1-1 0,4 5 0,-3-6 0,0 1 0,0-1 0,0 1 0,0-1 0,1 1 0,-1-1 0,0 0 0,1 0-1,-1 0 1,1-1 0,-1 1 0,1 0 0,-1-1 0,1 0 0,-1 1 0,1-1 0,0 0 0,4-1-1,0 0-13,1-1 0,-1 0 0,0 0 0,0-1-1,0 0 1,0 0 0,0 0 0,-1-1-1,1 0 1,-1-1 0,0 1 0,0-1-1,8-9 1,6-8-59,-1-1-1,17-26 0,-31 42 64,3-6-93,0 0 0,11-23 1,-28 57 95,2 1 1,1 0 0,0 1 0,1 0-1,-2 43 1,7-62 24,0-1-1,0 0 1,0 1-1,1-1 1,-1 1-1,1-1 1,0 0-1,0 1 1,0-1-1,1 0 1,2 5-1,-3-7-1,0 1 0,0-1 0,0 0 1,0 0-1,0 0 0,0 0 0,0 0 0,0-1 0,1 1 0,-1 0 0,0 0 0,1-1 0,-1 1 0,0-1 0,1 1 0,-1-1 1,1 0-1,-1 1 0,1-1 0,-1 0 0,1 0 0,-1 0 0,1 0 0,-1 0 0,1 0 0,-1-1 0,1 1 0,2-1 0,8-3 40,-1-1 0,1 0-1,-1 0 1,0-1-1,16-12 1,50-42 130,-59 46-142,6-8 6,-16 15-40,-1-1-1,1 2 1,1-1-1,-1 1 0,1 0 1,0 1-1,1 0 1,9-4-1,-18 9-1,0 0 0,0 0 0,0 0 0,0 0 0,-1-1 0,1 1-1,0 0 1,0 1 0,0-1 0,0 0 0,0 0 0,0 0 0,0 0 0,-1 1 0,1-1-1,0 0 1,0 1 0,0-1 0,0 1 0,-1-1 0,1 1 0,0-1 0,-1 1 0,1 0 0,1 1-1,12 23 1,-13-22 0,0 0 0,0 0 0,0-1 0,1 1 0,0 0 0,-1-1 0,1 1 0,4 4 0,-3-6 9,-1 0-1,1 1 1,0-1 0,-1 0-1,1 0 1,0 0-1,0-1 1,0 1-1,0-1 1,0 1-1,0-1 1,0 0-1,0 0 1,0 0-1,0-1 1,0 1-1,4-2 1,7-2 42,0 0 0,18-9 0,-9 4 9,-18 7-45,0 0-1,0 0 0,0 1 1,1 0-1,-1 0 1,0 1-1,1-1 0,-1 1 1,7 0-1,-10 1-12,0-1-1,-1 1 0,1-1 1,0 1-1,0 0 0,-1-1 1,1 1-1,-1 0 0,1 0 1,0 0-1,-1 1 0,0-1 1,1 0-1,-1 0 0,0 1 1,0-1-1,1 1 0,-1-1 1,0 1-1,0 0 0,-1-1 1,1 1-1,0 0 0,-1-1 1,1 1-1,-1 0 0,1 0 1,-1 0-1,0 3 0,1-2-111,0 0-1,-1 1 1,1-1-1,-1 1 1,0-1-1,0 1 1,0-1-1,-1 1 1,1-1-1,-1 1 0,0-1 1,0 1-1,0-1 1,0 0-1,-3 5 1,-1-6-293,2-8 80,0-15-142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6.065"/>
    </inkml:context>
    <inkml:brush xml:id="br0">
      <inkml:brushProperty name="width" value="0.05" units="cm"/>
      <inkml:brushProperty name="height" value="0.05" units="cm"/>
    </inkml:brush>
  </inkml:definitions>
  <inkml:trace contextRef="#ctx0" brushRef="#br0">50 90 15987,'-19'58'2725,"10"-35"-1255,-9 48 0,16-62-1373,1 0 0,0 0 0,1 0 0,0 0 0,1 0 0,0 0 0,0 0 0,1 0 0,3 10 0,2-2-107,1 1-1,0-1 0,2 0 1,18 25-1,15 27-172,-39-61 158,0 1 1,0-1 0,-1 1 0,0 0 0,-1 0 0,3 15 0,-5-19 26,0 0 0,-1 0 0,1 0 0,-1 0 0,0 0 1,0 0-1,0 0 0,-1 0 0,0 0 0,-4 7 0,6-10 3,-1-1-1,0 0 1,1 0 0,-1 1-1,0-1 1,0 0 0,1 0-1,-1 0 1,0 0-1,0 0 1,0 0 0,-1 0-1,1 0 1,0 0-1,0 0 1,0-1 0,-1 1-1,1 0 1,0-1 0,-1 1-1,1-1 1,0 1-1,-1-1 1,1 0 0,-1 0-1,1 0 1,-1 0-1,1 0 1,0 0 0,-1 0-1,1 0 1,-1 0 0,1 0-1,0-1 1,-1 1-1,1-1 1,-1 1 0,1-1-1,0 0 1,0 1-1,-2-2 1,0-1-3,0 1 0,1-1 0,-1 1 0,1-1-1,0 0 1,-1 0 0,1 0 0,0-1 0,1 1 0,-1 0 0,1-1 0,-1 1-1,1-1 1,0 1 0,0-1 0,0-5 0,-1-8-34,1 0 0,0-21 0,1 38 32,2-23-70,0 2-1,1-1 1,1 0-1,1 0 1,0 1-1,14-31 1,65-116-752,-48 103 434,-25 40 244,-11 24 144,1 0 0,-1-1-1,0 1 1,1 0 0,-1-1 0,0 1 0,0 0 0,0 0 0,0-1-1,0 1 1,0 0 0,0-1 0,0 1 0,0 0 0,-1-1 0,1 1 0,-1-3-1,0 4 12,1 0-1,-1 0 1,1 0-1,-1 0 0,1 0 1,-1 0-1,1-1 1,-1 1-1,1 0 0,-1 0 1,1 1-1,-1-1 1,1 0-1,-1 0 0,1 0 1,-1 0-1,1 0 1,-1 0-1,1 1 1,-1-1-1,1 0 0,-1 0 1,1 1-1,0-1 1,-1 0-1,1 1 0,-1-1 1,1 0-1,0 1 1,-1-1-1,1 1 0,0-1 1,0 1-1,-1 0 1,-12 16 270,11-14-230,0 0 0,0 0 1,0 1-1,1-1 0,-1 1 1,1-1-1,0 1 0,0-1 1,0 1-1,1 0 0,-1-1 0,1 1 1,0 0-1,0 0 0,1 6 1,0-8-32,0 1 0,0 0 1,0 0-1,0-1 0,0 1 0,1-1 1,-1 1-1,1-1 0,0 0 1,0 1-1,-1-1 0,2 0 0,-1 0 1,0 0-1,0-1 0,0 1 1,1 0-1,-1-1 0,1 0 0,5 3 1,15 3 3,0 0 1,1-2-1,-1 0 1,1-2-1,38 1 1,50 8 235,-112-11-241,0-1 1,0 0 0,0 0 0,0 0 0,0 0 0,1 0 0,-1 0-1,0 0 1,0 0 0,0 0 0,0 0 0,0 0 0,0 0 0,0 0 0,1 0-1,-1 0 1,0 0 0,0 0 0,0 0 0,0 0 0,0 0 0,0 0 0,1 0-1,-1 0 1,0 0 0,0 0 0,0 0 0,0 0 0,0 0 0,0 0-1,0-1 1,0 1 0,0 0 0,1 0 0,-1 0 0,0 0 0,0 0 0,0 0-1,0 0 1,0 0 0,0-1 0,0 1 0,0 0 0,0 0 0,0 0-1,0 0 1,0 0 0,0 0 0,0 0 0,0-1 0,0 1 0,0 0 0,0 0-1,0 0 1,0 0 0,-5-10 616,-15-14-11,17 21-446,-46-58 753,44 54-1106,0 0 1,1 0-1,0-1 1,0 0-1,1 1 1,0-1-1,-2-9 1,4 13 55,1 1 0,0 0 0,1 0-1,-1-1 1,1 1 0,-1 0 0,1 0 0,0 0 0,0 0 0,0-1-1,1 2 1,-1-1 0,1 0 0,-1 0 0,1 0 0,3-3 0,-3 3 32,17-23-563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24.957"/>
    </inkml:context>
    <inkml:brush xml:id="br0">
      <inkml:brushProperty name="width" value="0.05" units="cm"/>
      <inkml:brushProperty name="height" value="0.05" units="cm"/>
    </inkml:brush>
  </inkml:definitions>
  <inkml:trace contextRef="#ctx0" brushRef="#br0">1 3 18980,'4'-3'2217,"0"6"-1329,1 7-440,-2-6 2424,2 1-2471,3-1-177,2-1-128</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0.126"/>
    </inkml:context>
    <inkml:brush xml:id="br0">
      <inkml:brushProperty name="width" value="0.05" units="cm"/>
      <inkml:brushProperty name="height" value="0.05" units="cm"/>
    </inkml:brush>
  </inkml:definitions>
  <inkml:trace contextRef="#ctx0" brushRef="#br0">342 1 19228,'-257'60'4745,"251"-59"-4625,0 1 0,0 1-1,0-1 1,0 1 0,0 0 0,-9 8 0,13-10-109,1 0 0,-1 1 0,1 0 0,0-1 0,-1 1 0,1 0 0,0 0 0,0 0 0,0 0 0,1 0 0,-2 2 0,-2 9-1,0 0-1,0 1 1,2 0-1,0 0 1,0 0-1,1 0 1,2 24-1,-1-33-6,0-1-1,1 1 1,0-1 0,0 1-1,0-1 1,0 1 0,1-1-1,-1 0 1,1 1 0,0-1-1,1 0 1,-1 0 0,1-1-1,0 1 1,0 0 0,0-1-1,0 0 1,0 1 0,1-1-1,-1-1 1,1 1 0,0 0-1,0-1 1,0 0 0,0 0-1,8 3 1,-2-3 34,0-1 1,1 0-1,-1 0 0,0-1 0,0 0 1,1-1-1,-1 0 0,0-1 0,0 0 1,0 0-1,0-1 0,0 0 0,-1-1 1,18-9-1,-10 4 145,-1-1 1,1-1-1,-2 0 1,0-1-1,0-1 1,25-28-1,-36 38-117,-1-1 1,-1 0-1,1 0 0,-1 0 0,1 0 0,-1 0 0,0-1 0,-1 1 0,1 0 0,-1-1 0,0 0 0,1-7 0,-2 9-60,0 1-1,0-1 1,0 1 0,-1-1-1,1 1 1,-1 0 0,1-1-1,-1 1 1,0 0 0,0 0-1,0-1 1,0 1 0,-1 0-1,1 0 1,-1 0 0,1 0-1,-1 1 1,1-1 0,-1 0-1,0 0 1,0 1 0,0 0-1,0-1 1,0 1 0,-3-1-1,-3-2-221,-1 0 0,0 1-1,0 0 1,0 0 0,0 1 0,0 1-1,-16-2 1,7 3-127,0 0-1,0 1 1,-18 3 0,2 3-303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0.621"/>
    </inkml:context>
    <inkml:brush xml:id="br0">
      <inkml:brushProperty name="width" value="0.05" units="cm"/>
      <inkml:brushProperty name="height" value="0.05" units="cm"/>
    </inkml:brush>
  </inkml:definitions>
  <inkml:trace contextRef="#ctx0" brushRef="#br0">18 6 18540,'6'-6'1672,"-6"15"-1152,0 9-208,-2 14 857,1 8-297,-1 10-488,2 3-160,2 9-120,-1-1-16,1-3-32,1-2-16,-3-11-224,1-3-216,-1-13-392,0-6-272,-6-18 816,0-6-201,-9-18-191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1.072"/>
    </inkml:context>
    <inkml:brush xml:id="br0">
      <inkml:brushProperty name="width" value="0.05" units="cm"/>
      <inkml:brushProperty name="height" value="0.05" units="cm"/>
    </inkml:brush>
  </inkml:definitions>
  <inkml:trace contextRef="#ctx0" brushRef="#br0">4 250 15507,'-1'-13'438,"-1"1"0,2-1-1,0 0 1,0 1 0,1-1-1,1 1 1,0-1 0,1 1-1,5-15 1,-6 21-238,1-1 0,0 1 0,0 0 1,1 1-1,0-1 0,0 1 0,0-1 0,0 1 1,1 0-1,0 1 0,0-1 0,0 1 0,1 0 1,-1 0-1,1 1 0,0 0 0,0 0 0,0 0 1,8-2-1,1 1-111,0 1 0,0 0 1,1 1-1,-1 0 0,0 2 1,1 0-1,-1 0 0,1 2 0,-1-1 1,27 8-1,-30-6-90,0 1 0,0 0-1,0 1 1,-1 0 0,1 1 0,-1 0 0,0 1-1,-1 0 1,0 0 0,0 1 0,-1 1 0,1 0-1,11 15 1,-17-19-7,0 1-1,-1 0 1,0 0-1,0 0 0,0 0 1,-1 0-1,0 0 1,0 1-1,0-1 1,-1 1-1,0-1 1,-1 1-1,1 0 0,-1-1 1,-1 14-1,-1-12 22,0 0 0,0 0-1,-1 0 1,0 0 0,0 0 0,-1 0-1,0-1 1,0 1 0,-1-1-1,0 0 1,-8 9 0,5-8-25,0 0 1,0-1-1,-1 0 0,0 0 1,0-1-1,-1 0 1,1 0-1,-18 6 0,19-9-63,0 0-1,-1-1 1,1 0-1,0 0 0,-1-1 1,1 0-1,-1-1 1,1 1-1,-1-2 0,1 1 1,-13-3-1,19 3 69,0-1-1,0 1 1,1-1 0,-1 1-1,0-1 1,1 1-1,-1-1 1,0 0 0,1 0-1,-1 0 1,1 0 0,0 0-1,-1 0 1,1 0-1,0 0 1,-1-1 0,1 1-1,0-1 1,0 1 0,0 0-1,0-1 1,0 0-1,1 1 1,-1-1 0,0 1-1,1-1 1,-1 0 0,1 0-1,0 1 1,-1-1-1,1-3 1,0 4-5,0 1 0,0-1 0,0 0 0,0 1 0,0-1 0,0 0 0,1 1-1,-1-1 1,0 1 0,0-1 0,0 1 0,1-1 0,-1 0 0,0 1 0,1-1 0,-1 1 0,0-1 0,1 1 0,0-1 0,18-6-283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1.615"/>
    </inkml:context>
    <inkml:brush xml:id="br0">
      <inkml:brushProperty name="width" value="0.05" units="cm"/>
      <inkml:brushProperty name="height" value="0.05" units="cm"/>
    </inkml:brush>
  </inkml:definitions>
  <inkml:trace contextRef="#ctx0" brushRef="#br0">0 8 17292,'1'0'72,"-1"-1"0,0 1 0,1-1 0,-1 1 1,0-1-1,1 1 0,-1-1 0,0 1 0,1-1 0,-1 1 1,1 0-1,-1-1 0,1 1 0,-1 0 0,1 0 1,-1-1-1,1 1 0,-1 0 0,1 0 0,0 0 0,-1 0 1,1-1-1,-1 1 0,1 0 0,-1 0 0,1 0 0,0 0 1,-1 0-1,1 1 0,-1-1 0,1 0 0,-1 0 0,2 1 1,-1 0 34,0 0 1,0 0-1,0 0 1,0 1 0,0-1-1,0 0 1,0 1-1,0-1 1,-1 1 0,1-1-1,-1 1 1,1 1 0,2 10 414,0 0 1,0 16 0,-2-27-446,3 95 638,-8 119 0,0-113-560,3-94-110,1-1 0,0 1 0,1 0 0,0 0 0,3 13 0,-4-21-30,1 0 0,-1 0 0,0 0 0,1 0 0,-1 0-1,1 0 1,-1 0 0,1-1 0,-1 1 0,1 0-1,0 0 1,-1-1 0,1 1 0,0 0 0,0-1 0,-1 1-1,1-1 1,0 1 0,0-1 0,0 1 0,0-1 0,0 0-1,1 1 1,0-1 13,0 0 0,0 0 0,0-1 0,0 1-1,0-1 1,0 1 0,0-1 0,0 0 0,0 0 0,0 0 0,0 0-1,0 0 1,-1 0 0,1 0 0,3-3 0,15-14 324,0 0-1,32-40 1,29-51 388,-58 78-567,37-53-93,57-104 0,-115 185-159,-1 1-94,1-1-1,-1 0 1,0 0 0,1 0 0,-1 0-1,-1 0 1,2-5 0,-2 8 137,0 0 1,0 0-1,0 0 1,-1-1-1,1 1 1,0 0-1,0 0 1,0 0-1,0 0 1,-1 0-1,1-1 1,0 1-1,0 0 1,0 0-1,-1 0 1,1 0-1,0 0 1,0 0-1,-1 0 1,1 0-1,0 0 1,0 0-1,-1 0 1,1 0-1,0 0 1,0 0-1,0 0 0,-1 0 1,1 0-1,0 0 1,0 0-1,-1 0 1,1 0-1,0 0 1,0 0-1,0 0 1,-1 0-1,1 0 1,0 1-1,0-1 1,0 0-1,-1 0 1,1 0-1,0 0 1,0 1-1,0-1 1,0 0-1,0 0 1,-1 0-1,1 1 1,-13 9-436,-4 7-208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2.015"/>
    </inkml:context>
    <inkml:brush xml:id="br0">
      <inkml:brushProperty name="width" value="0.05" units="cm"/>
      <inkml:brushProperty name="height" value="0.05" units="cm"/>
    </inkml:brush>
  </inkml:definitions>
  <inkml:trace contextRef="#ctx0" brushRef="#br0">0 1 17116,'20'20'2136,"-1"1"-1160,-2-1-384,6-1 1233,-3-2-385,-1 0-504,1 1-384,-3-3-864,-1 0-544,-2-8 752,2-4-176,-3-5-136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3.972"/>
    </inkml:context>
    <inkml:brush xml:id="br0">
      <inkml:brushProperty name="width" value="0.05" units="cm"/>
      <inkml:brushProperty name="height" value="0.05" units="cm"/>
    </inkml:brush>
  </inkml:definitions>
  <inkml:trace contextRef="#ctx0" brushRef="#br0">1 47 16420,'3'-13'2020,"-3"11"-1728,0 1 1,1-1 0,-1 1-1,0-1 1,1 0 0,-1 1 0,1-1-1,-1 1 1,1-1 0,0 1-1,-1 0 1,3-3 0,-2 5-202,0 1 1,-1-1-1,1 1 1,0 0-1,-1-1 1,1 1-1,-1-1 1,1 1-1,-1 0 1,0-1-1,0 1 1,0 0-1,0-1 1,0 3-1,0 2 40,6 57 75,28 198 373,-32-252-535,4 20 64,-5-28-97,-1 0 1,0 0-1,1 0 1,-1 0-1,1 0 0,-1 0 1,1 0-1,0 0 1,-1 0-1,1 0 1,0 0-1,0 0 0,0 0 1,-1 0-1,1-1 1,0 1-1,0 0 1,0-1-1,2 2 0,-2-2-1,0 0 0,0 0 0,0 0 0,0-1-1,0 1 1,0 0 0,0 0 0,0-1 0,0 1 0,0 0-1,0-1 1,-1 1 0,1-1 0,0 1 0,0-1-1,0 1 1,0-1 0,-1 0 0,1 0 0,0 1 0,0-1-1,-1 0 1,1 0 0,-1 0 0,1 0 0,0-1-1,15-29 128,-16 29-127,53-153 571,-8 18-67,-45 136-508,0 0-1,0 0 1,0 0-1,1 0 0,-1 0 1,0 1-1,1-1 1,-1 0-1,0 0 1,1 1-1,-1-1 0,1 0 1,0 0-1,-1 1 1,1-1-1,-1 1 1,1-1-1,0 0 0,0 1 1,-1-1-1,3 0 1,-3 2-5,1-1 0,-1 0-1,1 1 1,-1-1 0,1 1 0,-1-1 0,1 1 0,-1-1 0,1 1 0,-1-1 0,0 1 0,1-1-1,-1 1 1,0-1 0,1 1 0,-1 0 0,0-1 0,0 1 0,1 0 0,-1-1 0,0 2 0,8 46-87,-8-46 79,6 65-121,-4-30 47,2 0 0,10 45 0,-14-80 80,1-1 0,-1 1 0,0 0 0,1-1-1,-1 1 1,1 0 0,0-1 0,0 1 0,-1-1 0,1 1-1,0-1 1,0 1 0,0-1 0,0 0 0,1 1 0,-1-1 0,0 0-1,0 0 1,1 0 0,-1 0 0,1 0 0,-1 0 0,1 0-1,-1-1 1,1 1 0,0-1 0,1 1 0,0-1 10,-1 0 0,1 0 0,-1-1 0,1 0 0,-1 1 1,1-1-1,-1 0 0,1 0 0,-1 0 0,0 0 0,1-1 0,-1 1 1,0-1-1,0 1 0,0-1 0,0 0 0,2-2 0,14-16 220,-1 0 1,-1-1-1,-1 0 0,0-1 0,10-24 1,1-8 225,20-62 0,-34 70-823,-12 46 348,0 0 0,0 0 0,0 0 1,0 0-1,0 0 0,0 0 0,0 0 0,0 0 0,0 0 1,0 0-1,0 0 0,0 0 0,0 0 0,0 0 0,-1 0 0,1 1 1,0-1-1,0 0 0,0 0 0,0 0 0,0 0 0,0 0 1,0 0-1,0 0 0,0 0 0,0 0 0,0-1 0,0 1 1,-1 0-1,1 0 0,0 0 0,0 0 0,0 0 0,0 0 0,0 0 1,0 0-1,0 0 0,0 0 0,0 0 0,0 0 0,0 0 1,0 0-1,0 0 0,0 0 0,-1 0 0,1 0 0,0 0 0,0-1 1,0 1-1,0 0 0,0 0 0,0 0 0,0 0 0,0 0 1,0 0-1,0 0 0,0 0 0,0 0 0,0 0 0,0 0 0,0-1 1,-9 10-1059,-5 3 375,3-6 165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5.148"/>
    </inkml:context>
    <inkml:brush xml:id="br0">
      <inkml:brushProperty name="width" value="0.05" units="cm"/>
      <inkml:brushProperty name="height" value="0.05" units="cm"/>
    </inkml:brush>
  </inkml:definitions>
  <inkml:trace contextRef="#ctx0" brushRef="#br0">3 29 18124,'-3'7'1952,"3"2"-1328,13-5-231,9-5 887,11-7-480,4 0-128,13-1-280,3-4-80,2 6-152,-2 4-120,-3 8-328,-6 5-160,-9 5-584,-8 4-208,-17-2 912,-6 6-265,-12-3-215</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6:45.611"/>
    </inkml:context>
    <inkml:brush xml:id="br0">
      <inkml:brushProperty name="width" value="0.05" units="cm"/>
      <inkml:brushProperty name="height" value="0.05" units="cm"/>
    </inkml:brush>
  </inkml:definitions>
  <inkml:trace contextRef="#ctx0" brushRef="#br0">0 0 17668,'10'10'1744,"5"-3"-1008,6 0-256,6-2 745,8-2-121,3-3-328,4-2-152,1-1-200,-1-1-128,-2 0-512,-5-2-456,-3 5 608,-6 1-112,-8 0-88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29.987"/>
    </inkml:context>
    <inkml:brush xml:id="br0">
      <inkml:brushProperty name="width" value="0.05" units="cm"/>
      <inkml:brushProperty name="height" value="0.05" units="cm"/>
    </inkml:brush>
  </inkml:definitions>
  <inkml:trace contextRef="#ctx0" brushRef="#br0">6 116 22117,'-6'8'623,"8"-11"-154,11-17 291,-3 10-634,1 0 0,0 1-1,0 1 1,1-1 0,0 2-1,0 0 1,0 0 0,1 1-1,0 0 1,1 1 0,-1 1-1,1 0 1,0 1 0,0 1 0,14-1-1,-24 2-120,-1 1-1,1 0 1,0 0 0,-1 1-1,1-1 1,0 1-1,-1 0 1,1 0 0,-1 0-1,0 0 1,1 1-1,-1-1 1,6 5 0,-7-5-5,-1 1 1,1-1 0,-1 1-1,1 0 1,-1-1 0,0 1-1,0 0 1,0 0 0,0 0 0,0 0-1,0 0 1,0 0 0,-1 0-1,1 0 1,-1 0 0,0 0 0,1 0-1,-1 1 1,0-1 0,0 0-1,0 0 1,-1 0 0,1 0-1,0 0 1,-2 3 0,0 3 9,-2 0-1,1 0 1,-1 0-1,0 0 1,-1-1 0,0 1-1,0-1 1,0-1 0,-1 1-1,-11 9 1,7-5 19,0 0 0,-12 17 0,21-26-29,0 1 0,0-1 0,0 0 0,0 1 0,0-1 0,0 0 0,1 1 0,-1-1 0,1 1 0,-1 0 0,1-1 1,0 1-1,0-1 0,0 1 0,1-1 0,-1 1 0,0-1 0,1 1 0,0-1 0,0 1 0,-1-1 0,1 0 0,1 1 0,-1-1 0,3 4 0,3 4-6,1 0 0,1 0 0,0-1 0,11 10 0,16 17-9,-34-34 14,0 1 0,0 0 1,0 0-1,-1 0 0,1 0 0,-1 0 0,0 0 0,1 0 0,-2 0 0,1 0 0,0 1 0,-1-1 1,1 0-1,-1 1 0,0-1 0,0 0 0,-1 6 0,0-4 8,0-1-1,-1 0 1,1 0 0,-1 0-1,0 0 1,0 0 0,-1 0-1,1-1 1,-1 1 0,0-1 0,-6 7-1,0-3 61,0 0-1,0 0 0,0-1 1,-1 0-1,0 0 1,-1-1-1,1-1 1,-1 0-1,-17 5 0,-23-2 275,37-5-836,0 0 1,0 0 0,0 1 0,-16 6-1,30-9 438,1 0-1,-1 0 0,0 0 0,0 0 0,0 0 0,0 1 1,0-1-1,0 0 0,0 0 0,0 0 0,1 0 1,-1 0-1,0 0 0,0 0 0,0 0 0,0 0 1,0 0-1,0 0 0,0 0 0,0 1 0,0-1 1,0 0-1,0 0 0,0 0 0,0 0 0,0 0 0,0 0 1,1 0-1,-1 0 0,0 1 0,0-1 0,0 0 1,0 0-1,0 0 0,0 0 0,0 0 0,-1 0 1,1 0-1,0 1 0,0-1 0,0 0 0,0 0 1,0 0-1,0 0 0,0 0 0,0 0 0,0 0 0,0 1 1,8-1-964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6.826"/>
    </inkml:context>
    <inkml:brush xml:id="br0">
      <inkml:brushProperty name="width" value="0.05" units="cm"/>
      <inkml:brushProperty name="height" value="0.05" units="cm"/>
    </inkml:brush>
  </inkml:definitions>
  <inkml:trace contextRef="#ctx0" brushRef="#br0">158 324 15587,'-1'-2'161,"-1"0"-1,0 1 0,1-1 0,-1 1 1,0 0-1,0 0 0,0-1 0,0 1 0,0 1 1,0-1-1,0 0 0,0 0 0,-1 1 1,1-1-1,0 1 0,0 0 0,-1-1 1,1 1-1,0 0 0,0 1 0,-1-1 1,-3 1-1,3 0-14,-1 0 0,1 1 1,0-1-1,-1 1 0,1 0 0,0 0 1,0 0-1,0 0 0,0 1 1,1-1-1,-1 1 0,1 0 0,-5 5 1,-1 2-9,1 0 0,1 1 0,-1-1 0,1 2 0,1-1 0,0 0 0,1 1 0,0 0 0,-3 21 0,6-32-126,1 0 0,0 0 0,0 0 0,0 0 0,0 0 0,0 0 0,0 0 0,0 0 0,0 0 0,0 0 0,0 0 1,1 0-1,-1 0 0,0 0 0,1 0 0,-1 0 0,1 0 0,-1-1 0,1 1 0,-1 0 0,1 0 0,0 0 0,-1 0 0,1-1 0,0 1 0,0 0 0,-1-1 0,1 1 0,0-1 1,0 1-1,0-1 0,0 1 0,0-1 0,0 1 0,0-1 0,0 0 0,0 0 0,0 1 0,0-1 0,0 0 0,0 0 0,0 0 0,0 0 0,0 0 0,0 0 0,0-1 0,0 1 1,2-1-1,3 0 37,0-1 0,0 0 0,0 0 0,0-1 0,0 0 1,10-6-1,5-9 47,0 0 0,-1-2 0,-1 0 0,0-1 0,-2-1 0,16-25 0,-33 47-100,0-1 1,0 1-1,0 0 1,0-1-1,0 1 1,0-1-1,1 1 1,-1 0 0,0-1-1,0 1 1,0 0-1,1 0 1,-1-1-1,0 1 1,1 0-1,-1 0 1,0-1-1,1 1 1,-1 0-1,0 0 1,1 0-1,-1-1 1,0 1-1,1 0 1,-1 0-1,0 0 1,1 0-1,-1 0 1,0 0-1,1 0 1,-1 0-1,1 0 1,-1 0-1,1 0 1,2 15-95,-8 39-52,3-39 97,0 8-18,0-7 35,1 0 1,0 18 0,1-31 38,0 0-1,0 0 1,1 0-1,-1 0 1,1 0-1,0 0 1,-1 0 0,1 0-1,1 0 1,-1-1-1,0 1 1,1 0-1,-1-1 1,1 1 0,0-1-1,0 0 1,3 4-1,-4-5 13,1 0 0,0-1 0,-1 1 0,1 0 0,0 0 0,-1-1-1,1 1 1,0-1 0,0 1 0,0-1 0,0 0 0,-1 0-1,1 0 1,0 0 0,0 0 0,0 0 0,0 0 0,0-1 0,-1 1-1,1-1 1,0 1 0,0-1 0,-1 0 0,1 0 0,0 1 0,-1-1-1,3-2 1,2-2 47,1 1 0,-2-1 0,1 0 0,0-1 1,5-7-1,1-3 50,-2 0 0,0-1 1,0 0-1,-2 0 0,0-1 0,-1 0 1,8-33-1,-6 9 8,-1-1 0,2-60 1,-8 83-116,-1 11-23,0-1 0,0 1 0,-1 0 0,0 0 0,-1-1 1,0 1-1,0 0 0,-1 0 0,-5-15 0,7 24 13,0-1 0,0 1 0,-1-1 0,1 1 0,0-1 0,0 1 0,-1 0 0,1-1 0,0 1 0,0 0 0,-1-1 0,1 1 0,0 0 0,-1-1 0,1 1 0,-1 0 0,1 0 0,0-1 0,-1 1 0,1 0 0,-1 0 0,1 0 0,0 0 0,-1-1 0,1 1 0,-1 0 0,1 0 0,-1 0 0,0 0 0,-11 9-87,-3 20-4,14-28 93,-13 32-22,1 1 0,1 1 0,2 0 1,2 1-1,1-1 0,-4 51 0,11-79 30,0 0-1,0 0 0,1 0 0,0 0 1,0 0-1,1-1 0,-1 1 0,2 0 1,-1-1-1,1 1 0,0-1 1,0 0-1,5 7 0,-2-5-81,0-1-1,0 1 1,1-2 0,0 1-1,0-1 1,1 0 0,0 0 0,16 8-1,-12-7-386,-9-5 325,0 0 0,0 0 1,0 0-1,0-1 1,0 1-1,1-1 1,-1 0-1,0 0 0,1 0 1,-1 0-1,1 0 1,-1-1-1,1 0 1,4 0-1,1-2-406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30.344"/>
    </inkml:context>
    <inkml:brush xml:id="br0">
      <inkml:brushProperty name="width" value="0.05" units="cm"/>
      <inkml:brushProperty name="height" value="0.05" units="cm"/>
    </inkml:brush>
  </inkml:definitions>
  <inkml:trace contextRef="#ctx0" brushRef="#br0">13 15 16019,'-11'15'1937,"9"1"-961,2 0-320,9-2 1265,4-1-425,8-6-352,8-2-176,10-5-327,4-5-129,10-6-184,4-3-184,6-4-504,0 1-433,-4 4-2431,-3 2 2808,-7 4-432,-5 2-321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30.760"/>
    </inkml:context>
    <inkml:brush xml:id="br0">
      <inkml:brushProperty name="width" value="0.05" units="cm"/>
      <inkml:brushProperty name="height" value="0.05" units="cm"/>
    </inkml:brush>
  </inkml:definitions>
  <inkml:trace contextRef="#ctx0" brushRef="#br0">9 41 18956,'-8'0'2060,"12"-5"-649,15-5 194,4 3-1063,0 1 1,1 2-1,-1 0 0,1 1 1,0 1-1,34 3 1,-48-1-521,0 1 1,0 0 0,-1 0 0,1 1 0,-1 0-1,1 1 1,14 6 0,-21-7-28,0-1 0,-1 0 0,1 1 0,-1 0 0,1 0 0,-1-1 1,0 1-1,0 1 0,0-1 0,0 0 0,0 0 0,0 1 0,0-1 0,-1 1 0,0-1 0,1 1 1,-1 0-1,0 0 0,0 0 0,0-1 0,-1 1 0,1 0 0,-1 0 0,1 0 0,-1 0 0,0 0 0,0 0 1,-1 5-1,-1 2-11,0-1 1,-1 1-1,0-1 1,-1 0-1,0 0 1,0 0-1,-1 0 1,-7 9 0,-52 63-61,45-58 64,-100 105-5,40-46 34,77-80-17,-17 23-16,19-25 15,0 0-1,-1 1 1,1-1-1,0 0 1,0 1-1,-1-1 1,1 1-1,0-1 1,0 0-1,0 1 0,-1-1 1,1 1-1,0-1 1,0 0-1,0 1 1,0-1-1,0 1 1,0-1-1,0 1 1,0-1-1,0 1 0,0-1 1,0 1-1,0-1 1,0 0-1,1 1 1,-1-1-1,0 1 1,0-1-1,0 0 1,1 1-1,-1-1 1,0 1-1,0-1 0,1 0 1,-1 1-1,0-1 1,1 0-1,-1 0 1,0 1-1,1-1 1,-1 0-1,0 0 1,1 1-1,-1-1 1,1 0-1,-1 0 0,1 0 1,-1 0-1,0 0 1,1 1-1,-1-1 1,1 0-1,41 3-448,-1-1 0,0-2 0,1-2 0,76-13 0,-57 2 117,-3-8-110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7.396"/>
    </inkml:context>
    <inkml:brush xml:id="br0">
      <inkml:brushProperty name="width" value="0.05" units="cm"/>
      <inkml:brushProperty name="height" value="0.05" units="cm"/>
    </inkml:brush>
  </inkml:definitions>
  <inkml:trace contextRef="#ctx0" brushRef="#br0">1 31 17996,'1'-2'220,"10"-23"1185,-11 25-1387,0-1-1,0 1 1,0 0 0,1 0-1,-1 0 1,0-1-1,0 1 1,0 0-1,0 0 1,1 0-1,-1 0 1,0-1-1,0 1 1,0 0-1,1 0 1,-1 0-1,0 0 1,0 0 0,0 0-1,1 0 1,-1 0-1,0 0 1,0 0-1,1 0 1,-1 0-1,0 0 1,0 0-1,1 0 1,-1 0-1,0 0 1,0 0 0,1 0-1,-1 0 1,7 14 636,-3 6-579,-1 0-1,-1 0 0,0 0 1,-3 28-1,-10 84-53,4-71 60,3-24-52,-9 156 229,13-184-235,0-7-5,0 1 0,-1 0 0,1 0 0,1 0 0,-1 0 0,0 0 0,1 0 0,-1 0 0,1 0 0,0 0 0,0 0 0,0 0 0,0-1 0,4 6 0,-5-8-6,1 1 0,-1-1-1,1 1 1,0-1 0,-1 1 0,1-1-1,0 0 1,-1 0 0,1 1 0,0-1 0,-1 0-1,1 0 1,0 1 0,-1-1 0,1 0 0,0 0-1,0 0 1,-1 0 0,1 0 0,0 0-1,-1 0 1,1-1 0,0 1 0,0 0 0,-1 0-1,1 0 1,0-1 0,-1 1 0,1 0-1,0-1 1,-1 1 0,1-1 0,-1 1 0,1-1-1,-1 1 1,1-1 0,-1 1 0,1-1 0,0 0-1,21-28 324,-20 26-294,34-58 705,32-76 0,12-21-43,-73 144-688,-4 9-191,-1 0 1,0 0-1,1 1 1,0-1-1,0 1 1,1-1 0,-1 1-1,1 0 1,0 1-1,6-6 1,-13 18-537,-3 0 176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7.828"/>
    </inkml:context>
    <inkml:brush xml:id="br0">
      <inkml:brushProperty name="width" value="0.05" units="cm"/>
      <inkml:brushProperty name="height" value="0.05" units="cm"/>
    </inkml:brush>
  </inkml:definitions>
  <inkml:trace contextRef="#ctx0" brushRef="#br0">0 0 13475,'0'29'3409,"3"-2"-2513,6 5-328,2-4-240,5 1 824,3-2-288,2 1-872,-1-6-488,-1-1 448,-3-4-144,-3-20-120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8.432"/>
    </inkml:context>
    <inkml:brush xml:id="br0">
      <inkml:brushProperty name="width" value="0.05" units="cm"/>
      <inkml:brushProperty name="height" value="0.05" units="cm"/>
    </inkml:brush>
  </inkml:definitions>
  <inkml:trace contextRef="#ctx0" brushRef="#br0">1 0 17092,'0'0'24,"0"1"0,0-1 0,0 0 0,0 0 0,0 0 0,0 0 0,0 0 0,0 0 0,0 0 0,0 0 1,0 0-1,0 0 0,0 0 0,0 0 0,0 0 0,0 0 0,0 0 0,0 0 0,0 0 0,0 0 0,0 1 0,0-1 1,0 0-1,0 0 0,0 0 0,1 0 0,-1 0 0,0 0 0,0 0 0,0 0 0,0 0 0,0 0 0,0 0 0,0 0 0,0 0 1,0 0-1,0 0 0,0 0 0,0 0 0,0 0 0,0 0 0,0 0 0,0 0 0,1 0 0,-1 0 0,0 0 0,0 0 1,0 0-1,0 0 0,0 0 0,0 0 0,0-1 0,0 1 0,0 0 0,0 0 0,0 0 0,0 0 0,0 0 0,0 0 1,0 0-1,0 0 0,0 0 0,0 0 0,0 0 0,0 0 0,0 0 0,2 9 487,0 16-137,2 241 2403,13 176-2849,-15-434-992,-2-10 430,-1-22 164,0-10 54,4-3-163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8.944"/>
    </inkml:context>
    <inkml:brush xml:id="br0">
      <inkml:brushProperty name="width" value="0.05" units="cm"/>
      <inkml:brushProperty name="height" value="0.05" units="cm"/>
    </inkml:brush>
  </inkml:definitions>
  <inkml:trace contextRef="#ctx0" brushRef="#br0">0 105 13211,'4'6'472,"-1"-1"0,1 0 0,0 0-1,1 0 1,-1 0 0,1-1 0,0 1 0,0-1 0,1-1 0,-1 1 0,11 5 0,-13-8-382,0 0-1,0 0 1,1 0 0,-1 0 0,0-1 0,0 1 0,1-1 0,-1 0-1,0 0 1,0 0 0,1 0 0,-1-1 0,0 1 0,0-1 0,0 0-1,1 0 1,-1 0 0,0 0 0,0-1 0,0 1 0,-1-1-1,1 0 1,0 1 0,0-1 0,2-3 0,0 0 20,-1 0 1,0-1-1,0 1 1,0-1 0,0 0-1,-1 0 1,0 0-1,0 0 1,-1-1-1,2-6 1,-3 10-63,0 0 0,0 1 1,0-1-1,-1 0 0,1 1 1,-1-1-1,0 0 0,0 0 0,0 0 1,0 1-1,0-1 0,0 0 1,-1 0-1,0 1 0,1-1 1,-1 0-1,0 1 0,0-1 1,-1 1-1,1-1 0,0 1 1,-1 0-1,1-1 0,-1 1 0,0 0 1,0 0-1,-2-2 0,3 3-39,0 1-1,0-1 1,0 1 0,0-1-1,0 1 1,-1 0-1,1-1 1,0 1-1,0 0 1,0 0-1,0 0 1,0 0-1,0 0 1,-1 0-1,1 0 1,0 0-1,0 1 1,0-1-1,0 0 1,0 1-1,0-1 1,0 0-1,0 1 1,0-1-1,0 1 1,0 0 0,0-1-1,0 1 1,0 0-1,0 0 1,1-1-1,-1 1 1,0 0-1,1 0 1,-2 2-1,-2 2 0,0 1-1,1 0 1,0 0-1,-5 11 0,3-3-12,0 1 0,1 0 0,1 1 0,0-1-1,1 0 1,1 1 0,0 0 0,1-1-1,0 1 1,2-1 0,3 20 0,-4-32 3,-1 0-1,1-1 1,0 1 0,0-1-1,0 1 1,0-1 0,1 1-1,-1-1 1,1 1 0,-1-1-1,1 0 1,0 0 0,0 0 0,0 0-1,0 0 1,0 0 0,4 2-1,-4-3 1,1-1 0,-1 1 0,1 0 0,-1-1 0,1 1 0,-1-1 0,1 0 0,-1 0 0,1 0 0,-1 0 0,1 0 0,-1-1 0,1 1 0,-1-1-1,1 0 1,-1 0 0,0 1 0,1-2 0,2-1 0,8-4 7,-1 0-1,-1-1 1,1 0-1,-1-1 1,10-10-1,47-57 104,-9 11 31,-59 64-139,1 1 1,-1-1 0,0 1 0,1-1 0,-1 0 0,1 1 0,-1-1 0,1 1 0,-1-1 0,1 1 0,-1 0-1,1-1 1,0 1 0,-1 0 0,1-1 0,0 1 0,-1 0 0,1 0 0,0-1 0,-1 1 0,1 0 0,0 0-1,0 0 1,-1 0 0,1 0 0,0 0 0,-1 0 0,1 0 0,0 0 0,0 0 0,-1 1 0,1-1 0,0 0-1,-1 0 1,1 1 0,0-1 0,-1 0 0,1 1 0,-1-1 0,1 0 0,-1 1 0,1-1 0,-1 1 0,1-1-1,-1 1 1,1 0 0,-1-1 0,1 1 0,-1-1 0,0 1 0,1 0 0,-1-1 0,0 1 0,0 0 0,1-1-1,-1 1 1,0 1 0,2 6 3,1 0 0,-2 1 0,2 14 0,-2-18 1,2 32 42,-2-20 4,0-1-1,1 1 1,1 0-1,1-1 1,9 29 0,-12-43-52,0 0-1,0-1 1,0 1 0,0 0 0,0-1 0,0 1 0,1-1 0,-1 1 0,0-1 0,1 0-1,-1 0 1,1 0 0,-1 0 0,1 0 0,0 0 0,-1 0 0,1 0 0,0 0 0,0-1 0,-1 1-1,1-1 1,0 1 0,0-1 0,0 0 0,0 0 0,0 0 0,0 0 0,0 0 0,-1 0 0,1 0-1,0-1 1,0 1 0,0-1 0,2 0 0,-1 0-118,1-1-1,-1 1 1,1-1 0,-1 0 0,0 0-1,0 0 1,1 0 0,-2-1-1,1 1 1,0-1 0,0 1 0,-1-1-1,1 0 1,-1 0 0,0 0-1,0-1 1,2-3 0,4-17-273,-2-5-140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9.365"/>
    </inkml:context>
    <inkml:brush xml:id="br0">
      <inkml:brushProperty name="width" value="0.05" units="cm"/>
      <inkml:brushProperty name="height" value="0.05" units="cm"/>
    </inkml:brush>
  </inkml:definitions>
  <inkml:trace contextRef="#ctx0" brushRef="#br0">22 3 18156,'-12'-2'1680,"5"3"-1320,4 5-296,3 0 753,8-1-1370,0 1 633,11-2-312,5 2-96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7:59.938"/>
    </inkml:context>
    <inkml:brush xml:id="br0">
      <inkml:brushProperty name="width" value="0.05" units="cm"/>
      <inkml:brushProperty name="height" value="0.05" units="cm"/>
    </inkml:brush>
  </inkml:definitions>
  <inkml:trace contextRef="#ctx0" brushRef="#br0">130 219 19276,'-3'1'1464,"-3"1"-1296,1 1 0,-1 0 0,0 0-1,1 1 1,-1 0 0,1 0 0,0 0-1,0 0 1,1 1 0,0 0 0,-1 0-1,1 0 1,1 1 0,-1-1 0,-4 11-1,0 0-73,1 1 0,0 0 0,1 1 0,-5 25 0,9-30-96,0-1 0,0 1-1,2 0 1,0 23 0,0-33-3,1 0 1,-1 0 0,1 0-1,0 0 1,0 0 0,0 0-1,0 0 1,1 0 0,-1 0-1,1 0 1,2 3 0,-3-5 1,0 0 0,1 0-1,-1 0 1,0 0 0,1 0 0,-1 0 0,1 0 0,-1 0 0,1 0 0,0-1 0,-1 1-1,1-1 1,0 1 0,0-1 0,-1 0 0,1 1 0,0-1 0,0 0 0,-1 0 0,1 0-1,3-1 1,1-1 7,1 1 0,0-2-1,-1 1 1,0-1-1,0 0 1,0 0 0,0 0-1,0-1 1,0 0-1,-1 0 1,0-1 0,8-8-1,5-7 150,31-43 1,-26 28 85,-2-1 1,-1-1-1,-2-2 1,-1 1 0,-2-2-1,-2 0 1,13-69-1,-22 76-34,-7 26-120,-6 17-44,-1 10-32,0-1 1,1 2-1,-10 33 0,-12 67-3,29-112-5,2-6-1,-6 20 5,1-1-1,2 0 1,0 1 0,0 30 0,4-47-12,-1 0 0,1 0 1,0 0-1,0 0 0,0 0 0,1-1 0,0 1 0,0-1 0,1 1 0,0-1 0,-1 0 0,2 1 0,-1-2 0,1 1 0,-1 0 1,1-1-1,1 1 0,-1-1 0,0 0 0,1-1 0,8 6 0,-7-5-27,0-1 0,1 1 0,0-1 0,0-1 0,0 1-1,0-1 1,0 0 0,0-1 0,1 0 0,9 1 0,-13-2 17,0 0-1,0-1 1,-1 1-1,1-1 1,0 0-1,0 0 1,-1 0-1,1 0 1,-1-1 0,1 1-1,-1-1 1,0 0-1,0 0 1,0 0-1,0 0 1,0-1-1,0 1 1,0-1 0,-1 0-1,1 0 1,-1 0-1,2-3 1,3-9 24,0 1 0,-1-1 0,-1 0 1,0 0-1,-1-1 0,-1 1 0,0-1 0,-1 0 1,0-16-1,-2 31-3,0 1 1,0-1 0,0 1-1,1-1 1,-1 1-1,0-1 1,0 1 0,0-1-1,0 1 1,0-1-1,0 1 1,0-1 0,0 1-1,0-1 1,-1 1-1,1-1 1,0 1-1,0-1 1,0 1 0,-1-1-1,1 1 1,0-1-1,0 1 1,-1 0 0,1-1-1,0 1 1,-1-1-1,1 1 1,0 0 0,-1-1-1,1 1 1,-1 0-1,0-1 1,1 2 1,-1-1 0,0 0 0,1 1 0,-1-1 0,0 1 0,1 0 0,-1-1 0,1 1 0,-1-1 1,1 1-1,-1 0 0,1-1 0,0 1 0,-1 0 0,1 0 0,0-1 0,0 1 0,-1 0 0,1 0 0,0 0 0,0 0 0,-1 6 7,-1-1 0,2 0 0,-1 1 0,1-1-1,0 1 1,0 0 0,1-1 0,2 12 0,-3-15-15,1 0-1,0-1 1,0 1 0,0 0 0,1 0-1,-1-1 1,1 1 0,-1-1 0,1 1 0,0-1-1,0 1 1,0-1 0,0 0 0,1 0-1,-1 0 1,0-1 0,1 1 0,-1 0 0,1-1-1,0 0 1,3 2 0,12 2-5,0-2 1,0 0-1,0-1 0,0 0 1,32-3-1,10 2 16,8 3-6,-68-4-2,0 0 1,0 0-1,0 0 0,0 0 1,1 0-1,-1 0 0,0 0 1,0 0-1,0 0 0,0-1 1,1 1-1,-1 0 0,0 0 1,0 0-1,0 0 1,0 0-1,0 0 0,0 0 1,1-1-1,-1 1 0,0 0 1,0 0-1,0 0 0,0 0 1,0 0-1,0-1 0,0 1 1,0 0-1,0 0 0,0 0 1,0 0-1,0-1 1,0 1-1,0 0 0,0 0 1,0 0-1,0 0 0,0-1 1,0 1-1,0 0 0,0 0 1,0 0-1,0 0 0,0-1 1,0 1-1,0 0 0,0 0 1,0 0-1,0 0 1,-1 0-1,1-1 0,0 1 1,0 0-1,0 0 0,0 0 1,0 0-1,0 0 0,-1 0 1,1 0-1,0 0 0,0-1 1,-8-9 77,-3-2 1,1-2 0,0 1 0,0-1 0,1-1 0,1 0 1,1 0-1,0-1 0,-6-21 0,12 36-71,1-1 0,-1 0 0,1 0 0,0 0 0,-1 0 0,1 0 0,0 0 0,0 0 0,0 1 0,0-1 0,1 0 0,-1 0 0,0 0 0,1 0 0,0 0 0,-1 0 0,1 1 0,0-1 0,0 0 0,0 1 0,0-1 0,0 0 0,2-2 0,0 2 2,0 0-1,1 0 1,-1 1-1,0-1 1,1 1-1,-1 0 1,1 0 0,0 0-1,-1 0 1,1 1-1,6-1 1,152-7-446,-116 4 330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1.052"/>
    </inkml:context>
    <inkml:brush xml:id="br0">
      <inkml:brushProperty name="width" value="0.05" units="cm"/>
      <inkml:brushProperty name="height" value="0.05" units="cm"/>
    </inkml:brush>
  </inkml:definitions>
  <inkml:trace contextRef="#ctx0" brushRef="#br0">441 57 16676,'-2'-4'185,"0"0"1,0 1-1,-1-1 1,1 1-1,-1 0 1,0 0-1,0 0 1,0 0-1,0 0 1,0 0-1,0 1 1,-1 0-1,1-1 1,-1 1-1,0 1 1,0-1-1,0 0 1,1 1-1,-1 0 1,-1 0-1,1 0 1,0 0-1,-7 1 1,-1-1 33,1 1 0,-1 0 0,0 1 0,0 0 0,0 1 1,0 0-1,-14 5 0,11-1-163,0 1 0,1 0 0,0 1 0,0 1 0,1 0 0,0 0 0,1 2 0,0-1 0,0 2 0,1-1 1,1 2-1,0-1 0,0 1 0,1 1 0,1 0 0,-12 27 0,14-27-61,0 0 1,1 0 0,1 0-1,0 0 1,1 1-1,1 0 1,0-1-1,1 1 1,0 0-1,1 0 1,1 0-1,1 0 1,0 0-1,0-1 1,2 1-1,0-1 1,0 0 0,10 20-1,-11-29-4,0 1 0,1-1 0,-1 0 1,1 0-1,0-1 0,0 1 0,0-1 0,1 0 0,0 0 0,-1 0 0,2-1 1,-1 1-1,0-1 0,1 0 0,-1-1 0,8 3 0,-6-3-1,0-1-1,0 1 1,0-1 0,1-1-1,-1 1 1,0-1 0,0-1-1,1 1 1,-1-1 0,0-1-1,0 1 1,0-1-1,10-4 1,-2-1 20,1-1-1,-1 0 0,0-2 1,-1 0-1,0 0 1,0-1-1,-1-1 1,-1 0-1,0-1 1,15-21-1,-15 18 54,-1 0-1,0-1 0,-2 0 1,0-1-1,-1 0 0,0-1 1,-2 1-1,9-40 0,-14 49-19,0 0 0,0 1 0,-1-1 0,0 0 0,0 0 0,-1 0 0,-1 0 0,1 1 0,-1-1 0,-1 0 0,0 1 0,-7-16 0,6 18-40,0 0 0,0-1-1,-1 2 1,1-1 0,-1 1-1,-1-1 1,1 2 0,-1-1-1,0 0 1,0 1 0,0 0-1,0 1 1,-1-1 0,0 1-1,-13-4 1,14 6-160,1-1 1,-1 2-1,0-1 1,0 0-1,0 1 1,0 0-1,-10 2 0,15-2 116,0 0-1,0 0 1,0 0-1,-1 0 0,1 1 1,0-1-1,0 0 0,0 1 1,0-1-1,-1 0 0,1 1 1,0 0-1,0-1 0,0 1 1,0 0-1,0-1 1,0 1-1,1 0 0,-1 0 1,0 0-1,0 0 0,0 0 1,1 0-1,-1 0 0,0 0 1,1 0-1,-1 0 1,1 0-1,0 0 0,-1 0 1,1 0-1,0 1 0,-1-1 1,1 0-1,0 0 0,0 0 1,0 1-1,0-1 0,0 0 1,1 0-1,-1 0 1,0 1-1,1 1 0,10 14-597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1.488"/>
    </inkml:context>
    <inkml:brush xml:id="br0">
      <inkml:brushProperty name="width" value="0.05" units="cm"/>
      <inkml:brushProperty name="height" value="0.05" units="cm"/>
    </inkml:brush>
  </inkml:definitions>
  <inkml:trace contextRef="#ctx0" brushRef="#br0">9 1 17348,'7'5'1448,"0"26"-1016,-1 9-200,0 20 552,-1 9-288,0 11-143,-2 3-65,-1-3-136,1-4-128,0-14-256,0-8-129,0-21-271,-2-11-144,-2-22-224,-3-7-144,-8-16 624,-7-9-217,-8-12 49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7.262"/>
    </inkml:context>
    <inkml:brush xml:id="br0">
      <inkml:brushProperty name="width" value="0.05" units="cm"/>
      <inkml:brushProperty name="height" value="0.05" units="cm"/>
    </inkml:brush>
  </inkml:definitions>
  <inkml:trace contextRef="#ctx0" brushRef="#br0">144 14 20340,'0'0'75,"0"-1"-1,0 1 0,1-1 0,-1 1 0,0 0 0,0-1 1,0 1-1,0-1 0,0 1 0,-1-1 0,1 1 1,0-1-1,0 1 0,0 0 0,0-1 0,0 1 1,-1-1-1,1 1 0,0 0 0,0-1 0,0 1 1,-1-1-1,1 1 0,0 0 0,-1-1 0,1 1 1,0 0-1,-1 0 0,1-1 0,-1 1 0,1 0 0,-18-2 1101,-18 13 445,29-8-1514,1 1 0,-1-1 0,1 2 0,0-1 0,0 0 0,-9 11 0,11-12-110,1 0-1,0 1 1,0-1 0,1 1 0,-1 0 0,1 0-1,0 0 1,0 0 0,0 0 0,0 0 0,1 0-1,-2 7 1,3-10-2,0 0 0,0 0 0,0 0 0,0 0 0,0 0 0,1 0 0,-1 0 0,0 0 0,0 0 0,1 0 0,-1 0 0,1-1 0,-1 1 0,1 0 0,-1 0 0,1 0 0,-1-1 0,1 1 0,0 0 0,-1 0 0,1-1 0,0 1 0,-1-1 0,1 1 0,0-1 0,0 1 0,0-1 0,0 1 0,1 0 0,32 7-170,-21-6 86,29 6-192,48 14-371,-81-20 550,0 1 1,-1 1 0,0-1 0,0 2 0,0-1-1,0 1 1,11 9 0,-18-13 98,0 0-1,0 0 0,0-1 1,0 1-1,0 0 1,0 0-1,-1 0 0,1 0 1,0 0-1,-1 0 1,1 0-1,-1 0 0,1 0 1,-1 0-1,1 1 1,-1-1-1,0 0 0,0 0 1,0 0-1,1 0 1,-1 1-1,0-1 0,0 0 1,0 0-1,-1 0 1,1 2-1,-1-1 22,0 1 0,-1-1 0,1 0 0,0 0 0,-1-1-1,1 1 1,-1 0 0,0 0 0,1-1 0,-1 1 0,0-1 0,-3 2 0,-7 4 146,0-1 1,-1 0-1,-18 5 1,17-6-133,1-2 0,0 0 1,-18 2-1,27-4-165,-1-1-1,0 0 1,0 0 0,0 0-1,1-1 1,-1 1-1,0-1 1,0 0 0,1-1-1,-1 1 1,1-1-1,-9-4 1,1-7-258,6-9-168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1.877"/>
    </inkml:context>
    <inkml:brush xml:id="br0">
      <inkml:brushProperty name="width" value="0.05" units="cm"/>
      <inkml:brushProperty name="height" value="0.05" units="cm"/>
    </inkml:brush>
  </inkml:definitions>
  <inkml:trace contextRef="#ctx0" brushRef="#br0">10 333 14603,'-3'-17'436,"0"1"-1,1-1 1,1 0 0,1 0-1,3-27 1,-2 36-254,1 1 0,0-1 0,0 1 0,0-1 0,1 1 0,1 0 0,-1 0 1,1 0-1,0 0 0,1 1 0,-1 0 0,1 0 0,1 0 0,8-8 0,0 3-37,1 0 1,1 2-1,0-1 0,0 2 0,0 0 0,1 1 0,0 0 0,1 2 1,0 0-1,-1 1 0,1 1 0,1 0 0,-1 2 0,0 0 0,1 1 1,-1 0-1,22 5 0,-37-5-144,1 1 1,0 0-1,0 0 1,-1 1-1,1-1 0,-1 1 1,1-1-1,-1 1 1,1 0-1,-1 1 1,0-1-1,0 0 0,0 1 1,0 0-1,-1 0 1,1-1-1,-1 2 1,0-1-1,3 4 0,-3-3 10,0 1 0,-1 0 0,1-1 0,-1 1 0,0 0 0,-1 0 0,1 0 0,-1 0 0,0 0 0,0 0 0,0 0 0,-1 0 0,1-1 0,-4 11 0,-1 1-39,-1-1 1,-1 0-1,0 0 0,-1 0 1,-1-1-1,0 0 0,-1-1 0,-1 0 1,0 0-1,0-1 0,-2-1 1,1 0-1,-15 10 0,5-10-1724,10-8 925,12-3 809,0 0-1,0 0 0,0 0 1,-1 0-1,1 0 0,0 0 1,0 0-1,0 0 0,-1 0 1,1 0-1,0 0 0,0 0 1,0 0-1,0 0 1,-1 0-1,1 0 0,0-1 1,0 1-1,0 0 0,0 0 1,0 0-1,-1 0 0,1 0 1,0-1-1,0 1 0,0 0 1,0 0-1,0 0 0,0-1 1,0 1-1,0 0 1,-1 0-1,1 0 0,0 0 1,0-1-1,0 1 0,0 0 1,0 0-1,0-1 0,2-9-802</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2.310"/>
    </inkml:context>
    <inkml:brush xml:id="br0">
      <inkml:brushProperty name="width" value="0.05" units="cm"/>
      <inkml:brushProperty name="height" value="0.05" units="cm"/>
    </inkml:brush>
  </inkml:definitions>
  <inkml:trace contextRef="#ctx0" brushRef="#br0">1 19 14907,'0'0'53,"0"0"0,1-1 0,-1 1 0,0 0 0,1 0 0,-1 0 0,0-1 0,0 1 0,1 0 0,-1 0 0,0 0 0,1 0 0,-1 0 0,0 0 0,1 0 0,-1 0 0,1 0 0,-1-1 0,0 2 0,1-1 0,-1 0 0,0 0 0,1 0-1,-1 0 1,0 0 0,1 0 0,-1 0 0,0 0 0,1 0 0,-1 1 0,1-1 0,7 12 838,2 25 14,-7-26-351,79 355 2709,-78-344-3201,-2-2-17,2 0-1,1-1 0,13 36 0,-18-55-35,0 1 1,0 0-1,0-1 0,0 1 1,0-1-1,1 1 0,-1 0 1,0-1-1,0 1 0,1-1 1,-1 1-1,0-1 0,1 1 0,-1-1 1,1 1-1,-1-1 0,0 0 1,1 1-1,-1-1 0,1 0 1,-1 1-1,1-1 0,0 0 1,-1 1-1,1-1 0,-1 0 1,1 0-1,-1 0 0,1 0 0,0 1 1,-1-1-1,1 0 0,-1 0 1,1 0-1,0 0 0,-1 0 1,1 0-1,-1-1 0,1 1 1,0 0-1,-1 0 0,1 0 0,-1-1 1,1 1-1,-1 0 0,1 0 1,0-1-1,-1 1 0,0 0 1,1-1-1,0 0 0,2-3 56,0 1 1,0-1-1,0 0 0,-1 0 0,3-5 0,-4 7-49,98-222 1718,-66 143-1213,-9 25-289,-8 22-463,-2 0-1,14-52 0,-27 84 173,-1 1 0,0 0 0,1 0 0,-1-1 0,0 1 0,1 0 0,-1 0 0,0-1 0,0 1 0,0 0 0,0-1 0,0 1 0,-1 0 0,1 0 0,0-1 0,-1 1 0,1 0 0,-1 0 0,1 0 0,-1-1 0,1 1 0,-1 0 0,0 0 0,1 0 0,-1 0 0,0 0 0,0 0 0,-2-1 0,-9-4-466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2.758"/>
    </inkml:context>
    <inkml:brush xml:id="br0">
      <inkml:brushProperty name="width" value="0.05" units="cm"/>
      <inkml:brushProperty name="height" value="0.05" units="cm"/>
    </inkml:brush>
  </inkml:definitions>
  <inkml:trace contextRef="#ctx0" brushRef="#br0">0 1 15987,'13'36'1737,"5"-1"-1049,0 0-304,5-4 712,1-2-288,5-8-984,-2-2 480,-5-15-344,-1-5-136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3.200"/>
    </inkml:context>
    <inkml:brush xml:id="br0">
      <inkml:brushProperty name="width" value="0.05" units="cm"/>
      <inkml:brushProperty name="height" value="0.05" units="cm"/>
    </inkml:brush>
  </inkml:definitions>
  <inkml:trace contextRef="#ctx0" brushRef="#br0">0 89 18756,'0'47'711,"2"0"0,8 46 0,22 91-198,-30-172-461,6 27 238,17 55 0,-25-94-279,0 0 1,0 0-1,0-1 0,1 1 1,-1 0-1,0 0 0,0 0 0,0 0 1,0-1-1,0 1 0,0 0 1,1 0-1,-1 0 0,0 0 1,0 0-1,0 0 0,1 0 0,-1-1 1,0 1-1,0 0 0,0 0 1,0 0-1,1 0 0,-1 0 1,0 0-1,0 0 0,0 0 1,1 0-1,-1 0 0,0 0 0,0 0 1,0 0-1,1 0 0,-1 0 1,0 0-1,0 1 0,0-1 1,1 0-1,-1 0 0,0 0 0,0 0 1,0 0-1,0 0 0,1 0 1,-1 1-1,0-1 0,0 0 1,0 0-1,0 0 0,0 0 0,0 1 1,1-1-1,-1 0 0,0 0 1,0 1-1,4-21 255,-4 19-243,11-64 250,2 0 0,3 0 0,3 2 0,2 0 1,4 1-1,38-69 0,-62 129-385,0 0 1,0 0 0,0 0-1,0-1 1,0 1-1,-1 0 1,1 0-1,0-1 1,-1 1-1,0 0 1,0 0-1,1-1 1,-1 1-1,-1 0 1,1-1-1,0 1 1,-1-3-1,0 3 78,0 1-1,0-1 1,0 0-1,0 1 0,0-1 1,0 1-1,-1-1 1,1 1-1,0 0 1,-1-1-1,1 1 0,-1 0 1,0 0-1,1 0 1,-1 0-1,0 0 1,1 1-1,-1-1 0,0 0 1,0 1-1,-2-1 1,-11-1-190</inkml:trace>
  <inkml:trace contextRef="#ctx0" brushRef="#br0" timeOffset="1">210 373 18308,'18'35'1936,"7"-4"-1408,-1-10-264,5 1 1025,-1-2-849,4-2-632,-3-2 216,-6 3-120,-11-5-120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3.812"/>
    </inkml:context>
    <inkml:brush xml:id="br0">
      <inkml:brushProperty name="width" value="0.05" units="cm"/>
      <inkml:brushProperty name="height" value="0.05" units="cm"/>
    </inkml:brush>
  </inkml:definitions>
  <inkml:trace contextRef="#ctx0" brushRef="#br0">1 1 18740,'3'1'1632,"2"2"-1096,4 0-183,11 1 671,4 1-216,15-1-296,7-3-128,8 1-144,4-2-192,-1 0-552,-2 0-424,-8-3 768,-6 4-144,-15 8-120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04.230"/>
    </inkml:context>
    <inkml:brush xml:id="br0">
      <inkml:brushProperty name="width" value="0.05" units="cm"/>
      <inkml:brushProperty name="height" value="0.05" units="cm"/>
    </inkml:brush>
  </inkml:definitions>
  <inkml:trace contextRef="#ctx0" brushRef="#br0">0 37 17604,'23'7'1736,"14"-7"-1056,4-3-264,13-4 769,3 0-329,9-2-152,2 2-160,-4 1-568,-4 2-464,-14 5 448,-10 3-88,-13 5-80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7.034"/>
    </inkml:context>
    <inkml:brush xml:id="br0">
      <inkml:brushProperty name="width" value="0.05" units="cm"/>
      <inkml:brushProperty name="height" value="0.05" units="cm"/>
    </inkml:brush>
  </inkml:definitions>
  <inkml:trace contextRef="#ctx0" brushRef="#br0">1 67 19180,'14'-9'417,"1"0"-1,0 1 1,1 1-1,-1 0 1,1 1-1,1 0 1,26-4 0,-32 8-360,-1 1-1,1 0 1,-1 1 0,1 0 0,-1 1 0,0 0 0,1 0 0,-1 1 0,0 0-1,1 1 1,-1 0 0,-1 1 0,16 8 0,-22-11-53,-1 0 0,0 1 0,0-1 1,1 1-1,-1-1 0,0 1 0,0 0 0,0 0 0,-1 0 0,1 0 0,0 0 1,-1 1-1,1-1 0,-1 0 0,0 1 0,0-1 0,0 1 0,0-1 1,0 1-1,-1-1 0,1 1 0,-1 0 0,1-1 0,-1 1 0,0 0 0,0 0 1,0-1-1,-1 1 0,1 0 0,-1-1 0,1 1 0,-1-1 0,0 1 0,-1 3 1,-3 5 9,-1 0 0,0-1 1,0 1-1,-1-1 1,0-1-1,-12 13 0,-30 27 92,-72 57-1,48-45 0,72-60-99,-14 15 30,14-16-34,1 0 0,0 1-1,0-1 1,-1 0-1,1 0 1,0 1 0,0-1-1,0 0 1,-1 0-1,1 1 1,0-1 0,0 0-1,0 1 1,0-1-1,0 0 1,0 1-1,0-1 1,0 0 0,-1 1-1,1-1 1,0 0-1,0 1 1,1-1 0,-1 0-1,0 1 1,0-1-1,0 0 1,0 1 0,0-1-1,0 0 1,0 0-1,0 1 1,1-1-1,-1 0 1,0 1 0,0-1-1,0 0 1,0 0-1,1 1 1,-1-1 0,0 0-1,0 0 1,1 0-1,-1 1 1,0-1 0,1 0-1,-1 0 1,0 0-1,1 0 1,-1 0 0,0 1-1,0-1 1,1 0-1,-1 0 1,0 0-1,1 0 1,-1 0 0,0 0-1,1 0 1,25 1 65,0 0 1,0-1-1,35-6 1,-2 0-63,56 5-909,16-2-677,-101-2 1084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7.450"/>
    </inkml:context>
    <inkml:brush xml:id="br0">
      <inkml:brushProperty name="width" value="0.05" units="cm"/>
      <inkml:brushProperty name="height" value="0.05" units="cm"/>
    </inkml:brush>
  </inkml:definitions>
  <inkml:trace contextRef="#ctx0" brushRef="#br0">0 57 18660,'16'5'1800,"11"-5"-1103,6-3-249,12-4 752,5-2-200,4-1-296,2 0-144,-3 1-400,-3 1-312,-9 3-960,-10 4 1008,-5 7-184,-5 1-112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7.977"/>
    </inkml:context>
    <inkml:brush xml:id="br0">
      <inkml:brushProperty name="width" value="0.05" units="cm"/>
      <inkml:brushProperty name="height" value="0.05" units="cm"/>
    </inkml:brush>
  </inkml:definitions>
  <inkml:trace contextRef="#ctx0" brushRef="#br0">130 5 18396,'-9'8'682,"-32"23"2238,63-38-2021,0-2-454,1 2-1,-1 1 0,1 1 1,31-4-1,-49 9-428,0-1 0,0 1 0,0 0-1,0 1 1,0-1 0,-1 1 0,1 0 0,0 0-1,0 0 1,0 1 0,-1-1 0,1 1-1,-1 0 1,1 1 0,-1-1 0,0 1 0,0 0-1,0 0 1,0 0 0,0 1 0,-1-1 0,0 1-1,1 0 1,-1 0 0,-1 0 0,5 7-1,-4-3-10,0-1 0,-1 1 0,0 0 0,0 1 0,0-1 0,-1 0 0,-1 0-1,1 1 1,-1-1 0,-1 0 0,0 1 0,0-1 0,-3 12 0,1-7-2,-1-2 0,0 1 1,0 0-1,-1-1 1,-1 0-1,0 0 0,0 0 1,-12 13-1,16-21-4,-1 1-1,1-2 1,-1 1-1,0 0 1,0 0-1,0-1 1,-1 0-1,1 0 1,0 0 0,-1 0-1,0 0 1,1 0-1,-1-1 1,0 0-1,0 0 1,0 0-1,1 0 1,-1-1-1,0 1 1,-6-1-1,6-3-50,10-1 19,15-1-38,-10 4 26,0 1 1,1 1-1,-1 0 0,0 0 0,0 1 0,0 0 0,20 8 0,-28-9 37,0 0 0,0 1 0,0-1 0,-1 1 0,1 0 0,0 0 1,-1 0-1,1 0 0,-1 0 0,1 1 0,-1-1 0,0 1 0,2 3 0,-3-3 14,0-1-1,0 1 0,0-1 1,0 1-1,-1-1 0,1 1 0,-1 0 1,0-1-1,0 1 0,0 0 1,0-1-1,0 1 0,-1 0 1,1-1-1,-1 1 0,1 0 0,-1-1 1,0 1-1,-2 2 0,0 2 53,-1 0 0,-1 0-1,1-1 1,-1 1-1,0-1 1,0 0 0,-1-1-1,0 1 1,0-1 0,0 0-1,-12 7 1,-2 0 184,-1-1 0,-38 14 0,33-16 70,-52 12-1,66-18-324,-1-1-1,1-1 0,0 0 1,-1-1-1,1 0 1,-23-4-1,34 4-59,0 0-1,0 0 0,0 0 1,0-1-1,0 1 0,0-1 1,0 1-1,0-1 1,0 1-1,0-1 0,0 1 1,0-1-1,0 0 1,1 1-1,-1-1 0,0 0 1,0 0-1,1 0 0,-1 0 1,0 1-1,1-1 1,-1 0-1,1 0 0,-1 0 1,1 0-1,0-1 1,-1 1-1,1 0 0,0 0 1,0 0-1,0 0 0,0 0 1,0 0-1,0 0 1,0 0-1,0 0 0,0-1 1,0 1-1,1-1 1,1-4-249,0 0 1,0 0-1,1 0 1,-1 1-1,1-1 1,5-6 0,12-13-680</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8.625"/>
    </inkml:context>
    <inkml:brush xml:id="br0">
      <inkml:brushProperty name="width" value="0.05" units="cm"/>
      <inkml:brushProperty name="height" value="0.05" units="cm"/>
    </inkml:brush>
  </inkml:definitions>
  <inkml:trace contextRef="#ctx0" brushRef="#br0">49 8 16604,'0'0'61,"0"0"0,0-1 0,0 1 0,0 0 1,0-1-1,0 1 0,0 0 0,0-1 0,1 1 1,-1 0-1,0-1 0,0 1 0,0 0 0,1-1 1,-1 1-1,0 0 0,0-1 0,1 1 0,-1 0 0,0 0 1,0 0-1,1-1 0,-1 1 0,0 0 0,1 0 1,-1 0-1,0-1 0,1 1 0,-1 0 0,0 0 1,1 0-1,-1 0 0,1 0 0,-1 0 0,1 0 1,3 14 1152,-3 29 5,-1-40-1076,-32 325 2235,3-71-1667,28-249-656,1 1 1,-1-1-1,2 1 1,-1-1-1,4 17 1,-3-23-41,-1 0-1,1 1 1,0-1-1,1 0 1,-1 0-1,0 0 1,0 0 0,1 0-1,-1 0 1,1 0-1,0-1 1,0 1 0,-1-1-1,1 1 1,0-1-1,0 1 1,1-1-1,-1 0 1,0 0 0,0 0-1,0 0 1,1 0-1,-1-1 1,0 1-1,4 0 1,15 1-201,0 0-1,0-1 1,1-1 0,-1-1-1,0-1 1,0 0 0,0-2-1,-1-1 1,1 0 0,35-15-1,-30 6-238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7.727"/>
    </inkml:context>
    <inkml:brush xml:id="br0">
      <inkml:brushProperty name="width" value="0.05" units="cm"/>
      <inkml:brushProperty name="height" value="0.05" units="cm"/>
    </inkml:brush>
  </inkml:definitions>
  <inkml:trace contextRef="#ctx0" brushRef="#br0">1 473 15939,'0'1'143,"0"0"0,0 0-1,0 0 1,0 0-1,0 0 1,0 0-1,0 0 1,0 0 0,0 0-1,1-1 1,-1 1-1,0 0 1,1 0-1,-1 0 1,1 1 0,0-2-100,-1 0 0,1 0 0,0 0 0,-1 0 0,1 0 0,0 0 0,-1 0 0,1-1 0,0 1 0,-1 0 0,1 0 0,0 0 0,-1-1 0,1 1 0,-1 0 0,1-1 0,0 1 0,-1 0 0,1-1 0,-1 1 0,1-1 0,-1 1 0,1-2 0,18-15 735,0-2 0,-2 0 0,0-1 0,22-35-1,-19 26-337,21-29 389,-2-2 0,49-103-1,-76 126-564,-12 32-205,-1 5-15,-9 18-28,-10 31-62,1 0 1,3 2-1,-15 73 0,28-107 14,-1-4-77,1 0-1,1 1 1,0-1-1,1 0 1,1 1-1,0-1 1,0 0-1,4 14 1,-4-25 59,0-1 1,0 0 0,1 0-1,-1 0 1,0 0-1,1 0 1,-1 0 0,1 0-1,0 0 1,-1 0-1,1 0 1,0 0 0,0 0-1,-1 0 1,1 0-1,0 0 1,0-1 0,0 1-1,0 0 1,0-1-1,0 1 1,0-1 0,0 1-1,2 0 1,-1-1-50,0 0 1,1 0 0,-1 0-1,0 0 1,0-1 0,0 1-1,0 0 1,0-1-1,0 1 1,0-1 0,0 0-1,3-2 1,3-1-97,-1-1 0,0 0 0,0 0 0,0-1-1,-1 1 1,6-8 0,24-38-545,1-8-191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9.087"/>
    </inkml:context>
    <inkml:brush xml:id="br0">
      <inkml:brushProperty name="width" value="0.05" units="cm"/>
      <inkml:brushProperty name="height" value="0.05" units="cm"/>
    </inkml:brush>
  </inkml:definitions>
  <inkml:trace contextRef="#ctx0" brushRef="#br0">22 0 17404,'-9'45'1608,"4"0"-1080,-3 3-248,8-2 792,0-1-343,6-9-609,7-8-280,6-18-617,2-9-159,3-17 664,1-10-192,1-15-208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9.489"/>
    </inkml:context>
    <inkml:brush xml:id="br0">
      <inkml:brushProperty name="width" value="0.05" units="cm"/>
      <inkml:brushProperty name="height" value="0.05" units="cm"/>
    </inkml:brush>
  </inkml:definitions>
  <inkml:trace contextRef="#ctx0" brushRef="#br0">20 1 14099,'-2'-1'1758,"0"8"-1146,-3 14 56,-2 54 1335,4 140 0,4-152-1577,-1-28-268,-1-2 39,2 0-1,1-1 0,10 50 1,-5-68-45,-7-14-148,0 1 0,1-1 0,-1 0 1,0 0-1,0 0 0,0 0 0,1 0 0,-1 0 0,0 0 1,0 0-1,1 0 0,-1 0 0,0 0 0,0 0 0,1 0 0,-1 0 1,0 0-1,0-1 0,0 1 0,1 0 0,-1 0 0,0 0 1,0 0-1,0 0 0,1 0 0,-1-1 0,0 1 0,0 0 1,0 0-1,0 0 0,1 0 0,-1-1 0,0 1 0,10-24 162,-4-14-23,-2-1 0,-1 0 0,-3 0 0,-3-44 1,-4 44-27,3 30-66,4 26-42,2 2-40,0 0-1,6 23 1,-6-35 20,-1-1 1,2 1-1,-1-1 0,1 0 1,-1 0-1,2 0 0,-1 0 0,1 0 1,0-1-1,5 6 0,-8-9 10,0-1 0,1 0-1,-1 0 1,1 1 0,-1-1-1,1 0 1,-1-1 0,1 1 0,0 0-1,-1 0 1,1-1 0,0 1 0,0-1-1,0 1 1,-1-1 0,1 0 0,0 0-1,0 0 1,0 0 0,3 0-1,-2-1 10,0 0-1,0 0 0,1-1 0,-1 1 0,0-1 0,0 1 0,0-1 0,-1 0 0,1 0 0,4-4 0,3-4 47,0-1 0,-1-1 0,0 0 0,8-13 0,17-35 380,-41 96-436,2-16 0,1 0 0,1 1-1,1-1 1,0 1-1,2 0 1,2 21-1,-2-39 4,1-1 0,0 1 0,0 0 0,0-1 0,0 1 0,0 0 0,0-1 0,1 1 0,-1-1 0,1 0 0,0 1 0,-1-1 0,1 0 0,0 0 0,1 0 0,-1 0 0,0-1 0,0 1 0,1 0 0,-1-1 0,1 0 0,-1 0 0,1 1 0,0-2-1,-1 1 1,1 0 0,0 0 0,0-1 0,-1 1 0,1-1 0,4 0 0,10 0 4,-1-1-1,0 0 0,0-1 0,21-6 1,-17 4-10,8-1 1,1 1 0,41-1 0,-74 4 23,-1-1 0,1 1 0,0-1 0,-1 0 0,1 0 0,0 0-1,0 0 1,1-1 0,-1 0 0,0 0 0,1 0 0,-4-4 0,0 2 13,-18-18 64,1 0 1,0-2-1,2 0 1,-26-39-1,45 60-94,1 0 0,-1-1 0,1 1 0,0 0 0,0-1 0,1 1 0,-1-1 0,0-5 0,2 8-21,0 1 0,0-1 1,0 1-1,0-1 0,0 1 0,0-1 0,1 1 0,-1-1 1,0 1-1,1-1 0,-1 1 0,1-1 0,0 1 1,-1-1-1,1 1 0,0 0 0,0 0 0,0-1 0,0 1 1,0 0-1,0 0 0,0 0 0,0 0 0,1 0 0,-1 0 1,0 0-1,3-1 0,66-31 666,-44 16-669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19.906"/>
    </inkml:context>
    <inkml:brush xml:id="br0">
      <inkml:brushProperty name="width" value="0.05" units="cm"/>
      <inkml:brushProperty name="height" value="0.05" units="cm"/>
    </inkml:brush>
  </inkml:definitions>
  <inkml:trace contextRef="#ctx0" brushRef="#br0">7 9 16964,'-7'-9'1144,"8"13"-1184,4 5-32,8-3 640,8 0-64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20.474"/>
    </inkml:context>
    <inkml:brush xml:id="br0">
      <inkml:brushProperty name="width" value="0.05" units="cm"/>
      <inkml:brushProperty name="height" value="0.05" units="cm"/>
    </inkml:brush>
  </inkml:definitions>
  <inkml:trace contextRef="#ctx0" brushRef="#br0">7 22 16788,'-6'136'3951,"7"-89"-3710,11 56 1,-9-82-211,2 0 1,1 0-1,0 0 1,17 36-1,-21-53-22,0 0 0,0 0 0,1 0 0,-1-1 0,1 1 0,0-1 0,0 1-1,0-1 1,0 0 0,1 0 0,-1-1 0,1 1 0,0-1 0,0 1 0,-1-1 0,2 0 0,4 1-1,-5-2 25,1 0-1,0-1 0,-1 1 0,1-1 0,0 0 0,-1 0 0,1-1 0,0 1 0,-1-1 0,1 0 0,0 0 0,-1-1 0,0 0 1,1 1-1,-1-1 0,5-3 0,3-3 98,1-1 0,-2 0 0,1 0 0,-1-1 0,-1-1 0,16-18 1,46-77 793,-59 85-550,17-42 1,-26 53-288,0 1-1,-1-1 1,-1-1 0,1 1 0,-2 0-1,2-17 1,-5 18 0,-2 16-68,-2 15-32,3-1-6,2 0-1,0 1 0,1-1 0,1 0 0,6 30 0,-5-35 9,2 0-1,0 0 0,1 0 0,1 0 0,0-1 1,1 0-1,14 21 0,-18-32 8,0 0 1,0 0-1,0 0 1,1 0-1,0-1 1,0 1-1,0-1 0,0 0 1,6 3-1,-7-4 6,0-1 0,0 0 0,-1 0 0,1 0-1,0 0 1,0-1 0,0 1 0,0-1 0,0 0 0,0 0-1,0 0 1,0 0 0,0 0 0,0-1 0,0 1 0,0-1 0,5-2-1,0-1 34,0 0-1,0-1 1,-1 0-1,1 0 0,-1-1 1,0 0-1,-1 0 1,0-1-1,0 1 1,0-1-1,0-1 0,-1 1 1,6-13-1,-1 1 108,-1 0 0,-1 0 0,-1-1 1,9-37-1,-12 37 1,-2 1-1,1 0 1,-2-1 0,-2-30 0,1 42-114,-1 0-1,0 0 1,-1 0-1,0 0 1,0 0-1,0 1 1,-1-1-1,0 1 1,-1-1-1,0 1 1,0 0-1,0 1 1,-8-10-1,10 14-49,0-1-1,0 1 1,-1 1-1,1-1 1,0 0-1,-1 1 1,1-1-1,-1 1 1,1 0-1,-1-1 1,0 1-1,-5-1 1,6 2-47,0 0 1,0 0 0,1 0-1,-1 0 1,0 0-1,0 0 1,0 1 0,0-1-1,0 1 1,1-1 0,-1 1-1,0-1 1,0 1-1,1 0 1,-3 2 0,0 0-171,1 0 1,0 0-1,0 0 1,0 1 0,0-1-1,1 1 1,-1 0 0,1 0-1,0 0 1,0 0-1,0 0 1,1 0 0,0 0-1,-2 9 1,2-7 55,0 0 0,0-1-1,1 1 1,0 0 0,0 0 0,1 0 0,-1 0 0,4 10 0,9 12-772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21.021"/>
    </inkml:context>
    <inkml:brush xml:id="br0">
      <inkml:brushProperty name="width" value="0.05" units="cm"/>
      <inkml:brushProperty name="height" value="0.05" units="cm"/>
    </inkml:brush>
  </inkml:definitions>
  <inkml:trace contextRef="#ctx0" brushRef="#br0">1 156 19540,'2'2'126,"0"-1"0,0-1-1,1 1 1,-1 0 0,0 0-1,1-1 1,-1 0 0,1 1 0,-1-1-1,0 0 1,1 0 0,-1 0-1,1 0 1,-1-1 0,0 1 0,1-1-1,-1 1 1,0-1 0,1 0-1,-1 0 1,0 0 0,0 0 0,0 0-1,0-1 1,0 1 0,4-4-1,1 0-30,1-2-1,-1 1 0,0-1 0,0 0 0,7-12 1,-11 14 3,0 0-1,0-1 1,-1 1 0,1-1 0,-2 1 0,1-1 0,0 0-1,0-7 1,-2 11-49,0 0-1,0 0 1,0 1-1,0-1 0,0 0 1,0 0-1,-1 0 1,1 0-1,0 0 0,-1 0 1,0 1-1,-1-4 1,1 4-18,1 0 0,-1 0 1,0 0-1,0 0 0,0 1 1,1-1-1,-1 0 0,0 1 1,0-1-1,0 0 0,0 1 1,0 0-1,-1-1 0,1 1 1,0-1-1,0 1 0,0 0 1,0 0-1,0 0 0,0 0 1,0 0-1,-1 0 0,0 0 0,-1 0-2,1 1-1,-1 0 0,1 0 0,-1 0 0,1 0 1,-1 0-1,1 0 0,0 1 0,0-1 0,0 1 1,0-1-1,0 1 0,0 0 0,0 0 0,0 0 1,1 0-1,-1 0 0,1 0 0,-1 1 0,1-1 0,0 0 1,0 1-1,-1 3 0,-2 4-41,0 1 0,1 0 0,0 0 1,-1 14-1,3-13-25,0 1 0,1 0 0,0 0 1,1-1-1,0 1 0,1 0 0,1-1 1,6 22-1,-8-31 18,1 1 1,-1 0 0,1-1-1,-1 1 1,1-1-1,0 0 1,1 0-1,-1 0 1,0 0-1,1 0 1,0 0-1,-1-1 1,1 1 0,0-1-1,1 1 1,-1-1-1,0 0 1,1-1-1,-1 1 1,1-1-1,-1 1 1,1-1 0,0 0-1,-1 0 1,1-1-1,0 1 1,0-1-1,0 1 1,-1-1-1,1-1 1,0 1 0,6-2-1,3-1-23,-1-1-1,1 0 1,-1-1 0,0 0-1,-1-1 1,1 0 0,-1-1-1,-1-1 1,1 1 0,-1-2-1,16-16 1,-14 12 48,0 0 1,-1-1-1,0-1 1,-1 1-1,-1-2 1,-1 1-1,0-1 1,7-21-1,-13 33 30,-1-1-1,0 0 1,1 0 0,-2 0-1,1 0 1,0 0-1,-1 0 1,0 0-1,0 0 1,-1-6-1,1 11-29,-1 0-1,1 0 0,0-1 0,0 1 0,0 0 0,0-1 1,0 1-1,0 0 0,0 0 0,0-1 0,-1 1 1,1 0-1,0 0 0,0 0 0,0-1 0,0 1 0,-1 0 1,1 0-1,0 0 0,0-1 0,-1 1 0,1 0 1,0 0-1,0 0 0,-1 0 0,1 0 0,0 0 0,0-1 1,-1 1-1,1 0 0,0 0 0,-1 0 0,1 0 1,0 0-1,0 0 0,-1 0 0,1 0 0,0 0 0,-1 0 1,1 1-1,0-1 0,0 0 0,-1 0 0,1 0 0,0 0 1,0 0-1,-1 0 0,1 1 0,0-1 0,0 0 1,-1 0-1,1 0 0,0 0 0,0 1 0,0-1 0,-1 0 1,1 0-1,0 1 0,-11 13 79,6-4-77,1 1 1,0-1-1,0 0 0,1 1 1,0 0-1,1 0 1,1 0-1,-1 0 0,2 17 1,0-15-7,0 0 1,2 0-1,-1 0 1,2 0-1,0-1 1,0 1-1,10 21 1,-11-30-7,0 0 0,0 0 0,1 0 0,0-1 0,-1 1 0,1-1 0,1 0 0,-1 0 0,0 0 0,1 0 0,0-1 0,-1 1 0,1-1 0,0 0 0,0 0 1,0-1-1,8 3 0,-10-3-24,0-1 0,0 0 1,0 1-1,0-1 0,0 0 1,0 0-1,1 0 1,-1-1-1,0 1 0,0 0 1,0-1-1,0 0 0,0 1 1,0-1-1,0 0 0,0 0 1,0 0-1,0 0 0,0 0 1,-1 0-1,1-1 1,0 1-1,-1-1 0,1 1 1,-1-1-1,1 0 0,-1 1 1,0-1-1,0 0 0,0 0 1,0 0-1,0 0 0,0 0 1,-1 0-1,1 0 1,0 0-1,-1-3 0,6-26-155,-5-7-66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21.460"/>
    </inkml:context>
    <inkml:brush xml:id="br0">
      <inkml:brushProperty name="width" value="0.05" units="cm"/>
      <inkml:brushProperty name="height" value="0.05" units="cm"/>
    </inkml:brush>
  </inkml:definitions>
  <inkml:trace contextRef="#ctx0" brushRef="#br0">5 5 20084,'-4'-5'1681,"5"14"-1249,2-1-208,4 4 968,0-2-680,5 3-1080,1 1-448,0-1 816,-2-1-136,2 2-168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8:21.869"/>
    </inkml:context>
    <inkml:brush xml:id="br0">
      <inkml:brushProperty name="width" value="0.05" units="cm"/>
      <inkml:brushProperty name="height" value="0.05" units="cm"/>
    </inkml:brush>
  </inkml:definitions>
  <inkml:trace contextRef="#ctx0" brushRef="#br0">1 0 15867,'2'4'503,"0"0"0,-1-1 0,1 1 0,-1 0 0,0 0 0,0 0-1,0 0 1,0 0 0,-1 0 0,0 0 0,0 0 0,0 7-1,0 5 622,1-12-887,-1 6 14,1-1 1,1 0 0,-1 0-1,4 9 1,-4-17-236,-1 1 0,0-1 0,1 0-1,-1 1 1,1-1 0,-1 0 0,1 0 0,0 1-1,-1-1 1,1 0 0,0 0 0,0 0 0,0 0 0,0 0-1,0 0 1,0 0 0,0 0 0,0-1 0,0 1-1,1 0 1,-1-1 0,0 1 0,0-1 0,1 1-1,-1-1 1,0 1 0,1-1 0,-1 0 0,0 0-1,1 0 1,-1 0 0,1 0 0,-1 0 0,0 0-1,1 0 1,0-1 0,8-3 33,0 0 0,0-1 0,-1 0-1,0-1 1,0 0 0,0 0 0,-1-1-1,15-15 1,29-22 175,-47 41-194,0 0 1,0 0-1,0 0 0,1 0 0,0 1 0,-1 0 1,1 0-1,10-2 0,-15 4-24,1 0 1,-1 0-1,1 0 1,-1 0-1,1 0 1,-1 0-1,1 0 1,-1 0-1,1 1 1,-1-1-1,1 0 1,-1 1-1,1-1 1,-1 1-1,0 0 1,1-1-1,-1 1 0,0 0 1,0 0-1,1 0 1,-1 0-1,0 0 1,0 0-1,0 0 1,0 0-1,0 1 1,1 1-1,1 4-2,0-1 0,-1 1 0,1 0-1,2 14 1,-4-16-14,0 0 0,0 0 0,1 1 0,0-1 0,0 0 0,0 0 0,0-1-1,5 8 1,-6-12 9,-1 1 0,1 0 0,0-1-1,-1 1 1,1-1 0,0 0 0,0 1 0,-1-1-1,1 0 1,0 1 0,0-1 0,-1 0-1,1 0 1,0 0 0,0 1 0,0-1-1,-1 0 1,1 0 0,0 0 0,0 0 0,0-1-1,0 1 1,-1 0 0,1 0 0,0 0-1,0-1 1,-1 1 0,1 0 0,0-1-1,0 1 1,-1 0 0,1-1 0,0 1 0,-1-1-1,1 0 1,0 0 0,25-27-29,-19 19 12,-6 8 16,0 0 0,-1 0 0,1 0 0,0 0-1,0 0 1,0 0 0,0 0 0,1 0 0,-1 1 0,0-1 0,0 1 0,0-1 0,3 0-1,-3 1 1,-1 0 0,0 0 0,1 0 0,-1 0 0,0 0 0,1 0 0,-1 0 0,0 0 0,1 1 0,-1-1 0,0 0 0,1 0 0,-1 1-1,0-1 1,1 0 0,-1 0 0,0 1 0,0-1 0,1 0 0,-1 0 0,0 1 0,0-1 0,0 0 0,1 1 0,-1-1 0,0 0-1,0 1 1,0-1 0,0 1 0,0 0 0,1 5-62,0 0 0,-1 0 0,1 1 0,-2 8 0,1-10 6,-4 36-904,2-28 637,1 1-1,0-1 1,1 1 0,3 20-1,1-30-199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9:41.169"/>
    </inkml:context>
    <inkml:brush xml:id="br0">
      <inkml:brushProperty name="width" value="0.05" units="cm"/>
      <inkml:brushProperty name="height" value="0.05" units="cm"/>
    </inkml:brush>
  </inkml:definitions>
  <inkml:trace contextRef="#ctx0" brushRef="#br0">307 158 12915,'-1'-5'195,"1"1"1,-1-1-1,1 0 1,0 1-1,0-1 1,0 1-1,0-1 1,1 1-1,0-1 1,0 1-1,0-1 1,1 1-1,-1-1 0,1 1 1,0 0-1,1 0 1,-1 0-1,0 0 1,5-5-1,-3 4-67,1 0 0,-1 0-1,1 1 1,0-1 0,0 1-1,0 0 1,1 0 0,-1 1-1,1 0 1,0 0 0,0 0-1,13-4 1,2 4-69,1 0-1,0 1 1,-1 1 0,1 1 0,0 0-1,31 7 1,126 32 17,-165-35-68,0 0 1,0 0 0,20 11 0,-30-13-7,0 0 0,0 1 0,-1 0 0,1 0 0,0 0 0,-1 0 0,0 0 0,0 0 0,0 1 0,0 0 0,-1 0 0,1-1 1,-1 1-1,0 1 0,2 4 0,3 14 29,-1 0 0,-1 0 0,-1 0 0,2 32 0,-4 96 170,-3-121-145,-7 234 315,0 153-155,15-241-125,2 200 57,-11-252-69,-19 127 0,-35 72 189,-2 11 188,48-252-318,4 1 1,4 89-1,4-143-127,0 1 0,2-1 0,2 0 0,0-1-1,2 1 1,1-1 0,14 30 0,-17-45-12,1 0 0,1 0 1,0-1-1,0 0 0,1 0 0,1-1 0,0 0 0,0-1 0,1 0 0,0-1 0,1 0 0,0 0 1,1-1-1,-1-1 0,2 0 0,14 5 0,-5-5 4,1-1-1,45 5 1,5 1-16,-71-11 7,0 0 0,0-1 1,0 1-1,0 1 1,-1-1-1,1 0 1,0 1-1,-1-1 0,4 3 1,-6-4 1,1 1 0,0 0-1,-1 0 1,1 0 0,0 0 0,-1-1 0,1 1 0,-1 0 0,1 0-1,-1 0 1,0 0 0,1 0 0,-1 0 0,0 0 0,0 0 0,1 0-1,-1 1 1,0-1 0,0 0 0,0 0 0,0 0 0,-1 0-1,1 0 1,0 0 0,0 0 0,-1 0 0,1 0 0,-1 2 0,-3 6-18,-1 0 1,0 0-1,0-1 1,-1 0 0,0 0-1,0 0 1,-11 9-1,-6 5 16,-27 17-1,31-26 11,2 1 1,0 1-1,0 0 0,-17 22 1,17-13 3,0 0 0,2 2 0,0-1 0,2 2 0,1 0 0,1 0 0,1 1 0,2 1 1,0 0-1,2 0 0,2 0 0,0 0 0,2 1 0,1-1 0,2 1 0,0 0 0,2-1 0,8 34 0,6 5-112,37 96 0,40 59-163,35 100 123,-115-279 163,-2 1 0,-2 0 0,-1 1-1,-3 0 1,-2 0 0,-3 87 0,-4-106 79,0 1 0,-2 0 0,-1-1 1,-1 0-1,-1 0 0,-2 0 0,0-1 1,-2-1-1,-1 0 0,-1-1 0,-1 0 1,-29 35-1,12-24 137,-1-2-1,-2-1 1,-1-1 0,-70 44 0,-175 82 192,23-15-619,209-110 1,-55 32-954,93-59 1027,0 0 1,0 0-1,0-1 1,0-1-1,-1 0 1,1 0-1,-24 1 1,-8-6-353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09.848"/>
    </inkml:context>
    <inkml:brush xml:id="br0">
      <inkml:brushProperty name="width" value="0.05" units="cm"/>
      <inkml:brushProperty name="height" value="0.05" units="cm"/>
    </inkml:brush>
  </inkml:definitions>
  <inkml:trace contextRef="#ctx0" brushRef="#br0">10 1 15931,'-10'5'1497,"12"1"-817,-2-1-160,13-1 752,8-4-208,11 0-279,3-2-89,8 0-184,2-1-80,-1 0-248,2 3-176,-6 0-248,-5 1-176,-10 4-368,-2 0-272,-13 1 759,-4 0-207,-19 1-104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0.251"/>
    </inkml:context>
    <inkml:brush xml:id="br0">
      <inkml:brushProperty name="width" value="0.05" units="cm"/>
      <inkml:brushProperty name="height" value="0.05" units="cm"/>
    </inkml:brush>
  </inkml:definitions>
  <inkml:trace contextRef="#ctx0" brushRef="#br0">6 5 17964,'-6'31'1712,"11"-16"-1032,8-8-272,12-7 633,7-2-161,11-5-216,3-3-224,7 2-472,1 0-304,-2 3-336,1 5 536,-4-3-136,-5-12-96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8.118"/>
    </inkml:context>
    <inkml:brush xml:id="br0">
      <inkml:brushProperty name="width" value="0.05" units="cm"/>
      <inkml:brushProperty name="height" value="0.05" units="cm"/>
    </inkml:brush>
  </inkml:definitions>
  <inkml:trace contextRef="#ctx0" brushRef="#br0">69 0 15163,'-22'54'2033,"14"-37"-1388,1 1 1,0 0-1,1 0 1,1 1-1,1-1 1,-2 28-1,6-44-621,0-1 0,0 1 0,0 0-1,0 0 1,0-1 0,1 1 0,-1 0 0,1-1 0,-1 1 0,1-1 0,0 1-1,-1 0 1,1-1 0,0 1 0,0-1 0,0 0 0,0 1 0,0-1 0,1 0-1,-1 0 1,0 0 0,1 1 0,-1-1 0,0-1 0,1 1 0,-1 0 0,1 0 0,0 0-1,-1-1 1,3 1 0,5 2 112,1-1 0,0-1 0,-1 0 0,16 0-1,5 1-7,-24-1-135,0 0 1,0 1-1,0-1 1,0 1-1,0 1 0,-1-1 1,1 1-1,-1 0 1,0 0-1,0 0 0,0 1 1,0 0-1,0 0 1,-1 0-1,1 1 0,-1-1 1,3 6-1,-4-6 4,-1 0 0,0 0 0,0 0 1,0 1-1,0-1 0,-1 0 0,1 1 0,-1-1 0,0 1 0,-1 0 0,1-1 0,-1 1 0,0 0 0,0-1 0,0 1 0,-1 0 0,0-1 0,0 1 0,0-1 0,0 1 0,-1-1 0,1 0 1,-4 6-1,1-3 53,0-1 1,-1 0 0,1 0 0,-1 0-1,0-1 1,-1 0 0,1 0 0,-1 0 0,0-1-1,0 0 1,-1 0 0,-13 6 0,17-8-98,0-1 0,-1 1 0,1-1 0,-1 0 0,1 0 0,-1 0 0,0-1 0,1 1 0,-1-1 0,0 0 0,0 0 0,1 0 0,-1 0 0,0-1 0,1 0 1,-1 0-1,1 0 0,-1 0 0,1 0 0,-1-1 0,1 1 0,-1-1 0,1 0 0,0 0 0,0 0 0,0 0 0,0-1 0,-3-3 0,2-1-16,-1 0 0,1 0 1,0-1-1,0 0 0,1 0 0,0 0 0,0 0 1,1 0-1,-1-9 0,-6-44-434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1.711"/>
    </inkml:context>
    <inkml:brush xml:id="br0">
      <inkml:brushProperty name="width" value="0.05" units="cm"/>
      <inkml:brushProperty name="height" value="0.05" units="cm"/>
    </inkml:brush>
  </inkml:definitions>
  <inkml:trace contextRef="#ctx0" brushRef="#br0">9 4 16067,'0'0'58,"0"0"-1,0 0 1,0-1-1,0 1 1,0 0-1,0 0 1,-1 0-1,1-1 1,0 1-1,0 0 1,0 0-1,0 0 1,-1 0-1,1-1 1,0 1-1,0 0 1,0 0-1,-1 0 1,1 0-1,0 0 1,0 0-1,-1 0 0,1 0 1,0 0-1,0-1 1,-1 1-1,1 0 1,0 0-1,0 0 1,-1 0-1,1 0 1,0 1-1,0-1 1,-1 0-1,1 0 1,0 0-1,0 0 1,0 0-1,-1 0 1,1 0-1,10 9 1335,10-2-1000,0-1 0,0-1 0,0 0 0,1-2 0,25 2 0,2 0-105,-5 1-81,1-1-66,0 2-1,44 13 1,-77-17-133,0 1 0,-1-1 1,1 2-1,-1 0 0,0 0 1,0 1-1,-1 0 0,0 1 1,0 0-1,0 0 0,-1 1 1,0 0-1,8 11 0,-10-9-2,0 1 0,-1-1 0,0 1-1,-1 0 1,0 1 0,0-1 0,-2 1-1,1 0 1,-2-1 0,2 23 0,-3 11 28,-9 66 1,8-100-28,-2 21 70,-1 0 0,-2-1 0,-2 0-1,0 0 1,-26 58 0,28-76-34,-1 0 0,-1 0-1,0-1 1,0 0-1,-1-1 1,-1 0 0,0 0-1,0-1 1,-1 0 0,0-1-1,-1 0 1,0-1-1,-1-1 1,1 1 0,-19 6-1,17-9-90,-1 0 0,-16 3 0,27-7 8,-1 0-1,1 0 1,0-1 0,-1 1-1,1-1 1,-1 0 0,1 0 0,-1-1-1,1 0 1,-1 1 0,-4-3-1,8 3 37,1-1-1,-1 1 1,1-1 0,-1 1-1,1-1 1,-1 1-1,1-1 1,0 1-1,-1-1 1,1 1-1,0-1 1,-1 1 0,1-1-1,0 0 1,-1 1-1,1-1 1,0 0-1,0 1 1,0-1-1,0 0 1,0 1-1,0-1 1,0 0 0,0 1-1,0-1 1,0 0-1,0 1 1,0-1-1,0 0 1,1 1-1,-1-1 1,0 0 0,1 0-1,8-15-198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8.299"/>
    </inkml:context>
    <inkml:brush xml:id="br0">
      <inkml:brushProperty name="width" value="0.05" units="cm"/>
      <inkml:brushProperty name="height" value="0.05" units="cm"/>
    </inkml:brush>
  </inkml:definitions>
  <inkml:trace contextRef="#ctx0" brushRef="#br0">39 1 18892,'4'7'1896,"1"6"-1431,-5 6-209,-3 8 1008,-1 6-664,-2 3-296,0 2-608,0-2-312,2-4-552,0-7-1697,0-12 2321,2-11-408,-7 4-345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8.728"/>
    </inkml:context>
    <inkml:brush xml:id="br0">
      <inkml:brushProperty name="width" value="0.05" units="cm"/>
      <inkml:brushProperty name="height" value="0.05" units="cm"/>
    </inkml:brush>
  </inkml:definitions>
  <inkml:trace contextRef="#ctx0" brushRef="#br0">28 12 16363,'1'-8'1569,"-5"5"-1073,1 3-376,-4 7 408,1 2-528,2 2 152,1-1-280,2-1-256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9.115"/>
    </inkml:context>
    <inkml:brush xml:id="br0">
      <inkml:brushProperty name="width" value="0.05" units="cm"/>
      <inkml:brushProperty name="height" value="0.05" units="cm"/>
    </inkml:brush>
  </inkml:definitions>
  <inkml:trace contextRef="#ctx0" brushRef="#br0">121 282 17228,'0'-1'40,"0"1"0,0 0 0,1 0 0,-1 0 0,0 0 1,0 0-1,0 0 0,0 0 0,0 0 0,0 0 0,0 0 1,0 0-1,1-1 0,-1 1 0,0 0 0,0 0 0,0 0 0,0 0 1,0 0-1,0 0 0,0-1 0,0 1 0,0 0 0,0 0 1,0 0-1,0 0 0,0 0 0,0 0 0,0-1 0,0 1 0,0 0 1,0 0-1,0 0 0,0 0 0,0 0 0,0 0 0,0-1 1,0 1-1,0 0 0,0 0 0,0 0 0,-1 0 0,1 0 0,0 0 1,0 0-1,0-1 0,0 1 0,0 0 0,0 0 0,0 0 0,0 0 1,-1 0-1,1 0 0,0 0 0,0 0 0,0 0 0,-9-3 424,7 4-333,0-1-1,-1 1 1,1 0 0,0 1-1,0-1 1,0 0-1,0 0 1,0 1-1,1-1 1,-1 1 0,0 0-1,1-1 1,-1 1-1,1 0 1,-2 3 0,-21 36 350,18-30-340,-4 7-53,1 1 1,-11 33 0,17-42-87,1-1 0,0 0 0,0 0 1,1 1-1,0-1 0,1 1 0,0-1 0,1 13 0,-1-21-3,0 0 1,1 1-1,-1-1 0,0 0 0,1 1 1,-1-1-1,1 0 0,0 0 1,-1 0-1,1 1 0,0-1 0,0 0 1,-1 0-1,1 0 0,0 0 1,0 0-1,0 0 0,0-1 1,0 1-1,0 0 0,1 0 0,-1-1 1,0 1-1,0-1 0,1 1 1,-1-1-1,0 1 0,0-1 1,1 0-1,-1 0 0,0 1 0,1-1 1,-1 0-1,1 0 0,-1 0 1,0-1-1,1 1 0,-1 0 0,1-1 1,6-1 6,0 0 1,-1 0-1,1-1 1,-1 0-1,12-6 1,4-5 66,0-2 1,-1 0 0,-1-1-1,28-29 1,-11 7 205,39-56-1,-60 72-99,-2-1 0,23-43-1,-34 60-140,-1 0-1,0 0 0,0-1 0,-1 0 1,0 1-1,0-1 0,-1 0 0,0 0 1,0 0-1,-1 0 0,0 0 0,0 0 1,-1 0-1,-2-11 0,2 16-29,0 0 0,0 0 0,0 0 0,0 0 0,-1 1 0,1-1-1,-1 0 1,0 0 0,0 1 0,0-1 0,0 1 0,0 0 0,-1 0 0,1 0 0,-1 0 0,1 0 0,-1 0 0,-4-2 0,2 3-8,1-1 1,-1 1 0,0 0 0,0 0 0,0 0 0,0 1 0,0 0 0,1 0 0,-1 0 0,0 0 0,-5 2 0,-3 0-17,0 2 1,0 0-1,0 0 1,0 1 0,1 1-1,0 0 1,-22 15 0,24-13-23,1-1 1,0 1-1,1 1 1,-1 0-1,2 0 1,-9 12-1,14-18 12,1-1-1,-1 1 1,1 0-1,0 0 1,0 0 0,0 0-1,0 0 1,0 0-1,1 0 1,-1 0-1,1 0 1,0 6-1,0-7 2,1 0 0,-1 0 0,1 1 0,0-1 0,-1-1 0,1 1 0,0 0 0,0 0 0,1 0 0,-1 0 0,0-1 0,1 1 0,-1 0 0,1-1 0,-1 0-1,1 1 1,0-1 0,-1 0 0,1 0 0,0 0 0,2 1 0,11 5-86,1-1 1,-1 0-1,1-2 0,17 4 0,-14-4 38,0 1 0,31 12 0,-41-13 51,1 1 1,-1 1-1,0-1 1,0 2 0,-1-1-1,0 1 1,0 0 0,-1 1-1,1 0 1,-2 0-1,1 0 1,-1 1 0,-1 0-1,7 12 1,-9-13-13,0-1 1,0 1-1,-1-1 1,0 1 0,-1 0-1,1 0 1,-1 0-1,-1 0 1,0 0-1,0 0 1,0 0 0,-1 0-1,0 0 1,-1 0-1,0 0 1,0 0-1,-1-1 1,0 1-1,-4 8 1,7-16 31,-1 1-8,1 0-1,0 0 0,-1 0 0,1 0 1,-1 0-1,1-1 0,-1 1 0,1 0 1,-1 0-1,0-1 0,1 1 1,-1-1-1,0 1 0,-1 1 0,-3-8-67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09.545"/>
    </inkml:context>
    <inkml:brush xml:id="br0">
      <inkml:brushProperty name="width" value="0.05" units="cm"/>
      <inkml:brushProperty name="height" value="0.05" units="cm"/>
    </inkml:brush>
  </inkml:definitions>
  <inkml:trace contextRef="#ctx0" brushRef="#br0">0 0 17404,'10'19'1744,"-3"11"-1136,-1 3-264,-1 9 785,-1 2-233,-1-1-752,-2-1-648,3-15 464,1-6-136,5-12-128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0.512"/>
    </inkml:context>
    <inkml:brush xml:id="br0">
      <inkml:brushProperty name="width" value="0.05" units="cm"/>
      <inkml:brushProperty name="height" value="0.05" units="cm"/>
    </inkml:brush>
  </inkml:definitions>
  <inkml:trace contextRef="#ctx0" brushRef="#br0">0 49 18660,'1'-1'119,"0"-1"-1,0 1 1,0-1-1,0 1 1,0 0-1,1-1 1,-1 1-1,0 0 1,1 0-1,-1 0 1,0 0 0,1 0-1,0 1 1,-1-1-1,1 0 1,-1 1-1,1-1 1,0 1-1,3-1 1,-4 1-25,1 0 0,-1 1 1,1-1-1,-1 0 0,1 1 0,-1-1 0,1 1 1,-1 0-1,1-1 0,-1 1 0,1 0 0,-1 0 1,0 0-1,0 0 0,0 0 0,1 0 0,0 2 1,2 2 25,-1 0 1,1 1-1,-1-1 1,0 1-1,-1-1 0,1 1 1,-1 0-1,0 0 1,-1 0-1,2 7 1,-2 4-143,-1 0 0,-1 0 1,0 0-1,-1 0 0,-1 0 0,0 0 1,-2-1-1,0 1 0,-10 23 0,14-38 3,0 0-1,0-1 0,1 1 1,-1 0-1,1-1 0,-1 1 1,1 0-1,0 0 0,0-1 1,0 1-1,0 3 0,6-3-119,10-9 80,31-25 65,-2-2 1,47-46-1,-87 75 3,89-85 339,-83 84-222,-10 13-21,-9 14-6,7-21-100,-13 28 35,2 0 0,0 1 0,2 0 0,-12 60 0,21-87-29,1 1 1,-1 0-1,1 0 1,0 0 0,0-1-1,0 1 1,0 0-1,1 0 1,-1 0 0,1-1-1,0 1 1,-1 0-1,1 0 1,1-1 0,-1 1-1,0-1 1,1 1-1,-1-1 1,1 0 0,-1 1-1,5 2 1,-4-3 26,1-1 0,-1 1 0,1-1 0,0 0-1,-1 0 1,1 0 0,0 0 0,0-1 0,0 1 0,0-1 0,0 1 0,-1-1 0,1 0 0,0 0 0,0-1-1,0 1 1,0 0 0,0-1 0,0 0 0,4-1 0,2-2 58,0 0 1,0 0-1,0-1 1,-1 0-1,0-1 1,0 1-1,0-1 1,-1-1-1,0 0 0,0 0 1,-1 0-1,0-1 1,0 0-1,0 0 1,-1 0-1,-1-1 0,1 0 1,-1 0-1,-1 0 1,0 0-1,0 0 1,-1-1-1,0 1 1,0-1-1,-1 0 0,0-10 1,-1 18-95,0 1-1,-1-1 1,1 1-1,0-1 1,0 1 0,0-1-1,-1 1 1,1-1 0,-1 1-1,1-1 1,-1 1 0,0 0-1,0-1 1,1 1 0,-1 0-1,0 0 1,0-1 0,0 1-1,0 0 1,0 0 0,-2-1-1,2 2-2,0-1 0,0 1 0,0 0 0,0 0 0,0 0 0,0 0 0,0 0-1,-1 0 1,1 0 0,0 0 0,0 0 0,0 0 0,0 0 0,0 1 0,0-1 0,0 0 0,0 1 0,0-1-1,0 1 1,1-1 0,-1 1 0,0 0 0,0-1 0,0 1 0,0 0 0,1-1 0,-1 1 0,0 0-1,1 0 1,-1 0 0,0 1 0,-1 0-10,1 0-1,-1 0 1,1 0-1,0 0 1,0 0 0,-1 1-1,2-1 1,-1 0-1,0 0 1,0 1-1,1-1 1,-1 1 0,1-1-1,0 1 1,0-1-1,0 0 1,0 1 0,0-1-1,1 4 1,-1-5 8,1 1 1,0-1 0,0 1-1,-1-1 1,1 1 0,0-1 0,0 0-1,1 0 1,-1 1 0,0-1-1,0 0 1,1 0 0,-1 0-1,0 0 1,1 0 0,-1-1 0,1 1-1,-1 0 1,1-1 0,0 1-1,-1-1 1,1 1 0,-1-1-1,1 0 1,0 0 0,-1 1 0,1-1-1,0 0 1,2-1 0,9 0-20,0 0 0,0-1 0,0-1 0,0 0 0,-1-1 0,1 0-1,14-7 1,82-48-121,-99 53 136,60-39-79,-63 40 71,-1 0 0,0-1 1,0 1-1,-1-1 0,1-1 1,-1 1-1,8-13 1,-13 18 15,1 1 1,-1-1-1,0 1 1,1-1-1,-1 1 1,0-1 0,1 0-1,-1 1 1,0-1-1,0 0 1,1 1-1,-1-1 1,0 1 0,0-1-1,0 0 1,0 1-1,0-1 1,0 0-1,0 1 1,0-1 0,0 0-1,0 1 1,0-1-1,-1 0 1,1 0-1,-1 0 1,0 1 0,1 0 0,-1 0 0,0 0 0,0 0 0,1 0 0,-1 0 0,0 0 0,1 0 0,-1 0 0,0 0 0,0 0 0,1 0 0,-1 1 0,0-1 0,1 0-1,-1 0 1,-1 1 0,-33 20-57,18-6 49,1 0 0,0 0 0,-21 29 0,30-35 15,0 1-1,0 0 1,1 1-1,1 0 1,0 0-1,0 0 1,1 0-1,-3 14 1,7-24-2,-1 0 0,1 0 0,0 0 0,0 0 0,-1 0 1,1 0-1,0 0 0,0 0 0,0 0 0,0 0 0,0 0 0,0 0 1,0 0-1,1 0 0,-1-1 0,0 1 0,0 0 0,1 0 0,-1 0 0,0 0 1,1 0-1,-1 0 0,1-1 0,0 1 0,-1 0 0,1 0 0,-1-1 0,1 1 1,0 0-1,0-1 0,-1 1 0,1-1 0,0 1 0,0-1 0,0 1 1,0-1-1,0 1 0,-1-1 0,1 0 0,0 0 0,0 1 0,0-1 0,0 0 1,0 0-1,0 0 0,0 0 0,0 0 0,0 0 0,1-1 0,7 0 10,0 0 1,0-1-1,-1-1 0,13-4 0,-15 5-12,59-24 33,26-10-9,-81 33-28,0 1-1,0 0 0,0 0 0,0 1 0,0 0 0,0 1 1,13 1-1,-20-1 1,0 0 0,-1 1 0,1-1 1,-1 1-1,1 0 0,0-1 0,-1 1 0,0 0 1,1 1-1,-1-1 0,0 0 0,1 1 1,-1-1-1,0 1 0,0 0 0,3 3 0,-1 0-4,-1 1-1,-1-1 1,1 0-1,-1 1 1,4 11-1,-3-8 3,-3-7 13,1 0-1,0-1 0,-1 1 0,1-1 0,0 1 0,0-1 1,0 1-1,0-1 0,0 1 0,0-1 0,0 0 0,1 0 0,-1 0 1,0 0-1,1 0 0,-1 0 0,1 0 0,-1 0 0,1 0 0,0-1 1,-1 1-1,1 0 0,0-1 0,-1 0 0,1 1 0,0-1 1,-1 0-1,1 0 0,0 0 0,0 0 0,-1 0 0,1 0 0,0-1 1,-1 1-1,1 0 0,2-2 0,8-1 49,-1-2 1,0 1-1,0-1 0,13-8 1,-11 5-13,-2 2-8,24-12 40,-33 17-76,-1 1 0,1-1-1,0 0 1,0 1 0,-1-1 0,1 1 0,0-1-1,0 1 1,0 0 0,0 0 0,0 0 0,-1 0-1,1 0 1,0 0 0,3 1 0,-4 0-3,0 0 0,0 0 0,0 0 0,0 0 0,0 0 0,0 0 0,0 1 0,-1-1-1,1 0 1,0 0 0,-1 1 0,1-1 0,-1 0 0,1 0 0,-1 1 0,0-1 0,0 1 0,1-1 0,-1 0 0,0 1 0,0-1 0,0 0 0,-1 1 0,1 1 0,-8 33-381,-1-11-386,7-22 594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1.164"/>
    </inkml:context>
    <inkml:brush xml:id="br0">
      <inkml:brushProperty name="width" value="0.05" units="cm"/>
      <inkml:brushProperty name="height" value="0.05" units="cm"/>
    </inkml:brush>
  </inkml:definitions>
  <inkml:trace contextRef="#ctx0" brushRef="#br0">1 1 14923,'0'0'37,"0"0"0,0 0 0,0 0-1,0 0 1,0 0 0,0 0 0,0 0 0,0 0-1,0 0 1,0 0 0,0 0 0,0 0 0,0 0-1,0 0 1,0-1 0,0 1 0,0 0-1,0 0 1,0 0 0,0 0 0,1 0 0,-1 0-1,0 0 1,0 0 0,0 0 0,0 0 0,0 0-1,0 0 1,0 0 0,0 0 0,0 0 0,0 0-1,0 0 1,0 0 0,0 0 0,1 0 0,-1 0-1,0 0 1,0 0 0,0 0 0,0 0 0,0 0-1,0 0 1,0 0 0,0 0 0,0 0 0,0 1-1,0-1 1,0 0 0,0 0 0,0 0 0,0 0-1,0 0 1,0 0 0,1 0 0,-1 0-1,0 0 1,0 0 0,0 0 0,0 0 0,0 0-1,0 0 1,0 0 0,0 1 0,0-1 0,0 0-1,1 9 1012,0 11 370,-2 11 21,0-9-742,3 33 0,-2-51-657,1 1 0,0-1-1,0 1 1,0-1 0,0 1-1,0-1 1,1 0 0,0 1-1,0-1 1,0 0-1,1 0 1,-1-1 0,4 5-1,-3-5-20,0-1 0,1 0 0,-1 0 0,0-1 0,1 1 0,-1-1-1,1 1 1,-1-1 0,1 0 0,-1-1 0,1 1 0,0 0 0,-1-1 0,1 0-1,0 0 1,0 0 0,-1 0 0,1-1 0,0 0 0,-1 1 0,1-1-1,5-2 1,9-4 73,0 0 0,33-17-1,-49 23-78,58-34 194,32-16 161,-90 50-359,0 0 0,0 0 1,0 0-1,0 1 0,1-1 1,-1 1-1,0-1 0,0 1 1,1 0-1,-1-1 0,0 1 1,0 1-1,3-1 1,-4 0-8,0 1 1,0-1-1,0 1 1,0 0-1,0-1 1,0 1-1,-1 0 1,1-1-1,0 1 1,0 0-1,-1 0 1,1 0-1,0 0 1,-1 0-1,1 0 1,-1 0-1,1 0 1,-1 0-1,0 0 1,1 0-1,-1 0 1,0 0-1,0 0 1,0 0-1,0 0 1,0 0-1,0 2 1,0 10 5,0-1 0,-1 1 0,-1-1 0,-4 16 0,-1 17-56,8-43-902,2-6 759,5-7 54,5 0-120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1.739"/>
    </inkml:context>
    <inkml:brush xml:id="br0">
      <inkml:brushProperty name="width" value="0.05" units="cm"/>
      <inkml:brushProperty name="height" value="0.05" units="cm"/>
    </inkml:brush>
  </inkml:definitions>
  <inkml:trace contextRef="#ctx0" brushRef="#br0">38 0 20068,'0'6'1561,"-3"8"-1193,-1 6-176,-2 9 688,-1-2-280,1 5-528,1-2-216,0-5-520,4-6-296,1-12 760,3-7-160,1-10-161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2.146"/>
    </inkml:context>
    <inkml:brush xml:id="br0">
      <inkml:brushProperty name="width" value="0.05" units="cm"/>
      <inkml:brushProperty name="height" value="0.05" units="cm"/>
    </inkml:brush>
  </inkml:definitions>
  <inkml:trace contextRef="#ctx0" brushRef="#br0">0 1 11570,'0'11'1457,"2"1"-921,-1-2-408,2-2 1656,3-4-1584,3-2-32,6-8-152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2.549"/>
    </inkml:context>
    <inkml:brush xml:id="br0">
      <inkml:brushProperty name="width" value="0.05" units="cm"/>
      <inkml:brushProperty name="height" value="0.05" units="cm"/>
    </inkml:brush>
  </inkml:definitions>
  <inkml:trace contextRef="#ctx0" brushRef="#br0">236 247 16612,'-31'13'970,"0"1"1,-41 26 0,63-34-932,1 0 0,-1 0 0,1 1 0,1 0 0,0 1 0,0-1 1,0 2-1,1-1 0,0 1 0,0 0 0,1 0 0,-4 10 0,7-16-39,1 1-1,0-1 0,0 0 1,0 0-1,0 1 1,1-1-1,-1 0 0,1 1 1,0-1-1,0 0 0,0 1 1,1-1-1,-1 0 1,1 1-1,-1-1 0,3 4 1,-2-5 3,0 0-1,0 0 1,0 0 0,1 0 0,-1-1-1,1 1 1,0 0 0,-1-1 0,1 1-1,0-1 1,0 0 0,0 1 0,0-1 0,0 0-1,0 0 1,0-1 0,0 1 0,0 0-1,1-1 1,-1 1 0,0-1 0,0 1 0,5-1-1,4 0 74,0-1 0,1 0-1,-1 0 1,0-1 0,0-1-1,0 0 1,0 0 0,0-1-1,-1 0 1,1-1 0,12-9-1,0 0 197,0-1-1,-1-1 1,32-32-1,-31 25 77,-2-1 0,0-1 1,33-53-1,-44 61-241,-1 0-1,-1 0 1,0-1 0,-1 0 0,-1 0 0,-1-1-1,5-36 1,-9 53-105,-1 0-1,1 0 1,-1 0-1,0 0 1,0 0 0,0 0-1,0 0 1,-1-1-1,1 1 1,-1 0-1,1 0 1,-1 0 0,1 0-1,-1 0 1,0 0-1,0 1 1,0-1-1,0 0 1,-1 0 0,-1-2-1,1 3-3,0 0 0,1 0 0,-1 1-1,0-1 1,0 1 0,0-1 0,0 1 0,0 0-1,1-1 1,-1 1 0,0 0 0,0 0 0,0 0 0,0 1-1,0-1 1,0 0 0,0 1 0,1 0 0,-1-1-1,0 1 1,0 0 0,-2 1 0,-17 10-21,0 0 1,1 2-1,1 0 1,0 1-1,1 0 1,0 2-1,-23 28 1,40-43 12,0-1-1,0 1 1,0-1 0,0 1 0,0-1 0,0 1-1,1-1 1,-1 1 0,0 0 0,1 0 0,-1 1-1,1-2 2,0-1-1,0 1 1,0 0-1,0-1 1,0 1-1,0 0 1,0-1-1,0 1 1,1 0-1,-1-1 1,0 1-1,0-1 0,1 1 1,-1 0-1,0-1 1,1 1-1,-1-1 1,1 1-1,-1-1 1,1 1-1,3 1-34,-1 0-1,0 0 1,1 0-1,0-1 1,-1 1-1,1-1 1,7 1-1,-3 0 18,13 4-69,0 0 0,0 1 1,-1 1-1,25 12 0,-40-16 94,1-1 1,-1 1 0,0-1-1,0 1 1,0 1 0,-1-1-1,1 1 1,-1 0-1,0 0 1,0 0 0,-1 0-1,1 1 1,-1-1 0,0 1-1,-1 0 1,0 0 0,1 0-1,1 12 1,-3-6 40,0 0 1,-1 0-1,-1-1 1,0 1-1,0 0 1,-1-1 0,-7 23-1,5-21 314,5-4 93,6-18-285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57.939"/>
    </inkml:context>
    <inkml:brush xml:id="br0">
      <inkml:brushProperty name="width" value="0.05" units="cm"/>
      <inkml:brushProperty name="height" value="0.05" units="cm"/>
    </inkml:brush>
  </inkml:definitions>
  <inkml:trace contextRef="#ctx0" brushRef="#br0">591 142 11987,'-17'-10'784,"-16"-1"-672,-4-4-56,-10 1 80,-3-2-48,-6 0-64,-2 4-40,-5-1-760,-8 0 712,-7 1-112,-2 2-72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8.490"/>
    </inkml:context>
    <inkml:brush xml:id="br0">
      <inkml:brushProperty name="width" value="0.05" units="cm"/>
      <inkml:brushProperty name="height" value="0.05" units="cm"/>
    </inkml:brush>
  </inkml:definitions>
  <inkml:trace contextRef="#ctx0" brushRef="#br0">0 1 15779,'12'3'1385,"5"1"-1017,5 0-152,8-1 664,5 0-400,14-2-656,3-1-304,4-2 400,-5-4-120,1 0-56</inkml:trace>
  <inkml:trace contextRef="#ctx0" brushRef="#br0" timeOffset="1">463 15 15875,'-23'23'562,"1"0"-1,1 2 0,1 0 0,2 1 0,0 1 1,2 1-1,0 0 0,2 1 0,-11 36 0,21-54-402,1 0-1,0 0 0,1 1 1,0-1-1,1 0 0,0 22 0,1-30-134,0 0 0,0-1 0,1 1-1,-1 0 1,1 0 0,-1-1-1,1 1 1,0-1 0,0 1-1,0-1 1,0 1 0,1-1 0,-1 1-1,1-1 1,-1 0 0,1 0-1,0 0 1,0 0 0,0 0-1,0 0 1,0 0 0,0-1 0,1 1-1,-1-1 1,0 0 0,1 1-1,-1-1 1,1 0 0,-1 0-1,1-1 1,0 1 0,-1-1 0,1 1-1,4-1 1,1 0 21,0 0 0,-1-1 0,1-1 0,0 1-1,-1-1 1,1 0 0,-1-1 0,1 0 0,-1 0 0,0-1 0,0 1 0,-1-2 0,1 1-1,-1-1 1,0 0 0,7-6 0,-1-1 91,0 0 0,-1-1 0,-1 0 0,0-1 0,-1 0 0,13-25 0,-14 23-4,-2-1 0,0 0 0,0-1-1,3-21 1,-8 32-122,0 1 0,0-1 0,-1 1 0,0-1-1,0 0 1,0 1 0,-1-1 0,0 1 0,0-1 0,-1 1-1,1 0 1,-1-1 0,-1 1 0,-5-10 0,6 13-77,0 1 1,0-1-1,0 0 0,-1 1 1,1 0-1,-1 0 1,0-1-1,0 2 0,0-1 1,0 0-1,0 0 0,0 1 1,0 0-1,0 0 1,-1 0-1,1 0 0,0 0 1,-1 1-1,1-1 1,0 1-1,-1 0 0,1 0 1,-1 0-1,1 0 0,-1 1 1,1-1-1,0 1 1,-1 0-1,-4 2 0,2-1-215,0 1 0,1-1 0,-1 1 0,0 0 0,1 1 0,0-1 0,0 1 0,0 0 0,0 0-1,1 0 1,-1 1 0,1 0 0,0 0 0,1 0 0,-5 8 0,3-1-501,8-5-49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3.341"/>
    </inkml:context>
    <inkml:brush xml:id="br0">
      <inkml:brushProperty name="width" value="0.05" units="cm"/>
      <inkml:brushProperty name="height" value="0.05" units="cm"/>
    </inkml:brush>
  </inkml:definitions>
  <inkml:trace contextRef="#ctx0" brushRef="#br0">5 500 14411,'-1'0'133,"1"1"0,-1 0 0,1 0 0,-1 0 0,1-1 1,0 1-1,-1 0 0,1 0 0,0 0 0,0 0 0,-1 0 0,1-1 0,0 1 0,0 0 0,0 0 0,0 0 0,0 1 1,1-2-60,-1 1 1,0-1 0,0 0 0,1 0 0,-1 1 0,0-1-1,0 0 1,1 0 0,-1 0 0,0 1 0,1-1 0,-1 0-1,0 0 1,1 0 0,-1 0 0,0 0 0,1 0 0,-1 0-1,1 1 1,-1-1 0,0 0 0,1 0 0,-1 0 0,0-1-1,1 1 1,-1 0 0,1 0 0,4-1 265,-1 0 1,1-1-1,-1 1 1,1-1-1,4-3 0,16-10 270,0-1 0,-2-1 0,0-2 0,0 0 0,20-24 0,92-116 765,-94 104-994,52-93 1,-82 132-388,-11 16 5,0 0-1,1 0 1,-1 0-1,0 1 1,0-1-1,0 0 1,0 0-1,1 0 0,-1 0 1,0 0-1,0 0 1,0 1-1,0-1 1,0 0-1,0 0 1,1 0-1,-1 0 1,0 1-1,0-1 1,0 0-1,0 0 1,0 0-1,0 1 0,0-1 1,0 0-1,0 0 1,0 0-1,0 1 1,0-1-1,0 0 1,0 0-1,0 0 1,0 0-1,0 1 1,0-1-1,0 0 1,0 0-1,0 0 0,0 1 1,0-1-1,-1 0 1,-7 39-123,7-34 123,-42 160-265,-14 60 113,55-218 106,1 0 0,1-1 0,-1 1-1,1 0 1,1 9 0,-1-16 18,0 1 0,0 0-1,0-1 1,0 1 0,0-1 0,0 1 0,0-1 0,0 1 0,1-1 0,-1 1-1,0-1 1,0 1 0,1-1 0,-1 1 0,0-1 0,1 0 0,-1 1 0,0-1 0,1 1-1,-1-1 1,1 0 0,-1 1 0,1-1 0,-1 0 0,1 0 0,-1 1 0,1-1-1,1 0-61,-1 0-1,0-1 0,1 1 0,-1-1 0,0 1 0,0-1 0,1 1 1,-1-1-1,0 1 0,0-1 0,0 0 0,0 0 0,0 0 0,0 0 0,0 0 1,2-2-1,3-4-230,0 0 1,0-1-1,-1 0 1,0 0 0,0 0-1,-1-1 1,5-14-1,6-18-562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3.711"/>
    </inkml:context>
    <inkml:brush xml:id="br0">
      <inkml:brushProperty name="width" value="0.05" units="cm"/>
      <inkml:brushProperty name="height" value="0.05" units="cm"/>
    </inkml:brush>
  </inkml:definitions>
  <inkml:trace contextRef="#ctx0" brushRef="#br0">167 1 17668,'1'1'125,"-1"0"1,1 0 0,0 0-1,-1 0 1,1 0 0,-1 0-1,1 0 1,-1 0 0,0 0-1,1 0 1,-1 0-1,0 0 1,0 0 0,0 0-1,0 0 1,0 1 0,0-1-1,0 0 1,0 0 0,0 0-1,0 0 1,-1 2 0,-8 29 605,7-28-305,-11 37 568,-60 155 206,55-157-1124,7-19-47,2 1 0,0 0 0,1 0 0,2 1 0,-7 30 0,13-50-23,0 0 0,0-1 0,-1 1 1,1 0-1,1 0 0,-1 0 1,0 0-1,0-1 0,1 1 0,-1 0 1,1 0-1,-1-1 0,1 1 1,0 0-1,0-1 0,0 1 0,0-1 1,0 1-1,2 2 0,-1-2 5,1-1 0,-1 1 0,0 0 0,1-1 0,-1 1 0,1-1 0,0 0 0,0 0 0,-1 0 0,1 0 0,4 0 0,5 1 14,1-1 0,0-1 0,0 0 0,19-3 0,4-2-424,0-3 0,44-14 0,-50 12 164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4.423"/>
    </inkml:context>
    <inkml:brush xml:id="br0">
      <inkml:brushProperty name="width" value="0.05" units="cm"/>
      <inkml:brushProperty name="height" value="0.05" units="cm"/>
    </inkml:brush>
  </inkml:definitions>
  <inkml:trace contextRef="#ctx0" brushRef="#br0">76 11 15307,'1'-10'1705,"-3"9"-499,-5 17 137,-8 31 82,9-24-956,-30 122 736,32-124-1173,1 0-1,1 0 0,0 0 1,4 40-1,-2-58-29,0-1 0,1 0 1,-1 1-1,1-1 0,-1 1 0,1-1 0,0 0 1,0 0-1,0 1 0,0-1 0,0 0 1,1 0-1,-1 0 0,1 0 0,-1 0 0,4 3 1,-3-4 5,0 0 1,0 0-1,0 0 1,-1 0-1,1-1 1,0 1-1,0 0 1,1-1 0,-1 0-1,0 1 1,0-1-1,0 0 1,0 0-1,0 0 1,4-1-1,3-1 41,0-1-1,1 0 0,-2 0 1,1-1-1,0 0 1,-1 0-1,9-7 0,9-7 124,-1-2-1,-1 0 0,-1-2 1,0-1-1,-2-1 0,-1 0 0,-1-2 1,-1 0-1,-1-1 0,18-39 1,-29 53-102,-4 11-54,0-1 0,-1 0 0,0 1 0,1-1 0,-1 0 0,0 0-1,0 0 1,-1 0 0,1 0 0,-1 0 0,1 0 0,-1-3 0,-1 4 3,-1 5-17,-7 17-49,1-1 0,1 2-1,1-1 1,0 0-1,2 1 1,0 0-1,2 0 1,0 1-1,1-1 1,1 0-1,6 41 1,-5-57 34,0 1 0,1 0 0,0-1 0,-1 1 1,2-1-1,-1 0 0,1 0 0,0 0 0,0 0 0,0 0 0,6 5 0,-7-7 21,1-1 0,0 0 0,-1 1 0,1-1 0,0 0-1,1-1 1,-1 1 0,0-1 0,0 1 0,1-1 0,-1 0 0,1 0 0,-1 0-1,1-1 1,-1 1 0,1-1 0,-1 0 0,1 0 0,4 0 0,-1-1 45,0 0 0,0-1 0,0 0 1,0 0-1,0 0 0,0-1 0,-1 0 1,1 0-1,-1-1 0,0 1 0,9-8 0,-7 4 59,0-1-1,0 0 0,0 0 0,-1-1 1,0 0-1,10-18 0,-8 9 10,-1 0 1,0-1-1,-1 0 0,-1 0 0,-1-1 0,-1 1 1,4-39-1,-8 52-150,1-38-104,-1 42 76,-1-1 0,1 1-1,0 0 1,-1 0 0,1-1 0,-1 1 0,0 0 0,0 0 0,0 0 0,0 0 0,0 0 0,0 0 0,-1 0 0,1 0 0,-3-2 0,3 4 7,1-1 1,0 1-1,-1 0 1,1-1-1,-1 1 0,1 0 1,-1 0-1,1-1 1,-1 1-1,1 0 0,-1 0 1,1 0-1,-1 0 1,0 0-1,1 0 1,-1 0-1,1 0 0,-1 0 1,1 0-1,-1 0 1,1 0-1,-1 0 0,1 0 1,-1 0-1,1 1 1,-1-1-1,1 0 0,-1 0 1,1 1-1,-1-1 1,0 1-1,-14 18-1382,-4 28-99,10-9 706,5 6-111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5.060"/>
    </inkml:context>
    <inkml:brush xml:id="br0">
      <inkml:brushProperty name="width" value="0.05" units="cm"/>
      <inkml:brushProperty name="height" value="0.05" units="cm"/>
    </inkml:brush>
  </inkml:definitions>
  <inkml:trace contextRef="#ctx0" brushRef="#br0">33 130 16075,'14'-6'1453,"-1"0"0,26-6 0,-30 10-1135,0-1 1,0 0 0,0 0 0,0-1 0,-1 0 0,1-1 0,-1 0 0,0 0-1,8-7 1,-14 11-278,-1-1-1,0 1 0,0-1 1,1 1-1,-1 0 0,0-1 1,0 0-1,-1 1 0,1-1 1,0 0-1,0 1 0,-1-1 0,1-3 1,-1 4-14,0 0 0,0 0 0,0 0 0,0 0 0,0 0 0,0 1 0,0-1 0,-1 0 0,1 0 0,0 0 0,-1 0 0,1 0 0,-1 0 0,1 0 0,-1 1 0,1-1 0,-1 0 0,1 0 0,-2 0 0,0-1 3,0 1 0,0 0-1,0-1 1,0 1 0,0 0 0,0 0-1,-1 1 1,1-1 0,0 0-1,0 1 1,-1-1 0,1 1 0,-1 0-1,1 0 1,0 0 0,-1 0-1,1 0 1,0 0 0,-4 2-1,-2 0-26,1 1 0,-1 0-1,1 0 1,0 0-1,0 1 1,0 0-1,1 1 1,-1-1 0,1 1-1,0 1 1,1-1-1,-1 1 1,-7 11-1,6-9-46,1 1-1,1 0 1,0 1-1,0-1 1,0 1-1,1 0 1,1 0-1,0 0 1,-3 17-1,5-25 34,1 0-1,0-1 1,-1 1-1,1 0 1,0 0 0,0-1-1,0 1 1,0 0-1,0 0 1,0-1 0,1 1-1,-1 0 1,1-1-1,-1 1 1,1 0 0,-1-1-1,1 1 1,0-1-1,0 1 1,0-1 0,0 1-1,0-1 1,0 0-1,0 1 1,0-1 0,1 0-1,-1 0 1,0 0-1,1 0 1,2 2 0,0-3-4,0 1 1,-1 0 0,1-1-1,0 1 1,0-1 0,0 0 0,0-1-1,-1 1 1,1 0 0,0-1-1,0 0 1,-1 0 0,5-2 0,9-4-1,1 0 0,-1-2 1,0 0-1,-1-1 1,0 0-1,-1-2 0,23-20 1,-2-4 27,49-62 1,-81 95-29,-4 8 8,-6 10-3,1-7 7,-4 9 5,-1 0 0,2 1 0,0 0 0,2 0 0,0 1 0,-7 37 0,12-54 6,1-1 0,0 0 1,0 0-1,0 1 0,0-1 0,0 0 1,0 1-1,0-1 0,0 0 0,1 1 1,-1-1-1,0 0 0,1 0 1,-1 1-1,1-1 0,0 0 0,-1 0 1,1 0-1,0 0 0,0 0 0,-1 0 1,1 0-1,0 0 0,0 0 0,0 0 1,0 0-1,0-1 0,0 1 0,1 0 1,-1-1-1,0 1 0,0-1 0,0 1 1,1-1-1,-1 0 0,0 1 1,0-1-1,1 0 0,-1 0 0,0 0 1,1 0-1,-1 0 0,0 0 0,1 0 1,0-1-1,7 0 56,0 0-1,0-1 1,0-1 0,-1 0 0,12-5 0,163-83 652,-179 89-717,0 0 1,-1 1 0,1 0-1,0 0 1,0 0 0,0 0-1,4 1 1,-7 0-1,0 0-1,0 0 1,0 0-1,0 0 1,0 0 0,0 0-1,0 0 1,0 1-1,0-1 1,-1 0 0,1 1-1,0-1 1,0 1-1,0-1 1,-1 1-1,1-1 1,0 1 0,0 0-1,-1-1 1,1 1-1,0 0 1,-1 0 0,1-1-1,-1 1 1,1 0-1,-1 0 1,0 0 0,1 0-1,-1-1 1,0 1-1,1 0 1,-1 2-1,3 12-28,-3-11 24,1 1-1,-1-1 0,1 0 0,0 0 1,1 0-1,2 7 0,-3-10 7,0 0-1,0 0 1,0 0-1,0 0 0,0 0 1,0 0-1,0 0 1,0 0-1,0-1 0,0 1 1,0 0-1,0-1 1,1 1-1,-1-1 0,0 1 1,0-1-1,1 0 1,-1 0-1,0 1 0,0-1 1,1 0-1,-1 0 1,0 0-1,1 0 0,-1 0 1,3-1-1,22-3-1321,1-2-1,42-14 1,-65 18 683,-1-3-183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5.448"/>
    </inkml:context>
    <inkml:brush xml:id="br0">
      <inkml:brushProperty name="width" value="0.05" units="cm"/>
      <inkml:brushProperty name="height" value="0.05" units="cm"/>
    </inkml:brush>
  </inkml:definitions>
  <inkml:trace contextRef="#ctx0" brushRef="#br0">22 4 18548,'0'-4'1736,"-2"4"-1368,-1 0-440,1 0 825,-1 2-185,-3-1-560,0 0-232</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5.944"/>
    </inkml:context>
    <inkml:brush xml:id="br0">
      <inkml:brushProperty name="width" value="0.05" units="cm"/>
      <inkml:brushProperty name="height" value="0.05" units="cm"/>
    </inkml:brush>
  </inkml:definitions>
  <inkml:trace contextRef="#ctx0" brushRef="#br0">136 0 14539,'1'3'205,"-1"0"-1,1 0 0,-1 0 1,0 0-1,1 0 1,-1 0-1,0 0 0,-1 0 1,1 0-1,-1 0 1,-1 5-1,1 2 182,-72 351 3967,24-127-3782,38-162-391,11-72-175,-1 0 0,1 1-1,0-1 1,0 0 0,0 1 0,0-1-1,0 0 1,0 1 0,0-1 0,0 1-1,0-1 1,0 0 0,0 1 0,0-1-1,0 1 1,0-1 0,1 0 0,-1 1-1,0-1 1,0 0 0,0 1 0,0-1-1,1 0 1,-1 1 0,0-1 0,0 0-1,1 0 1,-1 1 0,0-1 0,1 0-1,8-7 93,7-18 21,-16 25-114,173-377 1397,-104 212-825,-63 151-522,1-3 46,19-32 1,-24 46-98,-1 0 1,1 0-1,0 0 1,1 1-1,-1-1 0,0 0 1,1 1-1,-1 0 1,1-1-1,0 1 0,0 0 1,0 1-1,0-1 1,0 0-1,0 1 1,0 0-1,5-2 0,-6 3-16,1 0 0,-1 0 0,0 0-1,0 1 1,1-1 0,-1 0-1,0 1 1,0-1 0,0 1 0,0 0-1,1 0 1,-1 0 0,0 0 0,0 0-1,-1 0 1,1 1 0,0-1-1,0 0 1,-1 1 0,1 0 0,0-1-1,-1 1 1,0 0 0,1 0 0,-1 0-1,0 0 1,0 0 0,0 0-1,0 0 1,0 0 0,-1 0 0,1 3-1,1 1-29,-1-1 0,1 1 0,-1 0 0,-1 0 0,1-1 0,-1 1 0,0 0 0,-1 0 0,1 0 0,-1 0 0,-3 9 0,1-7 9,-1 0 0,0-1 0,-1 1 1,0-1-1,0 0 0,0 0 0,-1-1 1,0 0-1,-1 0 0,1 0 1,-1-1-1,-10 7 0,2-3-31,0 0-1,-1-1 1,-1-1-1,-33 11 1,40-15-252,0-1 0,-1 0-1,-17 1 1,26-3 227,0 0-1,0 0 1,0 0-1,0 0 1,0-1-1,0 1 1,1 0-1,-1-1 1,0 0-1,0 1 1,0-1-1,-2-2 1,3 3 57,1-1 1,-1 1 0,1-1-1,-1 0 1,1 0 0,-1 1-1,1-1 1,-1 0 0,1 0-1,0 0 1,-1 1 0,1-1-1,0 0 1,0 0 0,0 0-1,0 0 1,-1 0-1,1 0 1,0 0 0,1 1-1,-1-1 1,0 0 0,0 0-1,0 0 1,0 0 0,1 0-1,-1 1 1,1-2 0,10-19-650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6.435"/>
    </inkml:context>
    <inkml:brush xml:id="br0">
      <inkml:brushProperty name="width" value="0.05" units="cm"/>
      <inkml:brushProperty name="height" value="0.05" units="cm"/>
    </inkml:brush>
  </inkml:definitions>
  <inkml:trace contextRef="#ctx0" brushRef="#br0">57 31 16267,'1'0'77,"0"1"-1,0-1 0,0 0 0,0 0 0,0 0 0,0 1 0,0-1 0,0 0 0,-1 1 0,1-1 0,0 1 0,0-1 0,0 1 1,-1-1-1,1 1 0,0-1 0,-1 1 0,1 0 0,0 0 0,-1-1 0,1 1 0,-1 0 0,1 0 0,0 1 0,0 0 31,-1 0 0,1 1-1,-1 0 1,1-1 0,-1 1-1,0-1 1,0 1 0,0-1-1,0 4 1,-2 7 368,-1 0 1,-7 23-1,9-31-266,-25 68 795,-10 34-103,36-106-882,-1 0 1,1 0 0,0 0 0,0 0 0,-1 0-1,1 0 1,0 0 0,0 0 0,0 0 0,0 0-1,0 0 1,0 1 0,1-1 0,-1 0 0,0 0 0,0 0-1,1 1 1,0-2-4,-1 0 0,0 0 0,1 1 0,-1-1 0,1 0 0,-1 0 0,0 0 0,1 0 0,-1 0 0,1 0 0,-1 0 0,0 0 0,1 0 0,-1 0 0,1 0 0,-1 0 0,0 0 0,1 0 0,-1 0 0,1 0 0,-1 0 0,0-1 0,1 1 0,-1 0 0,0 0 0,1 0 0,-1-1 0,1 1 0,3-3 68,0 0 0,-1 0 0,1 0 1,-1-1-1,1 1 0,3-7 0,2-5 11,-1-1 0,-1 0 0,0-1 0,-1 1 0,-1-1-1,-1 0 1,0-1 0,-1 1 0,-1-1 0,0 0 0,-2 1 0,0-1 0,-5-34-1,4 48-113,0 0 0,0 0 0,-1 0 0,1 0 0,-5-6-1,6 9 8,0 1 1,0-1-1,-1 1 0,1-1 0,-1 1 0,1-1 0,0 1 0,-1 0 0,1-1 0,-1 1 0,1-1 0,-1 1 0,1 0 0,-1-1 0,1 1 0,-1 0 0,0 0 0,0-1 0,0 1-6,1 1 0,-1-1 0,0 0 0,1 0 0,-1 1-1,1-1 1,-1 0 0,1 0 0,-1 1 0,1-1 0,0 1-1,-1-1 1,1 1 0,-1-1 0,1 0 0,0 1 0,-1-1-1,1 1 1,0-1 0,0 1 0,-1 0 0,1-1 0,0 1-1,0 0 1,-2 2-130,1 0 0,0 1 0,0-1 0,0 0 0,1 0 0,-1 1 0,1-1 0,-1 0 0,1 1 0,0-1-1,1 0 1,-1 1 0,0-1 0,1 0 0,0 1 0,0-1 0,0 0 0,0 0 0,0 0 0,1 0 0,-1 0 0,1 0 0,0 0 0,0-1-1,3 5 1,-1-3-54,1 0 0,0-1 0,-1 1 1,1-1-1,1 0 0,-1 0 0,0 0 0,1-1 0,-1 0 0,1 0 0,0-1 0,0 1 0,9 0 0,29 2-714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6.810"/>
    </inkml:context>
    <inkml:brush xml:id="br0">
      <inkml:brushProperty name="width" value="0.05" units="cm"/>
      <inkml:brushProperty name="height" value="0.05" units="cm"/>
    </inkml:brush>
  </inkml:definitions>
  <inkml:trace contextRef="#ctx0" brushRef="#br0">233 68 15019,'0'-1'62,"-1"1"0,1-1 0,0 1 0,0-1 0,0 1 0,-1-1 0,1 1 0,0 0 0,-1-1 0,1 1 0,0-1 0,-1 1 0,1 0 0,-1-1 0,1 1 0,0 0 0,-1 0 0,1-1 0,-1 1 0,1 0 0,-1 0 0,1 0 0,-1 0 0,1 0 0,-1-1 0,1 1 0,-1 0 0,1 0 0,-1 0 0,1 0 0,-1 0 0,1 0 0,-1 1 0,1-1 0,-1 0 0,-23 4 440,10 1-257,0 1 1,1 0-1,0 1 0,0 0 1,0 1-1,1 0 0,0 1 1,1 1-1,0 0 0,0 0 0,1 1 1,1 0-1,0 1 0,-11 17 1,19-27-233,0 0 1,0 0 0,0 0-1,0 0 1,0 0 0,1 1-1,-1-1 1,0 0 0,1 0-1,0 1 1,-1-1 0,1 0-1,0 1 1,0-1 0,1 0-1,-1 1 1,0-1 0,2 4-1,-1-4 10,0 0-1,0-1 0,0 1 1,0-1-1,1 0 0,-1 1 1,1-1-1,-1 0 0,0 0 1,1 0-1,0 0 0,-1 0 1,1 0-1,0 0 0,-1 0 0,1-1 1,0 1-1,2 0 0,4 0 67,0 0 0,-1 0-1,1-1 1,0 0-1,0 0 1,0-1 0,-1 0-1,1 0 1,13-4-1,-13 2-62,1 0 0,-1 0 0,0-1 0,-1 1-1,1-2 1,-1 1 0,0-1 0,0 0 0,0-1 0,0 0-1,-1 0 1,0 0 0,-1-1 0,1 1 0,-1-1-1,0-1 1,-1 1 0,0-1 0,0 0 0,-1 0 0,0 0-1,0 0 1,-1 0 0,0-1 0,0 1 0,-1-1 0,0 0-1,0 1 1,-2-15 0,1 19-160,-1 0-1,0-1 1,0 1 0,-1 0 0,1 0-1,-1 0 1,0 0 0,0 0-1,0 0 1,-5-7 0,6 10 37,0 0 0,0 0 0,0-1 1,0 1-1,0 0 0,-1 0 0,1 0 0,0 0 0,0 1 1,-1-1-1,1 0 0,-1 0 0,1 1 0,-1-1 1,1 1-1,-1-1 0,1 1 0,-1 0 0,1 0 1,-1-1-1,1 1 0,-1 0 0,0 0 0,1 1 0,-1-1 1,1 0-1,-1 0 0,1 1 0,-1-1 0,1 1 1,-1-1-1,1 1 0,-3 1 0,2 0 10,1-1 0,-1 0 0,1 1 0,0-1 0,-1 1 0,1 0 0,0-1-1,0 1 1,0 0 0,0 0 0,0-1 0,0 1 0,1 0 0,-1 0 0,1 0 0,-1 2 0,1 15-605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7.258"/>
    </inkml:context>
    <inkml:brush xml:id="br0">
      <inkml:brushProperty name="width" value="0.05" units="cm"/>
      <inkml:brushProperty name="height" value="0.05" units="cm"/>
    </inkml:brush>
  </inkml:definitions>
  <inkml:trace contextRef="#ctx0" brushRef="#br0">143 257 13227,'2'-2'156,"-1"0"1,1-1-1,-1 1 1,0-1-1,0 1 1,0-1-1,0 1 1,-1-1 0,1-4-1,-1 7-134,1-1 0,-1 1 0,0 0 0,0-1 1,0 1-1,0 0 0,-1-1 0,1 1 0,0 0 0,0-1 0,0 1 0,0 0 0,0 0 0,0-1 1,0 1-1,0 0 0,-1-1 0,1 1 0,0 0 0,0 0 0,0-1 0,-1 1 0,1 0 0,0 0 1,0 0-1,-1-1 0,1 1 0,0 0 0,0 0 0,-1 0 0,0 0 27,-1 0 0,1 0 0,0 0 0,0 0 0,0 0 0,0 0 0,0 1 0,0-1 0,0 1 0,0-1 0,0 1 0,0-1 0,0 1 0,-2 0-1,-5 5 102,0 1-1,0-1 0,1 2 0,0-1 0,0 1 0,0 0 0,1 0 0,-5 10 0,-1 1 19,1 2-1,-12 32 1,20-44-110,0-1 1,0 0-1,1 1 1,0 0-1,1-1 1,-1 12-1,2-19-36,0 0 0,0 0 0,0 0-1,0 0 1,0-1 0,0 1 0,1 0 0,-1 0-1,0 0 1,0 0 0,1 0 0,-1-1 0,1 1 0,-1 0-1,1 0 1,-1-1 0,1 1 0,-1 0 0,1 0-1,0-1 1,-1 1 0,1-1 0,0 1 0,0-1-1,-1 1 1,2 0 0,0-1 13,0 1 1,0-1 0,0 0-1,0 0 1,0 0-1,0 0 1,0 0-1,0 0 1,0 0-1,0-1 1,-1 1-1,3-1 1,6-3 127,-1 0 1,0 0-1,16-11 1,8-8 197,-1-1 0,-2-2 1,0 0-1,28-36 0,-19 16-40,-2-2 0,32-56-1,-66 100-307,3-5 12,-1 0 1,0-1-1,0 1 1,-1-1-1,5-16 1,-9 10-12,0 15-15,0 1 0,0 0 1,0-1-1,0 1 1,0 0-1,0 0 0,-1-1 1,1 1-1,0 0 1,0 0-1,0 0 0,-1-1 1,1 1-1,0 0 1,0 0-1,-1 0 0,1-1 1,0 1-1,-1 0 1,1 0-1,0 0 0,0 0 1,-1 0-1,1 0 1,0 0-1,-1 0 0,1 0 1,-1 0-1,-1 0-3,0 1 1,0 0-1,0-1 0,0 1 0,0 0 0,0 0 0,0 1 0,0-1 1,0 0-1,0 1 0,0-1 0,-1 3 0,-17 15 28,2 2 1,1 0-1,0 1 0,2 0 0,0 1 1,2 1-1,0 0 0,2 1 0,0 0 1,-10 41-1,20-60-10,0 1 0,0-1 0,0 1 0,1-1 1,-1 1-1,2 0 0,-1-1 0,1 1 0,1 6 0,-1-10-8,0-1-1,0 1 0,0-1 1,0 1-1,0-1 1,1 0-1,-1 0 1,1 1-1,0-1 1,-1 0-1,1 0 1,0-1-1,0 1 0,0 0 1,0-1-1,0 1 1,1-1-1,-1 1 1,0-1-1,1 0 1,-1 0-1,1 0 0,-1-1 1,6 2-1,0-1 4,0-1 0,0 0 0,0 0-1,0 0 1,0-1 0,0-1 0,0 1 0,0-1-1,0 0 1,-1-1 0,1 0 0,-1 0-1,1-1 1,6-4 0,3-3 13,0 0 0,-1-1 1,0-1-1,21-22 0,-23 18 36,0-1 1,17-30-1,-38 60-54,0 1 1,1 0 0,0 1-1,1-1 1,0 1-1,1 0 1,1 0 0,-3 23-1,6-36-1,-1 0 0,1 0 0,0 1 0,0-1 0,0 0 0,0 0 0,0 0 0,0 0 0,1 1 0,-1-1 0,0 0 0,1 0 0,-1 0 0,0 0 0,1 0-1,-1 0 1,1 0 0,0 0 0,-1 0 0,1 0 0,0 0 0,0 0 0,0 0 0,-1 0 0,1 0 0,0-1 0,0 1 0,0 0 0,0-1 0,0 1 0,0-1 0,1 1 0,-1-1 0,0 0 0,0 1 0,0-1 0,0 0 0,1 0 0,-1 0-1,0 1 1,0-1 0,0-1 0,0 1 0,1 0 0,-1 0 0,0 0 0,1-1 0,5 0 26,0-1 0,0 0 0,0-1 0,-1 1 0,1-1 1,11-7-1,2-4 28,0-1 0,0-1 1,-2 0-1,0-2 0,-1 0 1,-1-1-1,0 0 0,-2-1 1,22-38-1,-33 48-61,-5 9-1,-10 14-9,1 2 7,2 1 0,0 0 0,-12 28-1,17-33-72,0 0 0,1 0 0,0 0-1,0 1 1,2-1 0,-2 22 0,3-31 24,0 0 1,0 0-1,0-1 1,1 1-1,-1 0 1,0 0 0,1 0-1,-1-1 1,1 1-1,0 0 1,0 0 0,0-1-1,0 1 1,0-1-1,0 1 1,0-1-1,0 1 1,0-1 0,1 0-1,-1 1 1,1-1-1,-1 0 1,1 0-1,-1 0 1,1 0 0,0-1-1,-1 1 1,1 0-1,0-1 1,0 1 0,-1-1-1,1 1 1,0-1-1,0 0 1,0 0-1,0 0 1,-1 0 0,1 0-1,0 0 1,0 0-1,0-1 1,0 1 0,-1-1-1,4 0 1,25-12-509</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7.692"/>
    </inkml:context>
    <inkml:brush xml:id="br0">
      <inkml:brushProperty name="width" value="0.05" units="cm"/>
      <inkml:brushProperty name="height" value="0.05" units="cm"/>
    </inkml:brush>
  </inkml:definitions>
  <inkml:trace contextRef="#ctx0" brushRef="#br0">96 38 17924,'4'-4'383,"-1"0"1,1 1-1,0 0 1,1 0-1,-1 0 1,1 0-1,-1 1 1,1 0-1,0 0 1,0 0 0,-1 1-1,2-1 1,8 0-1,-12 1-303,1 1 1,-1 0-1,1 0 0,0 0 0,-1 0 1,1 0-1,-1 0 0,1 1 0,0-1 0,-1 1 1,1 0-1,-1 0 0,1 0 0,-1 0 1,0 0-1,1 0 0,-1 1 0,0-1 1,0 1-1,0-1 0,0 1 0,0 0 1,0 0-1,-1 0 0,1 0 0,-1 0 1,1 1-1,1 3 0,-2-3-58,0 0 0,0 0-1,0 1 1,-1-1 0,1 0 0,-1 1-1,0-1 1,0 0 0,0 1 0,-1-1-1,1 0 1,-1 1 0,0-1 0,0 0-1,0 0 1,0 0 0,-3 6-1,-3 4 21,-1 0 0,-14 19 0,21-32-41,-24 32 51,-39 35 0,-15 18 20,76-81-71,0 0 0,0 0 0,1 0 0,-1 0 0,1 0 1,0 0-1,-1 6 0,2-9 1,1 0 0,0 0 1,0 0-1,0 0 0,-1 0 0,1 0 0,0 0 1,0 0-1,1 0 0,-1 0 0,0 0 1,0 0-1,0 0 0,1-1 0,-1 1 0,0 0 1,1 0-1,-1 0 0,1 0 0,-1 0 1,1 0-1,-1-1 0,1 1 0,0 0 1,-1 0-1,1-1 0,0 1 0,0 0 0,-1-1 1,1 1-1,0-1 0,0 1 0,0-1 1,0 1-1,0-1 0,0 0 0,0 0 0,1 1 1,8 1 34,0 0 0,1-1 0,-1 0 0,0 0 0,1-1 0,-1-1 0,1 0 1,19-4-1,6-4 4,40-15 1,-58 18-298,-1-1-1,0 0 1,22-13-1,-35 18 226,-1-1-1,1 1 0,0-1 0,-1 0 1,1 0-1,-1 0 0,0-1 0,0 1 1,0-1-1,-1 1 0,1-1 1,-1 0-1,0 0 0,0 0 0,0 0 1,-1 0-1,1-1 0,-1 1 0,1-8 1,-1-13-355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8.939"/>
    </inkml:context>
    <inkml:brush xml:id="br0">
      <inkml:brushProperty name="width" value="0.05" units="cm"/>
      <inkml:brushProperty name="height" value="0.05" units="cm"/>
    </inkml:brush>
  </inkml:definitions>
  <inkml:trace contextRef="#ctx0" brushRef="#br0">283 10 13195,'0'0'60,"0"0"0,0 0 1,1 0-1,-1 0 0,0 0 1,0 0-1,0 0 0,0 0 1,0 0-1,0 0 0,0 0 1,0 0-1,1 0 0,-1 0 1,0 0-1,0-1 0,0 1 0,0 0 1,0 0-1,0 0 0,0 0 1,0 0-1,0 0 0,0 0 1,0 0-1,0 0 0,0 0 1,0-1-1,0 1 0,0 0 1,0 0-1,0 0 0,0 0 0,0 0 1,0 0-1,0 0 0,0 0 1,0-1-1,0 1 0,0 0 1,0 0-1,0 0 0,0 0 1,0 0-1,0 0 0,0 0 1,0 0-1,0-1 0,0 1 0,0 0 1,0 0-1,-8-3 3758,-10 0-454,8 7-3142,1-1 0,0 2 0,0-1 0,0 1 0,1 0 1,0 1-1,0 0 0,0 0 0,1 1 0,0 0 0,-7 9 0,-9 13-161,-31 50 0,40-56 17,-23 51-1,32-63-69,1 1 0,0 0 0,1 0 0,0 0 0,1 1 0,-1 20 0,3-31-9,0 1 1,0-1-1,0 0 0,0 1 0,1-1 1,-1 0-1,1 1 0,0-1 0,-1 0 1,1 0-1,0 1 0,0-1 0,1 0 1,-1 0-1,0 0 0,1 0 0,-1-1 1,1 1-1,2 2 0,-1-2 0,0 0-1,0 0 1,0-1-1,0 1 0,1-1 1,-1 0-1,1 0 1,-1 0-1,1 0 0,-1 0 1,6-1-1,5 0-50,1 0-1,-1-1 0,0-1 1,0 0-1,17-6 1,-7 1-403,0 0 0,31-16 0,-46 19 303,1-2 1,-1 1 0,0-1-1,-1 0 1,1-1 0,-1 0-1,0-1 1,6-8-1,5-13-357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8.076"/>
    </inkml:context>
    <inkml:brush xml:id="br0">
      <inkml:brushProperty name="width" value="0.05" units="cm"/>
      <inkml:brushProperty name="height" value="0.05" units="cm"/>
    </inkml:brush>
  </inkml:definitions>
  <inkml:trace contextRef="#ctx0" brushRef="#br0">1 1 14603,'3'17'2257,"5"-1"-1257,11-2-448,4-1 2145,8-3-1697,4-1-320,5-8-904,3-4-528,-3-10 640,3-5-184,-6-9-153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8.493"/>
    </inkml:context>
    <inkml:brush xml:id="br0">
      <inkml:brushProperty name="width" value="0.05" units="cm"/>
      <inkml:brushProperty name="height" value="0.05" units="cm"/>
    </inkml:brush>
  </inkml:definitions>
  <inkml:trace contextRef="#ctx0" brushRef="#br0">105 140 16748,'-20'29'2000,"-33"63"1,47-80-1686,1 0-1,1 1 0,0-1 1,0 1-1,1 0 0,1 0 1,0 0-1,1 21 0,1-31-316,0 0-1,0 0 0,1 0 1,-1 0-1,1 0 0,0 0 1,0 0-1,0-1 0,0 1 1,1 0-1,-1-1 0,1 1 1,2 3-1,-3-5-47,0 0 0,0 0 0,0-1 0,0 1 0,0 0 0,0-1 1,0 1-1,0-1 0,0 1 0,0-1 0,0 0 0,0 1 0,0-1 0,0 0 0,0 0 0,0 0 0,1 0 1,-1 0-1,0 0 0,0 0 0,0 0 0,0 0 0,0 0 0,0-1 0,1 1 0,-1-1 0,0 1 1,0 0-1,0-1 0,0 0 0,0 1 0,-1-1 0,1 1 0,0-1 0,0 0 0,0 0 0,0 0 0,-1 0 1,2 0-1,8-10-535,-1 0 0,0-1 0,-1 0 0,0 0 1,9-19-1,26-67-1722,-34 71 2030,-4 14 729,-7 30 328,1-11-605,1 0 1,-1 0-1,1 0 1,0 0-1,1 0 0,-1 0 1,1 0-1,0 0 1,1 0-1,0-1 1,-1 1-1,2 0 1,-1-1-1,4 7 1,-3-8-87,-1-1 1,1 0 0,0 0-1,0 0 1,0 0 0,0-1-1,1 1 1,-1-1-1,1 1 1,-1-1 0,1-1-1,0 1 1,0 0-1,-1-1 1,1 0 0,0 0-1,1 0 1,-1 0-1,0-1 1,0 1 0,7-1-1,-1-1 4,1 0-1,-1 0 0,0-1 0,1-1 1,-1 0-1,-1 0 0,1-1 1,0 0-1,13-8 0,-11 5-21,0-1-1,-1 0 1,1 0-1,-2-2 1,1 1-1,12-17 1,-20 23-45,-1 0 0,0-1 1,0 1-1,0-1 1,-1 1-1,3-6 1,-4 8-21,0 1 0,0-1 0,0 1 0,0-1 0,1 1 0,-1-1-1,0 1 1,0-1 0,0 1 0,0-1 0,0 1 0,0-1 0,-1 1 0,1 0 0,0-1 0,0 1 0,0-1 0,0 1 0,-1-1 0,1 1 0,0-1 0,0 1 0,-1-1 0,0 1 1,1 0 0,-1-1 0,0 1 0,1 0 0,-1 0 0,0 0 0,0 0 0,1 0 1,-1 0-1,0 0 0,0 0 0,1 0 0,-1 0 0,0 0 0,0 0 0,1 0 0,-1 1 1,0-1-1,0 0 0,0 1 0,-6 2 18,1 0 1,0 1-1,-1 0 0,1 0 0,1 1 1,-1-1-1,1 1 0,0 0 1,-8 11-1,9-12-17,0 0-1,1 1 1,0 0 0,0 0 0,1 0-1,-1 0 1,1 0 0,0 0 0,0 1-1,1-1 1,-1 1 0,1-1 0,0 7-1,1-9-2,1 0 0,-1-1 0,1 1 0,0-1 0,-1 1 0,1-1 0,0 1 0,1-1 0,-1 0 0,0 1 0,1-1 0,-1 0 0,1 0 0,0 0 0,-1 0 0,1 0 0,0-1-1,0 1 1,1 0 0,-1-1 0,0 1 0,0-1 0,1 0 0,-1 0 0,1 0 0,-1 0 0,1 0 0,4 0 0,8 2 18,1 0 1,-1-1-1,26 0 0,-30-2-16,18 1 26,0 0 0,-1-3 0,1 0 0,32-8-1,-60 10-11,0 0 0,1 0-1,-1-1 1,0 1 0,1-1-1,-1 0 1,0 1 0,0-1-1,1 0 1,-1 1 0,0-1-1,0 0 1,0 0 0,0 0-1,0 0 1,0 0 0,0 0-1,-1-1 1,1 1 0,0 0-1,0 0 1,-1 0 0,1-1-1,-1 1 1,1 0 0,-1-1-1,0 1 1,1-1 0,-1 1-1,0 0 1,0-1 0,0 1-1,0-1 1,-1-1 0,0-5 180,-1 0 0,0 0 0,0 0 0,-7-14 0,3 7-20,2 6-63,-34-99 992,33 89-1019,0-1 1,1 1-1,-2-34 1,6 52-162,0-1 0,0 1 0,-1-1 0,2 1 0,-1-1 0,0 1 0,0-1 0,0 1 0,1-1 0,-1 1 0,1 0 0,-1-1 0,1 1 0,-1 0 0,1-1 0,0 1 0,0 0 0,-1 0 0,1-1 0,0 1 0,0 0 0,0 0 0,0 0 0,1 0 0,-1 1 0,0-1 0,0 0 0,1 0 0,-1 1 0,0-1 0,1 0 0,1 0 0,5-3-1224,-7 4 1275,-1 0-22,0 0-1,1 0 0,-1 0 0,0-1 0,1 1 0,-1 0 0,1 0 0,-1 0 0,0-1 0,1 1 0,-1 0 0,0 0 0,0-1 0,1 1 0,-1 0 0,0 0 0,0-1 0,1 1 0,-1 0 0,0-1 0,0 1 0,0-1 0,0 1 0,1 0 0,-1-1 0,0 1 1,0 0-1,0-1 0,0 1 0,0-1 0,0 1 0,0 0 0,0-1 0,-3-6-870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8.926"/>
    </inkml:context>
    <inkml:brush xml:id="br0">
      <inkml:brushProperty name="width" value="0.05" units="cm"/>
      <inkml:brushProperty name="height" value="0.05" units="cm"/>
    </inkml:brush>
  </inkml:definitions>
  <inkml:trace contextRef="#ctx0" brushRef="#br0">1 4 16347,'0'-3'1601,"5"3"-1401,8 0 344,3 3 872,0 8-1032,1 8-64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24:19.346"/>
    </inkml:context>
    <inkml:brush xml:id="br0">
      <inkml:brushProperty name="width" value="0.05" units="cm"/>
      <inkml:brushProperty name="height" value="0.05" units="cm"/>
    </inkml:brush>
  </inkml:definitions>
  <inkml:trace contextRef="#ctx0" brushRef="#br0">121 236 22077,'12'-7'1213,"0"0"0,20-8 0,75-21-398,-40 13-703,-47 16-114,48-19-18,-63 24 10,1-1 0,-1 0-1,0 0 1,0-1 0,0 1 0,0-1 0,-1 0-1,0 0 1,5-6 0,-8 9 4,0 0 0,0-1 0,0 1 0,0 0 0,-1 0 1,1-1-1,0 1 0,-1 0 0,1-1 0,-1 1 0,1-1 0,-1 1 0,0 0 0,0-1 0,1 1 1,-1-1-1,0 1 0,0-1 0,0 1 0,-1-1 0,1 1 0,0-1 0,-1 1 0,1-1 0,0 1 0,-1 0 1,0-1-1,1 1 0,-1 0 0,0-1 0,0 1 0,0 0 0,1 0 0,-1 0 0,0 0 0,-1 0 1,1 0-1,0 0 0,0 0 0,0 0 0,-1 0 0,1 1 0,-2-2 0,-4-1-21,0 0 0,0 0 0,0 1 0,0 0 0,0 0 0,-1 1 0,-11-1 0,1 2 7,-1 0 0,1 1 0,0 2 0,0 0 0,0 0 0,0 2-1,1 0 1,0 1 0,0 1 0,0 0 0,-26 17 0,29-15 29,1 0 0,-1 0 0,2 2-1,-1 0 1,2 0 0,-1 1 0,1 0 0,1 1-1,1 0 1,0 1 0,0 0 0,1 0 0,-8 21 0,14-29-2,0 0 1,0 1 0,0-1-1,1 1 1,0-1 0,0 1-1,1-1 1,0 1 0,0 0-1,0-1 1,1 1 0,0 0-1,0-1 1,1 1 0,0-1-1,0 0 1,0 0 0,1 1-1,0-2 1,0 1 0,1 0-1,-1 0 1,1-1 0,0 0 0,1 0-1,-1 0 1,1-1 0,6 6-1,2-3-57,-1 0 1,1 0-1,0-1 0,1-1 0,-1 0 0,1-1 0,0 0 0,0-1 0,0-1 1,1 0-1,14-1 0,-2 0-208,1-2 0,-1-1 1,0-1-1,52-13 0,6-12-59,-6-10-110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2.721"/>
    </inkml:context>
    <inkml:brush xml:id="br0">
      <inkml:brushProperty name="width" value="0.05" units="cm"/>
      <inkml:brushProperty name="height" value="0.05" units="cm"/>
    </inkml:brush>
  </inkml:definitions>
  <inkml:trace contextRef="#ctx0" brushRef="#br0">76 82 15779,'0'0'64,"-1"-1"0,0 1 0,0-1 0,0 1 0,0 0 0,0-1 0,0 1 0,0 0 0,0 0 0,0 0 0,0-1 0,0 1 0,0 0 0,0 0 0,0 1 0,0-1 0,0 0 0,0 0 0,0 0 0,0 1 0,0-1 0,0 1 0,0-1 0,-1 1 0,-1 1 9,1 0 0,0 0 0,0 0 0,0 0 0,0 0 0,0 1 0,1-1 0,-1 0 0,-1 4 0,-1 4 52,-1 0 0,1 0 0,-4 21 0,5-16-32,0 0-1,2 1 1,0-1-1,1 18 1,0-26-27,1 1 1,0 0 0,0 0 0,1-1-1,0 1 1,0-1 0,1 0-1,0 1 1,8 12 0,-10-18-32,0 0 1,1 0-1,-1 0 1,1 0-1,0 0 1,0 0-1,-1-1 1,1 1 0,0-1-1,0 1 1,1-1-1,-1 0 1,0 1-1,0-1 1,1-1-1,-1 1 1,0 0-1,1 0 1,3 0-1,-2-1 22,-1 0 0,1-1 0,0 1 1,-1-1-1,1 0 0,0 0 0,-1 0 0,1 0 0,-1 0 0,1-1 0,5-3 0,1-2 113,1-1 0,-1 0 0,-1-1 0,1 0 0,-2 0 0,13-16-1,-11 12 20,-1 0-1,0-1 0,-1 0 1,-1 0-1,0-1 0,-1 0 1,-1 0-1,6-25 0,-24 71-26,9-8-171,0-1 1,2 1-1,0 0 1,2 0-1,0 0 1,2 0-1,8 43 1,-9-63 9,0 1 1,0 0-1,0-1 1,1 1-1,-1-1 1,1 0-1,0 1 1,0-1-1,0 0 1,0 0-1,1 0 1,-1 0-1,1-1 1,0 1-1,0-1 1,3 3-1,-3-4 11,-1 0-1,1 0 1,0 0 0,0 0-1,-1 0 1,1-1-1,0 1 1,0-1-1,0 0 1,0 0 0,-1 0-1,1 0 1,0-1-1,0 1 1,0-1-1,-1 0 1,1 1 0,0-1-1,-1 0 1,1-1-1,4-2 1,5-3 76,-1-1 0,0 0-1,0-1 1,-1 0 0,0 0 0,-1-1 0,0-1 0,9-13 0,-6 8 62,-2-2 0,0 1 0,-1-1 1,0-1-1,5-19 0,-11 27-68,0-1-1,-1 1 0,0-1 0,-1 1 1,0-1-1,-1 0 0,0 1 0,-1-1 1,-2-13-1,2 20-97,0 0 1,0 1-1,0-1 1,-1 0 0,0 1-1,0-1 1,0 1-1,0 0 1,-1-1-1,1 1 1,-1 0 0,0 1-1,-1-1 1,1 0-1,0 1 1,-1 0-1,0 0 1,0 0 0,0 0-1,0 1 1,0-1-1,-1 1 1,1 0-1,-7-2 1,9 4-81,1-1 0,-1 1 0,1 0 0,-1-1 1,1 1-1,-1 0 0,1 0 0,-1 0 0,1 0 0,-1 0 0,0 1 0,1-1 1,-1 0-1,1 1 0,-1-1 0,1 1 0,0-1 0,-1 1 0,1 0 0,-1 0 1,1 0-1,0 0 0,0 0 0,-1 0 0,0 1 0,1 0-20,-1 0-1,1 0 1,0 0 0,0 0-1,0 0 1,0 0-1,0 1 1,1-1 0,-1 0-1,1 0 1,-1 1-1,1-1 1,0 0 0,0 1-1,0-1 1,0 3-1,5 9-581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3.527"/>
    </inkml:context>
    <inkml:brush xml:id="br0">
      <inkml:brushProperty name="width" value="0.05" units="cm"/>
      <inkml:brushProperty name="height" value="0.05" units="cm"/>
    </inkml:brush>
  </inkml:definitions>
  <inkml:trace contextRef="#ctx0" brushRef="#br0">82 103 16075,'0'0'68,"0"0"-1,0 0 1,0 1-1,0-1 0,0 0 1,1 0-1,-1 0 0,0 1 1,0-1-1,0 0 1,0 0-1,0 1 0,0-1 1,0 0-1,1 0 0,-1 0 1,0 0-1,0 1 1,0-1-1,0 0 0,1 0 1,-1 0-1,0 0 0,0 0 1,0 1-1,1-1 1,-1 0-1,0 0 0,0 0 1,1 0-1,-1 0 0,0 0 1,0 0-1,0 0 1,1 0-1,-1 0 0,0 0 1,1 0-1,13-3 1069,12-8-536,-19 6-517,0 1 0,0-1 0,-1 0 0,8-8 0,-12 11-34,0 0 1,0 0 0,0 0 0,0 0 0,0-1 0,-1 1 0,0-1-1,1 0 1,-1 1 0,0-1 0,0 0 0,0 0 0,0 1 0,-1-1-1,1-3 1,-1 5-31,0 0-1,0 0 1,0 1 0,0-1-1,0 0 1,0 1-1,0-1 1,0 0-1,-1 1 1,1-1-1,0 0 1,0 1 0,-1-1-1,1 0 1,-1 1-1,1-1 1,0 1-1,-1-1 1,1 1 0,-1-1-1,1 1 1,-1-1-1,1 1 1,-1-1-1,0 1 1,1 0-1,-1-1 1,1 1 0,-1 0-1,0 0 1,1-1-1,-1 1 1,0 0-1,0 0 1,1 0 0,-1 0-1,0 0 1,1 0-1,-1 0 1,0 0-1,1 0 1,-1 0-1,0 0 1,1 0 0,-1 1-1,0-1 1,1 0-1,-1 1 1,0-1-1,-4 2 13,1-1 1,-1 1-1,1 0 0,0 1 0,0-1 0,-5 4 0,-3 4-27,1 1 0,-1 1 0,2 0 1,0 1-1,0-1 0,1 2 0,1 0 0,0 0 0,1 0 0,0 1 1,1 0-1,1 0 0,0 0 0,2 1 0,-1 0 0,-1 28 1,5-40-4,0-1 1,0 1-1,0-1 1,1 0-1,-1 0 1,1 1-1,0-1 1,0 0-1,0 0 1,1 0-1,-1 0 1,1 0-1,-1 0 1,1 0-1,2 3 1,-2-4 0,0-1-1,0 0 1,-1 1 0,1-1 0,0 0 0,0 0 0,0 0 0,0 0-1,0-1 1,0 1 0,0 0 0,0-1 0,1 0 0,-1 1 0,0-1-1,0 0 1,0 0 0,1 0 0,-1 0 0,0-1 0,0 1 0,0 0 0,0-1-1,3-1 1,6-2 7,-1 0-1,1-1 0,-1 0 0,0-1 1,0-1-1,0 1 0,-1-1 0,11-11 1,7-9 73,29-37 0,26-52 583,-84 121-652,-21 52 26,21-53-37,1 0-1,0-1 0,0 1 1,0 0-1,0 0 0,1 0 1,0 0-1,0 0 0,0 0 1,0 0-1,0-1 0,3 9 1,-3-11 4,1 0 0,0 0 0,-1-1 0,1 1 0,0 0 0,0 0 0,-1 0 0,1-1 0,0 1 0,0-1 0,0 1 0,0 0 0,0-1 0,0 0 0,0 1 1,0-1-1,0 0 0,0 1 0,0-1 0,0 0 0,0 0 0,1 0 0,-1 0 0,0 0 0,0 0 0,0 0 0,0 0 0,0 0 0,0-1 0,0 1 0,2-1 0,37-15 162,-34 13-140,43-24 152,-39 20-139,1 1 1,0 0-1,1 0 0,-1 1 1,1 1-1,16-5 1,-26 9-42,0-1 1,-1 1-1,1 0 1,-1 0-1,1 0 1,0 0 0,-1 0-1,1 1 1,-1-1-1,1 0 1,0 1-1,-1-1 1,1 1 0,-1-1-1,1 1 1,-1 0-1,0 0 1,1-1 0,-1 1-1,0 0 1,2 2-1,0 0-3,0 1-1,0 0 0,-1 0 1,0 0-1,4 7 0,-5-8 3,-1-1 0,1 0 0,0 1 0,0-1 0,0 0 0,0 0 0,1 0-1,-1 0 1,1 0 0,-1 0 0,1 0 0,-1 0 0,1-1 0,0 1 0,0-1 0,0 1 0,0-1-1,0 0 1,0 0 0,1 0 0,-1 0 0,5 2 0,-5-4 5,1 1 0,0 0 0,-1 0 0,1-1 0,-1 0 0,1 1 0,-1-1 0,1 0 0,-1 0 0,1 0 1,-1-1-1,0 1 0,3-2 0,29-25 27,-24 19-23,6-6 3,-12 11-39,0 0 1,0 0-1,0 0 0,1 1 1,-1-1-1,1 1 0,0 0 1,0 0-1,0 1 0,8-4 1,-12 6 5,-1 0 0,0 0-1,1 0 1,-1 0 0,0 0 0,1 0 0,-1 1 0,0-1 0,1 0 0,-1 0 0,0 0 0,1 0 0,-1 0 0,0 0 0,1 1 0,-1-1 0,0 0 0,1 0 0,-1 0 0,0 1 0,0-1 0,1 0 0,-1 0 0,0 1 0,0-1 0,0 0 0,1 1 0,-1-1 0,0 0 0,0 1 0,0-1-1,0 0 1,0 1 0,1 17-480,-1-16 461,0 0 1,0 0-1,-1 0 0,1 0 0,-1-1 0,1 1 0,-1 0 0,0 0 0,0-1 0,1 1 0,-1 0 0,0-1 0,-1 1 0,1-1 0,0 1 0,-3 1 0,1-2-241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3.900"/>
    </inkml:context>
    <inkml:brush xml:id="br0">
      <inkml:brushProperty name="width" value="0.05" units="cm"/>
      <inkml:brushProperty name="height" value="0.05" units="cm"/>
    </inkml:brush>
  </inkml:definitions>
  <inkml:trace contextRef="#ctx0" brushRef="#br0">27 16 17836,'-11'3'1344,"2"3"-1600,5-9 184,1-7 1216,7-2-1144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4.952"/>
    </inkml:context>
    <inkml:brush xml:id="br0">
      <inkml:brushProperty name="width" value="0.05" units="cm"/>
      <inkml:brushProperty name="height" value="0.05" units="cm"/>
    </inkml:brush>
  </inkml:definitions>
  <inkml:trace contextRef="#ctx0" brushRef="#br0">9 1 18836,'1'0'1456,"-4"0"-1528,-1 6-576,1 1 2657,5-3-1977,5 3 48,3 2 64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15.384"/>
    </inkml:context>
    <inkml:brush xml:id="br0">
      <inkml:brushProperty name="width" value="0.05" units="cm"/>
      <inkml:brushProperty name="height" value="0.05" units="cm"/>
    </inkml:brush>
  </inkml:definitions>
  <inkml:trace contextRef="#ctx0" brushRef="#br0">12 30 18564,'-6'21'1656,"5"-8"-1336,-2-12-440,2-1 176,3-13 96,6-8 24,0-9-296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29.237"/>
    </inkml:context>
    <inkml:brush xml:id="br0">
      <inkml:brushProperty name="width" value="0.05" units="cm"/>
      <inkml:brushProperty name="height" value="0.05" units="cm"/>
    </inkml:brush>
  </inkml:definitions>
  <inkml:trace contextRef="#ctx0" brushRef="#br0">109 43 17476,'0'-1'33,"-2"-31"1402,-4 22-881,5 10-527,1 0-1,-1 1 1,1-1-1,-1 0 1,1 0-1,-1 0 1,1 1 0,-1-1-1,1 0 1,-1 1-1,1-1 1,-1 0-1,1 1 1,-1-1-1,1 0 1,0 1-1,-1-1 1,1 1-1,0-1 1,-1 1 0,1-1-1,0 1 1,-1-1-1,1 2 1,-7 11 185,1 0 0,1 1 0,0 0 0,1 0 0,-4 21 0,2-6-75,-9 30 145,3 1-1,3 0 0,-3 94 1,12-143-243,0-1 0,1 1 1,0 0-1,1-1 0,3 14 0,-4-23-31,-1 1-1,0-1 0,1 1 1,-1-1-1,1 0 0,0 1 1,-1-1-1,1 0 0,0 1 1,0-1-1,0 0 0,0 0 1,0 0-1,0 0 0,0 0 0,0 0 1,0 0-1,1 0 0,-1 0 1,0 0-1,1-1 0,-1 1 1,0 0-1,1-1 0,-1 1 1,1-1-1,-1 0 0,1 1 1,-1-1-1,1 0 0,-1 0 1,1 0-1,-1 0 0,1 0 0,-1-1 1,1 1-1,-1 0 0,1-1 1,-1 1-1,0-1 0,1 1 1,-1-1-1,1 0 0,-1 1 1,0-1-1,0 0 0,2-2 1,8-4 63,0-1 0,-1-1 0,0 0 0,-1 0 1,0-1-1,8-12 0,45-69 412,61-148 616,-95 178-859,-24 55-180,-3 12-45,-3 21-34,-1 1 1,-13 47 0,2-6 2,10-46 11,-1 9 23,-4 49 0,9-73-15,0 1-1,0-1 1,1 0 0,0 1-1,1-1 1,-1 0 0,2 0-1,-1 0 1,1 0 0,0-1-1,5 9 1,-7-14-3,-1-1-1,1 0 1,0 1 0,0-1 0,0 0-1,0 0 1,0 0 0,0 1 0,0-1 0,1 0-1,-1-1 1,0 1 0,1 0 0,-1 0-1,2 0 1,-2 0-40,0-1 0,-1 0 1,1 0-1,0 0 0,-1 0 0,1 0 0,0-1 0,-1 1 0,1 0 0,-1 0 1,1 0-1,0 0 0,-1-1 0,1 1 0,-1 0 0,1-1 0,0 1 0,-1 0 1,1-1-1,-1 1 0,1-1 0,-1 1 0,0-1 0,2 0 0,-1-2-118,1 0 0,0-1 0,0 1 0,-1 0 0,0-1 0,0 1-1,0-1 1,0 0 0,0 1 0,-1-1 0,1-3 0,-1-16-294,3-1-112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4:49.372"/>
    </inkml:context>
    <inkml:brush xml:id="br0">
      <inkml:brushProperty name="width" value="0.05" units="cm"/>
      <inkml:brushProperty name="height" value="0.05" units="cm"/>
    </inkml:brush>
  </inkml:definitions>
  <inkml:trace contextRef="#ctx0" brushRef="#br0">1 75 19220,'0'7'1889,"11"-8"-1161,5-6-296,6-2 880,6 3-288,7-4-480,5 3-208,3 1-584,-2-2-408,-3 2 1512,-4 0-952,-11-1 8,-7-1-112</inkml:trace>
  <inkml:trace contextRef="#ctx0" brushRef="#br0" timeOffset="1">71 205 15603,'-6'8'2497,"11"-8"-1953,5-5 864,4 1-247,5-3-305,7 3-176,4-6-560,4 8-312,2-8 224,-2-10-96,-5-4-96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29.674"/>
    </inkml:context>
    <inkml:brush xml:id="br0">
      <inkml:brushProperty name="width" value="0.05" units="cm"/>
      <inkml:brushProperty name="height" value="0.05" units="cm"/>
    </inkml:brush>
  </inkml:definitions>
  <inkml:trace contextRef="#ctx0" brushRef="#br0">58 1 19044,'-19'93'1774,"3"1"0,-6 181 1,22-269-1670,0-1 1,0 1 0,1-1-1,0 1 1,1 6 0,-1-12-86,-1 1 0,0-1 0,0 1 0,0-1 0,1 1 0,-1-1 0,0 1 1,1-1-1,-1 1 0,0-1 0,1 1 0,-1-1 0,1 1 0,-1-1 0,1 0 0,-1 1 0,1-1 0,-1 0 0,1 1 0,-1-1 1,1 0-1,0 1 0,0-1 2,0-1 0,0 1 0,0 0 0,0 0 0,0 0 0,0-1 0,0 1 0,0 0 0,0-1 0,0 1 0,0-1 0,0 1 0,0-1 0,0 0 0,0 1 0,-1-1 0,2-1 0,33-33 483,40-52 0,-29 32-278,132-157-272,-176 209-59,1 0 0,-1 0 0,0 0 1,1 0-1,-1 0 0,-1-1 0,1 1 0,-1-1 0,1 1 0,0-6 0,-2 8 83,0 1-1,0-1 0,0 0 1,0 0-1,0 1 0,0-1 1,0 0-1,-1 0 0,1 1 1,0-1-1,-1 0 0,1 1 1,0-1-1,-1 0 0,1 1 1,-1-1-1,1 1 0,-1-1 1,1 0-1,-2 0 0,0 0-1,0-1-1,0 1 1,-1 0 0,1 0-1,-1 0 1,1 0 0,-1 0-1,-3 0 1,-22-3-367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0.076"/>
    </inkml:context>
    <inkml:brush xml:id="br0">
      <inkml:brushProperty name="width" value="0.05" units="cm"/>
      <inkml:brushProperty name="height" value="0.05" units="cm"/>
    </inkml:brush>
  </inkml:definitions>
  <inkml:trace contextRef="#ctx0" brushRef="#br0">0 1 19188,'6'38'1929,"7"-9"-1225,5 0-272,8-3 744,3-1-168,1 0-552,2-2-456,-4-2 1049,2-4-977,0-9-24,-4-4-32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0.727"/>
    </inkml:context>
    <inkml:brush xml:id="br0">
      <inkml:brushProperty name="width" value="0.05" units="cm"/>
      <inkml:brushProperty name="height" value="0.05" units="cm"/>
    </inkml:brush>
  </inkml:definitions>
  <inkml:trace contextRef="#ctx0" brushRef="#br0">56 0 17404,'1'2'111,"0"0"0,0 0 0,0 0-1,-1-1 1,1 1 0,-1 0 0,0 0 0,1 0 0,-1 0 0,0 1 0,0-1 0,0 0 0,0 0 0,-1 0 0,1 0 0,-1 0 0,1 0 0,-1-1 0,0 1-1,-1 4 1,-2 6 227,-14 74 817,4 0 0,-3 94 0,16-162-1078,-1 34 75,2-49-132,1 1 1,-1-1 0,1 0-1,-1 1 1,1-1-1,0 0 1,0 0-1,0 0 1,1 1 0,-1-1-1,4 5 1,-3-7-6,-1 0-1,0 0 1,1 0 0,-1 0 0,1 0 0,-1-1 0,1 1 0,-1 0-1,1-1 1,-1 1 0,1-1 0,0 1 0,-1-1 0,1 0-1,0 0 1,-1 0 0,1 0 0,0 0 0,-1 0 0,1 0 0,0 0-1,-1-1 1,1 1 0,0-1 0,-1 1 0,1-1 0,-1 0-1,3-1 1,5-2 62,1-1-1,-1-1 1,9-6-1,5-6 77,-16 12-102,0 0-1,0 1 1,1 0 0,0 0 0,0 0-1,0 1 1,1 0 0,14-4-1,-22 8-47,0 0-1,0 0 0,0 0 0,0 0 0,-1 0 1,1 0-1,0 0 0,0 0 0,0 0 0,0 0 0,0 0 1,0 1-1,-1-1 0,1 0 0,0 1 0,0-1 1,0 1-1,-1-1 0,1 1 0,0-1 0,0 1 0,0 1 1,1-1-2,-1 1 0,0 0 1,0 0-1,0 0 0,0 0 1,0 0-1,0 0 0,-1 0 1,2 4-1,-1 5-6,0 0 1,0 1-1,-1 11 1,-1-14 2,-4 73-290,5-82 271,0 1 0,0-1-1,0 1 1,0-1-1,0 0 1,0 1 0,0-1-1,0 1 1,0-1-1,0 0 1,0 1 0,0-1-1,0 1 1,1-1-1,-1 0 1,0 1 0,0-1-1,0 0 1,1 1-1,-1-1 1,0 0 0,0 1-1,0-1 1,1 0-1,-1 1 1,0-1 0,1 0-1,-1 0 1,0 1-1,1-1 1,-1 0 0,0 0-1,1 0 1,-1 0-1,1 1 1,0-1 0,14-9-645,13-22 775,-28 31-89,51-73-357,-22 32 10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1.391"/>
    </inkml:context>
    <inkml:brush xml:id="br0">
      <inkml:brushProperty name="width" value="0.05" units="cm"/>
      <inkml:brushProperty name="height" value="0.05" units="cm"/>
    </inkml:brush>
  </inkml:definitions>
  <inkml:trace contextRef="#ctx0" brushRef="#br0">87 314 16315,'-8'13'1030,"-1"0"0,0-1 0,-21 21 0,0 2 1469,65-65-1973,-23 17-522,-9 10 7,0-1-1,0 1 0,0 0 1,0 0-1,8-5 0,-11 9-8,0-1-1,1 0 0,-1 0 0,0 1 0,0-1 1,1 0-1,-1 1 0,0-1 0,0 0 0,0 1 1,1-1-1,-1 1 0,0-1 0,0 0 0,0 1 1,0-1-1,0 1 0,0-1 0,0 0 1,0 1-1,0-1 0,0 1 0,0-1 0,0 0 1,0 1-1,0-1 0,0 1 0,0-1 0,-1 1 1,-1 17 15,2-18-17,-10 79 33,9-69-33,1 0 0,0 0 0,1 0 0,0 0 0,5 18 0,-6-26 3,1 0 0,-1 0-1,1-1 1,0 1 0,-1 0 0,1 0 0,0-1 0,0 1-1,0-1 1,0 1 0,1-1 0,-1 1 0,0-1-1,1 0 1,-1 0 0,0 0 0,1 0 0,0 0 0,-1 0-1,4 2 1,-3-3 5,1 1-1,0-1 0,-1 0 1,1 1-1,0-1 0,-1 0 1,1-1-1,0 1 1,-1 0-1,1-1 0,-1 0 1,1 1-1,2-2 0,6-3 27,1-1 0,-1 0 0,-1-1 0,1 0 0,9-9-1,5-6 40,-1-1 0,-1-1 0,-1-2 0,-1 0 0,-1-1-1,-2-1 1,0 0 0,-3-2 0,0 0 0,-2-1 0,-1 0-1,14-57 1,-25 86-67,8-50 55,-8 48-61,-1 0 1,0 0-1,0 0 0,0-1 1,0 1-1,-1 0 0,0 1 1,1-1-1,-1 0 1,-2-5-1,3 9 0,-1 0-1,1-1 1,0 1 0,0 0 0,0-1-1,0 1 1,-1 0 0,1 0-1,0-1 1,0 1 0,-1 0 0,1 0-1,0 0 1,-1-1 0,1 1 0,0 0-1,0 0 1,-1 0 0,1 0-1,0-1 1,-1 1 0,1 0 0,0 0-1,-1 0 1,1 0 0,0 0-1,-1 0 1,1 0 0,0 0 0,-1 0-1,1 0 1,0 0 0,-1 0 0,1 0-1,0 1 1,-1-1 0,1 0-1,0 0 1,-1 0 0,1 0 0,0 1-1,-1-1 1,1 0 0,0 0-1,0 0 1,-1 1 0,1-1 0,0 0-1,0 0 1,0 1 0,-1-1-1,1 0 1,0 1 0,-10 15-1,5-3 2,0 0 0,1 0 0,1 0 0,0 1 0,1-1 0,1 1 0,0 22 0,11 100 19,-7-110-24,-1-7 1,-1 4-5,2-1 1,0 1-1,2-1 1,0 0-1,10 24 1,-9-37-84,-5-13-11,-5-16-46,-8-6 92,-2-1 1,-1 2 0,0 0 0,-2 1 0,-36-40 0,51 61 69,-1 0 1,1 0-1,0 0 0,0 0 0,0 0 1,0 0-1,-2-5 0,4 8-11,0 0 0,0-1 0,0 1 0,0 0 0,0 0 0,0-1-1,0 1 1,0 0 0,0-1 0,0 1 0,0 0 0,0 0 0,0-1-1,0 1 1,0 0 0,1 0 0,-1-1 0,0 1 0,0 0-1,0 0 1,0-1 0,0 1 0,1 0 0,-1 0 0,0-1 0,0 1-1,0 0 1,1 0 0,-1 0 0,0 0 0,0-1 0,1 1 0,-1 0-1,21 0 87,3 4 54,5 1-602,45 2 0,-66-6 383,0-1 0,0-1 0,0 0-1,0 0 1,0 0 0,-1-1 0,1 0 0,0 0 0,-1-1 0,12-6 0,18-20-243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2.028"/>
    </inkml:context>
    <inkml:brush xml:id="br0">
      <inkml:brushProperty name="width" value="0.05" units="cm"/>
      <inkml:brushProperty name="height" value="0.05" units="cm"/>
    </inkml:brush>
  </inkml:definitions>
  <inkml:trace contextRef="#ctx0" brushRef="#br0">1 54 17556,'8'-15'1102,"-6"11"-936,0 0 0,0 1 0,0-1 0,1 0 0,-1 1 1,1 0-1,0-1 0,-1 1 0,5-3 0,-6 6-135,-1 0-1,0 0 1,1 0-1,-1-1 1,0 1 0,1 0-1,-1 0 1,0 0-1,0 0 1,1 0-1,-1 0 1,0 0 0,1 0-1,-1 1 1,0-1-1,1 0 1,-1 0 0,0 0-1,1 0 1,-1 0-1,0 0 1,0 1-1,1-1 1,-1 0 0,0 0-1,0 0 1,1 1-1,-1-1 1,0 0 0,0 0-1,0 1 1,0-1-1,1 0 1,-1 0-1,0 1 1,0-1 0,0 0-1,0 0 1,0 1-1,0-1 1,5 16 586,-3 4-328,-1 1 0,0-1 1,-4 28-1,-11 67-100,6-57-72,2-15-54,-10 106 197,16-143-223,0-1 0,0 1 0,0 0 0,0 0 0,3 11 0,-2-16-22,-1 0 1,1 0 0,-1 0-1,1 0 1,-1 0 0,1 0-1,-1 0 1,1 0 0,0 0 0,0 0-1,-1 0 1,1 0 0,0-1-1,0 1 1,0 0 0,0-1-1,0 1 1,0-1 0,0 1-1,0-1 1,0 1 0,0-1-1,0 0 1,0 1 0,0-1-1,0 0 1,0 0 0,1 0 0,-1 0-1,0 0 1,0 0 0,0 0-1,0 0 1,2-1 0,4-1 57,0 0 0,-1 0 0,1-1 0,-1 0 0,0 0 0,0-1 0,0 1 1,0-1-1,0-1 0,-1 1 0,0-1 0,8-9 0,8-10 240,25-38 0,-37 49-217,23-33 9,-3-1 0,-1-2 0,-3-1 0,31-86 0,-52 122-1052,-10 29 153,2-4 284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2.475"/>
    </inkml:context>
    <inkml:brush xml:id="br0">
      <inkml:brushProperty name="width" value="0.05" units="cm"/>
      <inkml:brushProperty name="height" value="0.05" units="cm"/>
    </inkml:brush>
  </inkml:definitions>
  <inkml:trace contextRef="#ctx0" brushRef="#br0">2 0 17076,'-1'30'1328,"1"-7"-1032,4 0-152,6-9 256,6-4-288,7-8-592,3-4 32,2-10 264,2-3-144,0-5-136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2.867"/>
    </inkml:context>
    <inkml:brush xml:id="br0">
      <inkml:brushProperty name="width" value="0.05" units="cm"/>
      <inkml:brushProperty name="height" value="0.05" units="cm"/>
    </inkml:brush>
  </inkml:definitions>
  <inkml:trace contextRef="#ctx0" brushRef="#br0">40 59 17564,'-11'13'920,"6"-7"-649,0 1 0,0-1 0,1 1 0,-5 8 0,9-14-245,0-1-1,0 0 1,0 1 0,0-1 0,0 0-1,0 1 1,0-1 0,0 0-1,0 1 1,0-1 0,0 0 0,0 1-1,0-1 1,0 0 0,0 1-1,0-1 1,0 0 0,0 1 0,1-1-1,-1 0 1,0 1 0,0-1 0,0 0-1,1 0 1,-1 1 0,0-1-1,0 0 1,0 0 0,1 1 0,-1-1-1,0 0 1,1 0 0,-1 0-1,0 1 1,1-1 0,-1 0 0,0 0-1,0 0 1,1 0 0,-1 0 0,1 0-1,-1 0 1,0 0 0,1 0-1,-1 0 1,0 0 0,1 0 0,-1 0-1,0 0 1,1 0 0,-1 0-1,0 0 1,1 0 0,-1 0 0,0-1-1,22-3 407,16-9-6,51-26 0,-62 26-321,-1 1 1,2 1-1,0 1 1,41-8-1,-65 17-98,0 0-1,1 1 1,-1 0-1,0 0 1,0 0-1,1 0 1,-1 1-1,0-1 1,0 1-1,7 2 1,-9-2-7,0 0 0,0 0 1,-1 0-1,1 1 0,0-1 0,-1 0 1,1 1-1,-1-1 0,1 1 0,-1-1 0,0 1 1,0 0-1,0-1 0,0 1 0,0 0 1,0 0-1,0 0 0,0 0 0,-1 0 1,1 0-1,-1 0 0,1 0 0,-1 2 1,1 4-12,-1-5 25,0 0 0,1-1 0,-1 1 1,1 0-1,-1 0 0,1-1 0,2 6 1,-3-8-5,1 1 0,0-1-1,-1 1 1,1-1 0,-1 1 0,1-1 0,-1 1 0,1-1 0,0 0 0,0 1 0,-1-1 0,1 0 0,0 1 0,-1-1 0,1 0 0,0 0 0,0 0 0,-1 0 0,1 0 0,0 1 0,0-1 0,0-1 0,-1 1 0,1 0 0,0 0 0,0 0 0,-1 0 0,1-1 0,0 1 0,-1 0 0,1 0 0,0-1 0,-1 1 0,2-2 0,12-5 133,0-1 1,13-11 0,27-15 107,-49 32-251,0-1 1,0 1-1,0 0 0,0 1 1,0-1-1,1 1 0,-1 0 1,11-1-1,-13 3-10,-1-1 1,0 0-1,0 1 0,0-1 0,0 1 1,1-1-1,-1 1 0,0 0 0,0 0 1,0 0-1,0 0 0,-1 1 0,1-1 1,0 0-1,0 1 0,-1-1 0,1 1 1,-1 0-1,1-1 0,-1 1 0,0 0 1,0 0-1,0 0 0,0 0 0,0 0 1,1 3-1,13 19-72,-14-23 76,0 0 0,0 0 0,0-1 0,1 1 0,-1 0-1,0 0 1,0-1 0,0 1 0,0-1 0,1 1 0,-1-1 0,0 0 0,1 1 0,-1-1 0,0 0 0,1 0 0,-1 0 0,0 0 0,1 0 0,-1 0 0,0 0 0,1 0 0,-1-1 0,0 1 0,2-1-1,37-17-858,-18 7 478,-15 9 122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3.296"/>
    </inkml:context>
    <inkml:brush xml:id="br0">
      <inkml:brushProperty name="width" value="0.05" units="cm"/>
      <inkml:brushProperty name="height" value="0.05" units="cm"/>
    </inkml:brush>
  </inkml:definitions>
  <inkml:trace contextRef="#ctx0" brushRef="#br0">5 1 16315,'3'32'1380,"0"1"0,-2-1-1,-5 49 1,1-6-417,1-16-466,0-24-263,2 1 1,6 54-1,-6-89-230,0 1 0,0-1 0,0 1 0,0 0 0,1-1 0,-1 1-1,1-1 1,-1 0 0,1 1 0,-1-1 0,1 1 0,0-1 0,0 0 0,0 1 0,0-1 0,0 0 0,0 0-1,0 0 1,0 0 0,0 0 0,0 0 0,1 0 0,-1 0 0,3 1 0,-3-2-3,1 0 0,0 0 0,0 0 0,-1 0 0,1-1 1,0 1-1,0-1 0,-1 1 0,1-1 0,0 0 0,-1 1 0,1-1 1,-1 0-1,1 0 0,-1 0 0,1 0 0,-1-1 0,0 1 0,1 0 1,-1 0-1,1-3 0,11-10 0,-2-1 0,1-1 0,-2 0 0,14-28 0,26-74-28,-41 97 19,13-44-21,-15 42 3,1 1 0,1-1 0,1 2 0,17-30-1,-26 50 23,0 0-1,0-1 0,0 1 0,0 0 0,0 0 1,0 0-1,0-1 0,0 1 0,1 0 0,-1 1 0,0-1 1,0 0-1,1 0 0,-1 0 0,1 1 0,-1-1 1,1 1-1,-1-1 0,1 1 0,-1 0 0,1-1 0,-1 1 1,1 0-1,-1 0 0,1 0 0,0 0 0,-1 1 1,1-1-1,-1 0 0,1 0 0,-1 1 0,1-1 1,-1 1-1,1 0 0,-1-1 0,0 1 0,1 0 0,-1 0 1,0 0-1,0 0 0,2 2 0,1 0-1,-1 0 0,0 0-1,0 0 1,0 1 0,-1-1 0,1 1-1,-1 0 1,0 0 0,0 0 0,0 0-1,-1 0 1,1 0 0,-1 1 0,1 4-1,-2-3 30,0 0 0,-1-1 0,1 1-1,-1 0 1,0-1 0,-1 1 0,1 0 0,-1-1-1,0 0 1,-1 1 0,1-1 0,-1 0-1,0 0 1,0-1 0,-1 1 0,1 0-1,-1-1 1,0 0 0,0 0 0,-9 6 0,7-5-75,0 0 1,-1-1-1,1 0 1,-1-1-1,1 1 1,-1-1-1,0-1 1,0 1-1,-1-1 1,1 0-1,0-1 1,-1 0-1,1 0 1,-1 0-1,-10-1 1,17 0 36,-1 0-1,1 0 1,0-1 0,0 1-1,-1 0 1,1 0 0,0-1-1,0 1 1,0-1 0,0 1-1,-1-1 1,1 1 0,0-1-1,0 0 1,0 1 0,0-1-1,0 0 1,0 0 0,1 0-1,-1 0 1,0 0 0,0 0-1,0 0 1,1 0 0,-1 0-1,1 0 1,-2-2 0,6-22-272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3.999"/>
    </inkml:context>
    <inkml:brush xml:id="br0">
      <inkml:brushProperty name="width" value="0.05" units="cm"/>
      <inkml:brushProperty name="height" value="0.05" units="cm"/>
    </inkml:brush>
  </inkml:definitions>
  <inkml:trace contextRef="#ctx0" brushRef="#br0">1 1 20836,'1'5'2073,"-1"3"-1577,-1-4-240,5 2 912,6-3-664,3-1-368,1-3-1600,-1-2 1400,-5-3-280,-1-1-120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4.568"/>
    </inkml:context>
    <inkml:brush xml:id="br0">
      <inkml:brushProperty name="width" value="0.05" units="cm"/>
      <inkml:brushProperty name="height" value="0.05" units="cm"/>
    </inkml:brush>
  </inkml:definitions>
  <inkml:trace contextRef="#ctx0" brushRef="#br0">46 0 17764,'-5'21'562,"1"-1"0,0 1-1,2 0 1,0 29 0,-1-1 39,-7 54-87,1-18 2,3 98 0,6-181-493,0 0 0,0 0 0,0 0 0,0-1 0,0 1 0,1 0 1,-1 0-1,1 0 0,-1 0 0,1 0 0,0 0 0,0 0 1,-1-1-1,1 1 0,0 0 0,1-1 0,-1 1 0,0-1 1,2 3-1,-1-4-1,-1 1 0,0-1 1,1 1-1,-1-1 0,0 0 0,1 1 1,-1-1-1,1 0 0,-1 0 1,0 0-1,1 0 0,-1 0 1,1 0-1,-1-1 0,0 1 0,1 0 1,-1-1-1,0 1 0,1-1 1,1 0-1,7-5 100,0 0 1,0-1-1,0 0 0,15-14 1,-24 20-118,52-52 375,-2-2 1,-3-2-1,50-78 1,-96 132-395,51-77 105,-45 68-421,-2-1 0,1 0-1,-2 0 1,6-19 0,-10 30 120,-1 1 1,1 0 0,-1 0-1,0 0 1,0-1-1,0 1 1,0 0 0,0 0-1,0-1 1,0 1-1,0 0 1,-1-2-1,1 2 158,0 1-1,-1-1 0,1 1 0,0 0 0,-1-1 0,1 1 1,-1 0-1,1 0 0,-1-1 0,1 1 0,-1 0 1,1 0-1,-1-1 0,1 1 0,-1 0 0,1 0 0,-1 0 1,1 0-1,-1 0 0,0 0 0,1 0 0,-1 0 0,0 0 1,-13 0-1034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0.874"/>
    </inkml:context>
    <inkml:brush xml:id="br0">
      <inkml:brushProperty name="width" value="0.05" units="cm"/>
      <inkml:brushProperty name="height" value="0.05" units="cm"/>
    </inkml:brush>
  </inkml:definitions>
  <inkml:trace contextRef="#ctx0" brushRef="#br0">6044 48 13707,'-278'-17'147,"-377"-13"46,501 31-123,0 7 0,-193 35 1,218-16-16,-220 79 1,-111 85-7,274-100-47,4 9 0,5 8 1,-231 183-1,233-146 0,-197 211-1,-112 210 3,10 131-2,207-200 41,43 21 33,124-247-31,-65 291 0,-13 295 25,67 41 32,97-607-37,24 321 0,-2-496-34,6 0 0,5 0 0,5-2 0,5-1 0,5-1 1,93 207-1,-90-250-53,3-1 0,3-2 0,3-2 0,3-2 0,2-2 0,3-3 0,2-2 0,3-2 0,121 83 0,-21-36-166,5-7 1,4-7 0,192 69 0,857 256-503,34-128 1427,-983-243-258,462 8 0,-535-51-383,-1-8 0,0-9 0,220-51 0,-220 23-83,-2-8-1,195-86 1,-241 77-15,-3-7 0,-3-5 0,139-103 0,-158 91-42,-5-6-1,-4-4 0,-4-5 0,-5-4 1,-5-5-1,-4-5 0,-6-3 0,119-218 1,-142 206-15,-5-1 1,-7-4-1,-6-1 1,-6-3-1,41-261 1,-24-304 13,-81-4 88,-58 2 62,-34 9 37,-59-42 6,104 517-99,-124-264 0,139 373-50,-6 3 1,-4 3 0,-5 2 0,-4 4 0,-122-132-1,142 179-22,-1 3 0,-4 3 0,-1 2 0,-2 3 0,-3 2 0,-107-54 0,102 69 294,-1 2 0,-1 4 0,-1 3-1,-1 2 1,-1 5 0,0 2 0,-83 0 0,77 9-109,-81 8 0,-99 32 249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4.986"/>
    </inkml:context>
    <inkml:brush xml:id="br0">
      <inkml:brushProperty name="width" value="0.05" units="cm"/>
      <inkml:brushProperty name="height" value="0.05" units="cm"/>
    </inkml:brush>
  </inkml:definitions>
  <inkml:trace contextRef="#ctx0" brushRef="#br0">0 0 12771,'7'44'1880,"5"-6"-1104,1-11-360,2-4 1841,11-7-1769,3-5-328,2-8-528,4-3 376,-2-10-224,-2 0-96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5.416"/>
    </inkml:context>
    <inkml:brush xml:id="br0">
      <inkml:brushProperty name="width" value="0.05" units="cm"/>
      <inkml:brushProperty name="height" value="0.05" units="cm"/>
    </inkml:brush>
  </inkml:definitions>
  <inkml:trace contextRef="#ctx0" brushRef="#br0">82 58 16484,'-22'27'1534,"14"-19"-1223,0 1 0,1 0 1,1 0-1,-1 0 0,1 1 1,1 0-1,-5 11 0,10-20-274,-1 0-1,1 0 0,0 0 0,-1 0 0,1 0 1,0 0-1,0 0 0,-1 0 0,1 0 0,0 0 1,0 0-1,0 0 0,0 0 0,0 0 0,1 0 0,-1 0 1,0 0-1,0 0 0,1 0 0,-1 0 0,0 0 1,1-1-1,-1 1 0,1 0 0,0 0 0,-1 0 1,1 0-1,1 1 0,-1-2 14,1 1-1,0 0 1,0-1 0,0 1-1,-1-1 1,1 1 0,0-1 0,0 0-1,0 0 1,0 0 0,0 0-1,0 0 1,-1 0 0,3-1-1,7-1 159,-1-1-1,0 0 0,0-1 0,13-6 1,-10 3 62,1-1 0,-1-1 0,-1 0 0,12-11 0,-19 15-178,0 0 0,0 0 0,0 0 0,-1-1 0,0 1 0,0-1 0,0 0 0,-1-1 0,0 1 0,0-1 0,2-7 0,-5 13-89,1 0 0,-1-1 0,0 1 1,0 0-1,0 0 0,1-1 1,-1 1-1,0 0 0,-1 0 0,1-1 1,0 1-1,0 0 0,0 0 1,-1-1-1,1 1 0,-1 0 0,1 0 1,-1-2-1,0 3-24,0-1 1,1 0-1,-1 1 1,0-1-1,0 1 0,1-1 1,-1 1-1,0-1 1,0 1-1,0-1 0,0 1 1,1 0-1,-1 0 1,0-1-1,0 1 0,0 0 1,0 0-1,0 0 1,-1 0-1,-1 0-111,0 0-1,0 1 1,0-1 0,0 1 0,0 0 0,0 0-1,0 0 1,1 0 0,-1 0 0,0 1 0,1-1-1,-1 1 1,-2 2 0,3-3-74,1 0 0,0 1 1,-1-1-1,1 0 0,0 1 0,0-1 0,0 1 0,0 0 1,0-1-1,0 1 0,1 0 0,-1-1 0,0 4 0,1-4 141,0 0 0,0-1 0,0 1 0,0 0 0,0 0 0,0 0 1,0 0-1,1-1 0,-1 1 0,0 0 0,1 0 0,-1 0 0,0-1 0,1 1 0,-1 0 0,1-1 0,-1 1 0,1 0 0,0-1 0,-1 1 0,1-1 0,0 1 0,-1-1 0,1 1 0,0-1 0,-1 1 0,1-1 0,0 0 0,0 1 0,0-1 0,1 1 0,22 4-955</inkml:trace>
  <inkml:trace contextRef="#ctx0" brushRef="#br0" timeOffset="1">460 1 15379,'-26'10'1443,"0"1"0,1 2-1,-44 28 1,67-39-1322,-1-1-36,1 1 0,0-1 0,-1 1 0,1 0 0,0-1 0,0 1 0,0 0 0,1 0-1,-1 0 1,0 0 0,1 0 0,-1 1 0,1-1 0,-2 4 0,3-5-80,0-1 0,0 0 1,0 0-1,0 0 0,0 1 1,0-1-1,0 0 0,0 0 0,0 1 1,1-1-1,-1 0 0,0 0 1,0 0-1,0 1 0,0-1 0,0 0 1,1 0-1,-1 0 0,0 0 1,0 1-1,0-1 0,0 0 0,1 0 1,-1 0-1,0 0 0,0 0 1,1 0-1,-1 0 0,0 0 0,0 0 1,0 1-1,1-1 0,-1 0 1,0 0-1,0 0 0,1 0 0,-1 0 1,0 0-1,0 0 0,1-1 1,-1 1-1,0 0 0,0 0 0,0 0 1,1 0-1,-1 0 0,15-4 8,-11 3-3,35-11-279,46-6 1,-75 16 115,1 0 0,0 1 0,0 1 1,0 0-1,1 0 0,-1 1 0,-1 1 0,1-1 0,15 6 0,-25-7 140,0 0-1,0 1 1,0-1 0,1 0 0,-1 1-1,0-1 1,0 1 0,0-1 0,0 1-1,-1-1 1,1 1 0,0 0 0,0-1-1,0 1 1,0 0 0,-1 0 0,1 0-1,0 0 1,-1-1 0,1 1 0,-1 0-1,1 0 1,-1 0 0,1 0 0,-1 0-1,1 1 1,-1-1 0,0 0 0,0 0-1,0 0 1,0 0 0,0 0 0,0 0-1,0 0 1,0 0 0,0 1 0,0-1 0,0 0-1,-1 0 1,1 0 0,-1 0 0,1 0-1,0 0 1,-2 1 0,-1 3 55,0-1 0,0 1 1,-1-1-1,1 0 0,-1-1 1,0 1-1,-7 4 0,-1 1 50,-2 0 0,1-1 0,-1-1 0,-16 7 0,26-12-77,-1-1-1,1 1 1,-1-1-1,1 1 0,-1-2 1,0 1-1,0 0 1,0-1-1,1 0 1,-1 0-1,0 0 1,0-1-1,0 1 1,1-1-1,-1 0 1,0-1-1,-5-2 1,8 4-21,1-1 1,0 0 0,0 0-1,0 1 1,0-1 0,0 0-1,0 0 1,0 0 0,0 0-1,0-1 1,0 1 0,-1-1-1,-3-21-125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5.929"/>
    </inkml:context>
    <inkml:brush xml:id="br0">
      <inkml:brushProperty name="width" value="0.05" units="cm"/>
      <inkml:brushProperty name="height" value="0.05" units="cm"/>
    </inkml:brush>
  </inkml:definitions>
  <inkml:trace contextRef="#ctx0" brushRef="#br0">63 1 16908,'-27'170'3575,"1"-12"-1921,21-117-1385,2 0-1,1 1 1,3-1 0,9 72 0,-9-109-254,0 0 1,0 0-1,0 0 1,0 0-1,1-1 1,0 1-1,2 4 0,-3-8-12,-1 1 0,1-1-1,-1 1 1,0-1-1,1 1 1,-1-1-1,1 1 1,0-1-1,-1 1 1,1-1-1,-1 0 1,1 1-1,-1-1 1,1 0 0,0 1-1,-1-1 1,1 0-1,0 0 1,-1 0-1,1 0 1,0 0-1,0 0 1,-1 0-1,1 0 1,0 0 0,-1 0-1,1 0 1,0 0-1,-1 0 1,1 0-1,0-1 1,-1 1-1,1 0 1,0 0-1,-1-1 1,1 1 0,-1-1-1,1 1 1,-1 0-1,1-1 1,-1 1-1,1-1 1,-1 1-1,1-1 1,-1 0-1,1 1 1,-1-1-1,1 0 1,2-3-2,0-1-1,-1 1 0,1-1 1,-1 1-1,0-1 1,0 0-1,0 0 1,1-8-1,6-45-70,-6 35 17,-1 11 13,4-41-113,-6 50 125,0 0 0,0 0 0,0 0-1,-1 0 1,1 0 0,-1 0 0,1 0-1,-1 0 1,0 0 0,0 0 0,0 0 0,-1 0-1,-1-3 1,3 6 24,0 0-1,0 0 0,0-1 0,0 1 1,0 0-1,0 0 0,-1 0 0,1 0 1,0 0-1,0-1 0,0 1 0,0 0 1,0 0-1,0 0 0,0 0 0,0 0 1,-1 0-1,1 0 0,0-1 0,0 1 1,0 0-1,0 0 0,0 0 1,-1 0-1,1 0 0,0 0 0,0 0 1,0 0-1,0 0 0,-1 0 0,1 0 1,0 0-1,0 0 0,0 0 0,0 0 1,-1 0-1,1 0 0,0 0 0,0 0 1,0 0-1,0 0 0,0 0 1,-1 0-1,1 0 0,0 1 0,0-1 1,0 0-1,0 0 0,0 0 0,-1 0 1,-1 12-137,5 16 0,-3-26 138,1 1 0,0-1 0,0 1 0,0-1 0,0 1 0,0-1 0,1 0 0,-1 0 0,1 1 0,-1-1 0,1 0-1,0 0 1,0-1 0,0 1 0,0 0 0,0-1 0,0 1 0,1-1 0,-1 0 0,0 1 0,1-1 0,-1 0-1,1 0 1,-1-1 0,1 1 0,0-1 0,-1 1 0,1-1 0,-1 0 0,1 0 0,0 0 0,-1 0 0,4-1-1,2 0 28,-1 0-1,1-1 0,-1 0 0,1 0 1,-1-1-1,0 0 0,0 0 0,0-1 1,0 1-1,7-7 0,-5 3 32,-1 0 1,0 0-1,-1-1 0,1 0 0,-2 0 0,1 0 0,8-16 1,-15 24-56,0 0 1,0 0 0,0 0 0,0 0 0,0 0 0,0 0-1,0 0 1,0 0 0,0 0 0,0 0 0,0 0 0,-1 0 0,1 0-1,0 0 1,0 0 0,0 0 0,0-1 0,0 1 0,0 0-1,0 0 1,0 0 0,0 0 0,0 0 0,0 0 0,0 0-1,0 0 1,0 0 0,0 0 0,0 0 0,0 0 0,-1 0 0,1 0-1,0 0 1,0 0 0,0-1 0,0 1 0,0 0 0,0 0-1,0 0 1,0 0 0,0 0 0,0 0 0,0 0 0,0 0-1,0 0 1,0 0 0,0 0 0,0 0 0,0-1 0,0 1 0,0 0-1,1 0 1,-1 0 0,0 0 0,0 0 0,0 0 0,0 0-1,0 0 1,0 0 0,0 0 0,0 0 0,0 0 0,0 0-1,-5 3 15,-1 4 1,0 0 0,1 1 0,0 0 1,1-1-1,0 2 0,0-1 1,0 0-1,1 1 0,1-1 1,-1 1-1,1 0 0,1 0 0,-1 14 1,2-21-7,0 0 1,0-1 0,0 1-1,0 0 1,0 0-1,1 0 1,-1 0 0,1-1-1,-1 1 1,1 0 0,0 0-1,0-1 1,0 1-1,0 0 1,0-1 0,0 1-1,0-1 1,1 0 0,1 3-1,0-2 9,0-1-1,0 1 1,0-1 0,0 1-1,0-1 1,0 0-1,0 0 1,0-1-1,0 1 1,6 0 0,5-1 40,0 0 1,0-1 0,0-1 0,17-3 0,6-4 55,38-16 1,-48 16-137,0 0 0,0 1 0,41-5 0,-67 13 14,0 0 0,1 0 1,-1-1-1,1 1 0,-1 0 1,0 0-1,1 1 0,-1-1 1,0 0-1,1 0 0,-1 1 1,0-1-1,1 0 0,-1 1 1,0 0-1,1-1 0,-1 1 1,0 0-1,0-1 0,0 1 1,1 1-1,0 0-4,-1 0 1,0 0-1,0 0 1,0 1-1,0-1 1,-1 0-1,1 0 1,-1 1-1,1 2 1,6 21-1,-2-20-1440,-4-3 1167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6.614"/>
    </inkml:context>
    <inkml:brush xml:id="br0">
      <inkml:brushProperty name="width" value="0.05" units="cm"/>
      <inkml:brushProperty name="height" value="0.05" units="cm"/>
    </inkml:brush>
  </inkml:definitions>
  <inkml:trace contextRef="#ctx0" brushRef="#br0">63 63 16428,'-4'2'591,"1"0"0,-1 1 1,1-1-1,0 1 0,0 0 1,-5 6-1,3-1-399,0 0 0,1 0 1,0 0-1,1 1 0,0 0 0,0 0 0,1-1 0,0 1 0,1 1 1,0-1-1,0 0 0,1 16 0,1-20-184,-1 0 0,1 1 0,0-1 0,0 0-1,1 0 1,0 0 0,0 0 0,0 0 0,0 0 0,4 5 0,-4-7 12,1 0 0,-1-1 0,1 1 0,-1 0 0,1-1 0,0 0 0,0 0 0,0 0 0,0 0 0,0 0 0,1 0 0,-1-1 0,0 1 0,1-1 0,6 1 0,-3 0 28,-1-2 0,0 1 1,1 0-1,-1-1 1,0 0-1,1-1 0,-1 0 1,1 0-1,-1 0 0,0 0 1,0-1-1,0 0 0,0-1 1,8-3-1,-6 1 28,-1 0 0,0 0 0,0 0 1,0-1-1,-1 0 0,0-1 0,0 1 0,0-1 0,7-13 0,-6 9-22,-1-1 0,0 0 1,-1-1-1,0 1 0,-1-1 0,0 0 0,-1 0 0,-1 0 0,0 0 1,-1-1-1,0 1 0,-1 0 0,-3-26 0,3 37-56,0 1 1,0 0-1,-1-1 0,1 1 1,-1 0-1,1-1 0,-1 1 0,1 0 1,-1-1-1,0 1 0,-1-2 1,2 3-2,0 0 1,-1-1-1,1 1 1,0 0-1,-1 0 1,1 0 0,0-1-1,-1 1 1,1 0-1,0 0 1,-1 0 0,1 0-1,0 0 1,-1 0-1,1 0 1,-1 0-1,1 0 1,0 0 0,-1 0-1,1 0 1,-1 0-1,1 0 1,0 0-1,-1 0 1,1 0 0,0 0-1,-1 1 1,-1 0-7,0 0 0,0 1 0,1-1 0,-1 1 0,1-1 0,-1 1 0,1 0 0,0 0 0,-1-1 0,1 1 1,0 0-1,0 0 0,-1 3 0,-4 11-86,0 0 0,-4 17 0,9-29-13,0 1 1,0-1-1,0 1 1,1-1-1,0 1 1,-1-1 0,2 1-1,-1-1 1,0 1-1,1-1 1,0 0 0,3 8-1,-4-11 19,1 0 0,-1 0 0,1 0 0,-1-1 0,1 1 0,0 0 0,-1 0 0,1-1 0,0 1 0,0 0 0,-1-1 0,1 1 0,0-1 0,0 1 0,0-1 0,0 1-1,0-1 1,0 0 0,0 1 0,0-1 0,0 0 0,0 0 0,0 0 0,0 1 0,0-1 0,0-1 0,0 1 0,0 0 0,0 0 0,0 0 0,0 0 0,0-1 0,0 1 0,0 0 0,1-1 0,3-1-288,-1-1 0,1 1 1,0-1-1,0 0 1,4-3-1,14-13-630,1 0-211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7.293"/>
    </inkml:context>
    <inkml:brush xml:id="br0">
      <inkml:brushProperty name="width" value="0.05" units="cm"/>
      <inkml:brushProperty name="height" value="0.05" units="cm"/>
    </inkml:brush>
  </inkml:definitions>
  <inkml:trace contextRef="#ctx0" brushRef="#br0">101 195 12667,'2'0'233,"-1"-1"0,0 1 0,0-1-1,0 1 1,0-1 0,0 1 0,0-1 0,0 0 0,0 1 0,-1-1 0,1 0 0,0 0 0,0 0 0,-1 0 0,1 0 0,0 0 0,-1 0 0,1 0-1,-1 0 1,2-2 0,0-8 1543,-2 10-1747,0 1 0,0 0-1,0 0 1,0 0 0,0 0 0,0 0-1,0-1 1,0 1 0,0 0 0,0 0-1,0 0 1,0 0 0,0 0 0,0-1-1,0 1 1,-1 0 0,1 0 0,0 0-1,0 0 1,0 0 0,0 0 0,0 0-1,0 0 1,0-1 0,-1 1 0,1 0-1,0 0 1,0 0 0,0 0 0,0 0-1,0 0 1,0 0 0,-1 0 0,1 0 0,0 0-1,0 0 1,0 0 0,0 0 0,-1 0-1,1 0 1,0 0 0,0 0 0,0 0-1,0 0 1,0 0 0,-1 0 0,1 0-1,0 0 1,1 0-11,-1 0 0,1 0 0,0 0 0,-1 0-1,1 0 1,0 0 0,-1 0 0,1 0 0,0 0 0,-1 0 0,1 0 0,0 0 0,-1 0-1,1 1 1,0-1 0,-1 0 0,1 1 0,0-1 0,-1 0 0,1 1 0,-1-1-1,1 1 1,-1-1 0,1 0 0,-1 1 0,1-1 0,-1 1 0,1 0 0,-1-1-1,0 1 1,1-1 0,-1 1 0,0 0 0,0-1 0,1 1 0,-1 0 0,0-1 0,0 1-1,0 0 1,0-1 0,0 1 0,0 0 0,0-1 0,0 1 0,0 0 0,0-1-1,0 1 1,0 0 0,-1-1 0,1 1 0,0 0 0,0-1 0,-1 1 0,1-1 0,0 1-1,-1 0 1,1-1 0,-1 1 0,-40 40 659,29-30-415,0 0 1,0 1 0,1 1-1,1 0 1,0 0 0,-11 21-1,20-33-245,1 0 0,-1 0-1,1-1 1,0 1 0,-1 0 0,1 0-1,0-1 1,0 1 0,0 0 0,-1 0-1,1 0 1,0-1 0,0 1 0,0 0-1,0 0 1,0 0 0,0 0 0,1-1 0,-1 1-1,0 1 1,1-1-11,-1-1 0,1 0 0,-1 0 1,1 1-1,-1-1 0,1 0 0,-1 0 0,1 0 0,-1 1 1,1-1-1,-1 0 0,1 0 0,-1 0 0,1 0 0,-1 0 0,1 0 1,-1 0-1,1 0 0,-1-1 0,1 1 0,-1 0 0,1 0 0,0 0 1,35-17 37,-32 15-32,35-21 21,-21 11-26,1 1 1,0 1 0,1 1 0,0 1-1,0 0 1,31-6 0,-49 13-9,1 1-1,-1 0 1,1 0-1,-1 0 1,1 0 0,-1 0-1,1 0 1,-1 1 0,0-1-1,1 1 1,-1-1-1,1 1 1,-1 0 0,0 0-1,0 0 1,0 0-1,1 1 1,-1-1 0,0 1-1,0-1 1,-1 1-1,1-1 1,2 3 0,-3-2 4,-1 0 0,1-1 0,0 1 0,0-1 0,-1 1 0,1 0 0,-1 0 1,0-1-1,1 1 0,-1 0 0,0 0 0,0 0 0,0-1 0,0 1 0,0 0 0,-1 0 1,1-1-1,-1 1 0,1 0 0,-1 0 0,1-1 0,-1 1 0,0-1 0,0 1 0,0-1 1,0 1-1,0-1 0,0 1 0,0-1 0,0 0 0,-1 1 0,0 0 0,1-2 7,1 0 0,0 0 0,0 1 0,0-1 0,0 0 0,0 0 0,0 0 0,0 0 0,-1 1 0,1-1 0,0 0 0,0 0 0,0 0 0,0 0 0,-1 0 0,1 0 0,0 0 0,0 0 0,0 0 0,0 1 0,-1-1 0,1 0 0,0 0 0,0 0 0,0 0 0,-1 0 0,1 0 1,0 0-1,0 0 0,0 0 0,-1 0 0,1 0 0,0-1 0,0 1 0,0 0 0,0 0 0,-1 0 0,1 0 0,0 0 0,0 0 0,-2-10 208,3-14 49,-1 24-266,11-215 373,-11 214-428,0-1 0,0 0 0,0 1 0,0-1 0,0 1 0,1-1 0,-1 0 0,0 1 0,1-1 0,-1 0-1,1 1 1,0-1 0,0-1 0,0 3-69,0-1 0,0 0 0,0 1-1,0-1 1,0 1 0,0-1 0,0 1 0,0 0 0,0-1-1,0 1 1,0 0 0,1 0 0,-1 0 0,0-1 0,0 1-1,0 0 1,0 1 0,0-1 0,2 0 0,5 0-328,-1 0 0,1-1 0,-1 0 0,1 0 0,-1 0 0,0-1 0,0-1 0,0 1 1,12-7-1,23-11-824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7.949"/>
    </inkml:context>
    <inkml:brush xml:id="br0">
      <inkml:brushProperty name="width" value="0.05" units="cm"/>
      <inkml:brushProperty name="height" value="0.05" units="cm"/>
    </inkml:brush>
  </inkml:definitions>
  <inkml:trace contextRef="#ctx0" brushRef="#br0">87 0 14707,'-9'15'487,"0"1"-1,1 0 1,0 0-1,2 1 0,-8 27 1,5-5 642,-6 55 0,11-65-867,1 0-1,2 1 1,1-1 0,1 1-1,2-1 1,7 39-1,-9-65-229,0 0 0,0 1 0,1-1 0,-1 0 0,1 0 0,0 0 0,-1 0 0,5 5 0,-5-7-24,-1-1 1,0 0 0,1 1-1,-1-1 1,0 0 0,1 0-1,-1 1 1,1-1 0,-1 0-1,0 0 1,1 0-1,-1 1 1,1-1 0,-1 0-1,1 0 1,-1 0 0,1 0-1,-1 0 1,1 0 0,-1 0-1,1 0 1,-1 0-1,0 0 1,1 0 0,-1 0-1,1 0 1,0-1 2,0 0 0,0 0 1,0 0-1,0 1 0,0-1 0,0 0 1,0 0-1,-1 0 0,1 0 0,0-1 0,-1 1 1,1 0-1,-1 0 0,1 0 0,-1-2 0,5-11-14,-1-1 0,0 1 0,-1-1 0,-1 0 0,0-1 0,-2 1 0,1 0 0,-2 0 0,-3-24 0,-2 26-125,6 12 125,-1 1-1,1 0 1,0 0-1,0 0 1,0 0-1,-1 0 1,1 0 0,0 0-1,0 0 1,-1 0-1,1 0 1,0 0-1,0 0 1,-1 0-1,1 0 1,0 0-1,0 0 1,0 0 0,-1 0-1,1 0 1,0 0-1,0 0 1,-1 0-1,1 1 1,0-1-1,0 0 1,0 0-1,-1 0 1,1 0-1,0 0 1,0 1 0,0-1-1,-2 1-4,1 1-1,0 0 1,0-1 0,0 1 0,1-1-1,-1 1 1,0 0 0,1 0-1,-1-1 1,1 1 0,-1 4-1,0-1 8,1 1 0,0 0 0,0-1 0,1 1 0,-1 0 0,1-1-1,0 1 1,1-1 0,-1 1 0,1-1 0,0 0 0,1 0 0,-1 0-1,7 9 1,-7-11 24,1 0-1,-1-1 1,1 1-1,-1-1 0,1 1 1,0-1-1,0 0 1,0 0-1,0-1 1,1 1-1,-1-1 1,0 1-1,1-1 1,-1 0-1,1 0 0,-1 0 1,1-1-1,0 0 1,-1 1-1,1-1 1,-1 0-1,1-1 1,0 1-1,4-2 1,0 0 57,0 0 0,0-1 1,0 0-1,0 0 1,-1-1-1,0 0 1,0 0-1,0-1 1,0 0-1,-1 0 1,8-8-1,-9 8-30,-1 0 0,1 0 0,-1 0 0,0 0 0,0-1 0,-1 0 0,0 1 0,0-1 0,0-1 0,-1 1 0,0 0 0,0 0 0,0-1 0,0-8 0,-2 15-51,0 0 1,0-1 0,1 1 0,-1 0 0,0-1 0,0 1 0,0 0 0,0 0 0,0-1 0,-1 1 0,1 0 0,0-1 0,0 1 0,0 0 0,0 0 0,0-1 0,0 1 0,0 0 0,0 0 0,-1-1 0,1 1 0,0 0 0,0 0-1,0-1 1,0 1 0,-1 0 0,1 0 0,0 0 0,0-1 0,-1 1 0,1 0 0,0 0 0,0 0 0,-1 0 0,1 0 0,0 0 0,-1 0 0,1-1 0,0 1 0,0 0 0,-1 0 0,1 0 0,0 0 0,-1 0 0,1 0-1,0 0 1,0 0 0,-1 1 0,1-1 0,0 0 0,-1 0 0,1 0 0,0 0 0,0 0 0,-1 0 0,1 0 0,0 1 0,0-1 0,0 0 0,-1 0 0,1 0 0,0 1 0,0-1 0,-1 1 0,-14 12-32,5-1 21,1 1 1,1 0 0,0 1-1,1 0 1,0 0-1,1 0 1,1 1 0,0 0-1,-4 28 1,8-41 17,1 1 1,0-1-1,-1 1 0,1-1 1,0 1-1,0-1 0,0 1 1,1-1-1,-1 0 0,0 1 1,1-1-1,0 1 0,-1-1 1,1 0-1,0 1 0,0-1 1,2 3-1,-1-4 5,0 1 0,-1-1 0,1 0 0,0 0 0,-1 0 0,1 0 0,0 0 0,0 0 0,0-1-1,0 1 1,0-1 0,0 1 0,0-1 0,0 0 0,0 1 0,0-1 0,0 0 0,0 0 0,0-1 0,0 1 0,3-1 0,7-2 36,1 0 1,0 0 0,-1-2-1,0 1 1,1-2 0,-2 1 0,1-2-1,15-11 1,82-70 233,-103 83-268,41-38-28,-47 43 12,0 0 1,0-1-1,0 1 1,0 0 0,1 0-1,-1 0 1,0-1-1,0 1 1,0 0 0,0 0-1,1 0 1,-1 0-1,0 0 1,0 0 0,0-1-1,1 1 1,-1 0-1,0 0 1,0 0-1,0 0 1,1 0 0,-1 0-1,0 0 1,0 0-1,0 0 1,1 0 0,-1 0-1,0 0 1,0 0-1,1 0 1,-1 0-1,0 0 1,0 0 0,0 0-1,1 0 1,-1 0-1,0 1 1,0-1 0,0 0-1,1 0 1,-1 0-1,0 12-34,-9 17-18,8-27 45,1 0 5,-22 71-48,20-66 62,1 1 1,0-1-1,0 1 1,0-1 0,1 1-1,0-1 1,1 1-1,1 7 1,-2-13-15,1 0 0,-1 0-1,1-1 1,0 1 0,0 0 0,-1-1 0,1 1 0,0-1 0,0 1 0,1-1 0,-1 0 0,0 1 0,0-1 0,1 0-1,-1 0 1,1 0 0,-1 0 0,1 0 0,-1 0 0,1 0 0,-1 0 0,1-1 0,0 1 0,0-1 0,-1 1 0,1-1-1,0 0 1,0 1 0,-1-1 0,1 0 0,0 0 0,0 0 0,0-1 0,-1 1 0,1 0 0,0-1 0,0 1 0,2-2-1,1 1-79,1-1-1,-1 0 1,0 0-1,0-1 1,0 1-1,0-1 1,-1 0-1,1-1 1,-1 1-1,0-1 1,7-7-1,2-14-143,-4-7-84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38.361"/>
    </inkml:context>
    <inkml:brush xml:id="br0">
      <inkml:brushProperty name="width" value="0.05" units="cm"/>
      <inkml:brushProperty name="height" value="0.05" units="cm"/>
    </inkml:brush>
  </inkml:definitions>
  <inkml:trace contextRef="#ctx0" brushRef="#br0">0 12 12363,'2'-8'4945,"5"5"-3681,3 3-576,-3 3-520,1-3 1833,5 1-1297,-4 2-760,-5 0-200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0.741"/>
    </inkml:context>
    <inkml:brush xml:id="br0">
      <inkml:brushProperty name="width" value="0.05" units="cm"/>
      <inkml:brushProperty name="height" value="0.05" units="cm"/>
    </inkml:brush>
  </inkml:definitions>
  <inkml:trace contextRef="#ctx0" brushRef="#br0">26 133 14331,'-3'-2'214,"1"0"-1,-1 0 1,1-1-1,0 1 1,0-1-1,0 1 1,0-1-1,1 0 1,-1 0-1,1 1 1,-2-5-1,3 5-103,-1 1 0,1-1-1,0 1 1,0-1 0,0 1 0,0-1-1,0 1 1,1-1 0,-1 1 0,0-1-1,1 1 1,-1-1 0,1 1 0,0-1-1,-1 1 1,1 0 0,0-1 0,0 1-1,0 0 1,0 0 0,0-1 0,0 1-1,0 0 1,0 0 0,0 0 0,2 0-1,7-7 375,1 1 0,0 1 0,0 0 0,0 1 0,1 0 0,0 1 0,0 0 0,14-3 0,-10 4-263,0 0-1,0 1 0,0 1 1,0 0-1,32 4 1,-46-3-212,0 0 1,1 0-1,-1 1 0,0-1 1,0 1-1,0 0 1,0 0-1,1-1 1,-1 1-1,0 0 0,0 1 1,-1-1-1,1 0 1,0 1-1,0-1 1,-1 1-1,1-1 0,-1 1 1,2 2-1,-2-2-7,0-1-1,-1 1 1,1 0-1,-1 0 1,0-1-1,0 1 1,0 0-1,0 0 1,0 0-1,0 0 1,0 0-1,0-1 1,-1 1-1,1 0 0,-1 0 1,1-1-1,-1 1 1,0 0-1,0-1 1,0 1-1,0 0 1,0-1-1,-2 3 1,-13 16 3,-2-2 0,0 0 0,0-1 0,-41 28 0,7-4 11,50-40-17,1-1-1,0 1 1,0 0-1,0 0 1,0 1-1,0-1 1,0 0-1,0 0 1,0 0-1,0 1 1,1-1-1,-1 0 1,0 2-1,1-3 1,0 1 0,0-1 1,0 0-1,0 1 0,0-1 0,0 0 0,0 1 0,0-1 0,0 0 0,1 1 0,-1-1 0,0 0 0,0 1 0,0-1 0,1 0 0,-1 0 0,0 1 0,0-1 0,0 0 0,1 0 0,-1 1 0,0-1 0,1 0 0,-1 0 0,0 0 0,1 1 0,-1-1 0,0 0 0,1 0 1,-1 0-1,0 0 0,1 0 0,5 1-12,0 0 0,0-1 1,0 1-1,10-2 1,-9 1 3,8-1-6,-1 1 0,1 1-1,-1 1 1,1 0 0,-1 0 0,0 2-1,17 5 1,-27-7 9,1 0 1,-1 0-1,0 0 0,0 0 0,0 1 1,0 0-1,0 0 0,0 0 0,-1 0 0,0 0 1,1 1-1,-1 0 0,0-1 0,-1 1 1,1 0-1,-1 0 0,0 1 0,0-1 0,0 1 1,0-1-1,-1 1 0,0-1 0,1 1 1,-2 0-1,1 7 0,-1-4 26,0-1 1,-1 1-1,0-1 0,0 0 0,-1 1 0,0-1 1,-1 0-1,1 0 0,-1 0 0,-1 0 0,1-1 1,-1 1-1,0-1 0,-1 0 0,1 0 0,-1-1 1,0 1-1,-9 6 0,8-6 61,-1 0 1,0-1-1,-1 0 1,1 0-1,-1-1 0,0 0 1,0 0-1,-1-1 0,1 0 1,0-1-1,-1 1 0,0-2 1,0 1-1,1-1 0,-12 0 1,11-2-237,0 0-1,0-1 1,0 0 0,0 0-1,0-1 1,0 0 0,1-1 0,-1 1-1,1-2 1,0 1 0,0-1 0,1 0-1,-11-10 1,17 14 84,1 1 1,-1 0-1,1-1 0,-1 1 1,1-1-1,0 1 0,-1 0 1,1-1-1,0 1 1,-1-1-1,1 1 0,0-1 1,-1 0-1,1 1 0,0-1 1,0 1-1,0-1 0,0 1 1,0-1-1,0 1 0,0-1 1,0 0-1,0 1 0,0-1 1,0 1-1,0-1 1,0 0-1,0 1 0,0-1 1,0 1-1,1-1 0,-1 1 1,0-1-1,0 1 0,1-1 1,-1 1-1,1-2 0,3-5-803</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1.160"/>
    </inkml:context>
    <inkml:brush xml:id="br0">
      <inkml:brushProperty name="width" value="0.05" units="cm"/>
      <inkml:brushProperty name="height" value="0.05" units="cm"/>
    </inkml:brush>
  </inkml:definitions>
  <inkml:trace contextRef="#ctx0" brushRef="#br0">1 102 14827,'11'4'2073,"5"-1"-825,8-3-448,9-4 1961,6-5-1161,8 1-432,3 1-128,4 1-303,-3-1-201,2-1-408,-6 3-168,-5 2-432,-3 0-305,-11-3-727,-2-5 1176,-11-4-272,-5-2-200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1.628"/>
    </inkml:context>
    <inkml:brush xml:id="br0">
      <inkml:brushProperty name="width" value="0.05" units="cm"/>
      <inkml:brushProperty name="height" value="0.05" units="cm"/>
    </inkml:brush>
  </inkml:definitions>
  <inkml:trace contextRef="#ctx0" brushRef="#br0">64 52 17540,'1'-1'134,"-1"0"1,0 0-1,1 0 0,-1 1 1,1-1-1,-1 0 1,1 1-1,-1-1 1,1 0-1,-1 1 1,1-1-1,0 1 0,-1-1 1,1 1-1,0-1 1,0 1-1,-1 0 1,1-1-1,0 1 0,0 0 1,1-1-1,22-7 490,-21 7-272,32-8 1718,42-7 0,-65 14-1937,0 1 0,-1 0 0,1 1 0,0 0 0,0 1 0,0 0-1,17 4 1,-27-4-129,0-1-1,-1 0 1,1 1-1,0 0 0,-1-1 1,1 1-1,-1 0 1,1 0-1,-1 0 0,1 0 1,-1 0-1,0 0 1,0 0-1,1 0 0,-1 0 1,0 1-1,0-1 1,0 1-1,0-1 0,0 1 1,0-1-1,-1 1 1,1-1-1,-1 1 0,1 0 1,-1-1-1,1 1 1,-1 0-1,0-1 0,0 1 1,0 0-1,0-1 1,0 1-1,0 0 1,0 0-1,0-1 0,-1 1 1,0 1-1,-1 5-9,-1 0 0,0-1 0,-1 1 0,0-1 0,0 0 0,-8 10 0,-16 17-4,-2-1 0,-1-2 0,-62 48 0,-16 16-189,104-91 169,1 0 0,0 1 0,1 0 0,-1 0 0,1 0 0,-1 0-1,-3 11 1,6-15 21,0 1-1,1-1 0,-1 1 1,1 0-1,0-1 0,-1 1 1,1 0-1,0-1 0,0 1 1,0 0-1,0 0 0,0-1 1,1 1-1,-1 0 0,0-1 1,1 1-1,-1-1 0,1 1 1,0 0-1,-1-1 0,1 1 1,0-1-1,0 0 0,0 1 1,0-1-1,0 0 0,0 1 1,1-1-1,-1 0 0,0 0 1,1 0-1,2 2 0,4 1 0,0-1-1,0 0 1,0 0 0,1 0-1,-1-1 1,1-1-1,0 1 1,0-1 0,9 0-1,82-5-61,-63 1-82,55-7-893,-82 9 926,0-1 0,-1-1-1,1 0 1,0 0 0,-1-1 0,16-9-1,5-11-255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1.886"/>
    </inkml:context>
    <inkml:brush xml:id="br0">
      <inkml:brushProperty name="width" value="0.05" units="cm"/>
      <inkml:brushProperty name="height" value="0.05" units="cm"/>
    </inkml:brush>
  </inkml:definitions>
  <inkml:trace contextRef="#ctx0" brushRef="#br0">11100 642 14963,'65'-92'496,"54"-106"0,-44 71-504,-49 83-48,55-95-348,-66 107 176,-15 32 223,0 0 0,0 0 0,0 0-1,0-1 1,1 1 0,-1 0 0,0 0 0,0 0-1,0-1 1,0 1 0,0 0 0,0 0 0,0-1-1,0 1 1,0 0 0,0 0 0,0 0 0,0-1-1,0 1 1,0 0 0,0 0 0,0-1 0,0 1-1,0 0 1,0 0 0,0-1 0,0 1 0,0 0-1,0 0 1,0 0 0,0-1 0,-1 1 0,1 0-1,0 0 1,0 0 0,0-1 0,0 1 0,-1 0-1,1 0 1,0 0 0,0 0 0,0-1 0,-1 1-1,1 0 1,0 0 0,0 0 0,0 0 0,-1 0-1,1 0 1,0 0 0,0 0 0,-1 0 0,1 0-1,0 0 1,0 0 0,-1 0 0,1 0 0,0 0-1,0 0 1,-1 0 0,1 0 0,0 0 0,-17 10-173,-78 69-90,18-13 262,-250 214 337,15-12 135,50-53-234,-332 264 5,-93 93-197,22 27-301,625-563 234,-1132 970-536,1076-930 548,-374 282-30,377-293 48,-424 292 76,-21-30 5,269-186-112,-423 159 0,318-174-207,-697 139 1,-528-44 875,881-191 134,524-38-574,-326-55 0,478 55-221,9-1-67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2.077"/>
    </inkml:context>
    <inkml:brush xml:id="br0">
      <inkml:brushProperty name="width" value="0.05" units="cm"/>
      <inkml:brushProperty name="height" value="0.05" units="cm"/>
    </inkml:brush>
  </inkml:definitions>
  <inkml:trace contextRef="#ctx0" brushRef="#br0">328 46 19516,'1'-1'156,"53"-29"1883,-49 28-1857,0 0 1,0 0-1,1 0 1,-1 0-1,1 1 1,0 0-1,-1 0 1,9 0-1,-13 1-136,0 0 0,0 0 0,0 0 0,0 0 1,0 0-1,0 0 0,0 1 0,-1-1 0,1 0 0,0 0 0,0 1 0,0-1 0,0 0 1,0 1-1,-1-1 0,1 1 0,0 0 0,0-1 0,-1 1 0,1-1 0,0 1 0,-1 0 1,1 0-1,0 1 0,0-1-5,-1 1 0,1-1 0,-1 1 0,0-1 0,0 0 0,0 1 0,0-1 0,0 1 0,0-1 0,0 1 0,-1-1 0,1 1 0,-1-1 0,0 2 0,-2 5 38,-1 0 1,0 0 0,0-1 0,-9 12 0,-17 18 54,-1-2 0,-45 41-1,-79 54 75,48-40-27,104-88-174,-21 21 62,24-23-65,-1 1 0,1-1-1,-1 0 1,1 1 0,-1-1 0,1 1-1,0-1 1,-1 1 0,1-1 0,0 1-1,0-1 1,-1 1 0,1-1 0,0 1-1,0-1 1,-1 1 0,1-1 0,0 1-1,0 0 1,0-1 0,0 1 0,0-1-1,0 1 1,0 0 0,0-1 0,0 1-1,0-1 1,1 1 0,-1-1 0,0 1-1,0 0 1,0-1 0,1 1 0,-1-1-1,0 1 1,1-1 0,-1 1 0,0-1-1,1 0 1,-1 1 0,1-1 0,-1 1-1,1-1 1,0 1 0,10 2 20,1 0-1,-1 0 1,1-1 0,-1-1-1,1 0 1,0 0 0,17-3-1,5 3 9,2 0 117,27 0-1536,85 13 1,-125-10 863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2.653"/>
    </inkml:context>
    <inkml:brush xml:id="br0">
      <inkml:brushProperty name="width" value="0.05" units="cm"/>
      <inkml:brushProperty name="height" value="0.05" units="cm"/>
    </inkml:brush>
  </inkml:definitions>
  <inkml:trace contextRef="#ctx0" brushRef="#br0">174 111 14323,'8'-22'1815,"0"2"90,0-1 1,13-21-1,-15 37 12,-4 10-796,-3 11-346,-6 9-367,0 0 0,-14 29 1,13-34-366,0 0 0,1 0 0,2 1 0,-6 28 0,11-47-45,0 1 1,0-1-1,0 1 0,0-1 1,0 0-1,1 1 0,-1-1 1,0 0-1,1 1 0,0-1 1,0 0-1,0 0 0,0 1 0,0-1 1,0 0-1,0 0 0,1 0 1,-1 0-1,1-1 0,-1 1 1,1 0-1,0 0 0,0-1 1,-1 0-1,1 1 0,0-1 1,1 0-1,-1 0 0,3 2 0,6 1-10,-1-1-1,2 0 1,-1-1-1,21 3 0,-14-3 3,1 1 2,-1-1-3,0 0 0,-1 2 0,1 0-1,32 13 1,-49-17 9,0 0-1,1 1 1,-1-1-1,0 1 1,1 0-1,-1-1 1,0 1 0,0 0-1,0 0 1,0 0-1,0 0 1,0 0-1,0 0 1,0 0-1,0 0 1,0 0-1,0 0 1,0 1 0,-1-1-1,1 0 1,-1 0-1,1 1 1,-1-1-1,1 0 1,-1 1-1,0-1 1,0 1 0,0-1-1,1 0 1,-1 1-1,-1-1 1,1 1-1,0-1 1,0 1-1,0-1 1,-1 0 0,0 3-1,-1 0-4,-1 0 0,1 0 0,-1-1 0,0 1 0,0-1 0,0 1 0,0-1 1,-1 0-1,1 0 0,-7 3 0,-13 8-40,-1-1 0,0-1-1,-1-1 1,0-1 0,-1-1 0,0-2 0,0 0 0,-1-2 0,-29 2 0,49-6-140,0-1 0,1 0 0,-1 0 0,0-1 0,0 1 0,0-2 0,1 1 0,-1-1 0,0 0 0,-9-4 0,14 4 96,-1 0 1,0 0 0,0 0-1,1 0 1,-1 0 0,1-1-1,0 1 1,0-1 0,0 0-1,0 1 1,0-1 0,0 0 0,1 0-1,0 0 1,-1 0 0,1-1-1,0 1 1,0 0 0,1 0-1,-1-1 1,1 1 0,0 0-1,0-7 1,2-33-823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3.005"/>
    </inkml:context>
    <inkml:brush xml:id="br0">
      <inkml:brushProperty name="width" value="0.05" units="cm"/>
      <inkml:brushProperty name="height" value="0.05" units="cm"/>
    </inkml:brush>
  </inkml:definitions>
  <inkml:trace contextRef="#ctx0" brushRef="#br0">0 59 16219,'13'-11'1857,"6"4"-1185,10 4-120,8-1 912,17 2-399,7 1-161,7-4-240,3 1-168,-4 0-536,-4 0-456,-10-1 472,-8 1-136,-18 0-152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3.422"/>
    </inkml:context>
    <inkml:brush xml:id="br0">
      <inkml:brushProperty name="width" value="0.05" units="cm"/>
      <inkml:brushProperty name="height" value="0.05" units="cm"/>
    </inkml:brush>
  </inkml:definitions>
  <inkml:trace contextRef="#ctx0" brushRef="#br0">5 161 15675,'-4'15'2249,"8"-10"-1233,12-9-336,8-2 1793,16-9-1249,11-4-208,15-4-344,7 2-144,3-4-239,-2 7-289,-5 5-353,-6 1-311,-17 5 544,-10-2-128,-15 1-80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0:43.825"/>
    </inkml:context>
    <inkml:brush xml:id="br0">
      <inkml:brushProperty name="width" value="0.05" units="cm"/>
      <inkml:brushProperty name="height" value="0.05" units="cm"/>
    </inkml:brush>
  </inkml:definitions>
  <inkml:trace contextRef="#ctx0" brushRef="#br0">1 357 18396,'0'1'69,"0"-1"0,0 0 0,1 1 0,-1-1 1,0 0-1,1 0 0,-1 1 0,1-1 0,-1 0 0,0 0 0,1 0 1,-1 1-1,1-1 0,-1 0 0,0 0 0,1 0 0,-1 0 0,1 0 1,-1 0-1,1 0 0,-1 0 0,1 0 0,-1 0 0,0 0 0,1 0 1,-1 0-1,1 0 0,-1-1 0,1 1 0,-1 0 0,0 0 0,1 0 1,-1-1-1,0 1 0,1 0 0,-1 0 0,0-1 0,1 1 0,-1 0 1,0-1-1,1 0 0,21-17 345,-18 14-113,135-122 3383,79-54-2980,-180 153-713,-38 27 7,1 1 0,-1-1 1,0 1-1,0-1 0,0 1 1,0-1-1,0 1 1,0-1-1,0 1 0,0-1 1,0 1-1,0-1 0,-1 1 1,1-1-1,0 1 0,0-1 1,0 1-1,-1-1 1,1 1-1,0-1 0,-1 1 1,-12 23-9,-11 22-6,1 0 1,-18 58 0,30-70-310,1 1 0,2 0 0,1 1 1,2 0-1,1 0 0,2 0 0,4 46 1,-1-51-94,-2-2-151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0.595"/>
    </inkml:context>
    <inkml:brush xml:id="br0">
      <inkml:brushProperty name="width" value="0.05" units="cm"/>
      <inkml:brushProperty name="height" value="0.05" units="cm"/>
    </inkml:brush>
  </inkml:definitions>
  <inkml:trace contextRef="#ctx0" brushRef="#br0">63 26 14611,'17'-24'2621,"-17"24"-2596,0 0 1,0 0-1,0 0 1,0 0-1,0 0 1,0 0-1,0 0 1,0 0-1,0-1 1,0 1-1,1 0 1,-1 0-1,0 0 1,0 0-1,0 0 1,0 0-1,0 0 1,0 0-1,0 0 1,0 0-1,1 0 1,-1 0-1,0 0 1,0 0-1,0 0 1,0 0-1,0 0 1,0 0-1,0 0 1,1 0-1,-1 0 1,0 0-1,0 0 1,0 0-1,0 0 1,0 0-1,0 0 1,0 0-1,0 0 1,1 0-1,-1 0 1,0 0-1,0 1 1,0-1 0,0 0-1,0 0 1,0 0-1,0 0 1,0 0-1,0 0 1,0 0-1,0 0 1,0 0-1,0 1 1,1-1-1,-1 10 1002,-2 13-22,2-23-1005,-30 177 2117,9-64-1279,-10 193-1,31-303-811,2 33 280,-2-35-286,0 0-1,0 0 1,0 0 0,1-1-1,-1 1 1,0 0-1,0 0 1,1 0 0,-1-1-1,0 1 1,1 0-1,-1-1 1,1 1 0,-1 0-1,1-1 1,-1 1-1,1-1 1,0 1 0,-1-1-1,1 1 1,-1-1-1,1 1 1,0-1 0,0 1-1,-1-1 1,1 0-1,0 0 1,0 1 0,-1-1-1,1 0 1,0 0-1,0 0 1,0 0 0,-1 0-1,1 0 1,0 0-1,0 0 1,0 0 0,1 0-1,3-2 54,-1 0 1,0 0-1,1-1 0,-1 1 0,0-1 1,0 0-1,0 0 0,0 0 1,5-6-1,31-39 369,-29 33-313,144-191 1004,-114 145-1140,49-99-1,-85 150-54,-2 6 3,-1 1 0,0-1 0,0 0 0,0 0 0,-1 0 0,0-1-1,1 1 1,-1 0 0,-1-1 0,1 1 0,0 0 0,-1-7 0,0 11 56,0 0-1,0-1 0,0 1 0,0 0 0,-1 0 0,1-1 1,0 1-1,0 0 0,0 0 0,0-1 0,0 1 0,0 0 0,-1 0 1,1-1-1,0 1 0,0 0 0,0 0 0,0 0 0,-1 0 0,1-1 1,0 1-1,0 0 0,-1 0 0,1 0 0,0 0 0,0 0 0,-1 0 1,1-1-1,0 1 0,0 0 0,-1 0 0,1 0 0,0 0 0,0 0 1,-1 0-1,1 0 0,0 0 0,0 0 0,-1 0 0,1 0 0,0 0 1,-1 1-1,1-1 0,0 0 0,0 0 0,-1 0 0,1 0 1,0 0-1,0 0 0,0 1 0,-1-1 0,1 0 0,0 0 0,0 0 1,0 1-1,-1-1 0,1 0 0,0 0 0,0 1 0,0-1 0,0 0 1,0 1-1,-9 9-284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1.013"/>
    </inkml:context>
    <inkml:brush xml:id="br0">
      <inkml:brushProperty name="width" value="0.05" units="cm"/>
      <inkml:brushProperty name="height" value="0.05" units="cm"/>
    </inkml:brush>
  </inkml:definitions>
  <inkml:trace contextRef="#ctx0" brushRef="#br0">1 349 18812,'0'23'2232,"7"-2"-1471,0-2-297,0 1 1112,2 3-664,-1 0-128,1 1-423,0-1-321,-1 0-769,-1-2-447,1-8 944,2 0-192,0-11-160</inkml:trace>
  <inkml:trace contextRef="#ctx0" brushRef="#br0" timeOffset="1">289 6 14123,'6'-6'5481,"-5"15"-4577,-4 14-472,-8 16-167,-1 9 1007,1 17-856,1 6-96,1 7-80,2-2-56,6-6-88,1-7-40,7-16-160,4-14-120,9-25-544,2-11-320,-2-29 872,0-9-209,-7-12-167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1.588"/>
    </inkml:context>
    <inkml:brush xml:id="br0">
      <inkml:brushProperty name="width" value="0.05" units="cm"/>
      <inkml:brushProperty name="height" value="0.05" units="cm"/>
    </inkml:brush>
  </inkml:definitions>
  <inkml:trace contextRef="#ctx0" brushRef="#br0">1 220 15099,'1'3'147,"1"-1"0,0 0 1,0 0-1,0 0 0,0 0 0,0-1 0,1 1 0,-1-1 0,0 1 0,1-1 1,-1 0-1,1 0 0,-1 0 0,1 0 0,0 0 0,-1 0 0,1-1 0,5 1 1,-3-1 51,1-1 1,-1 1 0,1-1 0,-1 0 0,0 0-1,1-1 1,-1 0 0,0 0 0,5-2 0,8-6 407,0-1 0,0-1 1,30-27-1,-31 24-50,25-29 1,-37 38-422,1-1 1,-1-1-1,0 1 1,-1-1 0,1 0-1,-2 0 1,4-9-1,-6 16-114,-1 0 0,1 0 0,-1 0 0,0 0 0,1 0 0,-1 0 0,0 0 0,0 0 0,0 0 0,1 0 0,-1 0 0,0 0 0,0 0 0,-1 0 0,1 0 0,0 0 1,0 1-1,0-1 0,-1 0 0,1 0 0,0 0 0,-1 0 0,1 0 0,-1 0 0,1 0 0,-1 0 0,1 1 0,-1-1 0,0 0 0,0 1 0,1-1 0,-1 0 0,0 1 0,-1-2 0,0 2 4,0 0 1,0-1-1,0 1 0,1 0 1,-1 0-1,0 0 1,0 1-1,0-1 0,0 0 1,0 1-1,1-1 1,-1 1-1,0-1 0,0 1 1,1 0-1,-1 0 1,0 0-1,-2 2 1,-6 5 13,0 0 0,0 1 1,1 0-1,0 1 1,0 0-1,1 1 1,1-1-1,-7 13 1,-1 4-24,2-1-1,-15 45 1,21-51 2,-6 36-1,11-48-14,1 0 0,0 0 0,1 0 0,0 0 0,1 0-1,-1 0 1,4 13 0,-4-20-3,0 1 0,1-1 0,-1 1 0,0-1 0,1 1 0,0-1 0,-1 1-1,1-1 1,0 1 0,0-1 0,0 0 0,0 0 0,0 1 0,0-1 0,0 0 0,0 0-1,0 0 1,1 0 0,-1 0 0,0 0 0,1 0 0,-1-1 0,0 1 0,1 0-1,-1-1 1,1 1 0,-1-1 0,1 0 0,0 1 0,-1-1 0,1 0 0,-1 0 0,1 0-1,-1 0 1,1 0 0,0 0 0,-1-1 0,1 1 0,-1-1 0,4 0 0,2-2 6,-1 0-1,1 0 1,-1-1 0,1 0 0,-1 0-1,0 0 1,9-9 0,11-16 28,-1-1 0,-1-1 0,-2-1 0,32-58-1,-27 42-7,-26 47-27,-1 0 1,0 0-1,1 1 0,-1-1 0,0 0 0,1 0 0,0 0 0,-1 0 0,1 0 1,-1 1-1,1-1 0,0 0 0,0 1 0,-1-1 0,1 0 0,0 1 0,0-1 1,0 1-1,0-1 0,-1 1 0,1 0 0,0-1 0,2 1 0,-3 0-1,1 1 1,0 0-1,-1-1 0,1 1 0,-1 0 0,1-1 1,-1 1-1,1 0 0,-1 0 0,0 0 0,1-1 1,-1 1-1,0 0 0,0 0 0,0 0 0,1 0 1,-1 0-1,0-1 0,0 3 0,-1 49-30,-3-17 15,2-20 29,0-1-1,1 0 0,1 0 0,2 21 1,-2-34-11,0-1-1,0 0 1,0 1 0,0-1 0,0 0 0,0 1 0,0-1 0,0 0 0,0 1 0,0-1 0,0 1-1,0-1 1,0 0 0,0 1 0,1-1 0,-1 0 0,0 0 0,0 1 0,0-1 0,1 0 0,-1 1-1,0-1 1,0 0 0,1 0 0,-1 1 0,0-1 0,0 0 0,1 0 0,-1 0 0,0 1-1,1-1 1,-1 0 0,0 0 0,1 0 0,-1 0 0,0 0 0,1 0 0,-1 0 0,1 0 0,-1 0-1,0 0 1,1 0 0,-1 0 0,0 0 0,1 0 0,-1 0 0,0 0 0,1 0 0,-1 0-1,0 0 1,1-1 0,-1 1 0,0 0 0,1 0 0,-1 0 0,0-1 0,1 1 0,-1 0 0,0 0-1,1-1 1,17-19 71,25-43 51,-21 30-68,31-37 0,-51 67-57,0 1-1,1 0 1,-1-1 0,0 1 0,1 0-1,0 0 1,0 0 0,-1 1 0,6-3 0,-8 4 0,1 0 0,-1 0 0,1 0 0,-1-1 0,1 1 0,-1 0 0,1 0 0,0 0 0,-1 0 0,1 0 0,-1 1 0,1-1 0,-1 0 0,1 0 0,-1 0 0,1 0 0,-1 1 0,1-1 0,-1 0 0,1 0 0,-1 1 0,1-1 0,-1 1 0,1 0 0,0 0 0,0 0 0,-1 0 0,1 0 0,0 0 0,-1 1 0,1-1-1,-1 0 1,0 0 0,1 1 0,-1-1 0,0 0 0,0 3 0,1 14-13,-1 1 0,-1 0 0,-1 0 0,-1-1 0,-6 26 0,-1 7-726,8-44-571,1-14 584,0-24 200,1 13 201,-3-19-361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2.018"/>
    </inkml:context>
    <inkml:brush xml:id="br0">
      <inkml:brushProperty name="width" value="0.05" units="cm"/>
      <inkml:brushProperty name="height" value="0.05" units="cm"/>
    </inkml:brush>
  </inkml:definitions>
  <inkml:trace contextRef="#ctx0" brushRef="#br0">31 17 14059,'-9'-9'680,"0"5"-680,1 1 0,4 3 504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2.998"/>
    </inkml:context>
    <inkml:brush xml:id="br0">
      <inkml:brushProperty name="width" value="0.05" units="cm"/>
      <inkml:brushProperty name="height" value="0.05" units="cm"/>
    </inkml:brush>
  </inkml:definitions>
  <inkml:trace contextRef="#ctx0" brushRef="#br0">173 403 16275,'-7'0'1271,"-1"-1"18,1 1 1,0 1 0,-14 2-1,17-2-1176,1 0 0,0 0 0,0 1 0,0-1 0,0 1-1,0 0 1,0-1 0,0 1 0,1 1 0,-1-1 0,-2 3-1,-5 6-38,1 1 0,1-1 0,0 2-1,1-1 1,0 1 0,1 0 0,0 0-1,1 1 1,0-1 0,1 1 0,1 1-1,0-1 1,0 17 0,3-29-67,-1-1 0,1 1 0,0 0 1,1-1-1,-1 1 0,0 0 1,0-1-1,1 1 0,-1-1 0,1 1 1,-1-1-1,1 1 0,0-1 0,-1 1 1,1-1-1,0 1 0,0-1 0,0 0 1,0 0-1,2 2 0,-2-2 0,1-1 0,-1 1-1,1-1 1,-1 1 0,1-1-1,0 1 1,-1-1 0,1 0 0,0 0-1,-1 0 1,1 0 0,0 0-1,-1 0 1,1 0 0,-1-1 0,1 1-1,0-1 1,-1 1 0,1-1-1,-1 1 1,1-1 0,1-1-1,12-6 20,-1-1 0,0 0 0,-1-1 0,0 0 0,-1-1 0,17-18-1,63-85 172,-56 63 5,44-86 0,-65 106-85,-1 0 0,-1-1 0,-2-1 0,10-47 0,-16 36 78,-5 43-187,0 0 0,0 0 0,0 0 0,0 0 0,0 0 0,0 1 0,0-1 0,-1 0 0,1 0 0,0 0 0,-1 0 0,1 0 0,0 1 0,-1-1 0,1 0 0,-1 0 0,1 1 0,-1-1 0,1 0 0,-2 0-1,1 0-2,1 1 0,-1 0 0,0 0-1,1 0 1,-1 0 0,0 0-1,1 0 1,-1 0 0,0 0-1,1 0 1,-1 0 0,1 0-1,-1 0 1,0 0 0,1 0 0,-1 1-1,0-1 1,1 0 0,-1 0-1,1 1 1,-1-1 0,1 0-1,-1 1 1,1-1 0,-2 2-1,-4 3 10,0 1 0,1 0 0,-1 1 0,1-1 0,1 1 0,-7 11 0,-22 52 16,22-46-23,-14 29 22,3 2 0,2 0-1,-21 100 1,40-149-27,-1 0 2,1 1 1,0-1-1,0 1 1,0 0-1,1 0 0,0-1 1,0 1-1,0 0 0,1 0 1,0-1-1,3 9 1,-4-14-3,1 0 1,-1 1-1,1-1 1,0 0 0,-1 0-1,1 0 1,0 0 0,0 0-1,0 0 1,0 0 0,0 0-1,0 0 1,0 0-1,0 0 1,0 0 0,0-1-1,0 1 1,1 0 0,-1-1-1,0 1 1,0-1 0,1 1-1,1-1 1,0 0 0,0 0 0,0 0 0,0 0 0,0 0 1,0-1-1,0 0 0,0 1 0,0-1 0,-1 0 0,5-3 1,5-2 5,-1-1 1,0-1 0,20-16 0,1-7 5,42-52 1,-37 39-42,-37 44 26,27-26-75,-27 25 73,1 1 0,-1 0-1,0-1 1,1 1 0,-1 0-1,1-1 1,-1 1 0,0 0-1,1 0 1,-1 0 0,1-1-1,-1 1 1,1 0 0,-1 0-1,1 0 1,-1 0 0,1 0-1,-1 0 1,1 0 0,-1 0-1,1 0 1,-1 0 0,1 0-1,-1 0 1,1 0 0,-1 0 0,0 0-1,1 0 1,-1 1 0,1-1-1,-1 0 1,1 0 0,-1 1-1,1-1 1,-1 0 0,0 1-1,1-1 1,-1 0 0,0 1-1,1-1 1,-1 0 0,0 1-1,0-1 1,1 1 0,-1-1-1,0 1 1,0-1 0,0 0-1,1 1 1,-1-1 0,0 1-1,0-1 1,0 1 0,0-1-1,0 1 1,0-1 0,0 1 0,0-1-1,0 1 1,0-1 0,0 1-1,-1 0 1,2 33-90,-2-25 73,2 0 0,-1 0 0,1 0 0,2 12 0,-3-20 18,1 0 0,-1 0-1,0 0 1,1 0 0,-1 0-1,0 0 1,1 0 0,-1 0 0,1-1-1,0 1 1,-1 0 0,1 0-1,-1-1 1,1 1 0,0 0-1,0-1 1,-1 1 0,1-1 0,0 1-1,0-1 1,0 1 0,0-1-1,1 1 1,0-1-1,-1 1 1,1-1-1,0 0 0,0 0 0,0 0 1,0 0-1,-1-1 0,1 1 0,0 0 0,0-1 1,3-1-1,4-2-9,1-1 0,-1 0 0,14-10 1,-16 11-3,25-21-51,25-15-110,-54 37 149,1 1 0,0 0 0,0 0 0,0 1 0,0-1 0,0 1-1,1 0 1,-1 0 0,0 0 0,0 1 0,1-1 0,5 1 0,-8 1 8,0-1 1,0 1-1,0-1 1,0 1-1,0 0 1,0 0-1,-1 0 1,1 0-1,0 0 1,0 0-1,-1 1 1,1-1-1,0 1 1,-1-1-1,0 1 1,1-1-1,-1 1 1,0 0-1,0 0 1,0 0-1,0-1 1,1 5-1,3 5-27,-2 1-1,0-1 1,2 13 0,1 3 14,-4-22 30,-1 1-1,1-1 1,1 0 0,-1 0-1,1 0 1,-1 0 0,1-1-1,1 1 1,-1-1 0,1 1-1,-1-1 1,1 0-1,1-1 1,-1 1 0,0-1-1,1 0 1,7 5 0,-5-3-1,0 1 1,0 0-1,-1 0 1,0 1-1,0 0 1,-1 0-1,0 0 1,0 0 0,0 1-1,-1 0 1,-1 0-1,4 10 1,1 5-3,-1-1 1,-1 1-1,4 34 1,-7-31 21,-2 0 1,0 1 0,-1-1-1,-5 32 1,3-44 31,-1 0 0,0 0 0,-1-1 0,0 1 0,-1-1 0,-1 0 0,0 0 0,-1-1 0,-12 19 0,16-28-12,0 1 1,0-1-1,0 0 1,0 0 0,0 0-1,0 0 1,-1-1-1,1 1 1,-1-1 0,-6 3-1,7-4-14,1 0-1,-1-1 0,1 1 1,-1-1-1,1 0 1,-1 0-1,1 1 1,-1-2-1,1 1 1,-1 0-1,1 0 0,-1-1 1,1 0-1,-1 1 1,1-1-1,-1 0 1,1 0-1,0 0 0,-4-3 1,-3-2 29,1-1-1,-1 0 1,2 0 0,-1-1 0,1 0 0,0 0-1,1-1 1,-1 0 0,-5-12 0,-6-13 141,-15-43 0,27 63-132,1-1-1,0 1 1,1-1 0,0 0-1,-1-22 1,5 32-80,-1 1 0,1-1 0,1 0 0,-1 0 0,1 0-1,0 0 1,0 1 0,0-1 0,1 0 0,-1 1 0,1-1 0,0 1 0,1 0 0,-1-1 0,1 1 0,0 0 0,0 0-1,0 1 1,0-1 0,1 1 0,4-4 0,90-58-2252,-47 34 1744,-7 2-150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2.538"/>
    </inkml:context>
    <inkml:brush xml:id="br0">
      <inkml:brushProperty name="width" value="0.05" units="cm"/>
      <inkml:brushProperty name="height" value="0.05" units="cm"/>
    </inkml:brush>
  </inkml:definitions>
  <inkml:trace contextRef="#ctx0" brushRef="#br0">1268 33 13387,'20'-14'1190,"-13"4"-831,-7 10-340,0-1 1,0 1-1,0 0 0,0-1 1,0 1-1,0 0 1,0 0-1,0-1 0,0 1 1,0 0-1,0 0 1,-1-1-1,1 1 0,0 0 1,0-1-1,0 1 1,0 0-1,0 0 0,-1 0 1,1-1-1,0 1 1,0 0-1,0 0 0,-1 0 1,1-1-1,0 1 0,0 0 1,0 0-1,-1 0 1,1 0-1,0 0 0,0 0 1,-1-1-1,1 1 1,-1 0-1,0 0 26,-1 0 0,0 0 1,1-1-1,-1 1 0,0 1 0,0-1 0,1 0 1,-1 0-1,0 0 0,1 1 0,-1-1 0,1 1 0,-1 0 1,0-1-1,-1 2 0,-27 16 232,20-11-163,-302 203 869,48-30-878,163-116-64,-128 84 18,179-112-69,3 2 0,-61 62 1,91-82-43,0 1 0,-26 40 0,38-51 27,1-1 0,0 0-1,1 1 1,-1 0 0,1 0 0,1 0 0,0 0 0,0 1-1,0-1 1,1 0 0,0 1 0,1 8 0,0-14 9,1 1 0,0-1 0,0 1 0,0-1 0,0 0 0,0 0 1,0 1-1,1-1 0,0 0 0,0 0 0,0 0 0,0-1 0,0 1 0,0 0 1,1-1-1,-1 1 0,1-1 0,0 0 0,-1 0 0,1 0 0,0 0 0,0 0 1,1-1-1,-1 1 0,0-1 0,7 2 0,5 1-34,1-1-1,0 0 0,1-1 1,24 0-1,28-3-39,93-12 1,73-23-82,-132 18-107,56-5-433,78-14 294,-128 12 138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3.450"/>
    </inkml:context>
    <inkml:brush xml:id="br0">
      <inkml:brushProperty name="width" value="0.05" units="cm"/>
      <inkml:brushProperty name="height" value="0.05" units="cm"/>
    </inkml:brush>
  </inkml:definitions>
  <inkml:trace contextRef="#ctx0" brushRef="#br0">1 1 20724,'6'5'1921,"-5"0"-1345,-1-2-272,3-3 1312,0 0-1376,3-6-1328,1 1 1048,-3 7-272,-1 7-144</inkml:trace>
  <inkml:trace contextRef="#ctx0" brushRef="#br0" timeOffset="1">30 323 18020,'2'13'2376,"0"-3"-975,-4-16 1015,2-4-1512,3 0-279,-1-3-730,1-1-567,-6 1 568,-2 2-144,-3 1-128</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4.551"/>
    </inkml:context>
    <inkml:brush xml:id="br0">
      <inkml:brushProperty name="width" value="0.05" units="cm"/>
      <inkml:brushProperty name="height" value="0.05" units="cm"/>
    </inkml:brush>
  </inkml:definitions>
  <inkml:trace contextRef="#ctx0" brushRef="#br0">97 3 16596,'0'0'41,"0"0"-1,0 0 1,0-1 0,0 1 0,0 0 0,0 0 0,0 0 0,0 0 0,1 0 0,-1 0 0,0-1 0,0 1 0,0 0 0,0 0 0,0 0 0,1 0 0,-1 0 0,0 0 0,0 0 0,0 0 0,0 0 0,1 0 0,-1 0 0,0 0 0,0 0 0,0-1 0,0 1 0,1 0 0,-1 1 0,0-1 0,0 0 0,0 0 0,0 0 0,1 0 0,-1 0 0,0 0-1,0 0 1,0 0 0,0 0 0,1 0 0,-1 0 0,0 0 0,0 0 0,0 1 0,0-1 0,0 0 0,0 0 0,1 0 0,-1 0 0,0 0 0,0 1 0,0-1 0,0 0 0,0 0 0,0 0 0,0 0 0,0 0 0,0 1 0,0-1 0,0 0 0,0 0 0,0 0 0,0 1 0,0-1 0,1 15 706,-1-13-489,5 194 2001,-6 157-1300,1-342-975,-4 26-109,4-35 64,-1 0 0,1 0 0,-1 0 1,1 1-1,-1-1 0,0 0 0,0 0 0,0 0 0,0 0 1,0 0-1,0-1 0,-3 4 0,3-5 8,0 1 0,1-1 0,-1 0 0,0 0 0,1 0 0,-1 0-1,0 0 1,0 0 0,1 0 0,-1 0 0,0 0 0,1 0 0,-1 0 0,0 0 0,0 0 0,1 0 0,-1-1-1,0 1 1,1 0 0,-1-1 0,0 1 0,1 0 0,-1-1 0,1 1 0,-1-1 0,0 1 0,1-1 0,-1 1-1,1-1 1,0 1 0,-1-1 0,1 0 0,-1 1 0,1-1 0,0 0 0,-1 1 0,1-2 0,-15-27-640,14 28 669,-11-33-593,-10-36 1,4 4-195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4.939"/>
    </inkml:context>
    <inkml:brush xml:id="br0">
      <inkml:brushProperty name="width" value="0.05" units="cm"/>
      <inkml:brushProperty name="height" value="0.05" units="cm"/>
    </inkml:brush>
  </inkml:definitions>
  <inkml:trace contextRef="#ctx0" brushRef="#br0">1 338 13987,'-1'-12'423,"1"0"1,1 0-1,0 0 0,0 1 1,2-1-1,-1 0 0,1 0 1,1 1-1,0 0 0,1 0 1,0 0-1,0 0 1,1 1-1,1 0 0,0 0 1,0 0-1,12-12 0,-4 8-189,0 0-1,1 1 0,0 1 0,1 0 1,1 1-1,22-10 0,-30 16-181,0 1-1,0 0 1,0 0-1,0 1 0,1 1 1,0-1-1,-1 2 0,1 0 1,0 0-1,0 1 1,-1 0-1,1 1 0,16 3 1,-23-3-41,0 0 0,0 0 0,1 1 1,-2-1-1,1 1 0,0 0 0,0 1 0,0-1 1,-1 1-1,1-1 0,-1 1 0,0 0 0,0 0 1,0 1-1,0-1 0,-1 0 0,1 1 0,-1 0 1,0-1-1,0 1 0,0 0 0,-1 0 0,1 1 1,-1-1-1,0 0 0,0 0 0,0 0 1,-1 1-1,1 5 0,-1 3 42,-1 0 1,0 0-1,-1 0 0,0-1 1,-1 1-1,0-1 0,-1 0 1,-10 22-1,4-13-12,-1 0 0,-1-1 0,-1 0 0,-1-1-1,-1-1 1,0 0 0,-1-1 0,-1-1 0,0 0 0,-1-2 0,-34 22 0,22-22-932,29-13 801,-1-1-1,1 1 1,0-1-1,-1 1 1,1-1-1,-1 0 1,1 1-1,-1-1 1,1 0-1,-1 0 1,1 0-1,-1 0 1,1 0-1,-1-1 1,1 1-1,-1 0 1,-2-1 0,4 0 51,-1 0 0,1 1 1,-1-1-1,1 0 0,0 1 1,-1-1-1,1 0 1,0 1-1,-1-1 0,1 0 1,0 0-1,0 0 0,0 1 1,-1-1-1,1 0 0,0 0 1,0 1-1,0-1 1,0 0-1,1 0 0,-1 0 1,0 1-1,0-1 0,0 0 1,1 0-1,-1 1 1,1-2-1,5-13-759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5.454"/>
    </inkml:context>
    <inkml:brush xml:id="br0">
      <inkml:brushProperty name="width" value="0.05" units="cm"/>
      <inkml:brushProperty name="height" value="0.05" units="cm"/>
    </inkml:brush>
  </inkml:definitions>
  <inkml:trace contextRef="#ctx0" brushRef="#br0">205 35 10570,'10'-14'4905,"-18"17"-2498,7-2-2340,-10 4 678,-1 0 0,1 1 0,1 1 0,-1 0 0,1 0 0,-12 12 0,10-7-410,1 0 0,0 0 0,0 1 0,-12 23 0,15-24-307,2 1 1,-1-1-1,2 1 1,0 0-1,0 1 1,1-1-1,1 1 1,0 0-1,1 0 1,1 0-1,0 0 1,2 27-1,-1-38-25,0 0-1,0-1 1,1 1-1,-1-1 1,1 1-1,0-1 1,0 1-1,0-1 1,0 0-1,0 1 0,0-1 1,1 0-1,-1 0 1,1 0-1,-1 0 1,1 0-1,0 0 1,0 0-1,0 0 1,0-1-1,3 2 1,-3-2-3,0 0 0,1-1 0,-1 1 1,1-1-1,-1 0 0,1 1 0,-1-1 1,1-1-1,-1 1 0,1 0 0,-1 0 1,1-1-1,-1 0 0,1 1 1,-1-1-1,1 0 0,-1 0 0,0 0 1,0-1-1,0 1 0,4-3 0,6-5 0,0 0-1,-1 0 1,0-2 0,17-20-1,33-53 10,-45 59 2,1 2-1,1-1 0,34-33 0,-50 55-10,1 0 0,-1 0 0,0 1 0,1-1 0,-1 0 0,1 1 0,-1 0 0,1 0-1,-1 0 1,1 0 0,0 0 0,0 0 0,0 1 0,3-1 0,-5 1-1,0 0 1,1 0-1,-1 1 1,1-1-1,-1 0 1,0 1-1,1-1 0,-1 1 1,0 0-1,1-1 1,-1 1-1,0 0 1,0 0-1,0 0 1,1-1-1,-1 1 1,0 1-1,0-1 1,-1 0-1,1 0 0,0 0 1,0 0-1,0 1 1,-1-1-1,1 0 1,-1 1-1,1-1 1,0 3-1,2 7 17,-1 0 0,0 0 0,-1 1 0,0-1-1,-1 1 1,0-1 0,-1 1 0,0-1 0,-1 0 0,-4 16 0,6-27-7,0 1 0,0-1 0,0 1 0,0-1 0,0 0 0,0 1 0,0-1 0,0 1 1,0-1-1,-1 0 0,1 1 0,0-1 0,0 0 0,0 1 0,0-1 0,-1 0 0,1 1 0,0-1 0,0 0 0,-1 1 0,1-1 1,0 0-1,-1 0 0,1 1 0,0-1 0,-1 0 0,1 0 0,0 0 0,-1 1 0,-3-13 180,1-30 43,3 35-178,-3-41 375,-15-71 0,19 119-419,0 0 0,0 0 0,1 0 0,-1 0 0,0 0 0,0 1-1,0-1 1,0 0 0,0 1 0,0-1 0,0 1 0,0-1-1,0 1 1,0-1 0,-1 1 0,1 0 0,1 0 0,2 2 8,4 0-24,-1 0 0,1-1-1,0 1 1,0-2 0,0 1-1,0-1 1,0 0 0,0-1-1,0 0 1,0 0 0,0 0-1,0-1 1,0-1 0,9-2-1,13-4-452,0-2 0,35-16-1,-53 21 224,20-9-46,-7 3-86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6.214"/>
    </inkml:context>
    <inkml:brush xml:id="br0">
      <inkml:brushProperty name="width" value="0.05" units="cm"/>
      <inkml:brushProperty name="height" value="0.05" units="cm"/>
    </inkml:brush>
  </inkml:definitions>
  <inkml:trace contextRef="#ctx0" brushRef="#br0">41 1 15419,'0'0'47,"0"0"-1,0 0 0,0 0 0,0 0 1,0 0-1,1 0 0,-1 0 1,0 0-1,0 0 0,0 0 0,0 0 1,1 0-1,-1 0 0,0 0 1,0 0-1,0 0 0,0 0 1,1 0-1,-1 0 0,0 0 0,0 0 1,0 0-1,0 0 0,1 0 1,-1 1-1,0-1 0,0 0 0,0 0 1,0 0-1,0 0 0,0 0 1,0 0-1,1 0 0,-1 1 0,0-1 1,0 0-1,0 0 0,0 0 1,0 0-1,0 1 0,1 10 689,-5 18-249,3-25-221,-21 143 3043,11-60-2336,3 176-1,8-252-894,1-1 0,0 0 0,0 0 0,1 0 0,5 13-1,-7-22-56,1 1 0,-1 0 0,1-1 0,0 1-1,0-1 1,0 1 0,0-1 0,0 1 0,0-1 0,0 0-1,0 0 1,0 1 0,1-1 0,-1 0 0,0 0-1,1 0 1,-1 0 0,1 0 0,-1-1 0,1 1-1,0 0 1,-1-1 0,1 1 0,-1-1 0,1 1 0,0-1-1,0 0 1,-1 0 0,1 0 0,0 0 0,0 0-1,-1 0 1,1 0 0,0-1 0,-1 1 0,1-1-1,0 1 1,2-2 0,4-1 35,0-1 0,0 0 0,-1-1 0,1 1 0,-1-1 0,0-1 0,7-7-1,45-49 197,-37 37-150,-7 7-30,-8 11-51,-1-1 0,1 1 0,0-1 1,0 2-1,1-1 0,0 1 0,0 0 0,11-5 0,-18 11-20,0-1 1,0 1-1,-1 0 1,1-1-1,0 1 0,0 0 1,0 0-1,0 0 1,0 0-1,0 0 1,0 0-1,0 0 0,0 0 1,0 0-1,0 1 1,0-1-1,0 0 0,0 0 1,-1 1-1,1-1 1,0 1-1,0-1 1,0 1-1,0-1 0,-1 1 1,1 0-1,0-1 1,-1 1-1,1 0 0,0-1 1,-1 1-1,1 0 1,-1 0-1,1 0 1,-1-1-1,1 1 0,-1 0 1,0 0-1,0 0 1,1 0-1,-1 0 0,0 2 1,2 5-1,-1 1 0,0-1 1,0 17-1,-1-16 1,0 54 6,-1-32 12,4 34-1,-3-63-17,0-1 0,0 0-1,0 1 1,1-1 0,-1 1 0,0-1 0,1 0 0,-1 0-1,1 1 1,0-1 0,-1 0 0,3 2 0,-3-2-16,0-1 0,0 0 0,1 0 1,-1 1-1,1-1 0,-1 0 0,0 0 0,1 0 1,-1 0-1,0 1 0,1-1 0,-1 0 0,1 0 1,-1 0-1,0 0 0,1 0 0,-1 0 0,1 0 1,-1 0-1,0 0 0,1 0 0,-1 0 0,1-1 1,-1 1-1,0 0 0,1 0 0,0-1 0,1 0-101,0-1-1,1 0 0,-1 0 1,0 0-1,0 0 0,0 0 1,0-1-1,-1 1 0,1 0 1,1-5-1,32-66-590,-15 29 263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7.237"/>
    </inkml:context>
    <inkml:brush xml:id="br0">
      <inkml:brushProperty name="width" value="0.05" units="cm"/>
      <inkml:brushProperty name="height" value="0.05" units="cm"/>
    </inkml:brush>
  </inkml:definitions>
  <inkml:trace contextRef="#ctx0" brushRef="#br0">26 477 17644,'-2'19'2638,"-1"-17"-1190,0-11-98,0-7-459,0 3-717,-1 29-321,-3 48 4,6-58 125,1 1 0,0-1 1,1 1-1,-1 0 0,1-1 1,1 1-1,3 10 0,-5-16 11,0 0 0,1 0 0,-1 0-1,1 0 1,-1 0 0,1 0 0,-1-1 0,1 1-1,0 0 1,0 0 0,-1 0 0,1-1 0,0 1 0,0 0-1,0-1 1,0 1 0,0 0 0,0-1 0,0 1-1,0-1 1,0 0 0,0 1 0,0-1 0,0 0 0,2 1-1,-1-2-3,1 1 0,-1 0-1,0-1 1,1 1-1,-1-1 1,0 0 0,1 1-1,-1-1 1,0 0-1,0-1 1,3-1 0,3-2-21,-1-1 1,0 0 0,0 0 0,0-1 0,7-10-1,-4 3 9,-1 0 0,-1 0 0,0-1 0,6-17 0,-10 22 47,-1 1 1,0-1-1,-1 1 0,0-1 0,0 0 0,-1 0 1,0 0-1,-1-11 0,0 20-18,0 0 1,0 0-1,0 0 0,0 0 1,0 0-1,0 0 0,0 0 1,0 0-1,-1 0 0,1 1 1,0-1-1,0 0 0,-1 0 1,1 0-1,-1 0 0,1 1 1,-1-1-1,1 0 0,-1 0 1,1 1-1,-1-1 0,0 0 1,1 1-1,-1-1 0,0 1 1,1-1-1,-1 1 0,0-1 1,0 1-1,0-1 1,0 1-1,1 0 0,-1 0 1,0-1-1,0 1 0,0 0 1,-1 0-1,0 0 5,0 1 1,0-1 0,1 1-1,-1 0 1,0-1-1,0 1 1,1 0 0,-1 0-1,1 0 1,-1 0-1,1 1 1,-1-1-1,1 0 1,-1 1 0,1-1-1,0 0 1,-1 3-1,-7 10 72,0 0 0,2 1-1,-1 0 1,2 1-1,0 0 1,1 0-1,1 0 1,0 0-1,1 1 1,-1 25 0,4-41-63,0 1 0,0 0 1,0-1-1,0 1 1,0 0-1,1-1 0,-1 1 1,0-1-1,1 1 1,-1-1-1,1 1 0,0-1 1,-1 1-1,1-1 0,0 1 1,0-1-1,0 0 1,0 1-1,0-1 0,0 0 1,3 2-1,-3-2-2,1 0-1,0-1 1,-1 1 0,1-1-1,0 0 1,0 0 0,-1 1-1,1-1 1,0 0 0,0 0-1,0-1 1,-1 1-1,1 0 1,0 0 0,-1-1-1,1 1 1,0-1 0,-1 0-1,1 1 1,2-3-1,35-22 55,-34 20-88,0 1-1,0 0 1,1 1-1,-1-1 1,1 1-1,0 0 1,0 0 0,0 1-1,1 0 1,6-2-1,0 7-237,-12-3 243,-1 1 1,1-1 0,-1 0 0,1 1 0,0-1 0,-1 0 0,1 0 0,-1 0 0,1 0 0,0 1-1,-1-1 1,1 0 0,0 0 0,-1 0 0,1 0 0,-1 0 0,1-1 0,0 1 0,-1 0 0,1 0-1,0 0 1,-1-1 0,1 1 0,-1 0 0,1 0 0,-1-1 0,1 1 0,0 0 0,-1-1 0,0 1 0,1-1-1,-1 1 1,1-1 0,-1 1 0,1-1 0,-1 0 0,104-147-361,-97 138 351,0-1-1,-1 1 1,0-1-1,-1 0 0,6-16 1,14-62 57,-7 21-111,-7 36 56,-5 16 62,0 1 1,-2-1 0,0 0-1,-1 0 1,2-21 0,-20 94 281,-22 197 300,30-178-164,3 103 0,5-172-444,1 23 75,-2-29-96,0 0 1,0 0 0,1 0 0,-1 0 0,0 0 0,0 0-1,1 0 1,-1 0 0,1 0 0,-1 0 0,1 0 0,0 0 0,-1 0-1,1 0 1,0-1 0,-1 1 0,1 0 0,0 0 0,0-1-1,1 2 1,-1-2-7,0 0 0,-1 0 0,1 0 1,-1 0-1,1 0 0,-1 0 0,1-1 0,-1 1 0,1 0 0,-1 0 0,1 0 0,-1-1 0,1 1 0,-1 0 0,1-1 0,-1 1 0,1 0 0,-1-1 0,0 1 0,1-1 0,-1 1 0,0-1 1,1 1-1,-1-1 0,0 1 0,1-1 0,-1 1 0,0-1 0,0 1 0,0-1 0,0 1 0,0-1 0,1 1 0,-1-2 0,5-22-214,-3 0 209,-2 0 0,0 0 0,-1 0 0,-1 0 0,-2 0 0,0 0 0,-1 0 0,-2 1 0,0 0 0,-2 0 0,0 1 0,-18-31-1,51 53 496,-18 0-600,1-1 0,-1 1 0,0-1 0,1 0 0,-1-1 0,0 1 0,0-1 0,0 0 0,0-1 0,-1 0 0,1 1 0,-1-2 1,1 1-1,-1-1 0,0 0 0,5-4 0,18-20-316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7.783"/>
    </inkml:context>
    <inkml:brush xml:id="br0">
      <inkml:brushProperty name="width" value="0.05" units="cm"/>
      <inkml:brushProperty name="height" value="0.05" units="cm"/>
    </inkml:brush>
  </inkml:definitions>
  <inkml:trace contextRef="#ctx0" brushRef="#br0">0 37 15499,'10'-31'2685,"-10"31"-2635,1 0 0,-1 0 0,0-1 0,0 1 0,0 0 0,0-1 0,0 1 0,1 0 1,-1-1-1,0 1 0,0 0 0,0 0 0,1 0 0,-1-1 0,0 1 0,0 0 0,1 0 0,-1 0 0,0-1 0,1 1 0,-1 0 0,0 0 0,0 0 0,1 0 0,-1 0 0,0 0 0,1 0 0,-1 0 0,1-1 0,0 2 62,-1 0-1,1 0 0,-1 0 0,1 0 1,-1-1-1,1 1 0,-1 0 0,1 0 1,-1 0-1,0 0 0,1 0 0,-1 0 1,0 0-1,0 0 0,0 0 0,0 1 1,4 35 1473,-3 69 1,-1-57-1186,-1 44 64,-1-15-67,10 89 0,-8-164-387,1 5 27,0-1 0,0 0 0,5 13 0,-6-19-25,0 0 0,1 0-1,-1 1 1,0-1 0,1-1 0,-1 1 0,1 0 0,-1 0 0,1 0 0,0 0 0,-1 0 0,1 0 0,0-1 0,-1 1 0,1 0 0,0 0 0,0-1 0,0 1 0,0-1 0,0 1 0,0-1-1,0 1 1,0-1 0,0 1 0,0-1 0,0 0 0,0 0 0,0 0 0,0 1 0,0-1 0,0 0 0,0 0 0,0 0 0,0-1 0,2 1 0,3-3 35,-1 0 1,1-1-1,-1 1 1,0-1-1,0-1 1,0 1-1,-1-1 0,1 1 1,6-11-1,-8 12-28,182-237 761,-10 14-1508,-174 225 627,0 0 0,0 0 0,0 0 0,0 0 0,0 0 0,0-1 0,0 1 0,-1 0 0,1-1-1,0 1 1,-1 0 0,1-1 0,-1 1 0,1-1 0,-1 1 0,0-1 0,1-1 0,-2 2 50,0 0 0,0 1 0,1-1 0,-1 1 0,0 0 0,0-1 0,1 1 0,-1 0 0,0-1 0,0 1 0,0 0 0,0 0 1,0 0-1,1-1 0,-1 1 0,0 0 0,0 0 0,0 1 0,0-1 0,0 0 0,0 0 0,0 0 0,1 0 0,-1 1 0,0-1 0,0 1 0,0-1 0,-24 8-661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8.299"/>
    </inkml:context>
    <inkml:brush xml:id="br0">
      <inkml:brushProperty name="width" value="0.05" units="cm"/>
      <inkml:brushProperty name="height" value="0.05" units="cm"/>
    </inkml:brush>
  </inkml:definitions>
  <inkml:trace contextRef="#ctx0" brushRef="#br0">0 49 14611,'8'30'893,"-4"-12"-122,1 1 0,1-1 0,1 0 0,13 27 0,-18-41-710,1 0 0,-1 0 0,1-1 0,-1 1 1,1-1-1,0 0 0,1 0 0,-1 0 0,0 0 0,1-1 0,0 1 1,-1-1-1,1 0 0,0 0 0,0 0 0,0 0 0,1-1 0,-1 0 1,0 0-1,1 0 0,-1 0 0,0-1 0,1 1 0,-1-1 0,6-1 0,-2 0-252,0-1 0,0 0 0,0 0 0,0-1 0,0 0 0,-1 0 0,0-1 0,1 0 0,-1-1 0,0 1 0,-1-1 0,1 0 0,5-7 0,0 0-342,1-1 0,-2 0-1,0-1 1,-1-1-1,10-16 1,-15 22 428,0 0 1,-1-1 0,0 1-1,-1-1 1,0 0-1,3-20 1,-7 20 765,-4 11 182,-5 14 394,-2 10 75,1 1 0,-8 30 0,15-43-1034,1 0-1,0 1 1,1-1 0,1 1-1,0-1 1,1 19 0,0-30-253,0-1 0,0 0 0,0 1 1,1-1-1,-1 1 0,0-1 0,1 0 1,-1 1-1,1-1 0,-1 0 0,1 0 1,0 1-1,0-1 0,-1 0 0,1 0 1,2 1-1,-3-1-4,1 0 0,0-1-1,0 0 1,0 1 0,0-1 0,0 0 0,-1 1 0,1-1 0,0 0-1,0 0 1,0 0 0,0 0 0,0 0 0,0 0 0,0 0-1,0 0 1,0 0 0,1 0 0,3-2 28,0 0 1,0 0-1,0 0 1,-1-1 0,1 0-1,-1 1 1,7-7-1,15-15 131,38-44 0,-43 43-115,49-43 0,-67 66-71,-1-1 1,1 1 0,1 0 0,-1 0 0,0 0-1,0 1 1,1-1 0,-1 1 0,1 0-1,-1 0 1,1 0 0,5-1 0,-7 2 1,-1 1-1,1-1 1,-1 0 0,1 0 0,0 1 0,-1-1 0,1 1 0,-1 0-1,1-1 1,-1 1 0,1 0 0,-1 0 0,1 0 0,-1 0 0,0 0-1,1 0 1,-1 0 0,0 0 0,0 1 0,0-1 0,0 0 0,0 1-1,0-1 1,-1 1 0,1-1 0,0 1 0,-1-1 0,1 3 0,2 6-13,0 1 1,-1-1-1,0 1 1,-1 0-1,0 17 1,-2-17 43,2 0 0,0 0 0,0 0 0,1-1 0,4 16 1,-6-25-23,1-1 1,-1 1 0,0 0-1,0-1 1,1 1-1,-1-1 1,0 1 0,1-1-1,-1 1 1,0-1 0,1 1-1,-1-1 1,1 1 0,-1-1-1,1 1 1,-1-1-1,1 1 1,-1-1 0,1 0-1,-1 1 1,1-1 0,-1 0-1,1 0 1,0 0 0,-1 1-1,1-1 1,0 0 0,0 0-1,1 0 4,-1 0 0,1-1 0,-1 1 0,0-1 0,1 1 0,-1-1 0,0 0 1,1 1-1,-1-1 0,0 0 0,0 0 0,2-1 0,4-5 27,1 0-1,11-16 1,-17 20-34,39-51-104,-19 23-880,49-52-1,-55 72 31,-15 11 911,-1-1 1,1 1-1,-1 0 0,0 0 0,1 0 0,-1 0 1,1 0-1,-1 0 0,0 0 0,1 0 1,-1 0-1,0 0 0,1 0 0,-1 1 0,1-1 1,-1 0-1,0 0 0,1 0 0,-1 0 0,0 1 1,1-1-1,-1 0 0,0 0 0,1 1 0,-1-1 1,2 3-201,-1-1 0,0 1 1,0 0-1,0-1 0,0 1 1,0 0-1,-1 0 0,1 4 1,-1-5 104,0 1 0,0-1 0,1 0 0,-1 1 1,1-1-1,-1 0 0,1 0 0,0 0 0,0 0 0,0 1 1,0-1-1,0-1 0,1 1 0,1 3 0,6-6-249,6-8-21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8.745"/>
    </inkml:context>
    <inkml:brush xml:id="br0">
      <inkml:brushProperty name="width" value="0.05" units="cm"/>
      <inkml:brushProperty name="height" value="0.05" units="cm"/>
    </inkml:brush>
  </inkml:definitions>
  <inkml:trace contextRef="#ctx0" brushRef="#br0">21 15 12867,'0'0'52,"1"0"1,-1-1 0,0 1-1,0 0 1,0 0 0,1-1-1,-1 1 1,0 0 0,0-1-1,0 1 1,1 0-1,-1 0 1,0 0 0,1-1-1,-1 1 1,0 0 0,1 0-1,-1 0 1,0 0 0,1-1-1,-1 1 1,0 0 0,1 0-1,-1 0 1,0 0 0,1 0-1,-1 0 1,0 0-1,1 0 1,-1 0 0,0 0-1,1 0 1,0 1 0,3 11 931,-5 25 256,1-35-1097,-16 143 3075,-3 72-443,23-127-1993,-2-60-683,-2 32 0,8-212-31,1-14 0,-6 130-57,3-1-1,15-55 1,-19 82-15,1 1-1,0 0 1,0 0-1,0 0 1,1 0-1,0 0 1,0 1-1,0 0 1,1 0-1,0 0 1,0 0-1,1 1 1,0 0-1,0 0 1,0 0-1,0 1 1,1 0-1,-1 0 1,1 1-1,0 0 1,0 0-1,1 0 1,-1 1-1,0 0 1,1 1-1,0 0 1,-1 0-1,13 0 0,-18 1 6,0 0-1,0 0 0,0 0 1,0 1-1,0-1 0,0 0 0,0 1 1,0 0-1,0-1 0,0 1 0,0 0 1,0 0-1,0 0 0,0 0 0,-1 1 1,1-1-1,0 0 0,-1 1 0,1-1 1,1 3-1,-2-2 13,1 1 1,-1 0-1,0 0 0,0 0 0,0 0 1,0 0-1,0 0 0,-1 0 1,1 0-1,-1 0 0,0 0 1,0 4-1,-1 5 83,0 1 1,-1-1-1,-1-1 1,0 1-1,-9 21 1,-1 0 333,-24 40 0,31-63-349,0 0 1,-1 0-1,0 0 1,-1-1 0,0 0-1,0-1 1,-18 14-1,24-21-128,1 1 0,-1-1 0,0 0-1,0 0 1,0 0 0,0 0-1,0-1 1,0 1 0,-1-1 0,-3 1-1,6-1-2,-1 0-1,0 0 0,0 0 1,0 0-1,1-1 0,-1 1 0,0 0 1,0-1-1,1 1 0,-1 0 0,0-1 1,1 1-1,-1-1 0,0 1 1,1-1-1,-1 1 0,1-1 0,-1 0 1,1 1-1,-1-1 0,1 1 1,-1-1-1,1 0 0,0 0 0,-1 1 1,1-1-1,0 0 0,-1 0 0,1 1 1,0-1-1,0 0 0,0 0 1,0 0-1,0-1 0,-1-6-128,1-1-1,0 0 1,1 0 0,0 0-1,4-15 1,6-19-597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9.165"/>
    </inkml:context>
    <inkml:brush xml:id="br0">
      <inkml:brushProperty name="width" value="0.05" units="cm"/>
      <inkml:brushProperty name="height" value="0.05" units="cm"/>
    </inkml:brush>
  </inkml:definitions>
  <inkml:trace contextRef="#ctx0" brushRef="#br0">45 0 18244,'-12'29'2144,"1"-3"-1247,1-9-465,3-8 1656,3-8-1912,4-17 72,6-8-224,7-9-296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3.924"/>
    </inkml:context>
    <inkml:brush xml:id="br0">
      <inkml:brushProperty name="width" value="0.05" units="cm"/>
      <inkml:brushProperty name="height" value="0.05" units="cm"/>
    </inkml:brush>
  </inkml:definitions>
  <inkml:trace contextRef="#ctx0" brushRef="#br0">354 45 15323,'1'-3'340,"-1"0"0,0 0 0,-1 0 0,1 0 0,0 1 0,-1-1-1,0 0 1,0 0 0,1 1 0,-3-4 0,2 5-256,1 0-1,-1 0 1,0 0-1,0 1 1,0-1-1,0 0 1,1 1-1,-1-1 1,0 1 0,0-1-1,0 1 1,0-1-1,0 1 1,-1 0-1,1-1 1,0 1-1,0 0 1,0 0 0,0 0-1,0 0 1,0 0-1,0 0 1,0 0-1,-1 0 1,1 0-1,0 1 1,0-1 0,0 0-1,-1 1 1,-11 4 62,1 1 0,0 0 1,0 1-1,1 0 1,0 1-1,0 0 0,1 0 1,-11 12-1,-5 5-121,1 1 0,-42 57 0,54-64-32,1 1 0,0 1 1,2 0-1,0 0 1,-11 37-1,19-51-3,0 0 0,1 0 0,0 0 0,0 1 1,1-1-1,-1 1 0,2-1 0,0 9 0,-1-14 5,1 0 0,-1-1 0,1 1 0,-1 0 0,1 0 0,0 0 0,-1-1 0,1 1 0,0-1 0,0 1 1,0 0-1,1-1 0,-1 0 0,0 1 0,0-1 0,1 0 0,-1 1 0,1-1 0,-1 0 0,1 0 0,-1 0 0,1-1 0,0 1 0,0 0 0,-1 0 0,1-1 0,0 1 0,0-1 0,0 0 0,-1 0 0,1 1 0,0-1 0,0 0 0,0-1 0,0 1 0,0 0 0,1-1 1,5 0-11,0-1 1,0-1-1,-1 0 1,1 0-1,-1 0 1,1-1-1,-1 0 1,-1 0-1,1-1 1,0 1 0,-1-2-1,9-8 1,5-7-12,-1-1 1,20-30-1,-17 19 80,-2-1 0,-1-1 0,-2-1 0,-1 0 0,-2-1 0,17-72 0,-37 150 0,2 1 0,1 45 0,1-37-95,2-32 37,-2-3 22,2 0-1,0 1 0,1-1 1,0 0-1,1 0 0,5 16 1,-7-30-13,0-1 1,0 1 0,0 0-1,0 0 1,0 0 0,0 0 0,1-1-1,-1 1 1,0 0 0,1 0-1,-1-1 1,0 1 0,1 0-1,-1 0 1,1-1 0,-1 1 0,1 0-1,0-1 1,-1 1 0,1-1-1,0 1 1,-1-1 0,1 1 0,0-1-1,-1 1 1,1-1 0,0 0-1,0 1 1,0-1 0,-1 0-1,1 0 1,0 0 0,0 0 0,0 1-1,0-1 1,0 0 0,-1 0-1,1-1 1,0 1 0,0 0 0,0 0-1,0 0 1,18-10 46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09.804"/>
    </inkml:context>
    <inkml:brush xml:id="br0">
      <inkml:brushProperty name="width" value="0.05" units="cm"/>
      <inkml:brushProperty name="height" value="0.05" units="cm"/>
    </inkml:brush>
  </inkml:definitions>
  <inkml:trace contextRef="#ctx0" brushRef="#br0">25 215 16940,'-1'1'105,"0"-1"1,0 1 0,0 0 0,0 0-1,0-1 1,0 1 0,0 0-1,0 0 1,0 0 0,1 0 0,-1 0-1,0 0 1,1 1 0,-1-1 0,1 0-1,-1 0 1,1 0 0,-1 1 0,1-1-1,0 2 1,-5 29 335,5-25-58,-3 28 122,2 0 0,1 0-1,2-1 1,1 1 0,2 0-1,15 58 1,-19-89-454,1 1 1,-1-1-1,1 0 1,0 0-1,0 0 1,0 0-1,1 0 0,-1 0 1,1-1-1,0 1 1,6 5-1,-7-8-26,0 0 0,0 0 0,0 0 0,0 0 0,1 0 0,-1 0 0,0-1 0,1 1 0,-1-1-1,0 1 1,1-1 0,-1 0 0,0 0 0,1 0 0,-1 0 0,1-1 0,-1 1 0,0-1 0,1 1 0,-1-1 0,0 0 0,0 0-1,0 0 1,4-2 0,6-4 42,0-1-1,0 0 0,-1-1 0,0 0 1,-1 0-1,0-1 0,0-1 1,9-12-1,63-102 374,-73 110-378,91-163 655,-87 153-584,-2-1 0,-1-1 0,-1 0 0,-1 0 0,4-34 0,-11 59-118,-1 1-1,1-1 1,-1 0-1,0 0 1,0 0-1,0 1 1,0-1-1,0 0 1,-1 0-1,1 0 1,0 1-1,-2-4 1,2 5-12,0 0 0,-1 0 1,1 0-1,0 0 0,-1 0 1,1 0-1,0-1 0,-1 1 1,1 0-1,0 0 0,-1 0 1,1 0-1,0 0 0,-1 1 1,1-1-1,0 0 0,-1 0 0,1 0 1,0 0-1,-1 0 0,1 0 1,0 0-1,-1 1 0,1-1 1,0 0-1,0 0 0,-1 1 1,1-1-1,0 0 0,0 0 1,-1 1-1,1-1 0,0 0 1,0 0-1,0 1 0,-1-1 1,-4 7-41,0 0 0,0 0 0,-7 16 0,1 0-754,0 1 0,1 1 0,2 0 0,0 0 0,-7 52 0,15-76 740,-1 0 0,1 0 0,0 0 0,0 0 0,0 0 1,0-1-1,0 1 0,0 0 0,0 0 0,0 0 0,0 0 0,1 0 0,-1 0 1,0 0-1,0 0 0,1 0 0,-1-1 0,1 1 0,-1 0 0,1 0 0,-1 0 1,1-1-1,-1 1 0,1 0 0,0-1 0,0 1 0,-1 0 0,1-1 0,0 1 0,0-1 1,-1 1-1,3 0 0,14-2-927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0.264"/>
    </inkml:context>
    <inkml:brush xml:id="br0">
      <inkml:brushProperty name="width" value="0.05" units="cm"/>
      <inkml:brushProperty name="height" value="0.05" units="cm"/>
    </inkml:brush>
  </inkml:definitions>
  <inkml:trace contextRef="#ctx0" brushRef="#br0">114 356 14763,'18'-2'2439,"-9"-1"-968,-9 3-1404,0 0 1,0 0 0,0 0 0,0 0 0,0 0 0,0 0-1,1 0 1,-1 0 0,0 0 0,0-1 0,0 1-1,0 0 1,0 0 0,0 0 0,0 0 0,0 0 0,0 0-1,0-1 1,0 1 0,0 0 0,0 0 0,0 0 0,0 0-1,0 0 1,0-1 0,0 1 0,0 0 0,0 0 0,0 0-1,0 0 1,0 0 0,0-1 0,0 1 0,0 0 0,0 0-1,0 0 1,0 0 0,0 0 0,-1 0 0,1 0 0,0-1-1,0 1 1,0 0 0,0 0 0,0 0 0,-2-1 105,1 1 0,0-1-1,-1 0 1,1 1 0,0-1 0,-1 1 0,1 0 0,-1-1 0,1 1 0,0 0 0,-1 0 0,1 0 0,-1 0 0,1 0 0,-1 0 0,-2 1 0,-24 6 253,28-7-422,-5 2-6,0 0 1,0 0-1,0 1 0,1-1 1,-1 1-1,0 0 1,1 1-1,0-1 0,0 1 1,0 0-1,0 0 1,1 0-1,-1 0 0,1 1 1,0-1-1,0 1 1,1 0-1,-1 0 0,1 0 1,0 0-1,1 0 1,-1 0-1,1 1 1,0-1-1,0 9 0,0-13-1,1 0-1,0 0 1,0 0-1,0 0 1,0 0 0,1 0-1,-1 0 1,0 0-1,0 0 1,1 0-1,-1 0 1,0 0-1,1 0 1,-1 0-1,1 0 1,-1 0-1,1 0 1,-1-1-1,1 1 1,0 0 0,-1 0-1,1-1 1,0 1-1,0 0 1,0-1-1,-1 1 1,1-1-1,0 1 1,0-1-1,0 1 1,0-1-1,0 0 1,0 1-1,0-1 1,0 0-1,0 0 1,0 0 0,0 0-1,0 0 1,0 0-1,0 0 1,0 0-1,0 0 1,0 0-1,0-1 1,0 1-1,0 0 1,1-1-1,6-2-12,0 0 0,-1-1-1,0 1 1,12-9-1,9-8-43,27-25 0,-31 23 44,40-25 0,-61 45 17,0 0 0,0 1 0,1 0 0,-1-1-1,0 1 1,0 1 0,1-1 0,-1 0 0,0 1 0,1-1-1,-1 1 1,1 0 0,-1 0 0,1 1 0,-1-1 0,0 1-1,1-1 1,-1 1 0,0 0 0,6 3 0,-7-4 11,-1 0-1,0 1 1,1-1 0,-1 0 0,1 0 0,-1 0 0,1 0 0,-1 0 0,0 0 0,1-1 0,-1 1 0,1 0 0,-1-1 0,0 1 0,1-1 0,-1 1 0,0-1-1,0 0 1,1 1 0,-1-1 0,0 0 0,0 0 0,0 0 0,0 0 0,0 0 0,0 0 0,0 0 0,0 0 0,-1-1 0,1 1 0,0 0 0,-1 0-1,1-1 1,0-1 0,3-6 50,-1 0-1,-1 0 0,4-19 1,-4 20-32,32-192-2875,-24 162 2267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0.931"/>
    </inkml:context>
    <inkml:brush xml:id="br0">
      <inkml:brushProperty name="width" value="0.05" units="cm"/>
      <inkml:brushProperty name="height" value="0.05" units="cm"/>
    </inkml:brush>
  </inkml:definitions>
  <inkml:trace contextRef="#ctx0" brushRef="#br0">23 1 16147,'-9'54'1320,"2"1"0,0 60 0,8-81-803,0 0-1,3 1 1,0-1 0,15 51-1,-16-76-407,1 1 1,0-1-1,1 0 0,-1 0 0,12 15 0,-14-22-88,-1 0-1,1 0 0,0 1 0,1-1 0,-1-1 1,0 1-1,0 0 0,1 0 0,-1-1 0,1 0 1,3 2-1,-5-3-15,1 1 1,-1-1-1,0 0 1,1 0-1,-1 0 0,1 0 1,-1 0-1,1 0 1,-1 0-1,0 0 1,1-1-1,-1 1 1,1 0-1,-1-1 0,0 1 1,1-1-1,-1 0 1,0 1-1,0-1 1,1 0-1,-1 0 0,0 0 1,2-2-1,-1 1 1,0-1 0,-1 1 0,1-1 0,0 0 0,-1 0 0,0 0 0,0 0 0,0 0 0,0 0 0,0 0 0,0 0 0,-1 0 0,1 0 0,-1 0 0,0-1 0,0-2 0,-6-53 51,5 56-54,0-1-4,1-2-8,-1 1 0,0-1 0,-1 1-1,1-1 1,-1 1 0,0 0-1,-3-6 1,5 11 7,0-1 1,0 1-1,0 0 1,0 0-1,0 0 0,0 0 1,0 0-1,0 0 0,0 0 1,0 0-1,0-1 0,-1 1 1,1 0-1,0 0 0,0 0 1,0 0-1,0 0 1,0 0-1,0 0 0,0 0 1,0 0-1,0 0 0,0-1 1,0 1-1,0 0 0,0 0 1,0 0-1,-1 0 0,1 0 1,0 0-1,0 0 1,0 0-1,0 0 0,0 0 1,0 0-1,0 0 0,0 0 1,-1 0-1,1 0 0,0 0 1,0 0-1,0 0 0,0 0 1,0 0-1,0 0 1,0 0-1,0 0 0,-1 0 1,1 0-1,0 0 0,0 0 1,0 0-1,0 0 0,0 0 1,0 1-1,0-1 0,0 0 1,-1 8-86,3 13-83,-1-19 154,-1 0 0,1 0 1,-1 0-1,1-1 0,0 1 0,0 0 0,0 0 0,0-1 1,0 1-1,0-1 0,0 1 0,1-1 0,-1 1 0,1-1 1,-1 0-1,1 0 0,-1 1 0,1-1 0,2 1 0,-2-2 5,0 1 1,0-1-1,0 0 0,0 0 0,0 1 0,-1-2 0,1 1 0,0 0 0,0 0 0,0 0 0,0-1 0,0 1 0,0-1 0,-1 0 0,1 1 0,2-2 0,3-3 1,0 1-1,0-1 1,0-1 0,0 1 0,-1-1 0,0 0 0,7-10 0,-4 5 59,-1 0 0,-1-1 0,0 0 1,0 0-1,-1-1 0,-1 0 0,7-25 0,-11 37-36,-1 0-1,0 0 1,0 0-1,1 0 0,-1 0 1,0-1-1,0 1 1,0 0-1,0 0 1,0 0-1,0 0 1,0-1-1,-1 1 0,1-1 1,-1 2-9,1 0 1,0 0-1,-1 0 0,1 0 0,0 0 1,-1 0-1,1 0 0,0 0 1,-1 0-1,1 1 0,0-1 1,-1 0-1,1 0 0,0 0 1,-1 0-1,1 1 0,0-1 1,0 0-1,-1 0 0,1 1 1,0-1-1,0 0 0,-1 0 1,1 1-1,0-1 0,0 0 1,0 1-1,-1-1 0,-18 34 128,9-9-76,2 0 0,1 1 0,1 0 0,2 0 0,0 1 0,2-1 0,1 41 0,1-59-14,1 0-1,0 0 1,0-1-1,4 11 0,-4-16-22,-1 0 1,1 0-1,0-1 0,-1 1 0,1 0 0,0-1 1,0 1-1,0-1 0,0 1 0,1-1 1,-1 1-1,0-1 0,1 0 0,-1 0 0,1 0 1,-1 1-1,1-1 0,-1-1 0,1 1 0,0 0 1,-1 0-1,1-1 0,0 1 0,2 0 0,0-1 20,0 0 0,0 0 0,0 0 0,0-1-1,0 0 1,0 0 0,-1 0 0,1 0 0,0 0-1,0-1 1,-1 1 0,1-1 0,5-4 0,3-2 70,-1-1 0,16-15 0,11-18 126,-1-1 0,50-77 0,-51 68-304,-36 51 66,0 1 1,0 0-1,0-1 0,0 1 0,0 0 0,0 0 1,0-1-1,1 1 0,-1 0 0,0-1 0,0 1 0,0 0 1,0 0-1,1-1 0,-1 1 0,0 0 0,0 0 1,1 0-1,-1-1 0,0 1 0,0 0 0,1 0 0,-1 0 1,0 0-1,1 0 0,-1-1 0,0 1 0,0 0 0,1 0 1,-1 0-1,0 0 0,1 0 0,-1 0 0,0 0 1,1 0-1,-1 0 0,0 0 0,1 0 0,-1 0 0,0 0 1,0 0-1,1 1 0,-1-1 0,0 0 0,1 0 1,3 19-89,-6 38-24,2-49 92,-1 6 6,-1 0 17,2-1 0,-1 0 1,1 0-1,1 1 0,1-1 0,0 0 1,4 17-1,-5-29 0,-1 0 0,0 0 0,1 0 0,-1 0-1,1 0 1,-1 0 0,1 0 0,0 0 0,-1 0 0,1 0 0,0 0 0,0 0 0,0 0 0,-1-1 0,1 1 0,0 0-1,0-1 1,0 1 0,0 0 0,0-1 0,0 1 0,0-1 0,1 0 0,-1 1 0,0-1 0,0 0 0,0 0 0,0 1 0,1-1-1,-1 0 1,0 0 0,0 0 0,0-1 0,0 1 0,1 0 0,-1 0 0,0-1 0,0 1 0,0 0 0,0-1 0,0 1-1,0-1 1,0 0 0,0 1 0,0-1 0,1-1 0,3-1-151,0-1 1,0 0-1,-1 0 1,0-1-1,0 1 1,0-1-1,5-8 1,-5 4-124,1-1 1,-2 1 0,1-1 0,-2 0 0,1 0-1,1-11 1,0-15-344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1.386"/>
    </inkml:context>
    <inkml:brush xml:id="br0">
      <inkml:brushProperty name="width" value="0.05" units="cm"/>
      <inkml:brushProperty name="height" value="0.05" units="cm"/>
    </inkml:brush>
  </inkml:definitions>
  <inkml:trace contextRef="#ctx0" brushRef="#br0">1 1 22053,'1'0'1448,"1"2"-1448,-2 1-272,5 0-328,3-1-632,5-1 944,-1 2-249,6 0-191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1.743"/>
    </inkml:context>
    <inkml:brush xml:id="br0">
      <inkml:brushProperty name="width" value="0.05" units="cm"/>
      <inkml:brushProperty name="height" value="0.05" units="cm"/>
    </inkml:brush>
  </inkml:definitions>
  <inkml:trace contextRef="#ctx0" brushRef="#br0">20 37 18308,'-1'-9'578,"1"6"-348,-1 0-1,1 0 1,0 0 0,0 0-1,1 0 1,0-6 0,3 19 1332,-1 11-852,-3 82 43,-14 119 0,5-124-202,6 151-1,3-239-553,2 1 0,-1-1 0,1 0 0,1 0 0,0 1-1,0-2 1,10 20 0,-12-27-20,0 0 0,1 0 1,-1 0-1,1 0 0,-1 0 0,1 0 0,-1 0 0,1 0 0,0-1 0,0 1 1,0-1-1,0 1 0,0-1 0,0 0 0,0 0 0,0 0 0,1 0 1,-1 0-1,0 0 0,1-1 0,-1 1 0,1-1 0,-1 0 0,0 0 0,1 1 1,-1-2-1,1 1 0,-1 0 0,1 0 0,-1-1 0,0 1 0,1-1 1,-1 0-1,0 0 0,1 0 0,-1 0 0,0 0 0,0 0 0,0 0 0,3-3 1,15-13-192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7.239"/>
    </inkml:context>
    <inkml:brush xml:id="br0">
      <inkml:brushProperty name="width" value="0.05" units="cm"/>
      <inkml:brushProperty name="height" value="0.05" units="cm"/>
    </inkml:brush>
  </inkml:definitions>
  <inkml:trace contextRef="#ctx0" brushRef="#br0">0 597 16708,'0'1'77,"1"-1"1,-1 1-1,0-1 1,0 0 0,0 1-1,1-1 1,-1 0-1,0 1 1,1-1 0,-1 0-1,0 0 1,1 1 0,-1-1-1,0 0 1,1 0-1,-1 1 1,0-1 0,1 0-1,-1 0 1,1 0-1,-1 0 1,0 0 0,1 0-1,-1 0 1,1 0 0,-1 1-1,1-2 1,-1 1-1,0 0 1,1 0 0,-1 0-1,1 0 1,-1 0-1,0 0 1,1 0 0,-1 0-1,1-1 1,-1 1 0,0 0-1,1 0 1,-1 0-1,0-1 1,1 1 0,-1 0-1,0-1 1,1 1-1,-1 0 1,0-1 0,19-21 1365,-13 14-955,110-130 1667,133-205-1,-228 303-2004,-16 30-82,0 0 0,12-18-1,-16 30-63,-1-1-1,1 0 0,-1 0 0,1 1 0,-1-1 1,1 0-1,-1 1 0,0-1 0,0 0 0,0 1 0,0-1 1,0 3-1,-3 46-2,-2 0-1,-3 0 1,-15 56 0,-8 48 206,27-126-229,2 0 0,0 0 0,4 44 0,6-38-588,-6-29 67,-1 0 0,1 0-1,-1 0 1,0 0 0,-1 0-1,1 0 1,-1 9-1,1-20-306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7.654"/>
    </inkml:context>
    <inkml:brush xml:id="br0">
      <inkml:brushProperty name="width" value="0.05" units="cm"/>
      <inkml:brushProperty name="height" value="0.05" units="cm"/>
    </inkml:brush>
  </inkml:definitions>
  <inkml:trace contextRef="#ctx0" brushRef="#br0">1 171 17092,'7'10'1816,"8"-7"-904,10-3-264,12-8 889,9-2-145,13-7-280,2-6-168,5-4-287,2 0-129,-7 0-384,-5 4-264,-13 8-688,-7 8-425,-16 10 977,-7 13-208,-9 7-192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8.076"/>
    </inkml:context>
    <inkml:brush xml:id="br0">
      <inkml:brushProperty name="width" value="0.05" units="cm"/>
      <inkml:brushProperty name="height" value="0.05" units="cm"/>
    </inkml:brush>
  </inkml:definitions>
  <inkml:trace contextRef="#ctx0" brushRef="#br0">146 1 19604,'0'35'1926,"-1"-19"-1312,0-1 0,2 0 0,-1 0 0,2 1 0,0-1 0,6 20 0,-8-34-600,1 0-1,0 0 1,-1 0-1,1 0 0,0 0 1,-1 0-1,1 0 1,0 0-1,0 0 1,0 0-1,0-1 1,0 1-1,0 0 1,0-1-1,0 1 0,0 0 1,0-1-1,0 1 1,1-1-1,-1 0 1,0 1-1,0-1 1,0 0-1,1 0 1,-1 0-1,0 0 0,0 0 1,1 0-1,-1 0 1,0 0-1,0 0 1,2-1-1,7-1-7,-1-1 0,0 0 0,13-5 0,0-1 34,-15 8-46,1 0-1,-1 0 0,0 0 1,1 1-1,-1 0 0,0 0 0,0 1 1,1 0-1,-1 1 0,0-1 1,0 1-1,0 0 0,0 1 1,0 0-1,-1 0 0,1 1 1,-1-1-1,0 1 0,0 1 1,0-1-1,-1 1 0,9 9 1,-7-7-14,0 1 1,-1-1 0,0 1-1,-1 0 1,0 1 0,0-1 0,-1 1-1,0 0 1,0 0 0,-1 0 0,0 1-1,-1-1 1,0 1 0,-1 0-1,1 0 1,-2 16 0,-1-20 35,0 0 0,0-1 0,0 1 0,-1-1 0,0 1 0,0-1 0,-1 0 0,0 0 0,0 0 0,0 0 0,0 0 0,-1-1 0,1 1 0,-1-1 0,0 0 0,-1 0 0,1 0 1,-1-1-1,0 1 0,0-1 0,0-1 0,-7 4 0,1-1 25,1 0 0,-1-1-1,0-1 1,0 0 0,-1-1 0,1 0 0,-1 0 0,1-1 0,-1-1 0,-14 0 0,14-2-181,0 0 0,0 0 0,1-1 0,-1-1 0,1 0 0,0 0 1,0-1-1,1-1 0,-1 0 0,1 0 0,0-1 0,-16-14 0,14 9-263,1 0-1,1 0 0,0-1 0,0 0 0,1-1 0,1 0 0,0-1 0,-10-28 1,-2-15-638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8.524"/>
    </inkml:context>
    <inkml:brush xml:id="br0">
      <inkml:brushProperty name="width" value="0.05" units="cm"/>
      <inkml:brushProperty name="height" value="0.05" units="cm"/>
    </inkml:brush>
  </inkml:definitions>
  <inkml:trace contextRef="#ctx0" brushRef="#br0">1 64 19124,'17'-8'2361,"1"5"-1505,7 2-352,1 0 1792,11 1-1279,0 0-265,6-2-320,-3-1-104,0 0-232,-1-2-168,-7-4-528,-2 1-440,-13-1 856,-4 2-169,-9 2-143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19.380"/>
    </inkml:context>
    <inkml:brush xml:id="br0">
      <inkml:brushProperty name="width" value="0.05" units="cm"/>
      <inkml:brushProperty name="height" value="0.05" units="cm"/>
    </inkml:brush>
  </inkml:definitions>
  <inkml:trace contextRef="#ctx0" brushRef="#br0">370 14 16820,'9'-4'735,"-6"3"-497,1-1 1,-1 1-1,1 0 0,0-1 1,0 2-1,-1-1 1,1 0-1,0 1 1,6-1-1,-9 2-150,-1-1 0,1 1 0,-1-1 0,1 1 0,-1-1 0,1 1 0,-1-1 0,0 1 0,1-1 0,-1 1 0,0-1 0,1 1 0,-1-1 0,0 1 0,1 0 0,-1-1 0,0 1 0,0 0 0,0-1 0,0 1 0,0 0 0,0-1 0,0 1 0,0 0 0,0-1 0,0 1 0,0 0 0,0-1 0,0 1 0,-1-1 0,1 1 0,0 0 0,-1 0 0,-8 25 965,-14 11-442,-1 0-1,-2-1 1,-40 42 0,32-38-268,-55 61 350,-47 58 155,133-155-833,0 0 0,1 0-1,-1 0 1,1 1-1,-2 4 1,4-8-15,-1-1 0,1 1 0,0 0 0,-1-1-1,1 1 1,0 0 0,0 0 0,0-1 0,0 1 0,0 0 0,0 0 0,0-1-1,0 1 1,0 0 0,0 0 0,0-1 0,0 1 0,0 0 0,1 0 0,-1-1 0,0 1-1,1 0 1,-1-1 0,0 1 0,1 0 0,-1-1 0,1 1 0,-1-1 0,1 1-1,-1-1 1,1 1 0,0-1 0,-1 1 0,1-1 0,-1 1 0,1-1 0,0 0 0,0 1-1,-1-1 1,1 0 0,1 1 0,8 0 1,0 0-1,0-1 1,0 0-1,0-1 1,0 0-1,0 0 1,0-1-1,9-3 1,7 0 5,31-6 24,105-17 60,-137 25-68,0 1 0,0 2 0,0 0-1,37 7 1,-57-6-16,-1 0-1,1 0 1,-1 1 0,1-1-1,-1 1 1,0 1 0,0-1-1,0 0 1,8 7 0,-11-8-4,0 0 0,0 0 0,0 0 0,0 0 1,0 0-1,0 0 0,0 0 0,0 0 0,-1 1 1,1-1-1,0 0 0,-1 1 0,1-1 0,-1 1 1,1-1-1,-1 0 0,0 1 0,0-1 1,0 1-1,1-1 0,-1 1 0,-1-1 0,1 1 1,0-1-1,0 1 0,0-1 0,-1 1 0,1-1 1,-1 0-1,1 1 0,-1-1 0,0 0 1,1 1-1,-1-1 0,-2 2 0,3-2-24,-1 1 0,-1-1 0,1 0 0,0 0 0,0 0 0,0 0 0,0 0 0,-1 0 0,1 0 0,0 0 0,-1 0 0,1 0 0,-1-1 0,1 1 0,-1-1 0,1 1 0,-1-1 0,0 0 0,1 0 0,-1 1 0,1-1 0,-1 0 0,0 0 0,1-1 0,-4 1 0,-2-2-309,1 0 0,-1-1 1,1 0-1,-12-6 0,-7-3-131,2 4-55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4.361"/>
    </inkml:context>
    <inkml:brush xml:id="br0">
      <inkml:brushProperty name="width" value="0.05" units="cm"/>
      <inkml:brushProperty name="height" value="0.05" units="cm"/>
    </inkml:brush>
  </inkml:definitions>
  <inkml:trace contextRef="#ctx0" brushRef="#br0">38 53 15563,'-19'162'2325,"11"-118"-1734,2 1-1,3 0 0,2 66 1,1-102-508,1-1 0,1 0 0,-1 0 0,1 0 0,5 13 0,-6-19-66,1 1-1,-1-1 0,0 0 0,1 1 0,-1-1 0,1 0 0,0 0 0,0 0 0,-1 0 0,1 0 0,1-1 0,-1 1 0,0 0 0,0-1 0,1 0 0,-1 1 1,0-1-1,1 0 0,-1 0 0,1 0 0,3 0 0,0-1-22,-1 1 0,0-2 0,1 1 0,-1 0 0,0-1 0,0 0 0,1-1 0,-1 1 0,0-1 0,0 0 0,0 0 0,0 0 1,-1-1-1,1 1 0,-1-1 0,8-6 0,0-2-45,0 0-1,0 0 1,-1-1 0,13-19-1,-7 7-5,-2-1-1,-1 0 1,0-1-1,-3 0 1,12-36-1,-11 22 25,-2-1 1,-1 0-1,2-44 0,-10 78 39,0 2 9,-1-1-1,1 0 1,-1 0-1,0 0 1,0 1 0,-3-13-1,0 18 28,-1 7-19,-2 11 12,-8 47 113,4 0 0,2 1 0,1 94 1,7-153-140,1 19 52,3 27-1,-3-46-144,0-1 0,0 1 0,1-1 0,0 1 1,0-1-1,1 0 0,-1 0 0,1 0 0,6 8 0,-7-12 51,0 0 0,1 0-1,-1 1 1,1-2 0,-1 1-1,1 0 1,0 0 0,0-1-1,0 0 1,0 0 0,3 2-1,14 2-266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21.636"/>
    </inkml:context>
    <inkml:brush xml:id="br0">
      <inkml:brushProperty name="width" value="0.05" units="cm"/>
      <inkml:brushProperty name="height" value="0.05" units="cm"/>
    </inkml:brush>
  </inkml:definitions>
  <inkml:trace contextRef="#ctx0" brushRef="#br0">1 192 14627,'-1'-4'236,"1"1"0,0-1 0,0 1 0,0 0 0,0-1 0,1 1 0,-1-1 0,1 1 0,0 0 0,0 0 0,0-1-1,1 1 1,-1 0 0,1 0 0,-1 0 0,1 0 0,0 0 0,0 1 0,0-1 0,1 1 0,-1-1 0,4-2 0,5-6 348,1 1 1,1 0-1,17-10 0,-9 8-159,0 1 0,0 0-1,24-7 1,-36 15-323,0 0 1,0 1 0,0-1 0,0 2-1,0 0 1,0 0 0,0 0 0,1 1 0,-1 1-1,15 2 1,-21-3-86,-1 1 0,0-1 0,0 1 0,1 0 0,-1 0 0,0 0 0,0 0 0,0 0 0,0 1 0,0-1 0,-1 1 0,1-1 0,0 1 0,-1-1 0,1 1 0,-1 0 0,1 0 0,1 3 0,-2-1-5,0-1-1,1 1 1,-1-1 0,-1 1 0,1-1 0,0 1 0,-1 0-1,0-1 1,0 1 0,-1 6 0,-1 3 1,0 0 0,-1 0 0,-1 0 0,-1 0 0,-6 14 0,-11 15 28,-3-1-1,-1 0 1,-1-2 0,-48 51 0,72-87-39,0 0 1,1 1-1,-1-1 1,1 1 0,0 0-1,-2 4 1,3-7-3,1-1 1,0 1 0,0-1-1,0 1 1,0-1 0,0 1-1,0-1 1,0 1 0,0-1 0,0 1-1,0-1 1,0 1 0,0-1-1,0 1 1,0-1 0,0 1-1,0-1 1,1 1 0,-1-1 0,0 0-1,0 1 1,1 0 0,0-1 0,0 1 0,-1 0 0,1-1 0,0 1 0,0-1 0,0 0 0,0 1 0,0-1 0,0 0 0,0 0 0,0 1 1,0-1-1,0 0 0,0 0 0,-1 0 0,3 0 0,20-2 25,-1-1 0,1-1 1,-1-1-1,28-9 0,11-2 31,-25 6-413,0 3-1,1 1 1,-1 1 0,43 1-1,-66 6 25,-2 2-104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22.047"/>
    </inkml:context>
    <inkml:brush xml:id="br0">
      <inkml:brushProperty name="width" value="0.05" units="cm"/>
      <inkml:brushProperty name="height" value="0.05" units="cm"/>
    </inkml:brush>
  </inkml:definitions>
  <inkml:trace contextRef="#ctx0" brushRef="#br0">1 233 17820,'17'10'2112,"7"-10"-1288,18-12-159,8-5 1015,13-10-488,6-5-104,7-2-255,1-1-145,-9 4-440,-8 4-304,-16 9-904,-9 8-433,-20 10 1089,-9 3-272,-12 7-224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1:22.482"/>
    </inkml:context>
    <inkml:brush xml:id="br0">
      <inkml:brushProperty name="width" value="0.05" units="cm"/>
      <inkml:brushProperty name="height" value="0.05" units="cm"/>
    </inkml:brush>
  </inkml:definitions>
  <inkml:trace contextRef="#ctx0" brushRef="#br0">138 50 18932,'0'0'57,"0"1"-1,0-1 1,0 1-1,0-1 1,0 1 0,0-1-1,1 1 1,-1-1 0,0 1-1,0-1 1,0 1-1,0-1 1,1 0 0,-1 1-1,0-1 1,0 1-1,1-1 1,-1 0 0,0 1-1,0-1 1,1 0-1,-1 1 1,1-1 0,-1 0-1,0 1 1,1-1 0,-1 0-1,1 0 1,-1 1-1,0-1 1,1 0 0,-1 0-1,1 0 1,-1 0-1,1 0 1,-1 0 0,1 0-1,-1 0 1,1 0-1,-1 0 1,1 0 0,-1 0-1,1 0 1,-1 0-1,0 0 1,1 0 0,-1 0-1,1-1 1,-1 1 0,1 0-1,-1 0 1,1-1-1,31-16 1002,-22 11-324,1 0-356,0 1 1,0 0-1,1 0 0,0 1 1,0 1-1,0 0 1,16-2-1,-26 5-352,1 0-1,0-1 1,0 1-1,0 0 1,0 1-1,0-1 1,-1 0-1,1 1 0,0 0 1,0 0-1,-1 0 1,1 0-1,0 0 1,-1 0-1,1 1 1,-1-1-1,1 1 1,-1-1-1,0 1 1,0 0-1,0 0 1,0 0-1,0 0 1,0 1-1,0-1 1,-1 1-1,1-1 1,-1 1-1,0-1 1,0 1-1,0-1 0,0 1 1,0 0-1,0 0 1,-1 0-1,1 4 1,0 4-20,-1 0 0,0 1 0,0-1 0,-1 0 0,-1 0 0,1 0 0,-2 0 0,0 0 0,-7 16 0,4-11 6,-1-1-1,-1 1 0,0-1 0,-1-1 1,-17 21-1,4-13 5,21-21-18,0 0 0,0 0 0,0 0 1,-1 0-1,1 0 0,0 0 1,-1-1-1,1 1 0,-1-1 0,1 1 1,0-1-1,-1 1 0,1-1 0,-1 0 1,-2 0-1,4 1 0,0-1 0,-1 0-1,1 0 1,0 0 0,0 0 0,0 0 0,-1 0-1,1 0 1,0 0 0,0-1 0,0 1 0,-1 0-1,1 0 1,0 0 0,0 0 0,0 0 0,-1 0-1,1 0 1,0 0 0,0 0 0,0-1 0,0 1-1,0 0 1,-1 0 0,1 0 0,0 0 0,0 0 0,0-1-1,0 1 1,0 0 0,0 0 0,0 0 0,-1-1-1,1 1 1,0 0 0,0 0 0,0 0 0,0-1-1,0 1 1,0 0 0,6-9-83,13-6-81,-13 13 116,0 0-1,0 0 1,1 0 0,-1 1 0,1 0 0,-1 0 0,1 1 0,0 0 0,-1 0 0,1 0 0,-1 1 0,1 0 0,0 0 0,-1 1 0,0 0 0,1 0 0,-1 0 0,0 1 0,0 0 0,-1 0 0,9 5 0,-8-3 27,1 0-1,-1 0 1,0 0 0,0 1 0,0-1-1,-1 2 1,0-1 0,0 0 0,0 1-1,-1 0 1,0 0 0,-1 0 0,1 1 0,-1-1-1,-1 1 1,1 0 0,0 8 0,-1-4 98,-2 1 1,0 0-1,0 0 1,-1 0-1,0-1 1,-1 1-1,-1 0 1,0-1-1,-9 22 1,5-18 75,-1 0 0,0 0-1,-1-1 1,-1-1 0,0 0 0,-1 0 0,-12 12 0,10-14 1,0 0 0,-1-1 0,0 0 0,0-1 0,-1 0 0,-31 13 0,34-18-120,0-1 1,0 0-1,-1 0 1,0-1-1,1-1 1,-1 0-1,0-1 1,0 0-1,-21-2 1,27 0-165,1 0-1,-1 0 1,0-1 0,1 1 0,-1-1-1,1-1 1,0 1 0,-1-1 0,1 0-1,-11-8 1,14 8 42,0 0 1,0 0-1,0 0 0,0 0 1,0-1-1,1 1 0,-1-1 1,1 0-1,0 0 0,0 0 1,1 0-1,-1 0 1,1 0-1,0 0 0,0 0 1,0-1-1,0-6 0,0-26-593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28.457"/>
    </inkml:context>
    <inkml:brush xml:id="br0">
      <inkml:brushProperty name="width" value="0.05" units="cm"/>
      <inkml:brushProperty name="height" value="0.05" units="cm"/>
    </inkml:brush>
  </inkml:definitions>
  <inkml:trace contextRef="#ctx0" brushRef="#br0">348 5 15331,'-4'-1'214,"0"0"-1,0 0 1,1 1-1,-1-1 1,0 1-1,0 0 0,0 0 1,1 0-1,-1 0 1,0 1-1,0-1 1,0 1-1,1 0 1,-1 0-1,0 1 1,1-1-1,-1 1 0,1-1 1,-1 1-1,1 0 1,0 1-1,0-1 1,-5 5-1,-6 7 274,0-1 0,1 1 0,-15 22 0,27-34-455,-70 102 1228,63-92-1147,2 1-1,-1 0 0,2 0 1,0 0-1,0 1 1,-4 24-1,9-35-120,0 1-1,0 0 0,0 0 0,1-1 1,-1 1-1,1 0 0,0 0 1,0-1-1,0 1 0,0-1 1,1 1-1,-1-1 0,1 0 1,0 1-1,0-1 0,0 0 1,1 0-1,-1 0 0,1-1 1,5 5-1,5 4-98,1 0 0,1-1 0,20 10 1,-11-6-12,-11-7 72,0 1 0,0 1-1,-1 0 1,-1 1 0,16 15-1,-24-21 77,-1-1 0,1 0 0,-1 1-1,0-1 1,0 1 0,0 0 0,-1 0 0,1 0-1,-1 0 1,0 0 0,0 0 0,0 0 0,0 0-1,-1 0 1,0 0 0,0 1 0,0-1 0,0 0-1,-1 0 1,1 0 0,-1 0 0,0 0 0,0 0-1,-3 6 1,-2 3 147,0-1 0,-1 0 0,0 0 0,-1-1 0,0 1 0,-1-2 0,0 1 1,-1-2-1,-16 14 0,19-17-129,0 0 1,-1-1 0,0 0-1,0-1 1,0 0-1,0 0 1,-1 0 0,1-1-1,-1 0 1,0-1 0,0 0-1,0-1 1,0 1-1,0-2 1,-12 1 0,17-2-175,0 0 0,0 1 0,0-2 0,0 1 0,0 0 0,0-1 0,1 0 0,-1 0 0,0 0 0,1 0 0,-7-5 1,9 6 37,0 0 1,0 0 0,0 0 0,0-1 0,-1 1-1,2 0 1,-1-1 0,0 1 0,0-1 0,0 1-1,1-1 1,-1 1 0,1-1 0,-1 1 0,1-1-1,-1 1 1,1-1 0,0 0 0,0 1 0,0-1 0,0 0-1,0 1 1,0-1 0,1 0 0,-1 1 0,0-1-1,1 1 1,-1-1 0,1 1 0,0-1 0,-1 1-1,1-1 1,1-1 0,19-18-708,10 0-188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28.886"/>
    </inkml:context>
    <inkml:brush xml:id="br0">
      <inkml:brushProperty name="width" value="0.05" units="cm"/>
      <inkml:brushProperty name="height" value="0.05" units="cm"/>
    </inkml:brush>
  </inkml:definitions>
  <inkml:trace contextRef="#ctx0" brushRef="#br0">18 0 16788,'18'28'1800,"-18"18"-1008,-5 4-288,-4 8 937,0 3-265,2-1-344,2-4-184,5-12-368,0-9-192,8-15-456,5-9-280,4-11 1656,-1-10-1088,4-9-16,0-8-72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29.355"/>
    </inkml:context>
    <inkml:brush xml:id="br0">
      <inkml:brushProperty name="width" value="0.05" units="cm"/>
      <inkml:brushProperty name="height" value="0.05" units="cm"/>
    </inkml:brush>
  </inkml:definitions>
  <inkml:trace contextRef="#ctx0" brushRef="#br0">0 656 16508,'0'1'81,"0"0"1,0 0 0,0-1 0,0 1 0,1 0-1,-1 0 1,0-1 0,0 1 0,0 0-1,1 0 1,-1-1 0,0 1 0,0 0 0,1-1-1,-1 1 1,1 0 0,-1-1 0,1 1 0,-1-1-1,1 1 1,-1-1 0,1 1 0,-1-1 0,1 1-1,0-1 1,-1 0 0,1 1 0,0-1 0,0 1-1,2-1 58,-1 1-1,0-1 1,1 0-1,-1 0 0,1 0 1,-1 0-1,0 0 1,1 0-1,3-1 0,4-2 146,1 0-1,-1-1 0,12-6 0,17-8 24,-1-3 0,-1-1 0,-1-1 0,-1-2 0,-1-2 1,36-36-1,-68 61-238,0 0 0,0-1 0,0 1 1,0 0-1,-1-1 0,1 1 0,-1-1 1,0 0-1,0 1 0,2-5 0,-3 6-52,0 1 0,0 0 0,0-1 0,0 1 0,0-1 0,0 1 0,0 0 0,0-1 0,0 1 0,0 0 0,0-1 0,-1 1 0,1 0 0,0-1 0,0 1 0,0 0 0,0-1 0,0 1 0,-1 0 0,1 0 0,0-1 0,0 1 0,-1 0 0,1 0 0,0-1 0,0 1 0,-1 0 0,1 0 0,0 0 0,-1-1 0,0 1 12,-1 0 1,1-1-1,-1 1 1,1 0-1,-1 0 1,1 0-1,-1 0 0,1 1 1,-1-1-1,1 0 1,0 0-1,-2 1 1,-6 2 24,1 1 0,0 0 1,0 0-1,1 0 0,-1 1 1,1 0-1,0 0 0,0 1 1,0 0-1,-7 9 0,-1 3-36,1 0-1,-22 36 0,26-37-12,1 1-1,1 0 1,0 0-1,-7 30 1,12-38-9,1 0 1,0 0 0,1 0 0,0 0-1,1 0 1,0 0 0,0 0 0,1 0-1,1 0 1,4 17 0,-5-23-5,0-1 0,1 0 0,-1 0 0,1 0-1,0 0 1,0 0 0,0 0 0,0-1 0,0 1 0,1-1 0,-1 1 0,1-1 0,-1 0 0,1 0 0,0 0 0,0 0-1,0-1 1,0 1 0,0-1 0,1 0 0,-1 1 0,0-2 0,1 1 0,-1 0 0,0-1 0,1 1 0,-1-1 0,6 0-1,1-1-52,0 0 0,0 0 0,0-1 0,-1 0 0,1 0 0,0-1 0,-1-1 0,16-7 0,-9 2-98,0-2 1,-1 0 0,0 0 0,0-2-1,-2 0 1,1 0 0,-2-1-1,0-1 1,0 0 0,10-18 0,-6 4-355,0 0 1,-2-2-1,-1 1 1,17-63-1,-20 48 68,-1 0 1,-2 0-1,-2-1 0,-3 0 1,-1 0-1,-8-67 0,7 103 497,-2 1 0,0 0-1,0 0 1,0-1 0,-1 1-1,-5-10 1,8 18-35,0 1 0,-1-1 1,1 1-1,0-1 0,0 1 0,-1-1 0,1 1 1,0-1-1,-1 1 0,1 0 0,0-1 1,-1 1-1,1-1 0,-1 1 0,1 0 0,-1-1 1,1 1-1,0 0 0,-1 0 0,1-1 1,-1 1-1,0 0 0,1 0 0,-1 0 0,1 0 1,-1 0-1,1-1 0,-1 1 0,1 0 1,-1 0-1,1 0 0,-1 1 0,0-1 0,1 0 1,-1 0-1,1 0 0,-1 0 0,1 0 1,-1 1-1,1-1 0,-1 0 0,1 0 0,-1 1 1,1-1-1,0 0 0,-1 1 0,1-1 1,-1 0-1,1 1 0,0-1 0,-1 1 0,1-1 1,0 1-1,-1-1 0,1 1 0,0-1 1,0 1-1,-14 28 578,4 5-230,2-1 1,1 1-1,1 1 1,2-1-1,2 1 1,1-1 0,4 42-1,-2-67-317,1 0-1,-1 0 1,1 0-1,1 0 1,-1 0-1,2-1 1,-1 1-1,9 13 1,-11-19-46,1 0 0,0-1 0,1 1 0,-1-1 0,0 1 0,1-1 0,-1 0 1,1 0-1,0 0 0,0 0 0,0 0 0,0-1 0,0 1 0,0-1 1,0 0-1,1 0 0,-1 0 0,0 0 0,1 0 0,-1-1 0,0 0 0,1 1 1,-1-1-1,1-1 0,6 0 0,-3-1-21,0 0 1,0 0-1,0 0 1,8-5-1,-10 4-2,0 1 1,1 0-1,-1 0 0,1 0 0,0 0 1,-1 1-1,11-1 0,-15 2 20,1 1-1,-1-1 1,1 0-1,-1 1 0,1-1 1,-1 1-1,1 0 1,-1-1-1,0 1 1,1 0-1,-1 0 1,0 0-1,1 0 1,-1 0-1,0 0 1,0 0-1,0 1 0,0-1 1,0 0-1,0 1 1,-1-1-1,1 0 1,0 1-1,-1-1 1,1 1-1,-1-1 1,1 1-1,-1-1 0,0 1 1,1 2-1,1 7 53,-1 1 0,0-1 0,0 13 0,-1-18-15,-4 212 1457,5-200-1274,3-13-688,-3-6 389,0 0 1,0 0 0,0-1 0,0 1 0,0-1 0,-1 1-1,1-1 1,0 1 0,-1-1 0,0 1 0,1-1-1,-1 0 1,0 1 0,1-4 0,9-79-632,-2 33 198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29.723"/>
    </inkml:context>
    <inkml:brush xml:id="br0">
      <inkml:brushProperty name="width" value="0.05" units="cm"/>
      <inkml:brushProperty name="height" value="0.05" units="cm"/>
    </inkml:brush>
  </inkml:definitions>
  <inkml:trace contextRef="#ctx0" brushRef="#br0">1 109 18276,'1'2'115,"0"-1"1,0 1 0,0-1-1,0 0 1,0 1-1,1-1 1,-1 0 0,1 0-1,-1 0 1,1 0-1,-1 0 1,1 0-1,0 0 1,-1-1 0,1 1-1,0 0 1,0-1-1,-1 0 1,1 1-1,0-1 1,0 0 0,0 0-1,-1 0 1,1 0-1,0 0 1,0 0-1,0-1 1,0 1 0,-1-1-1,1 1 1,0-1-1,-1 0 1,1 1-1,2-2 1,7-4 288,1-1 0,-1 1 0,18-16 0,-18 13-256,-1 2 4,0 0 0,0-1 0,-1 0-1,-1-1 1,14-17 0,-21 26-141,-1 0 0,0 0 1,0 0-1,0 0 0,1-1 0,-1 1 0,0 0 1,0 0-1,0 0 0,0-1 0,0 1 1,0 0-1,1 0 0,-1 0 0,0-1 0,0 1 1,0 0-1,0 0 0,0-1 0,0 1 0,0 0 1,0 0-1,0-1 0,0 1 0,0 0 0,0 0 1,0-1-1,0 1 0,0 0 0,0 0 1,-1 0-1,1-1 0,0 1 0,0 0 0,0 0 1,0-1-1,-10 2 194,-12 10 46,10-2-212,2 1 0,-1 1 0,1-1 0,1 2 0,0-1 0,1 1 0,0 0 0,0 1-1,2 0 1,-1 0 0,2 1 0,0 0 0,0-1 0,1 2 0,1-1 0,1 0 0,0 1 0,0 17 0,2-27-38,0-1-1,1 1 1,-1-1-1,1 1 1,0-1-1,0 0 1,1 1-1,0-1 1,-1 0-1,1 0 1,1 0 0,-1 0-1,0 0 1,1 0-1,0-1 1,0 1-1,0-1 1,0 0-1,1 0 1,-1 0 0,1 0-1,0-1 1,0 1-1,0-1 1,0 0-1,0 0 1,0-1-1,0 1 1,1-1-1,-1 0 1,1 0 0,-1 0-1,1-1 1,-1 1-1,1-1 1,-1 0-1,1 0 1,5-2-1,-3 1-99,0-1-1,1 0 1,-1 0-1,0-1 1,0 0-1,-1 0 0,1 0 1,0-1-1,-1 0 1,0-1-1,0 1 1,0-1-1,-1 0 1,0 0-1,0-1 0,0 0 1,0 0-1,-1 0 1,0 0-1,0-1 1,-1 1-1,3-9 1,9-31-379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0.383"/>
    </inkml:context>
    <inkml:brush xml:id="br0">
      <inkml:brushProperty name="width" value="0.05" units="cm"/>
      <inkml:brushProperty name="height" value="0.05" units="cm"/>
    </inkml:brush>
  </inkml:definitions>
  <inkml:trace contextRef="#ctx0" brushRef="#br0">2 0 18836,'-2'13'1960,"2"13"-1399,0 17-265,3 6 1416,4 14-1168,2 6-200,4 5-208,0-2-72,4-9-264,-1-10-216,-2-13-344,0-8-168,-6-22-337,-6-10-599,-9-25 1208,-9-9-336,-8-16-25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0.786"/>
    </inkml:context>
    <inkml:brush xml:id="br0">
      <inkml:brushProperty name="width" value="0.05" units="cm"/>
      <inkml:brushProperty name="height" value="0.05" units="cm"/>
    </inkml:brush>
  </inkml:definitions>
  <inkml:trace contextRef="#ctx0" brushRef="#br0">15 127 15211,'-14'-35'1761,"14"17"-793,6 8-296,9 7 992,7 0-223,8-1-313,3-3-224,10-1-264,1 0-176,9-1-544,0 2-432,-1 1 464,-2 1-72,-11 2-128</inkml:trace>
  <inkml:trace contextRef="#ctx0" brushRef="#br0" timeOffset="1">105 535 17836,'-1'0'1912,"10"-5"-1048,5-4-303,5-3 879,5 1-168,6-5-336,3 0-200,7 4-728,5-1-600,-1 1 576,-5-1-120,-3-1-168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1.782"/>
    </inkml:context>
    <inkml:brush xml:id="br0">
      <inkml:brushProperty name="width" value="0.05" units="cm"/>
      <inkml:brushProperty name="height" value="0.05" units="cm"/>
    </inkml:brush>
  </inkml:definitions>
  <inkml:trace contextRef="#ctx0" brushRef="#br0">130 525 19444,'0'0'100,"0"-1"1,0 0-1,0 0 0,0 1 0,0-1 0,0 0 0,0 0 1,0 1-1,0-1 0,0 0 0,0 1 0,0-1 1,-1 0-1,1 0 0,0 1 0,0-1 0,-1 0 0,1 1 1,-1-1-1,1 1 0,-1-1 0,1 0 0,-1 1 1,1-1-1,-1 1 0,1-1 0,-1 1 0,1 0 1,-1-1-1,0 1 0,1-1 0,-1 1 0,0 0 0,1 0 1,-1-1-1,0 1 0,0 0 0,1 0 0,-1 0 1,0 0-1,0 0 0,1 0 0,-1 0 0,0 0 0,0 0 1,1 0-1,-1 0 0,0 1 0,1-1 0,-1 0 1,0 0-1,1 1 0,-1-1 0,0 0 0,-1 2 0,-3 0 69,0 1-1,0 0 1,1 0-1,-1 1 1,1-1-1,-6 6 1,3 0-171,0 0 0,1 0 0,0 0 0,0 1 0,1-1 0,0 1 0,1 1 0,0-1 0,1 0 0,0 1 0,1 0 0,0 0 0,0 0 0,1 0 0,1 0 0,0 0 0,0 0 0,3 17 0,-2-26-2,-1 1-1,1-1 0,0 1 1,0-1-1,-1 0 0,1 0 0,1 1 1,-1-1-1,0 0 0,1 0 1,-1 0-1,1 0 0,-1 0 1,1 0-1,0-1 0,0 1 1,0-1-1,0 1 0,0-1 1,3 2-1,-2-2 4,0 0 1,0-1-1,0 1 0,0-1 1,0 1-1,0-1 0,0 0 1,0 0-1,0-1 0,0 1 1,0-1-1,0 1 0,0-1 1,3-1-1,5-3 32,0 1 0,-1-2 1,0 1-1,0-2 0,0 1 0,-1-1 0,13-12 1,-11 7 55,0 1 1,-1-2 0,0 1 0,0-1-1,-2-1 1,1 0 0,-2 0-1,0-1 1,-1 1 0,0-1 0,-1-1-1,-1 1 1,5-32 0,-9 42-57,-1 0 0,1 0 0,-1 0 0,1-1 0,-2 1 0,1 0 0,0 0 0,-1 1 0,-3-7 0,5 10-30,-1 0 1,1 0-1,-1 0 1,0 0-1,1 0 0,-1 1 1,0-1-1,1 0 1,-1 0-1,0 1 0,0-1 1,1 0-1,-1 1 1,0-1-1,0 1 0,0-1 1,0 1-1,0 0 1,0-1-1,-1 1 0,0 0-7,1 0 0,0 0 0,-1 1 0,1-1 0,0 1 0,-1-1 0,1 1 0,0-1 0,0 1 0,0 0 0,-1 0 0,1-1 0,0 1 0,0 0 0,0 0 0,0 0 0,1 0 0,-1 0 0,0 0 0,-1 2 0,-1 2-25,0 0 0,1 0-1,-1 1 1,1-1-1,1 0 1,-1 1 0,0 0-1,1-1 1,0 1 0,1 0-1,-1 10 1,1-14 20,0 0 1,0 0 0,0 1-1,0-1 1,0 0 0,1-1-1,-1 1 1,1 0-1,-1 0 1,1 0 0,0 0-1,0 0 1,-1 0 0,1-1-1,0 1 1,1 0-1,-1-1 1,0 1 0,0 0-1,1-1 1,-1 0-1,1 1 1,-1-1 0,1 0-1,0 0 1,-1 0 0,1 0-1,0 0 1,0 0-1,0 0 1,0-1 0,0 1-1,0-1 1,-1 1 0,1-1-1,0 0 1,4 0-1,0 0 5,0-1-1,0-1 0,0 1 0,-1-1 1,1 1-1,-1-2 0,1 1 0,-1-1 1,0 1-1,8-7 0,4-4 8,26-24-1,-16 10 51,0-2-1,-2-1 1,-1-1-1,-1-1 1,-2-1-1,-1-1 1,-2-1 0,-2 0-1,-1-1 1,11-40-1,-23 67-39,-1 0 0,0 0 0,0 0 0,-1 0 0,0 0 0,-1-1 0,-1-12 0,2 21-11,-1 0-1,0 1 1,0-1-1,0 0 1,0 1-1,0-1 1,-1 0-1,1 1 1,0-1 0,0 0-1,0 1 1,0-1-1,-1 0 1,1 1-1,0-1 1,-1 1-1,1-1 1,-1 0-1,1 1 1,0-1-1,-1 1 1,1-1-1,-1 1 1,1-1-1,-1 1 1,0 0 0,1-1-1,-1 1 1,1 0-1,-1-1 1,0 1-1,1 0 1,-1 0-1,0 0 1,1-1-1,-1 1 1,0 0-1,1 0 1,-1 0-1,0 0 1,1 0-1,-1 0 1,-1 1 0,0 0-4,-1 0 0,1 1 0,-1-1 1,1 1-1,-1 0 0,1-1 1,0 1-1,0 0 0,0 1 1,-3 3-1,-8 11-16,1 1 0,1 1 0,0 0 0,1 1 0,-10 31 0,8-14 16,1 1 1,-7 49-1,15-69 6,0 0 0,2 0-1,0 0 1,1 0 0,1 0-1,0 0 1,5 20 0,-4-32-2,0 0 0,0 1 0,0-1 0,1 0 1,0 0-1,0 0 0,0-1 0,1 1 1,0-1-1,0 0 0,0 0 0,1 0 1,0 0-1,0-1 0,0 0 0,0 0 0,1 0 1,-1-1-1,1 0 0,0 0 0,0 0 1,9 2-1,-3-1-6,0 0 0,0-2 0,0 1 0,1-2 0,-1 1 0,1-2 0,-1 0 0,1 0 0,15-3 0,-24 2 4,0 0 0,0 0 0,0 0 0,0 0 0,0-1 0,0 1 0,-1-1 0,1 0 0,0 0 0,-1 0 1,0-1-1,1 0 0,-1 1 0,0-1 0,0 0 0,-1 0 0,1 0 0,-1-1 0,1 1 0,-1-1 0,0 1 0,0-1 0,-1 0 0,1 0 0,-1 0 1,0 1-1,0-1 0,0-1 0,0 1 0,-1-8 0,1 11 2,-2-39 3,1 38-4,0 1 0,0-1 0,0 1 0,0 0-1,0-1 1,0 1 0,-1-1 0,1 1 0,-1-1-1,1 1 1,-1 0 0,0-1 0,1 1 0,-1 0-1,0 0 1,0-1 0,0 1 0,0 0 0,0 0-1,0 0 1,0 0 0,-2-1 0,2 2 0,1 0 0,-1 0 1,0 0-1,1 1 0,-1-1 0,0 0 1,1 0-1,-1 0 0,0 1 1,1-1-1,-1 0 0,1 1 0,-1-1 1,1 0-1,-1 1 0,0-1 1,1 1-1,-1-1 0,1 1 0,0-1 1,-1 1-1,1-1 0,-1 1 1,1-1-1,0 1 0,-1 0 0,1-1 1,0 1-1,0 0 0,0-1 0,-1 1 1,1 0-1,-7 24-10,7-25 11,-1 7-8,0 1 0,0-1 0,1 1 0,0-1 0,0 1 0,0-1 0,1 0 0,0 1 0,3 8 0,-3-13 6,0 0 1,0 0 0,0-1-1,0 1 1,1 0-1,-1-1 1,1 1-1,0-1 1,0 1 0,0-1-1,0 0 1,0 1-1,0-1 1,1 0-1,-1-1 1,1 1 0,-1 0-1,1-1 1,0 1-1,-1-1 1,1 0 0,0 0-1,0 0 1,0 0-1,3 0 1,3-1 9,0 1-1,0-1 1,1-1 0,-1 0 0,0 0 0,0-1 0,0 0-1,0-1 1,0 1 0,-1-2 0,1 1 0,-1-1-1,0-1 1,0 1 0,0-2 0,-1 1 0,13-12 0,-9 7 21,0 0 1,-1-1 0,0-1 0,-1 0-1,0 0 1,-1-1 0,0 0 0,-1 0-1,-1-1 1,6-15 0,-11 26-24,1-1-1,-1 1 1,0-1-1,0 1 1,0-1 0,-1 0-1,1 1 1,-1-1-1,0 0 1,0 1 0,0-1-1,0 0 1,-1 1 0,1-1-1,-1 0 1,0 1-1,0-1 1,-3-4 0,4 7-7,0 1 1,-1-1 0,1 1 0,0-1-1,-1 1 1,1-1 0,-1 1 0,1 0-1,-1-1 1,1 1 0,-1-1 0,0 1-1,1 0 1,-1-1 0,1 1-1,-1 0 1,0 0 0,1 0 0,-1 0-1,1-1 1,-1 1 0,0 0 0,1 0-1,-1 0 1,0 0 0,1 0 0,-2 1-1,0-1 0,1 1 0,-1-1 0,1 1 0,-1 0 0,1 0-1,0 0 1,-1 0 0,1 0 0,0 0 0,-3 2 0,0 3-3,-1 0 0,0 0 0,1 0 0,-3 8 0,2-5 0,1 1 1,0 0 0,1 0 0,0 0-1,0 1 1,1-1 0,1 1-1,0-1 1,0 17 0,1-23 2,0 0 1,0 0 0,1 0-1,0 0 1,-1-1-1,1 1 1,1 0-1,-1 0 1,0-1-1,1 1 1,0-1-1,0 0 1,0 1-1,0-1 1,1 0-1,-1 0 1,1 0 0,-1 0-1,1-1 1,0 1-1,0-1 1,1 0-1,-1 0 1,0 0-1,1 0 1,-1 0-1,1-1 1,-1 0-1,6 2 1,-4-2-91,0 0-1,0 0 1,0-1-1,0 1 1,0-1 0,0 0-1,0-1 1,0 1 0,0-1-1,0 0 1,-1 0 0,1 0-1,0-1 1,0 0 0,-1 0-1,1 0 1,-1 0 0,0-1-1,1 0 1,-1 0-1,-1 0 1,6-5 0,-3 2-61,-1 0 0,0-1 0,0 0 0,-1 0 0,1 0 0,-1 0 1,-1-1-1,0 1 0,0-1 0,0 0 0,-1 0 0,2-15 0,-1-37-645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4.949"/>
    </inkml:context>
    <inkml:brush xml:id="br0">
      <inkml:brushProperty name="width" value="0.05" units="cm"/>
      <inkml:brushProperty name="height" value="0.05" units="cm"/>
    </inkml:brush>
  </inkml:definitions>
  <inkml:trace contextRef="#ctx0" brushRef="#br0">141 1 14483,'-4'1'204,"1"1"1,-1-1-1,1 1 1,0 0-1,0 0 0,0 1 1,0-1-1,0 1 0,0-1 1,1 1-1,-5 5 0,-24 39 783,20-29-594,4-8-250,-26 45 275,30-50-395,1 0 0,0 0 1,0 1-1,0-1 0,0 1 1,1-1-1,0 1 0,-1 7 0,2-13-22,0 1-1,0-1 0,0 0 1,0 1-1,1-1 0,-1 0 1,0 0-1,0 1 0,0-1 1,0 0-1,1 1 0,-1-1 1,0 0-1,0 0 0,0 0 0,1 1 1,-1-1-1,0 0 0,0 0 1,1 0-1,-1 0 0,0 0 1,1 1-1,-1-1 0,0 0 1,0 0-1,1 0 0,-1 0 1,0 0-1,1 0 0,-1 0 0,0 0 1,1 0-1,-1 0 0,0 0 1,0 0-1,1 0 0,-1 0 1,0 0-1,1-1 0,-1 1 1,0 0-1,0 0 0,1 0 1,-1 0-1,0 0 0,0-1 1,1 1-1,-1 0 0,0 0 0,1-1 1,14-8 5,13-13 0,-18 14 0,-1 1 1,1-1 0,0 2 0,1-1-1,16-6 1,-24 12-6,0 0 1,0 0-1,0 1 0,1-1 0,-1 1 1,0-1-1,0 1 0,1 0 0,-1 0 1,0 1-1,1-1 0,-1 1 0,0-1 1,0 1-1,0 0 0,1 0 0,-1 1 1,0-1-1,0 1 0,-1-1 0,1 1 1,0 0-1,-1 0 0,1 0 1,2 3-1,3 3 23,-1 1 1,0 0-1,0 0 1,-1 1 0,0 0-1,0 0 1,-1 0-1,-1 1 1,0 0-1,0 0 1,-1 0-1,0 0 1,1 15-1,-1 0 214,-1-1 0,-2 1 0,0-1 0,-8 50 0,4-50 252,-13 41-1,15-59-364,-1 1 1,0-1-1,0 0 1,-1 1 0,0-2-1,0 1 1,-1 0-1,0-1 1,-7 8-1,11-13-90,0 0 1,-1 1-1,1-1 0,-1 0 0,0 0 0,1 0 0,-1 0 0,0 0 0,0 0 1,0 0-1,0-1 0,1 1 0,-1-1 0,0 1 0,0-1 0,0 0 1,0 0-1,0 0 0,0 0 0,-4 0 0,4-1-5,-1 0 0,1 0 0,-1 0 0,1 0-1,-1-1 1,1 1 0,0-1 0,-1 1 0,1-1 0,0 0-1,0 0 1,0 0 0,-1-3 0,-4-4 23,1-1 0,0 0 1,0 0-1,1-1 0,-6-18 0,4 8-25,1-1-1,1 0 1,1 0-1,0-1 1,0-29-1,4 43-29,1 0 0,0 0 0,0 0 0,1 0-1,0 1 1,0-1 0,5-9 0,-5 12-8,1 1 0,0 0 0,0 0 1,0 1-1,1-1 0,-1 1 0,1-1 0,0 1 1,0 0-1,1 1 0,-1-1 0,7-3 0,5-2-282,-1 0-1,0-2 0,-1 1 1,0-2-1,-1 0 1,0 0-1,-1-1 0,0-1 1,17-26-1,-7 0-282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2.203"/>
    </inkml:context>
    <inkml:brush xml:id="br0">
      <inkml:brushProperty name="width" value="0.05" units="cm"/>
      <inkml:brushProperty name="height" value="0.05" units="cm"/>
    </inkml:brush>
  </inkml:definitions>
  <inkml:trace contextRef="#ctx0" brushRef="#br0">72 8 18212,'-33'-8'1840,"16"10"-1352,2 2-608,10 0 1721,3 1-825,4-5-560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2.540"/>
    </inkml:context>
    <inkml:brush xml:id="br0">
      <inkml:brushProperty name="width" value="0.05" units="cm"/>
      <inkml:brushProperty name="height" value="0.05" units="cm"/>
    </inkml:brush>
  </inkml:definitions>
  <inkml:trace contextRef="#ctx0" brushRef="#br0">36 41 20124,'-7'17'398,"1"-1"0,0 1 0,2 0 0,0 1-1,1-1 1,0 1 0,2 0 0,0 20 0,1-14-294,2 1 1,1-1-1,1 0 1,1 0-1,11 32 1,-12-46-91,0 0 0,0 0 1,1-1-1,0 0 0,1 0 1,0 0-1,12 13 0,-15-18 13,0-1 1,0 0-1,1-1 0,-1 1 0,1-1 0,-1 1 0,1-1 0,0 0 0,0 0 0,0-1 0,0 1 1,0-1-1,0 0 0,0 0 0,0 0 0,1-1 0,-1 1 0,0-1 0,0 0 0,1 0 1,6-1-1,-2-2 68,-1 0 1,1 0-1,0-1 1,-1 1 0,0-2-1,0 1 1,0-1-1,-1-1 1,1 1 0,-1-1-1,0-1 1,-1 1-1,0-1 1,9-13 0,-3 3 138,0 0 1,-2-1 0,0-1-1,-2 1 1,11-31 0,-13 28-24,-1 0 0,0 0 0,-2 0 1,2-33-1,-5 46-170,0-1 1,0 0-1,-1 0 0,0 0 0,0 1 0,-1-1 1,0 1-1,-1-1 0,1 1 0,-2 0 1,1-1-1,-1 2 0,-9-13 0,13 18-46,-1 1-1,0-1 1,0 1-1,0-1 1,0 1 0,-1 0-1,1 0 1,0 0-1,0-1 1,-1 1-1,1 1 1,-1-1-1,1 0 1,-1 0-1,1 0 1,-1 1-1,0-1 1,1 1 0,-1-1-1,0 1 1,1 0-1,-1 0 1,0-1-1,1 1 1,-1 0-1,0 1 1,0-1-1,1 0 1,-1 0-1,0 1 1,1-1 0,-1 1-1,1-1 1,-1 1-1,0 0 1,1 0-1,0 0 1,-1 0-1,-2 1 1,0 3-51,0-1 0,0 1-1,0 0 1,0-1 0,1 2 0,0-1 0,0 0 0,0 1-1,1-1 1,-2 7 0,0 0-224,1 0 0,0 0 0,-1 23 0,3-29 37,1 0 0,0-1 0,0 1 0,1 0 0,-1 0 0,1-1 0,1 1 0,-1 0 0,1-1 0,3 7 0,-4-10 161,-1-1-1,1 1 1,0-1-1,1 0 1,-1 1-1,0-1 1,0 0-1,1 0 1,-1 0 0,0 0-1,1 0 1,-1 0-1,1 0 1,-1 0-1,1-1 1,0 1-1,-1 0 1,1-1-1,0 1 1,-1-1-1,1 0 1,0 0-1,-1 0 1,1 0-1,0 0 1,0 0-1,-1 0 1,1 0-1,0-1 1,-1 1-1,1 0 1,0-1-1,-1 0 1,1 1 0,0-1-1,-1 0 1,1 0-1,2-2 1,24-17-979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3.105"/>
    </inkml:context>
    <inkml:brush xml:id="br0">
      <inkml:brushProperty name="width" value="0.05" units="cm"/>
      <inkml:brushProperty name="height" value="0.05" units="cm"/>
    </inkml:brush>
  </inkml:definitions>
  <inkml:trace contextRef="#ctx0" brushRef="#br0">98 160 15195,'-1'5'702,"2"-2"-373,-1-1 0,0 1 0,-1-1 0,1 1 0,0 0 0,-1-1 0,1 1 0,-1-1 0,0 0 0,0 1 0,0-1 0,0 0 0,0 1 0,0-1 0,-1 0 0,-2 3 0,3-4 90,9-24 98,-6 18-468,0 1-1,1 0 1,0 0-1,-1 0 1,2 0-1,-1 1 0,0-1 1,1 1-1,0 0 1,-1 0-1,10-5 1,14-14 416,-43 24 354,6 6-688,1 1-1,-1 0 1,2 0 0,-1 1 0,1 0-1,-10 17 1,2 1-25,-18 41 0,33-67-102,-3 5 9,1 0 0,-1 1 0,2-1 0,-1 1-1,1-1 1,0 1 0,1 0 0,-1 0 0,2 0 0,-1 0 0,1 10-1,0-17-6,1 0-1,-1 0 0,0 0 1,0-1-1,1 1 0,-1 0 0,0 0 1,1 0-1,-1 0 0,0-1 0,1 1 1,0 0-1,-1 0 0,1-1 1,-1 1-1,1 0 0,0-1 0,-1 1 1,1-1-1,0 1 0,0-1 0,-1 1 1,1-1-1,1 1 0,0-1 7,0 0-1,0 1 1,-1-1-1,1 0 1,0 0-1,0-1 1,-1 1-1,1 0 1,0-1-1,-1 1 1,1-1-1,2 0 1,5-3 44,1-1 0,-1-1 0,13-9 0,-18 13-45,48-37 151,-26 19-64,1 1 1,0 1-1,52-25 1,-76 42-98,0-1 0,1 1 0,-1 0 0,0 0 0,0 1 0,1-1 0,-1 1 0,1-1 0,-1 1 0,0 0 0,1 0 0,-1 1 0,1-1 1,-1 1-1,0-1 0,1 1 0,-1 0 0,0 0 0,4 2 0,-5-1 9,1 0 1,-1 0 0,0-1-1,0 1 1,0 1-1,0-1 1,0 0-1,-1 0 1,1 1 0,-1-1-1,0 1 1,1-1-1,-1 1 1,0 0-1,0-1 1,-1 1-1,1 0 1,0 0 0,-1-1-1,0 1 1,0 0-1,0 4 1,-22-100 2601,-25-81-2104,47 173-572,0 0 0,0 0 0,-1 0 0,1 1 0,0-1-1,0 0 1,0 0 0,0 0 0,0 0 0,0 1-1,0-1 1,0 0 0,0 0 0,1 0 0,-1 1 0,0-1-1,0 0 1,1 0 0,-1 1 0,1-1 0,-1 0-1,0 0 1,1 1 0,0-1 0,-1 0 0,1 1 0,-1-1-1,1 1 1,0-1 0,-1 1 0,1-1 0,0 1-1,-1-1 1,1 1 0,0 0 0,1-1 0,2 0-308,1 0 1,0 1 0,-1 0-1,1-1 1,7 2 0,6-1 24,15-3-474,5-3-70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3.517"/>
    </inkml:context>
    <inkml:brush xml:id="br0">
      <inkml:brushProperty name="width" value="0.05" units="cm"/>
      <inkml:brushProperty name="height" value="0.05" units="cm"/>
    </inkml:brush>
  </inkml:definitions>
  <inkml:trace contextRef="#ctx0" brushRef="#br0">97 0 18612,'-6'8'328,"-1"0"-1,1 1 1,1-1 0,-1 1-1,1 0 1,1 0-1,0 1 1,-6 18 0,-14 84 1220,22-99-1255,-6 34 326,-1 55 0,8-86-507,1 0 0,1 0 1,0-1-1,1 1 1,1-1-1,1 1 0,7 21 1,-10-34-94,0 0 1,1-1-1,-1 1 0,0-1 1,1 1-1,0-1 0,-1 0 1,1 1-1,0-1 1,0 0-1,0 0 0,1 0 1,-1 0-1,0-1 0,1 1 1,-1-1-1,1 1 1,0-1-1,-1 0 0,6 1 1,-4-1-6,0-1 0,0 1 0,-1-1 0,1 0 0,0-1 1,0 1-1,-1-1 0,1 0 0,0 0 0,-1 0 0,1 0 1,0 0-1,-1-1 0,0 0 0,6-3 0,10-9 37,-1 0 0,-1-1 0,0-1 0,19-23 0,20-19 61,-54 56-112,-1 1-1,1-1 1,0 1-1,-1 0 1,1 0 0,0 0-1,0 0 1,0 0-1,3-1 1,-4 2-1,-1 0 1,1 0-1,-1 0 1,1 0-1,0 0 1,-1 0-1,1 0 1,0 0-1,-1 0 1,1 0-1,-1 0 1,1 0-1,0 1 1,-1-1-1,1 0 1,-1 0-1,1 1 1,0-1-1,-1 0 1,1 1-1,0 0 1,1 1-2,-1 1 1,1 0-1,-1-1 0,0 1 1,1 0-1,-1 0 0,0 0 1,-1 0-1,1 0 1,-1 0-1,1 6 0,1 16 4,-2 0-1,-3 35 0,1-38-79,1 0 0,0 0-1,5 34 1,-4-56 49,0 0 1,0 1-1,0-1 0,0 0 1,0 0-1,0 1 0,0-1 1,0 0-1,0 1 0,0-1 1,0 0-1,0 0 0,1 1 1,-1-1-1,0 0 0,0 1 1,0-1-1,0 0 0,0 0 1,1 0-1,-1 1 0,0-1 1,0 0-1,0 0 0,1 0 1,-1 1-1,0-1 1,0 0-1,1 0 0,-1 0 1,0 0-1,0 0 0,1 1 1,-1-1-1,1 0 0,6-8-524,4-15 240,1-14-47,6-9-108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2:33.936"/>
    </inkml:context>
    <inkml:brush xml:id="br0">
      <inkml:brushProperty name="width" value="0.05" units="cm"/>
      <inkml:brushProperty name="height" value="0.05" units="cm"/>
    </inkml:brush>
  </inkml:definitions>
  <inkml:trace contextRef="#ctx0" brushRef="#br0">26 193 18084,'0'4'339,"1"1"0,0 0 0,0-1 0,0 1 0,0-1 0,1 1-1,0-1 1,0 0 0,0 1 0,3 4 0,-4-8-252,0 0-1,0 0 0,-1 0 0,1 0 1,0-1-1,0 1 0,0 0 1,0 0-1,0-1 0,1 1 0,-1 0 1,0-1-1,0 1 0,0-1 1,0 1-1,1-1 0,-1 0 0,0 0 1,0 1-1,1-1 0,-1 0 1,0 0-1,1 0 0,-1 0 1,0-1-1,0 1 0,1 0 0,-1 0 1,0-1-1,0 1 0,1-1 1,-1 1-1,0-1 0,0 1 0,0-1 1,0 0-1,0 0 0,0 1 1,0-1-1,0 0 0,0 0 0,1-2 1,1 0 60,0 0 1,0-1 0,0 0-1,0 0 1,-1 0 0,4-7-1,-5 10-121,-1 0-1,1 0 0,-1 0 1,1 0-1,-1 0 0,0 0 1,1 0-1,-1 0 0,0 0 1,1 0-1,-1 0 0,0-1 1,0 1-1,0 0 0,0 0 1,0 0-1,-1 0 1,1 0-1,0 0 0,0 0 1,-1 0-1,1-1 0,0 1 1,-1 0-1,1 0 0,-1 0 1,0 1-1,1-1 0,-1 0 1,0 0-1,1 0 0,-1 0 1,-1 0-1,1 0-14,-1 1-1,1-1 1,0 1 0,0 0-1,-1 0 1,1 0 0,0 0-1,-1 0 1,1 0 0,0 0-1,-1 0 1,1 0 0,0 1 0,0-1-1,-1 0 1,1 1 0,0-1-1,0 1 1,0-1 0,-1 1-1,1 0 1,0-1 0,0 1-1,0 0 1,0 0 0,0 0-1,0 0 1,1 0 0,-1 0 0,-1 1-1,-3 4 0,0 1 0,1 0 0,-7 11 0,3-2-28,0 1 0,2-1 0,0 1 0,1 1 0,0-1 0,2 1 0,0-1 0,1 1 0,0 26 0,2-42 14,0 0 0,0 0 0,0 0 0,1 0 0,-1 0 0,0 0 0,1 0 0,0 0 0,-1-1 0,1 1 0,0 0 0,0 0 0,0 0 0,0-1 1,2 4-1,-2-5 1,0 1 1,0 0 0,0-1-1,0 1 1,0-1 0,1 1-1,-1-1 1,0 1-1,0-1 1,0 0 0,1 1-1,-1-1 1,0 0 0,0 0-1,0 0 1,1 0 0,-1 0-1,0 0 1,2-1 0,5-1-8,0-1 1,1 0 0,-1 0-1,-1-1 1,15-9 0,-8 5 0,11-6-35,125-61-293,-132 67 245,0 1 0,0 1 0,0 1 0,1 1-1,0 0 1,30-1 0,-43 5 45,0 0-1,0 1 1,0-1 0,-1 1-1,1 1 1,0-1-1,-1 1 1,10 3 0,-14-4 52,1 0 1,0 0 0,-1 0-1,1 0 1,-1 0-1,1 0 1,-1 0 0,0 0-1,1 1 1,-1-1 0,0 0-1,0 1 1,0-1 0,0 1-1,0 0 1,0-1-1,-1 1 1,1 0 0,0-1-1,-1 1 1,1 0 0,-1 0-1,0-1 1,0 1-1,1 0 1,-1 0 0,0 0-1,-1 0 1,1-1 0,-1 4-1,1-4 29,0 0 0,0 0-1,0-1 1,0 1 0,0 0-1,0 0 1,-1-1 0,1 1-1,0 0 1,0 0 0,-1-1-1,1 1 1,-1 0 0,1-1-1,-1 1 1,1 0 0,-1-1 0,1 1-1,-1-1 1,1 1 0,-1-1-1,0 1 1,0-1 5,0 0 1,1 0-1,-1 0 0,1 0 0,-1-1 1,1 1-1,-1 0 0,0 0 1,1-1-1,-1 1 0,1 0 1,-1-1-1,1 1 0,0 0 0,-1-1 1,1 1-1,-1-1 0,1 1 1,0 0-1,-1-1 0,1 0 1,-17-34 1076,-3-25-146,7 25-760,2 1 1,2-2-1,-6-37 1,15 72-225,-1 0 0,1 0 0,0 0 0,0 0 0,0 0 0,0 0 0,0 0 0,0 0 0,1 0 0,-1 0 0,0 0 0,0 0 0,1 0 0,-1 0 0,0 0 0,1 0 0,-1 0 0,1 0 0,-1 0 0,1 1 0,0-1 0,-1 0 0,1 0 0,0 1 0,0-1 0,-1 0 0,1 1 0,0-1 0,0 1 0,0-1 0,0 1 0,0-1 0,0 1 1,1-1-1,4 0-218,-1 1 1,1-1 0,-1 1 0,1 0-1,8 1 1,5 0-706,-9 0 613,1-1 0,-1-1 0,1 0 0,-1 0 0,0-1 0,1 0-1,-1-1 1,0 0 0,0 0 0,16-9 0,37-30-800</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22.584"/>
    </inkml:context>
    <inkml:brush xml:id="br0">
      <inkml:brushProperty name="width" value="0.05" units="cm"/>
      <inkml:brushProperty name="height" value="0.05" units="cm"/>
    </inkml:brush>
  </inkml:definitions>
  <inkml:trace contextRef="#ctx0" brushRef="#br0">0 326 12875,'74'11'1436,"19"-8"-1371,169-16 0,-82 0-39,59 5 30,108-5 22,0-23-39,-212 13-27,144-20 9,3 22-10,-117 27 45,196 32-1,-138-11 161,-75-15-70,0-7-1,239-22 0,420-43-26,-676 54-124,470-14 136,2 39 524,-426-6-622,295-16-1,-395-3-35,273-14-40,-263 20 31,0 3-1,90 16 1,-56 1 13,-22-2 20,1-4 0,103 1 0,406-68 110,-450 33-115,9-13-16,-64 11 0,-74 21 90,-30 1 16,0 0-41,0 1 1,0-1-1,-1 0 1,1 0 0,0 1-1,-1-1 1,1 0 0,0 0-1,-1 1 1,1-1-1,0 0 1,-1 0 0,1 0-1,0 0 1,-1 0 0,1 0-1,-1 1 1,1-1-1,0 0 1,-1 0 0,1 0-1,-1 0 1,1 0 0,0-1-1,-1 1 1,1 0-1,-1 0 1,1 0 0,0 0-1,-1 0 1,1 0 0,0-1-1,-1 1 1,-19-6 82,15 4-24,-17 1 20,19 1-134,0 0-1,0 0 1,0 0-1,0 0 0,0 0 1,0-1-1,1 0 1,-1 1-1,-5-3 0,7 2-55,0 0 0,0 0 0,1 0-1,-1 0 1,1 0 0,-1 0-1,1 0 1,-1 0 0,1 0-1,0 0 1,0 0 0,-1 0-1,1 0 1,0 0 0,0 0-1,0 0 1,0 0 0,0-1-1,0 1 1,0 0 0,1 0-1,-1 0 1,0 0 0,1 0-1,0-2 1,13-34-358,-10 28 301,8-22-227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8.166"/>
    </inkml:context>
    <inkml:brush xml:id="br0">
      <inkml:brushProperty name="width" value="0.05" units="cm"/>
      <inkml:brushProperty name="height" value="0.05" units="cm"/>
    </inkml:brush>
  </inkml:definitions>
  <inkml:trace contextRef="#ctx0" brushRef="#br0">1 219 12651,'5'1'84,"1"-1"1,-1 0 0,0 0 0,1-1-1,-1 1 1,0-1 0,1 0 0,-1 0-1,0-1 1,7-2 0,8-2 10,125-38 55,5-1-63,-119 38-90,0 1 0,62-4 0,470 27-67,14 55 502,68 3-28,222-89-406,-429-3-1,70 8 30,360-11 42,544-46-6,-194-39 221,-1214 105-281,246-23 207,-207 22-136,1 1 1,0 2-1,72 14 1,-98-12-53,-1 1 0,0 1 0,0 0-1,22 12 1,-31-14-31,0 1 0,0 0 0,-1 0-1,0 0 1,1 1 0,-2 1 0,1-1-1,-1 1 1,0 0 0,6 9 0,-5 5-20,-6-20 28,-1 0 0,0-1-1,0 1 1,0-1 0,0 1 0,0 0-1,0-1 1,0 1 0,0 0-1,0-1 1,0 1 0,0-1-1,0 1 1,0 0 0,0-1-1,0 1 1,0 0 0,-1-1-1,1 1 1,0-1 0,-1 1-1,1-1 1,-1 2 0,-11-10-45</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29.300"/>
    </inkml:context>
    <inkml:brush xml:id="br0">
      <inkml:brushProperty name="width" value="0.05" units="cm"/>
      <inkml:brushProperty name="height" value="0.05" units="cm"/>
    </inkml:brush>
  </inkml:definitions>
  <inkml:trace contextRef="#ctx0" brushRef="#br0">12504 977 13931,'-103'-95'353,"-167"-115"1,211 168-1468,-1 4 0,-2 2 0,-2 3 0,-1 2 0,-109-34 0,-445-96 474,-15 47 4592,-660-10-2191,-8 97-2611,-297 59 916,4 101 251,-404 135-5460,1930-258 5073,-827 143 1557,746-117-1338,1 7 1,3 6 0,-260 125 0,33 45-609,325-185 508,2 2 0,1 2 0,2 1 0,2 3 1,-50 63-1,78-86 53,0 0 1,1 0 0,1 1 0,0 1 0,2 0 0,-13 43-1,19-53-43,0 1 0,2 0 0,-1 0 0,1 0 0,1 0 0,0 0 0,1 0 0,0 0 0,1 0 0,0 0 0,1 0 0,0-1 0,1 1 0,0-1 0,6 11 0,1-4 7,0 0 1,2-1-1,0 0 1,0-1 0,2-1-1,24 22 1,4-3 61,63 38 0,-31-28-28,1-3-1,3-4 0,1-3 1,113 30-1,349 58 195,411 24 235,-590-95-308,567 76 59,3-34-168,420-28 48,-547-33-36,12 11 20,1181 46 12,-1470-74-137,818 18-2,-2-54 108,-831-17-1,-383 22-55,244-65 0,-321 65-57,-1-2 0,-1-3 0,-1-2 0,-1-2 0,84-57-1,-109 64-6,-1-1-1,-1-1 1,-1-1-1,-1-1 1,-1-1-1,0-1 1,-2 0-1,-1-2 0,-1 0 1,-2 0-1,0-2 1,12-36-1,-14 27-21,-1-1 1,-2 0-1,-2 0 0,-2 0 0,-1-1 0,-2-44 0,-3 55 3,-1 1-1,-2 0 0,0 0 0,-2 1 1,-1 0-1,-1 0 0,-1 0 0,-2 1 1,-21-39-1,6 23-7,-2 2 0,-2 1 1,-2 1-1,-1 2 0,-57-48 0,-206-136-13,293 216 35,-770-456 34,-248-32 827,734 371-709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51.460"/>
    </inkml:context>
    <inkml:brush xml:id="br0">
      <inkml:brushProperty name="width" value="0.05" units="cm"/>
      <inkml:brushProperty name="height" value="0.05" units="cm"/>
    </inkml:brush>
  </inkml:definitions>
  <inkml:trace contextRef="#ctx0" brushRef="#br0">1957 593 12083,'-22'5'114,"0"0"1,-1-1 0,0-2 0,0 0 0,0-1 0,0-1-1,0-2 1,1 0 0,-33-8 0,2 2 232,-1 1 1,0 3-1,-76 4 0,-68-5-89,52-13-256,-50-3-5,149 18 3,0 3-1,-56 5 0,61 1-6,0 1 0,0 1-1,-61 23 1,78-22 2,1 2-1,0 1 0,0 1 1,1 0-1,1 2 1,-37 32-1,32-22-11,0 2 1,2 1-1,1 1 0,1 1 1,2 1-1,1 1 0,-16 35 1,29-52 13,1 0 0,1 0 0,0 1 0,1-1 0,1 1 0,0 0 1,1 0-1,1 1 0,0-1 0,2 0 0,-1 0 0,2 0 0,0 0 0,1 0 0,1 0 1,0 0-1,1-1 0,1 1 0,0-2 0,1 1 0,1-1 0,0 0 0,19 24 0,-14-22-4,0-1 0,1 0 0,1-1 0,0-1 0,1 0 0,32 19 0,-23-18 2,0-2-1,1 0 0,1-2 1,36 10-1,-2-8 1,0-1 0,1-4 0,114 0 0,-76-10 17,0-5-1,0-3 1,-1-6-1,0-3 1,115-41-1,-80 14-36,-2-7-1,-2-6 0,131-82 1,-212 112-12,-1-2 0,54-48 0,-82 62 42,0 0 1,-2-2-1,0 0 1,-2-1-1,0-1 1,-1 0 0,12-26-1,-22 36 15,0 1 0,-1-1 1,0 0-1,0 0 0,-2 0 0,1-1 0,-2 1 0,0 0 1,0-1-1,-1 0 0,0 1 0,-2-1 0,1 1 0,-1 0 1,-4-14-1,-1 8 7,1 1 0,-2-1 0,0 2 0,-1-1 0,-1 1 0,-1 0 0,0 1 0,-1 0 0,-18-18 1,-3 3-2,0 1 0,-2 1 0,-70-42 0,-128-48-8,160 87-57,-2 3-1,0 4 1,-2 2-1,-153-21 1,8 22-38,94 14 23</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54.781"/>
    </inkml:context>
    <inkml:brush xml:id="br0">
      <inkml:brushProperty name="width" value="0.05" units="cm"/>
      <inkml:brushProperty name="height" value="0.05" units="cm"/>
    </inkml:brush>
  </inkml:definitions>
  <inkml:trace contextRef="#ctx0" brushRef="#br0">4007 257 10530,'-17'-8'418,"0"-1"0,0 0-1,1-1 1,-22-19 0,19 15-117,0 1 0,-29-16 1,-25-4-186,-124-39 0,162 63-124,-1 1-1,0 2 1,0 2 0,0 1-1,-1 2 1,-44 4 0,-218 40-82,227-30 78,21-4-29,-909 181 487,941-185-441,-774 214 70,700-186 93,2 5-1,-124 70 1,149-68-30,1 2 1,3 3-1,-95 89 1,125-102-134,2 1 1,1 2 0,1 0 0,2 2-1,2 1 1,2 2 0,1 0 0,2 1-1,2 0 1,1 2 0,3 0 0,-9 45-1,19-65-5,1 0-1,0 0 1,2 1-1,1-1 1,1 0 0,0 0-1,2 0 1,1 0-1,1 0 1,1-1-1,0 0 1,2 0-1,21 37 1,-16-35-1,1-1 1,1-1-1,1-1 0,1 0 0,1-1 1,1-1-1,0-1 0,1-1 1,1 0-1,1-2 0,37 19 1,-8-10 0,1-2 0,2-3 0,90 21-1,-63-25 3,158 10-1,-35-25 1,238-30 0,477-83 6,-771 92 20,630-114 287,-752 129-320,281-58-112,-250 55 102,1 3-1,-1 3 1,79 5 0,-37 7 26,-35-2 89,130-2 0,-190-5-76,1-1 0,-1 0 0,1 0 0,-1 0 0,0-1 1,0 1-1,0-2 0,0 1 0,0 0 0,0-1 0,-1 0 0,1 0 0,-1 0 0,0 0 0,1-1 0,5-7 1,-3 2 28,-1 0 0,0 0 0,-1-1 0,0 0 0,0 0 1,-1 0-1,4-15 0,-2 3-45,-2-1 0,-1 1 0,0-1 0,-2 1 0,0-1 0,-2 0 0,0 0 0,-8-34 0,-4-4-86,-38-110 0,-107-173-49,142 312 94,-121-208-144,113 205 149,-1 1-1,-2 2 1,-1 0 0,-48-42-1,58 61 78,0 0 0,0 1 0,-2 1 1,1 0-1,-1 2 0,-1 0 0,1 1 0,-1 2 0,-1 0 0,-39-6 1,12 7 198,-1 3 1,1 1-1,-88 11 1,107-7-54,-12 2-31,0-2 1,-51-2-1,-15-18 195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5.368"/>
    </inkml:context>
    <inkml:brush xml:id="br0">
      <inkml:brushProperty name="width" value="0.05" units="cm"/>
      <inkml:brushProperty name="height" value="0.05" units="cm"/>
    </inkml:brush>
  </inkml:definitions>
  <inkml:trace contextRef="#ctx0" brushRef="#br0">20 52 22941,'-6'0'1584,"2"0"-1480,-2-4-232,2-3-304,4 0-2344,2 0 2423,0-2-399,8-8-344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24.410"/>
    </inkml:context>
    <inkml:brush xml:id="br0">
      <inkml:brushProperty name="width" value="0.05" units="cm"/>
      <inkml:brushProperty name="height" value="0.05" units="cm"/>
    </inkml:brush>
  </inkml:definitions>
  <inkml:trace contextRef="#ctx0" brushRef="#br0">3877 179 13243,'-142'-35'1213,"68"15"-876,-1 3 1,-132-12 0,116 28-282,-141 15 1,-90 31-73,154-19 12,-336 36-14,215-30-16,113-7-8,1 8 1,1 7-1,-205 77 0,311-91 90,1 3-1,1 3 1,2 3 0,1 3-1,2 2 1,2 4-1,2 1 1,-102 106-1,135-124-81,2 1 0,1 1 0,1 1 0,1 1 0,2 1 0,1 0 0,-20 60 0,29-69 3,0 1 0,2 0 0,1 0-1,1 0 1,1 0 0,1 1 0,1-1 0,1 1 0,1-1-1,1 0 1,2 0 0,8 29 0,-5-30 20,1-1 0,0 0 1,2-1-1,1 0 0,0 0 0,1-2 1,2 1-1,17 18 0,-8-14-2,2-1 0,0-1 0,2-1 0,0-1 0,32 17 0,15 2 1,1-3 0,2-4 0,88 25 0,252 49 45,-375-96-22,1246 237 540,-384-165-396,-659-80-117,414-49 1,-535 28-32,-1-5-1,-1-5 1,-2-6 0,-1-5-1,116-56 1,-124 43 28,151-98 1,-221 123-8,-1-3 0,-1-1 1,-2-2-1,-1-1 1,-2-2-1,40-55 0,-60 71-9,-2-1-1,-1 0 0,-1-1 0,-1 0 1,0-1-1,-2 0 0,-1-1 1,-1 0-1,-1 0 0,-2 0 0,0 0 1,-1-1-1,-3-34 0,-1 26-8,-2 1 0,-2 0 0,-1 0 0,-1 1 0,-2 0 0,-1 0 0,-1 1 0,-2 1 0,-31-51 0,14 36 1,-2 1 0,-2 1-1,-1 2 1,-51-43 0,6 16 8,-110-72 1,93 77-85,-3 6 0,-3 4 0,-115-43 1,51 36-187,-231-51 0,135 58 119,-1 17-44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33.049"/>
    </inkml:context>
    <inkml:brush xml:id="br0">
      <inkml:brushProperty name="width" value="0.05" units="cm"/>
      <inkml:brushProperty name="height" value="0.05" units="cm"/>
    </inkml:brush>
  </inkml:definitions>
  <inkml:trace contextRef="#ctx0" brushRef="#br0">1802 117 11554,'-5'-8'122,"-1"0"-1,0 1 0,0 0 0,-1 0 1,0 0-1,0 0 0,-1 1 0,1 1 1,-1-1-1,-1 1 0,1 1 0,-1-1 1,0 1-1,0 1 0,-18-5 0,1 2-132,0 1-1,-1 1 1,0 1-1,-40 2 0,22 3-27,-1 2 0,-82 18 0,-86 39 70,136-35 53,1 2 0,1 5 0,2 2 0,1 3 1,-119 85-1,-21 60-8,175-146-59,3 3-1,1 1 1,-37 57 0,57-75-11,1 1 0,1 1 0,1 0 1,1 0-1,2 1 0,0 1 0,2-1 1,1 1-1,1 0 0,1 0 0,1 0 1,2 1-1,0-1 0,2 0 0,1 1 1,2-1-1,0-1 0,2 1 0,1-1 0,0 0 1,3-1-1,0 0 0,1 0 0,25 36 1,-17-32-11,2-1 0,1-1 0,1-1 0,1-1-1,1-1 1,1-1 0,56 36 0,-43-37 2,0-1-1,2-1 1,0-3 0,1-1-1,69 15 1,-46-18 2,1-3 0,0-3 1,84-1-1,-63-9 8,169-27 0,-93-5-2,-2-7-1,297-120 0,-171 24-5,-217 97 6,121-92 0,-167 114 43,0-2 0,-2 0-1,0-2 1,-2 0-1,-1-2 1,0 0 0,-2-1-1,27-53 1,-40 67-4,0 0 0,-1-1 0,0 1 0,-1-1-1,-1 0 1,0 0 0,-1 0 0,0-1 0,-1 1 0,0 0 0,-1 0 0,-1 0 0,0 0 0,-1 0 0,0 0 0,-1 1 0,0-1 0,-1 1 0,-10-18 0,-2 1 58,-1 0 0,-1 1 0,-2 1 0,-1 1 0,0 1 0,-2 1 0,-42-33 0,21 23-313,-2 3 0,-1 1 0,-91-42 0,75 46 92,-1 3 0,-1 2 0,-80-13 0,-43 1-200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01.278"/>
    </inkml:context>
    <inkml:brush xml:id="br0">
      <inkml:brushProperty name="width" value="0.05" units="cm"/>
      <inkml:brushProperty name="height" value="0.05" units="cm"/>
    </inkml:brush>
  </inkml:definitions>
  <inkml:trace contextRef="#ctx0" brushRef="#br0">1214 242 14363,'-124'30'172,"2"4"-1,-225 97 1,293-105-166,0 2 1,2 3-1,2 2 0,0 2 1,3 2-1,1 2 0,2 2 1,-51 61-1,78-81-12,2 0 0,0 1 0,1 1 0,2 0 0,0 1 1,1 0-1,-10 37 0,18-48 1,0 0 1,1 0-1,0 0 1,1 1-1,1-1 1,0 0-1,3 17 1,-2-20-2,1-1 0,1 1 0,0 0 0,0-1 0,1 0 0,0 1 0,0-2 0,1 1 0,1 0 0,9 12 0,0-6-5,0 0 1,1-1 0,1 0-1,0-1 1,0-1-1,1-1 1,1 0 0,38 15-1,-1-5-34,115 26 0,260 25-92,7-33 28,-252-28 107,0-9 0,1-7 0,332-54 0,-114-29 209,403-143 0,-708 199-23,153-75 1,-217 89-117,-1-2 0,-1-1-1,-1-2 1,-1-2 0,-1 0 0,-1-2 0,35-42 0,-55 56-40,0 0 0,0-1 0,-1-1 0,-1 1 0,-1-1 0,0-1 0,0 1 0,6-30 0,-11 34-18,0 0-1,0 0 1,-1 0-1,-1-1 0,0 1 1,-1 0-1,0 0 1,0-1-1,-1 1 0,-1 0 1,0 0-1,0 1 1,-1-1-1,-6-11 0,0 4-12,-2 0 0,0 0 0,-1 2-1,-1-1 1,-1 1 0,0 1-1,0 1 1,-34-23 0,6 8-71,-1 3 0,-80-35-1,19 19-27,-1 5 0,-2 5 0,-199-33 0,34 26-38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2.037"/>
    </inkml:context>
    <inkml:brush xml:id="br0">
      <inkml:brushProperty name="width" value="0.05" units="cm"/>
      <inkml:brushProperty name="height" value="0.05" units="cm"/>
    </inkml:brush>
  </inkml:definitions>
  <inkml:trace contextRef="#ctx0" brushRef="#br0">775 48 8738,'-13'2'424,"1"0"0,-1-1 1,-16 0-1,-15 1 549,27 0-824,-1 0-1,1 1 1,0 1 0,0 0 0,0 2-1,1 0 1,-1 1 0,1 0 0,1 1 0,0 1-1,0 0 1,0 2 0,1-1 0,1 2-1,-14 14 1,-4 9-134,1 2 1,2 2-1,-28 50 0,-54 134 4,80-153-20,3 1-1,4 1 1,-22 110-1,38-136-6,1 1 0,3-1-1,1 1 1,3 0 0,1 0 0,17 86-1,13-12-36,4 0 0,83 179-1,-106-270 34,1-1-1,1 0 1,2-1 0,24 31-1,-30-46 11,1-1 0,-1 0-1,2 0 1,0-2 0,0 1 0,1-2 0,0 0-1,0 0 1,1-1 0,16 5 0,13 3 19,1-3 0,1-1 0,0-3 0,48 4 0,189 0 71,-248-13-85,0-2 1,-1-2 0,65-14-1,-74 11-2,0-1 0,-1-1 0,0-2 0,-1 0 0,42-27 0,-19 4 59,-2-1 1,79-82-1,-62 48 52,55-82 0,-84 106-72,-2-2 0,-2-1 0,-2-1 0,-3-1 0,-1-1 0,27-104 0,-42 126-28,-2 0-1,-1 0 1,-1 0 0,-1-1 0,-2 1-1,-1-1 1,-1 1 0,-2 0 0,0 0 0,-3 0-1,0 0 1,-1 1 0,-2 0 0,-23-46-1,10 35 4,-2 1-1,-1 2 0,-1 0 1,-35-33-1,0 7 13,-80-60 0,53 55-15,-4 4 0,-2 5 1,-135-63-1,138 82 87,-2 4-1,-1 4 0,-108-20 1,113 34-37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29.122"/>
    </inkml:context>
    <inkml:brush xml:id="br0">
      <inkml:brushProperty name="width" value="0.05" units="cm"/>
      <inkml:brushProperty name="height" value="0.05" units="cm"/>
    </inkml:brush>
  </inkml:definitions>
  <inkml:trace contextRef="#ctx0" brushRef="#br0">77 78 11602,'-2'-69'2729,"-11"154"-1674,-43 1068-784,51-706-261,5-428-15,1 0-1,0-1 1,2 1-1,8 34 0,-9-47 4,0 0 1,0 0-1,1-1 0,0 1 0,0 0 0,1-1 0,-1 0 0,1 0 0,0 0 0,0 0 0,1-1 1,0 1-1,0-1 0,0 0 0,0-1 0,0 1 0,1-1 0,7 3 0,40 17-23,2-1 10,90 53 1,-96-43 26,-21-13-24,0-2 0,32 15 1,-51-27 0,2-1 1,-1-1 0,0 0 0,1 0 0,-1-1 0,1 0 0,0-1-1,0 0 1,-1-1 0,17-1 0,21-7-14,58-17 0,30-5 83,-77 22-10,-28 5-27,0-2 1,34-9-1,-55 11-21,0 0-1,-1-1 1,1 0-1,-1-1 0,0 0 1,0-1-1,0 1 1,-1-2-1,0 1 1,10-11-1,-8 5-8,-1 0-1,-1 0 1,1 0 0,-2-1-1,0 0 1,-1-1 0,0 0 0,-1 0-1,6-26 1,-1-11 39,5-78 0,-4 30 65,33-275 65,-39 282-105,-3-1 0,-11-97 0,6 159 12,-3 0-1,0 0 0,-2 1 1,-1-1-1,-1 2 1,-21-42-1,10 22 74,3-1 0,1-1 0,-13-74 0,24 98-123,4 19-3,0 0 0,0 0 0,-1 0 0,0 0 0,0 1 0,0-1 1,-1 1-1,-8-11 0,8 14 16,-1-1-1,1 1 1,-1 0 0,0 0 0,0 1-1,0-1 1,-1 1 0,1 0 0,-1 1 0,0-1-1,-11-2 1,-67-18 348,-1 4 1,0 4-1,-124-6 1,160 20-228,0 2 0,0 2 0,0 2 0,1 3 0,-74 20 0,86-17-100,-43 10-86,72-19 25,0-1 0,0 0 0,0-1 0,-1 0-1,1 0 1,0 0 0,0-1 0,-11-2 0,17 2 58,-1 1 0,0-1 0,1 0 0,-1 1 0,1-1 0,-1 0 1,1 0-1,-1 0 0,1 0 0,0 0 0,-1-1 0,1 1 0,0 0 0,0-1 0,0 1 0,0-1 0,0 1 0,0-1 1,0 1-1,1-1 0,-1 1 0,1-1 0,-1 0 0,1 1 0,-1-1 0,1-2 0,-1-2-19,1 0 1,0 0-1,1 0 0,-1-1 0,1 1 0,2-6 0,11-36 220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46.282"/>
    </inkml:context>
    <inkml:brush xml:id="br0">
      <inkml:brushProperty name="width" value="0.05" units="cm"/>
      <inkml:brushProperty name="height" value="0.05" units="cm"/>
    </inkml:brush>
  </inkml:definitions>
  <inkml:trace contextRef="#ctx0" brushRef="#br0">3841 92 11594,'-8'1'115,"-1"-1"0,1 1 0,-1-1 0,1-1 0,0 0-1,-1 0 1,1 0 0,0-1 0,0-1 0,-14-5-1,11 5-81,1 0-1,-1 0 0,0 1 0,0 0 0,0 1 1,0 0-1,0 1 0,-19 2 0,-9 3 94,-42 11 1,51-9-33,-74 17 190,-75 15 196,155-36-410,0-1 0,0-1 0,-38-4 0,-72-15 360,-13-1-197,20 16-202,-139 16 1,-19 1 178,-105-36-27,4-26-147,290 38 19,-119 2 1,-96 19 143,269-9-164,-84 7 110,-69 2 82,153-11-210,0-2 0,-67-11 0,107 12-18,-37-4-6,38 5 7,-1-1 0,0 1-1,0 0 1,0 0 0,0 0 0,0 0 0,0 1 0,0-1-1,0 0 1,1 1 0,-1 0 0,0-1 0,0 1 0,0 0-1,1 0 1,-4 1 0,4 3-5,-1 0 0,1-1-1,0 1 1,0 0 0,1 0 0,-1 0 0,1 0-1,0 0 1,1-1 0,0 9 0,0-2 8,7 83 90,-4-45-8,0 59 1,-29 230 202,-3 96-207,27-308-91,-10 211 25,10-324-13,-9 113 20,10-108-19,1 0 0,0 1 1,1-1-1,8 32 0,-8-43-2,1 1-1,0 0 1,0-1-1,1 1 0,-1-1 1,2 0-1,-1-1 1,1 1-1,0-1 0,0 0 1,1 0-1,-1 0 1,14 9-1,-9-9 0,0 0 1,0-1-1,0-1 0,0 1 1,1-2-1,0 1 1,0-2-1,0 1 0,17 0 1,60 1-20,-1-3-1,128-16 1,-76 3 6,36 3-11,260 17 0,81 16 24,-85-7 13,-268-8-4,0-7-1,210-24 1,-236 5-11,362-26-11,-385 46 378,-121-26 2,4 8-365,1-1-1,0 1 1,1-1-1,1 0 1,2-17-1,12-81-162,-9 83 108,3-20 8,2 0-1,2 1 1,2 1 0,2 0 0,2 1 0,3 1 0,27-47-1,86-93-381,-15 23-305,-113 155 704,0-1 0,-1 0-1,-1-1 1,0 1-1,0-1 1,-1 0-1,0 1 1,-1-2-1,0 1 1,-1 0 0,0-15-1,-3-6 66,-1 0 1,-11-50-1,9 58 10,0-5 3,1-1 1,2 0-1,0 0 1,2 0-1,1 0 1,2 1-1,11-56 1,4 25-133,4-21-64,-20 73 128,-1-1 0,0 1 0,0-1 0,-1 1 1,0-1-1,-1 1 0,-2-12 0,0 8 37,-1 0-1,-12-21 1,7 14 106,9 18-112,-1-1-1,0 1 0,0 0 0,0 0 0,0-1 0,0 1 0,0 0 1,0 0-1,0 0 0,0 0 0,0 0 0,-1 0 0,1 0 0,0 0 1,-1 1-1,1-1 0,0 0 0,-1 1 0,1-1 0,-1 1 0,1 0 1,-1-1-1,1 1 0,-1 0 0,-2 0 0,1 0-29,0 1-1,0-1 1,0 0-1,0 1 1,0 0 0,0 0-1,0 0 1,0 0-1,1 0 1,-1 1 0,1-1-1,-6 5 1,8-6 12,-1 1 0,0-1-1,1 1 1,-1-1 0,0 1 0,0-1 0,0 1 0,1-1 0,-1 0 0,0 1 0,0-1 0,0 0-1,0 0 1,0 1 0,1-1 0,-1 0 0,0 0 0,0 0 0,0 0 0,0 0 0,0-1 0,-1 1-1,-10-8-70</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52.323"/>
    </inkml:context>
    <inkml:brush xml:id="br0">
      <inkml:brushProperty name="width" value="0.05" units="cm"/>
      <inkml:brushProperty name="height" value="0.05" units="cm"/>
    </inkml:brush>
  </inkml:definitions>
  <inkml:trace contextRef="#ctx0" brushRef="#br0">344 216 15483,'-21'54'841,"10"-31"-814,2 1 1,0 0 0,2 1-1,-5 30 1,8-16-64,2 0 0,6 77 0,22 77-111,3 37 106,-30 30 68,2 24 15,1-268-42,-1 0 0,2-1 0,0 1-1,1 0 1,0-1 0,2 0 0,-1 0-1,16 26 1,-16-33-3,1 0-1,0 0 1,0-1-1,1 0 1,-1 0-1,2 0 1,-1-1 0,1 0-1,0 0 1,0-1-1,1 0 1,-1-1-1,1 0 1,0 0 0,16 4-1,-4-3-4,1-1 0,-1-1 0,1-1 0,-1-1-1,43-4 1,110-24-33,-80 11 12,-24 5-4,1 4-1,0 3 1,1 3-1,73 8 0,80 23-49,135 11-80,217-50-25,-260-4 168,660 65 74,-789-33-10,265-7-1,-426-13-20,1-1 1,-1-1-1,0-2 1,39-11-1,-57 14 10,-1-1 1,0-1-1,0 0 0,0 0 0,-1 0 0,1-1 1,-1 0-1,0 0 0,0-1 0,-1 0 0,0 0 1,0 0-1,0-1 0,-1 0 0,0 0 1,0-1-1,-1 1 0,4-9 0,74-234 281,-57 162-385,-7 27 14,-3-1 1,-3-1-1,-2 0 0,-3-1 0,-3 0 1,-3 0-1,-10-102 0,-19-121 33,25 211-61,14-135 0,-9 192 63,2-2-26,-2-1-1,-1 0 0,0 1 1,-5-34-1,4 49 42,-1 1-1,0 0 0,0 0 0,-1 0 0,0 1 1,0-1-1,0 0 0,0 1 0,-1-1 1,0 1-1,1 0 0,-2-1 0,1 1 0,0 1 1,-1-1-1,0 1 0,0-1 0,0 1 1,0 0-1,0 0 0,-1 1 0,1-1 1,-1 1-1,-8-3 0,1 2 8,-1 0 0,-1 0 0,1 2-1,0-1 1,0 2 0,-1-1 0,-14 3 0,-96 18 9,65-10 10,-405 39-212,-5-31-201,447-18 379,-665-1-317,-1-21 313,-375-5 774,791 29-187,-321 43 1,582-43-544,-121 20 88,114-18-90,1 1-1,0 0 1,0 2 0,1 0 0,-21 11-1,36-17 27,-16 11 859,17-11-892,-1-1 0,1 0 0,0 0 0,-1 0-1,1 0 1,0 1 0,0-1 0,-1 0 0,1 0 0,0 1 0,0-1 0,0 0-1,-1 0 1,1 1 0,0-1 0,0 0 0,0 0 0,0 1 0,0-1-1,0 0 1,-1 1 0,1-1 0,0 0 0,0 1 0,0-1 0,0 0-1,0 1 1,0-1 0,0 0 0,0 1 0,1-1 0,-1 0 0,0 1-1,0-1 1,0 0 0,0 0 0,0 1 0,0-1 0,0 0 0,1 1-1,-1-1 1,0 0 0,0 0 0,1 0 0,-1 1 0,0-1 0,0 0-1,0 0 1,1 0 0,-1 1 0,1-1 0,0 0 2,1 1 1,-1-1-1,0 1 0,1-1 0,-1 0 1,1 0-1,-1 0 0,1 0 1,-1 0-1,1 0 0,-1 0 0,1-1 1,1 0-1,39-14 326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26.931"/>
    </inkml:context>
    <inkml:brush xml:id="br0">
      <inkml:brushProperty name="width" value="0.05" units="cm"/>
      <inkml:brushProperty name="height" value="0.05" units="cm"/>
    </inkml:brush>
  </inkml:definitions>
  <inkml:trace contextRef="#ctx0" brushRef="#br0">12 31 13707,'-11'-2'3798,"12"-3"-184,19-6-1044,-19 10-2715,4-1 205,0 0-1,-1 0 1,1 1 0,1 0 0,-1-1 0,0 2-1,0-1 1,0 1 0,0-1 0,1 1 0,8 2-1,-1 0-589,-1 1-1,0 0 0,20 9 0,-27-13-245,-5-2 258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27.301"/>
    </inkml:context>
    <inkml:brush xml:id="br0">
      <inkml:brushProperty name="width" value="0.05" units="cm"/>
      <inkml:brushProperty name="height" value="0.05" units="cm"/>
    </inkml:brush>
  </inkml:definitions>
  <inkml:trace contextRef="#ctx0" brushRef="#br0">2 12 15307,'-2'4'2217,"4"-7"-1809,3 0 696,4-1-336,2 1-104,2 2-240,3-1-103,1 2-353,-1 2-369,-2-1-1863,1 1 1992,-2-2-240,-2-3-208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7.564"/>
    </inkml:context>
    <inkml:brush xml:id="br0">
      <inkml:brushProperty name="width" value="0.05" units="cm"/>
      <inkml:brushProperty name="height" value="0.05" units="cm"/>
    </inkml:brush>
  </inkml:definitions>
  <inkml:trace contextRef="#ctx0" brushRef="#br0">18 19 16852,'11'-18'1399,"-11"18"-1377,1 0 0,-1 0 0,0 0 0,0 0 0,0 0-1,0 0 1,0 0 0,1 0 0,-1 0 0,0 0 0,0 0 0,0 0-1,0 0 1,0 0 0,1 0 0,-1 0 0,0 0 0,0 0 0,0 0-1,0 0 1,1 0 0,-1 0 0,0 0 0,0 0 0,0 0 0,0 0-1,0 0 1,0 1 0,1-1 0,-1 0 0,0 0 0,0 0 0,0 0-1,0 0 1,0 0 0,0 1 0,0-1 0,0 0 0,0 0 0,1 0-1,-1 0 1,0 0 0,0 0 0,0 1 0,0-1 0,0 0 0,0 0-1,0 0 1,0 0 0,0 1 0,0-1 0,0 0 0,1 39 1419,-1-22-1237,4 66 177,-1-40-589,-2-1 0,-7 78-1,6-119 164,0 1 0,0-1 1,0 0-1,0 0 0,0 1 0,-1-1 0,1 0 0,0 0 1,-1 1-1,1-1 0,-1 0 0,1 0 0,-1 0 1,1 0-1,-1 0 0,0 0 0,0 0 0,1 0 0,-1 0 1,0 0-1,0 0 0,0 0 0,0-1 0,0 1 0,0 0 1,0 0-1,0-1 0,0 1 0,-1-1 0,-1 1 0,-12 0-388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6:53:59.418"/>
    </inkml:context>
    <inkml:brush xml:id="br0">
      <inkml:brushProperty name="width" value="0.05" units="cm"/>
      <inkml:brushProperty name="height" value="0.05" units="cm"/>
    </inkml:brush>
  </inkml:definitions>
  <inkml:trace contextRef="#ctx0" brushRef="#br0">1350 437 9202,'-9'2'54,"-253"74"1616,218-60-1308,0 1 0,2 2 1,-74 47-1,103-58-415,0 2 0,1 0 0,0 0 1,1 1-1,0 1 0,1 0 0,0 0 1,1 1-1,0 0 0,1 1 0,-11 25 1,16-30-119,-1 1-1,2 0 1,-1-1 0,1 1 0,1 1 0,0-1 0,0 0-1,1 0 1,0 0 0,1 0 0,0 1 0,1-1 0,0 0 0,0 0-1,1-1 1,0 1 0,1 0 0,9 16 0,-3-10-96,1-1 1,0-1 0,1 0-1,1 0 1,0-1 0,0-1-1,2 0 1,20 13-1,20 9 34,60 27-1,-100-53 300,179 83 1109,2-8 0,5-8 1,2-10-1,3-8 0,375 52 1,91-46-947,7-28-281,-246-15 4,663 27 35,2-42 434,1140-122 398,-880-33-874,-844 86-1,66-25 32,-518 75 98,-1-2 0,-1-3 0,0-2 0,100-53 0,-150 68-43,-1 0 0,0 0 0,0 0-1,0-2 1,-1 1 0,0-1 0,0 0 0,11-16 0,-16 20-27,-1-1 0,1 0 0,-1 0 1,0 1-1,0-1 0,0 0 0,-1-1 0,1 1 0,-1 0 1,-1 0-1,1-1 0,-1 1 0,0 0 0,0-1 0,0 1 0,-1 0 1,0 0-1,0-1 0,0 1 0,-3-7 0,-2-1-21,0 1-1,-1 0 1,0 1-1,-1 0 1,0 0-1,-13-14 1,-64-56-107,77 74 111,-49-42-85,-2 2 0,-3 4 0,-93-52-1,58 47-34,-180-66-1,-119 1 11,-1 25 161,-855-101 634,-14 91-335,-492 33-399,-5 95-9,307 99 20,9 72-70,543-73-130,624-93 162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5.803"/>
    </inkml:context>
    <inkml:brush xml:id="br0">
      <inkml:brushProperty name="width" value="0.05" units="cm"/>
      <inkml:brushProperty name="height" value="0.05" units="cm"/>
    </inkml:brush>
  </inkml:definitions>
  <inkml:trace contextRef="#ctx0" brushRef="#br0">6 45 15819,'-2'-33'1817,"0"22"-768,1 22 236,19 372 1062,-15-342-2213,-1-26-127,1 27 41,17 81 0,-19-120-32,-1 0 0,1-1-1,0 1 1,0 0 0,0 0 0,1-1 0,-1 1-1,1-1 1,-1 1 0,1-1 0,0 0-1,3 3 1,-5-4-3,1-1-1,0 1 0,-1-1 1,1 0-1,0 1 1,0-1-1,0 0 1,-1 1-1,1-1 1,0 0-1,0 0 0,0 0 1,-1 0-1,1 0 1,0 0-1,0 0 1,0 0-1,1 0 1,0-1 10,0 0 1,0 0 0,0 0 0,0 0 0,-1 0 0,1 0 0,0 0 0,-1 0 0,1-1-1,2-2 1,25-31 297,-2-2 0,-2 0-1,25-49 1,-18 31 1,122-219 565,-148 263-972,-2 4-177,0 0 0,0-1 0,0 0 0,1-8 0,-5 16 227,0 0 0,0 1 0,0-1 0,0 0 1,-1 0-1,1 0 0,0 0 0,0 0 1,0 0-1,0 0 0,-1 0 0,1 0 0,0 0 1,0 0-1,0 0 0,0 0 0,-1 0 0,1 0 1,0 0-1,0 0 0,0-1 0,0 1 1,-1 0-1,1 0 0,0 0 0,0 0 0,0 0 1,0 0-1,0 0 0,-1 0 0,1-1 1,0 1-1,0 0 0,0 0 0,0 0 0,0 0 1,0 0-1,0-1 0,0 1 0,0 0 1,0 0-1,-1 0 0,1 0 0,0-1 0,0 1 1,0 0-1,0 0 0,0 0 0,0 0 1,0-1-1,0 1 0,0 0 0,0 0 0,1 0 1,-1 0-1,0-1 0,0 1 0,0 0 1,0 0-1,0 0 0,0 0 0,0-1 0,-13 12-197,12-9 7,-20 16-597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7.963"/>
    </inkml:context>
    <inkml:brush xml:id="br0">
      <inkml:brushProperty name="width" value="0.05" units="cm"/>
      <inkml:brushProperty name="height" value="0.05" units="cm"/>
    </inkml:brush>
  </inkml:definitions>
  <inkml:trace contextRef="#ctx0" brushRef="#br0">1 137 13595,'0'5'231,"-1"16"802,6 40 0,-4-55-857,0-1 0,0 0 0,1 0-1,-1 0 1,1 0 0,0 0 0,0-1 0,1 1-1,-1 0 1,1-1 0,0 0 0,0 0-1,6 6 1,-8-9-95,1 0-1,-1 0 1,1 0-1,0 0 1,0 0 0,-1-1-1,1 1 1,0 0-1,0-1 1,0 0-1,0 1 1,0-1-1,0 0 1,-1 0-1,1 0 1,0 0 0,0 0-1,0 0 1,0-1-1,0 1 1,0-1-1,0 1 1,-1-1-1,1 0 1,0 1-1,0-1 1,2-2 0,5-3 212,0 0 0,0-1 0,13-12 1,-15 13-105,89-89 1172,-59 56-1786,61-50 0,-74 73 202,0 2-87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9.045"/>
    </inkml:context>
    <inkml:brush xml:id="br0">
      <inkml:brushProperty name="width" value="0.05" units="cm"/>
      <inkml:brushProperty name="height" value="0.05" units="cm"/>
    </inkml:brush>
  </inkml:definitions>
  <inkml:trace contextRef="#ctx0" brushRef="#br0">19 12 16011,'2'-12'3100,"-2"17"-1520,-3 32-993,1-7-314,-3 47-217,-5 164-561,13-267-1530,-2 7 1532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9.444"/>
    </inkml:context>
    <inkml:brush xml:id="br0">
      <inkml:brushProperty name="width" value="0.05" units="cm"/>
      <inkml:brushProperty name="height" value="0.05" units="cm"/>
    </inkml:brush>
  </inkml:definitions>
  <inkml:trace contextRef="#ctx0" brushRef="#br0">19 1 13635,'3'15'4737,"-5"14"-3426,0-12-791,2 71 565,-4 47-2455,4-134 1332,0 0 0,0 1 1,0-1-1,0 0 0,0 0 1,-1 0-1,1 0 0,0 0 1,-1 0-1,1 0 0,-1 0 1,1 0-1,-1 0 0,0 0 1,1 0-1,-2 1 0,-4-1-403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3:59.831"/>
    </inkml:context>
    <inkml:brush xml:id="br0">
      <inkml:brushProperty name="width" value="0.05" units="cm"/>
      <inkml:brushProperty name="height" value="0.05" units="cm"/>
    </inkml:brush>
  </inkml:definitions>
  <inkml:trace contextRef="#ctx0" brushRef="#br0">0 57 15715,'2'-3'1505,"2"0"-873,2-1-200,8-1 672,3 1-120,6 0-247,3-2-113,4 0-216,-1 2-64,4 0-424,0 1-248,-5 0-648,1-1-1657,-7 4 2209,-4-2-368,-1 1-305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0.249"/>
    </inkml:context>
    <inkml:brush xml:id="br0">
      <inkml:brushProperty name="width" value="0.05" units="cm"/>
      <inkml:brushProperty name="height" value="0.05" units="cm"/>
    </inkml:brush>
  </inkml:definitions>
  <inkml:trace contextRef="#ctx0" brushRef="#br0">2 39 17420,'-1'3'1480,"8"-1"-960,6-2-160,13 0 600,2 0-159,8-3-289,4-2-112,5 0-144,-1-2-120,-4 1-400,-4-1-232,-10 2-528,-5 1-121,-8 3 793,-11 1-264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0.636"/>
    </inkml:context>
    <inkml:brush xml:id="br0">
      <inkml:brushProperty name="width" value="0.05" units="cm"/>
      <inkml:brushProperty name="height" value="0.05" units="cm"/>
    </inkml:brush>
  </inkml:definitions>
  <inkml:trace contextRef="#ctx0" brushRef="#br0">7 22 15163,'-6'13'1505,"9"-5"-809,5-1-176,11-5 752,5-2-136,8-3-263,4-1-121,2-4-344,1 1-272,-5 0-880,-2 0 760,-12 0-224,-4-2-112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1.129"/>
    </inkml:context>
    <inkml:brush xml:id="br0">
      <inkml:brushProperty name="width" value="0.05" units="cm"/>
      <inkml:brushProperty name="height" value="0.05" units="cm"/>
    </inkml:brush>
  </inkml:definitions>
  <inkml:trace contextRef="#ctx0" brushRef="#br0">137 27 16508,'0'-1'52,"0"0"0,0 0 1,0 0-1,0 0 1,0 0-1,0 0 0,0 1 1,0-1-1,0 0 1,0 0-1,0 0 1,-1 0-1,1 0 0,0 0 1,-1 0-1,1 1 1,-1-1-1,1 0 1,-1 0-1,1 0 0,-1 1 1,0-1-1,1 0 1,-1 1-1,0-1 1,1 1-1,-1-1 0,0 1 1,0-1-1,0 1 1,0-1-1,1 1 1,-1 0-1,0-1 0,0 1 1,0 0-1,0 0 1,0 0-1,0 0 0,0 0 1,0 0-1,0 0 1,0 0-1,1 0 1,-1 0-1,0 0 0,0 0 1,0 1-1,-2 0 1,-1 0 19,0 1 0,0-1 1,0 1-1,1 0 0,-1 1 1,0-1-1,1 1 1,0-1-1,-6 7 0,1 1-59,1 0-1,0 0 1,1 1 0,0 0-1,1 0 1,0 1-1,-6 23 1,8-26-13,1 0 0,1 0 0,-1 1 0,2-1 0,-1 0 0,1 0 0,0 1 0,1-1 0,0 0 0,1 0 1,3 13-1,-4-19 34,0 0 0,0 0 1,1-1-1,-1 1 0,1 0 1,0 0-1,-1-1 0,1 1 1,0-1-1,0 1 0,1-1 1,-1 0-1,0 0 0,1 0 1,-1 0-1,1 0 0,0-1 1,0 1-1,0-1 0,0 1 1,0-1-1,0 0 0,6 1 1,-5-2 39,1 0 0,0 0 0,0 0 0,0-1 0,0 1 0,0-1 0,0 0 0,-1-1 0,1 1 0,0-1 0,-1 0 0,1 0 0,-1 0 0,0-1 0,5-3 0,-1 0 167,0-1 1,0 1-1,-1-2 0,0 1 1,0-1-1,-1 0 0,0-1 1,0 1-1,6-13 0,-9 15-168,-1 0 0,1 0 0,-1 0 0,0 0 0,0 0 0,-1-1 0,0 1 0,0-1 0,-1 1 0,1-1 0,-1 1 0,-1-1 0,1 1 0,-1-1 0,-3-11 0,3 16-111,0 0 1,0 0-1,0 0 1,1 0-1,-2 1 1,1-1 0,0 0-1,0 1 1,-1-1-1,1 1 1,0-1-1,-1 1 1,0 0-1,1 0 1,-1-1-1,0 1 1,1 0-1,-1 0 1,0 1 0,0-1-1,-4-1 1,-7 0-245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2.295"/>
    </inkml:context>
    <inkml:brush xml:id="br0">
      <inkml:brushProperty name="width" value="0.05" units="cm"/>
      <inkml:brushProperty name="height" value="0.05" units="cm"/>
    </inkml:brush>
  </inkml:definitions>
  <inkml:trace contextRef="#ctx0" brushRef="#br0">33 1 17036,'-8'31'3535,"-5"46"-2984,8-47-380,3-15-144,0 0 1,0 1 0,2 28-1,0-43-8,0 0-1,0 0 1,0-1 0,0 1-1,0 0 1,0 0-1,1 0 1,-1-1-1,0 1 1,0 0 0,1 0-1,-1-1 1,1 1-1,-1 0 1,0-1-1,1 1 1,-1 0 0,1-1-1,0 1 1,-1-1-1,1 1 1,-1-1-1,1 1 1,0-1 0,-1 1-1,2-1 1,-1 1 11,0-1 1,1 0-1,-1 0 1,0 0-1,0 0 1,1-1 0,-1 1-1,0 0 1,0 0-1,1-1 1,-1 1-1,0-1 1,0 1-1,2-2 1,5-3 149,-1 0 1,0-1-1,10-9 0,-14 13-122,19-21 374,-16 16-312,0 0 0,1 0 0,0 1 0,1 0 0,-1 0 0,1 0-1,0 1 1,0 0 0,13-4 0,-20 8-115,0 1 0,0 0 0,0 0 0,0 0 0,0 0 0,-1 0 0,1 0 0,0 0 0,0 0 0,0 0 0,0 1 0,0-1 1,0 0-1,0 1 0,0-1 0,0 0 0,0 1 0,-1-1 0,1 1 0,0 0 0,0-1 0,0 1 0,-1 0 0,1-1 0,0 1 0,-1 0 0,1-1 0,-1 1 0,1 0 0,0 1 0,13 35 40,-6-13-36,-8-23-8,1 0 1,-1-1 0,1 1-1,-1 0 1,1-1-1,0 1 1,-1 0 0,1-1-1,0 1 1,-1 0-1,1-1 1,0 1 0,0-1-1,-1 0 1,1 1 0,0-1-1,0 0 1,0 1-1,0-1 1,0 0 0,-1 0-1,1 0 1,2 1 0,-1-2 5,0 1 0,0 0 0,0-1 1,0 1-1,0-1 0,-1 0 0,1 1 1,0-1-1,0 0 0,2-2 0,5-4 40,0 0 0,0 0-1,9-11 1,-9 9-6,-5 5-20,3-3 36,0 0-1,1 1 1,0 0 0,15-8 0,-22 13-50,1 0 0,-1 0 0,1 0 1,0 1-1,0-1 0,0 0 0,-1 1 0,1 0 1,0-1-1,0 1 0,0 0 0,0 0 0,0 0 1,0 0-1,-1 0 0,1 1 0,0-1 0,0 1 1,0-1-1,0 1 0,-1-1 0,1 1 0,0 0 1,-1 0-1,1 0 0,0 0 0,-1 0 0,1 0 1,-1 1-1,0-1 0,3 2 0,2 6 0,-1-1-1,1 1 1,-1 0-1,6 16 0,1 1-137,-12-25 119,0-1-1,0 1 0,0-1 0,0 1 0,0-1 0,0 0 1,0 1-1,0-1 0,1 1 0,-1-1 0,0 0 0,0 1 1,1-1-1,-1 0 0,0 1 0,0-1 0,1 0 0,-1 1 1,0-1-1,1 0 0,-1 0 0,0 1 0,1-1 0,-1 0 1,1 0-1,-1 0 0,0 1 0,1-1 0,-1 0 0,1 0 1,-1 0-1,0 0 0,1 0 0,-1 0 0,1 0 0,-1 0 1,1 0-1,-1 0 0,0 0 0,1 0 0,-1 0 0,1 0 1,-1 0-1,1-1 0,-1 1 0,0 0 0,1 0 0,-1 0 1,0-1-1,1 1 0,-1 0 0,0-1 0,1 1 0,-1 0 1,0-1-1,1 1 0,-1 0 0,0-1 0,0 1 0,0 0 1,1-1-1,-1 1 0,0-1 0,0 1 0,0 0 0,0-2 1,2-1 46,0-1 0,-1 0 0,1-1 0,-1 1 1,1-7-1,-2-13-186,-4-1-34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2.650"/>
    </inkml:context>
    <inkml:brush xml:id="br0">
      <inkml:brushProperty name="width" value="0.05" units="cm"/>
      <inkml:brushProperty name="height" value="0.05" units="cm"/>
    </inkml:brush>
  </inkml:definitions>
  <inkml:trace contextRef="#ctx0" brushRef="#br0">1 43 20244,'0'-4'1529,"1"-3"-1801,1-3 1648,-1 3-712,2-1-48,0 1-264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3.067"/>
    </inkml:context>
    <inkml:brush xml:id="br0">
      <inkml:brushProperty name="width" value="0.05" units="cm"/>
      <inkml:brushProperty name="height" value="0.05" units="cm"/>
    </inkml:brush>
  </inkml:definitions>
  <inkml:trace contextRef="#ctx0" brushRef="#br0">196 12 8642,'23'-4'6308,"-17"0"-3987,-16 1 1043,4 3-3194,1 0 0,-1 0 0,1 1 0,-1 0 0,1 0-1,0 0 1,-1 1 0,1 0 0,0 0 0,0 0 0,0 1 0,0-1 0,1 1 0,-1 0-1,1 1 1,0-1 0,0 1 0,-5 4 0,-2 4-150,0 0 0,1 1 0,0 0 1,-15 28-1,18-28-24,0 0 0,1 1 1,0-1-1,1 1 0,1 1 0,0-1 1,1 1-1,0-1 0,0 27 0,3-39 1,0 1 0,0-1 0,0 1 0,1-1 0,-1 0-1,1 1 1,0-1 0,-1 0 0,1 0 0,0 1 0,1-1-1,0 2 1,-1-3 2,0 0 0,0 0-1,0 0 1,0 0 0,0-1-1,0 1 1,0 0 0,0-1-1,1 1 1,-1-1-1,0 1 1,0-1 0,0 0-1,1 1 1,-1-1 0,0 0-1,1 0 1,-1 0 0,0 0-1,0 0 1,1 0 0,-1 0-1,0 0 1,0-1 0,3 0-1,4-2 17,1 0-1,-1-1 1,0 0-1,0-1 0,-1 1 1,1-2-1,-1 1 1,0-1-1,0 0 0,6-8 1,5-6 121,0-1 0,16-26 0,-22 29 50,14-30 0,-22 40-145,-1 1 0,0-1 0,0 0 1,-1 0-1,0 0 0,-1 0 0,1-10 1,-2 17-52,0 0 1,0 0-1,0 0 0,0 0 1,0 0-1,0 0 1,0 0-1,0 0 1,-1 0-1,1 0 1,0 0-1,-1 0 0,1 0 1,-2-1-1,2 1-25,0 1-1,0 0 1,-1-1-1,1 1 0,0 0 1,-1 0-1,1 0 1,-1-1-1,1 1 1,0 0-1,-1 0 0,1 0 1,-1 0-1,1 0 1,0 0-1,-1 0 1,1 0-1,-1 0 0,1 0 1,0 0-1,-1 0 1,1 0-1,-1 0 1,0 0-1,-1 1-96,0 0 1,0 0 0,1 0-1,-1 0 1,0 0-1,0 0 1,0 1-1,1-1 1,-1 0-1,1 1 1,-1 0-1,-1 1 1,-21 36-996,15-19 305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6.207"/>
    </inkml:context>
    <inkml:brush xml:id="br0">
      <inkml:brushProperty name="width" value="0.05" units="cm"/>
      <inkml:brushProperty name="height" value="0.05" units="cm"/>
    </inkml:brush>
  </inkml:definitions>
  <inkml:trace contextRef="#ctx0" brushRef="#br0">1 0 13955,'24'30'1032,"-4"2"-816,6 0-192,0-4 168,0 4-248,0-8-1776,-2-1 1656,-1-12-280,-3-3-168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3.504"/>
    </inkml:context>
    <inkml:brush xml:id="br0">
      <inkml:brushProperty name="width" value="0.05" units="cm"/>
      <inkml:brushProperty name="height" value="0.05" units="cm"/>
    </inkml:brush>
  </inkml:definitions>
  <inkml:trace contextRef="#ctx0" brushRef="#br0">42 47 18244,'-1'13'525,"-1"0"0,0 0-1,-6 22 1,-1 3 79,1 10 152,-4 57 0,15-87-685,-3-17-69,1-1-1,-1 1 0,0-1 1,0 0-1,1 1 0,-1-1 0,0 0 1,0 0-1,1 1 0,-1-1 1,0 0-1,1 0 0,-1 1 0,0-1 1,1 0-1,-1 0 0,1 0 1,-1 1-1,0-1 0,1 0 1,-1 0-1,1 0 0,0 0 0,0 0 0,1-1-1,-1 1 1,1-1-1,-1 1 1,0-1-1,1 1 1,-1-1-1,0 0 1,1 0-1,-1 0 1,0 0-1,0 0 1,0 0-1,0 0 1,0 0-1,0 0 1,1-2-1,12-16-23,-1-2 0,-1 0 1,14-31-1,22-71-105,-31 76 112,-16 44 20,0 0 0,0 0 0,0-1 0,1 1-1,0 0 1,-1 1 0,1-1 0,0 0-1,3-3 1,-4 6-3,0-1 0,0 1 0,0-1 0,0 1 0,0-1-1,0 1 1,1 0 0,-1 0 0,0-1 0,0 1 0,0 0 0,0 0 0,0 0 0,0 0 0,1 1-1,-1-1 1,0 0 0,0 0 0,0 1 0,0-1 0,0 0 0,0 1 0,0-1 0,0 1-1,0-1 1,0 1 0,0 0 0,0 0 0,0-1 0,1 2 0,1 2-9,1-1 0,-1 1 0,0-1 0,0 1 0,0 0 1,-1 0-1,0 0 0,1 0 0,-1 0 0,-1 1 0,1-1 0,0 1 0,-1-1 0,0 1 1,0 0-1,-1-1 0,1 8 0,-1-4 10,1 0 1,-2 0-1,1 0 0,-1 0 1,0 0-1,-1 0 0,0-1 0,0 1 1,-6 12-1,3-11 48,0 0-1,-1-1 1,0 1 0,0-2 0,-1 1-1,0-1 1,-13 12 0,14-15 5,0 1 0,0-1 0,0 0 0,-1-1 0,0 1 0,1-1 0,-1-1 1,0 1-1,0-1 0,-1 0 0,-8 1 0,14-3-75,1 0 0,-1 0 0,0 0 1,1 0-1,-1 0 0,0 0 0,1 0 0,-1-1 0,0 1 1,1 0-1,-1-1 0,1 1 0,-1-1 0,1 0 0,-1 0 1,1 1-1,-1-1 0,1 0 0,0 0 0,-1 0 0,1-1 1,0 1-1,0 0 0,0 0 0,0-1 0,0 1 0,0 0 1,0-1-1,0 1 0,1-1 0,-1 1 0,0-1 0,1 1 1,0-1-1,-1 0 0,1 1 0,0-1 0,0 0 0,0 1 1,0-1-1,0 0 0,0-2 0,1-6-277,0 1-1,1-1 1,-1 1-1,2 0 1,0 0-1,4-11 1,40-75-1001,-16 46 362</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3.951"/>
    </inkml:context>
    <inkml:brush xml:id="br0">
      <inkml:brushProperty name="width" value="0.05" units="cm"/>
      <inkml:brushProperty name="height" value="0.05" units="cm"/>
    </inkml:brush>
  </inkml:definitions>
  <inkml:trace contextRef="#ctx0" brushRef="#br0">107 0 18044,'0'0'59,"0"1"1,0-1-1,0 0 0,1 0 1,-1 0-1,0 1 1,0-1-1,0 0 0,0 0 1,1 1-1,-1-1 1,0 0-1,0 0 0,0 1 1,0-1-1,0 0 1,0 0-1,0 1 0,0-1 1,0 0-1,0 0 1,0 1-1,0-1 0,0 0 1,0 1-1,0-1 1,0 0-1,0 0 0,0 1 1,0-1-1,0 0 0,-1 0 1,1 1-1,0-1 1,0 0-1,0 0 0,0 1 1,-1-1-1,-5 14 333,5-14-320,-7 18 543,1 0 0,0 0-1,1 0 1,-4 20 0,6-20-575,1-1 1,1 1 0,1 0 0,0 0 0,1 0 0,1 0 0,1-1-1,3 19 1,3-16-712,-5-19-268,-3-12 131,-2-3 413,-1 0 0,-1 1-1,-1-1 1,0 1 0,-10-20-1,8 19 966,1 1 0,0-1 0,1 0 0,-6-28 0,11 41-500,0 0 1,0 0-1,0-1 1,0 1-1,0 0 1,0 0-1,0 0 1,0 0-1,1 0 0,-1 0 1,0 0-1,1 0 1,-1 0-1,1 0 1,-1 0-1,1 0 1,-1 0-1,1 0 1,0 0-1,-1 0 1,1 0-1,0 0 1,0 1-1,0-1 1,-1 0-1,1 1 1,0-1-1,0 0 0,0 1 1,0-1-1,0 1 1,0 0-1,0-1 1,1 1-1,-1 0 1,1-1-1,6 0 70,-1 0 1,0 1-1,0 0 0,12 1 0,-15-1-152,173 17-1716,-126-11 1320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04.480"/>
    </inkml:context>
    <inkml:brush xml:id="br0">
      <inkml:brushProperty name="width" value="0.05" units="cm"/>
      <inkml:brushProperty name="height" value="0.05" units="cm"/>
    </inkml:brush>
  </inkml:definitions>
  <inkml:trace contextRef="#ctx0" brushRef="#br0">1 99 22749,'1'12'2184,"5"-8"-1680,0-7-240,1-3 1065,0-5-1073,3-3-488,3-11 272,1-2-144,0-2-104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4:59.767"/>
    </inkml:context>
    <inkml:brush xml:id="br0">
      <inkml:brushProperty name="width" value="0.05" units="cm"/>
      <inkml:brushProperty name="height" value="0.05" units="cm"/>
    </inkml:brush>
  </inkml:definitions>
  <inkml:trace contextRef="#ctx0" brushRef="#br0">43 27 14251,'-4'-4'493,"3"2"-393,0 0 0,-1 1 0,1-1 0,-1 0 0,1 1 0,-1-1 1,0 1-1,1 0 0,-1-1 0,0 1 0,0 0 0,0 0 0,0 0 0,0 0 0,-5-1 0,7 3-73,0-1 0,-1 0 0,1 0-1,0 0 1,-1 0 0,1 1 0,-1-1 0,1 0 0,0 0 0,-1 1 0,1-1 0,0 0 0,0 0 0,-1 1-1,1-1 1,0 0 0,0 1 0,-1-1 0,1 0 0,0 1 0,0-1 0,0 1 0,0-1 0,-1 0-1,1 1 1,0-1 0,0 1 0,0-1 0,0 0 0,0 1 0,0-1 0,0 1 0,0-1 0,0 0 0,0 1-1,1-1 1,-1 1 0,0-1 0,0 0 0,0 1 0,6 19 350,15 23-173,1-1 1,2-1-1,44 57 0,-17-27-150,74 131-1634,-123-199 1473,-2-2 79,1-1 1,-1 1-1,1 0 1,-1-1-1,1 1 1,-1-1 0,0 1-1,1 0 1,-1-1-1,0 1 1,0 0-1,0 0 1,0-1-1,1 1 1,-1 0 0,0 1-1,-2-2-351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00.181"/>
    </inkml:context>
    <inkml:brush xml:id="br0">
      <inkml:brushProperty name="width" value="0.05" units="cm"/>
      <inkml:brushProperty name="height" value="0.05" units="cm"/>
    </inkml:brush>
  </inkml:definitions>
  <inkml:trace contextRef="#ctx0" brushRef="#br0">0 481 12763,'2'22'206,"1"1"0,0-1 1,2 0-1,1 0 0,0-1 0,2 0 1,0 0-1,1 0 0,2-1 1,0-1-1,1 1 0,0-2 0,19 21 1,-15-20-193,2-2 0,-1 1 0,2-2 0,0-1 0,1 0 0,0-1 0,1-2 0,1 0 0,0-1 0,1-1 0,44 13 0,-62-21-14,1-1-1,-1 0 0,1 0 0,-1-1 1,1 1-1,-1-1 0,1-1 1,8 0-1,-13 0 5,1 1 1,0-1-1,0 1 0,-1-1 1,1 0-1,-1 1 1,1-1-1,-1 0 0,1 0 1,-1 0-1,1 0 1,-1-1-1,0 1 0,1 0 1,-1 0-1,0-1 1,0 1-1,0-1 0,0 1 1,0-1-1,-1 0 1,1 1-1,0-1 0,-1 0 1,1 1-1,-1-1 1,0 0-1,1 1 0,-1-4 1,0-7 52,0-1 0,-1 0 0,0 1 0,-1-1 0,-1 1 0,-7-23 0,1 0 59,-55-207 486,-37-154-1799,98 382 802,-3-19-559,-17-46 0,12 51 299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00.585"/>
    </inkml:context>
    <inkml:brush xml:id="br0">
      <inkml:brushProperty name="width" value="0.05" units="cm"/>
      <inkml:brushProperty name="height" value="0.05" units="cm"/>
    </inkml:brush>
  </inkml:definitions>
  <inkml:trace contextRef="#ctx0" brushRef="#br0">18 645 12971,'-14'4'1406,"11"-4"-951,9-3-92,0-1-286,1 0 0,-1 0 0,0 0 0,0-1 0,-1 0 0,1 0 0,-1-1-1,0 0 1,-1 0 0,1 0 0,-1 0 0,0 0 0,-1-1 0,0 0 0,0 0 0,4-12-1,-1-2 34,-1 0-1,-1 0 0,-1 0 0,2-36 0,-6-26 181,-13-87 1,3 46-302,11 123 8,0 0-1,0 0 0,-1 0 0,1 0 0,0-1 1,0 1-1,0 0 0,1 0 0,-1 0 0,0 0 0,0-1 1,0 1-1,1 0 0,-1 0 0,1 0 0,0-2 0,0 3 2,-1 0 0,1 0-1,-1 0 1,1 0 0,-1 0-1,0 0 1,1 0-1,-1 0 1,1 0 0,-1 1-1,1-1 1,-1 0-1,1 0 1,-1 0 0,0 1-1,1-1 1,-1 0-1,0 0 1,1 1 0,-1-1-1,0 0 1,1 1 0,-1-1-1,0 0 1,1 1-1,-1-1 1,0 1 0,24 36-85,-23-36 87,41 81-51,-25-46-1,2-1-1,1 0 1,26 32 0,-45-65 52,1 0 1,-1-1 0,0 1-1,0-1 1,1 0 0,-1 1 0,0-1-1,1 0 1,0 0 0,-1 0-1,1 0 1,-1 0 0,1 0-1,0 0 1,0-1 0,0 1 0,-1-1-1,1 1 1,0-1 0,3 1-1,7-11-38</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29.171"/>
    </inkml:context>
    <inkml:brush xml:id="br0">
      <inkml:brushProperty name="width" value="0.05" units="cm"/>
      <inkml:brushProperty name="height" value="0.05" units="cm"/>
    </inkml:brush>
  </inkml:definitions>
  <inkml:trace contextRef="#ctx0" brushRef="#br0">1338 244 11050,'-31'-57'1181,"23"40"-1029,-1 1-1,0 1 0,-21-27 0,23 33-86,-1 1 1,0 0-1,0 0 0,-1 1 0,0 0 1,0 1-1,-1 0 0,0 0 1,0 1-1,0 0 0,0 1 0,-1 0 1,0 1-1,0 0 0,0 1 1,0 0-1,0 0 0,0 1 0,0 1 1,-18 1-1,-21 4 57,2 2-1,-82 23 1,-91 42 134,198-64-206,-29 9 139,1 3 0,1 2 0,-85 53 0,115-62-179,1 1 0,1 1 0,0 0 0,1 2 0,1 0 0,0 1 0,2 0 0,0 1 0,1 1 0,0 0 0,-12 31 0,12-20-21,2 0 0,1 1 0,2 0 0,1 0 0,1 1 0,2 0 0,2 0 0,0 0 0,4 37 0,0-50 3,0 0-1,2 0 1,0 0-1,1-1 0,1 0 1,0 0-1,2 0 0,0-1 1,1 0-1,1-1 1,0 0-1,2 0 0,0-1 1,0-1-1,2 0 1,19 17-1,-13-17-42,1 0-1,0-1 1,2-1 0,-1-1 0,1-2-1,28 10 1,149 34-436,-60-19-57,130 58-385,-178-56 689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5:29.554"/>
    </inkml:context>
    <inkml:brush xml:id="br0">
      <inkml:brushProperty name="width" value="0.05" units="cm"/>
      <inkml:brushProperty name="height" value="0.05" units="cm"/>
    </inkml:brush>
  </inkml:definitions>
  <inkml:trace contextRef="#ctx0" brushRef="#br0">665 1214 10970,'37'-67'-811,"38"-103"1,-65 143 502,-1-1 1,-2 0 0,0 0 0,-2 0-1,-1-1 1,-2 0 0,0-29 0,-4 42 342,0 1 0,0 0-1,-2-1 1,0 1 0,-1 0 0,0 1 0,-1-1 0,-1 1 0,0 0 0,-1 1-1,0-1 1,-1 2 0,-19-22 0,-10-5 1282,-1 3 0,-74-54 0,23 19-236,51 39-844,-134-104 43,151 122-388,0 1 1,-1 0-1,-1 2 1,0 1 0,0 0-1,-36-7 1,25 9-42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5.526"/>
    </inkml:context>
    <inkml:brush xml:id="br0">
      <inkml:brushProperty name="width" value="0.05" units="cm"/>
      <inkml:brushProperty name="height" value="0.05" units="cm"/>
    </inkml:brush>
  </inkml:definitions>
  <inkml:trace contextRef="#ctx0" brushRef="#br0">3317 2142 13315,'-3'-4'72,"0"1"1,1-1-1,0 0 1,0 0-1,0 0 1,0 0 0,0 0-1,1 0 1,0-1-1,0 1 1,0-1-1,1 1 1,-1-1-1,1 1 1,0 0-1,1-7 1,1-8-14,1-1-1,8-27 1,-7 32 56,85-306 363,24-103-370,-20-98-227,-77 387 89,-4-259 0,-13 387 31,1-8 9,-1 0 0,-1-1 1,0 1-1,-5-15 0,7 27-11,-1 0-1,0 0 0,0 0 1,0 0-1,-1 1 0,1-1 0,-1 0 1,1 1-1,-1-1 0,0 1 1,0-1-1,0 1 0,0 0 1,0 0-1,-1 0 0,1 0 1,-1 0-1,1 1 0,-1-1 0,0 1 1,1 0-1,-1-1 0,0 1 1,0 0-1,0 1 0,-6-2 1,-17 2-15,0 1 1,1 1-1,-1 2 1,-30 7 0,2 0 42,-200 28 197,-340 9 0,-76-48-185,455-2 1,-18-2-53,-460-69-1,606 55-22,38 7 13,0 2-1,-86-4 1,128 13 25,0 1 1,0-1-1,0 1 1,0 1-1,0-1 1,0 1 0,0 0-1,0 1 1,1-1-1,-1 1 1,1 1-1,-11 7 1,9-5-1,0 1 0,1 0 1,0 0-1,1 0 0,0 1 0,0 0 1,0 0-1,-5 13 0,0 4-2,1 0-1,1 0 1,2 1-1,0 0 1,-5 53-1,-6 340-34,14-168 9,-62 402-83,13-197 226,43-298-39,9-122-42,3-1-1,7 56 1,-6-74-23,1-1 1,1 1-1,0-1 1,1 0-1,0-1 0,1 1 1,11 16-1,-11-22-7,1 0 1,-1-1-1,2 0 1,-1 0-1,1-1 1,0 0-1,1 0 1,0-1-1,0 0 1,1-1-1,12 6 0,-5-5 7,0-1-1,1 0 0,-1-1 1,2-2-1,-1 1 0,0-2 1,0-1-1,1 0 0,36-4 0,-8-4 25,0-1 0,83-26 0,195-82-164,-56 19-174,88 2-161,2 26 234,-97 22 222,-103 10 75,244-88 0,-391 120-58,450-169-755,-424 159 597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7.029"/>
    </inkml:context>
    <inkml:brush xml:id="br0">
      <inkml:brushProperty name="width" value="0.05" units="cm"/>
      <inkml:brushProperty name="height" value="0.05" units="cm"/>
    </inkml:brush>
  </inkml:definitions>
  <inkml:trace contextRef="#ctx0" brushRef="#br0">141 214 9386,'0'-49'858,"-1"4"1404,8-75 0,-2 150-956,2 450-1229,-13-357-406,-40 233 0,7-190 389,17-80 112,4 0 0,-8 96 0,25-162-132,0 0 1,2 0 0,0-1-1,1 1 1,1-1 0,7 30 0,-8-43-36,1 1 0,0 0 0,0-1 0,0 1 0,1-1 0,-1 0 0,1 0 0,1 0 0,-1-1 0,1 1 0,0-1 0,1 0 0,-1-1 0,1 1 0,0-1 0,0 0 0,0-1 0,0 1 0,1-1 0,12 4 1,0-2-1,1-1 0,-1 0 0,1-2 0,36 1 0,81-10-16,-99 4 2,1013-6-373,-945 15 369,0 5 0,-1 5-1,198 56 1,-281-65 12,82 25-21,152 27 1,-223-53 54,0-3 0,0 0 0,0-2 0,1-2 0,-1-1 0,0-1 0,0-2 0,-1-1 0,36-12-1,-59 14-11,1-1-1,-1 1 0,0-1 0,-1-1 0,1 0 0,-1 0 0,0 0 0,0-1 0,-1 0 0,0-1 0,0 0 0,-1 0 0,0 0 0,9-18 0,-2 0-10,-1 0 0,-2-1 0,0 0 0,6-33 0,1-20 15,-3 0-1,3-106 0,-17-166 225,-3 304-210,-2 0 0,-1 1 0,-3 0 1,-22-69-1,23 92-44,-1 0 1,-2 1-1,0 0 0,-2 1 0,0 0 0,-2 1 1,0 1-1,-1 0 0,-1 1 0,-22-19 1,23 23 4,-1 1 0,-1 1 1,1 1-1,-2 0 1,0 2-1,0 0 0,-1 1 1,0 1-1,-1 0 0,0 2 1,0 1-1,0 0 1,-23-1-1,-13 4 14,0 2 1,-70 10-1,-114 28-1,111-16-9,-594 69 88,691-88-80,-483 64 91,506-65 195,-12 0 320,-34 1-1,51-3-593,1 0 1,0 0 0,0 0 0,0-1-1,-1 0 1,1 1 0,0-2-1,0 1 1,0 0 0,0-1 0,1 0-1,-1 0 1,0 0 0,1 0-1,-4-3 1,4 1 12,0-1-1,0 1 0,1-1 1,0 0-1,0 0 1,0 1-1,0-1 1,-1-9-1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6.675"/>
    </inkml:context>
    <inkml:brush xml:id="br0">
      <inkml:brushProperty name="width" value="0.05" units="cm"/>
      <inkml:brushProperty name="height" value="0.05" units="cm"/>
    </inkml:brush>
  </inkml:definitions>
  <inkml:trace contextRef="#ctx0" brushRef="#br0">75 1 13243,'-16'29'1295,"-22"51"1,34-69-1084,0 0 1,1-1-1,0 1 1,1 1-1,0-1 1,1 0-1,0 1 1,1 16-1,0-27-185,0-1-1,0 1 1,0 0-1,0 0 1,0 0-1,1 0 1,-1 0-1,0 0 1,0 0-1,1 0 1,-1 0-1,1-1 1,-1 1-1,1 0 1,-1 0-1,1 0 1,-1-1-1,1 1 1,0 0-1,0 0 1,0-1-5,-1 0 1,1 0 0,0 1 0,-1-1-1,1 0 1,0 0 0,-1 0 0,1 0-1,0 0 1,-1 0 0,1-1 0,0 1-1,-1 0 1,1 0 0,0 0 0,-1-1-1,1 1 1,-1 0 0,1 0 0,0-1-1,0 0 1,3-2 94,1-1 1,-1 1-1,0-1 0,0 0 1,4-6-1,40-62 870,-2 1-227,-40 63-690,0 1 0,1 0 0,0 0 0,0 0 0,0 0-1,9-5 1,-14 11-64,0 0 0,0 0 0,0 0 0,0 0 0,0 0 0,0 0 0,0 0 0,0 1 0,0-1 0,0 1 0,0 0 0,1-1 0,-1 1 0,0 0 0,0 0 0,0 0 0,1 1 0,-1-1 0,0 0 0,0 1 0,0 0 0,0-1 0,0 1 0,0 0 0,0 0 0,0 0 0,0 0 0,0 0 0,0 1 0,-1-1 0,1 1 0,-1-1 0,1 1 0,-1-1 0,1 1 0,-1 0 0,0 0 0,2 2 0,3 7 4,0 0 0,-1 0-1,0 0 1,0 1 0,3 15-1,-2-4 12,-5-16 0,1 0 0,-1 0 0,2-1 0,-1 1 0,1 0-1,0-1 1,7 10 0,-10-15-4,1 0 0,0 0 0,0 0 0,0 0 0,0-1 0,0 1 0,0 0 0,0-1 0,0 1 0,0-1 0,0 1 0,0-1 0,0 1 0,1-1 0,-1 0 0,0 1 0,0-1 0,0 0 0,1 0 0,-1 0 0,0 0 0,0 0 0,0 0 0,1-1 0,-1 1 0,0 0 0,0 0 0,0-1 0,0 1 0,1-1 0,-1 1 0,0-1 0,0 0 0,0 1 0,0-1 0,0 0 0,0 0 0,1-1 0,6-5 109,1-1-1,-2 0 0,11-12 1,-9 10-21,10-14 119,-14 17-178,0 0 1,1 0-1,0 1 0,0 0 0,0 0 1,1 1-1,-1-1 0,1 1 1,8-4-1,-13 9-53,-1 0 1,1-1-1,-1 1 0,1 0 1,-1 0-1,1 0 0,-1 0 1,1 0-1,-1 0 0,1 0 1,-1 1-1,1-1 0,-1 0 1,1 1-1,-1 0 1,0-1-1,1 1 0,-1 0 1,0-1-1,1 1 0,-1 0 1,0 0-1,0 0 0,0 0 1,0 0-1,0 0 0,0 1 1,0-1-1,0 0 1,0 0-1,0 1 0,-1-1 1,1 1-1,0 1 0,3 6-129,0 0 0,-1 1 1,4 16-1,10 50-2046,-12-67 1790,-5-8 382,0-1-1,0 0 0,0 0 1,0 0-1,0 0 0,1 0 1,-1 1-1,0-1 0,0 0 1,0 0-1,0 0 0,1 0 1,-1 0-1,0 0 0,0 0 1,0 0-1,0 0 0,1 0 1,-1 0-1,0 0 1,0 0-1,0 0 0,1 0 1,-1 0-1,0 0 0,0 0 1,0 0-1,0 0 0,1 0 1,-1 0-1,0 0 0,0 0 1,0 0-1,0 0 0,1 0 1,-1 0-1,0-1 0,0 1 1,0 0-1,0 0 1,0 0-1,1 0 0,-1 0 1,0-1-1,0 1 0,0 0 1,0 0-1,0 0 0,0-1 1,9-15-572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9.490"/>
    </inkml:context>
    <inkml:brush xml:id="br0">
      <inkml:brushProperty name="width" value="0.05" units="cm"/>
      <inkml:brushProperty name="height" value="0.05" units="cm"/>
    </inkml:brush>
  </inkml:definitions>
  <inkml:trace contextRef="#ctx0" brushRef="#br0">15 4221 12931,'-1'0'20,"0"0"0,1 0 1,-1 0-1,1 0 0,-1 0 1,1 0-1,-1-1 0,1 1 0,-1 0 1,1 0-1,-1 0 0,1 0 1,-1-1-1,1 1 0,0 0 0,-1 0 1,1-1-1,-1 1 0,1 0 1,-1-1-1,1 1 0,0 0 0,-1-1 1,1 1-1,0-1 0,-1 1 1,1-1-1,0 1 0,0 0 0,0-1 1,-1 1-1,1-1 0,0 1 1,0-1-1,0 1 0,0-1 1,0 0-1,0 1 0,0-1 0,0 1 1,0-1-1,0 1 0,0-1 1,0 1-1,0-1 0,0 1 0,1-1 1,-1 1-1,0-1 0,0 1 1,1-1-1,-1 1 0,0 0 0,0-1 1,1 1-1,-1-1 0,0 1 1,1 0-1,-1-1 0,1 1 1,3-5 3,-1 1 1,1 0-1,0 1 1,0-1 0,7-4-1,84-46 141,-8 5-158,647-419-220,-586 371 169,212-134-44,-121 90 69,331-200 63,184-112 191,-367 222-90,155-86 70,-111 66-88,47-24-68,178-108-57,-84 46-76,-238 150 55,107-59 4,-323 177 25,-63 36-5,-54 32-5,1 0 1,-1 0-1,1 0 0,-1 0 1,1 1-1,-1-1 1,1 1-1,0-1 0,-1 1 1,1 0-1,2-1 1,-4 1-4,1 0 1,-1 0-1,0 0 1,0 1 0,1-1-1,-1 0 1,0 0-1,1 0 1,-1 0 0,0 0-1,0 1 1,1-1 0,-1 0-1,0 0 1,0 0-1,1 1 1,-1-1 0,0 0-1,0 0 1,0 1-1,0-1 1,1 0 0,-1 1-1,0-1 1,0 0 0,0 1-1,0-1 1,0 0-1,0 0 1,0 1 0,0-1-1,0 0 1,0 1-1,0 4-46,-1 1-1,0-1 0,0 0 0,-1-1 0,-2 8 0,2-7 8,-2 6-22,-1-1-1,0 0 0,-1 0 0,-8 11 0,4-11-64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19.875"/>
    </inkml:context>
    <inkml:brush xml:id="br0">
      <inkml:brushProperty name="width" value="0.05" units="cm"/>
      <inkml:brushProperty name="height" value="0.05" units="cm"/>
    </inkml:brush>
  </inkml:definitions>
  <inkml:trace contextRef="#ctx0" brushRef="#br0">0 133 13867,'34'-14'683,"11"-5"-529,1 2 0,57-14 1,103-8-261,-156 32 56,-1 3 0,62 2-1,-105 3 47,1-1 0,-1 1 0,1 0 0,-1 0 0,9 3 0,-13-3 9,-1-1-1,1 1 1,-1 0-1,1 0 0,-1-1 1,1 1-1,-1 0 1,0 0-1,0 1 0,1-1 1,-1 0-1,0 0 1,0 1-1,0-1 0,0 0 1,0 1-1,0-1 1,-1 1-1,1-1 0,0 1 1,-1 0-1,1-1 1,-1 1-1,0 0 0,1-1 1,-1 4-1,0 1 20,-1 1-1,1 0 1,-2-1-1,1 1 1,0-1-1,-1 1 1,-1-1-1,1 0 1,-7 12-1,-4 5 77,-19 24-1,21-32-55,-88 125 336,-211 322 156,291-429-531,2 0 0,2 0 0,-16 50 0,10-8-19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21.040"/>
    </inkml:context>
    <inkml:brush xml:id="br0">
      <inkml:brushProperty name="width" value="0.05" units="cm"/>
      <inkml:brushProperty name="height" value="0.05" units="cm"/>
    </inkml:brush>
  </inkml:definitions>
  <inkml:trace contextRef="#ctx0" brushRef="#br0">80 2353 11434,'-19'0'781,"9"1"-481,0-1 0,0 0 0,-12-3 0,22 3-275,0 0-1,-1 0 1,1 0 0,0 0-1,-1 0 1,1 0 0,-1 0-1,1 0 1,0 0 0,-1 0-1,1 0 1,0-1 0,0 1-1,-1 0 1,1 0-1,0 0 1,-1-1 0,1 1-1,0 0 1,0 0 0,-1-1-1,1 1 1,0 0 0,0 0-1,0-1 1,-1 1 0,1 0-1,0-1 1,0 1 0,0 0-1,0-1 1,0 1 0,-1 0-1,1-1 1,8-11 464,24-12-127,-26 20-306,222-129 282,-75 49-302,155-109 0,-78 48-37,262-176 20,139-84 174,-310 205-85,-125 73-48,180-110 48,-313 200-95,571-310 81,-600 331-78,0 1 0,1 2 0,71-17 0,-105 30-20,-1 0 1,1-1-1,0 1 0,0 0 1,-1 0-1,1 0 0,0 0 1,0 0-1,-1 0 0,1 0 1,0 0-1,0 1 0,-1-1 1,1 0-1,0 0 0,0 0 1,-1 1-1,1-1 1,0 1-1,-1-1 0,1 0 1,-1 1-1,1-1 0,0 1 1,-1-1-1,1 1 0,-1-1 1,1 1-1,-1 0 0,0-1 1,1 1-1,-1 0 0,0-1 1,1 1-1,-1 0 1,0-1-1,0 1 0,1 0 1,-1 0-1,0-1 0,0 1 1,0 0-1,0 0 0,0-1 1,0 1-1,0 0 0,0 0 1,-1-1-1,1 1 0,0 1 1,-2 6-149,0-1 0,0 1-1,-6 12 1,7-17 123,-3 8-133</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6:21.469"/>
    </inkml:context>
    <inkml:brush xml:id="br0">
      <inkml:brushProperty name="width" value="0.05" units="cm"/>
      <inkml:brushProperty name="height" value="0.05" units="cm"/>
    </inkml:brush>
  </inkml:definitions>
  <inkml:trace contextRef="#ctx0" brushRef="#br0">76 287 13603,'-7'-2'381,"-32"-11"487,37 12-815,-1 0-1,0 0 1,1-1 0,0 1-1,-1-1 1,1 1 0,0-1-1,-1 0 1,1 0 0,-3-4-1,5 6-39,0-1-1,0 1 1,1-1-1,-1 1 1,0-1-1,1 1 1,-1-1-1,0 1 1,1-1-1,-1 1 0,1 0 1,-1-1-1,1 1 1,-1 0-1,1-1 1,-1 1-1,1 0 1,-1-1-1,1 1 1,-1 0-1,1 0 1,-1 0-1,1 0 1,0-1-1,-1 1 0,1 0 1,-1 0-1,1 0 1,0 0-1,-1 0-11,151-25 146,-35-8-187,187-81 1,-241 89 24,-54 22 13,10-6-5,0 2 0,0 1 0,1 0 0,0 1 0,28-3 0,-45 8 8,-1 0 0,1 0 0,0 0 0,0 0 0,-1 0-1,1 0 1,0 1 0,-1-1 0,1 0 0,0 1-1,-1 0 1,1-1 0,-1 1 0,1 0 0,-1 0 0,1 0-1,-1 0 1,0 0 0,1 0 0,-1 0 0,0 0 0,0 0-1,0 1 1,0-1 0,0 1 0,0-1 0,0 1 0,0-1-1,-1 1 1,1-1 0,0 1 0,-1-1 0,1 3 0,0 4 9,0 0 0,0 0 0,-1-1 1,0 1-1,-1 0 0,-1 9 0,-16 102 67,-48 163-1,-62 109-305,80-265 161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7:15.230"/>
    </inkml:context>
    <inkml:brush xml:id="br0">
      <inkml:brushProperty name="width" value="0.05" units="cm"/>
      <inkml:brushProperty name="height" value="0.05" units="cm"/>
    </inkml:brush>
  </inkml:definitions>
  <inkml:trace contextRef="#ctx0" brushRef="#br0">383 1440 12451,'2'2'93,"0"-1"0,1 0 1,0 1-1,-1-1 1,1-1-1,0 1 0,-1 0 1,1-1-1,0 1 0,0-1 1,-1 0-1,1 0 0,0 0 1,0 0-1,5-1 1,46-12 336,-41 9-225,62-13 445,1 4 1,120-6-1,47-7-595,-192 17-41,-3-1-2,1 3 0,92-2 0,78 27 62,-143-9-4,1-3 1,118-7-1,277-68 6,-174 20 68,47 22 347,-242 22-156,-14 5 196,15-2-56,-89 1-450,-1-1 0,1-1 1,-1 0-1,0-1 0,16-7 0,-3 2 6,-1 1 1,2 2-1,48-6 1,-23 4 1,25-4-38,0 3 0,0 4-1,1 3 1,0 4 0,136 20 0,619 83-28,361-25-91,-39-3 9,-1005-68 114,1034 35-53,-897-47 11,517 10-12,-297 30 30,189 8-30,-594-41 45,626-1-27,-662-10 28,1-2-1,-1-3 1,-1-3 0,-1-3-1,117-49 1,-165 59-4,-1 0 1,0-1-1,0-1 1,-1 0-1,-1-1 1,0-1-1,0 0 1,-1-1-1,-1-1 0,0 1 1,-1-2-1,0 0 1,-2 0-1,1-1 1,-2 0-1,10-25 1,-6 13-88,-2-1 1,-1 0-1,-1-1 1,6-46-1,-12 55 49,-1-1-1,0 0 0,-2 0 1,-1 0-1,0 1 0,-2-1 0,-7-25 1,-20-73-60,-9-31-270,36 140 376,0 0 0,0 0 0,-1 0 0,-1 1 0,1 0 0,-2 0 0,1 0 0,-1 1 1,-1 0-1,-10-10 0,11 13 78,-1 0 0,1 0 0,-2 1 0,1 0 0,0 1 0,-1 0 0,0 0 0,0 1 0,0 0 0,0 1 0,-1-1 0,-18 0 0,-27-2-42,-149-19-56,158 16-77,1-1-1,-64-23 0,-212-73-709,232 83 671,-152-19 1,-72 28 272,-2 24 135,-15 1-62,82-11-132,-248 3-50,1 30 2,283-8 11,-247 27 75,-1-28-158,-528 0-270,-56-27 310,490-24-78,-23-1 146,2-27-21,-195-39-167,-3 34-103,515 53 328,-443 44 1,563-20 18,-307 24 65,143-42-414,-144 4-134,406-2 332,-109 7-61,120-5 90,0 0 0,1 2 0,-30 10 0,54-15 9,-1 1-1,1 0 1,0 0 0,0 1-1,0-1 1,0 1 0,0 0 0,1 0-1,-1 0 1,1 0 0,0 1-1,0-1 1,0 1 0,0 0 0,0 0-1,1 0 1,0 0 0,0 0 0,0 1-1,0-1 1,-1 6 0,0 9-11,0-1 0,0 0 0,2 1 0,1 21 0,-1-1 12,-3 68 114,5 0-1,4 0 1,5-1 0,47 207-1,-53-298-143,40 188-24,-41-181-103,-1 1 0,-1-1 0,-1 0-1,-1 1 1,-1-1 0,-1 0-1,-7 25 1,12-62-147,14-32 107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8:12.382"/>
    </inkml:context>
    <inkml:brush xml:id="br0">
      <inkml:brushProperty name="width" value="0.05" units="cm"/>
      <inkml:brushProperty name="height" value="0.05" units="cm"/>
    </inkml:brush>
  </inkml:definitions>
  <inkml:trace contextRef="#ctx0" brushRef="#br0">592 402 17300,'4'19'248,"-1"-1"1,1 29-1,-3-37-258,12 136-355,26 238-613,-18-24 309,-21-322 616,-14 504-77,0 36 822,17-494-498,3-1-1,31 147 1,-28-192-195,2 0-1,1-2 1,2 1-1,2-2 1,1 0-1,2 0 1,1-2-1,29 37 1,-34-53-35,1-1 1,1 0-1,0-1 1,2-1-1,-1-1 1,1 0 0,1-1-1,0-2 1,1 0-1,0-1 1,1 0-1,36 7 1,20 1-33,1-4 1,101 5-1,-153-16 70,940 14 4,4-71 22,-565 29-18,1624-57 20,3 112-2,-1239 12-117,1522 54-427,565-113 678,-1660-30-31,-762 29-132,336-26-17,-6-48 12,-710 80 9,225-33-19,-178 35 31,55-7-17,-25-11 39,268-87-1,135-97 801,-1 10-1069,-503 184 43,-47 16 164,242-86-842,-10-17 285,-217 94 649,-1-1 0,0-1 0,-1-1 0,30-26 1,-44 33 5,0 0 1,0 0 0,0 0-1,-1-1 1,0 1 0,0-2-1,-1 1 1,-1 0 0,1-1-1,-2 0 1,1 0 0,-1 0-1,2-17 1,-2-7 144,-1 1 1,-2-1-1,-5-46 1,-23-102 140,19 133-333,-2-13-119,-3 1 0,-2 0 0,-34-82 1,36 112 31,-1 0 0,-2 2 0,0-1 0,-2 2 1,-1 1-1,-2 0 0,-48-46 0,34 44 100,0 0 1,-2 3-1,-73-38 0,-136-49 349,150 71-273,-178-69-175,190 82-155,-120-23 1,-202-3-395,-9 31 228,299 19 325,-3368-158 477,110-70-207,3083 204-155,-844-76 117,-3 26-91,-1960 76-107,1911 81 15,3 24 20,185-15-5,-795 13-258,1658-102 202,111-2 25,1 0 0,-26-9 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8:45.675"/>
    </inkml:context>
    <inkml:brush xml:id="br0">
      <inkml:brushProperty name="width" value="0.05" units="cm"/>
      <inkml:brushProperty name="height" value="0.05" units="cm"/>
    </inkml:brush>
  </inkml:definitions>
  <inkml:trace contextRef="#ctx0" brushRef="#br0">3029 164 15579,'24'-12'96,"-21"9"-54,-15 7-6,-1 2-24,0 1 0,1 0 0,0 0 0,0 1 1,1 1-1,0 0 0,1 0 0,0 1 0,-10 13 0,-12 18-118,-32 53 0,43-61-2,-138 216-958,-239 346-1385,172-289 1823,-292 379 1387,-101 171 748,509-683-1343,-151 328 0,-16 215-37,238-602-116,-71 228 21,82-242-20,-20 149-1,43-209 2,2 0-1,1 1 0,2-1 0,2 1 1,2-1-1,2 0 0,17 66 0,-16-83 2,2 1 0,0-1 0,1 0 0,2-1 1,0-1-1,2 0 0,0 0 0,1-1 0,1-1 0,0-1 0,2 0 0,0-1 0,36 25 0,-27-25 0,1-1 1,1-2-1,0-1 1,1 0-1,1-3 0,0 0 1,0-2-1,0-2 0,1 0 1,62 1-1,-33-7-5,0-2 1,-1-3-1,1-3 1,109-29-1,-89 13-3,-1-4 0,-2-4-1,80-43 1,208-152 17,-233 128-11,-4-5-1,164-172 1,-130 97-16,145-206 1,-211 244-11,132-255 0,31-176 4,-32-70 67,-48-13 251,-70 98 264,-86 375-244,-1-200 0,-23 311-243,-3-1 1,-24-141 0,18 175-74,-1 1 1,-1 0-1,-2 1 1,-2 0 0,-1 1-1,-2 0 1,-27-38-1,24 44-2,-1 0 0,-2 2 0,-1 0 0,-1 2 1,-1 0-1,-1 2 0,-1 1 0,-1 2 0,-1 0 0,-43-19 0,-168-57 75,106 48-47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39:27.539"/>
    </inkml:context>
    <inkml:brush xml:id="br0">
      <inkml:brushProperty name="width" value="0.05" units="cm"/>
      <inkml:brushProperty name="height" value="0.05" units="cm"/>
    </inkml:brush>
  </inkml:definitions>
  <inkml:trace contextRef="#ctx0" brushRef="#br0">967 248 9482,'-59'-16'1275,"-1"2"1,-117-11-1,162 25-1186,0 0-1,0 2 0,1 0 1,-1 0-1,1 1 1,-1 1-1,1 1 1,0 0-1,0 1 0,-23 13 1,6 0-63,2 1 1,0 1 0,-35 34-1,44-34-16,0 0 0,0 1-1,2 1 1,1 1 0,-17 32-1,14-18-5,2 2-1,-26 79 1,17-12 2,-24 206 0,24-71 50,7 413 0,24-573-42,3 1-1,29 126 1,-25-166-10,1 0 0,3-1 1,1-1-1,2-1 0,2 0 1,38 56-1,-8-27-16,3-1-1,3-3 1,2-3-1,98 81 0,-124-120 4,1-1 0,1-1 0,1-1 0,1-3 0,1 0-1,68 19 1,241 39-34,-250-58 42,141 30-20,130 22-20,246 6-49,-512-70 60,0-4 0,0-5 0,0-4 0,108-24 0,-79 0 10,-1-5 1,-2-6-1,-2-6 1,-3-5 0,-1-5-1,141-95 1,-211 119 13,-2-2 1,-1-2-1,-3-2 1,-1-2 0,-2-1-1,69-98 1,-73 87 9,-4-3 1,-2-1 0,-2-1-1,-3-1 1,-3-2 0,19-77-1,-33 99 3,-2 0-1,-2-1 1,-1 1-1,-3-1 0,-1 0 1,-7-52-1,2 57-4,-3 1 1,0 1-1,-3-1 0,-1 1 0,-1 1 1,-2 0-1,-26-45 0,0 15 0,-2 3 1,-2 1-1,-4 2 1,-75-71-1,-242-178 50,-127-5 203,394 255-198,-93-48 68,-309-122-1,376 180-57,-3 5-1,-1 6 0,-161-23 0,196 46-46,0 5 0,-1 4 0,1 3 0,-1 5 0,-130 22 0,115-4 488,1 5 0,-115 45 0,68-11-233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0:27.950"/>
    </inkml:context>
    <inkml:brush xml:id="br0">
      <inkml:brushProperty name="width" value="0.05" units="cm"/>
      <inkml:brushProperty name="height" value="0.05" units="cm"/>
    </inkml:brush>
  </inkml:definitions>
  <inkml:trace contextRef="#ctx0" brushRef="#br0">2024 583 9666,'-20'-15'635,"0"2"-1,-1 0 1,-1 2 0,0 0 0,0 1-1,-36-10 1,-148-28 237,127 33-351,-39-11-68,2-4 0,-196-81 0,265 90-320,-1 3 0,0 1 0,-85-17 0,111 31-99,0 0-1,0 1 1,0 1-1,-1 2 1,1 0-1,0 1 0,0 1 1,0 1-1,0 1 1,-40 15-1,43-12-32,1 1-1,1 0 1,-1 2-1,2 0 1,-1 0-1,2 2 1,-21 19-1,18-12-7,0 1 1,2 1-1,0 0 0,-24 48 1,13-13-3,2 2 1,-18 67-1,-21 127-4,55-204 11,1 0 1,3 1-1,2 0 0,3 0 1,1 0-1,9 53 0,-4-66-7,1 0 0,2 0-1,1-2 1,2 1 0,2-1-1,1-1 1,2 0-1,36 55 1,-34-65 8,1 0 1,0-2-1,2 0 1,1-2-1,0-1 1,41 27-1,169 81 13,-82-48-13,-4-4 2,-122-65-3,1-1-1,1 0 0,52 8 0,-39-12 0,0-2 0,-1-2-1,1-2 1,0-1-1,0-3 1,-1 0-1,0-3 1,0-1-1,40-16 1,-24 4 6,-1-2 0,-1-3 1,-1-2-1,-2-3 0,71-55 1,-89 60 9,-2-2 0,-1-1 1,-1-1-1,-1-2 0,28-45 1,-26 30 4,-1-1 0,-3-1 1,28-76-1,-39 81 42,-2 0-1,12-84 1,-5-94 479,2 57-226,-2 20-242,-16 104-48,-1 1 1,-3-1-1,-6-49 1,4 71-8,-1 0 0,0 0 0,-2 1 0,0-1 0,-1 1 0,-1 0 0,-1 1 0,-20-31 0,13 27 15,0 1 0,-1 1-1,-1 1 1,-1 0 0,0 2 0,-35-24-1,23 22-132,-1 0 0,0 2 0,-1 1 0,-38-11 0,-3 6-212,0 3 0,0 4 0,-141-8 0,86 16-12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0:51.617"/>
    </inkml:context>
    <inkml:brush xml:id="br0">
      <inkml:brushProperty name="width" value="0.05" units="cm"/>
      <inkml:brushProperty name="height" value="0.05" units="cm"/>
    </inkml:brush>
  </inkml:definitions>
  <inkml:trace contextRef="#ctx0" brushRef="#br0">383 12 13179,'-4'-2'112,"1"0"1,-1 1-1,0-1 0,0 1 1,-1 0-1,1 0 1,0 1-1,0-1 1,0 1-1,-1 0 0,1 0 1,0 0-1,0 1 1,0-1-1,-1 1 0,1 0 1,0 1-1,0-1 1,0 0-1,-5 4 1,-5 2 76,0 0 1,0 1 0,1 1 0,-16 12 0,11-5-110,0 1 1,1 1-1,1 0 1,1 2-1,0 0 0,2 0 1,0 1-1,1 1 1,2 0-1,0 1 0,1 0 1,1 0-1,-7 40 1,8-26-67,1 2-1,3-1 1,1 0 0,2 1-1,1-1 1,2 1 0,2-1 0,10 38-1,-3-28-56,2-2-1,2 0 0,3-1 0,1 0 0,2-2 0,2-1 1,51 69-1,-69-104 14,1 1 0,0-1 0,0 0 0,1 0 1,-1-1-1,18 10 0,-20-13 15,0-1-1,0 0 1,0 0-1,0 0 0,0 0 1,1-1-1,-1 0 1,0 0-1,1-1 1,-1 1-1,1-1 1,-1 0-1,0-1 1,8 0-1,-3-2 6,1-1 0,-1 0-1,0 0 1,-1-1 0,1 0-1,-1-1 1,0 0-1,0 0 1,-1-1 0,0 0-1,10-10 1,9-14 44,39-54 0,-30 32 67,-2-1 0,-3-2 0,-2-1 0,-3-1 0,-2-2 0,-3 0 0,-3-1 0,14-82-1,-27 117-28,-2 0-1,-1 0 0,-1 0 0,-2-1 0,-3-30 0,2 48-43,1-1 0,-1 1 0,-1-1 0,0 1-1,0 0 1,-1 0 0,0 0 0,-1 1 0,0 0 0,0-1 0,-1 2-1,1-1 1,-2 1 0,1-1 0,-1 2 0,0-1 0,-9-6 0,-2 3 1,1 0 0,-1 1 0,-1 1 0,1 0-1,-27-6 1,13 6-125,0 1-1,-49-3 1,74 9-27,0 1 1,-1-1 0,1 2-1,0-1 1,-9 3 0,14-3 94,0 1-1,0-1 1,0 1 0,0 0 0,0 0 0,0 0 0,0 0 0,1 0 0,-1 0 0,0 1 0,1-1-1,-1 0 1,1 1 0,0 0 0,-1-1 0,1 1 0,0 0 0,0-1 0,0 1 0,0 0 0,0 0-1,0 2 1,-4 18-286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7.110"/>
    </inkml:context>
    <inkml:brush xml:id="br0">
      <inkml:brushProperty name="width" value="0.05" units="cm"/>
      <inkml:brushProperty name="height" value="0.05" units="cm"/>
    </inkml:brush>
  </inkml:definitions>
  <inkml:trace contextRef="#ctx0" brushRef="#br0">1 41 14747,'1'-3'142,"0"1"-1,0 0 1,0-1 0,0 1-1,1 0 1,-1 0 0,1 0-1,-1 0 1,1 0 0,0 0-1,0 0 1,0 0 0,0 1-1,0-1 1,0 1-1,0 0 1,0-1 0,1 1-1,-1 0 1,0 0 0,1 1-1,-1-1 1,1 0 0,-1 1-1,1 0 1,0-1-1,-1 1 1,1 0 0,-1 0-1,1 0 1,-1 1 0,1-1-1,-1 1 1,1-1 0,-1 1-1,1 0 1,-1 0 0,1 0-1,-1 0 1,0 0-1,0 1 1,3 1 0,-2 1-107,0 1 1,0-1 0,0 1-1,-1 0 1,1 0 0,-1 0-1,0 0 1,-1 0-1,1 0 1,-1 0 0,0 1-1,-1-1 1,1 1 0,-1 5-1,0 12 86,-6 42 0,6-63-110,-16 82 266,10-59-137,2 1 0,0-1 0,-1 37 0,5-61-131,0 0-1,0 0 1,0 0-1,0 0 1,0 0 0,0 1-1,1-1 1,-1 0-1,0 0 1,0 0 0,1 0-1,-1 0 1,1 0-1,-1 0 1,1 0-1,-1 0 1,1 0 0,0-1-1,-1 1 1,1 0-1,0 0 1,0 0 0,-1-1-1,2 2 1,0-2-1,-1 0 0,0 1 1,1-1-1,-1 0 0,0 0 1,1 0-1,-1 0 0,0 0 1,1-1-1,-1 1 0,0 0 1,0 0-1,1-1 0,-1 1 1,0-1-1,2-1 0,6-2 15,-1-1 0,0-1 0,-1 0 0,10-8 0,2-3 63,44-44-888,-57 55 651,0-1 0,-1 0-1,1 0 1,-2-1 0,1 0 0,-1 0-1,4-11 1,-2-10-182,-7 1-129</inkml:trace>
  <inkml:trace contextRef="#ctx0" brushRef="#br0" timeOffset="1.01">54 158 17284,'-3'10'1352,"7"-5"-1048,4-5-160,9-3 624,4-6-272,12-5-512,3-2-320,6-4 1857,-1-2-1441,4 0 80,-1 1 72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3.821"/>
    </inkml:context>
    <inkml:brush xml:id="br0">
      <inkml:brushProperty name="width" value="0.05" units="cm"/>
      <inkml:brushProperty name="height" value="0.05" units="cm"/>
    </inkml:brush>
  </inkml:definitions>
  <inkml:trace contextRef="#ctx0" brushRef="#br0">57 1 19644,'8'3'1320,"-5"15"-1127,-4 7-57,-6 18 232,5 11-64,-2 14-32,1 5-48,3 4-56,0 0-16,3-6-136,1-7-104,-1-15-440,-3-8-272,-7-18-1577,-3-7 1993,-9-16-344,-5-3-288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4.221"/>
    </inkml:context>
    <inkml:brush xml:id="br0">
      <inkml:brushProperty name="width" value="0.05" units="cm"/>
      <inkml:brushProperty name="height" value="0.05" units="cm"/>
    </inkml:brush>
  </inkml:definitions>
  <inkml:trace contextRef="#ctx0" brushRef="#br0">0 160 16724,'2'-5'215,"0"1"1,1-1 0,-1 1 0,1-1 0,0 1 0,0 0 0,0 0 0,0 0-1,1 0 1,0 1 0,0-1 0,0 1 0,0 0 0,0 0 0,0 0 0,7-2 0,9-5 309,1 1 0,29-8 0,-37 13-232,33-10 429,96-16 0,-112 26-618,0 1 1,0 2-1,0 1 1,41 5-1,-62-4-98,1 1 0,-1 0 0,0 0 0,0 1 0,0 0 0,-1 1 1,1 0-1,11 7 0,-16-8-8,0 0 1,-1 0 0,0 0 0,1 0-1,-1 0 1,0 1 0,-1-1 0,1 1-1,-1 0 1,1 0 0,-1 0-1,0 0 1,-1 0 0,1 0 0,-1 1-1,0-1 1,0 0 0,0 1-1,0 5 1,-1 1 8,0 1-1,-1 0 1,0 0-1,-1-1 1,-1 1-1,1-1 1,-2 0-1,0 0 1,0 0-1,-12 20 1,-3 2 53,-1-2 1,-28 33 0,24-34 13,-41 39 1,54-59-338,0 0 1,-1-1-1,0 0 1,-1 0-1,0-2 1,-25 12-1,12-13-1552,26-6 1767,-1 0-1,0 1 1,1-1-1,-1 0 0,1 0 1,-1 0-1,0 0 1,1 0-1,-1 0 1,0 0-1,1 0 0,-1 0 1,0 0-1,1 0 1,-1 0-1,1 0 1,-1 0-1,0-1 1,1 1-1,-1 0 0,1 0 1,-1-1-1,0 1 1,1 0-1,-1-1 1,1 1-1,-1-1 1,1 1-1,0-1 0,-1 1 1,1 0-1,-1-1 1,1 0-1,2-7-991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4.688"/>
    </inkml:context>
    <inkml:brush xml:id="br0">
      <inkml:brushProperty name="width" value="0.05" units="cm"/>
      <inkml:brushProperty name="height" value="0.05" units="cm"/>
    </inkml:brush>
  </inkml:definitions>
  <inkml:trace contextRef="#ctx0" brushRef="#br0">281 429 17428,'-1'-4'207,"-1"1"1,0 0 0,0 1-1,-1-1 1,1 0 0,-1 1-1,1-1 1,-1 1 0,0 0-1,0-1 1,0 1 0,0 1-1,-5-3 1,6 3-125,-1 0-1,0 1 1,0-1-1,1 1 1,-1 0 0,0 0-1,0 0 1,1 0-1,-1 0 1,0 1 0,0-1-1,1 1 1,-1 0 0,1 0-1,-1 0 1,0 0-1,-4 2 1,-4 5 30,-1 0 0,1 0 0,0 1 0,0 0 0,1 1 0,1 0 0,-13 16 0,-3 9-37,-22 39 0,44-68-58,0-1 0,0 1-1,1-1 1,-1 1 0,-1 7 0,4-12-13,0-1 0,0 1-1,0 0 1,0-1 0,0 1 0,0 0 0,0 0 0,0 0 0,0-1 0,0 1 0,0 0 0,0-1-1,0 1 1,1 0 0,-1 0 0,0-1 0,1 1 0,-1 0 0,0-1 0,2 2 0,-2-2 1,1 1 0,0-1 0,0 1 0,0-1 0,0 1 0,0-1 0,0 0 0,0 1 1,0-1-1,1 0 0,-1 0 0,0 0 0,0 0 0,0 0 0,0 0 0,0 0 0,0 0 1,2-1-1,20-4 82,0-1 0,0-1 1,38-18-1,18-6 80,-74 30-153,11-5 32,1 1 0,0 1-1,30-3 1,-43 7-40,0-1-1,-1 1 1,1 0 0,-1 0 0,1 1-1,0-1 1,-1 1 0,1 0 0,-1 0-1,1 0 1,-1 0 0,0 0 0,1 1-1,-1-1 1,0 1 0,0 0 0,0 0 0,0 0-1,0 1 1,-1-1 0,1 1 0,-1-1-1,0 1 1,4 5 0,-6-7 3,1 0 0,-1 0 0,1-1-1,-1 1 1,1 0 0,-1 0 0,1-1 0,-1 1 0,1 0 0,-1-1 0,1 1 0,0-1 0,-1 1 0,1-1 0,0 1 0,0-1-1,-1 1 1,1-1 0,1 1 0,-1-1 2,-1 0 0,1-1 0,0 1 0,-1 0 0,1 0 0,-1 0 0,1 0-1,-1-1 1,1 1 0,-1 0 0,1-1 0,-1 1 0,1 0 0,-1-1 0,0 1 0,1 0 0,-1-1-1,0 1 1,1-1 0,-1 1 0,0-1 0,1 0 0,2-4 70,0-1-1,-1 0 1,0 0-1,2-7 1,-3 8-71,13-51 317,7-64 0,-17 94-434,-4 25 72,0 1 0,1-1 0,-1 0 0,0 1 0,1-1 0,-1 0 0,1 1 0,-1-1 0,1 1 0,-1-1 0,1 1 0,-1-1 0,1 1 0,-1-1 0,1 1-1,0-1 1,-1 1 0,1 0 0,0 0 0,0-1 0,-1 1 0,1 0 0,0 0 0,-1 0 0,1-1 0,0 1 0,0 0 0,-1 0 0,1 0 0,0 0-1,0 0 1,0 1 0,10-3-474,5-4-90,0-1 1,-1-1-1,0 0 0,19-15 1,51-45-1335,2-18 216,-78 76 1489,-1-1 0,0 0-1,0 0 1,-1-1 0,0 0-1,9-22 1,-16 32 201,1 0 0,0 0 0,-1 0 0,0 0 0,1 1 0,-1-1 0,0 0 0,0 0 0,0 0 0,0 0-1,0 0 1,0 0 0,-1 0 0,0-3 0,-7-1-186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5.522"/>
    </inkml:context>
    <inkml:brush xml:id="br0">
      <inkml:brushProperty name="width" value="0.05" units="cm"/>
      <inkml:brushProperty name="height" value="0.05" units="cm"/>
    </inkml:brush>
  </inkml:definitions>
  <inkml:trace contextRef="#ctx0" brushRef="#br0">43 1 17044,'-9'119'2772,"2"-26"-1780,-19 337 1458,26-421-2403,0 10 50,1-1 0,2 20 1,-2-34-75,0 0 1,0 0-1,0 1 1,0-1 0,0 0-1,1 0 1,0-1-1,0 1 1,0 0 0,0 0-1,1-1 1,-1 0-1,1 1 1,5 4-1,-7-7-8,1 0-1,0 0 1,0 0-1,0 0 0,0 0 1,0-1-1,0 1 0,0-1 1,0 1-1,0-1 0,0 0 1,0 0-1,0 1 1,0-2-1,0 1 0,0 0 1,0 0-1,0-1 0,0 1 1,0-1-1,0 1 1,0-1-1,0 0 0,0 0 1,0 0-1,0 0 0,0 0 1,-1 0-1,1-1 0,2-1 1,6-6 82,-1 0 0,0 0 0,13-18 1,-16 20-34,70-107 779,-74 112-819,15-22 164,-17 23-184,1 1 1,-1-1-1,0 1 1,1 0-1,-1-1 0,1 1 1,-1-1-1,1 1 0,-1 0 1,1-1-1,-1 1 1,1 0-1,-1-1 0,1 1 1,-1 0-1,1 0 0,-1-1 1,1 1-1,0 0 1,-1 0-1,1 0 0,-1 0 1,1 0-1,0 0 0,-1 0 1,1 0-1,-1 0 1,1 0-1,0 0 0,-1 1 1,1-1-1,-1 0 0,1 0 1,-1 0-1,1 1 1,-1-1-1,1 0 0,-1 1 1,1-1-1,-1 1 0,1-1 1,0 1-1,3 6-21,-1 0-1,0 1 0,0-1 1,0 1-1,-1 0 0,0 0 1,-1 0-1,1 9 0,4 15-258,-2-16 9,-4-11 118,1-1 1,0 1 0,0-1-1,0 0 1,0 1-1,1-1 1,-1 0 0,1 0-1,0 0 1,1 0-1,4 6 1,-6-9 107,-1-1 0,1 0 0,-1 1-1,1-1 1,0 0 0,-1 1 0,1-1 0,-1 0-1,1 0 1,0 0 0,-1 0 0,1 1 0,0-1 0,-1 0-1,1 0 1,0 0 0,-1 0 0,1 0 0,0-1-1,-1 1 1,1 0 0,0 0 0,-1 0 0,1-1 0,0 1-1,-1 0 1,1 0 0,-1-1 0,1 1 0,0-1-1,-1 1 1,1 0 0,-1-1 0,0 1 0,1-2 0,17-21-501,-16 20 403,18-28-575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6.207"/>
    </inkml:context>
    <inkml:brush xml:id="br0">
      <inkml:brushProperty name="width" value="0.05" units="cm"/>
      <inkml:brushProperty name="height" value="0.05" units="cm"/>
    </inkml:brush>
  </inkml:definitions>
  <inkml:trace contextRef="#ctx0" brushRef="#br0">148 405 15739,'0'1'141,"0"-1"0,-1 1 0,1 0 1,0 0-1,-1-1 0,1 1 0,-1 0 0,1 0 0,-1-1 0,1 1 0,-1 0 0,0-1 0,1 1 0,-1-1 0,0 1 0,1-1 0,-1 1 0,0-1 0,0 0 0,1 1 0,-1-1 0,0 0 0,-1 1 0,-26 3 1543,2 0-407,21-1-1223,0-1 0,0 1 0,0-1 0,0 1 0,1 1 0,-1-1 0,1 1 0,0-1 1,0 1-1,0 0 0,1 1 0,-1-1 0,-5 10 0,7-10-68,0-1-1,1 1 1,-1 0 0,1 0-1,0 0 1,0 0 0,0 0-1,0 0 1,1 0 0,-1 0-1,1 0 1,0 1 0,0-1-1,1 0 1,-1 0 0,1 0-1,0 0 1,0 0 0,2 5-1,-2-7 4,0 0-1,0 0 0,1 0 1,-1 0-1,0 0 0,1 0 0,-1 0 1,1 0-1,-1-1 0,1 1 0,0-1 1,0 1-1,0-1 0,0 0 1,0 0-1,0 1 0,0-1 0,3 0 1,-2 0-1,1 0 1,0 0 0,0-1 0,0 0 0,0 1-1,0-2 1,0 1 0,0 0 0,-1-1 0,6-1-1,0 0 30,0-1-1,0-1 1,0 1 0,0-2-1,-1 1 1,1-1-1,-1 0 1,7-7-1,-8 6 95,0 0-1,-1 0 1,0-1-1,0 0 1,-1 0 0,1 0-1,-2-1 1,1 1-1,-1-1 1,0-1-1,-1 1 1,5-16-1,-13 43 279,4-15-417,-1-1 0,1 1 0,0 0 0,0 0 0,1 0 0,-1 0 0,1 0 0,0 0 0,0 0 0,0 0 0,0 1 0,1-1 0,0 0 0,-1-1 0,2 1 0,2 7 0,-4-10 21,0 0 0,1-1 0,-1 1 0,1 0 0,-1-1 0,1 1 1,-1-1-1,1 1 0,0-1 0,-1 1 0,1-1 0,0 1 0,-1-1 0,1 0 1,0 1-1,-1-1 0,1 0 0,0 0 0,0 1 0,0-1 0,-1 0 0,1 0 1,0 0-1,0 0 0,0 0 0,2-1 2,-1 1 0,0-1 1,1 1-1,-1-1 0,0 0 0,0 0 0,0 0 1,4-2-1,4-5 30,0 0 1,14-14-1,-19 17-16,42-44 324,-2-2 0,-3-2 0,-1-2 0,-4-2 0,36-69-1,-64 108-233,0-1-1,8-27 0,-16 45-95,-1 0 0,1 0 0,-1 0 0,1 0 0,-1 0 1,0 0-1,0 0 0,1 0 0,-1 0 0,0-1 0,0 1 0,0 0 0,0 0 0,-1 0 1,1 0-1,0 0 0,0 0 0,-1 0 0,1 0 0,-1-2 0,0 3-3,0 0 0,0 0 0,1 0 1,-1 0-1,0 0 0,1 0 0,-1 1 0,0-1 0,0 0 0,1 0 0,-1 1 0,0-1 0,1 1 0,-1-1 0,1 0 0,-1 1 0,0-1 0,1 1 0,-1-1 0,1 1 0,-1 0 1,1-1-1,0 1 0,-1-1 0,1 1 0,0 0 0,-1 1 0,-13 18 7,1 0 1,2 1 0,0 1-1,1 0 1,1 0-1,1 1 1,-10 44-1,15-49-3,1 0-1,0 1 1,1-1 0,1 1-1,1-1 1,1 1-1,0-1 1,1 0-1,1 0 1,12 33 0,61 101-2012,-88-171 1557,-32-57-654,-84-111 1,116 175 1264,8 10-76,0-1 0,0 0 0,0 0 0,1 0 0,0 0 0,-1-1 0,1 1 0,1 0 0,-3-6 0,4 8-64,1 0 0,-1 1 0,1-1 0,0 1 0,-1 0 0,1-1 0,0 1 0,-1-1 0,1 1 1,0 0-1,0 0 0,-1-1 0,1 1 0,0 0 0,0 0 0,0 0 0,-1 0 0,1 0 0,0 0 0,0 0 0,0 0 0,0 0 0,1 0-14,101 4-1286,-47 0 980,8-2-103</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9.497"/>
    </inkml:context>
    <inkml:brush xml:id="br0">
      <inkml:brushProperty name="width" value="0.05" units="cm"/>
      <inkml:brushProperty name="height" value="0.05" units="cm"/>
    </inkml:brush>
  </inkml:definitions>
  <inkml:trace contextRef="#ctx0" brushRef="#br0">1239 351 11867,'-9'-71'927,"8"49"-878,-2 1 0,0 0 0,-1 0 0,-2 0 0,-10-29 0,13 44-57,0 0 0,0 1-1,-1 0 1,0 0 0,0 0 0,0 0-1,0 0 1,-1 1 0,0 0-1,0 0 1,-7-5 0,2 3-53,1 2 0,-1-1 0,0 1 1,-1 0-1,1 1 0,-13-2 0,-4 0-72,-1 3 1,0 0-1,1 1 1,-40 5-1,23 1 151,-1 2-1,1 2 1,1 2 0,-1 1 0,2 3-1,-65 31 1,72-28 158,1 1-1,1 2 0,1 2 1,1 0-1,1 2 0,1 2 1,-49 56-1,48-43-78,1 2 1,2 0-1,-26 57 0,40-72-74,1 2 0,2-1 0,1 1 0,1 1 1,1 0-1,-4 48 0,10-62-14,1-1-1,1 1 1,0-1 0,1 1 0,1-1 0,0 0 0,1 0 0,1 0 0,0 0 0,1-1 0,0 0 0,1 0 0,1 0 0,0-1-1,19 22 1,-14-21 4,0 0 0,1-2 0,1 0-1,0 0 1,0-1 0,1-1-1,0-1 1,1 0 0,0-1 0,0-1-1,1 0 1,34 7 0,-5-6 36,0-2 0,0-2 0,0-2 0,0-2 0,0-3 0,86-14 1,-52 0 81,0-3 1,-2-4 0,83-36 0,-74 19 21,-1-3 0,-3-3 1,-1-5-1,134-109 0,-185 134-166,-1-2 0,-1 0 0,-2-2 1,-1-1-1,36-56 0,-53 72 38,-2-1 1,0 1-1,-1-2 1,0 1 0,-1-1-1,4-24 1,-8 29 124,-1 0 0,0 0 0,-1-1 0,0 1 0,-1 0 0,0-1 0,-1 1 0,-1 0 0,-7-22 0,6 24-94,0 1 1,-1 0-1,0 0 1,-1 0-1,0 0 0,-1 1 1,1 0-1,-13-12 0,4 7 5,-1 1-1,0 0 0,-32-17 0,-77-38 335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6.787"/>
    </inkml:context>
    <inkml:brush xml:id="br0">
      <inkml:brushProperty name="width" value="0.05" units="cm"/>
      <inkml:brushProperty name="height" value="0.05" units="cm"/>
    </inkml:brush>
  </inkml:definitions>
  <inkml:trace contextRef="#ctx0" brushRef="#br0">10 70 17236,'1'-3'112,"-1"0"1,1-1 0,-1 1-1,1 0 1,0 0-1,0 0 1,0 0 0,0 0-1,1 0 1,-1 1-1,1-1 1,0 0 0,0 1-1,0-1 1,0 1 0,0-1-1,1 1 1,-1 0-1,1 0 1,-1 0 0,1 1-1,0-1 1,-1 0-1,1 1 1,0 0 0,0 0-1,0 0 1,0 0 0,1 0-1,-1 0 1,0 1-1,0 0 1,0-1 0,0 1-1,4 1 1,0-1 11,-1 0 1,1 1-1,-1 0 0,1 1 1,-1-1-1,0 1 0,1 0 1,-1 1-1,0-1 0,0 1 1,-1 1-1,1-1 0,-1 1 1,1 0-1,-1 0 0,9 9 1,-9-5-86,0 0 0,0 0 0,-1 1 0,0-1 0,0 1 0,-1 0 0,0 0 1,0 0-1,-1 0 0,-1 0 0,1 0 0,-2 1 0,1-1 0,-1 1 0,-1-1 0,1 0 1,-2 1-1,-2 11 0,-2 6-3,-2-1 1,0 1 0,-2-2-1,-1 1 1,-15 24 0,-100 139 261,111-167-263,13-20-31,-2 4 12,0-1 1,0 1 0,1 0 0,-5 9-1,8-14-13,0-1 0,0 1 0,0-1 0,-1 1 0,1 0 0,0-1 0,0 1 0,0-1 0,0 1 0,0-1 0,0 1 0,0-1 0,0 1 0,0 0 0,0-1 0,0 1 0,1-1 0,-1 1 0,0-1 0,0 1 0,0-1 0,1 1 0,-1-1 0,0 1 0,1 0 0,0-1 4,0 1-1,0-1 1,1 0-1,-1 1 1,0-1-1,0 0 0,0 1 1,1-1-1,-1 0 1,0 0-1,0 0 1,0 0-1,1 0 1,-1-1-1,0 1 0,0 0 1,2-1-1,83-24 203,-30 7-104,268-80-1787,-319 96 1603,25-9-207,-28 10 260,-1 1 0,0-1 0,0 1 0,0-1 0,1 0 0,-1 1 0,0-1 1,0 0-1,0 0 0,0 0 0,0 0 0,-1 0 0,1 0 0,0 0 0,0 0 0,0-2 1,-1 2-2,0 1 0,0-1 0,0 0 0,0 1 0,-1-1 0,1 0 0,0 0 0,-1 1 0,1-1 0,0 0 0,-1 1 0,1-1 0,-1 1 0,1-1 0,-1 1 1,1-1-1,-1 1 0,0-1 0,0 0 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7.197"/>
    </inkml:context>
    <inkml:brush xml:id="br0">
      <inkml:brushProperty name="width" value="0.05" units="cm"/>
      <inkml:brushProperty name="height" value="0.05" units="cm"/>
    </inkml:brush>
  </inkml:definitions>
  <inkml:trace contextRef="#ctx0" brushRef="#br0">1 0 13275,'0'15'1384,"13"0"-992,11-2-168,11 0 768,13-6-799,12 1-169,11-4 56,-1-4-80,2 0-96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7.613"/>
    </inkml:context>
    <inkml:brush xml:id="br0">
      <inkml:brushProperty name="width" value="0.05" units="cm"/>
      <inkml:brushProperty name="height" value="0.05" units="cm"/>
    </inkml:brush>
  </inkml:definitions>
  <inkml:trace contextRef="#ctx0" brushRef="#br0">139 432 16379,'-22'12'1282,"-31"23"-1,46-31-1085,1 1 1,1 0 0,-1 1-1,1 0 1,-1 0 0,2 0-1,-1 0 1,1 1 0,-5 8-1,8-14-166,1 0-1,-1 1 0,0-1 0,1 1 0,-1 0 0,0-1 0,1 1 0,0-1 0,-1 1 0,1 0 0,0-1 0,0 1 0,0 0 1,0-1-1,0 1 0,0-1 0,1 1 0,-1 0 0,0-1 0,1 1 0,-1-1 0,1 1 0,0 1 0,1-2-14,-1 0-1,0 1 0,1-1 1,-1 0-1,1 0 0,-1 0 0,1-1 1,0 1-1,-1 0 0,1-1 1,0 1-1,0-1 0,-1 1 0,1-1 1,0 0-1,0 0 0,2 0 1,5 0-3,0 0 1,0-1-1,0-1 1,-1 1-1,1-2 0,0 1 1,10-5-1,-9 1 28,1 1-1,-1-2 0,-1 1 1,1-1-1,-1-1 1,0 0-1,-1 0 0,12-15 1,-7 5 123,0 0-1,-2 0 1,15-34 0,-28 60-126,0 0 0,0 1 0,-2 15 0,1-2-13,-1 4-26,0 0 0,2 0 0,0 0 0,4 38 1,-2-61-6,1-1 1,-1 1 0,1-1-1,-1 0 1,1 1 0,0-1-1,0 0 1,0 0 0,0 0 0,0 1-1,0-1 1,1 0 0,1 1-1,-2-2-16,0 0-1,0 0 1,0 0-1,0-1 1,0 1-1,0 0 0,0-1 1,1 1-1,-1-1 1,0 1-1,0-1 1,1 0-1,-1 1 1,0-1-1,1 0 0,-1 0 1,3 0-1,0-1-75,0 0 0,0 0 0,0 0 0,0-1 0,0 1 0,0-1 0,-1 0 0,1 0 0,0-1 1,-1 1-1,0-1 0,6-5 0,3-4-281,-1-1 1,0-1 0,-1 0 0,0 0-1,-1-1 1,-1 0 0,10-26 0,32-116-2207,-48 148 2435,15-57-496,-3-2 0,8-85 1,-23 111 1177,-3 28 121,4 14-619,0 0 0,-1-1 0,1 1 0,0 0 0,-1 0 0,1 0 0,0 0 0,-1 0-1,1 0 1,0 1 0,-1-1 0,1 0 0,0 0 0,0 0 0,-1 0 0,1 0 0,0 0 0,-1 0 0,1 1 0,0-1 0,0 0-1,-1 0 1,1 0 0,0 1 0,0-1 0,0 0 0,-1 0 0,1 1 0,0-1 0,0 0 0,0 1 0,0-1 0,-1 0 0,1 0-1,0 1 1,0-1 0,0 0 0,0 1 0,0-1 0,-9 18 828,1 1 0,0 0 0,1 0-1,-4 23 1,-12 81 1270,20-100-1812,1 0 0,0 0 0,3 28 0,-1-46-290,0 0-1,1 0 0,0 0 0,0-1 0,0 1 0,0 0 0,1 0 0,0-1 0,0 1 1,0-1-1,0 1 0,1-1 0,0 0 0,-1 0 0,2 0 0,-1 0 0,0 0 0,1-1 1,0 0-1,-1 0 0,7 4 0,-5-5-14,0 0 0,0-1 0,0 0 0,1 0 0,-1 0 0,0-1 1,10 0-1,-9 0-5,0 1 1,0-1 0,0 1-1,0 0 1,10 2 0,-15-2-9,1 0 0,-1 0 0,1-1 0,-1 1 1,0 0-1,1 0 0,-1 0 0,0 1 1,0-1-1,1 0 0,-1 0 0,0 1 1,0-1-1,-1 0 0,1 1 0,0-1 0,0 1 1,-1-1-1,1 1 0,-1 0 0,1-1 1,-1 1-1,1 0 0,-1 2 0,0 26 11,0-24-33,-1-1 1,1 0-1,0 0 0,1 0 1,-1 0-1,1 0 1,2 7-1,-3-11-24,1-1 0,-1 1 0,1-1 0,-1 0-1,1 1 1,-1-1 0,1 0 0,-1 1 0,1-1 0,-1 0 0,1 0 0,-1 1 0,1-1 0,0 0-1,-1 0 1,1 0 0,-1 0 0,1 0 0,0 0 0,-1 0 0,1 0 0,-1 0 0,1 0 0,0 0 0,-1 0-1,1-1 1,-1 1 0,1 0 0,-1 0 0,1 0 0,0-1 0,-1 1 0,1-1 0,23-11-958,-20 10 1009,17-10-458,5-3-126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8.405"/>
    </inkml:context>
    <inkml:brush xml:id="br0">
      <inkml:brushProperty name="width" value="0.05" units="cm"/>
      <inkml:brushProperty name="height" value="0.05" units="cm"/>
    </inkml:brush>
  </inkml:definitions>
  <inkml:trace contextRef="#ctx0" brushRef="#br0">34 2 17004,'0'0'63,"0"0"0,0 1 0,0-1 0,0 0 0,-1 0 0,1 0 0,0 0 0,0 0 0,0 0 0,0 0 0,0 1 0,-1-1 0,1 0 0,0 0 0,0 0 0,0 0 0,-1 0 0,1 0 0,0 0 0,0 0 0,0 0 0,0 0 0,-1 0 0,1 0 0,0 0 0,0 0 0,0 0 1,0 0-1,-1 0 0,1 0 0,0 0 0,0 0 0,0 0 0,0-1 0,-1 1 0,1 0 0,0 0 0,0 0 0,0 0 0,0 0 0,0 0 0,-1 0 0,1-1 0,0 1 0,0 0 0,0 0 0,0 0 0,0 0 0,0-1 0,0 1 0,0 0 0,-6 21 1035,-5 74 278,3 151-1,8-228-1323,-1-5-13,0 0 0,2-1 0,0 1 1,0 0-1,1 0 0,0-1 0,1 1 0,9 22 1,-11-33-30,0 0 1,0 0-1,1 0 1,-1 0-1,0 0 1,1 0-1,-1 0 1,1 0-1,0 0 0,0-1 1,-1 1-1,1-1 1,0 1-1,0-1 1,1 0-1,-1 0 1,0 0-1,0 0 1,0 0-1,4 0 1,-2 0 2,0-1 0,0 0 0,0 0 0,0 0 0,0-1 0,1 1 0,-1-1 0,-1 0 0,1 0 0,0-1 0,5-1 0,8-6 20,0-1 0,-1 0 0,0-1-1,15-14 1,-27 22-28,83-79 27,-86 81-39,0 0-1,0 0 1,0 1 0,0-1 0,1 0-1,-1 0 1,0 1 0,0-1-1,0 1 1,1-1 0,-1 1-1,3-1 1,-4 1 3,1 0 0,-1 0 0,0 0 0,1 0 0,-1 0 0,1 1 0,-1-1 0,1 0 0,-1 0 0,0 0 0,1 1 0,-1-1 0,1 0 0,-1 0 0,0 1 0,1-1 0,-1 0 0,0 1 0,1-1 0,-1 0 0,0 1 0,0-1 0,1 0 0,-1 2 0,2 2-20,-1 0 1,0 0-1,0 0 0,0 0 1,-1 0-1,1 7 0,0 7-18,0-13 40,0 0 0,1 0-1,-1-1 1,1 1-1,0 0 1,0 0 0,0-1-1,1 1 1,0-1 0,-1 0-1,2 0 1,-1 0-1,0 0 1,1 0 0,0-1-1,-1 0 1,1 1-1,9 4 1,-8-6 16,0 0 1,0-1-1,0 1 0,1-1 0,-1 0 1,0-1-1,0 1 0,1-1 0,-1 0 1,0 0-1,1-1 0,-1 1 0,0-1 0,0 0 1,1-1-1,-1 1 0,0-1 0,6-3 1,2-2 27,0-1 1,-1 0-1,21-17 0,-21 15-71,1 1 0,0 0-1,16-8 1,-29 16 20,1 1 0,0 0 0,0-1 0,0 1 0,0 0 1,-1 0-1,1-1 0,0 1 0,0 0 0,0 0 0,0 0 0,0 0 1,0 0-1,-1 0 0,1 0 0,0 0 0,0 1 0,0-1 1,0 0-1,0 1 0,-1-1 0,1 0 0,0 1 0,0-1 0,0 1 1,-1-1-1,1 1 0,0-1 0,-1 1 0,1 0 0,-1-1 0,1 1 1,0 0-1,-1-1 0,0 1 0,1 0 0,-1 0 0,1 0 0,-1-1 1,0 1-1,1 0 0,-1 0 0,0 0 0,0 1 0,2 7-39,0-1 0,-1 1 0,1 15 0,-1-14 24,46 375 664,-45-367-625,2 0 59,-1 0 0,-1 1 0,-1-1 0,-1 0 0,0 1 0,-4 22 0,4-40-61,0-1-1,0 1 1,0-1-1,0 1 1,0-1-1,0 1 0,0-1 1,0 1-1,0-1 1,0 0-1,0 1 1,-1-1-1,1 1 0,0-1 1,0 1-1,0-1 1,-1 1-1,1-1 1,0 0-1,-1 1 0,1-1 1,0 0-1,-1 1 1,1-1-1,0 0 1,-1 1-1,1-1 0,-1 0 1,1 0-1,-1 1 1,1-1-1,0 0 0,-1 0 1,1 0-1,-1 0 1,1 0-1,-1 1 1,1-1-1,-1 0 0,1 0 1,-1 0-1,1 0 1,-1-1-1,1 1 1,-1 0-1,1 0 0,-1 0 1,1 0-1,-1 0 1,1-1-1,-1 1 1,1 0-1,0 0 0,-1-1 1,1 1-1,-1 0 1,1-1-1,0 1 1,-1 0-1,1-1 0,0 1 1,-1-1-1,-2-2 53,1-1 1,-1 1-1,1-1 0,-1 1 0,1-1 0,-2-6 0,-9-27-56,2 0-1,1-1 1,2-1-1,2 1 0,1-1 1,2-78-1,3 105-283,1 0-1,1 0 1,0 1-1,7-24 1,-8 31 85,1 0 1,0 0 0,0 0-1,0 0 1,1 0-1,-1 1 1,1-1 0,0 1-1,0 0 1,0-1-1,0 1 1,1 1 0,-1-1-1,1 0 1,0 1-1,6-4 1,10-1-369,-1 0 0,28-5 0,7 0-442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7.560"/>
    </inkml:context>
    <inkml:brush xml:id="br0">
      <inkml:brushProperty name="width" value="0.05" units="cm"/>
      <inkml:brushProperty name="height" value="0.05" units="cm"/>
    </inkml:brush>
  </inkml:definitions>
  <inkml:trace contextRef="#ctx0" brushRef="#br0">37 148 13675,'0'0'99,"-1"1"0,1 0 0,0-1 0,0 1 0,0-1 0,-1 1 0,1-1 0,0 1 0,0 0 0,0-1 0,0 1 0,0-1 0,0 1 0,0 0 0,0-1 0,0 1 0,0-1 0,1 1 0,-1 0 0,0-1 0,0 1-1,0-1 1,1 1 0,-1-1 0,0 1 0,1 0 0,0-1 29,0 1 0,-1-1 0,1 0 1,0 0-1,0 0 0,-1 0 0,1 0 0,0 0 0,0 0 0,-1 0 0,1-1 0,0 1 0,0 0 0,-1 0 0,1 0 0,0-1 0,0 0 0,30-19 2190,-17 7-1779,0 0 0,13-18 0,-23 27-472,0-1 1,-1 1 0,0-1-1,0 0 1,0-1 0,-1 1-1,1 0 1,-1-1-1,-1 1 1,1-1 0,1-8-1,-3 14-61,0-1 1,0 1-1,0-1 0,0 1 0,0-1 0,0 1 0,0-1 0,0 1 0,0-1 1,0 1-1,0-1 0,0 1 0,0-1 0,0 1 0,-1-1 0,1 1 0,0-1 1,0 1-1,-1-1 0,1 1 0,0-1 0,0 1 0,-1-1 0,1 1 0,-1 0 0,1-1 1,0 1-1,-1 0 0,1-1 0,-1 1 0,1 0 0,-1-1 0,-1 1 0,1 0 0,0 0 1,-1 0-1,1 0 0,0 1 0,0-1 0,-1 0 0,1 1 0,0-1 0,0 1 0,0-1 0,-3 2 0,-30 23 24,23-13-30,1 1 0,0-1 0,0 2 0,1-1 0,1 1-1,1 1 1,0 0 0,-9 26 0,10-24-36,2 0 0,0 1 0,0 0 1,2 0-1,0 0 0,1 0 0,2 29 0,0-40-50,0-1-1,0 1 1,1 0-1,0-1 1,0 1 0,1-1-1,-1 0 1,6 9-1,-7-13 14,1 0 0,-1 0-1,0 0 1,1-1 0,0 1-1,-1 0 1,1-1 0,0 1-1,0-1 1,0 0 0,0 1-1,0-1 1,0 0 0,0 0-1,0 0 1,0-1 0,1 1-1,-1 0 1,0-1 0,1 0-1,-1 1 1,0-1-1,1 0 1,-1 0 0,0 0-1,1 0 1,2-1 0,0-1-18,1 0-1,-1-1 1,1 1 0,-1-1 0,0 0 0,0-1 0,-1 1 0,1-1 0,-1 0-1,1 0 1,4-6 0,24-30-633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8.821"/>
    </inkml:context>
    <inkml:brush xml:id="br0">
      <inkml:brushProperty name="width" value="0.05" units="cm"/>
      <inkml:brushProperty name="height" value="0.05" units="cm"/>
    </inkml:brush>
  </inkml:definitions>
  <inkml:trace contextRef="#ctx0" brushRef="#br0">233 25 18484,'-6'-4'313,"-1"1"1,1 0 0,-1 0-1,1 0 1,-1 1-1,0 0 1,0 1-1,0-1 1,0 1-1,0 1 1,0-1 0,0 1-1,0 0 1,0 1-1,0 0 1,0 0-1,-12 4 1,18-5-302,0 0 1,1 0-1,-1 0 0,0 0 1,0 0-1,1 1 0,-1-1 1,0 0-1,1 0 0,-1 1 1,1-1-1,-1 1 1,0-1-1,1 1 0,-1-1 1,1 0-1,-1 1 0,1 0 1,-1-1-1,1 1 0,0-1 1,-1 1-1,1 0 0,-1 0 1,1 0-18,1-1 0,-1 1 1,0 0-1,0-1 0,0 1 0,1 0 1,-1-1-1,0 1 0,1 0 0,-1-1 1,1 1-1,-1-1 0,0 1 0,1-1 1,-1 1-1,1-1 0,0 1 0,-1-1 1,2 1-1,33 17-378,-34-17 386,5 1-57,18 8-223,33 19 0,-52-26 254,0 0 1,1 1-1,-2-1 1,1 1 0,0 0-1,-1 1 1,0-1-1,0 1 1,0 0 0,0 0-1,-1 0 1,3 6-1,-5-9 23,0-1-1,-1 1 0,1 0 1,-1 0-1,1 0 0,-1-1 1,0 1-1,0 0 0,0 0 1,0 0-1,0 0 0,0 0 1,0-1-1,-1 1 0,1 0 1,-1 0-1,1 0 0,-1-1 1,-1 4-1,-1-2 13,1 0 1,0 0-1,-1 0 1,0 0-1,1 0 0,-1 0 1,0-1-1,-7 5 1,-2-1 1,0 1 0,0-2 0,-1 0 0,-18 6 1,11-7-166,-1 0 1,1 0-1,-1-2 1,-23-1-1,9-2-3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1:59.256"/>
    </inkml:context>
    <inkml:brush xml:id="br0">
      <inkml:brushProperty name="width" value="0.05" units="cm"/>
      <inkml:brushProperty name="height" value="0.05" units="cm"/>
    </inkml:brush>
  </inkml:definitions>
  <inkml:trace contextRef="#ctx0" brushRef="#br0">1 21 18508,'0'-21'2534,"1"33"-916,1 16-790,2 38-134,-3-28-634,2-1 1,1 0-1,2 0 1,16 53-1,-20-85-59,0-1 0,-1 1 1,1-1-1,1 0 0,-1 0 1,1 0-1,-1 0 0,1 0 1,0-1-1,1 1 0,-1-1 0,5 4 1,-4-5-5,-1 0 1,0 0-1,1-1 1,-1 1 0,0-1-1,1 0 1,0 0-1,-1-1 1,1 1 0,-1-1-1,1 1 1,0-1-1,-1 0 1,1-1 0,0 1-1,5-2 1,3-1-65,0-1 0,0 0 0,0-1 0,18-10 0,-21 10-72,0 0-1,1 1 1,-1 0-1,1 0 1,0 1-1,20-3 1,-29 5 126,-1 1 1,1 0-1,0 0 0,-1 0 1,1 0-1,0 0 1,0 0-1,-1 0 0,1 0 1,0 1-1,-1-1 1,1 0-1,0 0 0,-1 0 1,1 1-1,0-1 0,-1 0 1,1 1-1,-1-1 1,1 1-1,-1-1 0,1 1 1,-1-1-1,1 1 0,-1-1 1,1 1-1,-1-1 1,1 1-1,-1-1 0,0 1 1,1 0-1,-1-1 1,0 1-1,0 0 0,1-1 1,-1 1-1,0 0 0,0 0 1,0-1-1,0 1 1,0 0-1,0-1 0,0 1 1,0 0-1,0-1 0,0 1 1,-1 0-1,1 0 1,0-1-1,-1 2 0,0 3 5,-1 0-1,0 0 1,0 0-1,-1 0 1,-4 7-1,-3 2 154,0-1 1,-1 0-1,-1-1 0,0-1 0,-14 12 0,17-17-28,1 0 0,-1 0-1,0 0 1,-1-1 0,1-1-1,-1 1 1,0-2 0,0 1-1,-13 1 1,22-4-162,-1-1-1,0 1 1,0-1 0,0 0 0,0 0 0,1 1-1,-1-1 1,0-1 0,0 1 0,0 0 0,0 0-1,1-1 1,-1 1 0,0-1 0,0 1-1,1-1 1,-1 0 0,0 0 0,1 0 0,-1 0-1,1 0 1,-1 0 0,1 0 0,-1-1 0,1 1-1,0 0 1,0-1 0,0 1 0,-1-1-1,1 1 1,1-1 0,-1 0 0,0 1 0,0-1-1,1 0 1,-1 1 0,0-4 0,0-1-136,1 0 1,-1 0-1,1 0 1,1 0-1,-1-1 1,1 1-1,0 0 1,0 0-1,1 0 1,3-7-1,9-21-611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0.369"/>
    </inkml:context>
    <inkml:brush xml:id="br0">
      <inkml:brushProperty name="width" value="0.05" units="cm"/>
      <inkml:brushProperty name="height" value="0.05" units="cm"/>
    </inkml:brush>
  </inkml:definitions>
  <inkml:trace contextRef="#ctx0" brushRef="#br0">0 788 15699,'2'2'144,"-1"-1"-1,1 1 0,-1-1 1,1 0-1,0 1 0,-1-1 0,1 0 1,0 0-1,0 0 0,0 0 1,0 0-1,0 0 0,0-1 0,0 1 1,0-1-1,0 1 0,0-1 1,0 0-1,0 0 0,1 0 0,-1 0 1,0 0-1,0 0 0,0-1 1,0 1-1,0-1 0,0 1 0,0-1 1,0 0-1,0 0 0,0 0 1,0 0-1,0 0 0,-1 0 1,1-1-1,0 1 0,-1 0 0,1-1 1,-1 1-1,0-1 0,1 0 1,-1 0-1,0 1 0,2-4 0,1-4 66,1 0-1,-2 0 1,1 0-1,-1 0 1,0 0 0,-1-1-1,0 0 1,-1 1-1,0-1 1,-1 0-1,1 0 1,-2 1-1,-1-13 1,2 20-201,0 1-1,0 0 1,-1-1 0,1 1 0,0 0 0,0 0 0,-1-1 0,1 1 0,-1 0 0,1 0-1,-1-1 1,0 1 0,0 0 0,1 0 0,-1 0 0,0 0 0,0 0 0,0 0-1,0 0 1,0 0 0,0 1 0,0-1 0,0 0 0,-1 1 0,0-2 0,0 2-6,0 0-1,1 0 1,-1 0 0,1 1 0,-1-1 0,1 0 0,-1 1 0,1-1 0,-1 1 0,1-1 0,-1 1-1,1 0 1,-1 0 0,1 0 0,0-1 0,0 1 0,-1 0 0,1 1 0,0-1 0,0 0 0,-1 2-1,-5 6-12,0-1 0,1 1-1,0 1 1,1-1-1,0 1 1,-7 19-1,10-23-10,0 0 0,1-1 0,-1 1 1,1 0-1,0 0 0,1 0 0,-1 0 0,1 0 0,1 0 0,-1 0 0,1 0 0,0 0 0,0 0 0,2 6 0,-1-10-1,-1 0 0,1 1 1,-1-1-1,1 0 0,0 0 0,0 0 0,0 0 0,0 0 1,0 0-1,1-1 0,-1 1 0,0-1 0,1 0 0,-1 1 1,1-1-1,-1 0 0,1 0 0,0-1 0,-1 1 1,1 0-1,5-1 0,7 2-93,0-1-1,28-3 1,-26 1 41,50-3-131,-40 1 263,0 2 1,0 0-1,33 5 0,-60-4-44,0 0 0,1 0 0,-1 0 0,0 0-1,0 0 1,0 0 0,1 0 0,-1-1 0,0 1 0,0 0 0,0 0 0,1 0-1,-1 0 1,0 0 0,0 0 0,0 0 0,0-1 0,1 1 0,-1 0-1,0 0 1,0 0 0,0 0 0,0-1 0,0 1 0,0 0 0,0 0-1,1 0 1,-1 0 0,0-1 0,0 1 0,0 0 0,0 0 0,0 0 0,0-1-1,0 1 1,0 0 0,0 0 0,0-1 0,0 1 0,0 0 0,0 0-1,0 0 1,0-1 0,0 1 0,-1 0 0,-2-12 232,3 11-196,-13-42 413,-2 1 0,-37-73 1,42 104-479,7 8-36,4 7-108,4 3 94,1 0 1,0 0 0,0-1 0,1 0 0,0 0 0,0-1 0,0 0-1,0 0 1,1-1 0,0 0 0,0 0 0,0-1 0,0 1 0,1-2-1,8 3 1,-5-3 16,0 1-1,0-1 1,0-1 0,1 0-1,-1-1 1,0 0-1,1-1 1,-1 0 0,0-1-1,18-5 1,-21 4 56,-1-1-1,1 0 1,-1 0 0,0-1 0,8-6-1,-14 10 13,1-1-1,-1 1 0,0-1 0,0 0 1,0 0-1,0 0 0,0 0 1,-1 0-1,1 0 0,0-1 0,-1 1 1,0 0-1,1-1 0,-1 1 0,0-1 1,-1 0-1,1 1 0,0-1 0,-1 0 1,1-5-1,-1 8-15,0 0 1,0 0-1,0 0 0,0 0 1,0-1-1,0 1 1,0 0-1,-1 0 0,1 0 1,0 0-1,0 0 0,0 0 1,0 0-1,0 0 0,0 0 1,-1-1-1,1 1 1,0 0-1,0 0 0,0 0 1,0 0-1,-1 0 0,1 0 1,0 0-1,0 0 1,0 0-1,0 0 0,0 0 1,-1 0-1,1 0 0,0 0 1,0 0-1,0 1 0,0-1 1,-1 0-1,1 0 1,0 0-1,0 0 0,0 0 1,0 0-1,0 0 0,0 0 1,-1 0-1,1 1 1,0-1-1,0 0 0,0 0 1,0 0-1,-8 6 49,2 2-33,0-1 0,0 1 1,0 0-1,1 1 0,0-1 0,1 1 0,0 0 0,-5 18 0,5-13-4,0 1-1,2-1 1,-1 1 0,2 0 0,0 17-1,0-29-3,2-1 0,-1 1 0,0 0 0,0 0 0,1-1 0,-1 1-1,1-1 1,0 1 0,0 0 0,0-1 0,0 1 0,1-1 0,-1 0-1,0 1 1,1-1 0,3 4 0,-3-5 0,-1 0 0,1 0 0,0 0 0,-1 0 0,1-1 0,0 1 0,0 0 0,0-1 0,0 1 0,0-1 0,0 0 0,0 1 0,0-1 0,0 0 0,-1 0 0,1 0 0,0-1 0,0 1 0,0 0 0,0-1 0,0 1 0,0-1 1,0 0-1,1-1 0,7-2 23,0-2 0,-1 1 0,0-2 0,0 1 1,0-1-1,-1 0 0,0-1 0,0 0 1,-1 0-1,9-14 0,6-10-54,27-53 0,-26 39-542,-2 0 0,16-54 0,-32 83 49,-8 20-72,-7 26 76,9-27 502,-2 11 12,0 0 0,0 0 0,2 1 0,-1 19 0,1-31 9,2 0-1,-1 0 1,0 0 0,0 0-1,1 0 1,-1 0 0,1 0-1,0 0 1,-1 0 0,1 0-1,0-1 1,0 1 0,0 0-1,0 0 1,1-1-1,1 3 1,-2-3 4,1 0-1,0 0 1,-1-1 0,1 1-1,0 0 1,-1-1-1,1 1 1,0-1 0,0 0-1,0 1 1,0-1-1,-1 0 1,1 0 0,0 0-1,0-1 1,0 1-1,0 0 1,-1-1 0,1 1-1,0-1 1,3-1-1,8-3 59,0-1-1,0-1 0,-1 0 1,0 0-1,0-1 1,12-12-1,1-1 107,36-43-1,-38 35-163,-1-2 0,-1 0 0,-2-1 0,-1-1 0,-2-1 0,-1 0 0,-2-1 0,14-57 0,-25 87-30,0-2-14,0-1 0,-1 1 0,0 0 0,0-1 1,0 0-1,-1 1 0,0-1 0,-1-8 1,1 16 21,0-1 1,0 1 0,0-1 0,0 1 0,0-1 0,0 1 0,0 0 0,0-1 0,-1 1 0,1-1-1,0 1 1,0-1 0,0 1 0,0 0 0,-1-1 0,1 1 0,0-1 0,-1 1 0,1 0 0,0-1-1,-1 1 1,1 0 0,0-1 0,-1 1 0,1 0 0,0 0 0,-1-1 0,1 1 0,-1 0 0,1 0 0,-1 0-1,1 0 1,-1 0 0,1-1 0,0 1 0,-1 0 0,-1 1-1,1-1 0,0 1 0,0 0 0,0-1 0,0 1 0,0 0 0,0 0 0,0 0 0,0 0 0,0 0 0,1-1 0,-1 2 0,-1 0 0,-6 12 21,0 0 0,1 0 0,0 1 0,1 0 0,-4 16 0,-17 80 228,20-72-210,2 0 1,2 0 0,2 1 0,1-1 0,2 0 0,2 1-1,13 61 1,-16-98-90,3 29-323,-7-23-191,2-9 520,1 0 1,-1 0 0,0 0 0,1 0-1,-1 0 1,1 0 0,-1 0-1,0 0 1,1 0 0,-1 0 0,1-1-1,-1 1 1,1 0 0,-1 0-1,1-1 1,-1 1 0,1 0 0,-1-1-1,1 1 1,-1-1 0,1 1-1,-1-1 1,-25-23-1555,-33-42 1,27 29 587,1 1 169,-115-134-1309,132 149 2570,14 21-380,-1 0 0,1 0 0,0 0 0,0-1 0,0 1 0,0 0 0,0 0 0,0-1 0,0 1 0,0 0 0,-1 0 0,1-1 0,0 1-1,0 0 1,0-1 0,0 1 0,0 0 0,0 0 0,0-1 0,1 1 0,-1 0 0,0 0 0,0-1 0,0 1 0,0 0 0,0 0 0,0-1 0,0 1 0,1 0 0,-1 0 0,0 0 0,0-1 0,0 1 0,0 0 0,1 0 0,-1 0 0,0-1-1,14 0 927,14 6 329,-27-5-1210,87 24 2816,-44-11-2127,1-1-1,0-3 1,83 7-1,-126-16-780,1 1-6,1-1-1,-1 0 1,0 0 0,0 0-1,0 0 1,0-1-1,0 1 1,0-1 0,0 1-1,0-1 1,0 0-1,5-3 1,-8 3 3,1 0 1,-1 1-1,1-1 0,-1 0 0,0 0 0,0 0 1,1 0-1,-1 0 0,0 0 0,0 0 0,0 0 1,0 0-1,0 0 0,0-1 0</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0.758"/>
    </inkml:context>
    <inkml:brush xml:id="br0">
      <inkml:brushProperty name="width" value="0.05" units="cm"/>
      <inkml:brushProperty name="height" value="0.05" units="cm"/>
    </inkml:brush>
  </inkml:definitions>
  <inkml:trace contextRef="#ctx0" brushRef="#br0">6 0 19324,'-6'38'760,"9"-20"-784,6-18-48,34-27 1777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2.315"/>
    </inkml:context>
    <inkml:brush xml:id="br0">
      <inkml:brushProperty name="width" value="0.05" units="cm"/>
      <inkml:brushProperty name="height" value="0.05" units="cm"/>
    </inkml:brush>
  </inkml:definitions>
  <inkml:trace contextRef="#ctx0" brushRef="#br0">192 0 12187,'-2'1'1048,"-54"16"646,44-12-1304,0-1-1,0-1 1,0 1-1,-1-2 1,1 0-1,-1 0 1,-23-1-1,35-1-366,1 0 0,-1 0 0,1 0 1,-1 0-1,1 0 0,-1 0 0,0 0 0,1 0 0,-1 0 0,1-1 0,-1 1 0,1 0 0,0 0 1,-1-1-1,1 1 0,-1 0 0,1-1 0,-1 1 0,1 0 0,0-1 0,-1 1 0,0-1 0,5-8 239,-2 7-241,0 1-1,0-1 1,-1 1 0,1 0-1,1-1 1,-1 1 0,0 0-1,4-1 1,1 0-11,0 2 0,1-1-1,-1 1 1,0 0 0,1 0 0,-1 1 0,0 0-1,0 1 1,0-1 0,0 1 0,0 1-1,10 4 1,-12-5 23,0 0 1,-1 0-1,1 1 0,-1 0 0,0 0 1,0 0-1,0 0 0,0 0 0,0 1 1,-1 0-1,0 0 0,0 0 0,0 0 1,0 0-1,0 1 0,-1-1 0,0 1 1,3 8-1,-4-10 29,-1 0 0,1-1 0,-1 1 0,0 0 0,0-1 0,0 1 0,-1 0 0,1 0 0,-1-1 0,1 1 0,-1-1 0,0 1 0,0-1 0,0 1 0,0-1 1,0 1-1,-3 2 0,1-1 77,0 0 1,0 0-1,-1-1 0,0 1 1,0-1-1,0 0 1,0 0-1,-8 4 1,4-3-79,1 0 0,-1-1 1,0 0-1,0-1 1,0 0-1,0 0 1,0 0-1,0-1 0,-1-1 1,1 1-1,-9-2 1,16 1-120,-1 0 0,1 0 0,-1-1 0,1 1 0,-1-1 1,1 1-1,-1-1 0,1 0 0,0 0 0,0 1 0,-1-1 1,-1-2-1,3 3 41,-1-1 0,1 1 0,0-1 0,-1 1 0,1-1 0,-1 1 0,1-1 0,0 0 1,0 1-1,-1-1 0,1 0 0,0 1 0,0-1 0,0 0 0,0 1 0,0-1 0,0 0 0,0 1 0,0-1 0,0 0 0,0 1 1,0-1-1,0 0 0,0 1 0,1-1 0,-1 1 0,0-1 0,0 0 0,1 1 0,0-2 0,13-12-473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2.744"/>
    </inkml:context>
    <inkml:brush xml:id="br0">
      <inkml:brushProperty name="width" value="0.05" units="cm"/>
      <inkml:brushProperty name="height" value="0.05" units="cm"/>
    </inkml:brush>
  </inkml:definitions>
  <inkml:trace contextRef="#ctx0" brushRef="#br0">142 378 18188,'0'0'59,"0"-1"0,0 0 0,0 1 0,0-1 0,0 0 1,0 1-1,0-1 0,0 0 0,0 1 0,0-1 0,0 1 0,0-1 0,0 0 0,0 1 1,-1-1-1,1 0 0,0 1 0,0-1 0,-1 1 0,1-1 0,0 1 0,-1-1 0,1 1 1,-1-1-1,1 1 0,-1-1 0,1 1 0,-1-1 0,0 0 0,0 1 0,-1 0-1,1 0 1,0 0-1,-1 0 1,1 0-1,0 0 1,-1 0-1,1 0 1,0 0-1,-1 1 1,1-1-1,0 0 1,-3 2-1,-1 0 87,-1 1-1,1-1 0,0 2 0,0-1 1,0 0-1,-5 6 0,2 1-134,0-1 0,1 2-1,0-1 1,1 1 0,0 0 0,1 0 0,0 0 0,0 1 0,2 0-1,-1 0 1,2 0 0,-1 0 0,2 1 0,-1-1 0,2 13-1,0-22-24,0 0-1,0 0 0,1-1 0,-1 1 0,1 0 0,-1 0 1,1-1-1,0 1 0,0-1 0,1 1 0,-1-1 1,3 5-1,-3-6 16,0 0 0,1 0 0,-1 0 0,0 0 0,1 0 0,-1 0 0,0 0 0,1 0 0,-1-1 0,1 1 0,0-1 1,-1 1-1,1-1 0,-1 1 0,1-1 0,0 0 0,-1 0 0,1 0 0,0 0 0,-1 0 0,1 0 0,0 0 0,2-1 0,6-2 59,-1 0-1,0-1 1,-1 0-1,1 0 1,-1-1-1,1 0 1,-1 0-1,-1-1 1,1 0-1,8-10 1,10-10 337,30-40 1,-33 36-57,-2 0 1,-2-1-1,21-44 1,-30 52-190,0 0 0,-2-1 1,-1 0-1,0 0 0,4-45 0,-10 58-133,-1-1 0,0 1 0,0 0 0,-1 0-1,-4-16 1,4 24-21,1 0-1,-1 0 1,0 0-1,-1 0 1,1 1-1,0-1 1,-1 0-1,0 1 1,1-1-1,-5-3 1,4 5-2,1 0 0,0 0 0,-1 0 1,1 0-1,0 0 0,-1 1 0,1-1 1,-1 0-1,0 1 0,1 0 1,-1-1-1,1 1 0,-1 0 0,0 0 1,1-1-1,-1 1 0,0 1 0,1-1 1,-1 0-1,1 0 0,-3 1 0,-2 1-7,1 0-1,0 1 1,0 0 0,0 0-1,0 0 1,0 0-1,1 1 1,-1-1-1,1 1 1,0 0-1,0 1 1,0-1-1,1 1 1,0 0-1,-3 5 1,-7 12-27,2 0 1,-10 25 0,19-42 33,-31 85-147,30-81 94,1 0 0,0 1 0,1-1 0,-1 1 0,2-1-1,0 1 1,1 17 0,0-24 24,0 0 0,0 0 0,0 0-1,0 0 1,0 0 0,1-1 0,-1 1-1,1 0 1,0-1 0,0 1 0,0-1-1,0 0 1,0 1 0,0-1 0,1 0-1,-1-1 1,1 1 0,-1 0 0,5 1-1,5 3-163,0-1-1,1 0 0,16 3 1,-7-1-108,12 4-508,0 3 1,-1 1 0,60 37 0,-63-35 314,1-7-29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3.580"/>
    </inkml:context>
    <inkml:brush xml:id="br0">
      <inkml:brushProperty name="width" value="0.05" units="cm"/>
      <inkml:brushProperty name="height" value="0.05" units="cm"/>
    </inkml:brush>
  </inkml:definitions>
  <inkml:trace contextRef="#ctx0" brushRef="#br0">126 556 16171,'-7'2'285,"0"1"0,0 1-1,1-1 1,-1 1 0,1 0-1,0 0 1,0 1 0,0-1-1,1 2 1,-9 8 0,8-8-119,1 1 0,-1 1 0,1-1 0,0 1 0,1 0 0,0 0 1,0 0-1,-3 11 0,7-19-161,-1 1 0,1 0 0,0 0 1,0 0-1,-1-1 0,1 1 0,0 0 0,0 0 0,0 0 1,0-1-1,0 1 0,0 0 0,0 0 0,0 0 1,0-1-1,0 1 0,0 0 0,1 0 0,-1 0 0,0-1 1,1 1-1,-1 0 0,0 0 0,1-1 0,-1 1 1,1 0-1,0 0 0,0-1 0,0 1-1,0-1 1,0 0 0,1 0 0,-1 1 0,0-1-1,0 0 1,0 0 0,0 0 0,0 0 0,0-1-1,1 1 1,-1 0 0,0 0 0,0-1-1,2 0 1,5-2 20,-1-1 0,1 1-1,12-10 1,-3-1 35,-1 0-1,-1-1 0,16-20 1,-13 14-176,24-21 1,-42 42 102,0 0 1,0 0 0,0 0-1,0-1 1,0 1-1,1 0 1,-1 0-1,0 0 1,0-1 0,0 1-1,0 0 1,1 0-1,-1 0 1,0 0-1,0 0 1,0 0-1,1-1 1,-1 1 0,0 0-1,0 0 1,1 0-1,-1 0 1,0 0-1,0 0 1,0 0 0,1 0-1,-1 0 1,0 0-1,0 0 1,1 0-1,-1 0 1,0 0 0,0 0-1,0 0 1,1 0-1,-1 1 1,0-1-1,0 0 1,1 0 0,-1 0-1,0 0 1,1 13-318,-11 25-50,8-31 270,1-2 49,-2 4 5,1-1-1,0 1 1,1 0 0,0 0 0,0 15 0,1-23 58,0 1 0,0-1 0,1 1 0,-1-1 0,0 0 0,1 1 0,-1-1 0,1 0 0,-1 0 0,1 1 0,0-1 0,-1 0 0,1 0 0,0 0 0,0 0 0,0 0 0,0 0 0,1 1 0,0-1 8,0 0 0,0 0 0,-1-1 0,1 1 0,0-1 0,0 1 0,0-1 0,0 0 0,0 1 0,0-1 0,0 0 0,0-1 0,0 1 0,0 0 0,0 0 0,3-2 0,10-2 27,-1-1 1,1-1 0,-2 0 0,1-1 0,0 0 0,-1-1-1,-1-1 1,12-10 0,6-6 43,51-57 0,12-36-335,-78 97 37,-1-2 1,-1 0-1,15-38 1,-129 286 677,57-99 353,38-104-619,1-1-1,0 1 1,-1 43 0,6-61-174,0 0 1,0-1 0,0 1-1,1 0 1,-1 0 0,1 0 0,0 0-1,0-1 1,1 1 0,-1-1-1,1 1 1,-1-1 0,1 1-1,4 4 1,-5-7-21,1 1 0,-1-1 0,1 0 0,-1 0 0,1 0-1,0 0 1,0 0 0,-1 0 0,1 0 0,0 0 0,0-1 0,0 1 0,0-1 0,0 1 0,0-1 0,0 0 0,0 0 0,0 0 0,0 0-1,0 0 1,0 0 0,0-1 0,0 1 0,0-1 0,0 1 0,0-1 0,0 0 0,2-1 0,5-2 5,0-1 0,-1 0 1,0-1-1,0 0 0,-1 0 0,0-1 0,0 0 1,0 0-1,-1 0 0,11-17 0,4-9 105,22-51-1,-41 80-102,228-534 935,-227 530-935,1-1-6,1-6-22,2 0 1,11-20-1,-17 41-68,-3 9 52,-15 49-43,-46 203-78,57-236 127,3 1 1,0-1-1,3 1 0,0 0 0,2 0 0,9 48 1,5-27-63,-15-50 86,0 0 0,0-1 0,0 1 0,0-1 0,1 0 0,-1 1 0,1-1 0,0 0 0,-1 0 0,1 0 0,0 0 0,0 0 0,1 0 0,-1-1 0,0 1 0,5 2 0,-7-4 6,1 0-1,-1 0 0,1 0 1,-1 0-1,1 0 0,0 0 1,-1 0-1,1 0 0,-1 0 0,1 0 1,0 0-1,-1 0 0,1 0 1,-1 0-1,1 0 0,-1 0 1,1-1-1,-1 1 0,1 0 1,-1 0-1,1-1 0,-1 1 1,1 0-1,-1-1 0,1 1 1,-1-1-1,1 1 0,-1 0 0,0-1 1,1 1-1,-1-1 0,0 1 1,1-1-1,-1 1 0,0-1 1,0 1-1,0-1 0,1 0 1,-1 1-1,0-1 0,0 1 1,0-1-1,0 1 0,0-1 0,0 0 1,0 1-1,0-1 0,0 1 1,-1-2-1,-3-31-17,-6 3 86,-2 1-1,-1 1 0,-1 0 0,-21-32 0,-22-43 668,51 92-612,-9-23 227,14 32-308,0 0 1,1 0-1,-1 0 0,1-1 0,-1 1 0,1 0 1,0 0-1,0-1 0,0 1 0,0 0 0,0 0 1,1-4-1,0 5-35,-1 0 0,0 0 1,1 1-1,-1-1 0,1 0 1,-1 1-1,1-1 0,0 1 0,-1-1 1,1 0-1,-1 1 0,1 0 1,0-1-1,0 1 0,-1-1 0,1 1 1,0 0-1,0-1 0,-1 1 1,1 0-1,0 0 0,0 0 1,0-1-1,0 1 0,-1 0 0,1 0 1,0 0-1,1 1 0,30 5-653,-14-2 139,-6-3 380,-1-1-1,1 0 1,-1-1-1,23-3 1,16-9-313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4.527"/>
    </inkml:context>
    <inkml:brush xml:id="br0">
      <inkml:brushProperty name="width" value="0.05" units="cm"/>
      <inkml:brushProperty name="height" value="0.05" units="cm"/>
    </inkml:brush>
  </inkml:definitions>
  <inkml:trace contextRef="#ctx0" brushRef="#br0">0 60 16203,'1'-3'202,"-1"-1"-1,1 1 1,0 0-1,0 0 0,0 0 1,0 0-1,0 0 0,1 0 1,-1 1-1,5-6 1,-5 7-117,0 0-1,0 0 1,0 0 0,1 0 0,-1 0 0,0 0 0,1 0 0,-1 1 0,0-1 0,1 0-1,-1 1 1,1-1 0,-1 1 0,1 0 0,-1-1 0,1 1 0,-1 0 0,1 0-1,0 0 1,-1 0 0,1 0 0,-1 1 0,1-1 0,-1 0 0,3 2 0,1-1 48,-1 1 1,0 1-1,1-1 1,-1 1 0,0-1-1,-1 1 1,1 0-1,0 1 1,-1-1 0,0 1-1,1-1 1,-1 1-1,-1 0 1,1 0-1,-1 0 1,5 9 0,-2 0-30,0 1 0,0-1 0,-1 1 0,3 22 0,-4-4 4,-1 0-1,-5 51 1,2-56-60,1-25-44,-1 1-1,1-1 1,0 1 0,0-1 0,0 1 0,1-1 0,-1 1 0,1-1 0,-1 0-1,1 1 1,0-1 0,0 0 0,0 1 0,0-1 0,0 0 0,0 0 0,1 0-1,-1 0 1,3 2 0,-2-3 6,0 0-1,0 1 0,0-1 1,1 0-1,-1-1 1,1 1-1,-1 0 0,0-1 1,1 1-1,-1-1 1,1 0-1,-1 0 0,1 0 1,-1 0-1,1 0 1,-1-1-1,1 1 0,4-2 1,5-2 52,0 0 0,0 0-1,0-1 1,-1-1 0,1 0 0,-1 0 0,-1-1 0,0-1 0,0 0-1,11-10 1,-9 6 62,0-1 1,0-1-1,-1 0 0,-1 0 0,0-1 0,13-28 0,-18 32-59,-1 1 0,0-1 0,-1 0-1,-1 0 1,1 0 0,-1 0 0,-1 0-1,0-1 1,-1 1 0,0 0 0,-1-1-1,-3-18 1,3 28-61,1 0 0,-1 0 0,1 0 0,-1 0 0,0 1 0,0-1 0,0 0 0,0 1-1,0-1 1,0 0 0,0 1 0,0-1 0,-2 0 0,2 1-8,1 1 0,-1-1 0,0 1 0,1 0 0,-1-1 0,0 1 0,0 0 0,1 0 0,-1-1 1,0 1-1,0 0 0,1 0 0,-1 0 0,0 0 0,0 0 0,1 0 0,-1 0 0,0 0 0,0 1 0,1-1 0,-1 0 0,-1 1 0,0 0-24,0 0 0,0 1 0,0 0-1,0-1 1,0 1 0,0 0 0,1 0 0,-1 0 0,0 0-1,1 0 1,0 0 0,-1 0 0,1 0 0,0 1 0,0-1 0,0 0-1,0 4 1,-1 1-139,1-1-1,0 0 1,0 0-1,1 1 1,0-1-1,0 0 1,0 1-1,1-1 1,0 0-1,0 1 1,0-1-1,1 0 1,0 0-1,1 0 1,-1 0-1,1-1 1,4 8-1,-4-9-101,0 0 1,0 0-1,1 0 0,0-1 1,-1 1-1,1-1 0,0 0 1,0 0-1,1 0 0,-1-1 1,1 1-1,-1-1 0,1 0 1,0-1-1,0 1 0,0-1 1,0 0-1,0 0 0,0 0 1,0-1-1,9 0 0,-4-1-280,-1 0 0,0-1 0,1 0 0,-1 0 0,0-1 0,0 0 0,0-1 0,0 0 0,-1-1 1,11-6-1,-10 5 478,1-1 1,-1-1 0,0 0 0,-1 0 0,0 0 0,0-1-1,11-18 1,-11 13 798,-9 10 1496,-1 5-1874,0 0 0,1 0 0,-1 0 0,1 1-1,0-1 1,-1 0 0,1 1 0,0-1 0,0 1 0,-2 2-1,-3 5 20,0 1-1,0-1 0,1 1 1,0 1-1,1-1 1,0 1-1,1-1 0,0 1 1,1 0-1,0 0 1,1 0-1,-1 12 0,2-22-331,0 0-1,0 0 1,1 0-1,-1 0 1,0 0-1,0 0 1,1 0-1,-1 0 1,0 0-1,1 0 1,-1 0-1,1 0 1,-1 0-1,1 0 1,0 0-1,-1 0 1,1-1-1,0 1 0,0 0 1,-1 0-1,1-1 1,0 1-1,2 0 1,-2 0 8,1-1 1,0 1-1,0-1 0,0 0 1,0 1-1,0-1 0,0 0 1,-1 0-1,1-1 0,0 1 1,0 0-1,3-2 0,6-1 119,1-2-1,-1 0 1,16-9-1,-18 9-56,21-12 134,55-25 229,-77 38-450,0 1 1,1 0-1,0 1 1,0 0-1,0 0 1,0 1-1,17-1 1,-23 2-24,-1 0 0,1 1 0,0-1 0,0 1 0,0-1 0,0 1 0,0 0 0,-1 0 0,1 0 1,0 1-1,-1-1 0,1 1 0,-1-1 0,1 1 0,-1 0 0,0 0 0,3 3 0,-1 0-8,0 1 0,0 1 0,0-1-1,-1 1 1,3 7 0,-4-8 8,0-1 0,0 0 0,1 0 0,-1 0 0,1-1-1,0 1 1,1-1 0,-1 1 0,1-1 0,-1 0 0,7 5 0,-8-8 7,1 0-1,-1 0 1,0 0 0,1-1 0,-1 1 0,1 0 0,-1-1-1,1 0 1,-1 1 0,1-1 0,0 0 0,-1 0 0,1-1 0,-1 1-1,1 0 1,-1-1 0,1 0 0,-1 1 0,0-1 0,4-2-1,4-1 9,0-1-1,-1-1 1,12-8-1,45-41-78,-19 13-251,-46 41 293,0 0-1,0 0 1,0 0 0,0 1-1,0-1 1,0 0 0,0 1-1,0-1 1,1 0 0,-1 1-1,0-1 1,0 1 0,0 0-1,1-1 1,-1 1 0,0 0-1,0 0 1,3 0 0,-4 0-10,1 1 1,-1-1-1,1 1 1,-1-1-1,1 0 0,-1 1 1,0-1-1,1 1 1,-1 0-1,0-1 1,1 1-1,-1-1 1,0 1-1,0-1 1,0 1-1,1 0 1,-1-1-1,0 1 1,0-1-1,0 1 1,0 0-1,0-1 1,0 1-1,0 0 1,-1 0-1,0 8-241,0 0 1,-1 0-1,-4 11 0,5-18 301,-4 13-347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5.076"/>
    </inkml:context>
    <inkml:brush xml:id="br0">
      <inkml:brushProperty name="width" value="0.05" units="cm"/>
      <inkml:brushProperty name="height" value="0.05" units="cm"/>
    </inkml:brush>
  </inkml:definitions>
  <inkml:trace contextRef="#ctx0" brushRef="#br0">86 3 20644,'0'0'45,"0"-1"0,0 1-1,0 0 1,0 0-1,0 0 1,0 0 0,-1-1-1,1 1 1,0 0 0,0 0-1,0 0 1,0 0-1,-1 0 1,1 0 0,0 0-1,0 0 1,0-1-1,-1 1 1,1 0 0,0 0-1,0 0 1,0 0 0,-1 0-1,1 0 1,0 0-1,0 0 1,0 0 0,-1 0-1,1 0 1,0 0-1,0 1 1,0-1 0,-1 0-1,1 0 1,0 0 0,0 0-1,0 0 1,-1 0-1,1 0 1,0 0 0,0 1-1,0-1 1,0 0-1,0 0 1,-1 0 0,1 1-1,-10 13 849,-7 20 113,12-23-907,1-1-1,0 1 1,1 0 0,0 0 0,1 0-1,-1 19 1,2-28-98,1 1-1,0 0 1,0-1 0,1 1-1,-1 0 1,1-1 0,-1 1-1,1-1 1,0 1 0,-1-1-1,2 1 1,-1-1 0,0 1-1,0-1 1,1 0 0,-1 0-1,1 0 1,0 1 0,-1-1-1,1-1 1,0 1 0,0 0-1,0 0 1,1-1-1,-1 0 1,0 1 0,0-1-1,1 0 1,-1 0 0,1 0-1,-1 0 1,1 0 0,4 0-1,17 2-64,0-1-1,30-1 0,35 3-237,-81-3 245,1 0 0,-1 1 1,1 0-1,-1 1 1,0 0-1,0 0 0,14 8 1,-19-9 41,0-1-1,-1 1 1,1 0 0,0 0 0,-1 0-1,0 1 1,1-1 0,-1 1 0,0-1 0,0 1-1,0 0 1,-1 0 0,1 0 0,-1-1-1,1 2 1,-1-1 0,0 0 0,0 0-1,0 4 1,0-2 29,-1-1 1,-1 0-1,1 1 0,0-1 0,-1 0 0,0 1 1,0-1-1,-1 0 0,1 0 0,-1 0 0,1 0 1,-1 0-1,-3 4 0,0-1 65,0 1 0,-1-1 0,0 1-1,-1-2 1,1 1 0,-1-1 0,-1 0 0,1 0-1,-1-1 1,0 0 0,0 0 0,-17 6 0,19-9-144,-1 0 1,1-1 0,0 0-1,-1-1 1,1 1-1,-1-1 1,1-1 0,0 1-1,-1-1 1,1 0 0,-1 0-1,1-1 1,0 0-1,0 0 1,0 0 0,0-1-1,0 0 1,1 0-1,-1-1 1,1 1 0,-9-9-1,1 1-156,2-1-1,0 0 0,0-1 1,1 0-1,0-1 0,2 0 0,-12-23 1,-11-35-579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5.459"/>
    </inkml:context>
    <inkml:brush xml:id="br0">
      <inkml:brushProperty name="width" value="0.05" units="cm"/>
      <inkml:brushProperty name="height" value="0.05" units="cm"/>
    </inkml:brush>
  </inkml:definitions>
  <inkml:trace contextRef="#ctx0" brushRef="#br0">0 58 14923,'26'1'1913,"5"5"-833,4-2-424,8-1 1184,3-3-479,11-3-673,3-4-688,0-7 264,4-6-136,-1-7-328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7.991"/>
    </inkml:context>
    <inkml:brush xml:id="br0">
      <inkml:brushProperty name="width" value="0.05" units="cm"/>
      <inkml:brushProperty name="height" value="0.05" units="cm"/>
    </inkml:brush>
  </inkml:definitions>
  <inkml:trace contextRef="#ctx0" brushRef="#br0">62 1 15555,'-9'32'655,"-6"18"402,3 0 1,-12 96-1,23-131-994,1 0-1,0 0 1,1 0 0,0 1-1,1-1 1,1-1-1,0 1 1,2 0 0,-1-1-1,2 0 1,-1 0 0,2 0-1,0-1 1,13 19 0,-12-22-61,-6-5-7,1-1 1,0 0-1,0 0 1,0 0-1,1-1 1,5 6-1,-9-10 4,1 1 0,-1 0 0,1 0-1,-1 0 1,0-1 0,1 1 0,-1 0-1,1 0 1,-1-1 0,0 1 0,1 0-1,-1-1 1,0 1 0,0 0 0,1-1-1,-1 1 1,0-1 0,0 1 0,1-1-1,-1 1 1,0 0 0,0-1 0,0 1-1,0-1 1,0 1 0,0-1 0,0 1-1,0-1 1,0 1 0,0-1 0,0 1-1,0 0 1,0-1 0,0 1 0,0-2-1,0-1-5,9-68-161,24-87 0,-23 123 125,1 0 1,1 1 0,3 0-1,25-45 1,-36 72 36,1 1 1,0-1-1,0 1 0,0 0 0,1 1 1,0-1-1,0 1 0,10-6 0,-15 10 9,1-1-1,0 1 1,0 0-1,-1 0 0,1 1 1,0-1-1,0 0 0,0 1 1,0-1-1,0 1 1,0-1-1,0 1 0,0 0 1,0 0-1,0 0 1,0 0-1,0 0 0,0 1 1,0-1-1,0 1 1,0-1-1,0 1 0,0-1 1,0 1-1,-1 0 0,1 0 1,0 0-1,0 0 1,-1 0-1,1 1 0,-1-1 1,1 0-1,-1 1 1,0-1-1,1 1 0,-1 0 1,0-1-1,1 3 1,1 1 50,-1-1 0,0 1 0,-1 0 0,1 0 0,-1 0 0,0 0 0,0 0 0,0 0 0,-1 0 0,0 0 0,0 0 0,0 0 0,0 0 0,-1 0 0,0 0 0,-2 7 0,-2 3 255,0 0 0,-1 0-1,-15 27 1,20-39-263,-6 10 239,0-1 1,-1 1-1,-18 20 0,23-31-237,1 1 0,-1-1 0,0 1 0,0-1-1,0 0 1,0 0 0,0-1 0,0 1-1,-6 1 1,7-2-36,0-1 0,0 1 0,0-1 0,0 0 0,0 0 0,0 0 0,0 0 0,0 0 0,0 0-1,0-1 1,0 1 0,0-1 0,1 1 0,-1-1 0,0 0 0,0 0 0,0 1 0,-2-3 0,2 1-99,-1 0 1,0-1-1,0 0 0,1 1 1,0-1-1,0 0 1,-1 0-1,2 0 0,-1-1 1,0 1-1,1 0 1,-1-1-1,1 1 1,-2-8-1,1 3-99,1-1 0,0 1 0,0-1-1,0 0 1,2-11 0,2-6-320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5.878"/>
    </inkml:context>
    <inkml:brush xml:id="br0">
      <inkml:brushProperty name="width" value="0.05" units="cm"/>
      <inkml:brushProperty name="height" value="0.05" units="cm"/>
    </inkml:brush>
  </inkml:definitions>
  <inkml:trace contextRef="#ctx0" brushRef="#br0">81 1 16211,'-59'190'3558,"52"-157"-2811,1 0-1,2 1 0,-1 60 0,5-86-610,1-1-1,-1 1 1,1-1-1,1 1 1,0-1 0,0 0-1,0 1 1,1-1-1,0 0 1,0 0-1,0-1 1,9 12-1,-9-15-77,-1 0 0,1 0 0,0-1 0,0 1 0,0-1 0,0 0 0,1 0 1,-1 0-1,0 0 0,1-1 0,-1 0 0,1 1 0,0-1 0,0 0 0,-1-1 0,1 1 0,0-1 0,0 1 0,0-1 0,-1 0 0,1-1 0,0 1 0,0-1 0,0 1 0,-1-1 0,8-3 0,1-1 55,0 0-1,0 0 1,-1-2 0,0 1-1,0-1 1,0-1 0,-1 0-1,15-16 1,68-84 443,-67 76-451,194-237-971,-206 255 340,-2 2-402,-13 12 886,1 0 1,0 0 0,0 0 0,0 0 0,0 0 0,0 0 0,0 0 0,0 0-1,0 0 1,0 0 0,-1 0 0,1 0 0,0 0 0,0 0 0,0 0 0,0 0-1,0 0 1,0 0 0,0 0 0,0 0 0,0 0 0,-1 0 0,1 0 0,0 0-1,0 0 1,0 0 0,0 0 0,0 0 0,0 0 0,0 0 0,0-1 0,0 1 0,0 0-1,0 0 1,0 0 0,0 0 0,0 0 0,0 0 0,0 0 0,-1 0 0,1 0-1,0 0 1,0-1 0,0 1 0,0 0 0,0 0 0,0 0 0,-22 8-730</inkml:trace>
  <inkml:trace contextRef="#ctx0" brushRef="#br0" timeOffset="1">348 448 18220,'9'28'1616,"2"-6"-1112,5-4-304,7-3-112,1-2-360,0-5 392,-2-2-264,8-5-328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6.373"/>
    </inkml:context>
    <inkml:brush xml:id="br0">
      <inkml:brushProperty name="width" value="0.05" units="cm"/>
      <inkml:brushProperty name="height" value="0.05" units="cm"/>
    </inkml:brush>
  </inkml:definitions>
  <inkml:trace contextRef="#ctx0" brushRef="#br0">2 982 17172,'0'1'43,"-1"-1"1,1 0 0,0 1 0,0-1 0,0 1-1,0-1 1,0 1 0,0-1 0,0 1 0,0-1 0,0 1-1,0-1 1,0 1 0,0-1 0,0 1 0,1-1-1,-1 1 1,0-1 0,0 1 0,0-1 0,1 1-1,-1-1 1,0 0 0,1 1 0,-1-1 0,0 1-1,1-1 1,-1 0 0,0 1 0,1-1 0,-1 0-1,1 0 1,-1 1 0,0-1 0,1 0 0,0 0-1,1 0 39,1-1 0,-1 0 0,1 1-1,-1-1 1,0-1 0,1 1 0,-1 0-1,2-2 1,33-21 525,-1-2 1,-2-2-1,-1-1 0,-1-1 1,-1-2-1,37-50 0,-21 17 25,-2-2 0,57-117 0,-71 117-381,-2-1-1,-3-2 1,18-79 0,-43 144-245,6-29 16,-7 32-22,0 1 0,0 0 0,0-1 0,0 1 0,0-1 0,0 1 0,0-1 0,0 1 0,0-1 0,-1 1 0,1-1 0,0 1 0,-1-1 0,0 1 0,0-2 0,0 3-1,1-1-1,-1 1 1,1 0 0,-1 0 0,1 0 0,-1 0 0,1 0 0,-1-1 0,1 1 0,-1 0 0,1 0-1,-1 0 1,1 1 0,-1-1 0,1 0 0,-1 0 0,1 0 0,-1 0 0,1 0 0,-1 1-1,1-1 1,0 0 0,-1 0 0,1 1 0,-1-1 0,1 0 0,0 0 0,-1 1 0,1-1-1,-1 1 1,1-1 0,0 0 0,-1 1 0,-13 18-41,-2 9 1,2 2 0,-15 44 0,11-27 10,-104 306-35,91-244 84,-20 145 0,38-122-32,12-117-54,1-1-1,0 0 1,2 1 0,-1-1-1,2 1 1,6 22 0,-9-36 25,1 1 1,-1-1 0,1 0 0,0 1 0,-1-1 0,1 1-1,0-1 1,0 0 0,0 0 0,0 1 0,0-1 0,0 0-1,0 0 1,0 0 0,0 0 0,1 0 0,-1 0 0,2 0-1,-2 0-24,0-1 0,0 0 0,0 0 0,0 0 0,0 0 0,0 0 0,0 0 0,0 0 0,0 0-1,0-1 1,0 1 0,0 0 0,0-1 0,0 1 0,0 0 0,0-1 0,0 1 0,0-1 0,1-1 0,4-2-254,-1-1 1,-1 0 0,1 0-1,-1-1 1,0 1 0,6-11 0,35-74-993,-35 68 981,22-48-696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6.832"/>
    </inkml:context>
    <inkml:brush xml:id="br0">
      <inkml:brushProperty name="width" value="0.05" units="cm"/>
      <inkml:brushProperty name="height" value="0.05" units="cm"/>
    </inkml:brush>
  </inkml:definitions>
  <inkml:trace contextRef="#ctx0" brushRef="#br0">110 4 16652,'0'0'34,"0"0"0,0 0 1,0 0-1,0 0 1,-1 0-1,1 0 1,0 0-1,0 0 1,0 0-1,0 0 1,0 0-1,0 0 1,0 0-1,0 0 1,0 0-1,0 0 0,-1 0 1,1 0-1,0 0 1,0-1-1,0 1 1,0 0-1,0 0 1,0 0-1,0 0 1,0 0-1,0 0 1,0 0-1,0 0 0,0 0 1,0 0-1,0-1 1,0 1-1,0 0 1,0 0-1,0 0 1,0 0-1,0 0 1,0 0-1,0 0 1,0 0-1,0-1 1,0 1-1,0 0 0,0 0 1,0 0-1,0 0 1,0 0-1,0 0 1,0 0-1,-12 11 649,-15 19 281,25-27-835,-13 16 593,-15 25 0,27-39-648,0 1 0,1-1 1,-1 1-1,1-1 0,0 1 1,0 0-1,1-1 0,0 1 1,0 0-1,-1 9 0,2-14-60,1 1 0,-1-1-1,0 0 1,0 0 0,1 0 0,-1 0 0,1 0-1,-1 0 1,1 0 0,-1 0 0,1 0-1,-1 0 1,1 0 0,0 0 0,0 0 0,-1 0-1,1 0 1,0 0 0,0-1 0,0 1-1,0 0 1,0-1 0,0 1 0,0-1 0,0 1-1,0-1 1,1 1 0,-1-1 0,0 0-1,0 0 1,0 1 0,0-1 0,3 0-1,4 0 60,0 0 0,-1 0-1,16-3 1,-19 2-45,77-17 353,-57 12-255,1 0 0,28-2 0,-50 7-124,0 1 1,0 0 0,0 0-1,0 0 1,0 1-1,0-1 1,0 1 0,-1-1-1,1 1 1,0 0-1,0 0 1,-1 0 0,1 1-1,-1-1 1,1 1-1,-1-1 1,1 1 0,-1 0-1,0 0 1,2 2-1,2 3 0,-1 0-1,-1 0 0,1 1 1,-1 0-1,3 10 0,-4-12 5,-2-4 16,0 1-1,0-1 1,1 1 0,-1-1 0,0 0 0,1 0 0,0 0 0,-1 0-1,1 0 1,0 0 0,0 0 0,0-1 0,0 1 0,1 0-1,-1-1 1,0 0 0,1 0 0,3 2 0,-3-2 18,1-1 0,-1 1 0,1-1 0,-1 0 0,1 0 0,-1 0 0,1 0 0,-1-1 1,1 1-1,-1-1 0,1 0 0,3-2 0,7-3 89,0-1 1,0-1-1,-1 0 0,0-1 1,12-10-1,-17 12-238,60-50 543,-61 50-1238,-1 0 0,1-1 0,8-13 0,-13 9-260,-1 0 396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7.229"/>
    </inkml:context>
    <inkml:brush xml:id="br0">
      <inkml:brushProperty name="width" value="0.05" units="cm"/>
      <inkml:brushProperty name="height" value="0.05" units="cm"/>
    </inkml:brush>
  </inkml:definitions>
  <inkml:trace contextRef="#ctx0" brushRef="#br0">27 10 19020,'-11'-8'1608,"2"6"-1520,2 4-376,7-1 1345,1 5-497,7 1-560</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7.668"/>
    </inkml:context>
    <inkml:brush xml:id="br0">
      <inkml:brushProperty name="width" value="0.05" units="cm"/>
      <inkml:brushProperty name="height" value="0.05" units="cm"/>
    </inkml:brush>
  </inkml:definitions>
  <inkml:trace contextRef="#ctx0" brushRef="#br0">0 731 17268,'16'-5'554,"-1"-1"0,-1-1 0,1 0 0,-1-1 0,0-1 0,-1 0 0,0-1 0,17-17 0,-16 15-2,224-210 3605,77-149-2115,-300 349-2008,-3 6-166,-20 36-16,-59 126-312,6 4 0,-44 163 0,104-312 445,-2 9-402,1 1 1,0-1-1,0 1 0,0 10 0,2-21 349,0 1-1,0-1 1,0 0-1,0 1 1,0-1 0,0 1-1,0-1 1,0 0-1,0 1 1,0-1 0,1 1-1,-1-1 1,0 0-1,0 1 1,0-1 0,1 0-1,-1 1 1,0-1-1,0 0 1,1 1-1,-1-1 1,0 0 0,0 1-1,1-1 1,-1 0-1,0 0 1,1 1 0,-1-1-1,1 0 1,-1 0-1,0 0 1,1 0 0,-1 0-1,0 1 1,1-1-1,-1 0 1,1 0 0,-1 0-1,1 0 1,-1 0-1,0 0 1,1 0 0,-1 0-1,1-1 1,-1 1-1,0 0 1,1 0-1,-1 0 1,0 0 0,1 0-1,-1-1 1,1 1-1,-1 0 1,0 0 0,1-1-1,-1 1 1,0 0-1,1-1 1,20-16-1232,8-17 97,11-21-190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08.038"/>
    </inkml:context>
    <inkml:brush xml:id="br0">
      <inkml:brushProperty name="width" value="0.05" units="cm"/>
      <inkml:brushProperty name="height" value="0.05" units="cm"/>
    </inkml:brush>
  </inkml:definitions>
  <inkml:trace contextRef="#ctx0" brushRef="#br0">123 1 16972,'-40'121'3481,"-12"44"-1949,43-132-1342,2 0 1,1 0-1,1 0 1,2 1-1,2 57 1,1-88-176,0 0 1,1 0-1,-1 1 0,1-1 1,0 0-1,0 0 1,0 0-1,0 0 1,0 0-1,0 0 1,1-1-1,0 1 0,-1 0 1,1-1-1,0 1 1,0-1-1,4 3 1,-5-4-8,0 0 0,0 0 0,0-1 0,1 1 0,-1-1 0,0 1 0,1-1 0,-1 0 0,0 0 0,1 1 0,-1-1 0,1 0 0,-1 0 0,0 0 0,1 0 0,1-1 0,0 0 2,0 0-1,0 0 1,0 0 0,-1 0-1,1-1 1,0 1 0,0-1-1,-1 1 1,4-4-1,9-9 42,0 0-1,-1 0 1,16-24-1,36-57 116,-31 43-79,19-33-9,28-36-167,-76 115 34,-4 8 20,-6 13-18,4-15 52,-38 108-173,20-62 171,1 1 1,3 1-1,-9 57 0,22-97 29,0 0-1,0 0 1,1 0-1,0 0 1,1 0-1,0 0 1,3 13-1,-3-19-1,-1 0-1,1 0 0,0 0 1,0 0-1,0 0 0,0 0 0,0 0 1,1 0-1,-1-1 0,1 1 1,-1 0-1,1-1 0,-1 1 0,1-1 1,0 0-1,0 1 0,0-1 1,0 0-1,0 0 0,0 0 0,0-1 1,0 1-1,0 0 0,0-1 1,0 1-1,0-1 0,1 0 0,-1 0 1,0 0-1,0 0 0,4 0 1,2-2 59,1 1 0,-1-1 0,1 0 1,-1-1-1,0 0 0,0-1 0,0 0 1,-1 0-1,1 0 0,-1-1 0,13-11 1,8-8 298,35-41 0,-60 61-352,73-87 695,99-157 0,-143 200-673,-12 20-553,-13 18-1902,-18 24-162,1-2 1642,1-2-287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3.028"/>
    </inkml:context>
    <inkml:brush xml:id="br0">
      <inkml:brushProperty name="width" value="0.05" units="cm"/>
      <inkml:brushProperty name="height" value="0.05" units="cm"/>
    </inkml:brush>
  </inkml:definitions>
  <inkml:trace contextRef="#ctx0" brushRef="#br0">56 39 14555,'-20'-13'1336,"3"0"-687,-2 0-121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3.386"/>
    </inkml:context>
    <inkml:brush xml:id="br0">
      <inkml:brushProperty name="width" value="0.05" units="cm"/>
      <inkml:brushProperty name="height" value="0.05" units="cm"/>
    </inkml:brush>
  </inkml:definitions>
  <inkml:trace contextRef="#ctx0" brushRef="#br0">88 334 13675,'-44'48'1200,"17"-11"-784,11-5-96,22-17 577,14-9 7,34-20-56,15-15-56,21-14-136,8-6-40,16-5-96,8-2-111,1 3-393,-4 1-257,-21 15-575,-11 7-160,-21 4 712,-7 9-216,-22 6-152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3.774"/>
    </inkml:context>
    <inkml:brush xml:id="br0">
      <inkml:brushProperty name="width" value="0.05" units="cm"/>
      <inkml:brushProperty name="height" value="0.05" units="cm"/>
    </inkml:brush>
  </inkml:definitions>
  <inkml:trace contextRef="#ctx0" brushRef="#br0">16 585 9970,'-16'5'5372,"42"-14"-3465,182-92 2022,-140 66-3368,237-127 209,-5 3-2917,-85 52 6,-181 91 1740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4.191"/>
    </inkml:context>
    <inkml:brush xml:id="br0">
      <inkml:brushProperty name="width" value="0.05" units="cm"/>
      <inkml:brushProperty name="height" value="0.05" units="cm"/>
    </inkml:brush>
  </inkml:definitions>
  <inkml:trace contextRef="#ctx0" brushRef="#br0">60 105 15747,'-7'1'377,"0"0"-7,0-1 0,0 0-1,0 0 1,-11-1 0,17 1-349,1 0 0,0 0 0,0 0 1,-1 0-1,1 0 0,0 0 0,0 0 0,0 0 0,-1 0 0,1 0 0,0 0 0,0 0 0,0-1 0,-1 1 1,1 0-1,0 0 0,0 0 0,0 0 0,-1 0 0,1 0 0,0-1 0,0 1 0,0 0 0,0 0 0,0 0 1,-1 0-1,1-1 0,0 1 0,0 0 0,0 0 0,0 0 0,0-1 0,0 1 0,0 0 0,0 0 0,0 0 1,0-1-1,0 1 0,0 0 0,0-1 0,8-6 662,14-3 16,158-49 621,-153 52-1337,-1 2 0,1 0 0,0 2 0,53 0 0,-72 3-3,1 1-1,-1 0 1,1 0-1,-1 1 1,0 0-1,0 1 1,0-1 0,0 2-1,0-1 1,-1 1-1,1 0 1,-1 1-1,0-1 1,0 2-1,-1-1 1,1 1-1,-1 0 1,0 0-1,-1 0 1,0 1 0,0 0-1,0 0 1,-1 0-1,0 1 1,0-1-1,-1 1 1,0 0-1,0 0 1,-1 0-1,0 1 1,0-1-1,-1 0 1,0 1 0,-1 12-1,-1 5 35,-1-1 1,-1 0-1,-1 0 0,-1-1 0,-2 1 0,-14 38 1,-75 138 177,61-132-190,29-57-68,-11 21-36,0 2 0,3 0 0,-16 55 0,21-46-13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8.413"/>
    </inkml:context>
    <inkml:brush xml:id="br0">
      <inkml:brushProperty name="width" value="0.05" units="cm"/>
      <inkml:brushProperty name="height" value="0.05" units="cm"/>
    </inkml:brush>
  </inkml:definitions>
  <inkml:trace contextRef="#ctx0" brushRef="#br0">56 0 16868,'0'2'179,"-1"0"1,1 0 0,0 0 0,0 0-1,0-1 1,0 1 0,1 0-1,-1 0 1,1 2 0,1 7 36,3 78 777,2 32-159,32 181-1,-13-213-1204,-21-74-3043,-21-43 2107,-27-37 1,-28-22 4091,71 87-2678,-1-1 0,0 0-1,0 1 1,0-1 0,1 0 0,-1 1 0,0-1 0,1 0-1,-1 0 1,1 0 0,-1 0 0,1 0 0,-1 0 0,1 0-1,0 0 1,-1 0 0,1 0 0,0 0 0,0 0 0,0 0-1,-1 0 1,1 0 0,1 0 0,-1 0 0,0 0 0,0 0-1,0 0 1,0 0 0,1 0 0,0-1 0,1-1 50,0 1 1,0 0 0,1 0-1,-1 1 1,1-1-1,-1 1 1,1-1-1,0 1 1,3-2 0,-3 2-112,62-28 113,119-73 1,-111 51-280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5.135"/>
    </inkml:context>
    <inkml:brush xml:id="br0">
      <inkml:brushProperty name="width" value="0.05" units="cm"/>
      <inkml:brushProperty name="height" value="0.05" units="cm"/>
    </inkml:brush>
  </inkml:definitions>
  <inkml:trace contextRef="#ctx0" brushRef="#br0">28 482 12531,'-6'-239'4629,"3"224"-3581,-1 29-384,-5 90 113,4 0-1,10 121 1,8-46-345,-9-150-358,1 1 0,2-1 0,0-1-1,13 29 1,-18-51-57,1 0-1,0-1 1,0 1-1,0-1 1,0 0-1,1 0 1,0 0-1,0-1 0,0 1 1,8 5-1,-9-8-4,0 0-1,1 0 1,-1-1-1,0 1 0,0-1 1,1 1-1,-1-1 0,1-1 1,-1 1-1,1 0 1,0-1-1,-1 0 0,1 1 1,-1-1-1,1-1 1,0 1-1,-1-1 0,1 1 1,-1-1-1,4-1 0,3-2 20,0 0-1,-1 0 0,0-1 0,0-1 0,0 1 1,-1-1-1,0-1 0,0 0 0,0 0 0,10-12 0,1-6 84,0 0 0,20-36 0,-10 9 58,-3-2-1,-1-1 1,-3 0 0,-3-2 0,-1 0-1,-4-2 1,-2 1 0,6-77 0,-17 119-125,0-1 0,0 0 0,-2 1 1,0-1-1,-1 1 0,-4-19 0,6 34-44,-1 0-1,1 0 1,0 0-1,-1 0 1,1 0-1,-1 1 1,1-1-1,-1 0 1,1 0-1,-1 0 1,1 1-1,-1-1 1,0 0-1,0 1 1,1-1-1,-1 0 1,0 1-1,0-1 1,0 1-1,0-1 1,1 1-1,-3-1 1,2 1-3,1 0 1,-1 0 0,0 0 0,0 1 0,0-1-1,0 0 1,1 0 0,-1 1 0,0-1 0,0 0 0,0 1-1,1-1 1,-1 1 0,0-1 0,1 1 0,-1 0 0,0-1-1,1 1 1,-1-1 0,1 1 0,-1 0 0,1 0 0,-1-1-1,1 1 1,-1 1 0,-4 8-1,0 1-1,1 0 1,0 0-1,0 1 1,-3 20-1,-3 66-36,7-58 9,5 69 0,-1-95 25,0 0 0,2 0-1,0 0 1,0-1 0,2 1-1,-1-1 1,2 0 0,9 18 0,-14-29 3,1 1 1,-1 0-1,1-1 1,0 1-1,0-1 1,1 0 0,-1 1-1,0-1 1,1 0-1,-1 0 1,1-1-1,-1 1 1,1-1-1,0 1 1,0-1-1,0 0 1,0 0 0,0 0-1,6 1 1,-5-2 6,0 0 0,1 0-1,-1-1 1,0 0 0,1 0 0,-1 0 0,0 0 0,0 0 0,1-1 0,-1 0 0,0 0 0,-1 0 0,1 0-1,6-5 1,6-6 38,-1-1-1,0 0 0,-1-1 1,0-1-1,-2 0 1,0-1-1,0-1 0,-2 1 1,10-21-1,-2-3 29,-2 1 0,-2-2 0,12-56 1,-3-23-130,-21 101-120,-1 0 0,0 0 0,-4-39-1,3 57 98,-1 0-1,1 0 0,0 0 1,-1 0-1,1 0 0,-1-1 1,1 1-1,-1 0 0,0 0 1,0 0-1,0 1 0,0-1 0,0 0 1,-1 0-1,1 0 0,0 1 1,-1-1-1,1 1 0,-1-1 1,0 1-1,1 0 0,-1-1 1,-3 0-1,4 1 34,0 1 1,0 0-1,0 0 0,0 0 1,0 0-1,0 0 0,1 0 1,-1 0-1,0 1 0,0-1 1,0 0-1,0 0 1,0 1-1,0-1 0,1 0 1,-1 1-1,0-1 0,0 1 1,0-1-1,0 2 0,-1-1-1,0 1 0,1 0-1,-1 0 1,1 0-1,-1 0 1,1 0-1,0 1 1,0-1-1,0 0 1,-1 4 0,-8 36-694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5.615"/>
    </inkml:context>
    <inkml:brush xml:id="br0">
      <inkml:brushProperty name="width" value="0.05" units="cm"/>
      <inkml:brushProperty name="height" value="0.05" units="cm"/>
    </inkml:brush>
  </inkml:definitions>
  <inkml:trace contextRef="#ctx0" brushRef="#br0">53 0 10418,'0'18'5365,"-13"15"-4585,6-15-326,-2 15 1088,-11 66 1,18-80-1261,1-1 1,0 1-1,1-1 1,1 1-1,4 21 1,-5-37-243,1 0-1,-1-1 1,1 1 0,0-1 0,-1 1 0,1-1 0,0 1 0,1-1 0,-1 1 0,0-1 0,1 0 0,-1 0 0,1 0 0,-1 0-1,1 0 1,0 0 0,0 0 0,0 0 0,0-1 0,0 1 0,1-1 0,2 2 0,-2-2-3,0-1 0,0 0 0,-1 0 0,1 0 0,0 0 0,0 0 0,-1-1 0,1 1 1,0-1-1,-1 1 0,1-1 0,-1 0 0,1 0 0,-1 0 0,1-1 0,-1 1 0,1 0 0,-1-1 0,0 0 0,0 1 1,0-1-1,2-2 0,13-13 173,0-1 1,-1 0 0,18-28 0,37-68 436,-26 39-362,-42 71-272,0-1 0,0 1 0,0 0 0,1 0 0,4-4 0,-8 8-12,1-1 0,-1 1 0,1 0 0,-1-1 0,1 1 1,-1 0-1,1-1 0,-1 1 0,1 0 0,-1 0 0,1 0 1,-1-1-1,1 1 0,0 0 0,-1 0 0,1 0 0,-1 0 1,1 0-1,-1 0 0,1 0 0,0 0 0,-1 0 0,1 0 0,-1 1 1,1-1-1,0 0 0,-1 0 0,1 0 0,-1 1 0,1-1 1,-1 0-1,1 1 0,-1-1 0,1 0 0,-1 1 0,0-1 1,1 1-1,-1-1 0,1 1 0,-1-1 0,0 0 0,1 1 1,-1 0-1,0-1 0,0 1 0,0-1 0,1 1 0,-1 0 0,5 12 6,-1 0 0,-1-1 0,4 26 0,-4-20-5,9 30 0,-10-43 0,0 0-1,0-1 0,0 1 1,0-1-1,1 1 0,0-1 1,0 0-1,0 0 0,0 0 1,8 6-1,-9-9 0,0 1 0,0-1 0,0 0 0,0 0 0,1 0 1,-1 0-1,0 0 0,1-1 0,-1 1 0,1 0 0,-1-1 0,0 0 0,1 0 0,-1 0 0,1 0 0,-1 0 0,1 0 0,-1-1 1,1 1-1,-1-1 0,1 1 0,-1-1 0,5-2 0,4-3-9,0 0-1,-1 0 1,17-13-1,-17 11-18,38-29-237,-24 17-549,47-29-1,-69 48 739,-1 0 0,1 0-1,-1 0 1,1 1 0,-1-1-1,1 0 1,-1 1-1,1-1 1,-1 1 0,1 0-1,0-1 1,-1 1 0,1 0-1,0 0 1,1 0-1,-2 1-93,1-1-1,-1 1 0,0 0 1,0 0-1,0 0 0,0-1 0,0 1 1,0 0-1,0 0 0,-1 0 0,1 1 1,0-1-1,1 2 0,4 6-819,-4-8 374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6.079"/>
    </inkml:context>
    <inkml:brush xml:id="br0">
      <inkml:brushProperty name="width" value="0.05" units="cm"/>
      <inkml:brushProperty name="height" value="0.05" units="cm"/>
    </inkml:brush>
  </inkml:definitions>
  <inkml:trace contextRef="#ctx0" brushRef="#br0">34 0 17700,'-20'15'1264,"7"8"-1592,14-6 280,9-6 1016,15-11-1032</inkml:trace>
  <inkml:trace contextRef="#ctx0" brushRef="#br0" timeOffset="1">844 276 16676,'-2'14'1808,"4"2"-1216,6-3-88,9-5 824,15-5-311,8-3-129,16-13-304,3-6-208,8-15-624,3-10-488,-1-17 672,-1-2-200,-15-3-192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6.526"/>
    </inkml:context>
    <inkml:brush xml:id="br0">
      <inkml:brushProperty name="width" value="0.05" units="cm"/>
      <inkml:brushProperty name="height" value="0.05" units="cm"/>
    </inkml:brush>
  </inkml:definitions>
  <inkml:trace contextRef="#ctx0" brushRef="#br0">12 301 15395,'-5'40'624,"1"0"0,1 0-1,5 54 1,-1-75-488,1 0 1,1 0-1,1 0 1,1-1-1,1 1 1,0-1-1,1-1 1,1 1-1,10 16 1,-15-29-101,0 0 0,0-1 0,1 1 0,0-1 1,0 0-1,0 0 0,0 0 0,1 0 0,-1-1 0,1 0 1,0 0-1,0 0 0,0-1 0,7 4 0,-7-5 2,-1 0 0,1-1-1,-1 1 1,1-1 0,0 0-1,0 0 1,-1 0 0,1 0-1,-1-1 1,1 0-1,0 0 1,-1 0 0,1-1-1,-1 0 1,0 1 0,0-1-1,8-5 1,1-3 80,1 0 0,-1-1 0,-1 0 0,0-1 0,0-1 0,-2 0 0,1 0 0,-2-1 0,0 0 0,11-24 0,-2 1 153,-2-1-1,-2-1 1,10-45 0,-20 69-187,-1 0 0,0 0 0,0-25 0,-5 29-2,-2 17-37,-3 18-19,3 16-7,2 1-1,2 48 1,2-69 5,0 0-1,1 0 1,1-1-1,1 1 1,0-1 0,12 27-1,-15-42 0,1 1 0,-1 0 0,1-1 0,0 1 0,0-1-1,0 0 1,1 0 0,0 0 0,4 3 0,-6-5 2,1-1 1,-1 1-1,0-1 1,1 0 0,-1 0-1,1 0 1,-1 0-1,1 0 1,-1-1 0,1 1-1,0-1 1,-1 1-1,1-1 1,0 0-1,0 0 1,-1-1 0,1 1-1,0 0 1,-1-1-1,4-1 1,2-1 64,1 0-1,-2-1 1,1-1 0,0 1 0,-1-1 0,0-1-1,0 1 1,0-1 0,-1 0 0,0-1 0,10-14-1,-1 1 139,-2 0-1,-1-1 1,13-29-1,-12 15-70,-1 0 0,-1-2 0,-3 1 0,-1-1 0,-1 0 0,-2-1 0,-2 1 0,-2-1 0,-5-54 0,3 77-188,0 0 0,-5-20 1,6 31-13,0 1 1,0 0-1,0 0 1,0 0-1,0 0 1,-1 0 0,1 1-1,-1-1 1,0 0-1,0 1 1,0-1-1,0 1 1,0 0-1,-1-1 1,1 1-1,-1 0 1,-4-3-1,6 5-4,0 0 0,0 0 0,0 0-1,0-1 1,0 1 0,0 0-1,0 0 1,0 0 0,0 1-1,0-1 1,0 0 0,0 0 0,0 0-1,0 1 1,0-1 0,1 0-1,-1 1 1,0-1 0,0 1-1,0-1 1,0 1 0,1 0 0,-1-1-1,0 1 1,0 0 0,1-1-1,-1 1 1,1 0 0,-1 0 0,1 0-1,-1-1 1,1 1 0,-1 0-1,1 0 1,0 0 0,-1 0-1,1 0 1,0 1 0,-10 40-630,10-40 671,-5 46-522,4 5-84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6.972"/>
    </inkml:context>
    <inkml:brush xml:id="br0">
      <inkml:brushProperty name="width" value="0.05" units="cm"/>
      <inkml:brushProperty name="height" value="0.05" units="cm"/>
    </inkml:brush>
  </inkml:definitions>
  <inkml:trace contextRef="#ctx0" brushRef="#br0">39 42 19652,'-7'17'413,"1"-1"-1,0 2 1,1-1 0,0 1-1,2-1 1,0 1-1,0 25 1,2-35-366,1 1 0,1 0 0,0 0 0,0 0 0,1-1 0,0 1 0,0 0 1,1-1-1,0 0 0,1 0 0,-1 0 0,2 0 0,-1 0 0,1-1 0,0 0 0,11 12 0,-12-16-31,-1 1 1,0-1-1,1-1 1,-1 1-1,1-1 0,0 1 1,0-1-1,0 0 0,0 0 1,0-1-1,0 1 0,1-1 1,-1 0-1,0 0 1,1-1-1,8 1 0,-7-1 5,0-1 0,0 0 1,-1 0-1,1-1 0,0 0 0,0 0 0,-1 0 0,1 0 0,-1-1 0,0 0 0,6-5 0,4-4 33,0 0-1,-1-2 0,-1 1 1,0-2-1,-1 0 0,19-30 0,11-39 87,-16 31-198,-29 108-224,2-53 284,1-1 0,0 1 0,0-1 0,0 1 0,0 0 0,1-1 0,-1 1 0,0 0 0,1-1 0,-1 1 0,1-1 0,-1 1 0,1-1 0,0 1 0,0-1 0,0 0 0,-1 1 0,1-1 0,1 0 0,-1 0 0,0 1 0,0-1 0,0 0 0,1 0 0,-1 0 0,0 0 0,1-1 0,-1 1 0,1 0 0,-1 0 0,1-1 0,-1 1 0,1-1 0,-1 0 0,1 1 0,0-1 0,-1 0 0,1 0 0,-1 0 0,3 0 0,5-1 19,1 0-1,-1 0 0,0-1 0,0 0 1,0-1-1,10-3 0,155-75 135,-116 51-368,87-31-1,-139 59 181,-1 0-1,1 1 1,-1-1-1,1 1 1,-1 1 0,1-1-1,0 1 1,-1 0-1,10 1 1,-14-1 16,1 0 0,-1 1 1,0-1-1,0 1 1,0-1-1,1 1 0,-1 0 1,0-1-1,0 1 1,0 0-1,0 0 0,0 0 1,0-1-1,0 1 0,0 0 1,-1 0-1,2 2 1,-1-1-20,0 0 0,0 0 0,-1 0 0,1 1 1,-1-1-1,1 0 0,-1 0 0,0 0 0,0 0 1,0 1-1,0-1 0,0 0 0,-1 3 0,-1 1-66,1 0-1,-1 0 0,0-1 1,0 1-1,-1-1 0,0 0 0,-5 8 1,6-10-82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7.464"/>
    </inkml:context>
    <inkml:brush xml:id="br0">
      <inkml:brushProperty name="width" value="0.05" units="cm"/>
      <inkml:brushProperty name="height" value="0.05" units="cm"/>
    </inkml:brush>
  </inkml:definitions>
  <inkml:trace contextRef="#ctx0" brushRef="#br0">0 192 20292,'5'17'1777,"9"-6"-1193,0-2-248,14-8 696,6-1-208,15-14-592,7-9-400,11-13-928,0-8 1008,5-11-248,1-2-152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7.867"/>
    </inkml:context>
    <inkml:brush xml:id="br0">
      <inkml:brushProperty name="width" value="0.05" units="cm"/>
      <inkml:brushProperty name="height" value="0.05" units="cm"/>
    </inkml:brush>
  </inkml:definitions>
  <inkml:trace contextRef="#ctx0" brushRef="#br0">227 0 18676,'-128'120'2484,"114"-106"-2351,2 1 0,0 1 0,0 0 0,2 0 0,0 1 0,-14 34 0,23-49-127,0 0-1,0 0 0,1 1 1,-1-1-1,1 0 1,-1 1-1,1-1 0,0 0 1,0 1-1,0-1 0,0 0 1,1 0-1,-1 1 0,1-1 1,-1 0-1,1 1 1,0-1-1,-1 0 0,1 0 1,1 0-1,-1 0 0,0 0 1,0 0-1,1 0 0,-1 0 1,1-1-1,-1 1 1,1 0-1,0-1 0,0 1 1,0-1-1,-1 0 0,4 2 1,8 3 2,-1 0 0,1-1 0,0-1 0,23 6 0,-8-3-11,-16-3 9,14 3-63,0 2 0,-1 0-1,0 2 1,28 16 0,-47-24 53,-1 1 1,1 0-1,-1-1 0,0 2 1,-1-1-1,1 0 0,-1 1 0,1 0 1,-2 0-1,1 1 0,0-1 1,-1 1-1,0-1 0,0 1 0,-1 0 1,0 0-1,0 0 0,0 0 1,-1 1-1,0-1 0,0 1 0,0-1 1,-1 11-1,-1-6 110,-1 0 1,0 1-1,-1-1 1,-1 0-1,1-1 1,-2 1-1,1-1 0,-2 1 1,1-1-1,-1-1 1,-10 13-1,1-4 233,0 0-1,-1-1 1,-1-1-1,-28 22 1,38-33-210,-1-1 1,1 1-1,0-1 0,-17 6 1,23-9-155,0 0 1,0-1 0,-1 1 0,1-1-1,-1 0 1,1 1 0,0-1-1,-1 0 1,1 0 0,-1 0 0,1 1-1,0-2 1,-1 1 0,1 0-1,-1 0 1,1 0 0,0-1 0,-1 1-1,1-1 1,0 1 0,-1-1-1,1 1 1,0-1 0,0 0 0,-1 1-1,1-1 1,0 0 0,0 0 0,0 0-1,0 0 1,0 0 0,0 0-1,0-1 1,1 1 0,-1 0 0,0 0-1,0-2 1,0-1-76,0 0-1,1 1 1,-1-1-1,1 0 1,0 0 0,0 1-1,0-1 1,1 0-1,-1 0 1,1 1 0,0-1-1,0 0 1,2-4 0,23-46-427,3 7-148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8.282"/>
    </inkml:context>
    <inkml:brush xml:id="br0">
      <inkml:brushProperty name="width" value="0.05" units="cm"/>
      <inkml:brushProperty name="height" value="0.05" units="cm"/>
    </inkml:brush>
  </inkml:definitions>
  <inkml:trace contextRef="#ctx0" brushRef="#br0">117 1 18716,'-26'28'1808,"0"9"-1352,0 6-215,5 3 775,9 0-528,7-4-200,9-14-552,7-6-280,12-22-480,6-12 807,7-19-191,0-6-184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8.747"/>
    </inkml:context>
    <inkml:brush xml:id="br0">
      <inkml:brushProperty name="width" value="0.05" units="cm"/>
      <inkml:brushProperty name="height" value="0.05" units="cm"/>
    </inkml:brush>
  </inkml:definitions>
  <inkml:trace contextRef="#ctx0" brushRef="#br0">22 1 17644,'-7'28'744,"2"0"0,1 1 0,-1 52 0,12 85 671,10-2-576,41 166 0,-58-329-826,0 0 0,0 0 0,0 0-1,0 0 1,0 0 0,1 0 0,-1 0 0,0 0 0,1-1 0,-1 1-1,0 0 1,1 0 0,-1 0 0,1 0 0,0-1 0,-1 1 0,2 1-1,2-14 285,1-31 45,-4-2-206,-2 0 0,-2 0 0,-2 0 1,-15-67-1,14 90-384,10 31 224,1-1 1,1 1-1,0-1 0,0 0 1,0-1-1,1 0 0,0 0 0,1 0 1,-1-1-1,1 0 0,10 5 1,-6-4 20,0-1 1,0 0 0,1-1-1,0-1 1,0 0 0,0-1-1,25 3 1,-25-4 28,1-1 0,0-1 0,0 0-1,-1-1 1,1 0 0,0-1 0,-1-1 0,0 0 0,1-1 0,-1 0 0,0-1-1,-1-1 1,0 0 0,1-1 0,-2 0 0,1 0 0,14-13 0,-2-8 85,-23 27-108,0 0 0,0 0 0,0 0 0,0 0-1,0-1 1,0 1 0,-1 0 0,1-1 0,-1 1-1,1-1 1,-1 1 0,1-1 0,-1 1 0,0-1 0,0 1-1,0-1 1,0 1 0,0-1 0,0 1 0,0-3-1,-1 4-2,1 0 0,0-1 0,0 1-1,-1-1 1,1 1 0,0-1 0,0 1-1,-1 0 1,1-1 0,0 1 0,-1 0 0,1-1-1,-1 1 1,1 0 0,0-1 0,-1 1-1,1 0 1,-1 0 0,1 0 0,-1-1-1,1 1 1,-1 0 0,1 0 0,-1 0-1,1 0 1,-1 0 0,1 0 0,-1 0-1,0 0 1,-16 7-18,12-4 11,0 0-1,1 1 1,-1 0 0,-5 7 0,3-3 8,1 1 0,-11 20 1,16-27 7,-1 1 0,1-1 1,0 1-1,0 0 0,0 0 1,0 0-1,1 0 1,-1-1-1,1 1 0,0 0 1,0 0-1,0 0 0,0 0 1,0 0-1,2 6 0,-2-8 2,2 1 0,-1 0-1,0-1 1,0 0 0,0 1-1,1-1 1,-1 0 0,1 0-1,-1 1 1,1-1 0,-1 0-1,1 0 1,0-1-1,-1 1 1,1 0 0,0-1-1,0 1 1,-1-1 0,1 1-1,0-1 1,0 0 0,0 0-1,0 0 1,0 0 0,-1 0-1,1 0 1,0 0 0,0 0-1,2-2 1,7 1 37,-1-2 1,1 1-1,18-9 1,-6 1 17,0-2 0,0 0 0,38-30 0,55-57-178,-101 87 22,-15 12 87,0 0 0,0 0 1,0 0-1,0 0 0,0 0 0,0 0 0,0 0 0,0 0 0,0 0 0,1-1 0,-1 1 0,0 0 0,0 0 0,0 0 0,0 0 0,0 0 0,0 0 0,1 0 0,-1 0 0,0 0 0,0 0 1,0 0-1,0 0 0,0 0 0,0 0 0,0 0 0,1 0 0,-1 0 0,0 0 0,0 0 0,0 0 0,0 1 0,0-1 0,0 0 0,0 0 0,1 0 0,-1 0 0,0 0 0,0 0 0,0 0 1,0 0-1,0 0 0,0 0 0,0 1 0,0-1 0,0 0 0,0 0 0,0 0 0,0 0 0,1 0 0,-9 25-246,3-9 264,1-6 3,1 0 0,1 1 0,-1-1-1,2 1 1,-1 0 0,1 14-1,1-23-19,1 1 0,-1 0-1,0 0 1,1-1 0,-1 1-1,1 0 1,0-1 0,0 1 0,0 0-1,1-1 1,-1 1 0,0-1-1,1 0 1,0 1 0,-1-1-1,1 0 1,0 0 0,0 0-1,0 0 1,0-1 0,1 1 0,-1 0-1,0-1 1,1 0 0,-1 1-1,1-1 1,0 0 0,-1 0-1,5 0 1,1 1-173,0 0 0,0-1-1,0-1 1,0 1 0,0-1-1,0-1 1,0 1 0,14-4-1,-6 0 1,0-1-1,0 0 0,21-11 1,14-10-308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9.432"/>
    </inkml:context>
    <inkml:brush xml:id="br0">
      <inkml:brushProperty name="width" value="0.05" units="cm"/>
      <inkml:brushProperty name="height" value="0.05" units="cm"/>
    </inkml:brush>
  </inkml:definitions>
  <inkml:trace contextRef="#ctx0" brushRef="#br0">92 534 18876,'-31'30'1826,"22"-22"-1388,-1 1 1,2 0-1,-1 0 1,-12 20-1,21-29-414,-1 1-1,1-1 1,0 1 0,-1-1-1,1 1 1,0 0-1,-1-1 1,1 1 0,0-1-1,0 1 1,0 0-1,-1-1 1,1 1-1,0 0 1,0-1 0,0 1-1,0-1 1,0 1-1,0 0 1,1-1 0,-1 1-1,0 0 1,0-1-1,1 2 1,-1-2-13,1 1-1,-1-1 1,1 0 0,-1 1 0,1-1-1,0 0 1,-1 0 0,1 1-1,-1-1 1,1 0 0,0 0-1,-1 0 1,1 0 0,0 0 0,-1 0-1,1 0 1,0 0 0,-1 0-1,2 0 1,2-1-1,0 0-1,1 0 1,-1 0 0,0-1-1,7-3 1,-3 0-28,0-1 1,0-1-1,-1 1 1,0-1-1,-1 0 1,1-1-1,9-15 1,20-21-490,-36 43 491,0 1 1,0 0-1,1-1 1,-1 1-1,0 0 0,0 0 1,1-1-1,-1 1 1,0 0-1,1 0 0,-1 0 1,0-1-1,0 1 1,1 0-1,-1 0 0,0 0 1,1 0-1,-1 0 0,1 0 1,-1 0-1,0-1 1,1 1-1,-1 0 0,0 0 1,1 0-1,-1 1 1,0-1-1,1 0 0,-1 0 1,1 0-1,4 11-264,-3 25 48,-2-26 160,0-4 78,0 0 0,1-1 1,0 1-1,0 0 0,0-1 0,1 1 1,0-1-1,4 9 0,-5-12 13,0-1 1,0 1-1,0-1 0,1 1 0,-1-1 0,0 0 0,1 1 0,-1-1 1,1 0-1,-1 0 0,1 0 0,0 0 0,-1 0 0,1-1 0,0 1 1,0 0-1,0-1 0,-1 1 0,1-1 0,0 0 0,0 0 0,0 1 1,0-1-1,0-1 0,0 1 0,0 0 0,-1 0 0,1-1 0,3 0 1,5-2 61,0-1 0,0 0 0,0 0 0,0-1 1,-1 0-1,0-1 0,0 0 0,12-10 0,1-4 153,36-41-1,-31 29-181,-2-1 0,-2-1 1,0-1-1,-3-1 0,-1-1 0,-1-1 0,-3 0 0,14-48 1,-28 82-59,3-11-28,0-1 0,2-24 1,-6 37 24,0-1 0,0 1 0,0 0 0,0-1 0,0 1 0,0-1 0,-1 1 0,0 0 0,0 0 0,0-1 0,0 1 0,0 0 0,-1 0 0,1 0 0,-1 0 0,0 0 0,-4-5 0,5 7 5,0 0-1,-1 0 0,1 0 0,-1 0 0,1 0 1,-1 0-1,1 0 0,-1 0 0,1 1 0,-1-1 1,0 0-1,1 1 0,-1 0 0,0-1 0,0 1 1,1 0-1,-1 0 0,0 0 0,-2 0 0,0 1 5,1 0 0,0 0-1,-1 0 1,1 0 0,0 0-1,0 1 1,0 0 0,0-1-1,-4 4 1,-1 2 34,0 1 0,0-1 0,1 1 1,0 0-1,-9 16 0,4-5 55,2 0 1,1 2-1,0-1 0,1 1 1,2 0-1,0 1 1,1-1-1,1 1 1,1 0-1,0 25 0,2-33-39,1 1-1,1 0 0,0 0 1,1-1-1,1 1 0,0-1 1,1 1-1,1-1 0,0 0 0,0-1 1,2 1-1,0-1 0,0 0 1,1-1-1,1 0 0,10 12 1,-16-20-37,1 0 1,0-1 0,0 1-1,0-1 1,1 0 0,-1 0 0,1-1-1,0 1 1,0-1 0,0 0-1,0 0 1,0 0 0,0-1 0,0 0-1,0 0 1,9 0 0,-10-1-5,1 0 0,-1-1 1,0 0-1,0 0 0,1 0 1,-1 0-1,0-1 1,0 0-1,0 1 0,-1-1 1,1-1-1,0 1 0,-1-1 1,1 1-1,-1-1 0,0 0 1,0 0-1,0 0 0,0-1 1,-1 1-1,4-6 0,0-1 7,0-2 0,-1 1-1,0-1 1,-1 1-1,0-1 1,-1 0 0,3-24-1,-4 17-29,0-1 0,-2 1 0,0-1 0,-4-26 0,-4 15-57,0 17-4,8 14 72,0-1-1,0 1 1,-1 0-1,1 0 1,0 0-1,0 0 1,-1-1-1,1 1 1,0 0-1,-1 0 1,1 0-1,0 0 1,-1 0-1,1 0 1,0 0 0,-1 0-1,1 0 1,0 0-1,-1 0 1,1 0-1,0 0 1,-1 0-1,1 0 1,0 0-1,-1 0 1,1 0-1,0 1 1,-1-1-1,1 0 1,0 0 0,-1 0-1,1 0 1,0 1-1,0-1 1,-1 0-1,0 2-6,0 0 0,-1 0 0,1 0-1,0 0 1,0 0 0,0 0 0,1 0-1,-1 0 1,0 0 0,1 0 0,-1 0 0,1 1-1,0-1 1,0 0 0,0 0 0,0 3 0,4 37-47,-3-36 56,0-1 0,0 0 1,1 0-1,0 0 1,-1 0-1,2-1 0,-1 1 1,0 0-1,1-1 1,0 0-1,0 1 0,0-1 1,1 0-1,-1-1 1,1 1-1,0-1 0,0 1 1,0-1-1,0 0 1,1-1-1,-1 1 0,1-1 1,0 0-1,0 0 1,0 0-1,0-1 0,0 1 1,0-1-1,0 0 1,7-1-1,3 1 6,0-1 1,-1-1-1,1 0 0,0-1 1,0-1-1,-1 0 0,1-1 1,-1-1-1,22-10 0,-8 2-9,-1-2-1,-1-1 0,25-19 1,-34 22-11,-1-1 0,-1 0 0,0-1 0,-1-1 0,16-22 0,-16 13-30,-14 25 44,0 0 0,0 0 0,1-1 0,-1 1 0,0 0 0,0 0 0,0-1 0,0 1 0,0 0 0,0-1 0,0 1 0,0 0 0,0 0 1,0-1-1,0 1 0,0 0 0,0-1 0,0 1 0,0 0 0,-1 0 0,1-1 0,0 1 0,0 0 0,0 0 0,0-1 0,0 1 0,-1 0 0,1 0 0,0-1 0,0 1 0,0 0 0,-1 0 0,1 0 0,0 0 1,0-1-1,-1 1 0,1 0 0,0 0 0,0 0 0,-1 0 0,1 0 0,0 0 0,0 0 0,-1 0 0,1 0 0,0 0 0,-1 0 0,-14 2-13,7 3 19,0 0 1,1 0 0,0 0-1,0 1 1,0 0 0,0 1-1,1-1 1,0 1 0,-6 10-1,-44 74-308,53-85 246,-15 29-637,17-34 604,0 1 1,0-1-1,0 1 1,1 0-1,-1 0 1,1-1-1,-1 1 1,1 0-1,0 0 1,0-1-1,-1 1 1,1 0-1,1 0 1,-1 0-1,1 3 1,-1-5 74,0 0 1,1 0-1,-1 0 1,0 0-1,0 0 1,1 0-1,-1 0 1,0 0-1,1 0 1,-1 0-1,0-1 1,1 1-1,-1 0 1,0 0-1,0 0 1,1 0-1,-1 0 1,0-1-1,0 1 1,1 0-1,-1 0 1,0-1-1,0 1 1,0 0-1,0 0 1,1-1-1,-1 1 1,0 0-1,0 0 1,0-1-1,0 1 1,0 0-1,0-1 1,9-13-360,2-16-295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9.356"/>
    </inkml:context>
    <inkml:brush xml:id="br0">
      <inkml:brushProperty name="width" value="0.05" units="cm"/>
      <inkml:brushProperty name="height" value="0.05" units="cm"/>
    </inkml:brush>
  </inkml:definitions>
  <inkml:trace contextRef="#ctx0" brushRef="#br0">0 1 13283,'5'10'360,"-1"0"1,0 1-1,-1 0 1,3 19 0,8 24 318,-9-40-453,0-1 1,1 0 0,1-1-1,0 1 1,13 17-1,-17-27-134,0 0-1,0 0 0,0 0 0,0-1 0,0 1 0,0-1 1,1 1-1,-1-1 0,1 0 0,6 2 0,-8-3-14,1 0-1,-1-1 1,1 0-1,-1 1 1,1-1 0,-1 0-1,1 0 1,0 0-1,-1-1 1,1 1-1,-1-1 1,1 1-1,-1-1 1,0 0-1,1 0 1,-1 0-1,0 0 1,5-3 0,-2 0 88,0 0 1,0 0 0,0-1 0,-1 0-1,1 0 1,-1 0 0,0 0 0,0-1-1,-1 1 1,3-7 0,5-12 602,10-30 1,-10 23-219,-11 31-540,0-1 1,0 1 0,0 0 0,0-1-1,1 1 1,-1 0 0,0-1 0,0 1-1,0 0 1,0-1 0,0 1 0,1 0 0,-1 0-1,0-1 1,0 1 0,0 0 0,1 0-1,-1-1 1,0 1 0,1 0 0,-1 0-1,0 0 1,0-1 0,1 1 0,-1 0-1,0 0 1,1 0 0,-1 0 0,0 0-1,1 0 1,6 8 96,3 22-140,-9-25 52,13 52-72,-10-36 28,2-1 1,0 0-1,0 1 1,20 36-1,-26-56 27,1 1 0,0-1-1,-1 0 1,1 1 0,0-1-1,0 0 1,0 0 0,0 0-1,0 0 1,0 0 0,1 0-1,-1 0 1,0 0 0,0 0 0,1 0-1,-1-1 1,1 1 0,-1-1-1,0 1 1,1-1 0,-1 1-1,1-1 1,-1 0 0,1 0-1,2 1 1,-2-2 8,0 0 0,0 1 0,0-1 0,0 0 0,-1 0 0,1 0 0,0 0 0,0-1 1,-1 1-1,1 0 0,-1-1 0,1 1 0,-1-1 0,0 1 0,1-1 0,-1 0 0,0 1 0,1-4 0,22-49 242,-19 41-154,0 0 0,13-21 0,-18 33-92,1 0 1,0-1-1,-1 1 1,1 0-1,0 0 1,0 0-1,0 0 1,0 1-1,0-1 1,0 0 0,0 0-1,0 0 1,0 1-1,0-1 1,0 1-1,1-1 1,-1 1-1,0-1 1,0 1-1,1 0 1,-1-1-1,0 1 1,0 0 0,3 0-1,-2 0-2,0 1-1,1 0 0,-1-1 1,0 1-1,1 0 1,-1 0-1,0 1 1,0-1-1,0 0 1,0 1-1,0-1 1,2 3-1,7 7-16,-1 0 1,-1 1-1,13 18 1,-18-23 8,15 24-17,-15-23 16,0 0 1,1 0-1,0-1 1,0 0-1,0 0 0,1 0 1,0-1-1,14 12 1,-19-18 4,0 1 1,0-1 0,0 1 0,0-1 0,0 1 0,0-1 0,0 0-1,1 1 1,-1-1 0,0 0 0,0 0 0,0 0 0,1 0-1,-1 0 1,0 0 0,0 0 0,0 0 0,1-1 0,-1 1 0,0 0-1,0-1 1,0 1 0,0-1 0,0 1 0,0-1 0,0 1 0,0-1-1,0 0 1,0 0 0,0 1 0,0-1 0,0 0 0,0 0-1,0-2 1,4-3 8,-1 0-1,-1-1 0,1 0 0,3-11 0,-1 5-4,-6 12 0,3-6-77,1 0 0,-1 0 0,1 0 0,1 1 0,7-11 0,-11 16 1,0 1 0,0-1 0,0 0 0,0 0 0,0 0 1,0 1-1,0-1 0,1 0 0,-1 1 0,0-1 0,0 1 0,0-1 0,1 1 0,-1 0 0,0 0 1,1-1-1,-1 1 0,0 0 0,0 0 0,1 0 0,-1 0 0,0 1 0,1-1 0,-1 0 0,0 0 1,0 1-1,1-1 0,-1 1 0,0-1 0,0 1 0,0 0 0,0-1 0,0 1 0,0 0 1,0 0-1,0 0 0,0-1 0,0 1 0,0 0 0,0 0 0,1 2 0,31 33-1207,-17-22 487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49.816"/>
    </inkml:context>
    <inkml:brush xml:id="br0">
      <inkml:brushProperty name="width" value="0.05" units="cm"/>
      <inkml:brushProperty name="height" value="0.05" units="cm"/>
    </inkml:brush>
  </inkml:definitions>
  <inkml:trace contextRef="#ctx0" brushRef="#br0">12 1 20516,'-6'-1'1393,"2"5"-1201,2 4-144,7 6 112,5 3-544,8 2-617,4 1-1175,9-3 1736,4-1-336,3-5-312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0.174"/>
    </inkml:context>
    <inkml:brush xml:id="br0">
      <inkml:brushProperty name="width" value="0.05" units="cm"/>
      <inkml:brushProperty name="height" value="0.05" units="cm"/>
    </inkml:brush>
  </inkml:definitions>
  <inkml:trace contextRef="#ctx0" brushRef="#br0">16 1 19428,'-8'33'2520,"6"-26"-2124,1 0-1,-1 0 1,1-1-1,0 1 1,0 10-1,1-15-337,1 0 0,-1 0 0,0 0 0,1 0 0,0 0 0,-1 0 0,1 0 0,0 0 0,0 0 0,0 0 0,0 0-1,0-1 1,0 1 0,1 0 0,-1-1 0,1 1 0,-1-1 0,1 0 0,-1 1 0,1-1 0,0 0 0,3 2-1,2 0-8,0-1-1,0 1 1,1-1-1,-1 0 0,1-1 1,-1 0-1,1 0 1,0-1-1,-1 1 0,10-2 1,13-2-29,35-8 0,67-24-64,-94 23-41,1 2-1,74-11 1,-111 21 88,0 0 1,-1 0 0,1 0-1,0 0 1,0 0 0,-1 0 0,1 1-1,0-1 1,-1 0 0,1 1-1,-1 0 1,1-1 0,0 1-1,-1 0 1,1 0 0,-1-1 0,0 1-1,1 0 1,1 2 0,-1 0 30,1 1 0,-1-1-1,0 1 1,0-1 0,0 1 0,1 4 0,-2-4-3,1-1-1,-1 0 1,0 0-1,1 0 1,0 0 0,0 0-1,0 0 1,0-1 0,0 1-1,0-1 1,1 1-1,3 2 1,3 0-20,0-1 1,0 0-1,0-1 0,0 0 0,0 0 1,1-1-1,0 0 0,16 0 1,-5-1-534,0-1 0,41-6 0,-56 6 567,-1-1 0,1-1 1,-1 1-1,11-5 0,-14 5-59,-1 1 0,1-1 0,-1 0 0,0 0 0,1 0 0,-1 0-1,0 0 1,0 0 0,0 0 0,0 0 0,0-1 0,0 1 0,0 0 0,0-1 0,0 1 0,0-1-1,-1 1 1,1-1 0,-1 1 0,1-1 0,-1 1 0,0-1 0,1-2 0,-4-20-384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0.627"/>
    </inkml:context>
    <inkml:brush xml:id="br0">
      <inkml:brushProperty name="width" value="0.05" units="cm"/>
      <inkml:brushProperty name="height" value="0.05" units="cm"/>
    </inkml:brush>
  </inkml:definitions>
  <inkml:trace contextRef="#ctx0" brushRef="#br0">0 87 23117,'10'13'2264,"-4"-6"-143,7-12-2705,8-6-713,18-13 1049,6-6-288,6-6-248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1.572"/>
    </inkml:context>
    <inkml:brush xml:id="br0">
      <inkml:brushProperty name="width" value="0.05" units="cm"/>
      <inkml:brushProperty name="height" value="0.05" units="cm"/>
    </inkml:brush>
  </inkml:definitions>
  <inkml:trace contextRef="#ctx0" brushRef="#br0">381 17 19316,'1'0'119,"0"0"0,0 0 1,0-1-1,0 1 0,0 0 0,0-1 0,0 1 0,0-1 0,0 1 0,0-1 1,0 0-1,0 1 0,-1-1 0,1 0 0,0 0 0,0 1 0,-1-1 0,1 0 1,0-1-1,-2 1-55,1 1 0,-1-1 1,0 1-1,1 0 0,-1-1 0,0 1 1,1 0-1,-1-1 0,0 1 1,0 0-1,0 0 0,1 0 0,-1 0 1,0-1-1,0 1 0,1 0 1,-1 0-1,-1 1 0,-52 4 1118,37-1-1041,0 2 0,0 0 0,0 1 0,1 1 0,0 0 0,1 1 0,-19 14 0,12-6-106,2 0-1,-1 2 1,2 0 0,-19 24 0,30-33-58,1-1 0,0 1 1,0 0-1,1 1 0,0-1 0,1 1 0,-8 22 0,13-32 13,-1 0 0,1 0 0,0 0 0,0 0 0,0-1 0,0 1 0,0 0 0,0 0 0,0 0 0,0 0 0,0-1 0,0 1 0,0 0 0,0 0 0,0 0 0,1 0 0,-1-1 0,0 1 0,1 0 0,-1 0 0,1-1 0,-1 1 0,1 0-1,-1-1 1,1 1 0,-1 0 0,1-1 0,-1 1 0,1-1 0,0 1 0,-1-1 0,1 1 0,0-1 0,0 1 0,-1-1 0,1 0 0,0 1 0,0-1 0,0 0 0,0 0 0,-1 0 0,1 0 0,0 1 0,0-1 0,1-1 0,6 1-71,0 0 0,0-1 1,0-1-1,9-2 1,-6 2-18,43-10-203,0 3 1,0 3 0,1 1 0,58 4 0,-99 2 263,-1 1 0,1 1 0,-1 0-1,1 1 1,-1 0 0,22 10 0,-31-11 58,0-1 0,1 1-1,-1 0 1,0 0 0,0 0 0,-1 0 0,1 1 0,-1 0 0,6 7-1,-7-8 19,-1-1-1,0 1 1,1 0-1,-1 0 0,0 0 1,-1 0-1,1-1 0,0 1 1,-1 1-1,0-1 0,1 0 1,-1 0-1,-1 0 1,1 0-1,0 0 0,-1 0 1,-1 4-1,-1 2 106,-1 0-1,0-1 1,0 1 0,-1-1-1,0 0 1,-1-1 0,1 1-1,-2-1 1,1 0-1,-1-1 1,0 1 0,-10 6-1,-4 2 303,0-1-1,-1-1 0,-33 15 1,39-20-364,0-2 0,-1 0 0,1-1-1,-1 0 1,0-2 0,-26 3 0,41-6-165,0 0 0,1 0 0,-1 0 0,0 0 0,0 0 1,0 0-1,1-1 0,-1 1 0,0-1 0,0 1 0,1-1 0,-1 0 0,0 0 0,-2-2 0,3 3 31,1-1 0,-1 0 0,0 0 0,1 1 0,-1-1 0,1 0 0,-1 0 0,1 0 0,-1 0-1,1 0 1,0 0 0,-1 0 0,1 0 0,0 0 0,0 0 0,0 0 0,0 0 0,0 0 0,0-2 0,1-2-46,0 1 0,0-1 0,1 0 0,-1 1 1,1-1-1,1 1 0,-1 0 0,0-1 0,1 1 0,3-3 0,32-38-730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1.986"/>
    </inkml:context>
    <inkml:brush xml:id="br0">
      <inkml:brushProperty name="width" value="0.05" units="cm"/>
      <inkml:brushProperty name="height" value="0.05" units="cm"/>
    </inkml:brush>
  </inkml:definitions>
  <inkml:trace contextRef="#ctx0" brushRef="#br0">49 9 14659,'-21'96'3424,"11"-57"-1682,-5 48 0,14-73-1530,0-1 1,1 1-1,0-1 1,1 1-1,1-1 0,0 1 1,6 19-1,-7-28-160,1-1-1,0 1 1,-1-1 0,1 0-1,1 0 1,-1 0-1,1 0 1,-1 0-1,1-1 1,0 1 0,0-1-1,1 1 1,-1-1-1,1 0 1,0-1-1,-1 1 1,1 0-1,0-1 1,1 0 0,-1 0-1,0 0 1,1-1-1,-1 0 1,1 1-1,-1-1 1,1-1 0,-1 1-1,1-1 1,0 0-1,-1 0 1,1 0-1,7-2 1,-4 1 47,0-1 1,0-1-1,0 0 0,0 0 0,0 0 1,-1-1-1,1 0 0,-1 0 0,0-1 1,-1 0-1,1 0 0,-1-1 0,0 0 1,0 0-1,-1 0 0,1-1 0,-1 0 1,-1 0-1,0 0 0,0 0 1,0-1-1,3-8 0,-3 5-46,0 0 0,-1 0 1,0-1-1,-1 1 0,0-1 0,-1 1 0,0-1 1,-1 1-1,0-1 0,-1 0 0,0 1 0,-1-1 0,0 1 1,-1-1-1,-6-15 0,7 20-221,-1 1 1,0-1-1,0 1 0,-1-1 1,0 1-1,0 0 1,-1 0-1,1 1 0,-1-1 1,0 1-1,-1 0 0,1 1 1,-1-1-1,0 1 1,0 0-1,-1 0 0,1 1 1,-1 0-1,1 0 0,-1 1 1,0-1-1,-9 0 1,-6 1-659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2.510"/>
    </inkml:context>
    <inkml:brush xml:id="br0">
      <inkml:brushProperty name="width" value="0.05" units="cm"/>
      <inkml:brushProperty name="height" value="0.05" units="cm"/>
    </inkml:brush>
  </inkml:definitions>
  <inkml:trace contextRef="#ctx0" brushRef="#br0">3 150 15443,'0'-2'225,"-1"-1"0,1 1-1,-1-1 1,1 1 0,0-1-1,0 1 1,0 0 0,0-1-1,0 1 1,1-1 0,-1 1-1,1-1 1,-1 1 0,1 0-1,0 0 1,0-1 0,0 1 0,0 0-1,0 0 1,1 0 0,-1 0-1,1 0 1,-1 0 0,1 0-1,0 1 1,0-1 0,0 0-1,0 1 1,0 0 0,0-1-1,0 1 1,0 0 0,0 0-1,1 0 1,-1 0 0,0 1-1,4-2 1,-5 2-197,0 0 0,1 1 1,-1-1-1,0 0 0,0 0 0,1 0 0,-1 1 0,0-1 0,0 1 1,0-1-1,0 1 0,0-1 0,1 1 0,-1 0 0,0 0 0,0-1 1,0 1-1,-1 0 0,1 0 0,0 0 0,0 0 0,0 0 0,-1 0 0,1 0 1,0 0-1,-1 0 0,1 0 0,-1 1 0,1-1 0,-1 0 0,0 2 1,3 6-6,0 0 0,-1 0 0,0 10 0,-1-15-5,6 60 11,3 29-26,-8-80-5,1-1 0,0 0-1,1-1 1,0 1 0,6 12 0,-9-22 2,1 0 0,-1 0-1,0 0 1,0 0 0,1 0 0,-1 0 0,1 0 0,0 0 0,0-1 0,-1 1 0,1-1 0,0 1 0,0-1 0,0 0 0,1 0-1,-1 0 1,0 0 0,0 0 0,1 0 0,-1-1 0,0 1 0,1-1 0,-1 1 0,0-1 0,1 0 0,-1 0 0,1 0-1,-1 0 1,0 0 0,1-1 0,4-1 0,1-1 7,1 0-1,-1 0 1,0-1-1,0-1 1,0 1-1,-1-2 1,11-7-1,8-10 30,0-2 0,-1 0 1,-1-2-1,-2-1 0,-1 0 0,-1-2 0,23-45 0,-43 74-34,3-4 10,0 0 0,0-1 1,-1 0-1,0 1 0,0-1 1,0 0-1,-1 0 0,2-12 0,-7 8 14,-3 13-16,-9 20 0,10-9-9,1 2 0,1-1 0,0 0 0,1 1 0,1-1 0,0 1 0,1 0-1,1 0 1,0 0 0,1-1 0,1 1 0,1 0 0,0-1 0,1 1 0,0-1 0,1 0 0,9 17 0,-13-29 21,1 0-1,0 0 0,0 0 1,0 0-1,0 0 1,0 0-1,1-1 1,-1 1-1,1-1 0,0 0 1,-1 1-1,1-1 1,0-1-1,0 1 1,1 0-1,-1-1 0,0 1 1,1-1-1,-1 0 1,0 0-1,1 0 1,-1-1-1,1 1 1,-1-1-1,1 0 0,0 0 1,-1 0-1,1-1 1,-1 1-1,1-1 1,-1 1-1,1-1 0,-1 0 1,0-1-1,1 1 1,-1-1-1,0 1 1,0-1-1,0 0 0,0 0 1,5-5-1,2-1 60,-1-1 0,0-1-1,0 1 1,-1-2 0,0 1 0,-1-1-1,0 0 1,-1 0 0,0-1-1,5-15 1,-5 11-150,-1-1 0,0 1 0,-1-1 0,-2 0-1,1 0 1,-2 0 0,0-23 0,-2 30-289,0 0 1,-1 1-1,0-1 0,0 1 1,-5-11-1,6 16 162,0 1 0,-1 0 0,0 0 0,1 1 0,-1-1 0,0 0 0,0 1 0,-4-4 0,5 5 103,0 0 0,0 0 1,-1 0-1,1 0 1,0 1-1,-1-1 1,1 0-1,0 1 1,-1-1-1,1 1 1,0 0-1,-1-1 1,1 1-1,-1 0 1,1 0-1,-1 0 0,1 0 1,-1 0-1,-2 1 1,-8 5-890,7 10-6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2.928"/>
    </inkml:context>
    <inkml:brush xml:id="br0">
      <inkml:brushProperty name="width" value="0.05" units="cm"/>
      <inkml:brushProperty name="height" value="0.05" units="cm"/>
    </inkml:brush>
  </inkml:definitions>
  <inkml:trace contextRef="#ctx0" brushRef="#br0">139 115 16852,'0'-2'81,"0"1"1,0 0 0,-1-1 0,1 1 0,0 0 0,-1 0 0,1-1 0,-1 1-1,0 0 1,1 0 0,-1 0 0,0 0 0,1 0 0,-1-1 0,0 2-1,0-1 1,0 0 0,0 0 0,0 0 0,0 0 0,0 0 0,-1 1-1,1-1 1,0 1 0,0-1 0,-1 1 0,1-1 0,0 1 0,0 0-1,-1-1 1,1 1 0,0 0 0,-1 0 0,1 0 0,0 0 0,-1 0 0,0 1-1,-3-1 106,0 0 0,1 0 0,-1 1-1,1 0 1,-1 0 0,1 0 0,-1 0-1,1 1 1,0 0 0,-6 3 0,6-2-118,0 0-1,0 0 1,1 1 0,0-1 0,-1 1 0,1-1 0,0 1-1,1 0 1,-1 0 0,1 1 0,0-1 0,0 0 0,0 1-1,0 0 1,1-1 0,0 1 0,0 0 0,0-1 0,1 1-1,-1 0 1,1 8 0,1-9-53,-1 0-1,1 0 1,-1-1-1,1 1 1,0 0 0,1 0-1,-1 0 1,1-1-1,-1 1 1,1 0-1,0-1 1,0 0 0,1 1-1,-1-1 1,1 0-1,0 0 1,0-1 0,0 1-1,0 0 1,0-1-1,0 0 1,1 0-1,-1 0 1,1 0 0,-1 0-1,6 1 1,-1-1 48,0-1-1,0 0 1,0 0 0,-1-1 0,1 0 0,0 0 0,0-1-1,0 0 1,0 0 0,0-1 0,-1 0 0,1-1 0,-1 1-1,0-1 1,1-1 0,-1 1 0,0-1 0,-1-1 0,1 1 0,-1-1-1,9-8 1,-8 7 12,-1 0-1,0-1 1,0 0-1,0 0 0,0 0 1,-1 0-1,0-1 1,-1 0-1,0 0 1,0 0-1,-1 0 1,0-1-1,0 1 0,-1-1 1,0 0-1,-1 0 1,1 0-1,-1-14 1,-2 19-124,1 0 0,-1 1 1,0-1-1,0 1 0,0-1 0,-1 0 1,1 1-1,-1 0 0,0-1 1,1 1-1,-2 0 0,1 0 0,0 0 1,-1 0-1,1 0 0,-1 1 1,0-1-1,0 1 0,-3-2 1,4 3-51,1 0 0,-1 0 1,0 0-1,0 0 1,0 1-1,0-1 1,0 1-1,0-1 1,0 1-1,0 0 1,0 0-1,0 0 1,0 0-1,-1 0 1,1 1-1,0-1 1,0 0-1,0 1 1,0 0-1,1-1 1,-1 1-1,0 0 1,0 0-1,0 0 0,0 0 1,1 0-1,-1 1 1,1-1-1,-1 0 1,1 1-1,-1-1 1,1 1-1,0 0 1,0-1-1,-2 3 1,-6 14-586,6 1-83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3.801"/>
    </inkml:context>
    <inkml:brush xml:id="br0">
      <inkml:brushProperty name="width" value="0.05" units="cm"/>
      <inkml:brushProperty name="height" value="0.05" units="cm"/>
    </inkml:brush>
  </inkml:definitions>
  <inkml:trace contextRef="#ctx0" brushRef="#br0">6 46 16003,'-6'1'1123,"10"2"137,-3-3-1115,0 1 0,-1-1 0,1 0 0,0 1-1,-1-1 1,1 0 0,-1 1 0,1-1 0,-1 1 0,1-1-1,-1 1 1,1 0 0,-1-1 0,1 1 0,-1-1-1,0 1 1,1 0 0,-1 0 0,0-1-597,-1-1 444,1 1 0,0 0 0,0-1 0,0 1 0,-1-1 0,1 1 0,0-1 0,0 1 0,0 0 0,0-1 0,0 1 0,0-1 0,0 1 0,0-1 0,0 1 0,0-1 0,0 1 0,0-1 0,0 1 0,0-1 0,0 1 0,0 0 0,0-1 0,0 1 0,1-1 0,-1 1 0,1-1 0,4-15 416,10-15 3665,-6 45-3933,0 23-91,-1 1 1,-1 0 0,1 41-1,-6-52-23,10 145 223,14 104 22,-25-270-255,-1-1 0,2 1 0,-1-1-1,1 0 1,0 0 0,0 0 0,0 0 0,5 7 0,-7-11-9,1 0 1,-1 0-1,1-1 0,0 1 0,-1 0 1,1-1-1,0 1 0,0-1 1,-1 1-1,1-1 0,0 1 1,0-1-1,0 0 0,0 1 1,0-1-1,0 0 0,-1 0 1,1 1-1,0-1 0,0 0 1,2 0-1,-1-1 4,0 1-1,0-1 1,0 0 0,0 0-1,0 0 1,0 0 0,0 0-1,-1 0 1,1 0 0,0-1-1,-1 1 1,1 0 0,2-4-1,15-18 68,-1-1-1,-2-1 0,0-1 0,22-47 1,-23 40-152,2 2-1,37-54 1,-51 82 53,0 0 0,0 0 0,0-1 0,0 2-1,0-1 1,6-3 0,-8 5 14,0 1 1,0-1-1,-1 1 1,1-1-1,0 1 1,0 0-1,0-1 0,0 1 1,0 0-1,0 0 1,0 0-1,0 0 0,0-1 1,0 1-1,0 1 1,-1-1-1,1 0 0,0 0 1,0 0-1,0 0 1,0 1-1,0-1 0,0 0 1,0 1-1,0-1 1,-1 1-1,1-1 1,0 1-1,0-1 0,-1 1 1,1 0-1,0-1 1,-1 1-1,1 0 0,0 0 1,-1-1-1,2 3 1,4 11-28,-1 0 1,0 1 0,0-1 0,-1 1-1,-1 0 1,2 30 0,-2-18 34,2 17 37,2 19 44,-7-62-104,0 0 0,1 0 0,-1 0 0,0 0 0,0 0 0,1 0 0,-1 0 0,1 0 0,-1 0 0,1 0 0,-1 0 0,1 0 0,0 0 0,-1 0 0,1-1 0,0 1 0,-1 0 0,1 0 0,0-1 0,0 1 0,0-1 0,2 2 0,-3-2-36,1 0 1,0-1 0,0 1-1,0 0 1,-1 0 0,1-1-1,0 1 1,0 0 0,0-1-1,-1 1 1,1-1 0,0 1-1,-1-1 1,1 1 0,0-1-1,-1 1 1,1-1 0,-1 0-1,1 1 1,-1-1 0,1 0-1,-1 0 1,0 1 0,1-1-1,-1 0 1,0 0 0,1 0-1,-1 1 1,0-3 0,4-9-174,0-1 1,2-23 0,-2 14 19,9-45-406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4.237"/>
    </inkml:context>
    <inkml:brush xml:id="br0">
      <inkml:brushProperty name="width" value="0.05" units="cm"/>
      <inkml:brushProperty name="height" value="0.05" units="cm"/>
    </inkml:brush>
  </inkml:definitions>
  <inkml:trace contextRef="#ctx0" brushRef="#br0">8 1 15371,'-1'4'2177,"-1"19"-1033,1 10-440,-1 13 2601,1 7-1913,1 10-560,3 3-128,4 4-247,1-1-105,8-3-136,3-6-56,2-9-120,5-6-72,-1-9-448,0-6-305,-3-13 649,-4-5-112,-5-12-96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4.668"/>
    </inkml:context>
    <inkml:brush xml:id="br0">
      <inkml:brushProperty name="width" value="0.05" units="cm"/>
      <inkml:brushProperty name="height" value="0.05" units="cm"/>
    </inkml:brush>
  </inkml:definitions>
  <inkml:trace contextRef="#ctx0" brushRef="#br0">0 0 17932,'10'30'1488,"4"13"-968,-3 5-160,1 13 617,4 11-361,0 4-136,1 3-32,-1-10-280,0-6-136,-3-13-400,-2-10-208,-8-21-384,-5-14-73,-13-25 657,-8-14-256,-12-19-88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09.761"/>
    </inkml:context>
    <inkml:brush xml:id="br0">
      <inkml:brushProperty name="width" value="0.05" units="cm"/>
      <inkml:brushProperty name="height" value="0.05" units="cm"/>
    </inkml:brush>
  </inkml:definitions>
  <inkml:trace contextRef="#ctx0" brushRef="#br0">72 294 13187,'11'-8'2459,"-18"19"-596,-5 7-1024,2 1-530,1 0-1,0 1 1,2 0 0,0 1-1,1-1 1,1 1 0,1 1-1,-3 42 1,7-62-296,0 1 1,0-1-1,1 0 0,-1 1 1,1-1-1,-1 1 1,1-1-1,0 0 0,1 4 1,-1-5-10,-1-1-1,0 1 1,0-1 0,1 0-1,-1 1 1,0-1 0,1 0-1,-1 0 1,1 1 0,-1-1-1,0 0 1,1 0 0,-1 1-1,1-1 1,-1 0 0,1 0-1,-1 0 1,0 0 0,1 0-1,-1 0 1,1 1 0,-1-1-1,1 0 1,1-1 4,-1 1-1,0 0 1,0-1-1,1 1 1,-1-1-1,0 0 1,0 1-1,0-1 1,1 0-1,-1 1 1,0-1-1,1-1 1,9-9 41,-1-1 1,0 1 0,0-2-1,-1 1 1,10-20-1,34-75 306,-34 68-90,-3-1 0,-1-1 0,-2 0 0,-2-1 0,10-75 0,-21 112-220,1-18 102,-1 22-136,0 0 0,0 0 0,0 0 0,0 0-1,0 0 1,-1 0 0,1 0 0,0 0 0,-1 1 0,1-1-1,0 0 1,-1 0 0,1 0 0,-1 0 0,1 1 0,-1-1 0,0 0-1,1 1 1,-2-2 0,2 2-7,-1 0 0,1 0-1,-1 0 1,1 0 0,-1 0-1,1 0 1,-1 0 0,1 0 0,-1 0-1,1 0 1,-1 0 0,1 0-1,-1 1 1,1-1 0,-1 0 0,1 0-1,0 0 1,-1 1 0,1-1-1,-1 0 1,1 1 0,0-1 0,-1 0-1,1 1 1,0-1 0,-1 0 0,1 1-1,0-1 1,0 1 0,-1-1-1,1 0 1,0 1 0,0-1 0,0 1-1,-1 0 1,-6 18 21,-1 10-29,3-1 0,0 1 0,2 1 0,0-1 0,3 0 0,0 0 0,7 48 0,-5-64-172,0 0 1,1 0-1,0 0 1,1 0-1,1 0 1,0-1-1,1 1 1,0-1-1,11 15 1,-15-24 61,0-1-1,0 1 1,1-1 0,-1 0 0,1 0 0,-1 0 0,1 0-1,0 0 1,0 0 0,0-1 0,0 1 0,0-1 0,0 0-1,0 0 1,0 0 0,1-1 0,-1 1 0,0-1 0,1 1-1,-1-1 1,0 0 0,1 0 0,-1-1 0,0 1 0,0-1-1,1 0 1,3-1 0,26-9-786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5.055"/>
    </inkml:context>
    <inkml:brush xml:id="br0">
      <inkml:brushProperty name="width" value="0.05" units="cm"/>
      <inkml:brushProperty name="height" value="0.05" units="cm"/>
    </inkml:brush>
  </inkml:definitions>
  <inkml:trace contextRef="#ctx0" brushRef="#br0">9 255 12827,'-2'-5'328,"1"0"1,-1 0 0,1 0 0,0 0-1,0 0 1,1 0 0,-1-1-1,2-9 1,0 11-78,-1 1 1,1-1-1,1 1 0,-1-1 0,0 1 1,1-1-1,0 1 0,0 0 0,0 0 1,0 0-1,0 0 0,1 0 1,4-4-1,10-8 321,0 1 1,1 1 0,0 1 0,1 1-1,1 0 1,30-12 0,-20 12-302,0 2 1,0 0 0,62-8 0,-79 15-238,1 1 0,0 1 0,0 0 0,0 1 0,0 0 0,0 1 1,-1 1-1,1 0 0,25 10 0,-33-11-34,-1 1 1,1-1-1,-1 1 0,0 1 0,0-1 1,-1 1-1,1 0 0,-1 0 0,0 0 1,0 0-1,0 1 0,0 0 0,-1 0 1,0 0-1,0 0 0,0 0 0,-1 1 1,1-1-1,-1 1 0,-1-1 0,1 1 1,-1 0-1,0 0 0,0 0 0,0 8 1,-2-3 24,0 0 0,0 0 0,-1 0 1,0 0-1,-1-1 0,-1 1 0,1-1 1,-1 0-1,-1 0 0,0 0 0,-1 0 1,0-1-1,-10 14 0,-5 2 58,-1-1 1,-1-1-1,-34 27 0,43-39-555,0 1 0,-1-2 0,-30 16 0,39-25-1518,9-6 1382,12-7 152,10-3-551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5.456"/>
    </inkml:context>
    <inkml:brush xml:id="br0">
      <inkml:brushProperty name="width" value="0.05" units="cm"/>
      <inkml:brushProperty name="height" value="0.05" units="cm"/>
    </inkml:brush>
  </inkml:definitions>
  <inkml:trace contextRef="#ctx0" brushRef="#br0">0 148 13475,'4'5'282,"0"0"0,0 1 0,-1 0 0,0 0-1,0 0 1,0 0 0,-1 0 0,0 1 0,0-1 0,-1 1 0,2 9 0,-1 9 896,-2 43 0,0-29 68,0-8-563,-1-8-165,2 1 0,0-1 1,1 0-1,9 34 0,-11-56-489,0 0-1,0 0 1,0 0-1,1 0 0,-1 0 1,0-1-1,1 1 0,-1 0 1,0 0-1,1 0 1,0 0-1,-1-1 0,1 1 1,-1 0-1,1 0 0,0-1 1,-1 1-1,1 0 1,0-1-1,0 1 0,0-1 1,-1 1-1,2 0 0,-1-2-4,0 1 0,0 0-1,0 0 1,-1 0-1,1-1 1,0 1 0,0 0-1,0-1 1,-1 1-1,1-1 1,0 1 0,-1-1-1,1 1 1,0-1-1,-1 1 1,1-1 0,-1 0-1,1 1 1,-1-1-1,1-1 1,4-5 121,-1 0 0,0 0 0,6-17 0,-2-2 10,0-1 0,-1-1 1,-2 1-1,-1-1 0,-1 0 0,-1 0 1,-2-1-1,-1 1 0,-1 0 0,-1 0 1,-10-40-1,12 65-159,-9-26-61,9 28 40,1 0 0,-1 0 0,1 0 0,-1 0 0,0 0 0,1 0 0,-1 0 0,0 0 0,0 0 0,0 0 0,0 0 0,0 0 0,0 1 0,0-1 0,0 0 0,0 1 0,0-1 0,0 1 0,0-1 0,0 1 0,-2-1 0,2 1-12,1 1 0,-1-1 1,1 0-1,-1 0 0,1 0 0,-1 0 0,1 1 1,-1-1-1,1 0 0,0 0 0,-1 1 0,1-1 0,-1 0 1,1 1-1,0-1 0,-1 0 0,1 1 0,0-1 1,-1 1-1,1-1 0,0 1 0,0-1 0,-1 0 1,1 1-1,0-1 0,0 1 0,0-1 0,0 1 0,-1-1 1,1 1-1,0-1 0,0 1 0,0 0 0,0-1 1,0 1-1,0-1 0,1 1 0,-1-1 0,0 1 1,0-1-1,0 1 0,0-1 0,1 1 0,-1-1 0,0 1 1,1 2-178,0 0 1,0 0 0,0-1 0,0 1-1,0 0 1,1-1 0,1 4 0,1-3-65,-1 0 1,1 0 0,0 0 0,0-1-1,1 1 1,-1-1 0,0 0-1,1 0 1,-1-1 0,1 1 0,0-1-1,0 0 1,-1-1 0,1 1-1,0-1 1,0 0 0,0 0 0,7-1-1,8-1-255,0-1 0,1-1-1,18-7 1,-18 5 244,0-1 0,-1 0 0,0-2 0,-1 0 1,0-1-1,0-1 0,30-24 0,-39 20 1599,-12 11-385,-8 8-291,1 1-279,1 1 0,0 0 0,0 0 0,1 1 0,0 0 1,0 1-1,0 0 0,-5 9 0,2-4-37,2 2-1,0-1 1,0 1 0,-7 20 0,12-25-215,0-1 0,1 1 0,0 0 0,0 0 0,1 0 0,0 0 0,2 19 0,-1-26-65,0 1 0,1-1 0,0 0 0,-1 0 0,1 1 0,0-1-1,1 0 1,-1 0 0,0 0 0,1 0 0,0 0 0,0 0 0,0 0 0,0-1 0,0 1 0,0-1-1,1 1 1,-1-1 0,1 0 0,0 0 0,-1 0 0,1 0 0,0-1 0,0 1 0,0-1-1,0 0 1,4 1 0,2 0 44,-1-1-1,1 0 0,-1-1 0,1 0 1,-1 0-1,1-1 0,-1 0 0,1 0 1,-1-1-1,1 0 0,-1-1 1,0 0-1,0 0 0,10-6 0,-5 3 34,-1-1-1,-1-1 1,1 0-1,-1 0 0,-1-1 1,1 0-1,-1-1 0,10-14 1,-16 19-171,-1 0 0,0 0-1,0 0 1,-1-1 0,0 1 0,1-1 0,-2 0 0,1 0 0,-1 1 0,0-1 0,0 0 0,0 0-1,-1 0 1,0 0 0,0 0 0,-1 0 0,0 0 0,0 0 0,0 0 0,-1 0 0,0 0 0,0 1-1,0-1 1,0 1 0,-6-9 0,4 8-257,0-1-1,-1 0 1,0 1 0,0 0-1,-1 0 1,1 1 0,-1 0-1,0-1 1,-1 2 0,1-1-1,-1 1 1,0 0 0,0 1-1,0-1 1,-1 1 0,1 1-1,-1-1 1,-15-1 0,9 3-681,10 4 152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5.901"/>
    </inkml:context>
    <inkml:brush xml:id="br0">
      <inkml:brushProperty name="width" value="0.05" units="cm"/>
      <inkml:brushProperty name="height" value="0.05" units="cm"/>
    </inkml:brush>
  </inkml:definitions>
  <inkml:trace contextRef="#ctx0" brushRef="#br0">1 228 13107,'100'-81'3534,"-80"62"-2789,1 1-1,1 1 1,0 1 0,1 1 0,43-21 0,-54 31-577,1 1 1,-1 0-1,1 0 1,0 1-1,1 1 1,-1 0-1,24 1 1,-34 1-150,1 0 0,-1 0 0,1 1 1,-1-1-1,0 1 0,1 0 0,-1 0 0,0 0 1,0 0-1,0 1 0,1-1 0,-2 1 0,1 0 1,0 0-1,0 0 0,0 0 0,-1 0 0,1 1 1,-1-1-1,0 1 0,0-1 0,0 1 0,0 0 1,0 0-1,-1 0 0,1 0 0,-1 0 0,0 1 1,0-1-1,0 0 0,0 1 0,0-1 0,-1 0 1,1 1-1,-1 3 0,0 4 57,-1 1 0,1-1 0,-2 1 0,0-1 0,0 0 1,-1 0-1,0 0 0,-1 0 0,-5 10 0,-10 18 356,-26 38 0,5-9 159,33-54-465,3-9-76,1 1 1,0 0 0,0 0-1,0 0 1,1 1 0,-1-1-1,2 0 1,-1 1 0,1 0 0,0-1-1,0 12 1,1-17-47,0 1 0,1 0 1,-1-1-1,1 1 0,0-1 0,-1 1 0,1-1 1,0 1-1,0-1 0,0 0 0,0 1 0,0-1 1,0 0-1,0 0 0,0 0 0,1 1 0,-1-1 1,0-1-1,1 1 0,-1 0 0,1 0 0,-1 0 1,1-1-1,-1 1 0,1-1 0,0 1 1,-1-1-1,1 0 0,2 1 0,6 0-2,1 0-1,-1-1 1,16-1-1,-22 1 3,36-4-436,0-1-1,0-2 1,-1-2 0,0-1-1,66-27 1,-102 35 457,-1 1 0,1-1-1,0 1 1,0-1 0,0 0 0,-1 0 0,1 0-1,3-4 1,-5 6-28,-1-1-1,0 1 1,1-1-1,-1 0 1,0 1-1,0-1 1,1 1-1,-1-1 1,0 1-1,0-1 1,0 0-1,0 1 1,0-1-1,0 1 1,0-1-1,0 0 0,0 1 1,0-1-1,0 1 1,0-1-1,0 0 1,-1-1-28,0 1 1,1 0-1,-1 0 0,0 0 1,0-1-1,0 1 1,0 0-1,0 0 0,0 0 1,0 1-1,-1-1 1,-1-2-1,-32-14-385</inkml:trace>
  <inkml:trace contextRef="#ctx0" brushRef="#br0" timeOffset="1">251 340 14963,'11'-1'1425,"6"-7"-1009,4 3-416,2-7 736,4 2-168,-2-14-224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6.685"/>
    </inkml:context>
    <inkml:brush xml:id="br0">
      <inkml:brushProperty name="width" value="0.05" units="cm"/>
      <inkml:brushProperty name="height" value="0.05" units="cm"/>
    </inkml:brush>
  </inkml:definitions>
  <inkml:trace contextRef="#ctx0" brushRef="#br0">188 347 16147,'2'-4'354,"1"0"-87,0-1 0,-1 1 0,1-1 0,-1 1 0,0-1 0,0 0 0,-1 0 0,1 0 0,-1 0 0,0 0 0,-1 0 0,1-8 0,-1 13-197,0-1-1,0 1 1,0-1-1,0 1 1,0-1-1,0 1 1,0-1-1,0 0 1,-1 1 0,1-1-1,0 1 1,0-1-1,0 1 1,-1-1-1,1 1 1,0-1-1,-1 1 1,1 0-1,0-1 1,-1 1-1,1-1 1,-1 1-1,1 0 1,-1-1-1,1 1 1,-1 0 0,1-1-1,-1 1 1,1 0-1,-1 0 1,0-1-1,0 1 35,-1 1 0,0-1 1,1 0-1,-1 0 0,1 0 0,-1 1 0,1-1 0,-1 1 0,1-1 0,-1 1 1,-1 1-1,-5 2 155,0 1 0,1 1 0,-8 6 0,1 2-113,0 0 1,0 1 0,2 0 0,0 1 0,0 1 0,-15 32 0,20-35-139,1 0-1,0 0 1,1 1 0,1-1 0,0 1 0,1 1 0,1-1 0,0 0 0,1 23-1,1-35-7,0 1 0,1-1 0,-1 1 0,1-1 0,0 0 0,-1 1 0,2-1 0,-1 0 0,0 0 0,1 1 0,-1-1 0,1 0 0,0 0 0,0-1 0,0 1 0,0 0 0,0-1 0,1 1 0,4 3 0,-2-4 3,-1 1 0,0-1 0,0-1 0,1 1 0,-1-1 0,1 0 0,-1 0 0,1 0 0,0 0 0,-1-1 1,1 0-1,0 0 0,-1 0 0,8-1 0,1-2 10,1 0 0,-1-1-1,0 0 1,0-1 0,0-1 0,-1 0 0,0 0 0,0-1 0,0-1-1,-1 0 1,0 0 0,12-13 0,2-5 24,0 0 0,-2-2 1,29-46-1,-35 48-16,-2-1 1,-1 0-1,-1-1 1,15-51-1,-23 63-26,-1-1-1,0 0 1,-2 1-1,0-1 1,0 0-1,-2 0 0,0 0 1,-1 0-1,-6-32 1,7 46-1,-1 1 0,0-1 1,1 1-1,-1-1 0,0 1 0,0-1 0,0 1 1,-1 0-1,1-1 0,0 1 0,-1 0 0,0 0 1,1 0-1,-1 0 0,0 0 0,0 1 1,0-1-1,0 0 0,0 1 0,-1 0 0,1-1 1,0 1-1,-1 0 0,-2-1 0,2 2-1,0 0 0,0 0 0,0 0 0,1 0 0,-1 0 0,0 1 0,0-1 0,1 1 0,-1 0 0,0 0 0,1 0 0,-1 0 0,1 0 0,-1 1 0,1-1-1,0 1 1,-1 0 0,1-1 0,0 1 0,0 0 0,0 0 0,-1 3 0,-4 4-8,0 0 0,1 1 0,0 0 0,1 0-1,0 1 1,0-1 0,1 1 0,1 0 0,-3 12 0,1 3 3,1 1 1,-2 48 0,6-54 15,1 0 1,1 0-1,0 0 1,2 0-1,6 21 1,-8-35 0,0 0 0,0 0-1,1 0 1,0 0 0,1 0 0,-1-1 0,1 1 0,0-1 0,1 0-1,0 0 1,-1-1 0,2 1 0,-1-1 0,1 0 0,0-1 0,0 1 0,9 4-1,-11-8 2,0 1-1,0-1 1,0 0-1,1 0 1,-1-1-1,0 1 1,1-1-1,-1 0 1,0 0-1,1-1 1,-1 1-1,0-1 0,1 0 1,-1 0-1,0 0 1,0-1-1,0 1 1,0-1-1,0 0 1,0 0-1,-1 0 1,1-1-1,0 0 1,5-5-1,2-3 10,0 1 1,-1-2-1,-1 1 1,1-2-1,13-23 1,-13 16 4,0 1-1,-1-1 1,-1 0 0,-1-1-1,0 0 1,-2 0 0,4-35-1,-8 53-19,-1 1-1,0-1 0,0 1 1,0-1-1,0 1 1,-1-1-1,1 1 0,-1-1 1,1 1-1,-1-1 1,-1-1-1,2 3 1,0 1-1,0 0 1,-1 0-1,1 0 1,0-1-1,0 1 1,0 0 0,-1 0-1,1 0 1,0 0-1,0-1 1,0 1-1,-1 0 1,1 0-1,0 0 1,0 0 0,-1 0-1,1 0 1,0 0-1,0 0 1,-1 0-1,1 0 1,0 0-1,0 0 1,-1 0 0,1 0-1,0 0 1,0 0-1,-1 0 1,1 0-1,0 0 1,-1 0-1,-11 12-15,6 0 6,0 0 1,0 0 0,1 0-1,0 0 1,1 1 0,1 0 0,-3 14-1,3-4 6,0-1 1,1 2-1,3 28 0,-1-44 15,1 0 0,0 0 0,0 1-1,1-1 1,0 0 0,0 0 0,7 12-1,-8-17 0,0-1-1,1 1 1,0-1-1,-1 0 0,1 1 1,0-1-1,0 0 1,0 0-1,0-1 0,0 1 1,1 0-1,-1-1 1,1 1-1,-1-1 0,1 0 1,-1 0-1,1 0 1,0 0-1,-1 0 1,1 0-1,0-1 0,0 1 1,0-1-1,-1 0 1,7 0-1,1-2 17,0 0 1,0 0-1,0-1 0,0 0 1,0-1-1,-1 0 0,1 0 1,-1-1-1,0-1 0,0 1 0,-1-1 1,12-11-1,5-6 41,0-2-1,29-38 0,9-22-8,-56 73-87,0 0 0,0 0 0,-2 0-1,1-1 1,5-21 0,-10 19-37,-1 15 64,0 0 1,0 0-1,0 0 0,0 0 1,0 0-1,0 0 0,0 0 1,0-1-1,0 1 0,0 0 0,0 0 1,0 0-1,0 0 0,0 0 1,0 0-1,-1 0 0,1 0 0,0-1 1,0 1-1,0 0 0,0 0 1,0 0-1,0 0 0,0 0 0,0 0 1,-1 0-1,1 0 0,0 0 1,0 0-1,0 0 0,0 0 0,0 0 1,0 0-1,0 0 0,-1 0 1,1 0-1,0 0 0,0 0 0,0 0 1,0 0-1,0 0 0,0 0 1,0 0-1,-1 0 0,1 0 0,0 0 1,0 0-1,0 0 0,-2 2-12,0 0 0,0-1-1,1 1 1,-1 0 0,1 0-1,-1 0 1,1 0 0,-2 4-1,-6 11-12,1 1 0,1 0 0,1 0-1,-7 32 1,11-38-40,0-1 0,1 1-1,0 0 1,0 0 0,1 0 0,1-1-1,0 1 1,6 22 0,-7-32-56,0 0 1,1 0-1,0 0 0,-1 0 1,1 0-1,0-1 0,0 1 1,0 0-1,0 0 0,0-1 1,0 1-1,1 0 0,-1-1 1,1 1-1,-1-1 0,1 0 1,-1 0-1,1 1 0,0-1 1,-1 0-1,1 0 1,0 0-1,0-1 0,0 1 1,0 0-1,3 0 0,-2-1 16,1-1 0,-1 1 0,1-1 0,-1 1 0,0-1 0,1 0 0,-1 0-1,0-1 1,0 1 0,0-1 0,0 1 0,0-1 0,0 0 0,0 0 0,3-3 0,28-26-939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7.183"/>
    </inkml:context>
    <inkml:brush xml:id="br0">
      <inkml:brushProperty name="width" value="0.05" units="cm"/>
      <inkml:brushProperty name="height" value="0.05" units="cm"/>
    </inkml:brush>
  </inkml:definitions>
  <inkml:trace contextRef="#ctx0" brushRef="#br0">1 64 15963,'7'-7'396,"1"1"0,1 0 0,-1 0 0,1 1 0,0 0 1,0 0-1,0 1 0,1 0 0,-1 0 0,1 1 0,0 1 0,0 0 0,0 0 0,0 1 0,1 0 0,-1 1 0,0 0 0,0 0 0,19 4 0,-27-3-353,0-1 1,0 1-1,0-1 1,0 1-1,0 0 1,0 0-1,0 0 1,-1 0-1,1 0 1,0 0-1,-1 1 1,1-1-1,0 1 0,-1-1 1,1 1-1,-1-1 1,0 1-1,0 0 1,2 3-1,-2-2-16,0 0-1,0 0 1,0 0-1,-1 0 1,0 1-1,1-1 1,-1 0-1,0 0 1,-1 0-1,1 0 1,0 0-1,-2 4 1,-2 6 3,-1 1-1,0 0 1,-1-1 0,-11 19 0,-33 46 102,34-55-65,1 1 1,1 0 0,-22 50-1,35-70-53,0 0-1,0 0 0,0-1 0,0 1 0,0 0 0,1 0 0,0 0 0,0 0 0,0 0 0,0 0 0,0 0 0,2 4 0,-2-7-6,1 1 0,0 0 0,0-1-1,0 1 1,0-1 0,0 1 0,0-1 0,0 0 0,1 1 0,-1-1-1,0 0 1,1 0 0,-1 0 0,1 0 0,-1 0 0,1 0 0,-1 0-1,1 0 1,0-1 0,0 1 0,-1 0 0,1-1 0,0 0 0,0 1-1,-1-1 1,1 0 0,3 0 0,9 0 16,0-1 1,0 0 0,0-1-1,0 0 1,0-1-1,24-9 1,78-38-701,-99 41 565,0 0 1,25-19-1,-36 24 113,0-1 0,-1 0 0,0 0 0,0 0 0,0-1 1,0 0-1,-1 0 0,0 0 0,6-13 0,-2-6-251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7.674"/>
    </inkml:context>
    <inkml:brush xml:id="br0">
      <inkml:brushProperty name="width" value="0.05" units="cm"/>
      <inkml:brushProperty name="height" value="0.05" units="cm"/>
    </inkml:brush>
  </inkml:definitions>
  <inkml:trace contextRef="#ctx0" brushRef="#br0">1 54 15115,'4'6'1673,"10"-3"-1057,15-3-192,5-5 728,14 0-568,3-3-256,6-3-584,2-1 544,-3 1-272,-7 1-152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8.188"/>
    </inkml:context>
    <inkml:brush xml:id="br0">
      <inkml:brushProperty name="width" value="0.05" units="cm"/>
      <inkml:brushProperty name="height" value="0.05" units="cm"/>
    </inkml:brush>
  </inkml:definitions>
  <inkml:trace contextRef="#ctx0" brushRef="#br0">1 692 17100,'5'2'168,"0"-1"0,0 1 0,1-1 0,-1 0 0,1 0 0,-1 0 0,1-1 0,-1 0 0,1 0 0,-1 0 0,1-1 0,-1 0 1,1 0-1,-1 0 0,7-3 0,9-3 285,0-1 1,26-14 0,-31 14-171,0-1 0,-1-1 0,0-1 1,15-12-1,-25 19-219,-1 0 0,0 0 0,1-1 0,-2 1 0,1-1 0,-1 0 0,1 0 0,-1 0 0,-1 0 0,1-1 0,-1 1 0,0-1 0,0 0 0,0 1 0,-1-1 0,1-9 0,-2 13-49,0-1-1,0 1 0,0 0 0,0 0 1,0-1-1,-1 1 0,1 0 0,-1 0 1,1 0-1,-1 0 0,0 0 1,0 0-1,0 0 0,0 0 0,0 0 1,0 0-1,-2-2 0,1 3-9,1 0 1,0 0-1,-1 0 0,1 0 0,-1 0 1,1 1-1,-1-1 0,0 0 0,1 1 1,-1-1-1,1 1 0,-1 0 0,0 0 1,1 0-1,-1-1 0,0 2 0,0-1 1,-1 0-1,-2 1-8,0 0-1,0 1 1,0-1 0,0 1 0,0 0-1,0 1 1,0-1 0,1 1 0,-1 0-1,1 0 1,0 0 0,0 0-1,-5 6 1,3-1-1,0 0-1,0 1 1,1 0 0,0-1-1,0 2 1,1-1 0,0 1-1,-3 15 1,6-21 8,0 0 0,0 0 1,1 0-1,0 0 0,0 0 0,0 1 0,0-1 1,1 0-1,-1 0 0,3 6 0,-3-8 2,1 1-1,0-1 1,0 0-1,1 0 0,-1 0 1,0 0-1,1 0 0,-1-1 1,1 1-1,0 0 0,-1-1 1,1 1-1,0-1 1,0 1-1,0-1 0,0 0 1,0 0-1,1 0 0,2 1 1,3 0 11,1 0 1,-1 0 0,1-1-1,-1 0 1,1-1-1,-1 0 1,1 0-1,-1-1 1,0 0 0,11-3-1,7-3 6,-1 0 0,25-12 1,9-9-718,-1-3 1,86-60 0,-149 103-736,3-7 1441,-1 0 1,1 0-1,-1 0 1,2 1-1,-3 6 0,4-12-2,0 1-1,0 0 1,0-1-1,1 1 0,-1-1 1,0 1-1,0-1 0,0 1 1,1-1-1,-1 1 0,0-1 1,0 1-1,1-1 0,-1 1 1,1-1-1,-1 1 0,0-1 1,1 0-1,-1 1 0,1-1 1,-1 1-1,1-1 1,-1 0-1,1 0 0,-1 1 1,1-1-1,-1 0 0,1 0 1,-1 0-1,1 0 0,0 0 1,-1 1-1,1-1 0,-1 0 1,1 0-1,-1 0 0,1-1 1,0 1-1,-1 0 1,2 0-1,27-6 250,-13 0-192,0-1-1,-1 0 0,0-1 1,-1-1-1,0 0 0,0-1 1,-1 0-1,0-1 0,14-16 1,-7 4-8,0 0-1,-2-1 1,-1-1 0,19-35 0,-25 39-81,0-1 0,-2 0 0,-1 0 0,0-1 0,-2 1 0,0-2 0,-2 1 0,2-37 0,-6 56 9,0-1-1,0 1 0,-1 0 1,0 0-1,1-1 0,-4-5 1,4 9 11,0 0-1,0 1 1,-1-1 0,1 1 0,0-1 0,0 1-1,-1 0 1,1-1 0,0 1 0,0-1 0,-1 1-1,1-1 1,-1 1 0,1 0 0,0-1 0,-1 1 0,1 0-1,-1-1 1,1 1 0,-1 0 0,1 0 0,-1-1-1,1 1 1,-1 0 0,1 0 0,-1 0 0,1 0-1,-1 0 1,0 0 0,1 0 0,-1 0 0,1 0 0,-1 0-1,1 0 1,-1 0 0,1 0 0,-1 0 0,1 0-1,-1 1 1,1-1 0,-1 0 0,1 0 0,-1 1-1,1-1 1,-1 0 0,1 1 0,-1-1 0,1 0 0,0 1-1,-1-1 1,1 1 0,0-1 0,-1 0 0,1 2-1,-4 2-2,0 0 0,1 1-1,0-1 1,0 1-1,0 0 1,1 0 0,0 0-1,0 0 1,-2 6-1,-9 52 80,11-51-59,-3 15 39,2 0 1,1 1-1,1-1 1,1 1-1,2-1 1,0 1-1,2-1 0,9 34 1,-8-44-57,1-1 1,0 0-1,1 0 1,0-1 0,1 0-1,1 0 1,1-1-1,0 0 1,1 0-1,0-1 1,1-1-1,0 0 1,1 0 0,20 12-1,-10-12-433,-23-11 421,0-1 0,0 0-1,1 0 1,-1 0-1,0 0 1,0 0 0,0 0-1,0 0 1,1 0-1,-1 0 1,0 0 0,0 0-1,0 0 1,0 0-1,1 0 1,-1 0 0,0 0-1,0 0 1,0 0 0,0 0-1,1 0 1,-1 0-1,0 0 1,0 0 0,0-1-1,0 1 1,0 0-1,1 0 1,-1 0 0,0 0-1,0 0 1,0 0-1,0 0 1,0-1 0,0 1-1,0 0 1,1 0-1,-1 0 1,-5-13-725,-18-20-416,-29-33-1,8 11 800,-3-3 452,23 29 804,1-1-1,-24-40 1,46 68-820,0 1 0,0-1-1,0 0 1,1 1 0,-1-1 0,1 0 0,-1 0-1,1 1 1,-1-1 0,1 0 0,0 0 0,0 0-1,0 1 1,0-4 0,0 4-37,1 1 1,-1-1-1,0 0 1,1 0-1,-1 1 0,1-1 1,-1 0-1,0 1 1,1-1-1,0 0 1,-1 1-1,1-1 0,-1 1 1,1-1-1,0 1 1,0-1-1,-1 1 1,1-1-1,0 1 0,0 0 1,1-1-1,4 0 64,1 0 0,0 0 0,-1 1 0,1 0-1,0 0 1,7 1 0,2 0-316,14 0-26,1-1-1,-1-2 0,39-7 1,-3-6-60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8.637"/>
    </inkml:context>
    <inkml:brush xml:id="br0">
      <inkml:brushProperty name="width" value="0.05" units="cm"/>
      <inkml:brushProperty name="height" value="0.05" units="cm"/>
    </inkml:brush>
  </inkml:definitions>
  <inkml:trace contextRef="#ctx0" brushRef="#br0">4 1 17228,'-3'17'1480,"3"6"-1216,3 7-232,2 6 736,7 3-1088,1 2 272,5-9-64,1-5-56</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2:59.568"/>
    </inkml:context>
    <inkml:brush xml:id="br0">
      <inkml:brushProperty name="width" value="0.05" units="cm"/>
      <inkml:brushProperty name="height" value="0.05" units="cm"/>
    </inkml:brush>
  </inkml:definitions>
  <inkml:trace contextRef="#ctx0" brushRef="#br0">225 514 16756,'0'-1'151,"0"-1"1,0 0-1,0 1 1,0-1-1,0 1 1,-1-1-1,1 0 1,-1 1-1,1-1 1,-1 1-1,1-1 1,-1 1-1,0-1 1,0 1-1,1 0 1,-1-1-1,0 1 1,0 0-1,-1-1 1,1 1-1,0 0 1,0 0-1,0 0 1,-1 0 0,1 0-1,-1 1 1,1-1-1,-1 0 1,1 1-1,-1-1 1,-2 0-1,1 1-21,0 0 0,0 1 1,0-1-1,-1 1 0,1 0 0,0 0 0,0 0 1,0 0-1,0 0 0,1 1 0,-1-1 0,0 1 0,0 0 1,1 0-1,-1 0 0,-1 2 0,-12 12-64,1 0 0,1 1 0,1 0 0,0 1 0,2 1 1,0 0-1,1 0 0,0 1 0,2 1 0,-9 32 0,15-48-65,1 0 0,0 0 0,1 1 0,-1-1 0,1 7 0,0-11-1,0 0 0,0-1 0,0 1 0,0 0 0,0-1-1,0 1 1,0 0 0,0-1 0,1 1 0,-1 0 0,0-1 0,0 1 0,1 0 0,-1-1 0,0 1 0,1-1 0,-1 1 0,1-1 0,-1 1 0,1-1 0,-1 1 0,1-1 0,-1 0 0,1 1 0,-1-1 0,1 1 0,0-1 0,-1 0 0,1 0 0,-1 1 0,1-1 0,0 0-1,-1 0 1,1 0 0,0 0 0,-1 0 0,1 0 0,0 0 0,0 0 0,-1 0 0,1 0 0,0 0 0,-1 0 0,1 0 0,-1-1 0,1 1 0,0 0 0,4-2-1,0 0 0,0 0 1,0-1-1,-1 1 0,1-1 0,-1 0 1,0 0-1,7-7 0,29-35 2,-30 32 0,17-20-1,-2-1 1,-2-2-1,-1 0 1,-2-1-1,-1-1 1,21-63 0,-37 90-138,-6 22 75,-7 26-10,4-4 9,-1 58 1,6-82 70,1 1 0,1-1 1,-1 1-1,2-1 0,-1 0 1,1 1-1,1-1 0,0 0 1,0 0-1,0 0 0,6 9 1,-7-16 4,-1 0 1,1 0-1,0 0 1,-1 0-1,1 0 1,0-1-1,0 1 1,0 0-1,0-1 1,0 0-1,1 1 1,-1-1-1,0 0 1,1 0-1,-1-1 1,1 1-1,-1 0 1,1-1-1,-1 1 1,1-1-1,-1 0 1,1 0-1,-1 0 1,1 0-1,-1 0 1,1-1-1,-1 1 1,1-1-1,-1 1 1,3-2-1,5-2 38,-1 0-1,0 0 1,0-1-1,-1 0 1,1-1-1,11-10 1,5-6 66,-2-1 1,0-1-1,-2-2 1,0 0-1,-2-1 1,23-43-1,-12 11 51,-2-1 0,25-81-1,-47 125-145,-1 0-1,0-1 1,-2 0 0,0 0-1,1-25 1,-4 39-21,-2-24 5,2 26-7,0 1 1,-1 0-1,1-1 0,0 1 1,0-1-1,0 1 1,0 0-1,-1-1 1,1 1-1,0-1 0,0 1 1,-1 0-1,1-1 1,0 1-1,-1 0 1,1-1-1,0 1 1,-1 0-1,1 0 0,0-1 1,-1 1-1,1 0 1,-1 0-1,1 0 1,0 0-1,-1-1 0,1 1 1,-1 0-1,1 0 1,-1 0-1,1 0 1,-1 0-1,1 0 0,0 0 1,-1 0-1,1 0 1,-1 0-1,1 0 1,-1 1-1,1-1 0,0 0 1,-1 0-1,1 0 1,-1 0-1,1 1 1,0-1-1,-1 0 0,1 1 1,-1-1-1,-3 4-7,-1 0 0,1 0-1,1 0 1,-1 1 0,0 0 0,1-1-1,0 1 1,0 0 0,1 0-1,-1 1 1,-2 7 0,0 0-6,-24 53-20,-24 87 0,43-118 55,2-1 0,2 1 0,1 0 0,-1 57 0,6-85-15,1 0-1,-1 0 1,1 0-1,0 0 1,1 0-1,3 10 0,-4-15-2,0 1 0,0-1 0,0 1 1,1-1-1,0 0 0,-1 1 0,1-1 0,0 0 0,0 0 0,0 0 0,0 0 0,0 0 0,1-1 0,-1 1 0,1-1 0,-1 1 0,1-1 0,-1 0 0,4 1 0,2 0-51,0-1 0,0 0 0,0 0 0,0 0 0,1-1-1,-1 0 1,0-1 0,0 0 0,0 0 0,0-1 0,0 0 0,0 0 0,0-1 0,-1 0 0,10-5 0,9-6-492,-1-1 0,-1 0 0,22-20 0,-25 17-13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0.001"/>
    </inkml:context>
    <inkml:brush xml:id="br0">
      <inkml:brushProperty name="width" value="0.05" units="cm"/>
      <inkml:brushProperty name="height" value="0.05" units="cm"/>
    </inkml:brush>
  </inkml:definitions>
  <inkml:trace contextRef="#ctx0" brushRef="#br0">168 12 15555,'-1'-1'196,"0"0"-1,0 0 1,-1 0-1,1 0 1,0 0-1,-1 0 1,1 0-1,0 1 1,-1-1-1,1 0 1,-1 1-1,1 0 1,-1-1-1,1 1 1,-1 0-1,0-1 1,1 1-1,-1 0 1,1 0-1,-1 0 1,0 1-1,1-1 1,-1 0-1,1 1 1,-1-1-1,1 1 1,-1-1-1,1 1 1,-1-1-1,-1 3 1,-5 0 153,1 1 0,0 0 1,0 0-1,-10 9 0,8-5-219,0 1 0,1 0-1,0 0 1,-8 13 0,13-17-110,0-1 1,0 1-1,0 0 1,1 0-1,0-1 1,0 1-1,1 1 1,-1-1-1,1 0 1,0 0-1,0 1 1,0 5-1,2-9-18,-1-1 0,0 1 1,1-1-1,-1 1 0,1-1 0,-1 0 0,1 1 0,0-1 1,-1 0-1,1 1 0,0-1 0,0 0 0,0 0 0,0 0 0,0 0 1,0 0-1,1 0 0,-1 0 0,0 0 0,0 0 0,1 0 0,-1-1 1,0 1-1,1 0 0,-1-1 0,1 0 0,-1 1 0,1-1 0,-1 0 1,2 1-1,7 0-7,-1 0 0,1-1 0,15-1 0,-20 1 4,51-3-54,121-1-265,-158 5 248,0 1-1,0 0 0,0 2 1,0 0-1,-1 1 0,36 15 1,-51-18 69,0-1 0,1 1 0,-1-1 0,-1 1 0,1 0 1,0 0-1,0 1 0,-1-1 0,1 0 0,-1 1 0,0 0 1,0-1-1,4 7 0,-6-8 8,1 0-1,-1 0 1,0 0 0,0 0-1,1 0 1,-1 0 0,0 0 0,0 1-1,0-1 1,0 0 0,0 0 0,-1 0-1,1 0 1,0 0 0,0 0-1,-1 0 1,0 2 0,0-1 8,0 0 0,0 0 1,-1 0-1,1-1 0,-1 1 0,0 0 1,1-1-1,-1 1 0,0-1 0,0 0 0,-2 2 1,-7 3 49,-1-1-1,1 0 1,-1 0 0,0-1 0,0-1 0,-1 0 0,-15 2-1,19-4-392,0 0 0,-1 0 0,1-1 0,-1 0 0,1-1 0,0 0 0,-1-1 0,1 0 0,0 0 0,-13-5 0,20 6 248,1 0 0,-1 0-1,0 0 1,0 0-1,1 0 1,-1 0-1,1-1 1,-1 1 0,1-1-1,-1 1 1,1-1-1,0 1 1,0-1 0,0 0-1,0 1 1,0-1-1,0 0 1,0 0-1,0-3 1,1-15-974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1.573"/>
    </inkml:context>
    <inkml:brush xml:id="br0">
      <inkml:brushProperty name="width" value="0.05" units="cm"/>
      <inkml:brushProperty name="height" value="0.05" units="cm"/>
    </inkml:brush>
  </inkml:definitions>
  <inkml:trace contextRef="#ctx0" brushRef="#br0">121 252 16812,'-3'-4'317,"0"0"0,0 0 0,0 1 0,0-1 0,0 1 0,-1-1 1,1 1-1,-1 0 0,0 1 0,0-1 0,0 1 0,0-1 1,-1 1-1,-5-2 0,8 3-294,0 1-1,0 0 1,1-1 0,-1 1-1,0 0 1,0 0 0,0 0-1,1 0 1,-1 0 0,0 0-1,0 0 1,1 1 0,-1-1-1,0 1 1,0-1 0,1 1-1,-1 0 1,0-1 0,1 1-1,-1 0 1,1 0-1,-1 0 1,1 0 0,0 1-1,-1-1 1,1 0 0,0 1-1,0-1 1,0 0 0,0 1-1,0-1 1,0 1 0,0 0-1,0-1 1,1 1 0,-1 0-1,1-1 1,-1 1 0,0 3-1,0 1-56,0 0 0,0 0 0,0 0 0,0 1-1,1-1 1,0 0 0,1 0 0,-1 1-1,1-1 1,0 0 0,1 0 0,0 0-1,0 0 1,3 7 0,-5-13 11,1 1 0,-1 0-1,1 0 1,-1 0 0,1-1 0,0 1 0,-1 0-1,1 0 1,0-1 0,0 1 0,0-1 0,-1 1-1,1-1 1,0 1 0,0-1 0,0 1 0,0-1-1,0 0 1,0 0 0,0 1 0,0-1 0,0 0-1,0 0 1,0 0 0,0 0 0,0 0 0,0 0-1,0 0 1,0-1 0,0 1 0,-1 0 0,1 0-1,0-1 1,0 1 0,0-1 0,0 1 0,0 0-1,0-1 1,-1 0 0,1 1 0,0-1 0,0 0-1,-1 1 1,2-2 0,2-2-67,0-1 0,0 1 0,0-1-1,0 0 1,-1 0 0,3-7 0,5-13 208,-1-1 1,-1 0-1,-2 0 0,0-1 0,-2 0 0,-1-1 1,-1 1-1,-1-42 0,-4 50 458,2 19-566,0 0 1,-1 0-1,1 0 0,0 0 0,0 0 0,0 0 0,0 0 0,0 0 0,0 0 0,0 0 0,-1 0 0,1 0 0,0 0 1,0 0-1,0 0 0,0 0 0,0 0 0,0 0 0,0 0 0,-1 0 0,1 0 0,0 0 0,0 0 0,0 0 0,0 0 0,0 0 1,0 0-1,0 0 0,0 0 0,-1 1 0,1-1 0,0 0 0,0 0 0,0 0 0,0 0 0,0 0 0,0 0 0,0 0 0,0 0 1,0 0-1,0 1 0,0-1 0,0 0 0,0 0 0,0 0 0,0 0 0,0 0 0,0 0 0,0 0 0,0 1 0,0-1 0,0 0 1,0 0-1,0 0 0,0 0 0,0 0 0,0 0 0,0 0 0,0 1 0,0-1 0,0 0 0,-5 36 502,6-2-606,1 0 1,1-1-1,2 1 1,1-1-1,2 0 1,1-1-1,1 0 1,16 32-1,-23-58 64,1 0 1,-1-1-1,1 1 1,0-1-1,0 1 0,1-1 1,-1-1-1,8 7 1,-11-10 27,1 0 1,0 0 0,0 0-1,0 0 1,0 0 0,0 0-1,0 0 1,0 0 0,0-1-1,0 1 1,0-1-1,1 0 1,-1 1 0,0-1-1,0 0 1,0 0 0,1 0-1,-1-1 1,0 1 0,0-1-1,0 1 1,0-1 0,0 0-1,0 1 1,0-1 0,0 0-1,0 0 1,2-2 0,3-2 35,-1-1-1,0 0 1,0 0 0,0-1 0,-1 1 0,0-1 0,0 0 0,-1-1 0,0 1-1,0-1 1,3-9 0,5-16 202,11-44 0,-23 74-222,5-19 99,-4 15-67,1 0 1,-1-1-1,1 1 1,1 0 0,-1 0-1,7-11 1,-9 18-47,1-1 0,-1 1 0,1 0 1,-1 0-1,1-1 0,-1 1 0,0 0 0,1 0 1,-1 0-1,1 0 0,-1 0 0,1-1 1,-1 1-1,1 0 0,-1 0 0,1 0 1,-1 0-1,1 0 0,-1 0 0,1 1 1,-1-1-1,1 0 0,-1 0 0,1 0 0,-1 0 1,1 1-1,-1-1 0,1 0 0,-1 0 1,1 1-1,-1-1 0,0 0 0,1 1 1,-1-1-1,0 0 0,1 1 0,-1-1 0,0 1 1,1-1-1,-1 0 0,0 1 0,0-1 1,0 1-1,1-1 0,-1 1 0,13 21-48,3 17-44,-7-18 19,22 39 0,-28-55 71,0 0 0,1 0 0,0 0 0,0-1-1,0 1 1,0-1 0,1 0 0,0 0-1,0-1 1,0 1 0,0-1 0,7 3 0,-10-5 11,1 0 1,0-1 0,-1 1-1,1-1 1,0 0 0,-1 1 0,1-1-1,0-1 1,-1 1 0,1 0-1,0-1 1,-1 1 0,1-1 0,0 0-1,-1 1 1,1-1 0,-1-1-1,0 1 1,1 0 0,-1-1 0,0 1-1,1-1 1,-1 1 0,0-1-1,0 0 1,-1 0 0,3-3 0,4-3 66,-1-2 1,-1 1-1,1-1 1,9-21-1,-8 13 46,0 0-1,-2-1 0,0 0 0,-1-1 0,0 1 0,2-35 1,-8 43-76,-2 17-38,-2 22-24,2 9-26,3 55 1,1-75 25,1 1 1,1-1-1,0 0 1,2 0 0,8 22-1,-13-36-22,1-1 0,0 0 0,1 1 0,-1-1 0,0 0 0,1 0 0,-1 0 0,1 0 0,-1 0-1,1 0 1,0 0 0,0-1 0,0 1 0,4 2 0,-5-4 10,-1 0 1,1 1-1,0-1 0,-1 0 0,1 0 0,0 0 1,0 0-1,-1 0 0,1 0 0,0 0 0,0 0 1,-1 0-1,1 0 0,0 0 0,-1 0 0,1-1 1,0 1-1,0 0 0,-1 0 0,2-1 0,-1 0 8,0 0 0,1-1 0,-1 1 0,0 0 0,1-1 0,-1 1 0,0 0-1,0-1 1,0 0 0,-1 1 0,2-3 0,9-28-213,-4-9-74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0.606"/>
    </inkml:context>
    <inkml:brush xml:id="br0">
      <inkml:brushProperty name="width" value="0.05" units="cm"/>
      <inkml:brushProperty name="height" value="0.05" units="cm"/>
    </inkml:brush>
  </inkml:definitions>
  <inkml:trace contextRef="#ctx0" brushRef="#br0">123 203 17524,'4'-4'368,"5"-4"325,0-2-1,14-19 1,-22 27-583,1 0 0,-1 0 0,0-1 0,1 1 0,-1 0 0,0-1 0,0 1 0,-1-1 0,1 1 0,0-1 0,-1 0 0,0 1 0,1-1 0,-1 1 0,0-1 0,0 0 0,-1 1 0,1-1-1,-1 0 1,0-3 0,0 5-51,1 0-1,-1 0 1,1 0-1,-1 0 1,1 0-1,-1 0 1,0 0-1,0 0 1,1 0-1,-1 0 1,0 0-1,0 1 1,0-1-1,0 0 1,0 0-1,0 1 1,0-1-1,0 1 1,0-1-1,0 1 1,-1-1-1,1 1 1,0 0-1,0 0 1,0-1-1,-1 1 1,1 0-1,0 0 1,0 0-1,0 0 1,-1 1-1,1-1 1,0 0-1,0 0 1,0 1-1,-1-1 0,1 1 1,0-1-1,-2 2 1,-2 0 10,0 1-1,0 0 1,0 1 0,0-1-1,0 1 1,1 0-1,-5 5 1,-1 2-52,0 1 1,1 0-1,1 0 0,0 1 0,1 1 1,0-1-1,1 1 0,0 0 0,1 0 1,1 1-1,0-1 0,1 1 0,1 0 1,-1 20-1,3-32-17,0 0 0,0 0 1,0 0-1,1 0 0,-1 0 1,1 0-1,0 0 0,0-1 1,0 1-1,0 0 0,0 0 1,1-1-1,-1 1 0,1-1 1,0 1-1,3 3 0,-3-4 0,1 0 0,-1-1 1,0 0-1,1 1 0,-1-1 0,1 0 0,-1 0 0,1 0 0,0-1 0,-1 1 0,1-1 1,0 1-1,-1-1 0,1 0 0,3 0 0,5-1 0,0-1-1,-1 0 1,1-1-1,-1 0 1,1 0 0,-1-1-1,17-9 1,0-3-12,0-1-1,-1 0 1,-1-2 0,-1-1 0,-1-1-1,0-1 1,-2-1 0,-1-1 0,-1-1 0,0-1-1,25-48 1,-40 66-19,-2 5 10,-1 0 0,1 0 1,0-1-1,-1 1 0,0 0 0,0 0 0,0-1 0,0 1 1,0-1-1,-1 1 0,0-1 0,1 1 0,-2-7 0,1 10 17,0 0 0,0-1 0,0 1 0,0 0 0,0 0 0,0-1-1,0 1 1,0 0 0,0 0 0,0 0 0,0-1 0,0 1 0,-1 0 0,1 0-1,0-1 1,0 1 0,0 0 0,0 0 0,0 0 0,-1 0 0,1-1 0,0 1-1,0 0 1,0 0 0,-1 0 0,1 0 0,0 0 0,0 0 0,-1 0 0,1-1 0,0 1-1,0 0 1,0 0 0,-1 0 0,1 0 0,0 0 0,0 0 0,-1 0 0,1 0-1,0 0 1,0 0 0,-1 0 0,1 1 0,0-1 0,0 0 0,-1 0 0,1 0-1,0 0 1,0 0 0,0 0 0,-1 0 0,1 1 0,0-1 0,0 0 0,0 0-1,0 0 1,-1 0 0,1 1 0,-12 13-123,12-13 116,-14 21-18,0 0 1,2 1 0,1 1-1,1 0 1,1 0-1,1 1 1,1 1-1,-4 27 1,10-43 64,0 0 0,0 0 1,1 0-1,1 0 0,1 13 1,-2-22-22,0 1 0,1 0 0,-1 0 0,1 0 0,-1 0 1,1 0-1,-1 0 0,1 0 0,0 0 0,0-1 0,0 1 1,0 0-1,0-1 0,0 1 0,1-1 0,-1 1 0,0-1 1,1 0-1,-1 1 0,1-1 0,0 0 0,-1 0 0,1 0 1,0 0-1,0 0 0,-1-1 0,1 1 0,0 0 1,0-1-1,0 1 0,0-1 0,0 0 0,2 0 0,2-1 17,0 0 0,0 0 1,0-1-1,0 0 0,-1 0 0,1-1 0,-1 1 0,1-1 0,-1 0 0,0-1 0,0 1 0,0-1 0,7-8 0,4-4 48,0-1 0,17-26 0,-16 20-87,-2 0 1,0-1 0,-2 0-1,-1-1 1,-1-1-1,-1 0 1,9-37 0,-17 51-78,-5 10-33,-8 21-37,2 0 185,2 1 1,0 0-1,2 1 0,0 0 1,1 0-1,1 0 0,-1 38 1,4-55-4,1 1 1,-1-1 0,1 0-1,0 0 1,0 1-1,2 6 1,-2-10-20,-1 0 1,1 0-1,0 0 1,-1 0-1,1 0 1,0 0-1,-1 0 0,1 0 1,0 0-1,0 0 1,0-1-1,0 1 0,0 0 1,0 0-1,0-1 1,0 1-1,0-1 1,0 1-1,0-1 0,1 0 1,-1 1-1,0-1 1,0 0-1,0 0 0,1 0 1,-1 0-1,0 0 1,0 0-1,2 0 1,3-2 10,-1 1 0,1-1 0,-1 0 0,1 0 0,-1-1 1,0 0-1,0 0 0,-1 0 0,1 0 0,0-1 0,6-7 1,8-8-10,18-24 1,-31 36-16,7-8-128,-1 0 0,0 0 0,-2-1 1,0-1-1,0 0 0,-2 0 0,8-21 0,-16 28-370,-7 13 81,-8 14-42,7-4 157,0 0-1,0 1 0,1 0 1,1 0-1,0 1 0,1-1 0,1 1 1,0 0-1,1 1 0,0-1 0,0 29 1,3-42 259,0 1 1,0-1-1,0 1 0,1-1 1,-1 1-1,1-1 1,-1 1-1,1-1 1,0 1-1,0-1 1,0 0-1,0 0 1,0 1-1,1-1 0,-1 0 1,1 0-1,0 0 1,-1 0-1,1 0 1,3 2-1,-2-3-43,0 0-1,0 0 1,0-1 0,1 1 0,-1-1-1,6 0 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1.054"/>
    </inkml:context>
    <inkml:brush xml:id="br0">
      <inkml:brushProperty name="width" value="0.05" units="cm"/>
      <inkml:brushProperty name="height" value="0.05" units="cm"/>
    </inkml:brush>
  </inkml:definitions>
  <inkml:trace contextRef="#ctx0" brushRef="#br0">127 293 15195,'-7'2'201,"0"1"0,1-1 0,0 1-1,-1 0 1,1 1 0,0 0 0,1 0 0,-1 0-1,1 0 1,0 1 0,0 0 0,0 0 0,0 1-1,1-1 1,0 1 0,-4 7 0,4-7-61,0 1 0,1 0 0,-1 0 0,1 0 1,1 0-1,-1 1 0,1-1 0,1 1 0,-1-1 0,1 1 0,1 0 1,-1-1-1,1 1 0,1 9 0,0-15-122,-1 0 1,0 0-1,1-1 0,-1 1 0,1 0 0,0-1 1,-1 1-1,1 0 0,0-1 0,0 1 1,0-1-1,0 1 0,0-1 0,0 0 1,1 0-1,-1 1 0,0-1 0,1 0 0,-1 0 1,1 0-1,-1 0 0,1 0 0,-1-1 1,1 1-1,0 0 0,-1-1 0,1 1 0,0-1 1,0 0-1,-1 1 0,1-1 0,0 0 1,0 0-1,1 0 0,4-1 18,0 0-1,0-1 1,0 1 0,0-1-1,0-1 1,0 1-1,9-6 1,17-11 14,-1-1 0,-1-1 0,-1-2 1,-1-1-1,-1-1 0,-1-1 0,37-48 0,-51 57-108,-1-1-1,-1 1 0,15-33 0,-23 43 11,0 0 0,0 0 0,-1 0 0,0-1 0,0 1 0,-1-1 0,0 0 0,0 1 0,-1-1 0,0 0 0,0 0 0,-1 1 1,-2-10-1,2 14 26,0 0 0,0-1 0,0 1 1,-1 0-1,0 0 0,0 0 1,0 0-1,0 0 0,0 0 0,0 1 1,-1-1-1,1 1 0,-1 0 1,0-1-1,0 1 0,0 1 0,0-1 1,0 0-1,0 1 0,0-1 1,-1 1-1,1 0 0,0 0 0,-1 0 1,1 0-1,-1 1 0,1 0 1,-1-1-1,-3 2 0,-3-1 36,0 0-1,0 1 1,1 0-1,-1 1 1,1 0-1,-1 1 1,1 0-1,0 0 1,-14 7-1,12-3 93,0-1 0,1 2 0,0 0 0,-15 14 0,20-17-29,0 0 1,0 1-1,1-1 0,-1 1 1,2 0-1,-1 1 0,0-1 1,1 1-1,-3 9 0,6-14-57,-1 0 0,1-1 0,0 1-1,0 0 1,0 0 0,0 0 0,0 0-1,0 0 1,0 0 0,1 0 0,-1 0-1,1-1 1,-1 1 0,1 0 0,0 0-1,0-1 1,-1 1 0,1 0-1,1-1 1,-1 1 0,0-1 0,0 1-1,0-1 1,1 1 0,-1-1 0,1 0-1,-1 0 1,1 0 0,0 0 0,-1 0-1,3 1 1,6 3-28,1-1 1,0 1-1,0-2 0,12 3 1,-4-1-20,6 3-128,-1 1 0,0 0 0,-1 2 0,0 1 0,39 27 0,-51-31 18,0 1 1,0 0 0,-1 1 0,0 0-1,-1 1 1,0 0 0,-1 0 0,0 1-1,0 0 1,-2 1 0,1-1 0,4 16-1,-3 0-247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1.582"/>
    </inkml:context>
    <inkml:brush xml:id="br0">
      <inkml:brushProperty name="width" value="0.05" units="cm"/>
      <inkml:brushProperty name="height" value="0.05" units="cm"/>
    </inkml:brush>
  </inkml:definitions>
  <inkml:trace contextRef="#ctx0" brushRef="#br0">26 1 17268,'-4'12'390,"0"0"1,1 1-1,0-1 1,1 1-1,1 0 1,0 0-1,0 18 1,1 0 308,-6 119 1038,19 208-1,-12-346-1670,0 1 35,0-1 1,1 1-1,1-1 0,6 19 1,-8-29-72,0 1 0,0-1 0,0 0 0,0 0 0,0 0 1,1 0-1,-1 0 0,1 0 0,-1 0 0,1 0 0,0 0 0,0-1 1,0 1-1,0-1 0,0 1 0,0-1 0,0 0 0,0 0 0,1 0 1,-1 0-1,0 0 0,1 0 0,-1-1 0,0 1 0,1-1 0,-1 0 1,1 0-1,4 0 0,1-1 22,0-1 0,-1 0 0,1 0 0,-1 0 0,0-1 1,1-1-1,-1 1 0,0-1 0,-1 0 0,1-1 0,-1 1 0,0-1 0,0-1 0,0 1 1,4-7-1,13-14 93,-2-1 0,20-33 0,1-7 57,34-75-1,-56 99-331,-2-1-1,-2 0 1,11-53 0,-24 85 33,-1 5-48,0 0-1,-1 0 0,0 0 0,0 0 1,0 0-1,-1-1 0,0 1 1,0 0-1,-3-11 0,3 17 111,0 0-1,0 1 1,0-1-1,0 0 1,-1 1-1,1-1 1,0 0-1,-1 1 1,1-1-1,0 1 1,-1-1-1,1 0 1,-1 1-1,1-1 1,-1 1-1,1-1 1,-1 1-1,1 0 1,-1-1-1,0 1 1,1-1-1,-1 1 1,0 0-1,1 0 1,-1-1-1,0 1 1,1 0-1,-1 0 1,0 0-1,1 0 1,-1 0-1,0 0 1,0 0-1,1 0 1,-1 0-1,0 0 1,1 0-1,-1 0 1,0 0-1,1 1 1,-1-1-1,0 0 1,1 0-1,-2 1 1,-3 2-83,1 0 1,-1 0-1,1 0 0,0 0 1,-4 4-1,-20 21-566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2.030"/>
    </inkml:context>
    <inkml:brush xml:id="br0">
      <inkml:brushProperty name="width" value="0.05" units="cm"/>
      <inkml:brushProperty name="height" value="0.05" units="cm"/>
    </inkml:brush>
  </inkml:definitions>
  <inkml:trace contextRef="#ctx0" brushRef="#br0">0 174 13019,'3'7'181,"0"-1"1,1 0-1,-1 0 0,1 0 1,1 0-1,-1 0 1,1-1-1,0 0 1,0 0-1,0 0 0,1-1 1,0 0-1,0 0 1,9 5-1,-7-5-24,0-1 0,1-1 0,-1 1 1,1-1-1,-1-1 0,1 1 0,-1-1 0,1-1 0,0 0 0,16-1 0,-14-1-155,0 0-1,1 0 0,-1-1 1,0-1-1,-1 1 0,1-2 0,-1 0 1,0 0-1,0-1 0,0 0 1,-1 0-1,0-1 0,0 0 1,0-1-1,-1 0 0,-1-1 0,1 1 1,8-15-1,-11 14-100,0-1 1,0 0-1,-1 0 0,0 0 1,-1 0-1,0 0 0,-1-1 1,0 1-1,0-21 0,-1 30 95,-1-1 0,0 1 0,0 0 0,0 0 0,0-1 0,0 1 0,0 0 0,-1-1 0,1 1 0,0 0 0,-1-1 0,1 1 0,-1 0 0,1 0 0,-1 0 0,1-1 0,-1 1 0,0 0 0,0 0 0,0 0 0,1 0 0,-1 0 0,0 0 0,0 1 0,0-1 0,-1 0 0,1 0 0,0 1 0,0-1 0,-2 0 0,1 1 32,0 0 0,0 0 0,0 0 0,0 0 0,1 0 0,-1 1 0,0-1 0,0 1 0,0-1 0,0 1 0,1 0 0,-1 0 0,0 0 0,1 0 0,-1 0 0,1 0 0,-1 0 0,1 0 0,-1 1 0,1-1 0,-2 2 0,-7 12 309,0-1 1,0 1-1,1 1 0,1-1 0,1 2 0,0-1 0,1 1 1,1 0-1,0 0 0,-3 26 0,8-41-281,0 0 0,-1 0 0,1 0 0,0 0 0,1 1 0,-1-1 0,0 0 0,0 0 0,1 0 0,-1 1 0,1-1 0,0 0-1,0 0 1,0 0 0,0 0 0,2 2 0,-2-2-4,0-1-1,0 0 0,1 0 0,-1 0 0,1 0 1,-1 0-1,1 0 0,-1 0 0,1-1 1,0 1-1,-1 0 0,1-1 0,0 1 1,0-1-1,-1 0 0,3 1 0,4-1 68,0-1 0,0 1-1,0-2 1,0 1-1,-1-1 1,1 0 0,11-4-1,4-4 72,-1 0 0,0-2-1,30-20 1,58-50 156,-33 23-592,-61 50 91,-15 9 146,-1 0 0,1 0 1,-1 0-1,0 0 0,1 0 1,-1 0-1,0 0 1,1 0-1,-1 0 0,1 0 1,-1 0-1,0 0 0,1 0 1,-1 1-1,0-1 1,1 0-1,-1 0 0,0 0 1,1 0-1,-1 1 0,0-1 1,1 0-1,-1 1 1,1 1-12,0-1 0,0 1 0,-1 0 0,1-1 0,-1 1 0,1 0 0,-1 0 0,0 0 0,0 0 0,0 0 0,0-1 1,0 1-1,-1 2 0,-2 23-94,2-20 51,0 0 1,0 0 0,0 0 0,1-1 0,0 1-1,2 10 1,-2-16 21,0-1-1,0 1 0,0-1 1,0 1-1,1-1 1,-1 1-1,0-1 0,0 1 1,1-1-1,-1 1 1,0-1-1,1 0 0,-1 1 1,0-1-1,1 1 1,-1-1-1,1 0 0,-1 1 1,0-1-1,1 0 1,-1 1-1,1-1 0,-1 0 1,1 0-1,-1 0 1,1 1-1,-1-1 0,2 0 1,15-5-971,15-18 119,-2-8 330,5-6-185</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2.446"/>
    </inkml:context>
    <inkml:brush xml:id="br0">
      <inkml:brushProperty name="width" value="0.05" units="cm"/>
      <inkml:brushProperty name="height" value="0.05" units="cm"/>
    </inkml:brush>
  </inkml:definitions>
  <inkml:trace contextRef="#ctx0" brushRef="#br0">153 1 16972,'-17'13'587,"0"1"1,2 0-1,0 2 1,0-1-1,1 2 1,1 0-1,1 1 1,-13 23-1,24-38-528,-1 0 0,1 0 0,0 0-1,0 0 1,0 0 0,0 0-1,0 1 1,1-1 0,0 0 0,-1 0-1,1 1 1,0 3 0,1-5-46,0-1-1,-1 1 1,1 0 0,0-1 0,0 1 0,0 0-1,0-1 1,0 1 0,0-1 0,0 0 0,0 1 0,0-1-1,1 0 1,-1 0 0,1 0 0,-1 0 0,1 0-1,-1 0 1,1 0 0,0 0 0,-1-1 0,1 1 0,2 0-1,69 20-222,-52-17 82,0 2 0,-1 0 0,0 2 1,21 10-1,-33-13 50,0 0-1,0 0 1,0 1 0,-1 0-1,0 0 1,0 1 0,9 11-1,-15-16 94,1 0-1,0 0 0,-1 0 1,0 0-1,0 0 0,1 0 1,-1 1-1,0-1 0,-1 0 1,1 1-1,0-1 0,-1 1 1,1-1-1,-1 1 0,0-1 1,0 1-1,0-1 0,0 1 1,0-1-1,-1 1 0,1-1 1,-1 1-1,0-1 0,1 1 1,-1-1-1,0 0 0,0 0 1,-1 1-1,1-1 0,0 0 1,-1 0-1,-3 3 0,-1 2 143,-1-2-1,0 1 1,-1-1-1,1 0 1,-1 0-1,0-1 1,-1 0-1,-9 3 1,11-5-88,1 1 0,-1-1 0,0-1 0,0 1-1,1-1 1,-1-1 0,0 1 0,0-1 0,0 0 0,0-1 0,-9-1 0,15 2-129,-1-1 1,1 1 0,0-1 0,-1 0-1,1 1 1,0-1 0,-1 0 0,1 0-1,0 0 1,0 1 0,0-1 0,0-1-1,0 1 1,0 0 0,0 0 0,0 0-1,0 0 1,1-1 0,-1 1 0,0 0-1,1-1 1,-1 1 0,1-1 0,-1 1-1,1 0 1,0-1 0,0 1 0,0-1-1,-1 1 1,2-3 0,-1-4-58,1 1 1,0 0-1,1 0 0,0 0 1,3-8-1,13-31-520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2.831"/>
    </inkml:context>
    <inkml:brush xml:id="br0">
      <inkml:brushProperty name="width" value="0.05" units="cm"/>
      <inkml:brushProperty name="height" value="0.05" units="cm"/>
    </inkml:brush>
  </inkml:definitions>
  <inkml:trace contextRef="#ctx0" brushRef="#br0">7 41 17492,'0'25'1191,"-3"38"-1,1-46-771,1 0 0,0 0 0,2 0 0,0 0-1,3 18 1,-4-32-360,1-1 1,0 1-1,0 0 0,0 0 1,0 0-1,0-1 0,1 1 1,-1-1-1,1 1 0,-1-1 0,1 0 1,0 1-1,0-1 0,0 0 1,0 0-1,1 0 0,-1-1 1,0 1-1,1 0 0,-1-1 0,1 0 1,0 1-1,-1-1 0,1 0 1,0 0-1,0-1 0,0 1 0,0-1 1,-1 1-1,1-1 0,0 0 1,0 0-1,0 0 0,0 0 1,5-2-1,4 0 11,0-1 1,0 0-1,-1-1 0,0 0 1,1-1-1,-2-1 1,17-9-1,-2-2-13,-2-1 0,0-1 0,33-37 0,52-73-204,-107 128 143,16-17-91,-11 16 35,-5 11-3,-11 37-6,7-34 76,0-1 0,1 0-1,0 1 1,1-1 0,1 19 0,0-29-4,0 1 1,0-1-1,0 1 0,1-1 1,-1 0-1,1 1 1,-1-1-1,1 0 1,-1 1-1,1-1 1,0 0-1,0 1 1,0-1-1,0 0 0,0 0 1,0 0-1,0 0 1,0 0-1,0 0 1,0 0-1,0 0 1,1-1-1,-1 1 0,0 0 1,1-1-1,-1 1 1,0-1-1,1 1 1,-1-1-1,1 0 1,-1 1-1,1-1 0,-1 0 1,1 0-1,-1 0 1,0 0-1,1-1 1,-1 1-1,1 0 1,1-1-1,6-1-18,1 0-1,0-1 1,-1 0-1,14-6 1,4-5-275,34-22 1,-35 20-266,28-13-1,-52 28 498,0 0 0,0 0 0,0 0-1,0 1 1,0-1 0,0 1 0,0 0 0,0-1 0,4 1 0,-6 0 32,1 0 0,0 0 0,-1 1 0,1-1 0,-1 0 0,1 0 0,0 0 0,-1 1 0,1-1 0,-1 0 0,1 1 0,0-1 0,-1 1 1,1-1-1,-1 0 0,0 1 0,1-1 0,-1 1 0,1-1 0,0 2 0,0 1-43,0 1 0,0-1 0,0 1 1,-1-1-1,1 1 0,-1 0 0,0-1 0,0 6 1,0 4 93,0-8-27,0-1 0,0 0 0,1 0 1,0 0-1,-1 0 0,1 0 1,2 5-1,-2-8-13,-1-1 1,1 1-1,-1 0 1,1-1-1,-1 1 0,1-1 1,0 1-1,-1-1 1,1 1-1,0-1 1,-1 1-1,1-1 0,0 1 1,-1-1-1,1 0 1,0 1-1,0-1 1,0 0-1,-1 0 1,1 0-1,0 0 0,0 0 1,0 0-1,0 0 1,-1 0-1,1 0 1,0 0-1,0 0 0,0 0 1,-1 0-1,1-1 1,0 1-1,0 0 1,-1-1-1,1 1 1,0-1-1,0 1 0,-1-1 1,1 1-1,0-1 1,0 0-1,10-7-232,-1 0-1,0-1 0,-1 0 1,1-1-1,-2 0 0,1 0 1,7-13-1,-8 12 107,18-25-364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3.644"/>
    </inkml:context>
    <inkml:brush xml:id="br0">
      <inkml:brushProperty name="width" value="0.05" units="cm"/>
      <inkml:brushProperty name="height" value="0.05" units="cm"/>
    </inkml:brush>
  </inkml:definitions>
  <inkml:trace contextRef="#ctx0" brushRef="#br0">3 465 14499,'-1'6'395,"1"-1"1,-1 1-1,1-1 1,0 1-1,0-1 0,0 1 1,1 0-1,2 10 0,-2-15-292,-1 0-1,1 0 0,-1 0 1,1 0-1,-1 0 1,1 0-1,0 0 0,-1 0 1,1-1-1,0 1 0,0 0 1,0 0-1,0-1 1,0 1-1,-1 0 0,1-1 1,0 1-1,0-1 0,2 1 1,-1 0 18,0-1 0,0 0 1,0 0-1,1 0 0,-1 0 0,0 0 0,0 0 1,0-1-1,0 1 0,0-1 0,0 0 1,0 1-1,0-1 0,2-1 0,11-6 274,-1 0 0,0 0-1,-1-2 1,0 1-1,20-21 1,-26 24-345,0-1-1,-1 0 1,0-1 0,-1 1-1,0-1 1,0 0-1,0-1 1,-1 1 0,0-1-1,-1 0 1,3-10 0,-6 17-55,1 1-1,-1 0 1,1 0 0,-1-1 0,0 1 0,0 0 0,1 0-1,-1-1 1,0 1 0,0 0 0,0-1 0,-1 1 0,1 0 0,0-1-1,0 1 1,-1 0 0,1 0 0,-1-1 0,1 1 0,-1 0 0,1 0-1,-1 0 1,0 0 0,0 0 0,0 0 0,1 0 0,-1 0 0,0 0-1,0 0 1,0 0 0,0 0 0,0 1 0,-1-1 0,1 0-1,0 1 1,0-1 0,0 1 0,-1-1 0,1 1 0,0 0 0,0-1-1,-1 1 1,-2 0 0,0 0-13,-1 0-1,0 1 1,0 0 0,0-1-1,1 2 1,-1-1 0,0 0-1,1 1 1,0 0 0,-1 0-1,-4 3 1,0 2 14,0 0 1,0 0 0,0 1-1,1 0 1,0 1-1,1 0 1,0 0-1,0 1 1,1 0-1,0 0 1,1 0 0,0 0-1,1 1 1,0 0-1,0 0 1,1 0-1,1 1 1,-2 13 0,4-22 9,0 0 0,0 0 0,0 0 0,1 0 0,-1 0 1,1 1-1,-1-1 0,1 0 0,0 0 0,0 0 1,1 0-1,-1-1 0,1 1 0,-1 0 0,1 0 1,0-1-1,0 1 0,0-1 0,0 0 0,1 0 1,-1 1-1,0-1 0,1-1 0,0 1 0,-1 0 0,1-1 1,0 1-1,0-1 0,0 0 0,0 0 0,0 0 1,5 1-1,2 0 8,1-1 0,0 0 0,0 0 1,0-1-1,0-1 0,-1 0 0,1 0 0,16-4 1,0-3-9,0-1 0,-1-1 1,0-1-1,-1-1 0,0-2 1,29-20-1,-26 13-172,-1 0 1,-1-1-1,-1-2 0,39-48 0,-57 64 67,-6 7 68,0-1 1,1 1-1,-1-1 0,0 1 0,0-1 0,0 1 1,0-1-1,0 0 0,0 1 0,0-1 0,0 0 1,-1 0-1,1 0 0,-1 0 0,1 0 0,-1-2 1,0 3 20,0 1 1,0-1 0,0 1 0,0 0-1,-1-1 1,1 1 0,0 0 0,0-1-1,0 1 1,-1 0 0,1-1 0,0 1-1,0 0 1,-1 0 0,1-1 0,0 1-1,0 0 1,-1 0 0,1 0 0,0-1-1,-1 1 1,1 0 0,0 0 0,-1 0-1,1 0 1,-1 0 0,1-1 0,0 1-1,-1 0 1,1 0 0,0 0 0,-1 0-1,1 0 1,-1 0 0,1 0 0,0 0-1,-1 1 1,1-1 0,0 0 0,-1 0-1,1 0 1,0 0 0,-1 0-1,1 1 1,0-1 0,-1 0 0,1 0-1,0 1 1,-1-1 0,1 0 0,0 1 0,-20 13-145,-6 21 194,25-33-20,-1 0 0,1 0 0,0 0 0,0 1 0,0-1 0,0 0 0,1 0 0,-1 1 0,1-1 0,-1 1 0,1-1 0,0 0 0,0 1 0,0-1 0,1 5 0,-1-6-7,1 0 0,-1 0 0,1 0 0,0 0 0,0 0 0,-1-1 0,1 1 0,0 0 0,0-1 0,0 1 0,0 0-1,0-1 1,0 1 0,0-1 0,0 0 0,0 1 0,0-1 0,0 0 0,0 1 0,0-1 0,0 0 0,0 0 0,0 0 0,0 0 0,0 0 0,0 0 0,2-1 0,30-5 153,-15 0-136,-1 0 0,0-2-1,-1 0 1,1-1-1,-2 0 1,1-1 0,-1-1-1,-1-1 1,0 0 0,17-20-1,-13 13-157,-2-1-1,-1 0 1,0-1-1,-2-1 1,0 0-1,18-47 1,-30 65 93,2-1-28,-1-1 0,0 1 0,0-1 0,-1 0 0,0 1 0,0-1 0,0 0 0,-1 0-1,0-7 1,0 12 56,0 1 0,0 0 0,0-1 0,0 1 0,0-1-1,0 1 1,0-1 0,0 1 0,0-1 0,0 1 0,0-1-1,0 1 1,0-1 0,-1 1 0,1 0 0,0-1 0,0 1-1,0-1 1,-1 1 0,1 0 0,0-1 0,-1 1 0,1 0-1,0-1 1,-1 1 0,1 0 0,-1-1 0,1 1 0,0 0-1,-1 0 1,1 0 0,-1-1 0,1 1 0,-1 0-1,1 0 1,0 0 0,-1 0 0,1 0 0,-1 0 0,1 0-1,-1 0 1,1 0 0,-1 0 0,1 0 0,-1 0 0,1 0-1,-1 0 1,1 0 0,-1 0 0,1 1 0,0-1 0,-1 0-1,1 0 1,-1 1 0,1-1 0,0 0 0,-1 0 0,1 1-1,0-1 1,-1 1 0,-3 2-8,1 0 1,-1 1-1,1-1 0,0 1 1,-5 7-1,-4 11 132,0 1 0,2 1 0,0 0-1,2 0 1,1 1 0,0 0 0,2 0 0,1 0 0,1 1 0,0 42 0,5-54-138,0 1 0,0-1 0,2 1 0,-1-1 0,2 0 0,0 0 1,1 0-1,0-1 0,1 0 0,0 0 0,1-1 0,1 1 0,12 13 1,-21-25-4,1-1 1,0 1-1,-1 0 1,1 0-1,0 0 1,0-1-1,0 1 1,0 0-1,-1 0 1,1-1-1,0 1 1,0-1-1,0 1 1,0-1-1,0 0 1,1 1-1,-1-1 1,2 1-1,-3-2 7,0 1 1,1-1-1,-1 1 0,0-1 0,0 0 0,1 1 0,-1-1 0,0 1 0,0-1 0,0 1 0,0-1 0,1 0 0,-1 1 0,0-1 1,0 1-1,0-1 0,0 1 0,-1-1 0,1 0 0,0 1 0,0-1 0,0 1 0,-1-2 0,-13-41-355,-70-132 692,51 112 503,-37-102 0,69 164-804,0 0-1,1-1 1,-1 1-1,1-1 1,-1 1 0,1-1-1,0 0 1,-1 1-1,1-1 1,0 1 0,0-1-1,0 0 1,0 1-1,1-1 1,-1-1-1,1 3-30,-1 0-1,1-1 1,-1 1-1,0 0 1,1 0-1,-1 0 1,1 0-1,-1 0 1,1 0-1,-1 0 1,1 0-1,-1 0 1,0 0-1,1 0 1,-1 0-1,1 0 1,-1 0-1,1 0 1,-1 0-1,1 0 1,-1 1-1,0-1 0,1 0 1,-1 0-1,1 0 1,-1 1-1,0-1 1,1 0-1,-1 1 1,1 0-1,5 4-126,1 0 0,-1 1 0,-1-1 0,6 8 1,9 15-99,0 1-109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5.316"/>
    </inkml:context>
    <inkml:brush xml:id="br0">
      <inkml:brushProperty name="width" value="0.05" units="cm"/>
      <inkml:brushProperty name="height" value="0.05" units="cm"/>
    </inkml:brush>
  </inkml:definitions>
  <inkml:trace contextRef="#ctx0" brushRef="#br0">108 300 15579,'2'-5'697,"1"-3"14,0-1 1,0 1-1,-1 0 1,0-1-1,0 0 0,-1 1 1,0-13-1,-1 20-666,0 1 0,0 0 0,0-1 0,0 1 0,0 0-1,0-1 1,0 1 0,0 0 0,0-1 0,0 1 0,0 0-1,0-1 1,0 1 0,0 0 0,-1-1 0,1 1 0,0 0-1,0-1 1,0 1 0,0 0 0,-1 0 0,1-1 0,0 1-1,0 0 1,-1 0 0,1-1 0,0 1 0,-1 0 0,1 0 0,0 0-1,0 0 1,-1-1 0,1 1 0,0 0 0,-1 0 0,1 0-1,0 0 1,-1 0 0,1 0 0,-1 0 0,1 0 0,0 0-1,-1 0 1,1 0 0,0 0 0,-1 0 0,1 0 0,0 0-1,-1 0 1,1 1 0,0-1 0,-1 0 0,1 0 0,0 0-1,0 0 1,-1 1 0,1-1 0,-17 14 714,4 1-516,1 0 1,1 1-1,-14 23 0,19-28-281,1-1-1,0 1 0,1 0 0,0 1 0,0-1 0,-3 22 0,7-32 25,0 0-1,0 1 0,-1-1 0,1 1 1,0-1-1,0 1 0,0-1 1,0 1-1,1-1 0,-1 0 1,0 1-1,0-1 0,1 1 0,-1-1 1,1 0-1,0 1 0,-1-1 1,1 0-1,0 0 0,1 3 0,0-4-5,-1 1 1,1 0-1,-1-1 0,1 1 0,0-1 0,-1 1 0,1-1 0,0 0 0,-1 0 0,1 0 0,0 0 0,-1 0 0,1 0 0,0 0 0,-1 0 0,1-1 0,2 0 0,11-1-89,0 0 0,0 1-1,1 1 1,-1 1 0,0 0 0,1 1 0,-1 0-1,0 1 1,0 1 0,-1 0 0,1 1-1,-1 1 1,0 0 0,0 1 0,-1 1 0,0 0-1,0 0 1,-1 2 0,0-1 0,-1 2-1,0-1 1,0 1 0,-1 1 0,-1 0 0,0 0-1,0 1 1,-2 0 0,1 1 0,5 15-1,-11-22 157,0 0-1,-1 1 0,0-1 0,0 0 1,0 1-1,-1-1 0,0 0 0,-1 1 1,1-1-1,-1 0 0,-1 1 0,0-1 1,0 0-1,0 0 0,-1 0 0,0-1 1,0 1-1,0-1 0,-1 1 0,0-1 1,-8 9-1,9-11 26,-1 1 0,0-1 0,0 0 0,0 0 0,-1-1 0,1 1 0,-1-1 0,0 0 0,0 0 0,0 0 0,0-1 0,0 0 0,-1 0 0,1 0-1,-1-1 1,1 0 0,-1 0 0,0 0 0,0 0 0,1-1 0,-1 0 0,0-1 0,1 1 0,-1-1 0,0 0 0,1 0 0,-1-1 0,-5-2 0,4 1-83,1 0-1,0-1 0,0 0 1,0 0-1,1 0 1,-1-1-1,1 0 1,0 0-1,0 0 1,1 0-1,-1-1 1,1 0-1,1 0 0,-1 0 1,1-1-1,0 1 1,0-1-1,1 1 1,0-1-1,0 0 1,0 0-1,0-9 1,1 8-60,1 0 0,-1 1 0,1-1 0,1 0 1,-1 1-1,1-1 0,1 1 0,0-1 0,0 1 1,0-1-1,1 1 0,0 0 0,0 0 0,0 0 1,1 0-1,1 1 0,-1 0 0,1 0 0,0 0 0,9-8 1,15-8-356,1 1 0,61-30 0,28-18-254,-106 60 657,-1-1-1,0 0 1,-1-1 0,0 0 0,0 0-1,15-24 1,-21 28 79,-1 0 1,0-1-1,-1 1 0,1-1 0,-2 0 1,3-8-1,-4 12-4,0 1 0,-1-1 0,1 1 0,-1 0 0,0-1 0,0 1 0,0-1 0,0 1 0,-1-1 0,1 1 0,-1 0 0,0-1 0,0 1 0,0 0 0,-1 0 0,1 0 0,-3-4 0,3 6-22,0-1 0,0 1 0,0 0 0,0 0 0,0 0-1,0 0 1,0 0 0,-1 0 0,1 0 0,0 0 0,-1 0 0,1 0 0,-1 1 0,1-1 0,-1 1 0,1-1 0,-1 1 0,1 0 0,-1-1 0,1 1-1,-1 0 1,0 0 0,1 0 0,-1 0 0,1 0 0,-1 1 0,1-1 0,-1 0 0,1 1 0,-1-1 0,1 1 0,-1-1 0,1 1 0,-1 0-1,1 0 1,-3 1 0,0 1 10,-1 1 0,1-1 0,0 1 0,0 0-1,0 0 1,0 0 0,1 1 0,-1-1 0,-3 8-1,4-4-27,0 0 0,0 1 0,0 0 0,1-1 0,1 1-1,-1 0 1,1 0 0,1 0 0,0 0 0,0 0-1,2 9 1,-2-14-11,1 0 0,0 0 0,0 0 0,0 0 0,1 0 0,-1 0 0,1 0 0,0 0 0,0-1 0,0 1 0,4 4 0,-4-6 0,0 0 1,0-1-1,0 1 0,1-1 1,-1 1-1,0-1 0,1 0 1,-1 1-1,0-1 0,1 0 1,-1-1-1,1 1 0,0 0 1,-1-1-1,1 0 0,0 1 1,-1-1-1,1 0 0,3-1 1,1 0 1,1 0 1,-1-1 0,0 0 0,0-1 0,-1 0-1,1 0 1,0 0 0,-1-1 0,0 0 0,0 0 0,0 0-1,0-1 1,-1 0 0,6-6 0,4-6 17,-1 0 0,0 0 0,15-28 0,-18 27-46,-1-1 0,0 0-1,-2-1 1,0 1 0,-2-2 0,7-32 0,-12 34-139,-1 19 159,0 0 1,-1 0 0,1 0-1,0-1 1,0 1-1,0 0 1,0 0-1,0 0 1,0 0 0,0 0-1,0 0 1,0-1-1,0 1 1,0 0 0,-1 0-1,1 0 1,0 0-1,0 0 1,0 0 0,0 0-1,0 0 1,0 0-1,-1 0 1,1-1 0,0 1-1,0 0 1,0 0-1,0 0 1,0 0-1,0 0 1,-1 0 0,1 0-1,0 0 1,0 0-1,0 0 1,0 0 0,-1 0-1,1 0 1,0 0-1,0 0 1,0 1 0,0-1-1,0 0 1,0 0-1,-1 0 1,1 0 0,0 0-1,0 0 1,0 0-1,-2 2-23,0 0 1,1 0-1,-1 0 0,1 1 0,-1-1 0,1 0 0,0 0 1,0 1-1,0-1 0,-1 4 0,-3 12 5,1 0 0,0 1 1,2-1-1,0 1 0,1 0 0,0-1 0,2 1 1,0 0-1,7 31 0,-7-46 43,0 0 0,0-1 0,0 1 0,1-1 0,-1 1 0,1-1 0,0 0-1,0 0 1,0 1 0,1-1 0,-1-1 0,1 1 0,-1 0 0,1-1 0,0 1 0,0-1 0,0 0 0,0 0 0,0 0 0,1 0 0,-1-1 0,1 1 0,-1-1-1,1 0 1,-1 0 0,1 0 0,0 0 0,0-1 0,-1 1 0,1-1 0,0 0 0,0 0 0,-1-1 0,1 1 0,0-1 0,0 0 0,5-2-1,7-2 58,-2-2-1,1 1 0,-1-2 0,0 0 0,-1-1 0,1 0 0,-2-1 0,22-21 0,-8 4 58,-1-1 1,35-51 0,-49 63-121,-6 10-41,0-2 0,0 1 0,0 0 1,-1-1-1,6-15 0,-19 98-197,4-50 221,2 1 0,0-1 0,2 1 0,1 0 1,5 37-1,-5-60 15,1 0 0,-1 0 0,1-1 0,0 1 0,0 0 1,0 0-1,0 0 0,1-1 0,-1 1 0,1-1 0,-1 1 1,1-1-1,0 0 0,0 1 0,5 3 0,-6-6 1,1 1-1,0 0 0,-1-1 0,1 1 1,0-1-1,0 1 0,-1-1 1,1 0-1,0 0 0,0 0 1,0 0-1,-1 0 0,1 0 0,0-1 1,0 1-1,-1 0 0,1-1 1,0 1-1,0-1 0,-1 0 1,1 0-1,-1 0 0,1 1 1,-1-2-1,1 1 0,2-2 0,5-4 33,0-1 0,0-1-1,0 0 1,-1 0 0,0-1-1,-1 0 1,0 0 0,-1 0-1,0-1 1,5-12 0,-4 5-10,0 0 1,-1 0-1,-1-1 1,-1 0-1,3-32 1,-6 41-55,-1 0 0,0 0 0,0 0 0,-4-15 0,3 22 7,1 0 0,-1 1 0,1-1-1,-1 0 1,0 1 0,0-1 0,-1 1 0,1-1-1,0 1 1,-1 0 0,1-1 0,-1 1-1,0 0 1,0 0 0,0 0 0,0 0 0,0 1-1,0-1 1,-1 0 0,-2-1 0,3 3 3,1-1 1,0 1 0,-1 0-1,1 0 1,0 0-1,-1 0 1,1 0-1,0 0 1,-1 0 0,1 0-1,0 1 1,-1-1-1,1 0 1,0 1-1,0-1 1,-1 1 0,1-1-1,0 1 1,0 0-1,0-1 1,0 1 0,0 0-1,0 0 1,0 0-1,0 0 1,0 0-1,0 0 1,0 0 0,0 0-1,1 0 1,-1 1-1,0 1 1,-2 2-13,0 1 0,0 0 0,1 0 1,0 0-1,-2 10 0,2-8 18,1 1 0,0-1 1,1 1-1,0-1 0,0 0 0,1 1 0,0-1 1,0 1-1,3 8 0,-3-14 7,0 1-1,1-1 1,-1 0 0,1 0 0,-1 0-1,1 0 1,0 0 0,0-1 0,0 1-1,1-1 1,-1 1 0,0-1 0,1 0-1,0 0 1,-1 0 0,1 0 0,0 0-1,0 0 1,0-1 0,0 0 0,1 0-1,-1 1 1,0-2 0,0 1 0,6 0-1,3 0 11,1-1-1,-1 0 0,0-1 1,0 0-1,1-1 0,-1-1 1,20-6-1,85-39-9,-76 30-51,-29 13 21,-4 1-13,1 0 0,0 0 1,19-3-1,-26 6 28,-1 1 1,1 0-1,0-1 1,-1 1-1,1 0 1,0 0-1,0 0 1,-1 1-1,1-1 1,0 0-1,-1 1 1,1-1-1,0 1 1,-1-1-1,1 1 1,0 0-1,-1-1 1,1 1-1,-1 0 0,0 0 1,1 0-1,-1 1 1,0-1-1,1 0 1,-1 0-1,0 1 1,2 2-1,9 19-74,-9-15 100,1-1-1,0 0 0,0 0 1,1 0-1,7 8 1,-10-13-5,1 0 1,-1 0 0,0-1-1,0 1 1,1-1 0,-1 0-1,0 1 1,1-1 0,-1 0-1,1 0 1,0-1 0,-1 1-1,1-1 1,0 1 0,-1-1-1,1 0 1,0 0 0,0 0-1,-1 0 1,6-1 0,5-2-18,0-1 0,-1-1 1,1 0-1,-1 0 1,23-14-1,-24 12-122,0 1 0,1 0 0,0 0 0,0 2 0,0-1 0,18-3 0,-27 8 89,1 0 1,-1 0-1,0 0 0,0 1 1,0-1-1,1 1 0,-1-1 1,0 1-1,0 0 0,0 1 1,0-1-1,0 0 0,0 1 1,-1 0-1,1-1 0,0 1 1,2 3-1,-2-2 61,1-1-1,-1 1 0,1-1 1,0 0-1,0 0 1,0 0-1,0-1 1,0 1-1,9 1 0,1-3 14,1-1-1,0 0 0,-1 0 0,1-2 0,-1 0 0,0-1 0,23-8 1,25-6-409,-38 13-565,0 1 0,0 1-1,29 0 1,-49 3 695,0 0 1,0-1-1,0 1 0,0-1 0,0 0 0,0 0 1,0 0-1,5-3 0,6-3-332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5.749"/>
    </inkml:context>
    <inkml:brush xml:id="br0">
      <inkml:brushProperty name="width" value="0.05" units="cm"/>
      <inkml:brushProperty name="height" value="0.05" units="cm"/>
    </inkml:brush>
  </inkml:definitions>
  <inkml:trace contextRef="#ctx0" brushRef="#br0">235 1 18076,'0'1'71,"0"-1"0,0 1 0,0 0 0,0 0 1,0 0-1,0-1 0,0 1 0,0 0 0,0 0 0,0 0 1,0-1-1,0 1 0,0 0 0,-1 0 0,1 0 0,0-1 1,-1 1-1,1 0 0,0 0 0,-1-1 0,1 1 0,-1 0 1,-2 4 122,-9 25 246,2 0 0,1 1 1,1 0-1,2 0 0,1 1 0,1-1 0,2 1 1,1 0-1,5 44 0,-1-42-282,2 0-1,1-1 1,2 1-1,2-1 1,0-1-1,3 0 1,0-1-1,30 50 1,-2-29-606,-66-82-56,0 1-1,-36-32 1,16 17 91,-1 0 40,23 22 311,0 0 1,2-2-1,-24-31 0,44 53 79,-1 0-1,1 0 1,0 0 0,-1-1 0,1 1 0,0 0-1,0 0 1,1-1 0,-1 1 0,0-1-1,1 1 1,0-1 0,-1 1 0,1-1 0,0 1-1,0-1 1,1-3 0,0 4 7,0 0 1,-1 1-1,1-1 1,0 0-1,0 1 1,1-1-1,-1 1 1,0-1-1,0 1 1,1 0-1,-1-1 1,1 1-1,-1 0 1,1 0-1,-1 0 1,1 0-1,3-1 1,6-2 98,0 1 0,0 0 0,0 1 0,1 0 0,20-1 1,164 2-4,-30 1-969,-105-7 612,-9-3-111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3:06.167"/>
    </inkml:context>
    <inkml:brush xml:id="br0">
      <inkml:brushProperty name="width" value="0.05" units="cm"/>
      <inkml:brushProperty name="height" value="0.05" units="cm"/>
    </inkml:brush>
  </inkml:definitions>
  <inkml:trace contextRef="#ctx0" brushRef="#br0">26 587 15139,'-22'9'1466,"22"-9"-1448,0 0 1,0 0-1,0 0 1,0 0-1,-1 0 1,1 0 0,0 0-1,0 0 1,0 0-1,0 0 1,-1 0-1,1 0 1,0 0-1,0 0 1,0 1-1,0-1 1,0 0-1,-1 0 1,1 0-1,0 0 1,0 0-1,0 0 1,0 0-1,0 1 1,0-1-1,0 0 1,0 0-1,-1 0 1,1 0-1,0 0 1,0 1-1,0-1 1,0 0 0,0 0-1,0 0 1,0 0-1,0 1 1,0-1-1,0 0 1,0 0-1,0 0 1,0 0-1,0 1 1,0-1-1,0 0 1,0 0-1,0 0 1,0 0-1,1 1 1,-1-1-1,0 0 1,0 0-1,0 0 1,0 0-1,0 0 1,0 1-1,0-1 1,0 0 0,1 0-1,-1 0 1,0 0-1,0 0 1,12 3 620,52 3 1220,-1-4 1,120-10-1,-154 6-1632,846-110 1522,-13-77-2251,-20-62-4935,-825 244 5187,-7 4-16,0 0-1,-1-1 0,1 0 0,-1-1 1,15-9-1,-24 13 221,1 1 1,-1 0-1,0-1 0,1 1 1,-1 0-1,1-1 0,-1 1 1,0-1-1,0 1 0,1-1 1,-1 1-1,0-1 0,0 1 1,1-1-1,-1 1 1,0-1-1,0 1 0,0-1 1,0 1-1,0-1 0,0-1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6:51.897"/>
    </inkml:context>
    <inkml:brush xml:id="br0">
      <inkml:brushProperty name="width" value="0.05" units="cm"/>
      <inkml:brushProperty name="height" value="0.05" units="cm"/>
    </inkml:brush>
  </inkml:definitions>
  <inkml:trace contextRef="#ctx0" brushRef="#br0">71 6 15651,'9'-6'1073,"-25"12"-1073,2 1-136,2 3-209,2 2 313,-3-5-72,-1-19-64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1.994"/>
    </inkml:context>
    <inkml:brush xml:id="br0">
      <inkml:brushProperty name="width" value="0.05" units="cm"/>
      <inkml:brushProperty name="height" value="0.05" units="cm"/>
    </inkml:brush>
  </inkml:definitions>
  <inkml:trace contextRef="#ctx0" brushRef="#br0">26 1 17132,'-14'13'1520,"8"5"-1088,2 1-384,2-5 2505,2-2-1905,10-11-184,-1-2-48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02.182"/>
    </inkml:context>
    <inkml:brush xml:id="br0">
      <inkml:brushProperty name="width" value="0.05" units="cm"/>
      <inkml:brushProperty name="height" value="0.05" units="cm"/>
    </inkml:brush>
  </inkml:definitions>
  <inkml:trace contextRef="#ctx0" brushRef="#br0">5536 722 11002,'-69'-4'374,"0"-3"0,0-3-1,1-4 1,-116-37 0,-76-55-556,-30-11 512,-108 11 280,71 21-563,132 25-50,51 13 55,-214-39 1,249 72-28,-1 4 1,0 5-1,0 5 1,0 5-1,1 4 0,0 6 1,0 4-1,2 5 1,-116 41-1,108-25-32,1 5-1,-127 70 0,193-88 12,1 2 0,2 3 1,1 1-1,1 2 0,2 2 0,2 2 1,-43 55-1,33-28 0,-43 81 0,-30 78-2,76-137 4,-21 48 30,5 3 0,7 2-1,-41 163 1,52-123 28,8 1 0,-14 216 0,21 457 17,-9 92-130,-72-113 178,22-204 262,36 3 85,48-334-281,47 407 0,-8-448-254,126 470 0,-131-627 6,4-2 0,5-1 0,4-2 0,5-2 0,3-2 0,4-3 0,89 111 0,78 41 10,15-14 35,-48-49 10,-121-111 8,187 169-20,-221-208-1,2-2-1,2-1 1,0-2-1,1-2 1,70 28 0,-79-39-3,0-2 0,0-1 0,1-1 0,0-2 0,0-1 0,1-1 0,-1-2 0,59-6 0,-53 0 1,-1-2 0,0-1 0,0-1 0,-1-3 0,-1 0 0,0-2 0,39-24 0,-5-4 0,-2-3 0,-2-3-1,-2-3 1,-3-2 0,-2-3-1,-3-2 1,68-95-1,18-53-3,184-366-1,57-254 51,-242 513 15,220-539 193,-52-20-62,-30-72-115,-58-13-69,-173 669-16,7-305 1,-47 357 17,-44-413 0,16 490-6,-8 0-1,-7 2 1,-6 2 0,-7 2 0,-7 2 0,-7 2-1,-6 4 1,-6 3 0,-6 3 0,-7 4-1,-142-168 1,181 247-30,-2 3 0,-3 2 1,-87-66-1,104 91 76,0 2 1,-2 2 0,-1 2 0,0 1 0,-2 2 0,-86-24 0,75 32-13,-1 2 0,1 3 0,-1 2 0,-57 4 0,-65 11 32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13.422"/>
    </inkml:context>
    <inkml:brush xml:id="br0">
      <inkml:brushProperty name="width" value="0.05" units="cm"/>
      <inkml:brushProperty name="height" value="0.05" units="cm"/>
    </inkml:brush>
  </inkml:definitions>
  <inkml:trace contextRef="#ctx0" brushRef="#br0">978 1 15243,'-39'20'170,"1"3"-1,1 1 0,1 2 1,2 1-1,-36 36 1,-141 169-794,84-87 57,74-86 376,3 2 0,-51 81 0,77-101 222,1 0 1,2 2 0,2 0-1,2 2 1,-12 47 0,14-31 57,2 1 0,4 1 0,2 0 0,3 0 0,7 117 1,1-138-85,2-1 1,1 0-1,3-1 0,1 0 1,2 0-1,1-1 1,2-1-1,2 0 1,44 67-1,-23-53-43,1-1 0,3-3-1,2-1 1,2-2 0,2-2 0,1-3-1,3-2 1,1-2 0,1-2 0,2-3-1,1-2 1,92 31 0,-106-47 15,2-1 0,-1-3 0,1-1 1,1-3-1,-1-1 0,1-3 0,0-1 0,-1-3 1,1-2-1,-1-1 0,0-3 0,-1-2 0,0-1 1,-1-3-1,0-1 0,-1-3 0,-1-1 0,-1-2 1,-1-2-1,44-34 0,-40 22 21,-2-2 0,-2-1 0,-1-2 0,-3-2 0,-1-2 0,-2-1 0,-2-1 0,34-73 0,-38 63 32,-3 0-1,-3-2 0,-2-1 1,-2-1-1,-4 0 1,-2-1-1,5-87 0,-15 102 42,-2 0-1,-1 0 0,-3 0 0,-2 0 0,-2 0 0,-2 1 1,-2 1-1,-1 0 0,-3 1 0,-2 0 0,-2 2 0,-37-59 1,25 54 18,-2 2 1,-2 1 0,-1 2 0,-3 1 0,-1 3-1,-2 1 1,-1 2 0,-77-44 0,48 38-24,-2 3-1,-2 4 1,-1 2 0,-1 5 0,-95-20 0,88 29-75,-1 3 1,-145-5 0,175 20-27,0 2 0,0 3 0,0 2 1,1 3-1,-61 18 0,-42 27-21,-1 11-27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37.313"/>
    </inkml:context>
    <inkml:brush xml:id="br0">
      <inkml:brushProperty name="width" value="0.05" units="cm"/>
      <inkml:brushProperty name="height" value="0.05" units="cm"/>
    </inkml:brush>
  </inkml:definitions>
  <inkml:trace contextRef="#ctx0" brushRef="#br0">1 1166 15787,'7'53'-1,"3"-1"-1,3 1 1,36 96-1,-41-128-3,2-1 0,0 0 0,1 0 0,1-2 0,1 1 0,1-1 0,0-1 0,2 0 0,0-2-1,0 1 1,1-2 0,21 13 0,-29-21 0,1 0 0,0-2-1,0 1 1,0-1 0,1 0-1,0-1 1,-1-1-1,1 1 1,0-2 0,0 0-1,19 0 1,-15-2 3,-1 0-1,1-2 1,-1 1 0,0-2 0,1 0-1,-2-1 1,1 0 0,14-8-1,-4-1 14,-1-1-1,0 0 0,0-2 0,-2-1 0,0-1 1,-1 0-1,-1-2 0,30-42 0,-27 29 9,-1-2 0,-2 0 0,-2-1 0,-1-1 0,-2-1 0,-2 0-1,-1 0 1,8-62 0,-8-2 34,-4 0-1,-7-121 1,-17-31-45,11 210-154,-2 0 0,-2 1 0,-25-69 0,28 95 102,-1 1 1,0 0-1,-1 1 1,-1 0-1,-1 0 1,0 1-1,-16-16 1,-15-7-104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38.226"/>
    </inkml:context>
    <inkml:brush xml:id="br0">
      <inkml:brushProperty name="width" value="0.05" units="cm"/>
      <inkml:brushProperty name="height" value="0.05" units="cm"/>
    </inkml:brush>
  </inkml:definitions>
  <inkml:trace contextRef="#ctx0" brushRef="#br0">458 21 12355,'-3'-2'119,"0"-1"1,0 1 0,-1 0-1,1 0 1,-1 1 0,1-1 0,-1 1-1,0 0 1,0 0 0,0 0-1,1 0 1,-1 1 0,0-1-1,-5 1 1,-4 0 132,0 0 1,0 1-1,-13 3 0,16-2-141,0 1-1,1-1 1,-1 2-1,1-1 1,0 1-1,0 1 1,0 0-1,0 0 1,1 1-1,-11 8 1,8-3-50,1-1 1,0 2 0,0-1-1,1 1 1,0 1-1,-7 16 1,-3 10-36,3 0 1,1 2-1,-18 79 1,11-19-38,5 1 0,4 1-1,5 0 1,4 1 0,4 0 0,23 163 0,-22-257-9,8 35-45,-9-44 46,1 1 0,-1 0 0,1 0 0,0 0 0,-1-1 0,1 1 1,0 0-1,0-1 0,0 1 0,0-1 0,1 1 0,-1-1 0,0 0 1,0 1-1,1-1 0,-1 0 0,1 0 0,-1 0 0,3 1 1,-3-2 2,0 0 1,1 0 0,-1 0 0,0 0-1,0 0 1,0 0 0,0 0 0,0-1 0,0 1-1,0 0 1,0-1 0,0 1 0,1-1 0,-2 1-1,1-1 1,0 0 0,0 1 0,0-1 0,0 0-1,0 0 1,0 1 0,-1-1 0,1 0-1,0 0 1,0-2 0,18-29-76,-17 28 57,18-40-134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39.118"/>
    </inkml:context>
    <inkml:brush xml:id="br0">
      <inkml:brushProperty name="width" value="0.05" units="cm"/>
      <inkml:brushProperty name="height" value="0.05" units="cm"/>
    </inkml:brush>
  </inkml:definitions>
  <inkml:trace contextRef="#ctx0" brushRef="#br0">276 354 11034,'-3'0'109,"0"1"0,0-1 0,0 1-1,0 0 1,0 0 0,0 0-1,0 0 1,1 0 0,-1 0 0,0 1-1,1-1 1,0 1 0,-1 0 0,-3 3-1,-29 35 605,19-15-552,0 0 1,2 1 0,0 0 0,-13 40 0,-28 116 135,38-108-216,3 0 0,3 0-1,4 1 1,3 0-1,3 0 1,14 118 0,-8-157-75,2 1 0,2-1 1,1-1-1,2 0 0,1 0 1,1-1-1,2-1 0,38 58 1,-42-75-11,0 0 0,2-1 0,0-1 0,0 0 0,1 0 0,1-2 0,29 19 0,-31-23-4,-1-1 0,2-1 0,-1-1 0,0 0 0,1 0 0,0-2 1,0 0-1,1 0 0,-1-2 0,0 0 0,17-1 0,-19 0 6,-1-2 0,1 0 0,-1 0 0,0-1 0,0-1 0,0 0-1,0 0 1,20-11 0,-17 5 31,0 0-1,0 0 0,-1-1 1,0-1-1,19-21 0,-11 5 54,0-1 0,-1-1 0,-2-1 0,-2 0 0,24-57 0,-23 42 11,-3-1 0,-2 0 0,-1 0 0,-3-2 0,5-72 1,-12 54-12,-2 0 0,-4 0 0,-17-95 0,0 55-100,-50-145 0,-59-90-514,126 334 483,-6-19-94,-2 1 0,0 1 0,-27-41-1,18 43-44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48.320"/>
    </inkml:context>
    <inkml:brush xml:id="br0">
      <inkml:brushProperty name="width" value="0.05" units="cm"/>
      <inkml:brushProperty name="height" value="0.05" units="cm"/>
    </inkml:brush>
  </inkml:definitions>
  <inkml:trace contextRef="#ctx0" brushRef="#br0">466 5 13555,'-23'-2'537,"0"1"-1,0 0 1,0 2 0,-28 4 0,42-3-484,0 0 0,0 0 0,0 1 0,1 0 0,-1 1 0,1 0 0,0 0 0,0 0 0,1 1 0,-1 1 0,1-1 0,0 1 0,-11 13 0,3-1-40,2 1 1,0 1-1,1 0 0,1 0 0,1 1 1,-8 25-1,-36 136 45,53-177-58,-15 66-31,2 0 0,4 2 0,2-1 0,4 116 0,8-129 3,1 0 0,4-1 1,1 0-1,4 0 0,1-2 0,28 64 0,-30-89-42,2 0 0,1-1 0,21 29-1,-26-44 28,0-1 1,1 0-1,0-1 0,1-1 0,0 1 0,1-2 0,24 15 0,-32-22 30,0-1-1,0 0 1,0 0-1,1 0 1,-1-1-1,1 0 1,0 0-1,0-1 1,0 0-1,0 0 1,0-1-1,0 0 1,0 0-1,0 0 1,0-1-1,7-2 1,-5 1 11,0-2 0,0 1 0,0-1 0,-1 0 0,0-1 1,1 0-1,-2 0 0,1-1 0,-1 0 0,1 0 0,8-11 0,-1-1 31,-1 0 0,0-1 0,-2 0 0,0-1 0,-2-1 0,11-25 0,37-137 164,-32 74-111,-4 0-1,-5-1 0,-5-1 1,-6-219-1,-9 277-82,-18-92-1,15 120-6,0 1 0,-2 0 0,-1 0-1,0 1 1,-25-41 0,30 57-33,0 0-1,-1 1 1,0-1 0,0 1 0,0 0 0,-1 0-1,0 0 1,-1 1 0,1 0 0,-1 1 0,0-1-1,0 1 1,0 0 0,0 1 0,-1 0 0,0 0-1,0 0 1,1 1 0,-1 0 0,-1 1 0,1 0-1,0 0 1,0 1 0,0 0 0,0 0-1,-1 1 1,1 0 0,0 0 0,-9 4 0,-18 6-169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4:53.961"/>
    </inkml:context>
    <inkml:brush xml:id="br0">
      <inkml:brushProperty name="width" value="0.05" units="cm"/>
      <inkml:brushProperty name="height" value="0.05" units="cm"/>
    </inkml:brush>
  </inkml:definitions>
  <inkml:trace contextRef="#ctx0" brushRef="#br0">538 15 11546,'-31'-6'568,"-1"2"-1,1 1 1,-1 2-1,0 1 1,-60 8-1,83-7-515,0 1 0,1 0 0,-1 0 0,1 1 0,0 1-1,-1-1 1,1 1 0,1 0 0,-1 1 0,1 0 0,0 0 0,0 1-1,-8 8 1,5-3-32,0 1 0,1 0 0,1 1-1,0 0 1,1 0 0,1 1 0,-6 15-1,-10 32-7,3 2-1,2-1 1,3 2-1,3 0 0,3 1 1,3-1-1,2 1 1,13 128-1,-5-158-10,1 0 0,2-1 0,1 0 0,2 0 0,23 48 0,-23-59-1,2 0 1,0-2-1,2 1 0,0-2 1,2 0-1,0-1 1,1 0-1,25 19 0,-21-21-13,1 0 0,1-1-1,1-2 1,0-1 0,0 0-1,1-2 1,1-1-1,0-1 1,45 8 0,-55-14 5,0-1 0,0-1 0,0-1 1,0 0-1,0-1 0,0-1 0,0 0 1,0-2-1,0 0 0,-1 0 0,1-2 1,-1 0-1,0-1 0,-1 0 0,0-1 1,0-1-1,14-12 0,-7 3 20,0-2 0,-2 0 1,0-1-1,-2-1 0,0-1 0,-1-1 0,17-34 1,-14 20 27,-2-1 1,-1 0 0,-3-2 0,14-56-1,-22 65-12,0 1 0,-2-1-1,-2 0 1,0 0-1,-3 0 1,0 0 0,-11-56-1,7 66-16,-1-1 0,-1 1 0,-1 0 0,0 1 0,-2 0 0,-1 0 1,0 1-1,-2 1 0,0 0 0,-1 0 0,-23-23 0,13 20 2,0 1 1,-1 2 0,-1 0-1,-1 2 1,-52-26-1,-154-48-883,223 88 772,8 2 66,0 0 1,-1 0-1,1 0 1,-1 0-1,1 0 1,0-1-1,0 1 1,0-1-1,0 1 1,-4-4-1,2-7-180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05.374"/>
    </inkml:context>
    <inkml:brush xml:id="br0">
      <inkml:brushProperty name="width" value="0.05" units="cm"/>
      <inkml:brushProperty name="height" value="0.05" units="cm"/>
    </inkml:brush>
  </inkml:definitions>
  <inkml:trace contextRef="#ctx0" brushRef="#br0">21528 413 13027,'-37'1'273,"-1"-2"1,-67-10-1,-75-25-534,6 0 9,40 19 208,-189 0 1,-141 27 492,327-5-326,-1474 68 56,1604-72-180,-1096 66 34,-5-54 147,-133-72-111,385 13-16,-576-4 185,-207-9 58,350 6-551,-1 33-40,880 23 288,-386-2 11,-1-27-37,-69-45-47,185 13 67,159 32 77,-1023 81 0,808 63 206,571-76-138,2 6 1,-214 95 0,184-53 26,-186 118-1,276-143 26,4 5-1,2 4 1,-110 109-1,181-157-109,2 1 1,1 1-1,1 2 1,1 0-1,1 1 0,-21 45 1,37-63-64,-1 0 0,2 0 0,0 1 0,1 0 0,0 0 0,1 0 1,0 0-1,1 20 0,2-22-24,0-1 1,1 0 0,0 0 0,1 0-1,0 0 1,1-1 0,0 1 0,1-1-1,0 0 1,0 0 0,13 17 0,2-3-25,0 0 1,2-2-1,1-1 1,0 0-1,2-2 1,0-1 0,1-1-1,45 23 1,-3-9-35,1-3 0,107 29 0,-27-19-42,260 30 0,162-22-97,-538-44 200,1910 144-418,-399-5 392,4-38 14,83-45 5,325 16-6,1342 40-466,-638-113 250,-2656-1 239,1265-12 44,-4-38 105,-769 7-125,-3-22-1,544-143 0,-447 52-55,-15-36 38,-564 188 1,130-58 100,-128 55-54,0-1-1,-1 0 1,1-1-1,-2 0 0,1 0 1,-1-2-1,-1 1 0,10-14 1,-17 21-20,-1-1 0,1 1-1,-1-1 1,0 0 0,0 0 0,-1 0 0,1 0-1,-1 0 1,0 0 0,0 0 0,0 0 0,0 0 0,-1-1-1,0 1 1,0 0 0,0-1 0,0 1 0,-1 0-1,1 0 1,-1-1 0,0 1 0,0 0 0,-1 0-1,1 0 1,-1 0 0,0 0 0,-4-5 0,-6-10 106,-1 0 1,-1 1-1,-1 0 1,-32-29-1,-78-56 133,104 86-258,-542-384 44,448 332-317,-4 4-1,-2 6 0,-2 5 0,-213-62 0,218 83-367,-208-62-182,181 46 449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09.937"/>
    </inkml:context>
    <inkml:brush xml:id="br0">
      <inkml:brushProperty name="width" value="0.05" units="cm"/>
      <inkml:brushProperty name="height" value="0.05" units="cm"/>
    </inkml:brush>
  </inkml:definitions>
  <inkml:trace contextRef="#ctx0" brushRef="#br0">85 73 16460,'-1'1'187,"-1"0"3,0 1 0,0-1 1,0 0-1,0 0 0,0 0 0,0 0 1,0 0-1,-1 0 0,1-1 1,-5 2-1,18 6 2197,-1-5-2218,0-1 1,0 0-1,0-1 0,0 0 1,0-1-1,16-1 0,62-10 196,-69 8-250,173-33 451,56-9-250,-234 43-309,45-3 16,-56 5-21,1 0 0,-1 0 0,0 1 0,1-1 0,-1 1 0,0 0 1,0 0-1,0 0 0,1 0 0,-1 0 0,0 0 0,0 1 0,-1 0 1,5 2-1,-7-4 0,1 1 0,-1-1 0,1 1 0,-1-1 0,1 1 0,-1-1 0,1 1 0,-1 0 0,1-1 0,-1 1 0,1 0 0,-1-1 0,0 1 0,0 0 0,1-1 0,-1 1 0,0 0 0,0-1 0,0 1 0,0 0 0,1 0 0,-1-1 0,0 1 0,-1 0 0,1 0 0,0-1 0,0 1 0,0 0 0,0 0 0,0-1 0,-1 1 0,1 0 0,0-1 0,-1 1 0,1 0 1,-1-1-1,1 1 0,0-1 0,-1 1 0,1-1 0,-1 1 0,0-1 0,1 1 0,-1-1 0,1 1 0,-1-1 0,0 1 0,-4 2 12,0 0 0,0-1 1,0 0-1,0 0 0,-6 2 0,-29 5 48,0-2-1,-1-2 0,-68 1 1,49-4-29,-32 2 11,24-2 47,1 3 0,-118 22 1,177-24-79,-1-1 1,1 1-1,0 1 1,0-1-1,-13 9 1,20-11-15,-1-1 1,1 1-1,0 0 1,-1 0-1,1 0 1,0 0-1,0 0 1,0 0-1,0 0 1,0 1-1,0-1 1,0 0-1,0 0 1,0 1-1,0-1 0,1 1 1,-1-1-1,1 1 1,-1-1-1,1 1 1,-1-1-1,1 1 1,0-1-1,0 1 1,0-1-1,0 1 1,0 0-1,0-1 1,0 1-1,0-1 1,1 1-1,-1-1 1,1 1-1,-1-1 0,1 1 1,0-1-1,1 3 1,0-1-11,1 0 0,0 0 0,0-1 0,0 1-1,0-1 1,0 1 0,1-1 0,-1 0 0,1 0 0,0-1 0,-1 1 0,1-1 0,0 0 0,0 0 0,0 0 0,4 0-1,11 2-50,39 0 0,-49-2 47,58-2-155,98-13 0,65-24-268,-174 28 292,-36 7 68,-15 3 47,1 0 1,-1-1 0,1 0 0,-1 0 0,1-1 0,-1 0-1,0 1 1,1-2 0,-1 1 0,0-1 0,6-3 0,-11 5 28,0 1 1,0 0-1,0 0 1,1 0 0,-1 0-1,0 0 1,0 0 0,0-1-1,0 1 1,0 0 0,0 0-1,0 0 1,0 0-1,1-1 1,-1 1 0,0 0-1,0 0 1,0 0 0,0 0-1,0-1 1,0 1-1,0 0 1,0 0 0,0 0-1,0 0 1,0-1 0,0 1-1,0 0 1,0 0 0,0 0-1,0 0 1,-1-1-1,1 1 1,0 0 0,0 0-1,0 0 1,0 0 0,0-1-1,0 1 1,-1 0 0,-8-5 5,-19 1 75,27 4-74,-104-11 461,-1 6 1,-179 12 0,278-6-499,-35 5 47,41-5-61,-1-1 0,1 0 0,0 1 0,-1-1 1,1 1-1,-1-1 0,1 1 0,0 0 1,-1 0-1,1 0 0,0-1 0,0 1 1,0 0-1,0 1 0,0-1 0,0 0 0,0 0 1,0 0-1,0 1 0,0-1 0,0 2 1,1-3 17,-1 0 0,1 1 0,0-1 0,0 0 0,0 0 0,0 1 0,0-1 0,0 0 0,0 0 0,0 1 0,0-1 0,0 0 0,0 0 0,0 1 0,0-1 0,0 0 0,0 1 0,0-1 1,0 0-1,0 0 0,0 1 0,0-1 0,0 0 0,1 0 0,-1 1 0,0-1 0,0 0 0,0 0 0,0 0 0,0 1 0,1-1 0,-1 0 0,0 0 0,0 0 0,1 1 0,11-2-325,15-13-6,9-11-170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1.668"/>
    </inkml:context>
    <inkml:brush xml:id="br0">
      <inkml:brushProperty name="width" value="0.05" units="cm"/>
      <inkml:brushProperty name="height" value="0.05" units="cm"/>
    </inkml:brush>
  </inkml:definitions>
  <inkml:trace contextRef="#ctx0" brushRef="#br0">98 48 15347,'-1'-4'212,"0"-1"-1,-1 0 1,1 1-1,-1-1 1,0 1-1,0-1 1,-4-5-1,6 10-190,-1-1 0,1 1 0,0 0 0,0-1 0,-1 1 0,1 0 0,0-1 0,-1 1 0,1 0 0,0 0 0,-1-1 0,1 1-1,-1 0 1,1 0 0,0 0 0,-1-1 0,1 1 0,-1 0 0,1 0 0,0 0 0,-1 0 0,1 0 0,-1 0 0,1 0 0,-1 0-1,1 0 1,0 0 0,-1 0 0,1 0 0,-1 0 0,1 0 0,-1 1 0,0 0 28,-1 0 0,1 0-1,0 1 1,0-1 0,0 1 0,0-1 0,0 1-1,0-1 1,0 1 0,1-1 0,-1 1 0,1 0-1,-1 2 1,-14 51 306,3 0-1,-5 67 0,15-107-315,-6 72 204,8-76-168,0 0 1,0 0-1,1 0 1,1 0-1,5 19 1,-7-28-47,0-1 0,1 1 0,-1-1 1,1 0-1,-1 1 0,1-1 0,0 0 0,0 1 0,-1-1 1,1 0-1,0 0 0,0 1 0,0-1 0,0 0 0,0 0 0,0 0 1,1 0-1,-1-1 0,0 1 0,0 0 0,1 0 0,-1-1 0,0 1 1,1-1-1,-1 1 0,1-1 0,1 1 0,0-2 29,-1 1 0,1 0-1,-1-1 1,1 0 0,-1 1-1,0-1 1,1 0 0,-1 0-1,0-1 1,0 1 0,1 0-1,-1-1 1,0 1 0,-1-1-1,4-3 1,16-18 373,-1-1-1,-2 0 1,-1-2 0,22-40-1,-21 33-357,2 1 0,31-40-1,-49 71-166,-1-1-1,0 0 1,1 0-1,-1 1 1,1-1-1,-1 1 0,1-1 1,0 1-1,0 0 1,-1 0-1,1 0 1,0 0-1,0 0 1,0 0-1,0 0 1,0 1-1,3-2 1,-6 11-301,-2-2 23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2.407"/>
    </inkml:context>
    <inkml:brush xml:id="br0">
      <inkml:brushProperty name="width" value="0.05" units="cm"/>
      <inkml:brushProperty name="height" value="0.05" units="cm"/>
    </inkml:brush>
  </inkml:definitions>
  <inkml:trace contextRef="#ctx0" brushRef="#br0">1 63 12763,'1'-1'136,"-1"0"1,1 0 0,0 0 0,0 0 0,0 1-1,0-1 1,0 0 0,0 0 0,0 1-1,0-1 1,0 0 0,0 1 0,0-1-1,0 1 1,0-1 0,0 1 0,1 0 0,-1 0-1,0-1 1,0 1 0,1 0 0,-1 0-1,2 0 1,-1 1 40,-1 0 0,1-1 0,-1 1 0,1 0 0,-1 0 0,1 0 1,-1 0-1,0 0 0,0 0 0,1 0 0,-1 1 0,0-1 0,0 0 0,2 4 0,2 5 417,1 1 0,-2-1 0,8 23 0,-11-30-619,23 90 738,-4 0 0,8 96-1,-7-39-622,-20-148-91,1 12-12,0-1 0,1 1-1,0 0 1,10 21 0,-13-34 11,0 0 0,1 0 1,-1 0-1,0-1 0,1 1 0,-1 0 1,1 0-1,-1-1 0,1 1 0,-1 0 0,1-1 1,0 1-1,-1-1 0,1 1 0,0 0 1,-1-1-1,1 0 0,0 1 0,0-1 1,-1 1-1,1-1 0,0 0 0,0 1 0,0-1 1,0 0-1,0 0 0,-1 0 0,1 0 1,0 0-1,0 0 0,0 0 0,0 0 1,0 0-1,-1 0 0,1 0 0,0-1 0,0 1 1,0 0-1,0-1 0,-1 1 0,1 0 1,0-1-1,1 0 0,1-2 2,1 0 1,-1 0-1,1-1 0,-1 1 1,5-9-1,19-31 140,-2-2 0,31-77 0,-26 54 27,124-305 422,-152 367-637,1-2-186,0 0 0,-1 0 1,3-16-1,-5 23 205,1 0 0,-1 0 0,0 0 0,0 0 0,0 0 0,0 0-1,0 0 1,0 0 0,0-1 0,-1 1 0,1 0 0,0 0 0,-1 0 0,1 0 0,0 0 0,-1 0 0,1 0 0,-1 0 0,0 0-1,1 1 1,-1-1 0,0 0 0,1 0 0,-1 0 0,0 1 0,0-1 0,0 0 0,0 1 0,1-1 0,-1 1 0,0-1-1,0 1 1,0-1 0,0 1 0,0 0 0,-2-1 0,-18 1-452</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2.066"/>
    </inkml:context>
    <inkml:brush xml:id="br0">
      <inkml:brushProperty name="width" value="0.05" units="cm"/>
      <inkml:brushProperty name="height" value="0.05" units="cm"/>
    </inkml:brush>
  </inkml:definitions>
  <inkml:trace contextRef="#ctx0" brushRef="#br0">2 381 14723,'-2'24'1480,"2"2"-1071,3-3-185,4 0 568,3-3-368,3-2-184,3-3-536,1-4 1136,1-11-816,-3-7-16,0-12-8</inkml:trace>
  <inkml:trace contextRef="#ctx0" brushRef="#br0" timeOffset="1">247 1 15355,'1'23'1137,"-1"7"-905,0 4-88,3 8 288,3 2-120,3 6-96,1-1-48,0-3-64,1-3-48,-1-9-232,2-5-168,-2-15-1097,1-6 1265,1-13-184,-4-5-120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2.549"/>
    </inkml:context>
    <inkml:brush xml:id="br0">
      <inkml:brushProperty name="width" value="0.05" units="cm"/>
      <inkml:brushProperty name="height" value="0.05" units="cm"/>
    </inkml:brush>
  </inkml:definitions>
  <inkml:trace contextRef="#ctx0" brushRef="#br0">1 156 13331,'3'3'131,"-1"0"-1,1 0 1,0 0 0,1 0-1,-1-1 1,0 1 0,1-1-1,0 0 1,-1 0-1,1 0 1,0 0 0,0-1-1,0 1 1,0-1 0,0 0-1,0-1 1,5 1 0,-3 0-28,0-1 1,0-1-1,0 1 1,0-1-1,0 0 0,0 0 1,0-1-1,-1 0 1,1 0-1,-1 0 1,9-5-1,-9 4-7,0 0 1,0-1-1,0 0 1,-1 0-1,1 0 0,-1 0 1,0-1-1,0 1 1,0-1-1,-1 0 1,4-7-1,-5 8 27,0 0 1,0 0-1,-1 0 1,0 0-1,0 0 1,0-1-1,0 1 1,-1 0-1,0-1 1,1 1-1,-2 0 1,1-1-1,0 1 1,-1 0-1,0 0 1,-2-8-1,2 10-73,1 0-1,-1 0 0,1 0 0,-1 0 0,0 1 1,0-1-1,0 0 0,0 0 0,0 1 1,0-1-1,0 1 0,0-1 0,-1 1 0,1-1 1,-1 1-1,1 0 0,-1 0 0,1 0 1,-1 0-1,0 0 0,1 0 0,-1 0 1,0 0-1,0 1 0,0-1 0,0 1 0,0-1 1,0 1-1,0 0 0,0-1 0,1 1 1,-1 0-1,0 1 0,0-1 0,0 0 0,0 0 1,0 1-1,0-1 0,0 1 0,-3 1 1,-1 1-3,1 0 1,-1 0-1,1 1 1,-1-1 0,1 1-1,1 0 1,-1 1 0,0-1-1,1 1 1,0 0 0,-5 7-1,4-3-37,0 1-1,1-1 0,0 1 1,0 0-1,1 0 1,0 0-1,1 1 1,0-1-1,0 1 0,1-1 1,1 1-1,0-1 1,0 1-1,1 0 0,0-1 1,6 20-1,-7-28-8,1 0-1,-1 0 1,1 0 0,0 1-1,0-1 1,0 0-1,0 0 1,0 0 0,1-1-1,-1 1 1,1 0-1,-1 0 1,1-1 0,-1 1-1,1-1 1,0 1-1,0-1 1,0 0 0,0 0-1,0 0 1,0 0-1,0 0 1,0 0 0,0 0-1,0-1 1,1 1-1,-1-1 1,0 1 0,0-1-1,1 0 1,-1 0-1,0 0 1,1 0-1,-1-1 1,0 1 0,0-1-1,0 1 1,1-1-1,-1 0 1,0 1 0,4-3-1,4-3 5,0 0 0,0 0 0,0-1 0,-1 0 0,0-1 0,14-14 0,33-43 86,-55 64-91,-1 1 0,0 0 0,1-1 1,-1 1-1,1-1 0,-1 1 0,0-1 0,1 1 0,-1 0 1,1 0-1,-1-1 0,1 1 0,-1 0 0,1 0 0,0-1 1,-1 1-1,1 0 0,-1 0 0,1 0 0,-1 0 1,1 0-1,0 0 0,-1 0 0,1 0 0,-1 0 0,1 0 1,-1 0-1,1 0 0,-1 0 0,1 0 0,0 1 0,-1-1 1,1 0-1,-1 0 0,1 1 0,-1-1 0,1 0 0,-1 1 1,0-1-1,1 0 0,-1 1 0,1-1 0,-1 1 0,0-1 1,1 1-1,-1-1 0,0 1 0,1-1 0,-1 1 0,0-1 1,0 1-1,0-1 0,1 2 0,8 36-14,-7-27 15,0-1-2,1 3 1,0 0 0,1 0 0,0 0 0,1 0 0,10 19 0,-14-30 3,0 0 0,1 0-1,-1 0 1,1 0 0,0 0-1,-1 0 1,1-1 0,0 1-1,0 0 1,0-1 0,1 0-1,-1 1 1,0-1 0,0 0-1,1 0 1,-1 0-1,0 0 1,1-1 0,-1 1-1,1-1 1,-1 1 0,1-1-1,-1 0 1,1 0 0,0 0-1,-1 0 1,1-1 0,-1 1-1,1-1 1,-1 1-1,0-1 1,1 0 0,-1 0-1,0 0 1,1 0 0,2-3-1,4-1-122,0 0-1,0-1 1,-1 0-1,1 0 0,-1-1 1,-1 0-1,0 0 1,0-1-1,0 0 0,8-14 1,-10 15-25,-1 0 1,-1-1-1,1 1 1,-1-1 0,-1 0-1,1 0 1,-1 0-1,-1-1 1,1 1-1,-1 0 1,-1-1-1,0 1 1,-1-15 0,-10-29-510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2.947"/>
    </inkml:context>
    <inkml:brush xml:id="br0">
      <inkml:brushProperty name="width" value="0.05" units="cm"/>
      <inkml:brushProperty name="height" value="0.05" units="cm"/>
    </inkml:brush>
  </inkml:definitions>
  <inkml:trace contextRef="#ctx0" brushRef="#br0">26 1 14947,'-12'30'1224,"5"-6"-935,0-1-129,7-7 328,4-2-368,6-11-312,3-3 224,3-9-144,1-2-96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45:13.421"/>
    </inkml:context>
    <inkml:brush xml:id="br0">
      <inkml:brushProperty name="width" value="0.05" units="cm"/>
      <inkml:brushProperty name="height" value="0.05" units="cm"/>
    </inkml:brush>
  </inkml:definitions>
  <inkml:trace contextRef="#ctx0" brushRef="#br0">23 179 15515,'-5'13'466,"1"-1"-1,0 0 1,1 1-1,-3 22 1,5-31-407,1 0-1,0 0 1,0 0 0,1 1-1,-1-1 1,1 0 0,0 0-1,2 6 1,-3-9-37,1 1 0,0 0-1,0 0 1,0-1 0,0 1 0,0-1-1,0 1 1,1-1 0,-1 1-1,1-1 1,-1 0 0,1 1 0,-1-1-1,1 0 1,0 0 0,-1 0 0,1 0-1,3 1 1,-3-2 0,1 1 0,0-1 0,0 0 0,-1 0 1,1 0-1,0 0 0,0 0 0,-1 0 0,1-1 0,0 1 0,-1-1 0,1 0 0,0 0 0,-1 0 1,1 0-1,-1 0 0,1 0 0,-1-1 0,0 1 0,0-1 0,1 0 0,-1 0 0,0 0 0,2-3 1,3-3 105,-1 1-1,0-1 1,-1 0 0,0 0 0,8-18 0,-6 9 138,-1-1-1,-1 1 0,-1-1 0,0-1 1,-1 1-1,-1 0 0,-1-1 0,0 1 1,-5-34-1,4 49-208,0 1 0,-1-1 1,1 1-1,-1-1 0,0 1 0,0 0 1,0 0-1,0-1 0,0 1 0,-3-4 0,4 6-48,0 0 0,0 0 0,-1 0-1,1-1 1,0 1 0,0 0 0,0 0-1,0 0 1,-1 0 0,1 0 0,0 0-1,0 0 1,0-1 0,-1 1 0,1 0-1,0 0 1,0 0 0,-1 0 0,1 0-1,0 0 1,0 0 0,0 0 0,-1 0-1,1 0 1,0 0 0,0 1 0,-1-1-1,1 0 1,0 0 0,0 0 0,0 0-1,-1 0 1,1 0 0,0 0 0,0 0-1,0 1 1,-1-1 0,-6 16 106,4-2-80,1 0 0,0 1 0,1-1 0,1 21 0,0-27-33,1-1-1,0 1 1,0 0 0,1-1 0,-1 1 0,2-1 0,-1 0 0,1 1 0,7 11 0,-10-18-3,1 1 0,0-1 1,1 0-1,-1 1 0,0-1 0,0 0 1,0 0-1,1 0 0,-1 0 0,0 0 1,1 0-1,-1 0 0,1-1 0,-1 1 1,1-1-1,0 1 0,-1-1 0,1 1 0,3-1 1,-2 0-6,0 0-1,0 0 1,0 0 0,0-1 0,0 0 0,-1 0 0,1 1-1,0-2 1,0 1 0,3-2 0,6-4-98,0-1 1,-1 0-1,18-18 1,-23 20 9,-6 6 93,25-18-423,-24 18 411,-1-1 0,1 1-1,0 0 1,-1 0 0,1-1 0,-1 1 0,1 0-1,0 0 1,-1 0 0,1 0 0,0 0-1,-1 0 1,1 0 0,0 0 0,-1 0-1,1 1 1,0-1 0,-1 0 0,1 0 0,-1 1-1,1-1 1,0 0 0,-1 0 0,1 1-1,-1-1 1,1 1 0,-1-1 0,1 0-1,-1 1 1,1-1 0,-1 1 0,0-1 0,1 1-1,-1 0 1,0-1 0,1 1 0,-1-1-1,0 1 1,0 0 0,1-1 0,-1 1 0,0-1-1,0 1 1,0 1 0,5 18-151,-1 1 1,1 26-1,-3-26 153,1 0 0,8 31 0,-9-45 20,0 0 1,0-1-1,1 0 1,0 1-1,1-1 1,0 0 0,-1-1-1,2 1 1,-1-1-1,1 0 1,10 9-1,3 0 55,40 21 0,-39-25-45,-1 1 1,29 23-1,-33-21-15,-1 0 1,0 1 0,-1 0 0,-1 1-1,0 1 1,-1 0 0,0 0-1,11 27 1,-17-32 59,1 1 0,-2 0 0,1 0 0,-1 0 0,-1 0 0,-1 1 0,1-1 0,-2 0 0,0 1 0,0-1 0,-1 1 1,-1-1-1,-5 24 0,5-31 5,0 0 0,0 0 0,0-1 0,0 1 0,-1-1 1,1 1-1,-1-1 0,0 0 0,-1 0 0,1 0 0,-1 0 1,0-1-1,0 1 0,0-1 0,0 0 0,-6 3 0,6-4-31,1-1 0,-1 0 0,1 0 0,-1 0-1,0 0 1,1-1 0,-1 1 0,0-1 0,0 0-1,1 0 1,-1 0 0,0-1 0,0 1 0,1-1-1,-1 0 1,1 0 0,-1 0 0,0 0 0,1-1 0,0 0-1,-1 1 1,1-1 0,-4-4 0,-4-2-7,1-1-1,0-1 1,0 0 0,1 0 0,0-1 0,1 0-1,0-1 1,1 0 0,-7-14 0,4 2-27,0 0 1,1 0-1,1-1 1,-4-26-1,9 34-2,0 0 0,2 0 0,0 0 0,0-1 0,2 1 0,4-30 0,-3 38-29,1-1 0,-1 1-1,1-1 1,1 1 0,0 0-1,0 1 1,1-1 0,0 1 0,0 0-1,1 0 1,0 0 0,1 1 0,9-9-1,0 3-331,0 2 1,1 0-1,1 1 0,31-13 0,-22 11 59,27-17 1,-3-10-224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8:18.536"/>
    </inkml:context>
    <inkml:brush xml:id="br0">
      <inkml:brushProperty name="width" value="0.05" units="cm"/>
      <inkml:brushProperty name="height" value="0.05" units="cm"/>
    </inkml:brush>
  </inkml:definitions>
  <inkml:trace contextRef="#ctx0" brushRef="#br0">755 202 8098,'3'-10'519,"-2"1"-1,1-1 1,-1 1 0,0-1 0,-1 0 0,0 1 0,-1-1 0,0 0-1,-3-12 1,3 18-423,0 0 0,-1-1 0,0 1 0,1 0 0,-2 0 0,1 0 0,0 0 0,-1 0 0,1 0 0,-1 1-1,0-1 1,0 1 0,-1 0 0,1 0 0,-1 0 0,0 0 0,1 1 0,-1-1 0,0 1 0,0 0 0,-6-2 0,-5 0-22,1 0 1,-1 1 0,0 1 0,0 0 0,0 1 0,0 0-1,0 1 1,0 1 0,1 1 0,-1 0 0,0 1 0,0 0-1,1 1 1,0 1 0,0 0 0,0 1 0,0 1-1,-16 10 1,3-1-62,1 0 0,1 2 0,1 0 0,0 2 0,2 1 0,0 0 0,1 2 0,1 1 1,2 0-1,0 1 0,1 1 0,-15 33 0,14-17-11,1 1 1,2 1 0,2 0-1,2 0 1,2 2 0,1-1-1,3 1 1,2 0 0,2 0-1,2 0 1,7 52 0,-4-76 4,1 0 1,0-1 0,2 1-1,1-1 1,0-1 0,1 1-1,1-1 1,1-1 0,24 31-1,-29-41-6,2-1-1,-1 0 0,1 0 1,0-1-1,0 0 0,1-1 1,-1 1-1,2-2 0,-1 1 1,1-1-1,0-1 0,0 0 1,0 0-1,0-1 0,1 0 1,-1-1-1,1 0 0,0-1 1,-1 0-1,1-1 0,20-1 1,-8-3 19,-1-1 1,1 0-1,-1-2 1,38-17-1,81-48 99,-123 62-104,34-18 9,-2-2-1,-2-3 1,-1-1 0,82-78 0,-111 93-20,0-1 1,-2 0-1,0-1 1,-2-1-1,0 0 0,-1-1 1,-2 0-1,0-1 1,-1-1-1,-2 1 1,0-1-1,-2-1 1,4-35-1,-7 39-3,-2 0 0,-1-1-1,-1 1 1,-1-1 0,0 1 0,-2 0-1,-1 0 1,-10-32 0,10 43-6,1-1 0,-1 1 0,-1 0 0,0 1 0,-1-1 0,0 1 0,0 1 0,-1-1 0,0 1 0,-1 1 0,0-1 0,0 2 0,-1-1 0,0 1 0,0 1 0,-1 0 0,-12-6 0,-2 3-119,0 1 0,0 0 0,-1 2-1,0 1 1,-44-2 0,36 6-5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8:56.905"/>
    </inkml:context>
    <inkml:brush xml:id="br0">
      <inkml:brushProperty name="width" value="0.05" units="cm"/>
      <inkml:brushProperty name="height" value="0.05" units="cm"/>
    </inkml:brush>
  </inkml:definitions>
  <inkml:trace contextRef="#ctx0" brushRef="#br0">404 128 12131,'-4'-4'259,"0"0"0,-1 0 1,0 1-1,1-1 1,-1 1-1,-1 0 1,1 1-1,0-1 1,-1 1-1,1 0 1,-1 0-1,0 1 0,-5-2 1,4 3-196,1-1 0,-1 1 1,1 1-1,-1-1 0,1 1 0,-1 0 1,1 0-1,0 1 0,-1 0 0,1 0 1,0 1-1,0-1 0,1 1 0,-1 0 1,0 1-1,1 0 0,0-1 0,-6 7 1,-9 8-44,2 1 1,0 1-1,1 0 0,1 2 1,1 0-1,0 0 1,2 1-1,1 1 1,1 0-1,1 1 1,1 0-1,1 0 1,1 1-1,2 0 1,0 1-1,2-1 0,1 1 1,1-1-1,1 1 1,1-1-1,9 46 1,0-33-15,1-1 1,2 0 0,2-1 0,1-1-1,2 0 1,1-1 0,2-1 0,1-1-1,40 45 1,-52-67-7,1 0 1,0 0-1,0-1 0,1-1 1,1 0-1,-1 0 0,1-1 1,1-1-1,27 11 0,-30-14-2,0-1-1,0-1 1,-1 0-1,1-1 0,0 0 1,1 0-1,-1-1 1,0-1-1,0 0 0,0 0 1,0-1-1,0-1 1,-1 1-1,17-8 0,-7 1-3,0 0 0,-1-2 0,0 0 0,-1-1-1,0-1 1,-1 0 0,19-20 0,-16 12 2,0-2-1,-1 0 1,-2-2 0,27-46 0,-24 31 8,-3 0 1,0-1-1,-3-1 0,-2-1 0,-1 0 0,-2 0 0,3-54 0,-10 67 7,-1-1 0,-1 1-1,-2-1 1,-8-44-1,7 59-7,-1 0 0,-1 1-1,0 0 1,-1 0-1,0 0 1,-2 1-1,0 0 1,0 0 0,-1 1-1,-13-16 1,5 12-3,-1-1 1,-1 2-1,0 1 1,-40-25-1,43 31-22,-1 0 0,0 1 0,0 1 1,-1 0-1,1 2 0,-2 0 0,-18-3 0,32 8-42,-1-1-1,1 1 1,-1 0 0,0 0 0,1 0 0,-1 1 0,0 0-1,1 0 1,-1 0 0,1 1 0,0 0 0,-8 3 0,9-3 2,0 1 1,1 0-1,-1-1 1,1 1 0,-1 1-1,1-1 1,0 0 0,0 1-1,0 0 1,0 0 0,1 0-1,0 0 1,0 0-1,0 0 1,-2 6 0,-4 14-266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9:22.175"/>
    </inkml:context>
    <inkml:brush xml:id="br0">
      <inkml:brushProperty name="width" value="0.05" units="cm"/>
      <inkml:brushProperty name="height" value="0.05" units="cm"/>
    </inkml:brush>
  </inkml:definitions>
  <inkml:trace contextRef="#ctx0" brushRef="#br0">914 71 11771,'-30'7'325,"1"2"1,0 1-1,-37 18 1,-79 50-207,145-78-118,-81 47 228,-95 73-1,147-97-135,1 2-1,0 0 1,2 2-1,1 1 1,2 1-1,-24 38 1,22-26-21,3 1 0,1 1-1,3 1 1,-19 63 0,29-77-65,1 1-1,2-1 0,0 1 1,3 0-1,0 0 1,2 0-1,7 55 0,-1-59-4,0 0-1,2 0 1,1-1-1,2 0 0,22 42 1,-6-22-6,2 0 0,35 41 1,-34-53-3,1-1 1,1-1-1,2-1 1,72 49-1,-52-46 0,1-2-1,114 47 0,-142-69 2,1-1 0,0-1 0,1-1 0,0-2 0,0 0 0,0-3 0,0 0 0,1-2 0,-1-1 0,49-7 0,-55 3 9,-1 0 1,0-1-1,0-2 1,-1 0-1,0-1 0,0-1 1,-1-1-1,0-1 0,-1-1 1,0 0-1,-1-1 0,-1-1 1,0-1-1,15-19 0,-5 0 32,-2 0-1,-1-2 0,25-53 0,45-126 107,-69 155-112,81-222 97,-85 214-110,-3 0-1,12-87 0,-27 132-13,-1 0 0,-2-1 0,0 1 0,-1 0 0,-1-1 0,-2 1 0,0 0 0,-1 1 1,-2-1-1,0 1 0,-2 0 0,0 1 0,-2 0 0,0 0 0,-1 1 0,-2 1 0,-23-29 1,16 25-4,-1 0-1,-1 2 1,-1 0 0,-1 2 0,-1 0 0,-1 2 0,0 1 0,-1 1 0,-1 2 0,-1 0 0,0 2 0,0 2 0,-1 0 0,-1 2-1,1 2 1,-1 0 0,-36 0 0,-53 4-40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0:02.251"/>
    </inkml:context>
    <inkml:brush xml:id="br0">
      <inkml:brushProperty name="width" value="0.05" units="cm"/>
      <inkml:brushProperty name="height" value="0.05" units="cm"/>
    </inkml:brush>
  </inkml:definitions>
  <inkml:trace contextRef="#ctx0" brushRef="#br0">729 126 13091,'-3'-10'288,"-1"1"1,-1 1 0,1-1-1,-1 1 1,-1-1 0,0 1-1,0 1 1,0-1 0,-1 1-1,-14-11 1,17 15-205,1 0 0,-1 1-1,0-1 1,0 1 0,0 0 0,-1 0 0,1 1 0,0-1-1,-1 1 1,1 0 0,-1 0 0,1 0 0,-1 1-1,0 0 1,1 0 0,-1 0 0,1 0 0,-1 1 0,0 0-1,1 0 1,-1 0 0,1 0 0,0 1 0,-1-1-1,-4 4 1,-8 5 48,1 1 0,0 0 0,1 1 0,1 1-1,-16 17 1,-63 80 222,46-47-200,2 2 1,3 2 0,-39 85-1,57-100-40,3 0 0,3 1 0,1 1 0,4 1 0,-10 70 0,20-96-58,1 0 0,1-1 0,2 1 0,1 0 0,1 0 0,11 45-1,-10-59-40,0 0 0,2 0 0,-1-1 1,2 0-1,0 0 0,1 0 0,0-1 0,1 0 0,0-1 0,1 0 0,0 0 0,1-1 0,22 17 0,-22-21-13,-1-1 0,1 0 0,1-1-1,-1 0 1,1-1 0,0 0 0,0-1 0,0 0 0,0-1 0,1 0-1,-1-1 1,1 0 0,-1-1 0,1-1 0,-1 0 0,1-1 0,14-3-1,1-2 5,0-1-1,0-2 0,0 0 1,-1-2-1,-1-1 0,28-19 1,-11 4 12,0-3 1,-2-2-1,-2-1 1,-1-2-1,34-42 0,-45 44-6,-1 0-1,-2-1 0,-1-2 0,-2 0 0,-1-2 0,21-60 0,-34 78-55,-1 0 1,0-1 0,-2 0-1,-1 0 1,-1 0 0,0-1-1,-2 1 1,-3-36 0,1 47-16,0 0 0,0 1 0,-1-1 0,0 1 0,-1 0 0,0 0 0,-1 0 0,0 0 0,0 1 0,-1 0 0,0 0 0,-1 0 0,0 1 0,0 0 0,-1 0 0,0 1 0,0 0 0,-1 1 0,-14-10 0,15 12-33,0 1-1,0-1 1,0 1 0,-1 0 0,1 1-1,-1 0 1,0 1 0,1 0 0,-1 0-1,0 0 1,0 1 0,0 1 0,1-1-1,-12 3 1,1 2-66,1 0-1,0 1 0,0 0 1,1 2-1,-27 14 1,8 0-110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0:09.306"/>
    </inkml:context>
    <inkml:brush xml:id="br0">
      <inkml:brushProperty name="width" value="0.05" units="cm"/>
      <inkml:brushProperty name="height" value="0.05" units="cm"/>
    </inkml:brush>
  </inkml:definitions>
  <inkml:trace contextRef="#ctx0" brushRef="#br0">808 47 12339,'-77'-19'1519,"44"11"-801,-1 0 1,-37-2-1,59 9-536,-1 1-1,1 0 1,0 1-1,0 0 1,-1 1 0,1 0-1,0 1 1,1 1 0,-21 8-1,12-2-56,-1 2 0,2 0 0,0 2 1,0 0-1,1 1 0,1 0 0,0 2 0,-22 29 0,11-10-89,3 2 0,1 1 0,-28 60 0,27-40 1,2 1 1,3 1-1,3 1 1,2 0-1,-8 92 1,16-74-15,3 1 1,4-1 0,20 154 0,-12-188-29,2 0 1,2-1-1,1 0 1,3-1-1,2-1 1,1 0-1,2-2 1,39 58-1,-41-74-4,1 0-1,0-1 0,2-2 0,1 0 0,42 32 0,-45-41-1,1 1 1,1-2-1,0-1 0,0-1 0,1-1 1,0-1-1,46 10 0,-37-12 4,1-2-1,0-2 0,-1-1 0,1-1 1,0-2-1,-1-1 0,1-1 1,-1-2-1,35-11 0,-42 9 9,0-2 0,-1 0 0,0-1 0,-1-1 0,0-1 0,-1-2 0,0 0 0,-1-1 0,-1-1 0,-1-1 0,32-37 0,-18 9 124,-2 0 1,-2-2-1,-3-1 1,41-104-1,-37 66 158,-4-2 0,18-113 0,-33 141-127,-3-1 0,-3-1 0,-3 0-1,-7-86 1,1 115-171,-2 0-1,0 1 1,-3-1 0,0 2-1,-3-1 1,0 1 0,-2 1 0,-1 1-1,-32-48 1,27 50-204,-44-48 1,55 67 57,0 0 0,0 1 0,-1 0 0,0 0 0,-1 1 0,0 1 0,0 0 0,-17-7 0,26 12 120,-1 0-1,1 0 1,-1 0-1,1 0 1,-1 1-1,0 0 1,1-1-1,-1 1 1,1 0-1,-1 0 1,0 0-1,1 0 1,-1 1-1,1-1 1,-1 1-1,1-1 0,-1 1 1,1 0-1,-1 0 1,1 0-1,0 0 1,-1 1-1,1-1 1,0 1-1,0-1 1,0 1-1,0 0 1,0 0-1,0 0 1,1 0-1,-1 0 1,1 0-1,-1 0 1,1 0-1,0 1 1,0-1-1,0 1 1,0-1-1,-1 5 1,-9 41-463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9:55.551"/>
    </inkml:context>
    <inkml:brush xml:id="br0">
      <inkml:brushProperty name="width" value="0.05" units="cm"/>
      <inkml:brushProperty name="height" value="0.05" units="cm"/>
    </inkml:brush>
  </inkml:definitions>
  <inkml:trace contextRef="#ctx0" brushRef="#br0">28 0 14059,'-1'2'143,"1"0"1,-1 0-1,1-1 1,-1 1-1,1 0 0,-1 0 1,1 0-1,0 0 1,0 3-1,-1 3 18,-7 38 404,1-1-1,0 66 1,10 91-37,-1-118-272,3 872 2308,-6-340-1570,7-422-687,54 332-1,-59-516-307,11 56-53,6 125 0,-20-177-518,-2-10 230,3-5 317,0 0-1,0 0 1,0 0 0,0-1-1,0 1 1,0 0 0,0 0 0,0 0-1,1-1 1,-1 1 0,0-3-1,-11-22-306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2.827"/>
    </inkml:context>
    <inkml:brush xml:id="br0">
      <inkml:brushProperty name="width" value="0.05" units="cm"/>
      <inkml:brushProperty name="height" value="0.05" units="cm"/>
    </inkml:brush>
  </inkml:definitions>
  <inkml:trace contextRef="#ctx0" brushRef="#br0">0 102 12243,'20'49'1704,"3"-6"-1016,2-7-328,2-3 1569,3-7-1809,2-2 2120,-2-8-1984,1-6 0,1-10 16</inkml:trace>
  <inkml:trace contextRef="#ctx0" brushRef="#br0" timeOffset="0.51">369 79 15547,'-5'5'251,"0"1"0,0 0 0,1-1 1,-1 1-1,1 1 0,1-1 0,-1 0 0,1 1 0,1 0 0,-1 0 0,1 0 0,0 0 0,-1 9 0,1-5-161,1 0 1,0 0-1,1 0 0,0 0 0,0 0 1,1 0-1,5 21 0,-5-29-65,0 1-1,1-1 0,-1 1 1,1-1-1,-1 1 0,1-1 1,0 0-1,0 0 0,5 5 1,-6-7 3,0 0 1,0 0 0,0 0 0,0-1-1,0 1 1,0 0 0,1 0 0,-1-1 0,0 1-1,0-1 1,1 1 0,-1-1 0,0 0-1,1 1 1,-1-1 0,1 0 0,-1 0-1,0 0 1,1 0 0,-1 0 0,1 0-1,-1 0 1,0-1 0,1 1 0,-1 0 0,0-1-1,1 1 1,1-2 0,2-1 86,0-1 0,0 1 0,0-1 0,0-1 0,-1 1 0,1-1 0,-1 1 1,0-1-1,-1 0 0,1-1 0,-1 1 0,4-9 0,2-6 319,-1 1-1,7-29 0,-10 30-145,-1 0-1,3-29 1,-7 43-255,0-1 1,1 0 0,-1 0 0,-1 0 0,1 0 0,-1 1-1,0-1 1,0 0 0,0 1 0,-1-1 0,1 1 0,-1-1-1,0 1 1,-5-9 0,6 12-43,0 0 1,0 0-1,0 0 0,0 0 1,0 0-1,-1 0 1,1 0-1,0 0 0,0 0 1,-1 0-1,1 1 0,0-1 1,-1 0-1,1 1 0,-1 0 1,1-1-1,0 1 1,-1 0-1,1-1 0,-1 1 1,0 0-1,-1 0 0,1 1-47,0-1 0,0 1 0,-1 0 0,1 0 1,0 0-1,0 0 0,0 0 0,0 0 0,0 1 0,0-1 0,0 0 0,-3 4 0,1 0-218,-1 1 0,1-1 0,0 1 0,0 0 0,1 0-1,0 0 1,0 1 0,-4 9 0,6-12 140,0 0-1,0-1 1,0 1 0,1 0-1,-1 0 1,1-1-1,0 1 1,0 0 0,0 0-1,0 0 1,1-1 0,-1 1-1,1 0 1,0 0-1,0-1 1,1 1 0,2 5-1,9 5-701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9:56.323"/>
    </inkml:context>
    <inkml:brush xml:id="br0">
      <inkml:brushProperty name="width" value="0.05" units="cm"/>
      <inkml:brushProperty name="height" value="0.05" units="cm"/>
    </inkml:brush>
  </inkml:definitions>
  <inkml:trace contextRef="#ctx0" brushRef="#br0">34 179 14779,'-9'1'373,"8"-1"-310,-1 0 1,1 0-1,-1 0 1,1 1-1,-1-1 1,1 0-1,-1 1 1,1-1-1,0 1 1,-1 0-1,1-1 1,-1 1-1,1 0 0,0 0 1,-2 2-1,4-3 13,1 1 0,0-1-1,-1 1 1,1-1 0,0 0 0,-1 1-1,1-1 1,0 0 0,0 0-1,-1 0 1,3-1 0,383-48 1695,99 19-1338,2 28-353,168-6-67,-185-23 121,-10 0 203,1 27-115,-436 6-303,27 1-650,-50-3 632,1 0 0,0-1-1,-1 1 1,1-1 0,0 0 0,-1 0-1,1 0 1,-1 0 0,1 0 0,4-4 0,1-6-234,-5-7-109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9:56.695"/>
    </inkml:context>
    <inkml:brush xml:id="br0">
      <inkml:brushProperty name="width" value="0.05" units="cm"/>
      <inkml:brushProperty name="height" value="0.05" units="cm"/>
    </inkml:brush>
  </inkml:definitions>
  <inkml:trace contextRef="#ctx0" brushRef="#br0">1 1 15867,'0'0'30,"0"0"-1,0 0 1,0 0-1,1 0 1,-1 0-1,0 0 0,0 0 1,1 0-1,-1 0 1,0 0-1,0 0 1,1 1-1,-1-1 0,0 0 1,0 0-1,0 0 1,0 0-1,1 1 1,-1-1-1,0 0 1,0 0-1,0 0 0,0 1 1,0-1-1,0 0 1,1 0-1,-1 1 1,0-1-1,0 0 0,0 0 1,0 0-1,0 1 1,0-1-1,0 0 1,0 0-1,0 1 1,0-1-1,0 0 0,0 0 1,0 1-1,0-1 1,0 0-1,0 0 1,-1 1-1,1-1 0,0 0 1,0 0-1,0 0 1,0 1-1,0-1 1,0 0-1,-1 0 1,1 0-1,0 0 0,0 1 1,0-1-1,-1 0 1,1 0-1,0 0 1,0 0-1,0 0 0,-1 0 1,1 1-1,0-1 1,0 0-1,-1 0 1,1 0-1,0 0 1,-1 0-1,27 5 340,-18-4-25,60 11 272,159 32 396,-180-33-941,-1 3 0,77 33 0,-115-43-69,1 1 0,-1-1 0,0 2 0,0-1 0,0 1 1,-1 0-1,10 10 0,-15-14 6,0 1-1,0 0 1,0-1 0,0 1 0,-1 0 0,1 0-1,-1 0 1,1 0 0,-1 0 0,0 0 0,0 1-1,-1-1 1,1 0 0,-1 0 0,0 1 0,1-1-1,-1 0 1,-1 1 0,1-1 0,0 0 0,-1 0-1,0 1 1,1-1 0,-3 4 0,-2 4 40,-1 0 0,0-1 0,0 0 1,-1-1-1,0 1 0,-13 12 0,-59 51 279,54-51-223,3-3 65,-180 171-571,188-173 266</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9:57.374"/>
    </inkml:context>
    <inkml:brush xml:id="br0">
      <inkml:brushProperty name="width" value="0.05" units="cm"/>
      <inkml:brushProperty name="height" value="0.05" units="cm"/>
    </inkml:brush>
  </inkml:definitions>
  <inkml:trace contextRef="#ctx0" brushRef="#br0">1 738 12403,'8'-5'406,"1"1"1,-1-1 0,-1 0-1,1-1 1,12-11 0,-2 1 116,82-72 819,-5-4 1,119-148-1,-176 189-1228,-3-1 0,35-69 0,-66 114-109,-2 4-8,-1 0 0,1 0 0,0 0 0,0 0 0,0 1 1,0-1-1,0 0 0,4-2 0,-6 5 1,0 0 0,0 0 0,1 0 0,-1 0 0,0-1 1,1 1-1,-1 0 0,0 0 0,1 0 0,-1 0 0,1 0 1,-1 0-1,0 0 0,1 0 0,-1 0 0,0 0 0,1 0 0,-1 0 1,0 0-1,1 1 0,-1-1 0,0 0 0,1 0 0,-1 0 1,0 0-1,0 1 0,1-1 0,9 15-42,21 59 46,6 15-638,87 153 0,-93-194 420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9:57.998"/>
    </inkml:context>
    <inkml:brush xml:id="br0">
      <inkml:brushProperty name="width" value="0.05" units="cm"/>
      <inkml:brushProperty name="height" value="0.05" units="cm"/>
    </inkml:brush>
  </inkml:definitions>
  <inkml:trace contextRef="#ctx0" brushRef="#br0">0 2060 15003,'8'-2'278,"0"-1"-1,-1 0 1,1 0-1,-1 0 1,0-1-1,0 0 1,6-5 0,45-39 392,-30 24-409,117-95 383,64-53-115,690-615 27,-439 404-529,-239 203-22,-118 101 6,6-6 18,-100 77-25,0-1 1,-1 0-1,0 0 0,0 0 0,7-12 0,-13 18-43,0 0 0,-1 0 0,1 0 0,-1 0 0,1 0 0,-1 0 0,0 0 0,0 0 0,0 0 0,-1-1 0,1 1 0,-1 0 0,0-1 0,0 1 0,0 0 0,0-1-1,0 1 1,-1 0 0,1 0 0,-1-1 0,0 1 0,0 0 0,-2-3 0,-2-2-145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9:58.666"/>
    </inkml:context>
    <inkml:brush xml:id="br0">
      <inkml:brushProperty name="width" value="0.05" units="cm"/>
      <inkml:brushProperty name="height" value="0.05" units="cm"/>
    </inkml:brush>
  </inkml:definitions>
  <inkml:trace contextRef="#ctx0" brushRef="#br0">290 10 17756,'5'-10'1312,"-8"16"-1096,-9 8-88,-11 13 440,-4 9-224,-6 16-200,-3 9-64,-2 13-72,-1-1-8,9-12-64,2-8-64,11-13-104,9-12-176,11-33-64,5-20 312,14-24-88,5-6-88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9:59.034"/>
    </inkml:context>
    <inkml:brush xml:id="br0">
      <inkml:brushProperty name="width" value="0.05" units="cm"/>
      <inkml:brushProperty name="height" value="0.05" units="cm"/>
    </inkml:brush>
  </inkml:definitions>
  <inkml:trace contextRef="#ctx0" brushRef="#br0">81 1 15491,'-10'20'321,"0"1"0,1 0 0,2 1-1,0-1 1,1 2 0,2-1 0,0 0-1,-1 38 1,5-28-270,1 0 1,2 0-1,1 0 0,2-1 0,15 49 0,-17-66-54,1 4-71,0-1 0,1 0 0,1 0-1,1 0 1,13 22 0,-21-39 60,0 0 0,0 1-1,0-1 1,0 0 0,0 0 0,1 0-1,-1 1 1,0-1 0,0 0 0,0 0-1,0 1 1,0-1 0,0 0 0,1 0-1,-1 0 1,0 1 0,0-1-1,0 0 1,1 0 0,-1 0 0,0 0-1,0 0 1,0 0 0,1 1 0,-1-1-1,0 0 1,0 0 0,1 0 0,-1 0-1,0 0 1,0 0 0,1 0-1,-1 0 1,0 0 0,0 0 0,1 0-1,-1 0 1,0 0 0,0 0 0,1 0-1,-1 0 1,0-1 0,0 1 0,1 0-1,-1 0 1,0 0 0,0 0 0,0 0-1,1 0 1,-1-1 0,0 1-1,0 0 1,0 0 0,0 0 0,1-1-1,-1 1 1,0 0 0,0 0 0,0 0-1,0-1 1,0 1 0,0 0 0,0 0-1,0-1 1,1 1 0,-1 0-1,0 0 1,0-1 0,2-18-644,-2 18 619,-1-21-397,0 0 1,-1 1 0,-1-1 0,-1 1 0,-9-28 0,2 15 561,-2 0 1,-25-45-1,32 68 468,-1 0-1,0 1 0,-11-12 0,49 37 1858,-6-4-2265,-1 0 1,2-1-1,-1-2 0,1 0 1,0-2-1,47 6 0,-55-12-194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9:59.534"/>
    </inkml:context>
    <inkml:brush xml:id="br0">
      <inkml:brushProperty name="width" value="0.05" units="cm"/>
      <inkml:brushProperty name="height" value="0.05" units="cm"/>
    </inkml:brush>
  </inkml:definitions>
  <inkml:trace contextRef="#ctx0" brushRef="#br0">90 1 14187,'-6'3'285,"-5"4"27,0 0 0,1 0 1,0 1-1,-13 13 0,21-19-247,0 0-1,1 0 0,-1 0 1,1 0-1,-1 0 1,1 0-1,0 0 0,0 0 1,0 0-1,0 1 1,0-1-1,0 1 0,1-1 1,-1 0-1,1 1 1,-1-1-1,1 1 0,0-1 1,0 1-1,0-1 1,1 1-1,-1-1 0,1 1 1,-1-1-1,1 1 1,0-1-1,0 0 0,0 1 1,2 3-1,6 5 131,1 0-1,0 0 1,1-1-1,0 0 1,0-1-1,1 0 1,18 9 0,-17-9-110,137 88 576,223 161-205,-55 34-419,-22 21-138,-22-22-91,-207-223 72,150 118-1,-213-182 190,0-1-1,0-1 1,1 1-1,-1-1 1,1 1-1,-1-1 1,1 0-1,0-1 1,8 2-1,-13-3-65,0 0-1,1 0 0,-1 0 1,0 0-1,0 0 0,1 0 0,-1 0 1,0 0-1,0 0 0,1 0 1,-1 0-1,0 0 0,0 0 0,1 0 1,-1-1-1,0 1 0,0 0 1,0 0-1,1 0 0,-1 0 0,0-1 1,0 1-1,0 0 0,0 0 0,1 0 1,-1-1-1,0 1 0,0 0 1,0 0-1,0-1 0,0 1 0,0 0 1,0 0-1,0-1 0,0 1 1,0 0-1,0-1 0,0-12 108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0:00.073"/>
    </inkml:context>
    <inkml:brush xml:id="br0">
      <inkml:brushProperty name="width" value="0.05" units="cm"/>
      <inkml:brushProperty name="height" value="0.05" units="cm"/>
    </inkml:brush>
  </inkml:definitions>
  <inkml:trace contextRef="#ctx0" brushRef="#br0">105 1 17348,'10'7'1248,"-9"17"-1032,-2 6-88,-8 25 456,-4 6-232,-2 14-272,-3 5-24,0 0-16,-1-4-40,5-11-112,5-11-80,9-25-168,4-12-136,9-24 1368,3-17-968,-3-29 32,0-13-16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0:00.417"/>
    </inkml:context>
    <inkml:brush xml:id="br0">
      <inkml:brushProperty name="width" value="0.05" units="cm"/>
      <inkml:brushProperty name="height" value="0.05" units="cm"/>
    </inkml:brush>
  </inkml:definitions>
  <inkml:trace contextRef="#ctx0" brushRef="#br0">39 258 15147,'-2'0'159,"-1"0"1,1 0-1,0 0 0,0 0 0,0 0 0,0 1 0,0-1 1,0 1-1,-1-1 0,1 1 0,0 0 0,1 0 0,-1 0 1,0 0-1,-2 1 0,4-1-123,-1-1 0,1 1-1,0-1 1,-1 1 0,1-1 0,0 1 0,0-1-1,-1 1 1,1-1 0,0 1 0,0-1 0,0 1 0,0-1-1,0 1 1,0 0 0,0-1 0,0 1 0,0-1-1,0 1 1,0-1 0,0 1 0,1 0 0,-1 1 45,1 1 0,0-1 1,0 0-1,1-1 0,-1 1 1,0 0-1,1 0 0,2 2 0,21 19 233,0-1-1,36 23 0,24 21-99,-46-29-100,-28-25 10,1-1 0,0 0 0,1 0 0,0-1 0,0-1 0,24 12 0,-34-20-59,0 1 0,0-1 1,1-1-1,-1 1 0,0 0 1,0-1-1,1 0 0,-1 0 1,1 0-1,-1 0 1,0 0-1,1-1 0,-1 1 1,0-1-1,4-1 0,-1 0 56,0-1 0,-1 0 0,1 0 0,-1 0-1,0-1 1,0 0 0,8-7 0,2-6 256,0 0-1,-1-1 1,17-29-1,-28 41-299,13-20 209,-1-1 0,-2 0 0,0-1 0,13-47 0,-21 55-237,0 0 0,-2 1 0,0-2 1,-1 1-1,-1 0 0,0 0 0,-6-40 0,4 55-239,0-1 0,0 1 0,-1 0 0,1-1 0,-1 1 0,0 0 0,-1 0 0,1 0 0,-5-6 0,15 11-635,7 3 296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0:03.273"/>
    </inkml:context>
    <inkml:brush xml:id="br0">
      <inkml:brushProperty name="width" value="0.05" units="cm"/>
      <inkml:brushProperty name="height" value="0.05" units="cm"/>
    </inkml:brush>
  </inkml:definitions>
  <inkml:trace contextRef="#ctx0" brushRef="#br0">1092 235 12675,'1'-21'506,"-1"1"1,-1 0-1,-6-35 0,6 49-411,-1 0 0,0 1 0,0-1 0,0 0-1,0 1 1,-1-1 0,0 1 0,0 0-1,0 0 1,-1 0 0,0 0 0,0 1-1,0-1 1,0 1 0,-1 0 0,0 1-1,-5-5 1,1 4-28,1 0 0,-1 1 1,0-1-1,-1 2 0,1-1 0,0 1 0,-1 1 0,1 0 0,-1 0 0,1 1 1,-1 0-1,0 0 0,1 1 0,-1 1 0,1 0 0,-12 3 0,-4 2 32,1 2-1,1 0 1,-1 2-1,-41 25 1,7 2 41,2 2 1,2 3-1,1 2 0,2 3 1,3 1-1,2 3 1,2 1-1,2 2 1,3 3-1,3 0 0,2 3 1,2 0-1,-33 95 1,58-131-137,0-1 0,1 1 1,1 1-1,2-1 0,0 0 1,2 1-1,0-1 0,5 31 1,-3-44-4,1 1 0,0-1 0,1 0 0,1 1 0,0-1 0,0-1 0,1 1 0,1-1 1,0 0-1,0 0 0,1-1 0,1 1 0,0-1 0,0-1 0,1 0 0,0 0 0,0-1 1,16 11-1,-10-11 15,1 1 1,-1-2-1,2 0 1,-1-1-1,1-1 1,0-1-1,0 0 1,0-1-1,1-1 0,18 0 1,-6-1 65,0-2 1,0-2-1,0 0 1,0-2-1,30-9 1,-29 4 47,-1-1 0,0-2 1,0 0-1,-1-2 0,-1-2 1,-1 0-1,0-2 0,-1-1 1,-2-1-1,41-42 0,-41 34-89,0 0 1,-2-1-1,-1-1 0,-2-1 0,-1-1 1,-1-1-1,-2 0 0,-1-1 0,9-41 0,-9 19-819,-3-1-1,-2 0 0,-3-1 0,-3 0 0,-4-81 0,-2 115 248,-1-1-1,-7-26 0,0 19-240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3.246"/>
    </inkml:context>
    <inkml:brush xml:id="br0">
      <inkml:brushProperty name="width" value="0.05" units="cm"/>
      <inkml:brushProperty name="height" value="0.05" units="cm"/>
    </inkml:brush>
  </inkml:definitions>
  <inkml:trace contextRef="#ctx0" brushRef="#br0">48 28 13675,'3'-3'333,"-1"1"-127,0 0 1,0 0-1,-1 0 1,1 0-1,-1 0 1,1 0-1,-1 0 1,1-4-1,-3 4 774,-5 5-226,-7 8 209,5-1-460,1 0 0,-12 18 1,18-26-481,-1 1 1,1-1 0,0 1 0,0-1-1,0 1 1,0 0 0,0-1 0,0 1 0,1 0-1,-1-1 1,1 1 0,0 0 0,0 0 0,0 0-1,0-1 1,0 1 0,1 0 0,0 5-1,0-7-25,-1-1-1,1 1 0,-1-1 1,1 1-1,-1-1 0,1 1 1,-1-1-1,1 0 0,-1 1 1,1-1-1,-1 0 0,1 1 0,0-1 1,-1 0-1,1 1 0,0-1 1,-1 0-1,1 0 0,0 0 1,-1 0-1,1 0 0,0 0 1,-1 0-1,1 0 0,0 0 1,-1 0-1,1 0 0,1-1 0,22-7-104,-17 5 70,1 0 20,1 1 0,-1-1 0,1 1 0,-1 1 0,1 0 1,0 0-1,-1 0 0,1 1 0,0 1 0,-1-1 0,1 1 1,0 1-1,-1 0 0,1 0 0,-1 0 0,0 1 0,0 1 1,0-1-1,0 1 0,0 0 0,-1 1 0,0 0 0,13 11 1,-17-13 27,1 1 0,0 0 0,-1-1 1,0 2-1,0-1 0,0 0 0,0 0 1,-1 1-1,0 0 0,0-1 0,0 1 1,0 0-1,-1 0 0,1 0 0,-2 0 1,1 0-1,0 0 0,-1 6 0,0-3 36,-1-1-1,-1 1 1,1-1-1,-1 0 1,0 1-1,-1-1 0,1 0 1,-2 0-1,1-1 1,-1 1-1,-8 11 0,7-11-33,-1 0 0,0 0 0,-1 0-1,0-1 1,0 0 0,0 0 0,0-1-1,-1 1 1,0-2 0,0 1 0,-10 3 0,14-7-41,0 1 0,0-1 1,0 0-1,0 0 1,0-1-1,-1 1 1,1-1-1,0 0 1,0 0-1,-1 0 0,1-1 1,0 1-1,0-1 1,-1 0-1,1 0 1,0-1-1,0 1 1,0-1-1,1 0 1,-1 0-1,0 0 0,1 0 1,-1-1-1,1 1 1,0-1-1,-5-5 1,-19-31-215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0:04.208"/>
    </inkml:context>
    <inkml:brush xml:id="br0">
      <inkml:brushProperty name="width" value="0.05" units="cm"/>
      <inkml:brushProperty name="height" value="0.05" units="cm"/>
    </inkml:brush>
  </inkml:definitions>
  <inkml:trace contextRef="#ctx0" brushRef="#br0">129 108 14803,'-82'635'3016,"56"-412"-2879,23-187-122,2-20 119,0 0 0,-2 0 1,-6 23-1,7-44 391,0-11-339,8-59 504,25-120 0,-15 104-557,13-78-264,51-165 0,-74 312 97,1 1-1,1 0 1,1 0 0,21-35 0,-27 51 22,0 1-1,0-1 1,1 1 0,0 0-1,0 0 1,0 0 0,1 0-1,-1 1 1,1 0 0,0-1 0,-1 2-1,2-1 1,-1 1 0,0 0-1,0 0 1,1 0 0,-1 1-1,1-1 1,-1 1 0,1 1-1,0-1 1,-1 1 0,1 0-1,6 1 1,-7-1-13,0 1 0,1 0 0,-1 1 1,0-1-1,0 1 0,0 0 0,0 0 0,-1 0 1,1 1-1,0-1 0,-1 1 0,0 0 0,0 1 0,0-1 1,0 1-1,0-1 0,-1 1 0,6 9 0,-6-9 7,-1 0 0,0 0 0,0 0 0,-1 0 0,1 1 0,-1-1 0,0 1-1,0-1 1,-1 1 0,1-1 0,-1 1 0,0 0 0,0-1 0,0 1 0,-1-1 0,0 1-1,0-1 1,0 1 0,0-1 0,-1 1 0,1-1 0,-4 5 0,-5 8 14,-1 0 1,0 0-1,-1-1 1,-1-1-1,-1 0 1,-22 20 0,4-9 5,-1-1 1,-39 23 0,68-46-9,-19 11 11,23-13-5,-1 0 1,1 1-1,-1-1 1,1 0-1,-1 0 1,1 1-1,-1-1 1,1 0-1,-1 0 1,1 0-1,-1 0 1,0 0-1,1 0 1,-1 1-1,1-1 1,-1 0-1,1-1 1,-1 1-1,0 0 1,1 0-1,-1 0 1,1 0-1,-1 0 1,1 0-1,-1-1 1,1 1-1,-1 0 1,0-1-1,1-22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0:04.960"/>
    </inkml:context>
    <inkml:brush xml:id="br0">
      <inkml:brushProperty name="width" value="0.05" units="cm"/>
      <inkml:brushProperty name="height" value="0.05" units="cm"/>
    </inkml:brush>
  </inkml:definitions>
  <inkml:trace contextRef="#ctx0" brushRef="#br0">475 0 14723,'-16'35'1024,"-12"16"-864,-2 8-80,-16 10 417,-7 20-273,-9 13-176,2 2-8,7-11 8,7-10 0,11-24-24,7-13-48,15-30-264,9-16-129,12-30 337,9-12-56,5-24-64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0:05.393"/>
    </inkml:context>
    <inkml:brush xml:id="br0">
      <inkml:brushProperty name="width" value="0.05" units="cm"/>
      <inkml:brushProperty name="height" value="0.05" units="cm"/>
    </inkml:brush>
  </inkml:definitions>
  <inkml:trace contextRef="#ctx0" brushRef="#br0">2 0 13379,'-2'37'1288,"5"6"-960,10 3-64,7 7 624,13 5-375,3-3-57,7 1-64,3-3-56,3-7-192,-2-1-232,-6-10 152,-9-7-64,-13-11-88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0:10.628"/>
    </inkml:context>
    <inkml:brush xml:id="br0">
      <inkml:brushProperty name="width" value="0.05" units="cm"/>
      <inkml:brushProperty name="height" value="0.05" units="cm"/>
    </inkml:brush>
  </inkml:definitions>
  <inkml:trace contextRef="#ctx0" brushRef="#br0">599 126 12195,'-25'7'235,"1"0"1,0 2-1,0 0 1,1 2 0,0 1-1,-38 26 1,26-13 40,1 1 0,2 3 0,-36 39 1,46-42-80,1 1 1,1 2-1,1 0 1,1 0-1,2 2 1,1 0-1,-12 39 1,11-19 20,2 0-1,2 0 1,-9 106 0,18-122-135,2 0-1,1 0 1,9 62 0,-7-85-59,0 0 0,1 0 0,0-1 0,1 1 0,1-1 0,0 0 0,0 0 0,1-1 1,0 1-1,1-1 0,0-1 0,0 1 0,1-1 0,16 13 0,-10-12 24,0-1 0,0 0 1,1-2-1,1 1 0,-1-2 1,1 0-1,0-1 0,0-1 1,1 0-1,-1-1 0,35 1 1,-13-3 75,1-2 1,0-1 0,-1-2 0,44-11 0,-28 3 61,0-3-1,0-2 1,-2-3-1,0-2 1,96-57-1,-114 57-79,0-1 1,-2-2-1,-1-2 0,-1-1 0,-1-1 0,-1-1 0,-2-2 0,43-66 1,-58 77-78,0-1 1,-1 0-1,-1-1 1,-1 0-1,-1 0 1,-1-1-1,-1 0 1,-1 0 0,-1 0-1,-1 0 1,-2-1-1,0 1 1,-1 0-1,-2-1 1,-7-32 0,3 29-30,-1 1 0,-1 1 1,-1 0-1,-2 0 1,0 1-1,-2 0 1,-1 1-1,-1 0 1,0 2-1,-2 0 0,-1 1 1,-42-37-1,40 41-97,0 0-1,-2 2 1,0 1 0,-1 0-1,-31-12 1,36 19-89,0 1 0,0 0 0,0 2 0,-1 0 0,1 1 0,-1 1 0,-37 2 0,32 2-173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37.242"/>
    </inkml:context>
    <inkml:brush xml:id="br0">
      <inkml:brushProperty name="width" value="0.05" units="cm"/>
      <inkml:brushProperty name="height" value="0.05" units="cm"/>
    </inkml:brush>
  </inkml:definitions>
  <inkml:trace contextRef="#ctx0" brushRef="#br0">1351 1600 11250,'-82'140'1050,"-71"170"0,-38 159-336,129-293-677,-54 255 0,-2 193-107,55-268 54,-129 557 23,11-55 22,46 8 5,99-480 26,14 452 1,29-679-29,34 190 0,-22-245-21,5 0-1,67 178 0,-54-192-21,5-1 1,3-3 0,4-1 0,3-3-1,4-2 1,113 124 0,-163-198 8,357 346-154,-318-315 132,1-3 0,2-1-1,1-3 1,2-2 0,0-2 0,95 33 0,-103-46 11,1-2-1,1-2 1,0-2 0,0-2 0,64-1-1,-50-6-1,0-3-1,0-3 0,94-24 0,-69 8-7,150-67-1,64-66-7,-127 49 37,-5-7 0,-6-8 0,-5-6 0,-6-7 0,240-282 0,-175 146 15,229-381 0,102-344-77,-399 680 20,-14-6-1,122-457 1,-193 539 47,-10-2 0,-11-3 1,-10-1-1,-6-480 0,-36 547 50,-7 1 1,-52-217-1,9 155 31,-97-246 0,-160-253-47,213 538-81,-200-287-1,235 391 32,-5 3 0,-4 4 1,-4 3-1,-154-124 0,170 160 5,-3 3 0,-1 4 0,-3 2 0,-1 4 0,-3 3 0,0 3 0,-110-28 0,77 34-111,-2 6 0,-1 4 0,-130-1 0,87 17-64,-275 33 0,197 7 4,232-39 168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42.483"/>
    </inkml:context>
    <inkml:brush xml:id="br0">
      <inkml:brushProperty name="width" value="0.05" units="cm"/>
      <inkml:brushProperty name="height" value="0.05" units="cm"/>
    </inkml:brush>
  </inkml:definitions>
  <inkml:trace contextRef="#ctx0" brushRef="#br0">17374 97 7001,'1'-4'-29,"0"0"0,0-1 0,-1 1 0,0 0 0,0 0 0,0 0 0,0 0 0,-1-1 0,-1-5 0,1 8 212,0 0 1,0 0-1,0 0 1,-1 0-1,1 1 1,-1-1-1,1 0 1,-1 0-1,0 1 1,1-1-1,-1 1 1,0 0-1,0-1 1,0 1-1,0 0 0,0 0 1,0 0-1,-5-1 1,-9-3 413,-1 1-1,0 1 1,0 0 0,0 1 0,0 1-1,-24 1 1,3 2-584,-69 13-1,61-3-122,0 1-1,1 2 1,0 3-1,-80 43 1,-156 118-277,203-126 331,-428 246-90,284-184 133,-254 135 43,-32 3-16,-14-24 53,261-116 23,-745 344 151,-1237 486-1824,355-303 1480,1052-389 173,-6-23-26,-370 94 236,-237 112 152,417-89-208,23 50-11,470-143-134,483-225-75,-169 87 44,4 11 1,-216 162-1,42 25 79,323-248-99,3 4-1,3 3 1,-65 91 0,107-128-27,1 1 1,1 1-1,3 1 1,0 1-1,-14 45 1,28-68-8,1 1 0,0 0 0,1-1 0,0 1 1,2 0-1,0 0 0,0 1 0,2-1 1,0 0-1,0 0 0,2 0 0,0 0 0,1-1 1,0 1-1,2-1 0,7 17 0,-2-12-16,1 1 0,1-1-1,1-1 1,0 0-1,2-1 1,0-1 0,1 0-1,32 23 1,-24-22-7,2-1 0,0-1-1,1-2 1,0-1 0,59 18 0,-38-18-2,1-2 0,0-2 0,53 3 0,-27-9 7,99-7 0,282-62-11,-3-37 3,-244 52 10,1106-295-84,-218 3 92,-229 70 20,-72 33-4,709-228-113,-172-21-101,-848 304 199,299-120 70,-575 217-32,351-146 34,449-228-24,-617 275-18,183-93 7,301-157-5,-821 410-23,509-269-51,-243 124-45,-197 107 46,378-208-223,-364 190 194,270-156-128,-224 136 155,539-304 205,-189 76-8,-450 273-96,103-92 1,-153 119 11,-1-3 0,-3 0 0,0-2-1,-2-1 1,30-53 0,-39 52 40,-2-1 0,-2 0 1,-1-1-1,-3-1 0,9-43 0,-8 11 53,-3-1 1,0-76-1,-12 21-24,0 113-123,0-1 1,-1 0-1,-1 1 1,0 0-1,-12-26 1,14 36-12,-1 1 0,0 0 1,0 0-1,0 0 0,-1 1 1,0-1-1,0 1 0,0 0 1,0 0-1,-1 0 0,1 0 0,-1 1 1,0 0-1,0 0 0,0 0 1,-1 1-1,1 0 0,-1 0 1,1 0-1,-8-1 0,0 1-6,0 0 1,0 2-1,0-1 0,-1 2 0,1-1 0,0 2 0,0 0 0,-15 4 0,-81 30-45,-29 21-30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4.474"/>
    </inkml:context>
    <inkml:brush xml:id="br0">
      <inkml:brushProperty name="width" value="0.05" units="cm"/>
      <inkml:brushProperty name="height" value="0.05" units="cm"/>
    </inkml:brush>
  </inkml:definitions>
  <inkml:trace contextRef="#ctx0" brushRef="#br0">1932 0 11250,'-94'52'192,"2"5"-1,3 3 1,3 3-1,2 5 1,4 3-1,2 4 1,4 3-1,-102 139 0,67-64-153,7 4-1,7 5 0,-108 251 1,82-105-19,13 5 1,14 5 0,-53 329 0,101-357 3,13 1 1,12 1 0,29 488-1,215 823-126,-87-1035 33,-89-412 61,108 238-1,-123-329 27,2-1 1,4-1-1,2-2 0,2-2 0,78 82 0,-85-106 4,1-1 0,1-2 0,2-2 0,1-1 0,2-3 0,0-1 0,1-2 1,2-1-1,52 16 0,-52-24-2,1-2 1,1-3 0,0-1 0,0-2 0,0-2 0,60-4 0,-49-4-7,-1-2 1,0-3-1,0-2 0,89-31 1,-70 14-4,-3-3 0,130-76 0,-113 51 5,134-113 0,-86 44 14,-5-5 0,-6-6 0,-6-5 0,166-255 0,-127 135 87,-11-7 0,117-295-1,-35-74 254,-57-17 163,-114 377-211,-13-2 0,-12-2 0,-12-1 0,-27-560 0,-12 682-318,-7 1 0,-45-161-1,32 192-61,-5 2 1,-111-233-1,105 271-126,-3 2 1,-4 2-1,-4 3 1,-99-109-1,101 133-133,-2 1-1,-3 4 1,-2 2-1,-2 3 1,-2 3-1,-80-39 1,81 51 104,-2 4 1,0 2 0,-2 4 0,-81-16 0,-69 0-385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5.159"/>
    </inkml:context>
    <inkml:brush xml:id="br0">
      <inkml:brushProperty name="width" value="0.05" units="cm"/>
      <inkml:brushProperty name="height" value="0.05" units="cm"/>
    </inkml:brush>
  </inkml:definitions>
  <inkml:trace contextRef="#ctx0" brushRef="#br0">1 1196 15835,'2'-3'1529,"8"-13"-1121,26-26-176,20-12 1104,23-22-992,8-13-64,24-11-64,13-2-16,13 2-72,-1-1-40,-12 4-144,-9 5-128,-13 13-344,-9 6-192,-30 10 568,-16 4-144,-29 9-96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5.546"/>
    </inkml:context>
    <inkml:brush xml:id="br0">
      <inkml:brushProperty name="width" value="0.05" units="cm"/>
      <inkml:brushProperty name="height" value="0.05" units="cm"/>
    </inkml:brush>
  </inkml:definitions>
  <inkml:trace contextRef="#ctx0" brushRef="#br0">421 0 13659,'0'2'120,"-1"-1"0,1 1 1,0-1-1,-1 1 0,1-1 0,0 0 1,0 1-1,0-1 0,0 1 0,0-1 1,0 1-1,0 1 0,1 5 131,-3 20 30,-2 0 1,-1 0 0,0 0 0,-3-1-1,-10 28 1,-63 128 103,-97 130 240,98-176-299,73-126-283,1 1 1,0-1 0,1 1-1,-6 21 1,10-31-41,0 0 1,1 0-1,-1 0 1,1 0-1,0 0 1,0 0-1,-1 0 1,1 0-1,0 0 1,1 0-1,-1 0 1,0 0-1,1 0 1,-1 0-1,1 0 1,-1 0-1,1 0 1,0 0-1,0-1 1,0 1-1,0 0 1,0 0-1,1-1 1,-1 1-1,0-1 1,1 1-1,-1-1 0,1 0 1,-1 1-1,1-1 1,0 0-1,-1 0 1,1 0-1,0 0 1,0 0-1,0-1 1,3 2-1,3 0-3,1 0-1,-1-1 1,1 0-1,0 0 1,0-1-1,16-1 0,55-14-22,-54 10 5,111-29-375,151-56 1,-182 49 257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6.375"/>
    </inkml:context>
    <inkml:brush xml:id="br0">
      <inkml:brushProperty name="width" value="0.05" units="cm"/>
      <inkml:brushProperty name="height" value="0.05" units="cm"/>
    </inkml:brush>
  </inkml:definitions>
  <inkml:trace contextRef="#ctx0" brushRef="#br0">47 103 15683,'-5'9'1559,"-2"6"-1358,0 0-1,1 0 0,1 1 0,1 0 1,-4 20-1,6-24-197,1-1 0,0 1-1,1 0 1,0 0 0,1 0 0,0 0 0,0 0-1,5 12 1,-6-22 10,1 1 0,0-1-1,0 0 1,0 1-1,0-1 1,0 0 0,0 0-1,1 0 1,-1 1 0,1-2-1,-1 1 1,1 0 0,0 0-1,0 0 1,0-1 0,0 1-1,0-1 1,0 0-1,0 1 1,1-1 0,3 1-1,-1-1 18,-1 0 0,1-1 0,-1 1 0,1-1 0,0 0 0,-1 0 0,1-1 0,-1 0 0,1 1 0,-1-1 0,6-3 0,7-2 125,0-2 1,0 0-1,0 0 0,27-21 0,-25 14 72,-1-1 1,0-1 0,-1 0-1,-1-1 1,0-1-1,-2 0 1,13-22-1,-15 14 119,-10 13-89,-2 13-246,0 1-1,0 0 1,0-1-1,0 1 1,0 0-1,-1 0 1,1-1 0,0 1-1,0 0 1,0 0-1,-1-1 1,1 1-1,0 0 1,0 0-1,0 0 1,-1-1 0,1 1-1,0 0 1,0 0-1,-1 0 1,1 0-1,0 0 1,-1-1 0,1 1-1,0 0 1,0 0-1,-1 0 1,1 0-1,0 0 1,-1 0-1,1 0 1,0 0 0,-1 0-1,1 0 1,0 0-1,-1 1 1,0-1 4,-1 1 0,0-1 1,1 1-1,-1 0 0,1-1 1,-1 1-1,1 0 0,0 0 0,-1 0 1,1 0-1,0 0 0,0 1 1,0-1-1,0 0 0,0 0 0,0 1 1,0-1-1,0 1 0,0-1 1,1 1-1,-1-1 0,0 1 1,1-1-1,0 1 0,-1 0 0,1 1 1,-2 5-3,1 0 0,0 0-1,1 0 1,0 10 0,0-13-9,0 0-1,1 0 1,-1-1 0,1 1-1,1 0 1,-1 0-1,0-1 1,1 1 0,0-1-1,0 1 1,1-1-1,-1 0 1,1 0 0,0 0-1,0 0 1,0 0-1,0 0 1,1-1 0,-1 0-1,1 0 1,0 0-1,0 0 1,0 0 0,1-1-1,-1 0 1,0 0-1,1 0 1,0-1-1,-1 1 1,1-1 0,0 0-1,0 0 1,0-1-1,-1 1 1,9-1 0,-4 0 67,0-1 0,0 1 1,0-2-1,0 1 1,0-1-1,0 0 0,-1-1 1,1 0-1,-1-1 1,0 1-1,0-2 0,0 1 1,0-1-1,-1 0 1,0-1-1,0 1 1,7-9-1,-9 9 5,-1 0-1,0 0 1,0-1-1,0 0 1,-1 1 0,0-1-1,0-1 1,-1 1 0,0 0-1,0-1 1,0 1 0,-1-1-1,0 1 1,0-1 0,0 0-1,-1 1 1,0-1-1,0 0 1,-1 1 0,0-1-1,0 0 1,-1 1 0,-3-11-1,-14-20-172,15 30-441,1 0 0,-1 1 0,1-1 0,-2-9 0,6 11 22,5 5-164</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3.878"/>
    </inkml:context>
    <inkml:brush xml:id="br0">
      <inkml:brushProperty name="width" value="0.05" units="cm"/>
      <inkml:brushProperty name="height" value="0.05" units="cm"/>
    </inkml:brush>
  </inkml:definitions>
  <inkml:trace contextRef="#ctx0" brushRef="#br0">1 1 15779,'16'67'1470,"8"81"-1,3 11 251,-16-106-1269,19 76 273,-23-107-636,0 0 0,1-1 1,18 33-1,-24-51-84,-2-1-4,1 0 1,0 0 0,0-1 0,0 1 0,0 0-1,1-1 1,-1 1 0,0 0 0,1-1 0,-1 0-1,1 1 1,-1-1 0,1 0 0,0 0 0,-1 0 0,5 2-1,-6-3 1,1 0-1,-1-1 1,1 1-1,0 0 0,-1 0 1,1-1-1,-1 1 1,1 0-1,-1-1 1,1 1-1,-1 0 0,1-1 1,-1 1-1,1-1 1,-1 1-1,0-1 1,1 1-1,-1-1 0,0 1 1,1-1-1,-1 1 1,0-1-1,0 0 0,0 1 1,1-1-1,-1 1 1,0-1-1,0 0 1,0 1-1,0-1 0,0 1 1,0-1-1,0 0 1,0 1-1,0-1 1,-1 0-1,0-27 4,-3-1-49,-2 0 0,-2 1 0,0 0 0,-2 1 0,-24-49 0,25 63-71,7 19-10,9 23-3,-3-16 116,1-1 0,1 0 0,0 0 0,1 0 0,0-1 0,1 1 0,0-2 0,11 12 0,-16-19 27,0-1 1,-1 1-1,1-1 1,0 0-1,0 0 1,1 0-1,-1 0 1,0-1-1,1 1 0,-1-1 1,1 0-1,-1 0 1,1 0-1,-1 0 1,1-1-1,0 1 1,-1-1-1,1 0 1,0 0-1,0 0 1,-1-1-1,1 1 1,0-1-1,-1 0 1,1 0-1,-1 0 1,1-1-1,-1 1 0,0-1 1,1 0-1,-1 1 1,0-2-1,0 1 1,4-4-1,4-4 52,0 0 0,-1-1 1,0 0-1,0-1 0,-1 0 0,-1-1 0,0 1 0,-1-2 0,0 1 0,-1-1 0,-1 0 0,0 0 0,-1-1 1,0 1-1,-1-1 0,-1 0 0,1-19 0,-3 32-58,0-1 1,0 0 0,0 1-1,-1-1 1,1 1-1,-1-1 1,1 1-1,-1-1 1,0 1-1,0 0 1,0-1-1,0 1 1,0 0-1,-3-4 1,3 5-8,1 1 1,-1 0-1,1-1 1,-1 1-1,1 0 0,-1-1 1,1 1-1,-1 0 1,1 0-1,-1-1 0,1 1 1,-1 0-1,1 0 1,-1 0-1,1 0 0,-1 0 1,0 0-1,1 0 1,-1 0-1,1 0 0,-1 0 1,1 0-1,-1 0 1,0 1-1,-1 0 0,0-1 0,1 1 0,-1 0-1,1 0 1,0 1 0,-1-1 0,1 0 0,0 0 0,0 1 0,0-1-1,-2 3 1,-3 7 1,0 0 0,1 0-1,0 0 1,1 1 0,0 0 0,1 0-1,-3 21 1,2 1 8,0 53 0,4-78-7,0-1 0,1 1 1,0-1-1,0 0 0,5 16 0,-6-22 0,1-1 0,-1 1 0,1-1 0,0 1-1,0-1 1,-1 1 0,1-1 0,0 1 0,0-1-1,0 0 1,0 1 0,1-1 0,-1 0-1,0 0 1,0 0 0,1 0 0,-1 0 0,1 0-1,-1 0 1,1-1 0,-1 1 0,1 0 0,-1-1-1,1 1 1,0-1 0,-1 0 0,1 0-1,0 1 1,-1-1 0,1 0 0,0 0 0,-1 0-1,1-1 1,3 0 0,3-1 13,0-2 1,-1 1-1,1-1 1,-1 0-1,0 0 1,0-1-1,0 0 1,-1-1-1,11-10 0,3-1 23,17-18 25,-24 22-39,1 1-1,-1 0 0,2 1 1,0 0-1,31-16 0,-43 25-23,0 1-1,0 0 1,0 0-1,1 0 0,-1 0 1,0 1-1,0-1 1,1 1-1,-1 0 0,0 0 1,1 0-1,-1 0 1,0 1-1,0-1 0,1 1 1,-1 0-1,0 0 1,0 0-1,0 0 0,0 1 1,0-1-1,0 1 1,3 2-1,2 2-3,-1 2 0,0-1 0,0 1 0,-1 0 0,10 17 0,4 3 3,-20-27 1,0-1 0,1 1 0,-1 0 0,0-1 0,1 1 0,-1 0 0,1-1 0,-1 1 0,1-1 0,-1 1 0,1-1 0,0 1 0,-1-1 0,1 1 0,0-1 0,-1 0 0,1 1 0,0-1 0,-1 0-1,1 0 1,0 1 0,0-1 0,-1 0 0,1 0 0,0 0 0,0 0 0,-1 0 0,1 0 0,0 0 0,0 0 0,-1 0 0,1 0 0,0-1 0,0 1 0,-1 0 0,1 0 0,0-1 0,-1 1 0,1-1 0,0 1-1,-1 0 1,1-1 0,-1 1 0,1-1 0,0 1 0,-1-1 0,1 0 0,-1 1 0,0-1 0,1 1 0,-1-1 0,1 0 0,-1 1 0,1-2 0,3-7 4,0 1 1,0-1-1,4-15 1,-5 14-3,10-31 2,-10 26-7,2 1 1,0-1-1,1 1 1,12-23-1,-18 37 0,1-1 0,-1 0-1,1 0 1,-1 1 0,1-1 0,-1 0 0,1 1 0,0-1-1,-1 0 1,1 1 0,0-1 0,-1 1 0,1-1-1,0 1 1,0 0 0,0-1 0,-1 1 0,1 0-1,0-1 1,1 1 0,-1 0-1,0 0 1,-1 0-1,1 1 1,-1-1-1,1 0 1,0 0-1,-1 1 1,1-1-1,-1 0 1,1 1-1,0-1 1,-1 1-1,1-1 1,-1 1-1,0-1 1,1 1-1,-1-1 1,1 1-1,-1-1 1,1 2-1,2 3-30,-1 1-1,0 0 0,1 0 0,0 8 0,-3-13 31,7 24-297,-2 1 0,-1-1 0,-1 1 0,-2 0 0,0 0 0,-2 0 0,-3 27 0,-2-36-122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7.135"/>
    </inkml:context>
    <inkml:brush xml:id="br0">
      <inkml:brushProperty name="width" value="0.05" units="cm"/>
      <inkml:brushProperty name="height" value="0.05" units="cm"/>
    </inkml:brush>
  </inkml:definitions>
  <inkml:trace contextRef="#ctx0" brushRef="#br0">2 1 16636,'-1'34'1319,"0"-6"-966,2-1-1,0 0 1,1 0-1,9 35 1,-11-60-323,0 0 1,1 0 0,-1 0 0,1-1 0,0 1-1,-1 0 1,1-1 0,0 1 0,0 0-1,0-1 1,0 1 0,0-1 0,0 1 0,1-1-1,-1 0 1,1 1 0,-1-1 0,0 0 0,1 0-1,0 0 1,-1 0 0,1 0 0,0-1 0,-1 1-1,4 1 1,-2-2 51,0 0 0,0-1 1,0 1-1,0-1 0,0 1 0,0-1 0,0 0 0,-1 0 1,1 0-1,0 0 0,-1-1 0,1 1 0,0-1 0,-1 1 1,4-4-1,12-10 787,25-28 1,-10 10-105,-32 32-752,-1 0-1,1 1 0,-1-1 1,1 0-1,0 1 1,-1-1-1,1 1 0,0-1 1,-1 1-1,1-1 0,0 1 1,-1 0-1,1-1 1,0 1-1,0 0 0,0 0 1,-1 0-1,1-1 1,0 1-1,0 0 0,0 0 1,-1 0-1,1 0 0,0 0 1,0 0-1,0 1 1,0-1-1,-1 0 0,1 0 1,0 1-1,0-1 1,1 1-1,0 1 0,1 1 0,-1-1 0,0 1 0,0-1 0,0 1 0,0 0 0,1 3 0,-1-3-8,0 1-1,1-1 1,-1 1-1,1-1 1,-1 0-1,5 3 1,-3-3 1,1-1 0,-1 0-1,1 0 1,0 0 0,0 0 0,0-1 0,0 0 0,0 0 0,0 0 0,0-1 0,1 0 0,-1 0 0,0 0 0,0 0 0,0-1 0,7-1 0,11-4 8,0 0 0,26-11 0,-37 13-8,-1-1-3,-5 3-9,1-1 0,-1 1 0,13-3 0,-18 5 3,0 0 1,1-1-1,-1 1 0,0 0 1,0 0-1,0 0 0,0 0 1,0 0-1,0 1 0,0-1 1,0 0-1,0 0 1,0 1-1,0-1 0,0 1 1,0-1-1,0 1 0,0-1 1,0 1-1,0-1 0,0 1 1,-1 0-1,1-1 0,0 1 1,0 0-1,-1 0 1,1 0-1,-1 0 0,1 0 1,0 1-1,17 55-846,-18-57 849,0 0 0,0 1 0,0-1 0,0 0 0,0 1 0,0-1-1,0 0 1,0 0 0,0 1 0,0-1 0,0 0 0,1 1 0,-1-1-1,0 0 1,0 0 0,0 1 0,0-1 0,1 0 0,-1 0-1,0 1 1,0-1 0,1 0 0,-1 0 0,0 0 0,1 1 0,-1-1-1,0 0 1,0 0 0,1 0 0,-1 0 0,0 0 0,1 0-1,-1 0 1,0 0 0,1 0 0,-1 0 0,0 0 0,1 0 0,-1 0-1,0 0 1,1 0 0,-1 0 0,0 0 0,0 0 0,1 0 0,-1 0-1,0 0 1,1-1 0,-1 1 0,0 0 0,0 0 0,1 0-1,-1-1 1,0 1 0,0 0 0,1 0 0,-1-1 0,0 1 0,0 0-1,0 0 1,0-1 0,1 1 0,-1 0 0,0-1 0,0 1 0,0 0-1,0 0 1,0-1 0,0 0 0,7-27 3,-8-14-181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7.522"/>
    </inkml:context>
    <inkml:brush xml:id="br0">
      <inkml:brushProperty name="width" value="0.05" units="cm"/>
      <inkml:brushProperty name="height" value="0.05" units="cm"/>
    </inkml:brush>
  </inkml:definitions>
  <inkml:trace contextRef="#ctx0" brushRef="#br0">22 1 18436,'-6'4'1384,"5"2"-1928,-6-1 488,2 1 1040,2-2-848</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7.885"/>
    </inkml:context>
    <inkml:brush xml:id="br0">
      <inkml:brushProperty name="width" value="0.05" units="cm"/>
      <inkml:brushProperty name="height" value="0.05" units="cm"/>
    </inkml:brush>
  </inkml:definitions>
  <inkml:trace contextRef="#ctx0" brushRef="#br0">1 46 17188,'3'2'2248,"4"-1"-1376,3 3-224,1-4 1297,12 0-785,6 0-208,8-1-392,2 0-279,4-1-842,0 1-543,1-11 872,-1 1-152,-5-14-208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8.275"/>
    </inkml:context>
    <inkml:brush xml:id="br0">
      <inkml:brushProperty name="width" value="0.05" units="cm"/>
      <inkml:brushProperty name="height" value="0.05" units="cm"/>
    </inkml:brush>
  </inkml:definitions>
  <inkml:trace contextRef="#ctx0" brushRef="#br0">41 55 16500,'-18'107'2468,"-1"-4"-1569,17-88-812,1 0 1,1 0-1,0 0 1,4 26-1,-3-38-67,-1-1 0,0 0 0,1 0 0,-1 0 0,1 0-1,0 0 1,-1 0 0,1 0 0,0 0 0,0 0 0,0-1-1,1 1 1,-1 0 0,0 0 0,1-1 0,-1 1 0,1-1-1,-1 0 1,1 1 0,0-1 0,-1 0 0,1 0 0,0 0-1,0 0 1,0 0 0,0 0 0,0-1 0,0 1 0,0-1-1,0 1 1,0-1 0,1 0 0,-1 0 0,0 1 0,0-2-1,0 1 1,0 0 0,0 0 0,0-1 0,0 1 0,0-1-1,0 0 1,0 1 0,0-1 0,0 0 0,3-2 0,6-4 104,-1 1 0,1-2 0,-2 0 0,1 0 0,-1 0 0,0-1 0,-1-1 0,0 0 0,10-15 0,-1-2 192,-1 0 0,18-47 0,-31 67-276,1-1 36,-1 0 1,0-1-1,4-14 0,-7 22-73,0 1-1,0 0 0,0 0 0,0 0 0,0 0 0,0 0 0,0 0 0,0-1 1,0 1-1,0 0 0,0 0 0,0 0 0,0 0 0,0 0 0,0-1 0,0 1 1,0 0-1,0 0 0,0 0 0,0 0 0,0-1 0,0 1 0,0 0 0,0 0 0,0 0 1,0 0-1,0 0 0,0 0 0,0-1 0,0 1 0,0 0 0,0 0 0,0 0 1,-1 0-1,1 0 0,0 0 0,0 0 0,0-1 0,0 1 0,0 0 0,0 0 1,-1 0-1,1 0 0,0 0 0,0 0 0,0 0 0,0 0 0,0 0 0,-1 0 1,1 0-1,0 0 0,-5 7 54,1 6-38,1 1 0,0-1 0,1 1 0,0-1 1,1 1-1,1 0 0,0-1 0,3 17 0,-3-24-14,1-1 0,0 1 1,0-1-1,1 1 0,0-1 0,0 0 1,0 0-1,1 0 0,-1 0 0,1 0 0,0 0 1,0-1-1,1 1 0,0-1 0,-1 0 1,2 0-1,-1 0 0,0-1 0,1 0 1,-1 0-1,1 0 0,9 5 0,-5-6 15,0 1 1,0-1-1,0-1 0,1 0 0,-1 0 1,0-1-1,0 0 0,1 0 0,-1-1 1,0-1-1,0 1 0,0-1 0,0-1 1,0 0-1,0 0 0,0-1 0,-1 0 1,0 0-1,0-1 0,0 0 0,0 0 1,-1-1-1,11-10 0,-11 9 36,0 0-1,0 0 1,-1 0-1,0-1 1,0 0-1,0 0 1,-1-1-1,-1 1 1,1-1-1,-1 0 1,-1 0 0,0-1-1,0 1 1,-1-1-1,0 0 1,-1 1-1,0-1 1,0 0-1,-1 0 1,0 0-1,-1 1 1,-2-14 0,1 17-20,-1 0 0,1 0 1,-1 0-1,0 0 1,0 0-1,-1 1 1,0-1-1,0 1 1,0 0-1,0 0 1,-6-4-1,7 6-39,0 1-1,0-1 1,0 1-1,0-1 1,-1 1-1,1 0 1,-1 1-1,1-1 1,-1 1-1,0-1 1,0 1-1,1 0 1,-1 0-1,0 1 1,0-1 0,0 1-1,0 0 1,0 0-1,-4 1 1,7-1-13,1-1 1,0 1 0,0 0 0,-1 0-1,1 0 1,0 0 0,0 0 0,-1 0 0,1 0-1,0 0 1,0 0 0,-1 0 0,1 0-1,0 0 1,0 0 0,-1 0 0,1 1 0,0-1-1,0 0 1,-1 0 0,1 0 0,0 0-1,0 0 1,-1 1 0,1-1 0,0 0-1,0 0 1,0 0 0,0 0 0,-1 1 0,1-1-1,0 0 1,0 0 0,0 1 0,0-1-1,0 0 1,0 0 0,-1 1 0,1-1-1,0 0 1,0 0 0,0 1 0,0-1 0,0 0-1,0 0 1,0 1 0,0-1 0,0 0-1,0 0 1,0 1 0,1-1 0,-1 0 0,0 0-1,0 1 1,0-1 0,0 0 0,0 0-1,0 1 1,0-1 0,1 0 0,-1 1 0,1-1-16,0 1 1,0 0-1,0-1 1,0 1-1,0 0 1,0-1-1,0 1 1,0-1-1,0 1 1,0-1-1,0 0 1,0 0-1,2 1 1,15-2-229,5-3-78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8.959"/>
    </inkml:context>
    <inkml:brush xml:id="br0">
      <inkml:brushProperty name="width" value="0.05" units="cm"/>
      <inkml:brushProperty name="height" value="0.05" units="cm"/>
    </inkml:brush>
  </inkml:definitions>
  <inkml:trace contextRef="#ctx0" brushRef="#br0">0 1 13379,'4'20'1111,"-2"0"0,0 1 0,-1-1 0,-3 23 0,1-25-485,1 0 0,0 0 0,1 0 0,1 0 0,7 29 0,-8-44-576,0-1-1,0 1 0,0 0 1,0-1-1,0 1 1,0-1-1,1 1 0,-1-1 1,1 0-1,0 1 1,0-1-1,0 0 0,0 0 1,0 0-1,0 0 0,0-1 1,0 1-1,1-1 1,-1 1-1,4 0 0,-3-1-14,1 0 0,0 0-1,0-1 1,0 1 0,0-1-1,0 0 1,0 0 0,-1-1-1,1 1 1,0-1 0,0 0 0,7-2-1,5-4 6,0 0-1,-1-1 0,0 0 1,0-2-1,18-14 1,117-112 329,-148 133-357,0 1 0,1-1 0,-1 1 0,1 0 0,0 0 0,0 1 0,0-1 0,4-2 0,-7 4-8,1 0 1,-1 0-1,1 0 0,-1 0 0,1 0 0,-1 0 1,0 0-1,1 0 0,-1 0 0,1 0 1,-1 0-1,1 0 0,-1 0 0,1 0 0,-1 0 1,1 1-1,-1-1 0,0 0 0,1 0 1,-1 0-1,1 1 0,-1-1 0,1 1 0,0 0 2,-1 0 0,1 0-1,-1 0 1,1 0-1,-1 0 1,1 0 0,-1 0-1,0 0 1,1 0 0,-1 0-1,0 0 1,0 1-1,0 1 1,1 9 38,-1-5-19,1 1-1,-1-1 1,1 1-1,1-1 1,2 9-1,-3-14-20,-1-1 0,0 0 1,1 1-1,0-1 0,-1 0 0,1 0 0,0 0 0,0 0 0,-1 0 0,1 0 0,0 0 0,0 0 0,0 0 0,0 0 0,1 0 0,-1-1 0,0 1 0,0 0 0,0-1 0,0 1 1,1-1-1,-1 1 0,0-1 0,1 0 0,-1 0 0,0 1 0,1-1 0,-1 0 0,0 0 0,1 0 0,-1 0 0,0 0 0,1-1 0,-1 1 0,0 0 0,2-1 0,8-3 23,0-1 0,0 1-1,0-2 1,18-11-1,-22 12-23,0 0 0,0 0 0,1 1 0,-1 1 0,1-1 1,0 1-1,0 0 0,0 1 0,0 0 0,0 0 0,12 0 0,-17 2-7,-1 0 1,1 1 0,-1-1-1,1 1 1,-1 0 0,1 0-1,-1 0 1,0 0 0,1 0-1,-1 0 1,0 1 0,0-1-1,0 1 1,0-1 0,0 1-1,0 0 1,0 0-1,-1 0 1,1 0 0,-1 0-1,1 0 1,-1 1 0,0-1-1,2 5 1,2 6-39,0 1 1,-1 0-1,3 20 0,0-2-235,8 5-767,-15-36 987,1-1 1,-1 1-1,1 0 0,-1-1 1,0 1-1,1-1 1,-1 1-1,1-1 1,-1 1-1,1-1 1,-1 1-1,1-1 1,0 1-1,-1-1 1,1 0-1,0 1 1,-1-1-1,1 0 1,1 1-1,-2-1 25,1-1-1,0 1 0,-1-1 0,1 1 0,0 0 0,-1-1 0,1 1 0,-1-1 0,1 1 0,0-1 1,-1 1-1,0-1 0,1 0 0,-1 1 0,1-1 0,-1 0 0,0 1 0,1-1 0,-1 0 1,0 1-1,0-1 0,1 0 0,-1 0 0,0 0 0,6-30-495,-5-15-206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9.375"/>
    </inkml:context>
    <inkml:brush xml:id="br0">
      <inkml:brushProperty name="width" value="0.05" units="cm"/>
      <inkml:brushProperty name="height" value="0.05" units="cm"/>
    </inkml:brush>
  </inkml:definitions>
  <inkml:trace contextRef="#ctx0" brushRef="#br0">0 6 16916,'3'-5'1416,"0"6"-1032,4 2-320,2-2 848,7 4-456,5 0-400,6 1-56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19.710"/>
    </inkml:context>
    <inkml:brush xml:id="br0">
      <inkml:brushProperty name="width" value="0.05" units="cm"/>
      <inkml:brushProperty name="height" value="0.05" units="cm"/>
    </inkml:brush>
  </inkml:definitions>
  <inkml:trace contextRef="#ctx0" brushRef="#br0">0 42 18844,'5'0'2200,"-2"1"-1935,2-1 671,7 2-200,6 2-288,2-3-168,8 4-608,2-5-520,7-10 720,-1-10-88,3-5-120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20.113"/>
    </inkml:context>
    <inkml:brush xml:id="br0">
      <inkml:brushProperty name="width" value="0.05" units="cm"/>
      <inkml:brushProperty name="height" value="0.05" units="cm"/>
    </inkml:brush>
  </inkml:definitions>
  <inkml:trace contextRef="#ctx0" brushRef="#br0">290 80 14683,'3'-7'495,"-2"1"-1,1-1 0,-1 0 1,0 0-1,0-8 1,-1 14-410,0-1 0,0 1 1,0 0-1,0 0 0,-1 0 1,1-1-1,0 1 1,0 0-1,-1 0 0,1 0 1,-1 0-1,1 0 0,-1-1 1,1 1-1,-1 0 1,0 0-1,0 0 0,1 1 1,-1-1-1,0 0 0,0 0 1,0 0-1,0 0 1,0 1-1,0-1 0,0 1 1,0-1-1,0 0 0,0 1 1,-1 0-1,1-1 1,0 1-1,0 0 0,0-1 1,0 1-1,-1 0 0,1 0 1,0 0-1,-2 0 0,-3 1 45,0 0 0,0 1-1,0-1 1,0 1-1,0 0 1,1 1-1,-1-1 1,1 1-1,-10 7 1,-47 37 131,58-44-245,-12 12-21,0 0 1,1 1-1,1 1 0,0 0 1,1 1-1,1 0 0,-12 25 0,23-40-14,-1 0 0,1 0 0,0 0 0,0 0 0,0 1 0,0-1 0,0 0 0,1 0 0,-1 1 0,1-1 0,0 0 0,0 1 0,1 5 0,0-7 4,0 0-1,-1-1 1,1 1 0,0 0 0,0-1 0,0 1 0,0-1 0,1 0 0,-1 1 0,0-1 0,1 0 0,-1 0 0,1 1 0,-1-1-1,1 0 1,-1-1 0,1 1 0,0 0 0,-1 0 0,1-1 0,0 1 0,0-1 0,0 1 0,-1-1 0,5 0 0,20 3-143,0-2 0,46-4 0,-51 1 115,1 0 0,-1 2-1,0 1 1,0 1 0,31 5-1,-48-5 43,1-1-1,-1 0 0,0 1 1,0 0-1,0-1 0,-1 2 1,1-1-1,0 0 1,-1 1-1,1 0 0,-1-1 1,4 6-1,-5-6 9,-1 0 1,1 1-1,-1-1 0,0 1 0,0-1 1,0 1-1,0-1 0,0 1 0,-1-1 1,1 1-1,-1 0 0,1-1 1,-1 1-1,0 0 0,0-1 0,0 1 1,-1 0-1,1-1 0,-1 1 0,1 0 1,-2 2-1,-2 5 71,0-1 1,-1 0 0,0 0-1,0 0 1,-1 0-1,0-1 1,0 0 0,-1 0-1,-1-1 1,1 0-1,-15 11 1,-1-2 205,1 0 0,-2-2 0,-30 13 0,49-24-276,-1-1 0,0 1 1,0-1-1,0 0 0,0-1 0,-1 0 0,-11 2 0,18-3-38,-1 0-1,1 0 0,-1 0 0,1 0 1,-1-1-1,1 1 0,-1 0 0,1 0 1,-1 0-1,1 0 0,-1 0 0,1-1 1,-1 1-1,1 0 0,-1-1 0,1 1 1,0 0-1,-1 0 0,1-1 0,-1 1 1,1-1-1,0 1 0,-1 0 0,1-1 1,0 1-1,0-1 0,-1 1 0,1-1 1,0 1-1,0-1 0,3-18-557,16-13 181,16-4-38,12-2-152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20.531"/>
    </inkml:context>
    <inkml:brush xml:id="br0">
      <inkml:brushProperty name="width" value="0.05" units="cm"/>
      <inkml:brushProperty name="height" value="0.05" units="cm"/>
    </inkml:brush>
  </inkml:definitions>
  <inkml:trace contextRef="#ctx0" brushRef="#br0">39 0 16596,'-7'28'1752,"-1"3"-1208,0 5-248,-1 4 832,3-1-616,5-1-127,4-9-449,4-7-313,7-21-511,2-7 48,0-18 528,1-8-232,-1-8-152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20.935"/>
    </inkml:context>
    <inkml:brush xml:id="br0">
      <inkml:brushProperty name="width" value="0.05" units="cm"/>
      <inkml:brushProperty name="height" value="0.05" units="cm"/>
    </inkml:brush>
  </inkml:definitions>
  <inkml:trace contextRef="#ctx0" brushRef="#br0">82 1 15627,'-22'78'2187,"9"-37"-1420,-8 50 0,4 133 122,12-116-392,4-93-379,-1 27 175,2-39-256,0-1-1,0 0 1,0 0 0,0 1-1,1-1 1,-1 0 0,1 0-1,-1 0 1,1 1-1,0-1 1,0 0 0,0 0-1,2 2 1,-3-3-26,0-1-1,1 0 1,-1 0 0,0 0 0,1 1-1,-1-1 1,0 0 0,1 0 0,-1 0-1,0 0 1,1 1 0,-1-1 0,0 0-1,1 0 1,-1 0 0,0 0 0,1 0-1,-1 0 1,0 0 0,1 0 0,-1 0-1,1 0 1,-1 0 0,0 0 0,1 0-1,-1-1 1,0 1 0,1 0 0,-1 0-1,0 0 1,1 0 0,-1-1 0,0 1-1,0 0 1,1 0 0,-1-1 0,0 1-1,0 0 1,1-1 0,10-14 298,0-4-166,-2-1 0,-1 0 0,0-1 0,8-33 1,-8 17-4,6-68 0,-15 70-119,1 16-108,1 20 81,0-1-1,0 1 0,0 0 1,0 0-1,0 0 0,0 0 1,-1-1-1,1 1 0,0 0 1,-1 0-1,1 1 1,-1-1-1,1 0 0,-1 0 1,1 0-1,0 2 0,1 2 7,1 0 0,-1 0 0,2 0 0,-1 0 0,0 0-1,1-1 1,0 0 0,0 0 0,0 0 0,0 0 0,1-1-1,0 1 1,-1-1 0,1 0 0,0-1 0,1 1 0,-1-1 0,0 0-1,1 0 1,-1-1 0,1 1 0,0-1 0,-1-1 0,1 1-1,0-1 1,-1 0 0,1 0 0,0 0 0,0-1 0,-1 0 0,1 0-1,-1-1 1,1 0 0,-1 1 0,1-2 0,-1 1 0,0-1-1,0 1 1,0-2 0,-1 1 0,1 0 0,5-6 0,-2 0 83,0 0 0,0-1 1,8-13-1,-21 33-40,0 1 0,1-1 0,0 1 0,0 0 0,1 0 0,1 0-1,0 1 1,1-1 0,0 1 0,0 15 0,1-25-33,0 0 0,0 0 0,1-1 0,-1 1 0,0 0 0,1-1 0,-1 1 0,1 0 0,-1-1 0,1 1 0,0-1 0,0 1 0,0-1 0,0 1 0,0-1 0,0 0 0,0 1 0,0-1 0,0 0 0,1 0 0,1 2 0,-1-2 6,0 0 0,1-1 0,-1 1 0,0 0 0,0-1 0,1 0 0,-1 1-1,0-1 1,1 0 0,-1 0 0,0 0 0,1 0 0,-1-1 0,0 1 0,5-2 0,3-2 24,1 0 1,-1 0-1,0-1 1,-1-1-1,1 1 1,-1-2-1,0 1 1,9-10-1,0 0 24,-1-2 0,23-30 0,-47 58-99,0 1-1,1 0 1,-8 17 0,14-26 72,-3 4-325,1 1-1,1 0 1,-1 0 0,0 14-1,1-20 234,1 0 0,0 0 0,0 0 0,0 0 0,1 0 0,-1 0 0,0 0 0,0 0 0,0 0 0,1 0 0,-1 0 0,0 0 1,1-1-1,-1 1 0,1 0 0,-1 0 0,1 0 0,0 0 0,-1-1 0,1 1 0,0 0 0,-1-1 0,1 1 0,0 0 0,0-1 0,0 1 0,0-1 0,-1 1 0,1-1 0,0 0 0,0 1 0,0-1 0,0 0 0,0 1 0,0-1 0,0 0 0,0 0 0,0 0 0,0 0 0,0 0 0,0 0 0,0 0 0,0-1 0,2 1 0,23-6-611,10-5-208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4.269"/>
    </inkml:context>
    <inkml:brush xml:id="br0">
      <inkml:brushProperty name="width" value="0.05" units="cm"/>
      <inkml:brushProperty name="height" value="0.05" units="cm"/>
    </inkml:brush>
  </inkml:definitions>
  <inkml:trace contextRef="#ctx0" brushRef="#br0">0 132 16131,'30'-16'1321,"10"6"-1001,2 0-104,5-3 216,-1-4 1280,1 0-1392,-5-5 80,-10-5-79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21.694"/>
    </inkml:context>
    <inkml:brush xml:id="br0">
      <inkml:brushProperty name="width" value="0.05" units="cm"/>
      <inkml:brushProperty name="height" value="0.05" units="cm"/>
    </inkml:brush>
  </inkml:definitions>
  <inkml:trace contextRef="#ctx0" brushRef="#br0">102 344 15611,'-6'3'367,"-1"0"0,0 0 0,1 0 0,-1 1 0,1 0 0,0 0 0,0 0 0,1 1 0,-1 0 0,1 0 0,0 0 0,1 1 0,-1 0 0,1-1 0,0 2 0,0-1 0,-3 9 0,7-15-349,-1 1 1,1 0 0,0 0-1,0-1 1,0 1 0,0 0-1,-1 0 1,1-1 0,0 1-1,0 0 1,0 0 0,1 0-1,-1-1 1,0 1-1,0 0 1,0 0 0,0-1-1,1 1 1,-1 0 0,0 0-1,1-1 1,-1 1 0,1 0-1,-1-1 1,1 1 0,-1-1-1,1 2 1,1-1-10,-1-1 0,1 1 0,-1 0 0,1-1 1,-1 1-1,1-1 0,0 1 0,-1-1 0,1 0 0,0 1 0,-1-1 0,3 0 0,2 0-8,0-1-1,0 0 1,-1 1-1,1-2 1,0 1-1,8-4 1,-5 0 9,-1 0-1,1-1 1,-2 0 0,1 0 0,10-11-1,7-6-156,-25 23 142,0 0 0,0-1 0,0 1 0,1 0 0,-1 0 1,0 0-1,0 0 0,0 0 0,1 0 0,-1 0 0,0 0 1,0 0-1,0 0 0,1 0 0,-1 0 0,0 0 0,0 0 1,0 0-1,0 0 0,1 1 0,-1-1 0,0 0 0,0 0 1,0 0-1,0 0 0,1 0 0,-1 0 0,0 0 0,0 1 1,0-1-1,0 0 0,0 0 0,1 0 0,-1 0 0,0 1 1,0-1-1,0 0 0,0 0 0,0 0 0,0 0 0,0 1 1,0-1-1,0 0 0,0 0 0,0 0 0,0 1 0,0-1 1,0 0-1,0 0 0,0 0 0,0 1 0,0-1 0,0 0 1,0 0-1,0 0 0,0 1 0,0-1 0,0 0 0,-1 0 1,1 15-106,0-14 91,0 0 14,0 0 1,-1 0-1,1 0 1,0 0-1,0 0 0,0 0 1,0 0-1,0 0 1,0 0-1,0 0 1,1 0-1,-1 0 1,0 0-1,0 0 1,1 0-1,-1 0 0,1 0 1,-1 0-1,1 0 1,-1 0-1,1 0 1,0 0-1,-1 0 1,1-1-1,0 1 1,0 0-1,-1 0 0,1-1 1,0 1-1,0-1 1,0 1-1,0-1 1,0 1-1,0-1 1,0 1-1,0-1 0,0 0 1,0 0-1,0 0 1,0 1-1,0-1 1,0 0-1,0 0 1,0 0-1,0 0 1,2-1-1,5-1 5,-1 1 0,1-2 0,-1 1-1,1-1 1,9-5 0,10-7-3,-1-1 0,0-1 0,-1-1 0,-1-1-1,38-39 1,-29 22-26,-2-1 0,52-80-1,-78 110 27,-1 0-1,0 0 0,0 0 1,-1-1-1,0 1 0,0-1 1,3-16-1,-5 24 6,-1 0-1,0-1 1,0 1-1,0 0 1,0-1 0,0 1-1,0-1 1,0 1-1,1 0 1,-1-1-1,0 1 1,0 0 0,0-1-1,-1 1 1,1-1-1,0 1 1,0 0-1,0-1 1,0 1 0,0 0-1,0-1 1,0 1-1,-1 0 1,1-1-1,0 1 1,0 0 0,0-1-1,-1 1 1,1 0-1,0-1 1,-1 1 0,-9 7 55,-12 26 71,3 1 84,2 1 1,-17 52-1,27-67-128,2-1-1,0 2 1,1-1 0,1 0 0,1 1-1,1 27 1,2-42-68,-1 0 0,1-1 0,1 1 0,-1 0 0,1-1 1,0 1-1,0-1 0,0 1 0,1-1 0,6 9 0,-8-13-17,0 1-1,0-1 1,0 0-1,0 1 1,0-1-1,1 0 1,-1 0-1,0 0 1,1 0-1,-1 0 1,0 0-1,1-1 1,-1 1-1,1 0 1,0-1-1,-1 1 1,1-1-1,-1 1 1,1-1-1,0 0 1,-1 0-1,1 0 1,0 0-1,0 0 1,-1 0-1,1 0 1,0-1-1,-1 1 1,1 0-1,-1-1 1,1 0-1,0 1 1,-1-1-1,1 0 1,-1 0-1,0 0 1,1 1 0,-1-2-1,0 1 1,2-2-1,3-3-20,0-1 0,0 0 0,-1 0 0,0 0 0,-1-1 0,1 0 0,-1 0 0,-1 0 0,0 0 0,0-1 0,-1 1 1,0-1-1,0 1 0,1-15 0,-4 16-57,0 10 13,0 15 9,2-15 52,0 0 1,0 1-1,0-1 0,0 0 0,0 0 0,1 0 0,0 0 0,0 0 0,0 0 1,0 0-1,0-1 0,0 1 0,0-1 0,1 1 0,0-1 0,-1 0 1,1 0-1,4 2 0,-2-1-2,0-1 1,0-1 0,1 1 0,-1-1-1,0 0 1,1 0 0,-1 0-1,1-1 1,-1 0 0,10-1 0,0-1-106,0 0 0,0-2 0,0 0 0,0 0 0,0-2 0,-1 0 0,18-10 0,-14 4-126,-15 10 136,1-1 1,0 1-1,0-1 0,0 1 0,8-3 1,-12 7 97,-1 1 0,1-1 0,0 0 0,-1 0 0,0 0 0,1 0 1,-1 1-1,-2 1 0,0 5 162,-1 1 0,1-1-1,-2 14 1,4-20-120,0 1 0,1-1 0,0 1 0,0-1 0,0 1 0,0-1 0,0 0 0,1 1 0,-1-1 0,1 1 0,0-1 0,0 0 0,2 5 0,-2-7-71,0 0-1,-1 0 1,1 0 0,0 0 0,0 0-1,0 0 1,0 0 0,0 0 0,0 0-1,0 0 1,0-1 0,0 1 0,0 0-1,0-1 1,0 1 0,0-1 0,1 1-1,-1-1 1,0 0 0,0 1 0,2-1-1,0 0-44,0 0 0,0 0 0,-1-1-1,1 1 1,0-1 0,0 1-1,-1-1 1,1 0 0,4-2 0,-1-1-38,0 1 0,0-1 0,0 0 0,-1 0 1,0-1-1,1 1 0,6-10 0,13-24-428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22.049"/>
    </inkml:context>
    <inkml:brush xml:id="br0">
      <inkml:brushProperty name="width" value="0.05" units="cm"/>
      <inkml:brushProperty name="height" value="0.05" units="cm"/>
    </inkml:brush>
  </inkml:definitions>
  <inkml:trace contextRef="#ctx0" brushRef="#br0">14 0 14531,'-7'9'1344,"1"5"-1112,6 5-424,4 4 737,9 1-433,6 0-144,8 2-153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22.439"/>
    </inkml:context>
    <inkml:brush xml:id="br0">
      <inkml:brushProperty name="width" value="0.05" units="cm"/>
      <inkml:brushProperty name="height" value="0.05" units="cm"/>
    </inkml:brush>
  </inkml:definitions>
  <inkml:trace contextRef="#ctx0" brushRef="#br0">105 1 14483,'-41'42'3049,"35"-37"-2657,0 0 1,0 1-1,0 0 1,0 0-1,1 1 1,0-1 0,0 1-1,1 0 1,0 0-1,-5 14 1,8-20-359,1 0 0,0-1 1,0 1-1,0 0 0,0 0 0,0 0 1,0-1-1,0 1 0,0 0 0,0 0 1,0 0-1,0-1 0,0 1 0,0 0 0,1 0 1,-1 0-1,0-1 0,1 1 0,-1 0 1,0-1-1,1 1 0,-1 0 0,1-1 1,0 2-1,1-1-7,-1 0 0,1 0 1,-1 0-1,1-1 1,-1 1-1,1 0 0,-1-1 1,1 1-1,0-1 0,-1 0 1,4 1-1,5-1-43,0 1 0,0-2 0,13-1 0,-17 1 6,32-5-336,72-23 0,-78 19 124,-1 1 1,1 2-1,44-4 1,-72 11 270,1 1 1,-1-1-1,0 1 0,0 0 0,0 0 1,0 0-1,0 1 0,0-1 1,0 1-1,0 0 0,0 0 1,-1 0-1,1 1 0,-1-1 0,1 1 1,3 4-1,-2-3 60,-1 0 0,1 0 0,0-1 0,0 1 0,0-1 0,1-1 0,9 5 0,-3-4-22,0-1 0,0 0 0,1-1 0,-1 0 0,23-1 0,62-13-626,-73 8-152,-1 1 0,1 2-1,0 0 1,28 3 0,-51-1 593,1 0 0,0 0 0,-1 1 0,1-1 0,0 1 0,-1-1 0,1 1-1,0 0 1,-1-1 0,3 3 0,-3-3 77,-1 1 0,1-1-1,-1 0 1,0 1 0,0-1 0,1 1-1,-1-1 1,0 0 0,0 1 0,1-1-1,-1 1 1,0-1 0,0 1-1,0-1 1,0 1 0,1-1 0,-1 1-1,0-1 1,0 0 0,0 1-1,0-1 1,0 1 0,0-1 0,-1 1-1,1-1 1,0 1 0,0-1 0,0 1-1,0-1 1,0 1 0,-1-1-1,1 0 1,0 1 0,0-1 0,-1 1-1,1-1 1,0 0 0,-1 1-1,-7 5-52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22.824"/>
    </inkml:context>
    <inkml:brush xml:id="br0">
      <inkml:brushProperty name="width" value="0.05" units="cm"/>
      <inkml:brushProperty name="height" value="0.05" units="cm"/>
    </inkml:brush>
  </inkml:definitions>
  <inkml:trace contextRef="#ctx0" brushRef="#br0">32 30 21245,'-8'0'2168,"-1"-3"-1568,-1-5-480,6 3 1320,9 5-2784,3-1 1184,0-3-312,11-5-200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51.771"/>
    </inkml:context>
    <inkml:brush xml:id="br0">
      <inkml:brushProperty name="width" value="0.05" units="cm"/>
      <inkml:brushProperty name="height" value="0.05" units="cm"/>
    </inkml:brush>
  </inkml:definitions>
  <inkml:trace contextRef="#ctx0" brushRef="#br0">15785 6992 13515,'-56'5'200,"-1"-3"0,1-2 0,0-3 0,-106-19 0,-218-73-654,216 49 317,-397-68 4,200 46 242,4-25-9,-47-59-34,7-28-17,-181-106-41,365 172-11,-635-314 191,459 257 25,-389-179 123,-954-553-405,78 67-579,426 208-21,735 342 691,10-20 12,270 169-11,-118-79 61,-170-107 125,-265-126 199,-24 52-91,-90 59-299,832 323-54,0 3 0,0 1 0,-1 3 0,0 2 0,-1 2-1,-51 2 1,74 3 23,0 2 0,0 1 0,1 0 0,-1 2 0,1 1 0,0 2 0,1 0 0,0 1 0,1 2 0,0 0 0,0 2 0,-35 27 0,47-31 21,1 1-1,0 0 1,0 0-1,2 1 0,-1 1 1,1-1-1,1 2 1,0-1-1,1 1 0,1 0 1,0 0-1,-5 21 1,5-12-1,2-1 1,1 1 0,0 0-1,2 0 1,1 0-1,0 0 1,7 39 0,10 32-3,3-1 0,4-1 0,5-1 0,77 169 0,-49-157 9,4-3 0,101 127-1,-88-138 27,4-4-1,3-3 0,158 123 1,-159-147-39,110 62-1,96 33-100,-129-71 23,496 233-167,225 51 164,146-24 276,26-28-131,-113-33-58,236 121-14,-419-69 49,-237-99 3,6-21-21,-467-192-24,277 106-4,-10 23-28,295 217-24,-493-286 65,328 236 84,69 127 82,-97-92-72,-140-136-48,95 70 123,-204-155-91,207 145 74,44-22-133,-342-211-30,1-4 1,2-3 0,114 29 0,-90-40-27,1-5 0,117 6 0,232-8-68,-156-9 39,98 19 45,224 6-197,-528-35 114,0-5 0,-1-4 1,0-4-1,121-34 0,-185 38 65,-1-2 1,0-1 0,-1-1 0,0-3-1,36-23 1,-56 31 31,1 0 1,-2-2-1,1 1 0,-1-1 0,-1-1 1,0 0-1,-1-1 0,0 0 0,0-1 1,-2 0-1,0 0 0,-1-1 0,11-28 1,-16 34 36,0 1 1,0-1 0,-1 0 0,0 0-1,-1-1 1,0 1 0,0 0 0,-1 0-1,0 0 1,-1 0 0,0 0 0,0 1-1,-1-1 1,0 0 0,0 1 0,-1 0-1,0 0 1,-10-14 0,-6-5 162,-2 1 0,-1 1 0,-45-40 0,20 21-46,-115-129 8,-59-53-250,-19 41-346,156 124-349,-150-138-1,176 135 509,3-2-3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1:52.872"/>
    </inkml:context>
    <inkml:brush xml:id="br0">
      <inkml:brushProperty name="width" value="0.05" units="cm"/>
      <inkml:brushProperty name="height" value="0.05" units="cm"/>
    </inkml:brush>
  </inkml:definitions>
  <inkml:trace contextRef="#ctx0" brushRef="#br0">1464 0 11891,'-103'4'873,"-140"22"1,203-19-829,1 2 0,-1 2-1,2 1 1,0 3 0,0 1 0,-53 30 0,36-10-50,2 3 0,1 2 1,2 1-1,3 4 0,1 1 0,-71 94 0,65-68-4,4 2 1,3 3-1,4 1 1,-47 123-1,66-140 3,2 0 1,2 1-1,4 1 0,-7 74 0,18-103 4,1-1-1,3 1 0,0 0 0,3 0 1,0-1-1,2 0 0,2 0 0,1 0 1,20 47-1,-13-49 4,0-1 0,2 0-1,1-2 1,1 0 0,2-1 0,0-1 0,2-2 0,46 39-1,-19-24 0,2-2-1,1-3 1,108 52-1,-88-55-23,2-3 0,1-3 0,116 23-1,-57-24-36,167 7-1,-191-26 47,1-6-1,169-19 1,-205 7 22,-1-3 1,0-3-1,-1-3 0,108-47 1,-86 23 5,96-61 1,-133 68-4,-2-2-1,88-80 1,-113 88 0,0-2-1,-2-2 1,-2 0-1,46-78 1,-57 82 1,-2-1 1,-1-1 0,-2-1-1,-1 0 1,-2-1 0,11-70-1,-17 64 0,-1 1 1,-2-1-1,-2 0 0,-2 0 0,-2 1 0,-15-64 0,6 56 10,-1 0 0,-3 2 0,-2 0-1,-2 1 1,-29-46 0,17 41 16,-2 1 0,-1 1 0,-3 2 0,-2 2 0,-2 2 0,-2 2 0,-1 2-1,-2 2 1,-2 2 0,-1 2 0,-2 3 0,-87-36 0,59 35-15,-1 5 0,-1 2 0,-1 5 0,-150-15 1,69 23-63,-260 17 1,278 5 20,-196 40 1,87 14-29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2:21.850"/>
    </inkml:context>
    <inkml:brush xml:id="br0">
      <inkml:brushProperty name="width" value="0.05" units="cm"/>
      <inkml:brushProperty name="height" value="0.05" units="cm"/>
    </inkml:brush>
  </inkml:definitions>
  <inkml:trace contextRef="#ctx0" brushRef="#br0">19 33 15139,'-9'-14'776,"-1"-5"2589,27 33-1258,28 37-1611,39 58 0,-22-26-469,406 452 152,-216-243-1329,-249-289 1056,1 3-455,-6-5 446,-9-6-244,-1-2-63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2:22.252"/>
    </inkml:context>
    <inkml:brush xml:id="br0">
      <inkml:brushProperty name="width" value="0.05" units="cm"/>
      <inkml:brushProperty name="height" value="0.05" units="cm"/>
    </inkml:brush>
  </inkml:definitions>
  <inkml:trace contextRef="#ctx0" brushRef="#br0">1 568 16107,'65'59'1417,"114"80"0,-143-113-1059,313 201 631,-339-220-968,-3-3 16,0 1 0,-1-1 0,1-1 1,0 1-1,1-1 0,-1-1 0,1 1 0,-1-1 1,1 0-1,0-1 0,0 0 0,10 0 0,-16-1-5,0 0-1,-1-1 0,1 1 0,0-1 0,-1 1 0,1-1 0,-1 0 1,1 1-1,-1-1 0,1 0 0,-1 0 0,1 0 0,-1 0 0,0-1 0,0 1 1,1 0-1,-1 0 0,0-1 0,0 1 0,0-1 0,-1 1 0,1-1 1,0 1-1,0-1 0,-1 1 0,1-1 0,-1 0 0,1-2 0,0-5 117,1 0-1,-2-1 1,1 1-1,-2-13 1,-7-51 578,-4 0-1,-29-102 1,25 111-440,-60-256 221,27 105-2925,44 189 1982,4 5-132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3:33.079"/>
    </inkml:context>
    <inkml:brush xml:id="br0">
      <inkml:brushProperty name="width" value="0.05" units="cm"/>
      <inkml:brushProperty name="height" value="0.05" units="cm"/>
    </inkml:brush>
  </inkml:definitions>
  <inkml:trace contextRef="#ctx0" brushRef="#br0">805 11 9770,'-13'-4'339,"-1"2"0,1 0 0,0 0 0,0 2 1,-1-1-1,-25 4 0,-78 18 857,83-14-991,-2 1 186,-67 24 0,92-28-336,0 1-1,0 1 1,0 0-1,1 1 1,0 0-1,0 0 1,0 1-1,1 0 1,-14 17 0,8-5-46,2 0 1,0 1 0,1 0 0,-10 26 0,-30 95-42,33-88 31,-98 279-6,113-323 4,1 1 0,0-1 0,1 1 0,0-1 0,1 1 0,0 0-1,0 0 1,2 12 0,-1-18-1,1 0 0,0 0 0,1 1 0,-1-1 0,1 0-1,0 0 1,0-1 0,0 1 0,1 0 0,0-1 0,0 1-1,0-1 1,0 0 0,1 0 0,-1 0 0,1 0 0,0-1-1,6 4 1,35 22-14,63 28-1,-39-22 12,-21-11-8,0-3-1,101 29 1,107 10-34,-163-46 42,105 5-1,-51-8 6,161 16-7,2-27 10,509-33 23,138-14-79,-898 44 53,26-4-3,-75 5 5,0 0 0,0 0-1,0-1 1,0 0-1,18-9 1,-22 8 5,0 0-1,-1 1 1,0-2 0,0 1 0,0-1-1,0 1 1,0-1 0,-1-1-1,0 1 1,0 0 0,-1-1-1,0 0 1,0 0 0,3-8-1,2-8 39,-1-1 0,6-41 0,-9 40-22,1 1 0,9-26-1,-9 36-17,2-1 0,-1 1 0,2 1 0,0-1 0,18-21 0,55-46-24,-28 30-54,-48 45 76,-1-1-1,0 1 1,-1-1 0,1 0 0,-1 1 0,0-1-1,-1-1 1,1 1 0,-1 0 0,-1-1-1,1 1 1,-1-1 0,0 1 0,0-1 0,-1 0-1,0-11 1,-2-10 15,-2-1 0,-10-44 0,7 42-27,3 14 20,0 1-1,-1-1 1,-1 1-1,0 0 0,-2 0 1,1 1-1,-2 0 0,0 1 1,-1-1-1,0 2 0,-1-1 1,-1 2-1,0-1 0,0 2 1,-1-1-1,-1 2 0,0 0 1,-1 0-1,-29-13 0,-2 2-34,-2 2 0,-1 2 0,0 2 0,-1 3 1,-93-12-1,21 13 31,-159 7 0,-167 38 148,0 27 16,205-26-90,-74 11 42,-507 58-59,279-91-221,376-21 71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4:17.284"/>
    </inkml:context>
    <inkml:brush xml:id="br0">
      <inkml:brushProperty name="width" value="0.05" units="cm"/>
      <inkml:brushProperty name="height" value="0.05" units="cm"/>
    </inkml:brush>
  </inkml:definitions>
  <inkml:trace contextRef="#ctx0" brushRef="#br0">0 217 10850,'2'0'128,"-1"0"0,0 0 0,1 0 0,-1 0 0,0 0 0,1 0 0,-1 0 0,0 1 0,1-1 0,-1 1 0,0-1 0,1 1 0,-1-1 0,0 1-1,0-1 1,0 1 0,0 0 0,0 0 0,1 0 0,-2 0 0,1 0 0,0 0 0,1 1 0,18 12 39,-10-11-76,0-1-1,0 0 0,0 0 1,1-1-1,-1 0 0,0-1 1,0 0-1,1-1 0,15-2 1,10-5 227,48-17 0,10-2-167,85-3-85,46-10-60,-110 18 26,157-9 0,-262 30-32,239-28 20,184-8 26,-222 40-32,0 10 1,276 52 0,-201-19-6,-76-15 16,-113-17 0,101 0 0,98-12 22,-161-3 19,-128 1-50,-1-1 0,0-1 0,0 1-1,0-1 1,0 0 0,0 0 0,-1-1 0,1 1-1,5-5 1,-6 4-2,0 0 0,0 1-1,0-1 1,0 1 0,0 0 0,1 0-1,-1 1 1,0 0 0,1 0-1,0 0 1,8 0 0,23 9 30,-29-6-29,0 0 1,0 0-1,0-1 1,10 1-1,-7-1 45,-10-1-65,0 0 0,0 1 0,0-1 0,0 0 0,0 0 0,0 0 0,0 0 0,0 1 0,0-1 0,0-1 0,0 1 0,0 0 0,0 0 0,-1 0 0,1 0 0,0-1 0,0 1 0,0 0 0,0-1 0,0 1 0,0-1 0,0 1 0,0-1 0,-1 0 0,1 1 0,0-1 0,0 0 0,-1 1 0,1-1 0,-1 0 0,1 0 0,-1 0 0,1 0 0,-1 1 0,1-1 0,-1 0 0,1 0 0,-1 0 0,0 0 0,0 0 0,0 0 0,1 0 0,-1 0 0,0 0 0,0 0 0,0 0 0,-1-1 0,2-33-45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5.444"/>
    </inkml:context>
    <inkml:brush xml:id="br0">
      <inkml:brushProperty name="width" value="0.05" units="cm"/>
      <inkml:brushProperty name="height" value="0.05" units="cm"/>
    </inkml:brush>
  </inkml:definitions>
  <inkml:trace contextRef="#ctx0" brushRef="#br0">0 13 16612,'8'15'808,"-2"0"1,0 1-1,8 32 1,-2-4 4,-4-20-574,5 18-10,2-1-1,22 45 0,-35-83-216,-1 0-1,1 0 0,0 0 1,-1 0-1,1 0 1,1 0-1,-1-1 0,0 1 1,1-1-1,-1 0 0,1 0 1,0 0-1,0 0 0,5 3 1,-7-5 2,1 1 0,-1-1 0,0 0 0,1 0 0,-1 0 0,0 0 0,0 0 0,1 0 0,-1 0 1,0 0-1,1 0 0,-1-1 0,0 1 0,0-1 0,3 0 0,-2-1 16,1 1 0,0-1 0,-1 0 0,0 0 1,1 0-1,-1 0 0,0-1 0,3-3 0,10-18 180,-1 0 0,-2-1 0,0-1 0,-2 0 0,12-40-1,-10 26 113,27-56 0,-39 94-319,1 0 0,0 0 0,1 0 0,-1 1 0,0-1 0,0 0 0,1 1 0,-1-1 0,3-1 0,-4 3-4,1 0 1,-1-1-1,1 1 0,-1 0 1,1 0-1,0 0 1,-1 0-1,1 0 0,-1 0 1,1 0-1,0 0 0,-1 0 1,1 0-1,-1 0 0,1 0 1,-1 0-1,1 0 1,0 0-1,-1 1 0,1-1 1,-1 0-1,1 0 0,-1 1 1,1-1-1,-1 0 1,1 1-1,-1-1 0,0 1 1,1-1-1,-1 1 0,1-1 1,-1 0-1,0 1 1,1-1-1,-1 1 0,0 0 1,0-1-1,1 1 0,-1-1 1,0 1-1,4 7-20,0 0 0,-1 0-1,0 0 1,-1 0 0,4 16-1,3 50-79,-4-26 49,-3-35 16,0 0 1,7 20-1,-9-33 34,0 1 1,0-1-1,0 0 1,0 1-1,0-1 1,0 0-1,0 1 0,0-1 1,0 0-1,0 1 1,0-1-1,1 0 1,-1 1-1,0-1 0,0 0 1,0 1-1,1-1 1,-1 0-1,0 0 0,0 1 1,1-1-1,-1 0 1,0 0-1,1 1 1,-1-1-1,0 0 0,0 0 1,1 0-1,-1 0 1,0 0-1,1 1 1,-1-1-1,0 0 0,1 0 1,-1 0-1,1 0 1,-1 0-1,0 0 0,1 0 1,-1 0-1,0 0 1,1-1-1,11-14-28,3-29 28,7-42 48,9-29 85,-31 114-128,0 0 0,0 0 0,1 0 0,-1 0 0,1 0 0,-1 0 0,1 0 0,-1 0-1,1 1 1,0-1 0,-1 0 0,1 0 0,0 0 0,1 0 0,-2 1-2,0 0 0,1 0 0,-1-1 0,0 1 0,1 0 0,-1 0 0,0 0 0,1 0 0,-1 0 0,0 0 0,1 1 0,-1-1 0,0 0 0,0 0 0,1 0 0,-1 0 0,0 0 0,1 0 0,-1 0 0,0 1 0,0-1 0,1 0 0,-1 0 0,0 0 0,0 1 0,1-1 0,-1 0 0,0 0 0,0 1 0,3 2 1,-2 1 0,1-1 0,0 0 0,-1 1-1,1-1 1,0 6 0,14 57-6,-11-37-7,2-1 0,14 37 0,-20-62 11,0-1-1,1 1 1,-1-1 0,0 0 0,1 1-1,-1-1 1,1 0 0,0 0 0,0 0 0,0 0-1,0 0 1,0 0 0,3 1 0,-4-2 0,0-1 0,1 1 0,-1-1 0,0 0 0,0 0 0,0 1 0,1-1 0,-1 0 0,0 0 0,0 0 0,1 0 0,-1-1 0,0 1 1,0 0-1,0 0 0,1-1 0,-1 1 0,0-1 0,0 1 0,0-1 0,0 1 0,0-1 0,0 0 0,0 0 0,0 1 0,0-1 0,0 0 0,0 0 0,-1 0 0,2-1 0,5-7 9,0-1-1,0 1 0,-2-1 1,1 0-1,-1-1 0,6-17 1,17-72 68,-19 63-63,-9 37-14,0 0 0,0-1-1,0 1 1,0 0 0,0 0 0,0 0 0,0-1 0,0 1 0,0 0 0,0 0 0,0 0-1,0-1 1,0 1 0,0 0 0,0 0 0,0 0 0,0-1 0,0 1 0,0 0 0,0 0-1,0 0 1,0 0 0,1-1 0,-1 1 0,0 0 0,0 0 0,0 0 0,0 0-1,0 0 1,1-1 0,-1 1 0,0 0 0,0 0 0,0 0 0,1 0 0,-1 0 0,0 0-1,0 0 1,0 0 0,0 0 0,1 0 0,-1 0 0,0 0 0,0 0 0,0 0 0,1 0-1,4 11-6,3 21-18,0 19-1,14 67-1,-19-105 25,1-1-1,0 0 1,1 0 0,0 0 0,1 0 0,13 20 0,-18-31 2,0 1 0,1 0 0,-1-1 0,0 1 0,1-1 0,-1 1 0,1-1 0,-1 0 0,1 0 0,0 1 0,0-1 0,-1 0 0,1-1 0,0 1-1,0 0 1,0 0 0,0-1 0,0 1 0,3-1 0,-3 0 2,0 0 1,0-1-1,0 1 0,-1-1 1,1 1-1,0-1 0,0 0 0,0 0 1,0 1-1,-1-1 0,1-1 0,0 1 1,-1 0-1,1 0 0,2-3 1,3-5 13,-1 1 0,0-1 1,0 0-1,-1 0 0,8-17 1,0-8 67,-2-1 0,-2-1 0,-1 0 0,6-57 0,-9 59-12,-6 44-70,1 0 0,0 0 0,2 10 0,0 11-11,-2-20-17,0 26-335,2 0-1,12 68 1,-8-88-411,-6-17 736,0 1 0,1-1-1,-1 0 1,0 0 0,0 1-1,0-1 1,1 0 0,-1 0 0,0 0-1,0 1 1,0-1 0,1 0-1,-1 0 1,0 0 0,0 0 0,1 0-1,-1 1 1,0-1 0,0 0-1,1 0 1,-1 0 0,0 0 0,1 0-1,-1 0 1,0 0 0,1 0-1,-1 0 1,1 0 0,0-1-46,1-1 1,-1 1-1,0 0 1,1 0-1,-1-1 0,0 1 1,0-1-1,0 1 1,0-1-1,0 0 1,0 1-1,0-1 1,0-3-1,12-25-697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4:49.885"/>
    </inkml:context>
    <inkml:brush xml:id="br0">
      <inkml:brushProperty name="width" value="0.05" units="cm"/>
      <inkml:brushProperty name="height" value="0.05" units="cm"/>
    </inkml:brush>
  </inkml:definitions>
  <inkml:trace contextRef="#ctx0" brushRef="#br0">20 57 14027,'-1'0'43,"0"0"0,-1 0 0,1 0 0,0 0 0,0-1 0,0 1-1,0 0 1,0 0 0,0-1 0,0 1 0,0-1 0,0 1 0,0-1 0,1 1 0,-1-1 0,0 1 0,-2-2 0,3 1-37,0 1 0,0-1 0,0 1 0,0-1 0,0 1 1,0-1-1,1 1 0,-1-1 0,0 1 0,0 0 0,0-1 0,0 1 1,0-1-1,1 1 0,-1 0 0,0-1 0,0 1 0,1-1 1,-1 1-1,0 0 0,1-1 0,-1 1 0,0 0 0,1-1 0,-1 1 1,1 0-1,4-4-3,1 0 0,-1 1 0,1 0 0,7-3 0,0 2 26,1 0 0,-1 1 0,1 0 1,-1 1-1,1 1 0,0 0 0,-1 1 1,1 0-1,23 4 0,9 5 46,68 21 0,-21-4-55,182 19 55,4-20-11,39 4 27,216 64 22,-55-6-62,616 20 10,-179-100-114,-543-14 78,-344 7-25,486-14 239,-390 4 0,-1-5-1,134-35 0,-207 38-163,1 0 184,71-26 0,-110 30-89,-20 0-298,1 3 90,-11-9-27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5:18.275"/>
    </inkml:context>
    <inkml:brush xml:id="br0">
      <inkml:brushProperty name="width" value="0.05" units="cm"/>
      <inkml:brushProperty name="height" value="0.05" units="cm"/>
    </inkml:brush>
  </inkml:definitions>
  <inkml:trace contextRef="#ctx0" brushRef="#br0">1 23 13011,'26'3'388,"1"-2"0,39-2 0,-12-1-253,647-13 1455,360 6-640,-513 38-1017,201 7-134,-182-23 145,755 37 6,-1120-36 42,625 41-21,2-23 32,314-30 60,483 13 97,-902 16-923,-681-29 635,-34 0-35</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5:20.318"/>
    </inkml:context>
    <inkml:brush xml:id="br0">
      <inkml:brushProperty name="width" value="0.05" units="cm"/>
      <inkml:brushProperty name="height" value="0.05" units="cm"/>
    </inkml:brush>
  </inkml:definitions>
  <inkml:trace contextRef="#ctx0" brushRef="#br0">0 73 10546,'22'-14'838,"-15"9"-533,0 0-1,0 1 0,1 0 0,11-5 0,-16 8-236,-1 0-1,1 1 0,0-1 0,0 1 0,0-1 1,0 1-1,0 0 0,-1 0 0,1 1 0,0-1 1,0 0-1,0 1 0,0 0 0,-1 0 0,1-1 1,0 2-1,3 1 0,23 12 227,-1 1-96,0-1-1,1-2 1,1-1-1,44 12 1,-11-12-156,0-3 1,82 1 0,128-12-28,-234 1-8,779-56 92,-181 6 218,-22 38 114,2 23-114,258-2-199,471-27-167,-675 8 52,75-2 5,1 25-5,875 44-227,-822-37 226,1165 20 31,-1232-23-36,149 0-3,108-20 15,311 1 6,774-1-114,-1725 2 94,1306-96 59,-1565 87-40,185-18 46,-275 28-62,-1 1 0,0 0 1,0 0-1,0 0 1,0 0-1,0 0 1,0 0-1,1 0 1,-1 0-1,0 0 1,0 0-1,0 0 1,0 0-1,0 0 1,0 0-1,1 0 1,-1 0-1,0 0 0,0 0 1,0 0-1,0 0 1,0 0-1,1 0 1,-1 0-1,0 0 1,0 0-1,0 0 1,0 0-1,0 0 1,1 0-1,-1 0 1,0 0-1,0 0 1,0 0-1,0 1 0,0-1 1,0 0-1,0 0 1,0 0-1,1 0 1,-1 0-1,0 0 1,0 0-1,0 1 1,0-1-1,0 0 1,0 0-1,0 0 1,0 0-1,0 0 1,0 1-1,0-1 0,0 0 1,0 0-1,0 0 1,0 0-1,0 0 1,0 1-1,0-1 1,0 0-1,0 0 1,0 0-1,0 0 1,0 0-1,0 1 1,0-1-1,-1 0 1,1 0-5,0 1 1,0-1 0,-1 0 0,1 0-1,-1 1 1,1-1 0,0 0 0,-1 0 0,1 1-1,-1-1 1,1 0 0,0 0 0,-1 0-1,1 0 1,-1 0 0,1 0 0,-1 0 0,1 0-1,0 0 1,-1 0 0,1 0 0,-1 0 0,-9-7-29,-1-14-5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6:01.569"/>
    </inkml:context>
    <inkml:brush xml:id="br0">
      <inkml:brushProperty name="width" value="0.05" units="cm"/>
      <inkml:brushProperty name="height" value="0.05" units="cm"/>
    </inkml:brush>
  </inkml:definitions>
  <inkml:trace contextRef="#ctx0" brushRef="#br0">0 248 11242,'16'11'115,"0"0"-1,1-2 0,0 1 0,0-2 0,1 0 0,0-1 1,34 7-1,7-1-120,70 4 0,254 3 89,-114-10-35,728-2 8,-887-15-57,884-38-8,-852 45 9,1359-17 31,2028-149 5,-3005 139-7,2327-31 61,-926 22-52,-1087-1-36,2 36-32,-508 13 17,677 20-31,328-22 12,-338-7-3,-20 42 124,-73-1 6,-60-33-366,925 33 142,-514 13 687,-681-33-537,165-12 37,-1-25 4,-308 4-46,29-1 19,627-3 110,-792 13 1010,-292 1-834,0-1 0,0 1 0,0 0 0,0 0 1,0 1-1,4 1 0,16 5 314,-9-5-197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6:52.667"/>
    </inkml:context>
    <inkml:brush xml:id="br0">
      <inkml:brushProperty name="width" value="0.05" units="cm"/>
      <inkml:brushProperty name="height" value="0.05" units="cm"/>
    </inkml:brush>
  </inkml:definitions>
  <inkml:trace contextRef="#ctx0" brushRef="#br0">88 94 14539,'-54'10'5048,"51"-12"-3708,6-3-754,5-4-204,-4 6-328,1 1 0,-1-1 0,1 1 0,0 0 0,-1 0 0,1 0 0,0 1-1,0-1 1,0 1 0,0 0 0,0 1 0,1-1 0,6 1 0,11 1-10,38 5 0,-45-3-2,147 28 51,-8 0-61,-128-28-21,0 0 1,0-2 0,47-3 0,-67 1 8,0 0 0,0-1 0,0 1 0,0-1 1,8-4-1,-31 3 233,-116 6-31,-236 34 0,349-34-183,0 1-1,0 0 1,1 1-1,-32 14 0,49-19-35,1 0-1,-1 0 0,1 0 0,-1 0 1,1 0-1,-1 0 0,1 1 0,-1-1 1,1 0-1,-1 0 0,1 1 1,-1-1-1,1 0 0,-1 1 0,1-1 1,0 1-1,-1-1 0,1 1 0,-1-1 1,1 0-1,0 1 0,0-1 0,-1 1 1,1-1-1,0 1 0,0 0 0,0-1 1,-1 1-1,1-1 0,0 1 0,0 0 1,1 0-5,0-1 1,-1 1 0,1-1 0,0 0 0,0 0 0,0 1 0,0-1-1,0 0 1,-1 0 0,1 0 0,0 0 0,0 0 0,0 0 0,0 0-1,0 0 1,0 0 0,0 0 0,-1-1 0,3 1 0,113-21-120,126-7-1,-69 11-250,-149 12 273,-17 0 71,-15 1 67,-10 1 18,0 1 1,0 1-1,-32 2 1,14-1-16,-30 0 12,-270 9 5,333-8-65,-20 2-30,22-3 31,1 0 0,-1 0 0,0 0 0,1 0 0,-1 0 0,0 0 0,1 1 0,-1-1 0,1 0 0,-1 0 0,0 1 0,1-1 0,-1 0 0,1 1 0,-1-1 0,1 0 0,-1 1 0,1-1 0,-1 1 0,1-1 0,0 1 0,-1-1 0,1 1 0,0-1 0,-1 2 0,1-2 0,0 0-1,0 1 0,1-1 1,-1 1-1,0-1 0,0 0 0,0 1 1,0-1-1,1 1 0,-1-1 1,0 0-1,1 1 0,-1-1 1,0 0-1,1 0 0,-1 1 0,0-1 1,1 0-1,-1 0 0,0 1 1,1-1-1,-1 0 0,1 0 1,-1 0-1,0 0 0,1 1 0,-1-1 1,1 0-1,16 2-70,-15-2 57,74 3-138,82-8-1,75-18-191,-220 21 304,-10 3 32,0-1 1,0 0 0,0 0 0,0-1-1,-1 1 1,1-1 0,0 1 0,0-1-1,-1 0 1,1 0 0,0 0 0,-1 0-1,1-1 1,3-2 0,-6 4 11,0 0 1,0 0 0,0 0-1,0 0 1,0-1-1,0 1 1,0 0 0,0 0-1,0 0 1,0-1 0,0 1-1,0 0 1,0 0-1,0 0 1,0 0 0,0-1-1,0 1 1,0 0-1,0 0 1,0 0 0,0 0-1,0-1 1,-1 1 0,1 0-1,0 0 1,0 0-1,0 0 1,0 0 0,0 0-1,0-1 1,-1 1-1,1 0 1,0 0 0,0 0-1,0 0 1,0 0-1,-1 0 1,1 0 0,0 0-1,0 0 1,0 0 0,0 0-1,-1 0 1,1 0-1,-11-3 10,10 3-8,-65-10 71,1 4 1,-83 2 0,80 3-54,-200 1-158,283 0 21,-1-2-1,22-4 1,11-2 48,208 2-1134,-89 5-449,-153-1 1514,-16-2 152,-22-2 180,-75-3 546,1 4 1,-185 15-1,283-10-770,1 1 1,0-1 0,0 0-1,-1 0 1,1 0-1,0 0 1,-1 0-1,1 0 1,0 0-1,-1 0 1,1 0-1,-1 0 1,1 0-1,0 0 1,-1 0-1,1 0 1,0 0-1,-1 0 1,1 0-1,0 0 1,0-1 0,-1 1-1,1 0 1,0 0-1,-1 0 1,1-1-1,0 1 1,0 0-1,-1 0 1,1 0-1,0-1 1,0 1-1,-1 0 1,1-1-1,0 1 1,0 0-1,0-1 1,0 1 0,0 0-1,-1-1 1,1 1-1,0 0 1,0-1-1,0 1 1,0 0-1,0-1 1,0 1-1,0 0 1,0-1-1,0 1 1,0 0-1,0-1 1,1 1-1,-1 0 1,0-1 0,0 1-1,0 0 1,0-1-1,12-20-432,-9 17 337,7-15-353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6:58.282"/>
    </inkml:context>
    <inkml:brush xml:id="br0">
      <inkml:brushProperty name="width" value="0.05" units="cm"/>
      <inkml:brushProperty name="height" value="0.05" units="cm"/>
    </inkml:brush>
  </inkml:definitions>
  <inkml:trace contextRef="#ctx0" brushRef="#br0">24 190 13291,'-2'-1'210,"0"-1"1,0 1-1,0 0 0,1-1 1,-1 0-1,0 1 1,1-1-1,0 0 1,-1 0-1,1 0 0,0 0 1,0 0-1,-2-4 1,3 5-167,0 1 0,0-1 0,0 1 0,0-1 0,0 1 0,0-1-1,0 1 1,0-1 0,0 1 0,0-1 0,0 1 0,0-1 0,1 1 0,-1-1 0,0 1 0,0-1 0,0 1 0,1-1 0,-1 1 0,0-1 0,1 1 0,-1-1 0,1 0 0,0 1-9,0-1 0,1 0 0,-1 1 0,0-1 0,1 1 0,-1-1 0,0 1 0,1 0-1,-1-1 1,0 1 0,1 0 0,-1 0 0,3 0 0,94 3 139,40-1-166,73-19 16,59-2 68,-270 19-90,0 0 1,0 0 0,0 0 0,0-1 0,-1 1 0,1 0 0,0 0 0,0 0-1,0 0 1,0 0 0,0 0 0,0 0 0,-1 0 0,1 0 0,0 0 0,0-1-1,0 1 1,0 0 0,0 0 0,0 0 0,0 0 0,0 0 0,0 0 0,-1-1-1,1 1 1,0 0 0,0 0 0,0 0 0,0 0 0,0 0 0,0-1 0,0 1-1,0 0 1,0 0 0,0 0 0,0 0 0,0-1 0,0 1 0,0 0 0,0 0-1,0 0 1,1 0 0,-1 0 0,0-1 0,0 1 0,0 0 0,0 0 0,0 0 0,0 0-1,0 0 1,0 0 0,0-1 0,1 1 0,-1 0 0,0 0 0,0 0 0,0 0-1,0 0 1,0 0 0,0 0 0,1 0 0,-1 0 0,0 0 0,0 0 0,0 0-1,0 0 1,1 0 0,-1 0 0,-11-10 72,-6 0-34,0 0 1,0 1-1,-1 1 1,0 1-1,-1 0 1,-34-7-1,0 4 47,-67-5-1,58 11 257,1 2 1,-1 3-1,-66 10 0,137-10-366,0 0 0,0 0 0,-1 1 0,10 2 0,20 5-32,381 32-559,-404-40 542,-10-1 34,0 0 0,0 0-1,0 0 1,0 1 0,-1 0 0,1 0 0,0 0 0,9 4 0,-14-5 36,0 1-1,0-1 0,0 0 1,1 1-1,-1-1 1,0 0-1,0 1 1,0-1-1,0 0 0,0 1 1,0-1-1,0 0 1,0 1-1,0-1 1,0 1-1,0-1 0,0 0 1,0 1-1,0-1 1,0 0-1,0 1 1,0-1-1,0 0 0,-1 1 1,1-1-1,0 0 1,0 1-1,0-1 1,-1 0-1,1 1 0,0-1 1,0 0-1,-1 0 1,1 1-1,0-1 1,0 0-1,-1 0 0,1 0 1,0 0-1,-1 1 1,1-1-1,0 0 1,-1 0-1,0 0 0,-18 11 65,-26 6 97,-1-2 1,-1-2-1,0-2 0,0-3 1,-1-1-1,0-3 0,0-1 1,-50-5-1,89 2-146,-1 0-10,0-1 0,0 0 0,0 0 0,0-1 1,0 0-1,-16-6 0,26 8-6,0 0 0,0 0-1,1 0 1,-1 0 0,0 0 0,0 0 0,0 0 0,0 0 0,0 0 0,0 0 0,0 0 0,0 0 0,0 0 0,0 0-1,0 0 1,0 0 0,0 0 0,0 0 0,0 0 0,0 0 0,0 0 0,1 0 0,-1 0 0,0 0 0,0 0 0,0-1-1,0 1 1,0 0 0,0 0 0,0 0 0,0 0 0,0 0 0,0 0 0,0 0 0,0 0 0,0 0 0,0 0 0,0 0-1,0 0 1,0 0 0,0 0 0,0 0 0,0 0 0,0-1 0,0 1 0,0 0 0,0 0 0,0 0 0,0 0 0,0 0-1,0 0 1,0 0 0,0 0 0,0 0 0,0 0 0,-1 0 0,1 0 0,0 0 0,0 0 0,0 0 0,0 0 0,0 0-1,0 0 1,0 0 0,0 0 0,9-2-55,11 0-2,227 13-778,-3 1-339,-243-13 1282,-6 0 2,-16-4 105,-29-4 128,-311-37 850,350 45-1015,2 0-1357,16-2-844,-4 2 1928,-1 1 0,0-1 0,1 0 0,-1 0 0,0 0 0,0 0 0,0-1-1,0 1 1,0 0 0,0-1 0,3-3 0,12-20-663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03.409"/>
    </inkml:context>
    <inkml:brush xml:id="br0">
      <inkml:brushProperty name="width" value="0.05" units="cm"/>
      <inkml:brushProperty name="height" value="0.05" units="cm"/>
    </inkml:brush>
  </inkml:definitions>
  <inkml:trace contextRef="#ctx0" brushRef="#br0">82 89 14891,'-1'-26'906,"2"20"-709,-1 0 0,0 0 1,0 0-1,-1 0 1,0 0-1,0 0 0,0 0 1,-4-9-1,5 16-168,0-1 1,0 0-1,0 0 0,0 0 1,0 0-1,0 0 0,0 1 1,0-1-1,0 0 0,0 0 1,0 0-1,0 0 0,-1 0 1,1 0-1,0 0 1,0 1-1,0-1 0,0 0 1,0 0-1,0 0 0,0 0 1,0 0-1,-1 0 0,1 0 1,0 0-1,0 0 0,0 0 1,0 0-1,0 0 0,-1 0 1,1 0-1,0 1 0,0-1 1,0 0-1,0 0 0,0-1 1,-1 1-1,1 0 0,0 0 1,0 0-1,0 0 0,0 0 1,0 0-1,0 0 0,-1 0 1,1 0-1,0 0 0,0 0 1,0 0-1,0 0 0,0 0 1,0 0-1,0-1 0,-1 1 1,1 0-1,0 0 0,0 0 1,0 0-1,0 0 0,0 0 1,0-1-1,-2 15 489,2-12-441,-4 71 531,11 132-1,-3-154-558,11 155-54,8 184-170,-25-355 21,2-35 149,0 1 0,0-1 0,0 0 0,0 1 0,0-1-1,0 0 1,0 0 0,0 1 0,-1-1 0,1 0 0,0 1 0,0-1 0,0 0-1,0 0 1,0 1 0,0-1 0,-1 0 0,1 0 0,0 1 0,0-1 0,0 0-1,-1 0 1,1 0 0,0 1 0,0-1 0,-1 0 0,1 0 0,0 0 0,0 0-1,-1 1 1,-8-17-198,-2-17 48,2 0 0,-8-64 0,1-75 17,14 147 124,-8-238 47,8 185-1,1 57-24,-1 10-7,-1 9 0,1 5 0,0 3 2,0-1 1,0 1 0,1 0 0,-1 0 0,2 0-1,-1-1 1,0 10 0,0 3 14,-6 66 132,7 129 1,24 81-1134,-23-282 892,7 37-227,-1-35 63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6:09.653"/>
    </inkml:context>
    <inkml:brush xml:id="br0">
      <inkml:brushProperty name="width" value="0.05" units="cm"/>
      <inkml:brushProperty name="height" value="0.05" units="cm"/>
    </inkml:brush>
  </inkml:definitions>
  <inkml:trace contextRef="#ctx0" brushRef="#br0">373 102 12331,'-22'-17'656,"-53"-34"501,65 45-993,1 1 1,-1 1 0,0-1-1,-1 1 1,1 1 0,-12-3 0,18 6-134,0-1 0,0 1 1,0 0-1,0 0 1,0 1-1,0-1 1,-1 1-1,1 0 0,0 0 1,1 0-1,-1 0 1,0 1-1,0 0 1,0 0-1,1 0 0,-1 0 1,1 0-1,0 1 1,0-1-1,0 1 1,0 0-1,0 0 0,0 0 1,1 0-1,-1 1 1,1-1-1,-2 5 1,-5 9-23,0 1 1,1 0-1,1 0 1,-5 24 0,11-42-10,-14 60-14,3 1 0,2 0 0,3 0 0,3 1 0,6 114 0,1-133 16,2-1 0,2 0 0,1-1 0,2 1 0,20 49 0,-22-71-8,1 0 1,1-1 0,0 0-1,1-1 1,2 0 0,0-1-1,0 0 1,2-1 0,0-1-1,0 0 1,2-1 0,21 14-1,-19-16-13,0-1-1,1-1 1,0 0-1,1-2 1,0 0-1,0-2 1,1 0-1,-1-1 1,1-2-1,0 0 1,1-1-1,29-2 1,-36-1-9,1-1 0,-1 0 0,1-1 0,-1-1 0,0-1 0,0 0 0,-1-2 0,1 1 0,-1-2 0,-1 0 0,0 0 0,0-2 0,0 1 0,-1-2 0,-1 0 0,0 0 0,12-15 0,-10 8-2,-1 0 1,0-1 0,-2 0-1,0-1 1,-1 0-1,-1-1 1,11-37-1,-13 29 15,-1 0 0,-1 0 0,-2 0 0,-1-1 0,-2-39 0,-4 19 34,-2 1 0,-3-1-1,-1 2 1,-3-1 0,-2 2 0,-38-82-1,38 95 30,-2 2-1,-1-1 1,-42-54 0,53 78-38,-1 0 1,0 0-1,-1 1 1,0 0 0,0 0-1,0 1 1,-1 0-1,0 1 1,-1 0 0,1 1-1,-1 0 1,0 0-1,0 1 1,-1 1 0,-22-4-1,8 5-111,1 2-1,-31 3 0,31 0 50,-1-2-1,-25-2 1,1-8-54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6:10.961"/>
    </inkml:context>
    <inkml:brush xml:id="br0">
      <inkml:brushProperty name="width" value="0.05" units="cm"/>
      <inkml:brushProperty name="height" value="0.05" units="cm"/>
    </inkml:brush>
  </inkml:definitions>
  <inkml:trace contextRef="#ctx0" brushRef="#br0">243 1 12139,'-11'0'261,"0"0"1,0 1-1,0 0 0,0 1 1,0 0-1,0 1 1,-18 7-1,21-6-118,0 0-1,1 1 0,-1 0 0,1 0 0,0 1 1,0 0-1,1 0 0,0 0 0,-11 15 1,9-10-87,1 0 1,1 1 0,0 0-1,1 0 1,0 0 0,1 0-1,0 1 1,1 0 0,0 0-1,1 0 1,1 0 0,-1 16-1,3 15-41,2 1 0,11 54-1,-11-80 2,19 113-19,63 208 0,-66-283-5,2 0-1,3-2 1,2 0 0,3-2-1,69 98 1,-82-131-7,1 0 1,1-2-1,0 0 1,1-1-1,1 0 0,1-2 1,28 16-1,-39-26 0,-1 0-1,2-1 0,-1 0 1,0 0-1,1-2 0,-1 1 1,1-1-1,16 1 1,-19-3 2,0-1 0,0 1 1,0-1-1,0-1 0,-1 0 1,1 0-1,0 0 1,-1-1-1,0 0 0,0 0 1,1-1-1,11-8 0,-7 3 2,0-2-1,-1 1 1,0-2-1,0 1 0,-2-1 1,1-1-1,-1 0 0,-1 0 1,-1-1-1,0 0 1,0 0-1,6-21 0,-4 3 28,0-1 0,-3 0 0,0 0 0,1-60-1,-7 40 29,-2 0 0,-3 0 0,-2 1 0,-3 0-1,-31-101 1,19 92 3,-3 1-1,-2 1 0,-3 1 1,-55-80-1,63 107-22,-2 2 0,-1 0 0,-1 2 0,-1 1 0,-39-29 0,43 38-111,0 1 0,-1 2 0,-1 0-1,-1 1 1,0 2 0,0 1 0,-44-12 0,61 20 40,0 1 1,-1-1-1,1 1 1,0 1-1,-14 0 1,0 5-145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1.683"/>
    </inkml:context>
    <inkml:brush xml:id="br0">
      <inkml:brushProperty name="width" value="0.05" units="cm"/>
      <inkml:brushProperty name="height" value="0.05" units="cm"/>
    </inkml:brush>
  </inkml:definitions>
  <inkml:trace contextRef="#ctx0" brushRef="#br0">0 93 12611,'2'0'87,"-1"0"0,1 0 1,-1-1-1,1 1 1,-1-1-1,0 1 0,1-1 1,-1 0-1,0 0 1,1 1-1,-1-1 0,0 0 1,0 0-1,0 0 0,0 0 1,0 0-1,0-1 1,0 1-1,0 0 0,0 0 1,-1-1-1,1 1 1,0 0-1,-1-1 0,1 1 1,-1-1-1,0 1 0,1 0 1,-1-1-1,0 1 1,0-1-1,0 1 0,0-1 1,0 1-1,0-1 1,0 1-1,-1-1 0,1 1 1,0-1-1,-1 1 0,1-1 1,-1 1-1,0 0 1,1-1-1,-1 1 0,0 0 1,0 0-1,0 0 1,0-1-1,0 1 0,0 0 1,0 0-1,0 0 0,0 1 1,-1-1-1,1 0 1,0 0-1,0 1 0,-1-1 1,1 0-1,-1 1 1,-2-1-1,14 3-41,0 0 0,0 0-1,0 1 1,-1 0 0,1 1 0,-1 0 0,12 7 0,30 12 2,-13-12-30,1-1-1,0-3 1,0-1 0,72 2 0,160-19 23,-261 10-75,-4 1 55,0 0 1,0 0-1,0-1 0,11-3 1,-16 4-44,0-1 0,-1 1 0,1 0 0,0-1 0,0 1 0,-1 0 0,1-1 0,0 1 0,-1-1 0,1 1 0,0-1 0,-1 1 0,1-1 0,-1 0 0,1 1 0,-1-1 0,1 0 0,-1 1 0,0-1 0,1 0 0,-1 0 0,0 1 0,1-1 0,-1 0 0,0 0 0,0 1 0,0-1 0,0 0 0,0 0 0,0 0 0,0 0 0,0 1 0,0-1 0,0 0 0,0 0 0,-1 0 0,1 1 0,0-1 0,0 0 0,-1 0 0,1 1 0,-1-1 0,0 0 0,-2-5-113,-1 0 0,0 0 0,0 1 0,0 0-1,-1 0 1,0 0 0,-10-7 0,14 10 99,-27-22-362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5.895"/>
    </inkml:context>
    <inkml:brush xml:id="br0">
      <inkml:brushProperty name="width" value="0.05" units="cm"/>
      <inkml:brushProperty name="height" value="0.05" units="cm"/>
    </inkml:brush>
  </inkml:definitions>
  <inkml:trace contextRef="#ctx0" brushRef="#br0">88 1 16243,'-5'11'848,"-1"0"-1,0 0 0,-1 0 0,-9 12 1,10-15-549,0-1 1,0 1 0,1 0 0,1 1 0,-1-1 0,1 1 0,1 0-1,-3 10 1,5-19-292,1 1-1,0-1 1,0 0-1,0 0 1,0 1-1,-1-1 1,1 0-1,0 1 1,0-1-1,0 0 1,0 0 0,0 1-1,0-1 1,0 0-1,0 1 1,0-1-1,0 0 1,0 1-1,0-1 1,0 0-1,0 1 1,0-1-1,0 0 1,0 0-1,0 1 1,1-1-1,-1 0 1,0 1-1,0-1 1,0 0-1,0 0 1,1 1-1,-1-1 1,0 0 0,0 0-1,1 0 1,-1 1-1,0-1 1,0 0-1,1 0 1,-1 0-1,0 0 1,0 0-1,1 1 1,-1-1-1,0 0 1,1 0-1,-1 0 1,0 0-1,1 0 1,-1 0-1,0 0 1,0 0-1,1 0 1,-1 0-1,0 0 1,1 0 0,-1 0-1,0 0 1,1-1-1,-1 1 1,0 0-1,0 0 1,1 0-1,-1 0 1,0 0-1,0-1 1,1 1-1,-1 0 1,26-18-4,-18 11 0,-2 4-59,1-1 0,-1 1 1,1 0-1,0 1 0,0 0 0,0 0 0,0 0 1,0 1-1,0 0 0,0 0 0,0 1 0,1 0 1,-1 0-1,0 0 0,0 1 0,0 0 0,0 1 0,0 0 1,0 0-1,0 0 0,0 1 0,-1 0 0,1 0 1,-1 1-1,0 0 0,0 0 0,0 0 0,0 1 1,5 6-1,-8-8 45,0 0 0,0 0 1,-1 0-1,1 0 0,-1 1 1,0 0-1,1-1 0,-2 1 0,1 0 1,0 0-1,-1 0 0,0 0 1,0 0-1,0 0 0,0 0 1,-1 1-1,0 7 0,0-6 67,-1 1 0,0-1-1,-1 1 1,1-1 0,-1 1-1,-1-1 1,1 0 0,-1 0-1,0 0 1,-7 10 0,4-9 30,0 1-1,0 0 1,-1-1-1,0 0 1,0-1 0,0 0-1,-11 7 1,12-10-84,1 1 0,-1-1 0,0 0 0,0-1 0,0 0 0,0 0 0,0 0 0,0-1 0,-1 1 0,-10-1 0,13-1-143,0 0 0,1 0 1,-1 0-1,1-1 0,-1 1 1,0-1-1,1 0 1,0 0-1,-1-1 0,1 1 1,-1-1-1,1 1 0,0-1 1,0 0-1,0 0 0,0-1 1,1 1-1,-1 0 1,0-1-1,1 0 0,0 0 1,-1 0-1,1 0 0,0 0 1,1 0-1,-1 0 1,1 0-1,-1-1 0,1 1 1,0-1-1,0 1 0,0-1 1,1 1-1,-1-1 0,1 0 1,0-6-1,6-17-733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2.089"/>
    </inkml:context>
    <inkml:brush xml:id="br0">
      <inkml:brushProperty name="width" value="0.05" units="cm"/>
      <inkml:brushProperty name="height" value="0.05" units="cm"/>
    </inkml:brush>
  </inkml:definitions>
  <inkml:trace contextRef="#ctx0" brushRef="#br0">4 0 14491,'0'0'52,"0"0"-1,0 0 1,-1 0-1,1 1 1,0-1-1,0 0 1,-1 0-1,1 0 1,0 0-1,0 0 1,0 1-1,0-1 1,-1 0-1,1 0 1,0 0-1,0 1 1,0-1 0,0 0-1,0 0 1,0 0-1,0 1 1,-1-1-1,1 0 1,0 0-1,0 1 1,0-1-1,0 0 1,0 0-1,0 1 1,0-1-1,0 0 1,0 0-1,0 1 1,1-1-1,7 6 598,17 1-100,11-3-325,0-2 0,1-1 0,49-6 0,-51 2-211,0 2 0,0 1 0,68 9 0,-94-7-13,-1 0 0,1 1 0,-1 0 1,1 0-1,-1 1 0,0 0 0,-1 0 0,1 1 0,-1 0 1,1 1-1,9 9 0,-8-5 3,0 0-1,-1 0 1,0 1 0,-1 0 0,0 1-1,-1 0 1,6 14 0,-3 1 68,0 0 0,-2 1-1,-1 0 1,-1 0 0,-1 0 0,-1 48 0,-3-48 17,-1 0-1,-2-1 1,0 1-1,-2-1 1,-12 37-1,17-63-80,0 0 0,0 0 0,0 0-1,0 0 1,-1-1 0,1 1 0,0 0-1,-1 0 1,1 0 0,-1-1-1,1 1 1,0 0 0,-1-1 0,0 1-1,1 0 1,-1-1 0,1 1-1,-1-1 1,0 1 0,1-1 0,-1 1-1,0-1 1,0 1 0,1-1-1,-3 1 1,2-2-6,0 1-1,0-1 0,0 1 1,0-1-1,1 1 1,-1-1-1,0 0 1,0 0-1,0 1 0,1-1 1,-1 0-1,0 0 1,1 0-1,-1 0 1,1 0-1,-1 0 0,1 0 1,-1-1-1,-9-24-40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4.220"/>
    </inkml:context>
    <inkml:brush xml:id="br0">
      <inkml:brushProperty name="width" value="0.05" units="cm"/>
      <inkml:brushProperty name="height" value="0.05" units="cm"/>
    </inkml:brush>
  </inkml:definitions>
  <inkml:trace contextRef="#ctx0" brushRef="#br0">2 10 11466,'-1'-2'443,"0"-6"2382,13 9-1493,-9-1-1339,302 44 1422,-177-16-1313,-92-19 0,0 0 0,0-3 0,0-1-1,65 1 1,-67-6 138,0 2 0,0 2 0,62 15 0,-87-17-188,52 17 69,-48-14-1,1 0 1,0-1 0,26 4-1,-25-5-62,-1 0-1,0 0 0,0 2 1,0 0-1,0 0 1,-1 1-1,15 10 1,-2-3-36,-19-10-8,0-1 1,0 1 0,0-1 0,0-1-1,8 2 1,19 4 651,-21-6-46,-13-2-754,-8-3 194,-28-12-165,15 2-51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5.561"/>
    </inkml:context>
    <inkml:brush xml:id="br0">
      <inkml:brushProperty name="width" value="0.05" units="cm"/>
      <inkml:brushProperty name="height" value="0.05" units="cm"/>
    </inkml:brush>
  </inkml:definitions>
  <inkml:trace contextRef="#ctx0" brushRef="#br0">54 37 11474,'0'-4'410,"-1"1"0,1-1 0,0 1 0,-1 0 0,0-1 0,0 1 0,0 0-1,-3-6 851,3 9-1074,1 1-1,-1-1 1,1 0 0,-1 1 0,1-1 0,-1 1-1,1 0 1,-1-1 0,1 1 0,0-1 0,-1 1-1,1 0 1,0-1 0,-1 1 0,1-1 0,0 1-1,0 0 1,0 0 0,0-1 0,-1 1-1,1 0 1,0-1 0,0 2 0,-2 30 292,1-14-97,-25 373 1168,25-363-1503,6 48 0,-6-96-103,2-33 1,1 5 10,-2-25-71,-2-105-280,2 287 441,3 4 149,4 103 397,-6-204-588,-1-6-64,0 0-1,1 0 0,-1 0 1,1 0-1,0 0 1,1 0-1,-1-1 0,5 8 1,-27-51-3420,8 18 2843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5.989"/>
    </inkml:context>
    <inkml:brush xml:id="br0">
      <inkml:brushProperty name="width" value="0.05" units="cm"/>
      <inkml:brushProperty name="height" value="0.05" units="cm"/>
    </inkml:brush>
  </inkml:definitions>
  <inkml:trace contextRef="#ctx0" brushRef="#br0">4 1 15907,'-1'5'224,"0"0"0,1 1 0,-1 0 0,1-1 0,0 1 1,0-1-1,0 1 0,1-1 0,2 10 0,20 50 23,-9-27-175,36 149 799,-17-55 341,-33-130-1194,0-1 0,1 1 0,-1-1 0,1 1 0,-1-1 0,1 1 0,0-1 0,0 1 0,-1-1 0,1 0 0,0 0 0,0 1 0,3 1 0,-4-3-15,1 0 0,0 0 0,0 1 0,-1-1 0,1 0 0,0 0 0,0 0 0,-1-1 1,1 1-1,0 0 0,0 0 0,-1 0 0,1-1 0,0 1 0,-1 0 0,1 0 1,0-1-1,-1 1 0,1-1 0,-1 1 0,1-1 0,-1 1 0,1-1 0,0 1 1,-1-1-1,0 1 0,1-1 0,-1 1 0,1-1 0,-1 0 0,0 1 0,1-2 0,176-220 96,-173 218-142,0-1 0,0 1 0,0-1 0,-1 0 0,0 0 0,0 0 0,0 0 0,0 0 0,-1-1 0,0 1 0,0-1 0,2-10 0,-8-17-109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7.293"/>
    </inkml:context>
    <inkml:brush xml:id="br0">
      <inkml:brushProperty name="width" value="0.05" units="cm"/>
      <inkml:brushProperty name="height" value="0.05" units="cm"/>
    </inkml:brush>
  </inkml:definitions>
  <inkml:trace contextRef="#ctx0" brushRef="#br0">1 7 14131,'1'-1'104,"1"0"1,-1 0-1,0 1 0,1-1 1,-1 1-1,1-1 0,-1 1 1,1-1-1,-1 1 0,1 0 1,-1 0-1,1 0 0,-1 0 1,1 0-1,3 0 0,30 6 286,-20-3-78,334 32 720,-279-32-1012,-14 1-66,0-3 0,85-10 0,-116 6-51,1 1-1,-1 1 1,1 1 0,0 1 0,-1 1 0,28 6 0,-26-3 260,-1-2 1,1-1 0,0 0 0,0-3 0,47-5-1,-50 3 172,44 1-1,-59 2-313,1 1 0,-1 0-1,0 0 1,0 1-1,0 1 1,0-1-1,14 7 1,-18-5-396,-8-2 124,-9-2 93,-7-4-14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7.993"/>
    </inkml:context>
    <inkml:brush xml:id="br0">
      <inkml:brushProperty name="width" value="0.05" units="cm"/>
      <inkml:brushProperty name="height" value="0.05" units="cm"/>
    </inkml:brush>
  </inkml:definitions>
  <inkml:trace contextRef="#ctx0" brushRef="#br0">16 117 13739,'-3'-4'440,"-9"-21"2877,12 24-3246,0 0-1,0 1 0,0-1 1,0 1-1,-1-1 1,1 0-1,0 1 1,0-1-1,0 0 0,1 1 1,-1-1-1,0 0 1,0 1-1,0-1 0,0 0 1,1 1-1,-1-1 1,0 1-1,0-1 0,1 0 1,-1 1-1,0-1 1,1 1-1,-1-1 0,1 1 1,-1-1-1,1 1 1,-1 0-1,1-1 0,-1 1 1,1-1-1,-1 1 1,1 0-1,0 0 1,0-1-1,43-16 10,0 3-1,1 1 1,61-9 0,-105 21-79,0 1 1,0 0 0,1 0-1,-1 0 1,0 0 0,0 0-1,0 0 1,0 0-1,0 0 1,0 1 0,0-1-1,0 0 1,0 1 0,1-1-1,-1 0 1,0 1 0,0-1-1,-1 1 1,1 0 0,0-1-1,0 1 1,0 0-1,0 0 1,0-1 0,0 3-1,0-1 28,0 0 0,0 0 0,0 0 0,-1 0 0,1 0 0,-1 0 0,0 1 0,0-1-1,0 0 1,0 0 0,0 0 0,0 4 0,-2 3 140,0 0 0,0 0 1,-1-1-1,0 1 0,-5 10 0,-5 3 375,-1 0 0,0 0 0,-30 32-1,43-54-542,1 1 0,-1-1 0,1 1 0,0-1 0,-1 1 0,1-1 0,0 1 0,-1-1 0,1 1 0,0-1 0,0 1 0,-1 0 0,1-1 0,0 1 0,0-1 0,0 1 0,0 0 0,0-1 0,0 1 0,0-1 0,0 1 0,0 0 0,0-1 0,0 1 0,1-1 0,-1 1 0,0 0 0,0-1 0,1 1 0,-1-1-1,0 1 1,1-1 0,-1 1 0,0-1 0,1 1 0,-1-1 0,1 0 0,-1 1 0,0-1 0,2 1 0,27 15-332,-14-8 137,-15-8 196,0 1 0,0-1-1,0 0 1,-1 1 0,1-1 0,0 1 0,0-1 0,0 0-1,0 1 1,0-1 0,0 0 0,-1 0 0,1 1-1,0-1 1,0 0 0,-1 1 0,1-1 0,0 0-1,0 0 1,-1 1 0,1-1 0,0 0 0,-1 0-1,1 0 1,0 1 0,-1-1 0,1 0 0,0 0 0,-1 0-1,-14 9 87,14-9-73,-14 9 135,1 1 0,-1 0 0,-19 18 0,29-23-351,0 0 0,0 1-1,0 0 1,1 0 0,0 0 0,0 0 0,0 1-1,1-1 1,0 1 0,-4 13 0,3-44-3103,2 1 2347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8.803"/>
    </inkml:context>
    <inkml:brush xml:id="br0">
      <inkml:brushProperty name="width" value="0.05" units="cm"/>
      <inkml:brushProperty name="height" value="0.05" units="cm"/>
    </inkml:brush>
  </inkml:definitions>
  <inkml:trace contextRef="#ctx0" brushRef="#br0">51 0 15379,'-12'12'1169,"1"1"-737,4 1-168,-5 22-88,9 5-88,-2 5 320,7 9-96,10 14-280,5 11-136,5 14-360,-1 7-120,-4 9 456,-1 5-112,-6 7-96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9.236"/>
    </inkml:context>
    <inkml:brush xml:id="br0">
      <inkml:brushProperty name="width" value="0.05" units="cm"/>
      <inkml:brushProperty name="height" value="0.05" units="cm"/>
    </inkml:brush>
  </inkml:definitions>
  <inkml:trace contextRef="#ctx0" brushRef="#br0">160 1 9170,'-14'107'992,"-2"2"-648,-4 2-168,3-7 1305,2 0-1241,5-13-152,2 0-40,-1-8-32,3-2-8,-1-6 16,1-2-16,1-4-16,0-2-88,-2 2 80,0 1-8,0 2-8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19.625"/>
    </inkml:context>
    <inkml:brush xml:id="br0">
      <inkml:brushProperty name="width" value="0.05" units="cm"/>
      <inkml:brushProperty name="height" value="0.05" units="cm"/>
    </inkml:brush>
  </inkml:definitions>
  <inkml:trace contextRef="#ctx0" brushRef="#br0">21 1 12299,'9'57'1112,"-5"-4"-840,-4-7-24,0-6 400,0-6-160,-4-2-48,-2-5-32,2-1-24,-1-2-79,4-1-73,1 0-264,0 2-152,0-4-265,3 1 1578,-3-1-1129,-3-8 8,-10-9 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37:26.652"/>
    </inkml:context>
    <inkml:brush xml:id="br0">
      <inkml:brushProperty name="width" value="0.05" units="cm"/>
      <inkml:brushProperty name="height" value="0.05" units="cm"/>
    </inkml:brush>
  </inkml:definitions>
  <inkml:trace contextRef="#ctx0" brushRef="#br0">3 2 11506,'-2'-1'402,"6"2"-130,17 5-2,31 12-5,-49-17-257,64 28 88,2-3 0,100 24 0,269 50-136,-192-50 112,35 9 72,-111-14 279,301 37 1,-292-59-222,297 76 1,301 111 301,-662-181-403,256 80 328,209 120-81,-400-146-229,54 21 353,128 20 284,169 70-442,168 156-284,-493-230-1,241 188 0,-257-166-29,245 202 2,-284-214 0,77 70 7,-16 16-4,193 227-37,-122-94-107,-257-315 120,153 186-89,-14-18-57,-124-144 92,61 113 0,16 73 31,-8-15-15,179 292-855,-60-114 706,-190-338 218,-16-30 43,-2 0 0,26 68 0,-43-85 175,-8-20-429,-6-9 3,-2-5 81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6.316"/>
    </inkml:context>
    <inkml:brush xml:id="br0">
      <inkml:brushProperty name="width" value="0.05" units="cm"/>
      <inkml:brushProperty name="height" value="0.05" units="cm"/>
    </inkml:brush>
  </inkml:definitions>
  <inkml:trace contextRef="#ctx0" brushRef="#br0">123 8 16684,'0'0'40,"0"0"1,1 0 0,-1 0 0,0 0-1,0 0 1,0-1 0,0 1-1,0 0 1,0 0 0,1 0 0,-1 0-1,0 0 1,0 0 0,0-1 0,0 1-1,0 0 1,0 0 0,0 0 0,0 0-1,0-1 1,0 1 0,1 0 0,-1 0-1,0 0 1,0 0 0,0-1 0,0 1-1,0 0 1,0 0 0,0 0 0,-1 0-1,1-1 1,0 1 0,0 0-1,0 0 1,0 0 0,0 0 0,0-1-1,0 1 1,0 0 0,0 0 0,0 0-1,0 0 1,-1 0 0,1-1 0,0 1-1,0 0 1,0 0 0,0 0 0,0 0-1,-1 0 1,1 0 0,0 0 0,0 0-1,0 0 1,0-1 0,-1 1 0,1 0-1,0 0 1,0 0 0,0 0 0,0 0-1,-1 0 1,1 0 0,-16 10 1300,-19 19 41,24-16-1098,-1 1 0,-9 16 0,17-24-268,1 0 0,0 0 0,0 0-1,0 0 1,1 1 0,0-1 0,0 1 0,-1 10 0,3-16-16,0 0 0,0 0 0,0 0 0,0 0 0,0-1-1,0 1 1,0 0 0,0 0 0,1 0 0,-1 0 0,0 0 0,1 0-1,-1 0 1,1-1 0,-1 1 0,1 0 0,-1 0 0,1-1 0,-1 1-1,1 0 1,0-1 0,-1 1 0,1 0 0,0-1 0,0 1 0,0-1-1,-1 1 1,1-1 0,0 0 0,0 1 0,0-1 0,0 0 0,0 0-1,0 1 1,0-1 0,-1 0 0,1 0 0,0 0 0,0 0 0,2 0-1,5-1-13,1 1 0,-1-1 0,15-4-1,-11 2 10,-3 2-3,1 0 0,0 0 0,-1 0 0,1 1 0,0 1 0,18 3-1,-25-4 3,0 1 0,0 0 0,0 0-1,0 0 1,0 0 0,-1 0-1,1 1 1,0-1 0,-1 1-1,1 0 1,-1 0 0,0 0 0,0 0-1,0 0 1,0 0 0,0 1-1,0-1 1,0 1 0,-1-1 0,1 1-1,-1-1 1,0 1 0,0 0-1,0 0 1,0 0 0,1 4 0,-1 3 6,0-1 0,-1 1 1,0-1-1,-1 1 1,1-1-1,-2 1 0,-3 12 1,4-17-65,0 0 0,-1-1 0,1 1 0,-1-1 0,0 1 0,0-1 0,-1 0 0,1 0 0,-1 0 0,0 0 0,0 0 0,0-1 0,-1 1 0,1-1 0,-1 0 0,-5 4 0,8-7 53,1 1-1,-1-1 1,0 0-1,0 0 1,1 1-1,-1-1 1,0 0-1,0 0 1,1 0-1,-1 0 1,0 0-1,0 0 1,0 0-1,1 0 0,-1 0 1,0 0-1,0 0 1,1 0-1,-1-1 1,0 1-1,0 0 1,1 0-1,-1-1 1,0 1-1,1-1 1,-1 1-1,0-1 1,1 1-1,-1-1 1,1 1-1,-1-1 1,1 1-1,-1-1 1,1 1-1,-1-2 1,-6-16-250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5:06.215"/>
    </inkml:context>
    <inkml:brush xml:id="br0">
      <inkml:brushProperty name="width" value="0.05" units="cm"/>
      <inkml:brushProperty name="height" value="0.05" units="cm"/>
    </inkml:brush>
  </inkml:definitions>
  <inkml:trace contextRef="#ctx0" brushRef="#br0">1305 260 16051,'36'-6'2,"-62"11"2,-89 17 8,-221 40 74,72-14-30,219-38 8,1 2-1,0 2 0,0 2 0,2 1 0,0 3 0,1 1 0,1 2 0,1 2 1,2 2-1,0 1 0,-36 37 0,65-57-36,0 0-1,1 1 1,0 0 0,1 0 0,-1 0-1,2 1 1,0 0 0,-5 11 0,8-15-20,1-1 1,-1 1-1,1 0 1,0 0-1,0 0 1,1 0-1,-1 0 1,1 0-1,1 0 1,-1 0-1,1 0 1,0 0-1,0 0 1,1 0-1,0-1 1,4 10-1,2 0-5,1 0-1,0 0 1,1-1-1,1-1 1,20 21-1,71 56-99,-26-25 24,-65-55 57,131 113 39,-121-107 23,2 0-1,0-2 0,0-1 0,1-1 1,27 9-1,20 1 92,141 27 0,83-9-44,-206-30-73,167 20-4,530 81-73,-471-44-8,161 28-49,567 27 19,38-95-436,-2-72 200,-962 38 353,112-4-32,716-57 18,-811 53 3,212-31-5,-272 33-12,-1-4 0,116-43 1,-167 51 24,-1-1 1,0 0 0,0-1 0,-1-2-1,32-25 1,-45 32 4,0-1-1,0 1 1,-1-1-1,0 0 1,0-1-1,-1 0 1,0 0-1,0 0 1,-1 0-1,0-1 1,0 1-1,-1-1 1,0 0-1,-1 0 1,0 0-1,0-1 1,0-10-1,-2-7 19,0-1-1,-2 1 1,-1-1 0,-1 1 0,-1 0-1,-1 0 1,-14-33 0,13 41-57,-2 1 0,0 0 0,-1 0 1,0 1-1,-2 1 0,0 0 0,-1 0 0,0 1 1,-2 1-1,-25-21 0,-7 2 11,-59-30-1,-18-13 53,104 62-39,1-1 0,1 0 0,-34-37 0,-1-14-56,21 27-41,-1 0-1,-49-43 1,41 50 43,0 2 1,-2 2-1,-1 2 1,-2 2-1,0 2 0,-1 2 1,-68-19-1,-10 5 44,-224-29 0,-375 2 393,-5 46-306,58 1-255,257-5 122,-456-8 56,31 68 163,2 48 152,758-80-342,-409 32-808,412-41 633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5:24.591"/>
    </inkml:context>
    <inkml:brush xml:id="br0">
      <inkml:brushProperty name="width" value="0.05" units="cm"/>
      <inkml:brushProperty name="height" value="0.05" units="cm"/>
    </inkml:brush>
  </inkml:definitions>
  <inkml:trace contextRef="#ctx0" brushRef="#br0">21 144 14667,'-2'-1'630,"-11"-8"1279,13 8-1818,-1 1 0,1 0 0,0 0-1,0 0 1,-1 0 0,1 0 0,0 0 0,-1 0 0,1-1 0,0 1 0,0 0 0,0 0 0,-1 0 0,1-1 0,0 1 0,0 0 0,0 0 0,-1-1 0,1 1-1,0 0 1,0 0 0,0-1 0,0 1 0,0 0 0,0 0 0,0-1 0,-1 1 0,1 0 0,0-1 0,0 1 0,0 0 0,0 0 0,0-1 0,0 1-1,0 0 1,1-1 0,-1 1 0,0 0 0,0-1 0,16 12 496,-9-5-475,3-1-69,0-1-1,-1 0 1,1 0 0,1-1 0,-1 0 0,0-1-1,1 0 1,-1 0 0,1-1 0,-1-1-1,14-1 1,16-1 118,61-13 0,-98 14-152,112-23 124,117-40 1,-221 60-127,1 1 1,24-4-1,-33 7-5,1 0 0,0-1-1,-1 2 1,1-1 0,0 0 0,-1 1 0,1-1 0,0 1 0,-1 0-1,1 0 1,-1 1 0,0-1 0,6 4 0,-15-8 40,0 1-1,0 0 1,0 0 0,0 1-1,0 0 1,-8-1 0,-54-5 45,53 6-67,-47-4 2,-1 3 0,1 2 0,0 4 0,-1 2 0,2 2 0,-62 18 0,106-21-11,9-3-9,0 1 1,0-1-1,0-1 1,-12 2-1,20-3-3,0-1 0,0 1 0,-1 0 1,1 0-1,0 0 0,0 0 0,0 0 0,-1 0 0,1 0 0,0-1 0,0 1 1,0 0-1,0 0 0,0 0 0,-1 0 0,1-1 0,0 1 0,0 0 1,0 0-1,0 0 0,0-1 0,0 1 0,0 0 0,0 0 0,0 0 1,0-1-1,0 1 0,0 0 0,0 0 0,0-1 0,0 1 0,0 0 1,0 0-1,0 0 0,0-1 0,0 1 0,0 0 0,0 0 0,0 0 0,0-1 1,0 1-1,0 0 0,1 0 0,-1 0 0,0-1 0,0 1 0,0 0 1,0 0-1,0 0 0,1 0 0,-1 0 0,0-1 0,0 1 0,0 0 1,1 0-1,-1 0 0,0 0 0,0 0 0,0 0 0,1 0 0,-1 0 0,0 0 1,0 0-1,1 0 0,-1 0 0,0 0 0,1 0 0,11-3-10,0 2 0,0-1 0,0 1 0,0 1-1,1 0 1,-1 1 0,24 5 0,-4-2 0,9 0-7,139 8-87,-161-12 58,1-1 0,-1-1 1,1 0-1,-1-2 1,0 0-1,0-1 1,19-9-1,-33 12 28,0 0-1,0 0 1,-1-1-1,1 0 1,-1 0-1,1 0 1,-1-1-1,4-3 1,-8 7 18,0-1 0,1 1 1,-1-1-1,1 1 0,-1-1 1,0 0-1,0 1 1,1-1-1,-1 1 0,0-1 1,0 0-1,0 1 1,1-1-1,-1 1 0,0-1 1,0 0-1,0 1 1,0-1-1,0 0 0,0 1 1,0-1-1,-1 1 1,1-1-1,0 0 0,0 1 1,-1-2-1,0 1 4,0 0 0,0-1 0,-1 1 0,1 0 0,0 0 0,-1 0 0,1 0 0,-1 0 0,0 1-1,1-1 1,-1 0 0,1 1 0,-1-1 0,-3 0 0,-10-3-484,-1 1 0,1 1-1,-1 0 1,0 1 0,-26 2 0,41-1 442,1 0 1,-1 0-1,0 0 1,1 1 0,-1-1-1,0 0 1,0 0-1,1 1 1,-1-1-1,1 0 1,-1 1-1,0-1 1,1 1-1,-1-1 1,1 0-1,-1 1 1,1 0 0,-1-1-1,1 1 1,-1-1-1,1 1 1,-1-1-1,1 1 1,-1 1-1,-1 5-558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5:45.109"/>
    </inkml:context>
    <inkml:brush xml:id="br0">
      <inkml:brushProperty name="width" value="0.05" units="cm"/>
      <inkml:brushProperty name="height" value="0.05" units="cm"/>
    </inkml:brush>
  </inkml:definitions>
  <inkml:trace contextRef="#ctx0" brushRef="#br0">25 45 8530,'-6'-35'4217,"3"26"-2261,3 8-1493,0 21 430,-7 272 136,-2-74-547,14-274-423,11-253 50,-14 283-107,-14 134 20,12-100-36,-2 31-217,3 1 0,10 72-1,-11-110 116,7 22-904,-7-23 995,1 0 0,-1-1 0,0 1 1,0 0-1,1-1 0,-1 1 0,1 0 0,-1-1 1,0 1-1,1-1 0,-1 1 0,1-1 1,-1 1-1,1-1 0,0 1 0,-1-1 0,1 0 1,-1 1-1,1-1 0,0 0 0,-1 0 0,1 1 1,0-1-1,0 0 0,-1 0 0,1 0 0,0 0 1,-1 0-1,1 0 0,0 0 0,1 0 1,10-7-474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5:57.351"/>
    </inkml:context>
    <inkml:brush xml:id="br0">
      <inkml:brushProperty name="width" value="0.05" units="cm"/>
      <inkml:brushProperty name="height" value="0.05" units="cm"/>
    </inkml:brush>
  </inkml:definitions>
  <inkml:trace contextRef="#ctx0" brushRef="#br0">0 3034 13979,'0'0'40,"0"0"1,1 0-1,-1 0 0,0 0 1,0 0-1,0 0 0,0 0 1,0 0-1,0 0 0,0 0 0,1 0 1,-1 0-1,0 0 0,0 0 1,0 0-1,0 0 0,0 0 1,0 0-1,0 0 0,1 0 1,-1 0-1,0 0 0,0 0 1,0 0-1,0 0 0,0 0 1,0 0-1,0 0 0,0 0 0,1 0 1,-1 1-1,0-1 0,0 0 1,0 0-1,0 0 0,0 0 1,0 0-1,0 0 0,0 0 1,0 0-1,0 0 0,0 1 1,0-1-1,0 0 0,0 0 1,0 0-1,0 0 0,0 0 1,0 1-1,10-21 546,10-33-249,6-25 332,113-297 1548,128-275-736,-56 132-1213,-55 125-221,112-250-222,-151 372-572,-111 242 142,-6 29 582,0-1 1,0 1-1,0 0 1,0 0-1,0-1 0,0 1 1,0 0-1,0 0 1,0-1-1,0 1 0,0 0 1,-1 0-1,1 0 0,0-1 1,0 1-1,0 0 1,0 0-1,0 0 0,0-1 1,-1 1-1,1 0 1,0 0-1,0 0 0,0 0 1,0-1-1,-1 1 1,1 0-1,0 0 0,0 0 1,0 0-1,-1 0 0,1 0 1,0 0-1,0 0 1,-13 7-684,-28 36 105,13-11 190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5:57.823"/>
    </inkml:context>
    <inkml:brush xml:id="br0">
      <inkml:brushProperty name="width" value="0.05" units="cm"/>
      <inkml:brushProperty name="height" value="0.05" units="cm"/>
    </inkml:brush>
  </inkml:definitions>
  <inkml:trace contextRef="#ctx0" brushRef="#br0">0 67 12115,'1'-14'723,"-1"10"-608,0 0 0,1 1 0,-1-1-1,1 0 1,-1 0 0,1 1-1,0-1 1,1 0 0,-1 1 0,1-1-1,1-3 1,-2 7-78,-1-1 0,0 1 1,1 0-1,-1-1 0,1 1 0,-1 0 0,0 0 1,1-1-1,-1 1 0,1 0 0,-1 0 0,1-1 0,-1 1 1,1 0-1,-1 0 0,1 0 0,-1 0 0,1 0 1,-1 0-1,1 0 0,-1 0 0,1 0 0,-1 0 0,1 0 1,-1 0-1,1 0 0,-1 0 0,1 1 0,-1-1 1,0 0-1,1 0 0,-1 0 0,1 1 0,-1-1 0,1 0 1,-1 1-1,0-1 0,1 0 0,-1 1 0,0-1 1,1 0-1,-1 1 0,0-1 0,1 1 0,13 24 691,-4 8-132,-1 1 1,7 52 0,-6-26-103,1 4-30,25 105 329,-30-146-731,1 0-1,2-1 1,0-1 0,1 1-1,17 24 1,-24-41-60,0 0-1,0-1 1,1 1 0,0-1-1,0 0 1,0 0-1,1 0 1,-1 0 0,1-1-1,0 1 1,0-1-1,0-1 1,0 1 0,0-1-1,1 0 1,-1 0 0,1 0-1,-1-1 1,1 0-1,0 0 1,0 0 0,-1-1-1,1 0 1,0 0 0,0 0-1,0-1 1,6-1-1,7-3-25,-1-1-1,1 0 0,-2-2 0,1 0 0,-1-1 0,0 0 1,-1-2-1,0 0 0,-1 0 0,28-28 0,1-8-196,74-101-1,-83 100 65,43-78 0,-41 43-29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5:58.814"/>
    </inkml:context>
    <inkml:brush xml:id="br0">
      <inkml:brushProperty name="width" value="0.05" units="cm"/>
      <inkml:brushProperty name="height" value="0.05" units="cm"/>
    </inkml:brush>
  </inkml:definitions>
  <inkml:trace contextRef="#ctx0" brushRef="#br0">90 0 22229,'-23'43'55,"-19"36"-51,38-69-59,0 0 0,0-1-1,1 1 1,0 1 0,1-1 0,-2 17 0,4-25 37,0-1-1,0 0 1,0 0 0,0 0-1,0 0 1,1 0-1,-1 0 1,0 0 0,0 0-1,1 0 1,-1 0-1,1 0 1,-1 0 0,1 0-1,-1 0 1,1 0 0,0-1-1,0 1 1,-1 0-1,1 0 1,0-1 0,0 1-1,0 0 1,-1-1 0,1 1-1,0-1 1,0 1-1,0-1 1,0 1 0,0-1-1,0 0 1,0 0 0,0 1-1,1-1 1,-1 0-1,2 0 1,5 0-96,0 0 0,-1 0 0,1-1 0,9-2-1,-5 1-17,-9 2 110,11-2-92,0 0 0,0 1 0,1 1 0,21 3 0,-33-3 116,0 0-1,0 1 1,0 0 0,0-1 0,0 1 0,-1 0 0,1 0 0,0 1-1,0-1 1,-1 1 0,1-1 0,-1 1 0,0 0 0,1 0-1,-1 0 1,0 0 0,0 0 0,0 1 0,-1-1 0,1 0 0,0 1-1,-1 0 1,0-1 0,1 1 0,-1 0 0,0-1 0,0 1-1,0 5 1,0 0 86,-1 0-1,0-1 1,0 1 0,-1 0-1,0 0 1,-1 0 0,0-1-1,0 1 1,0-1-1,-1 0 1,0 1 0,0-1-1,-1 0 1,0-1-1,-8 11 1,-6 7 428,-1-1 0,-36 34 0,51-54-580,1 0-1,-1 0 0,0 0 1,0 0-1,0 0 0,-6 2 1,10-5 45,0 0-1,0 1 1,0-1 0,-1 0 0,1 0 0,0 0 0,-1 0 0,1 0 0,0 0 0,0 0 0,-1 0 0,1 0 0,0 0 0,0 0 0,-1 0-1,1 0 1,0 0 0,0 0 0,-1 0 0,1 0 0,0 0 0,0 0 0,-1 0 0,1-1 0,0 1 0,0 0 0,-1 0 0,1 0 0,0 0-1,0-1 1,0 1 0,-1 0 0,1 0 0,0 0 0,0-1 0,0 1 0,0 0 0,-1 0 0,1-1 0,0-1-15,0 0 0,0 1 0,0-1 0,0 0 0,0 0 0,1 0 0,-1 0 1,1 1-1,-1-1 0,2-3 0,10-22-368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5:59.469"/>
    </inkml:context>
    <inkml:brush xml:id="br0">
      <inkml:brushProperty name="width" value="0.05" units="cm"/>
      <inkml:brushProperty name="height" value="0.05" units="cm"/>
    </inkml:brush>
  </inkml:definitions>
  <inkml:trace contextRef="#ctx0" brushRef="#br0">0 5 17924,'1'-1'36,"-1"1"1,0 0-1,1-1 1,-1 1-1,0 0 1,1-1-1,-1 1 1,1 0-1,-1 0 1,1-1 0,-1 1-1,0 0 1,1 0-1,-1 0 1,1 0-1,-1-1 1,1 1-1,-1 0 1,1 0-1,-1 0 1,1 0-1,-1 0 1,1 0-1,-1 0 1,1 0-1,-1 0 1,1 1-1,-1-1 1,1 0-1,-1 0 1,0 0-1,1 1 1,-1-1-1,1 0 1,-1 0-1,1 1 1,-1-1-1,0 0 1,1 1-1,-1-1 1,0 0 0,1 1-1,-1-1 1,0 1-1,0-1 1,1 0-1,-1 1 1,0-1-1,0 1 1,0-1-1,0 1 1,1-1-1,-1 1 1,0-1-1,0 1 1,2 38 595,-3-24-152,5 33-54,1-1 1,21 88 0,46 85-116,-66-204-282,-2-5 23,0-1 0,1 0 0,0 0 0,0 0 0,1 0 0,7 9 0,-6-14 282,-6-11-56,-8-17 125,-12-17-52,-1 1 0,-2 1 0,-38-49 0,47 72-425,13 15 71,0 0 0,-1 0 1,1 0-1,0 0 1,0 0-1,0 0 0,0 0 1,0 0-1,0 0 0,0 0 1,0 0-1,0 0 1,-1 1-1,1-1 0,0 0 1,0 0-1,0 0 0,0 0 1,0 0-1,0 0 1,0 0-1,0 0 0,0 0 1,0 0-1,0 0 0,0 1 1,0-1-1,0 0 1,-1 0-1,1 0 0,0 0 1,0 0-1,0 0 0,0 0 1,0 0-1,0 1 1,0-1-1,0 0 0,0 0 1,0 0-1,0 0 1,1 0-1,-1 0 0,0 0 1,0 0-1,0 1 0,0-1 1,0 0-1,0 0 1,0 0-1,0 0 0,0 0 1,0 0-1,0 0 0,0 0 1,0 0-1,0 0 1,0 0-1,1 1 0,-1-1 1,0 0-1,0 0 0,0 0 1,0 0-1,0 0 1,0 0-1,0 0 0,2 3-34,0 1 0,0-1 0,1 1 0,-1-1 0,1 0 0,-1 0 0,4 3 0,-2-3 20,-1 0 1,1 0 0,0 0-1,0-1 1,0 1 0,0-1 0,1 0-1,-1-1 1,0 1 0,1 0-1,-1-1 1,1 0 0,0 0-1,-1-1 1,1 1 0,0-1 0,0 0-1,-1 0 1,1-1 0,0 1-1,-1-1 1,1 0 0,0-1-1,-1 1 1,0-1 0,1 1 0,-1-1-1,0-1 1,0 1 0,0-1-1,0 1 1,0-1 0,0 0-1,-1 0 1,6-7 0,1-2 72,-1 0 1,0-1 0,-1 0-1,0-1 1,-1 0 0,0 0-1,-2 0 1,1-1-1,-2 0 1,5-22 0,-9 37-54,0 1 0,0-1 0,0 0 0,0 0 0,0 0 0,0 0 0,0 0 0,0 0 0,0 0 0,0 0 0,0 0 0,1 0 0,-1 1 0,0-1 1,0 0-1,0 0 0,0 0 0,0 0 0,0 0 0,0 0 0,1 0 0,-1 0 0,0 0 0,0 0 0,0 0 0,0 0 0,0 0 0,0 0 0,0 0 0,1 0 0,-1 0 1,0 0-1,0 0 0,0 0 0,0 0 0,0 0 0,0 0 0,1 0 0,-1-1 0,0 1 0,0 0 0,0 0 0,0 0 0,0 0 0,0 0 0,0 0 0,0 0 0,0 0 1,0 0-1,0-1 0,1 1 0,3 13 10,19 69-9,-20-73-6,1 0 0,0 0 1,0-1-1,1 1 0,0-1 1,1-1-1,6 9 0,-9-14 3,-1 1 0,0-1 0,1 0 0,-1 0 0,1 0 0,0-1 0,-1 1 0,1-1 0,0 0 0,0 1 0,0-1 0,0 0 0,0-1 0,0 1 0,1 0 0,2-1 0,0 0 4,-1 0 0,0-1-1,0 1 1,0-1 0,0-1 0,0 1 0,0-1 0,0 1 0,5-4 0,3-2 15,0-1 0,0 0 0,-1-1 0,-1-1 0,1 1 0,9-13 0,0-1 49,-1-1 1,-1-1-1,17-31 0,-26 38 2,0 0-1,-2-1 1,0-1-1,-1 0 0,7-29 1,-13 41-3,-3 9-47,-2 13-10,3 11-15,1 0 1,4 30-1,-3-44-8,1 0 0,0 0-1,1 0 1,0-1 0,0 1-1,1-1 1,8 14 0,-11-22-27,0 0 1,0-1-1,0 1 1,1 0-1,-1 0 1,1-1-1,-1 1 1,1-1-1,-1 1 1,1-1-1,0 0 1,0 0-1,0 0 1,0 0 0,0 0-1,0 0 1,2 0-1,-2 0-35,-1-1 0,1 0 0,-1 0 0,1 0 0,-1-1 0,0 1 0,1 0 0,-1-1 0,1 1 0,-1-1 0,0 1 0,1-1 0,-1 1 0,0-1 0,1 0 0,-1 0 0,0 0 0,0 0 0,0 0 0,0 0 0,0 0 0,0 0 0,0 0 0,0 0 0,1-3 0,2-2-74,-1 0 0,0-1 0,0 1 1,0-1-1,-1 0 0,3-12 0,2-18-561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5:59.899"/>
    </inkml:context>
    <inkml:brush xml:id="br0">
      <inkml:brushProperty name="width" value="0.05" units="cm"/>
      <inkml:brushProperty name="height" value="0.05" units="cm"/>
    </inkml:brush>
  </inkml:definitions>
  <inkml:trace contextRef="#ctx0" brushRef="#br0">38 1 19500,'-10'9'1729,"-2"-1"-1513,7-2-520,2-2 424,0-8-160,-1-10-289</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0.814"/>
    </inkml:context>
    <inkml:brush xml:id="br0">
      <inkml:brushProperty name="width" value="0.05" units="cm"/>
      <inkml:brushProperty name="height" value="0.05" units="cm"/>
    </inkml:brush>
  </inkml:definitions>
  <inkml:trace contextRef="#ctx0" brushRef="#br0">143 291 15547,'1'-2'180,"0"-1"1,0 1-1,-1 0 0,1 0 0,-1 0 0,0-1 1,0 1-1,1 0 0,-1 0 0,-1-1 0,1 1 0,0 0 1,-1 0-1,1-1 0,-1 1 0,-1-4 0,1 5-85,1 0 0,-1 0 0,0 0 0,0 0 0,0 0 0,0 0 0,0 1 0,0-1 0,0 0 0,0 0 0,0 1-1,0-1 1,0 1 0,0-1 0,0 1 0,-1 0 0,1-1 0,0 1 0,0 0 0,0 0 0,-1 0 0,1 0 0,0 0 0,0 0-1,-1 0 1,1 0 0,0 0 0,0 1 0,0-1 0,-1 0 0,1 1 0,0-1 0,0 1 0,-2 0 0,-3 2 70,1 1-1,-1-1 1,1 1 0,0 0 0,0 0 0,0 0 0,1 1 0,-1 0 0,1 0 0,0 0 0,-3 6 0,-1 0-114,2 1 1,-1 0-1,2 0 1,-7 18-1,8-10-48,6-14-13,6-12-8,-1-2-9,1 1 0,-1 0 1,1 0-1,0 1 0,1 0 1,0 0-1,12-6 0,-17 11 14,-1-1 0,1 1 0,0 0 0,0 0 0,0 0 0,0 1 0,0-1 0,0 1 0,0 0 0,0 0 1,0 0-1,0 1 0,0 0 0,0-1 0,-1 1 0,1 0 0,0 1 0,0-1 0,-1 1 0,1 0 0,-1-1 0,6 5 0,2 3-17,-1 0 0,1 1 0,-2 0 0,0 0 0,0 1 0,-1 0 0,0 1 0,11 22 0,-6-6 16,-1 0 0,16 58 0,-20-55 140,-2 0 1,-1 0-1,-1 0 1,-2 1-1,-3 50 0,1-76-74,-1-1 1,0 1-1,0-1 0,0 1 0,-1-1 0,0 1 0,0-1 0,0 0 0,-1 0 0,-5 9 0,6-13-34,1 1 0,-1 0 0,1-1 0,-1 1 0,1-1 0,-1 0 0,0 1 0,0-1 0,0 0 1,0 0-1,0 0 0,0-1 0,0 1 0,0 0 0,0-1 0,0 1 0,0-1 0,0 0 0,0 1 0,-1-1 0,1 0 1,0-1-1,0 1 0,0 0 0,0 0 0,0-1 0,0 0 0,-1 1 0,1-1 0,0 0 0,-2-1 0,-2-1-14,-1-1 0,1 1 0,0-1-1,1 0 1,-1-1 0,0 1-1,1-1 1,0-1 0,1 1-1,-1 0 1,1-1 0,0 0 0,0 0-1,1 0 1,-1-1 0,1 1-1,1-1 1,-1 0 0,1 0 0,1 0-1,-3-12 1,3 6-17,0 0 0,1 1 1,0-1-1,1 0 0,1 1 0,0-1 0,0 0 1,1 1-1,1 0 0,0 0 0,9-19 0,87-136-267,-63 109 128,36-74 0,-61 107 127,-1-1-1,-1 0 0,-1-1 1,8-48-1,-17 75 26,1-1 1,-1 1-1,0-1 0,0 1 0,0-1 0,1 1 1,-1-1-1,0 1 0,0-1 0,0 1 0,0-1 1,0 1-1,0-1 0,0 1 0,0-1 1,0 1-1,0-1 0,-1 1 0,1-1 0,0 1 1,0-1-1,0 1 0,-1-1 0,1 1 0,0 0 1,0-1-1,-1 1 0,1-1 0,0 1 0,-1 0 1,0-1-1,1 1 1,-1 1 0,0-1 0,1 0 0,-1 1 0,1-1 0,-1 1 0,1-1 0,-1 1 0,1 0 0,-1-1 0,1 1 0,-1-1 0,1 1 0,0 0 0,-1-1 0,1 1 0,0 0 0,-1 1 0,-2 10 3,0 0 0,0 0 0,0 17 0,2-23-11,0 0 0,1 0 0,0 0 0,1 0 0,-1 0 0,1 0 0,0 0 0,1 0 0,1 5 0,-2-10 7,-1 0-1,1-1 0,-1 1 0,0 0 1,1 0-1,0-1 0,-1 1 1,1 0-1,0-1 0,-1 1 0,1-1 1,0 1-1,-1 0 0,1-1 1,0 0-1,0 1 0,0-1 0,-1 0 1,1 1-1,0-1 0,0 0 1,0 0-1,0 0 0,0 1 0,0-1 1,0 0-1,-1 0 0,1 0 1,0-1-1,0 1 0,0 0 0,0 0 1,0 0-1,0-1 0,-1 1 1,1 0-1,0-1 0,0 1 0,0-1 1,-1 1-1,1-1 0,1-1 1,4-2 1,0-1 0,0 0 0,10-10 0,-14 12-1,43-52 29,-35 41-6,0 1 1,1 0-1,0 1 0,1 0 1,24-18-1,-34 29-20,-1 0-1,1-1 1,0 1 0,0 0-1,-1 0 1,1 0 0,0 1-1,0-1 1,0 0 0,0 1-1,0-1 1,0 1 0,0 0-1,0 0 1,0-1 0,1 1-1,-1 1 1,0-1 0,0 0 0,0 0-1,0 1 1,0-1 0,0 1-1,0 0 1,0 0 0,0-1-1,3 4 1,0 0 1,0 1 1,0 0-1,-1 1 0,1-1 1,-1 1-1,6 12 0,-8-13 18,1 0 0,0 0 0,0 0 0,1-1 0,0 1-1,-1-1 1,1 1 0,1-1 0,6 5 0,-9-8-3,-1-1 1,0 0-1,0 1 0,1-1 1,-1 0-1,0 0 0,0 0 1,1 0-1,-1 0 0,0 0 1,1 0-1,-1 0 0,0 0 1,0-1-1,1 1 0,-1-1 1,0 1-1,0-1 0,0 1 1,1-1-1,-1 0 0,0 1 1,0-1-1,0 0 0,0 0 1,0 0-1,1-2 0,24-31 444,-22 30-404,9-18 189,-10 15-188,1 1 0,-1 0-1,1 0 1,1 0 0,-1 0-1,1 1 1,0 0 0,11-9-1,-15 13-87,0 1-1,-1-1 0,1 1 0,0 0 1,0 0-1,0 0 0,0-1 1,-1 1-1,1 0 0,0 0 0,0 0 1,0 0-1,0 0 0,0 0 1,-1 1-1,1-1 0,0 0 0,0 0 1,0 0-1,-1 1 0,1-1 0,0 1 1,0-1-1,-1 0 0,1 1 1,0-1-1,-1 1 0,1 0 0,0-1 1,-1 1-1,1 0 0,19 28-919,-5-6 448,2-20-4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1.656"/>
    </inkml:context>
    <inkml:brush xml:id="br0">
      <inkml:brushProperty name="width" value="0.05" units="cm"/>
      <inkml:brushProperty name="height" value="0.05" units="cm"/>
    </inkml:brush>
  </inkml:definitions>
  <inkml:trace contextRef="#ctx0" brushRef="#br0">147 84 16067,'-1'-5'316,"1"-1"0,-1 1 0,0 0 0,-1 0 0,1 0-1,-1 0 1,0 0 0,0 0 0,0 0 0,-1 0 0,-3-4-1,5 8-243,1-1 0,-1 1 1,0 0-1,0 0 0,0 0 0,0-1 0,0 1 0,0 0 0,0 1 0,0-1 0,-1 0 0,1 0 0,0 0 0,-1 1 0,1-1 0,0 0 0,-1 1 0,1 0 0,-1-1 0,1 1 0,-1 0 1,1-1-1,-1 1 0,1 0 0,-1 0 0,1 0 0,-1 1 0,1-1 0,0 0 0,-1 0 0,1 1 0,-1-1 0,1 1 0,-1-1 0,1 1 0,0 0 0,0 0 0,-1-1 0,1 1 0,0 0 0,0 0 1,-2 2-1,-2 2 25,0 1 1,1-1 0,0 1 0,0 0-1,0 1 1,1-1 0,0 0 0,0 1-1,-3 11 1,-2 8-45,-3 30 0,10-51-48,-1 7-35,0 1 1,0 19 0,2-31 26,0-1 0,0 1 1,0-1-1,0 0 0,0 1 0,0-1 0,0 0 1,0 1-1,0-1 0,0 0 0,0 1 1,0-1-1,0 0 0,0 1 0,0-1 1,0 0-1,1 1 0,-1-1 0,0 0 1,0 1-1,0-1 0,1 0 0,-1 0 1,0 1-1,0-1 0,1 0 0,-1 0 1,0 0-1,0 1 0,1-1 0,-1 0 1,0 0-1,1 0 0,9-6-54,9-19-16,-18 23 63,1-1 2,3-4-11,0 0 1,0 1-1,0-1 0,8-6 0,-12 12 14,1-1 0,-1 1 1,1 0-1,0 0 0,-1 0 0,1 0 1,0 0-1,0 0 0,0 0 1,-1 1-1,1-1 0,0 1 0,0-1 1,0 1-1,0 0 0,0 0 0,0 0 1,0 0-1,0 0 0,0 0 1,0 0-1,0 1 0,3 0 0,-1 1-5,0 0 0,0 1 0,0-1 0,-1 0 0,1 1 0,-1 0 0,1 0 0,-1 0 0,0 1 0,0-1 0,-1 1 0,4 5 0,4 8-36,12 27 0,-15-30 26,23 52 47,-2 2 0,-4 1 1,-2 1-1,-4 0 0,15 114 1,-32-174 46,0 0 0,-1 0 0,0 0 0,0 0 0,-4 18 0,3-26-53,1-1-1,0 1 1,-1-1 0,1 0-1,-1 1 1,0-1-1,1 0 1,-1 1 0,0-1-1,0 0 1,0 0-1,0 0 1,0 0 0,0 0-1,0 0 1,0 0 0,0 0-1,-3 1 1,3-1 2,-1-1-1,0 0 1,0 1 0,0-1-1,0 0 1,1 0 0,-1 0-1,0-1 1,0 1 0,0 0-1,0-1 1,1 1 0,-1-1-1,0 1 1,0-1 0,1 0-1,-1 0 1,1 0 0,-3-1-1,-12-9 101,1 0-1,0-2 1,1 1-1,0-2 1,1 0-1,0 0 1,2-1-1,-1-1 1,2 0-1,0 0 0,-13-31 1,21 42-108,0 0-1,1-1 1,-1 0 0,1 1-1,0-1 1,1 0 0,-1 0 0,1 1-1,0-1 1,0 0 0,1 0-1,0 1 1,0-1 0,0 0 0,1 1-1,0-1 1,4-8 0,3-3-427,2-1 0,0 1 0,23-27 1,-20 27-83,65-82-417,-37 45 268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6.720"/>
    </inkml:context>
    <inkml:brush xml:id="br0">
      <inkml:brushProperty name="width" value="0.05" units="cm"/>
      <inkml:brushProperty name="height" value="0.05" units="cm"/>
    </inkml:brush>
  </inkml:definitions>
  <inkml:trace contextRef="#ctx0" brushRef="#br0">0 147 15651,'7'-5'272,"-1"0"0,0 0-1,0 0 1,0-1 0,0 0-1,-1 0 1,0 0 0,0-1-1,-1 0 1,0 1 0,0-2-1,-1 1 1,1 0 0,-2-1-1,1 1 1,2-17 0,-4 23-219,-1 0 0,0 0 0,0 0-1,0 0 1,0 0 0,0-1 0,0 1 0,0 0 0,-1 0 0,1 0 0,0 0 0,-1 0 0,1 0 0,0 0 0,-1 0 0,0-2 0,0 3-25,1 0 1,0 0-1,-1-1 1,1 1-1,0 0 1,-1 0-1,1 0 1,-1 0-1,1-1 1,0 1-1,-1 0 1,1 0-1,-1 0 1,1 0 0,-1 0-1,1 0 1,-1 0-1,1 0 1,0 0-1,-1 0 1,1 0-1,-1 1 1,1-1-1,0 0 1,-1 0-1,1 0 1,-1 1-1,-2 0 40,1 1-1,-1 0 1,1 0-1,0 0 1,-1 0 0,1 0-1,0 0 1,0 1-1,1-1 1,-4 6 0,-1 4-39,1 1 0,0 0 0,1 0 0,0 0 0,1 0 0,0 1 0,2 0 0,-1-1 0,1 1 0,1 0 0,3 26 0,-2-38-29,-1 1-1,1-1 1,-1 0 0,1 1 0,0-1 0,0 0 0,0 1 0,0-1 0,1 0 0,-1 0 0,0 0 0,1 0 0,-1 0 0,1 0 0,0-1 0,0 1 0,0-1 0,-1 1 0,2-1 0,-1 1 0,2 0-1,-1-1 1,1 0 0,-1 0-1,0 0 1,1-1 0,-1 0-1,1 1 1,-1-1 0,0 0-1,1-1 1,-1 1 0,0-1-1,1 1 1,-1-1 0,0 0-1,4-2 1,13-6 0,-1 0 1,0-2-1,0-1 0,31-25 1,-27 19 3,1 1 1,25-13 0,-46 28-5,0 1 0,0-1-1,0 1 1,0 0 0,1 0 0,-1 0 0,0 0 0,0 0-1,1 1 1,-1 0 0,0 0 0,1 0 0,-1 0-1,0 0 1,0 0 0,1 1 0,2 1 0,-1-1-2,-2 1 1,1 1-1,0-1 1,0 0-1,-1 1 1,1 0-1,-1 0 1,0 0-1,0 0 1,0 0-1,0 1 1,2 4-1,-3-5 2,0-1-1,0 1 0,0-1 1,0 1-1,0-1 0,0 0 1,1 0-1,-1 0 1,1 0-1,4 3 0,-6-5 4,1 0-1,0 1 0,-1-1 0,1 0 0,0 0 1,-1 0-1,1 0 0,0-1 0,-1 1 0,1 0 1,-1-1-1,1 1 0,-1-1 0,1 1 1,-1-1-1,1 0 0,-1 1 0,1-1 0,-1 0 1,0 0-1,1 0 0,1-2 0,14-12-57,-14 11-97,0 1-1,0 0 1,1 0-1,0 0 0,-1 0 1,1 1-1,0-1 1,0 1-1,0 0 0,0 0 1,1 0-1,-1 1 1,5-1-1,-10 1-230,-2 0-65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2.506"/>
    </inkml:context>
    <inkml:brush xml:id="br0">
      <inkml:brushProperty name="width" value="0.05" units="cm"/>
      <inkml:brushProperty name="height" value="0.05" units="cm"/>
    </inkml:brush>
  </inkml:definitions>
  <inkml:trace contextRef="#ctx0" brushRef="#br0">0 149 15115,'3'5'303,"0"0"0,0 0-1,1 0 1,-1-1 0,1 1-1,0-1 1,1 0-1,-1 0 1,7 4 0,-9-6-210,0-1 0,0 0 0,0 0 0,-1-1 0,1 1 0,0 0 0,0-1 0,0 1 0,0-1 0,0 1 0,0-1 0,0 0 0,1 0 0,-1 0 0,0 0 0,0 0 0,0-1 0,0 1 0,0-1 0,0 1 0,0-1 0,0 1 0,-1-1 0,1 0 0,0 0 0,0 0 0,0 0 0,-1-1 0,1 1 0,1-2-1,2-2 78,-1 0-1,0 0 1,-1 0-1,1-1 1,-1 0-1,0 1 0,0-1 1,-1 0-1,0 0 1,0 0-1,0-1 1,0-7-1,0 3 10,-1 1 0,0-1 1,-1 0-1,0 0 0,0 1 0,-4-18 0,4 27-166,0 0 0,0 0 0,-1 0 0,1-1 0,0 1 0,-1 0 0,1 0 0,-1 0 0,1 0 0,-1 0 0,1 0 0,-1 0 0,0 0 0,0 0 0,-1-1 0,2 2-8,-1 0 0,1 0 0,0 0 0,-1 0 0,1 0 0,0 0 0,-1 0 0,1 0 0,-1 0 0,1 0 0,0 0 0,-1 0 0,1 0 0,0 0 0,-1 0 0,1 0 0,-1 0 0,1 0 0,0 1 0,-1-1 0,1 0 0,0 0 0,0 1 0,-1-1 0,1 0 0,0 0 0,-1 1 0,1-1 0,0 1 0,-2 2 5,0 0 0,0 0 0,0 0 0,1 0 0,-1 0 0,1 0 0,0 0 0,0 1 0,-1 4 0,-1 17-13,0 0 0,2 0 0,1 0 0,0 0 0,2 0 1,10 46-1,-11-67 2,0 0 1,0 0-1,1 0 0,0-1 1,0 1-1,4 6 1,-6-10 3,1 1 0,-1 0 0,1 0-1,0-1 1,-1 1 0,1 0 0,0-1 0,-1 1 0,1-1 0,0 1 0,0-1 0,0 1 0,0-1 0,-1 0 0,1 1 0,0-1 0,0 0 0,0 0 0,0 1 0,0-1 0,0 0 0,0 0 0,0 0 0,0 0 0,0 0-1,0 0 1,-1-1 0,1 1 0,0 0 0,0 0 0,0-1 0,0 1 0,0 0 0,0-1 0,-1 1 0,3-2 0,2-2 24,0 0 1,0-1-1,0 0 1,-1 0-1,0 0 0,0 0 1,5-9-1,24-49 167,-16 31-92,-5 8-32,-8 15-34,0 0-1,1 0 1,0 0-1,1 1 1,0 0-1,0 0 1,15-14 0,-20 21-36,0 1 1,1-1 0,-1 0 0,0 0 0,1 1 0,-1-1 0,1 0 0,-1 1 0,1-1 0,-1 1 0,1 0 0,-1 0 0,1 0 0,-1-1 0,1 1 0,-1 1 0,1-1 0,-1 0 0,1 0 0,0 0 0,-1 1 0,0-1 0,1 1-1,-1-1 1,1 1 0,-1 0 0,1 0 0,-1-1 0,0 1 0,0 0 0,1 0 0,-1 0 0,0 0 0,0 0 0,0 1 0,0-1 0,0 0 0,0 2 0,6 6-9,-1 0 1,0 1-1,9 20 0,-13-25 10,6 15-3,11 22 7,-18-40 7,0 0 1,0-1-1,0 1 0,0 0 1,1-1-1,-1 1 1,0-1-1,1 1 1,-1-1-1,1 1 0,-1-1 1,1 0-1,0 0 1,0 0-1,0 0 0,-1 0 1,3 0-1,-2-1 9,-1 0-1,1 0 0,-1 0 0,1 0 1,0 0-1,-1 0 0,1-1 1,-1 1-1,1-1 0,-1 1 1,0-1-1,1 1 0,-1-1 1,1 0-1,-1 0 0,0 0 1,0 0-1,1 0 0,-1 0 1,1-1-1,23-30 315,-17 21-210,-2 3-31,0-1-8,1 0 0,0 1 1,0 0-1,12-10 0,-18 17-87,1 0 0,-1 0 1,0 0-1,1 0 0,-1 0 0,1 0 1,0 0-1,-1 0 0,1 1 0,0-1 1,-1 1-1,1-1 0,0 1 1,0 0-1,-1-1 0,1 1 0,0 0 1,0 0-1,0 0 0,-1 1 0,1-1 1,0 0-1,0 1 0,-1-1 0,1 1 1,0-1-1,-1 1 0,1 0 1,-1 0-1,1 0 0,0 0 0,-1 0 1,2 2-1,2 2-102,0 0 0,-1 1 1,0-1-1,0 1 0,0 0 1,4 11-1,6 10-1029,-14-26 1089,1-1-1,-1 1 1,0-1 0,0 1 0,0-1 0,1 1-1,-1-1 1,0 1 0,0-1 0,1 1 0,-1-1-1,0 0 1,1 1 0,-1-1 0,1 0-1,-1 1 1,0-1 0,1 0 0,-1 1 0,1-1-1,-1 0 1,1 0 0,-1 1 0,1-1 0,-1 0-1,1 0 1,-1 0 0,1 0 0,0 0 0,-1 0-1,1 0 1,-1 0 0,1 0 0,-1 0 0,1 0-1,-1 0 1,2 0 0,-1-2-13,0 1 1,0 0-1,1-1 1,-1 1 0,0-1-1,0 1 1,0-1-1,-1 0 1,1 1-1,1-3 1,9-29-653</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3.375"/>
    </inkml:context>
    <inkml:brush xml:id="br0">
      <inkml:brushProperty name="width" value="0.05" units="cm"/>
      <inkml:brushProperty name="height" value="0.05" units="cm"/>
    </inkml:brush>
  </inkml:definitions>
  <inkml:trace contextRef="#ctx0" brushRef="#br0">25 78 16988,'-24'-77'3302,"29"93"-90,18 57-2427,3 35-552,39 156 54,-41-180-147,38 85 0,-35-116-50,-22-49-81,-4-11-60,-6-12-120,-3-2-54,-1 1 0,-1-1 1,-1 2-1,-1 0 0,-1 0 0,0 1 0,-1 0 0,-1 2 1,-1-1-1,0 2 0,-22-16 0,37 30 236,-10-9 1032,19 3 30,-1 3-1057,167-89-1247,-118 64 715,-19 10 27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3.794"/>
    </inkml:context>
    <inkml:brush xml:id="br0">
      <inkml:brushProperty name="width" value="0.05" units="cm"/>
      <inkml:brushProperty name="height" value="0.05" units="cm"/>
    </inkml:brush>
  </inkml:definitions>
  <inkml:trace contextRef="#ctx0" brushRef="#br0">192 1 18356,'-17'9'418,"1"1"0,1 1 0,0 0 0,0 2 0,1-1 0,1 2 1,0 0-1,1 0 0,0 1 0,1 1 0,-16 30 0,25-42-417,0 1 0,0-1-1,1 0 1,-1 1 0,1-1 0,0 1 0,0 4-1,1-8-3,0 0 0,0 0 0,0 0 0,0-1 0,0 1-1,1 0 1,-1 0 0,0 0 0,0 0 0,1 0-1,-1 0 1,0 0 0,1-1 0,-1 1 0,1 0 0,-1 0-1,1 0 1,0-1 0,-1 1 0,1 0 0,0-1 0,-1 1-1,1-1 1,0 1 0,0-1 0,-1 1 0,1-1 0,0 1-1,0-1 1,0 0 0,0 1 0,0-1 0,0 0-1,-1 0 1,1 0 0,0 0 0,0 1 0,2-2 0,15 1-50,0-1 0,1-1 0,-1-1 0,30-8 0,10-2-150,-47 11 158,6-1-64,0 0 0,22 1 1,-36 1 85,1 1 0,-1 0 0,0 0 0,0 1-1,0-1 1,0 1 0,1-1 0,-1 1 0,0 0 0,0 0 0,0 1 0,-1-1 0,1 1 0,0-1 0,0 1 0,-1 0 0,1 0 0,-1 0-1,3 3 1,-4-3 29,0 0 1,0 0-1,0 1 0,0-1 0,0 0 0,-1 0 0,1 1 0,-1-1 0,0 0 1,1 1-1,-1-1 0,0 0 0,0 1 0,-1-1 0,1 0 0,-1 1 0,1-1 1,-1 0-1,1 1 0,-1-1 0,0 0 0,0 0 0,-3 4 0,-2 5 120,-1-1-1,-1 1 0,-9 9 0,15-16-86,-45 44 495,42-44-533,0 1 0,-1-1 1,1-1-1,-1 1 0,0-1 1,0 0-1,-11 4 0,16-7-34,0 1-1,0-1 0,0 0 0,0 1 0,0-1 1,0 0-1,0 0 0,0 0 0,0 0 1,-1 0-1,1 0 0,0 0 0,0 0 0,0 0 1,0 0-1,0-1 0,0 1 0,0 0 1,0-1-1,0 1 0,0-1 0,0 1 0,0-1 1,1 0-1,-1 1 0,0-1 0,0 0 1,0 1-1,1-1 0,-1 0 0,0 0 0,1 0 1,-1 0-1,1 0 0,-1 0 0,1 0 1,-1 0-1,1 0 0,0 0 0,-1-2 0,0-3-50,0 0-1,1 0 1,0 0-1,0-1 1,0 1-1,2-7 1,7-35-410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4.219"/>
    </inkml:context>
    <inkml:brush xml:id="br0">
      <inkml:brushProperty name="width" value="0.05" units="cm"/>
      <inkml:brushProperty name="height" value="0.05" units="cm"/>
    </inkml:brush>
  </inkml:definitions>
  <inkml:trace contextRef="#ctx0" brushRef="#br0">1 31 13427,'37'224'4755,"-18"-87"-2571,48 218 753,-51-274-2560,-13-62-163,-4-22 67,-8-32-45,4 9-175,-54-274 304,51 240-429,2 0 0,3 0 0,5-66 0,0 109-7,0 1 0,1-1-1,9-30 1,-10 42 42,0 0 1,0 0-1,0 0 1,1 0-1,-1 0 0,1 0 1,1 1-1,-1-1 1,0 1-1,1 0 0,0 0 1,0 0-1,0 1 1,1-1-1,5-3 0,-9 7 25,0-1-1,0 0 0,0 1 0,0-1 1,0 1-1,0-1 0,0 1 0,0 0 0,0-1 1,0 1-1,0 0 0,0 0 0,1 0 1,-1-1-1,0 1 0,0 1 0,0-1 1,0 0-1,0 0 0,1 0 0,-1 1 0,0-1 1,0 0-1,0 1 0,0-1 0,0 1 1,0-1-1,0 1 0,0 0 0,0-1 0,0 1 1,-1 0-1,1 0 0,0-1 0,0 1 1,-1 0-1,1 0 0,0 0 0,-1 0 1,1 0-1,-1 0 0,1 0 0,-1 0 0,0 0 1,1 1-1,-1 0 0,2 5 17,-1-1 0,0 1 0,-1 0 0,0-1 0,0 1 0,-2 13 0,-2 1 89,-1 0 0,-1-1 0,-1 1 0,-15 32 0,-49 74 551,68-121-625,0-2-24,1 1 0,-1-1 0,-1 1 0,1-1 0,0 0 0,-5 4 0,8-8-15,0 0 1,0 0 0,-1 0 0,1 1-1,0-1 1,0 0 0,0 0 0,0 0 0,0 0-1,0 0 1,0 0 0,-1 0 0,1 0-1,0 0 1,0 0 0,0 0 0,0 0-1,0 0 1,0 0 0,-1 0 0,1 0-1,0 0 1,0 0 0,0 0 0,0 0 0,0 0-1,0 0 1,-1 0 0,1 0 0,0 0-1,0 0 1,0 0 0,0 0 0,0 0-1,0 0 1,-1 0 0,1 0 0,0 0-1,0 0 1,0-1 0,0 1 0,0 0 0,0 0-1,0 0 1,0 0 0,0 0 0,0 0-1,-1 0 1,1-1 0,0 1 0,0 0-1,0 0 1,0 0 0,0 0 0,0 0-1,0 0 1,0-1 0,0 1 0,0 0 0,0 0-1,1-11-549,14-49-66,-1 14 219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4.664"/>
    </inkml:context>
    <inkml:brush xml:id="br0">
      <inkml:brushProperty name="width" value="0.05" units="cm"/>
      <inkml:brushProperty name="height" value="0.05" units="cm"/>
    </inkml:brush>
  </inkml:definitions>
  <inkml:trace contextRef="#ctx0" brushRef="#br0">1 148 16876,'11'85'2101,"-9"-62"-1683,0 0-1,2-1 0,0 1 0,2-1 0,11 29 1,-16-49-362,0 1 0,0-1 0,0 0 0,0 0 0,1 1 0,-1-1 0,1 0 0,0 0 0,0 0 0,-1-1 0,1 1 0,0 0 0,1-1 1,-1 1-1,0-1 0,0 0 0,4 2 0,-5-3-28,0 0 1,-1 0-1,1 0 1,0 0-1,0 0 0,0 0 1,0 0-1,-1 0 1,1 0-1,0 0 1,0 0-1,0-1 1,-1 1-1,1 0 0,0-1 1,0 1-1,-1 0 1,1-1-1,0 1 1,-1-1-1,2 0 1,0-1 9,-1 0 0,0 0 1,1 0-1,-1 0 0,0 0 1,0 0-1,0-1 0,0 1 1,-1 0-1,1 0 0,0-4 1,1-8 129,-1 0 1,0 0-1,-1 0 1,0 0-1,-1 0 1,-5-20-1,2 13-42,-1 0-1,-1 1 0,-14-32 0,3 25-171,17 27 43,-1 0 0,1-1 0,0 1 0,0 0 0,-1-1 0,1 1 0,0 0 0,-1-1 1,1 1-1,0 0 0,-1 0 0,1 0 0,-1-1 0,1 1 0,0 0 0,-1 0 0,1 0 0,0 0 0,-1 0 0,1 0 1,-1 0-1,1 0 0,-1 0 0,0 0-3,1 1 1,-1-1-1,1 1 1,0-1-1,-1 1 1,1-1-1,0 1 1,-1-1-1,1 1 1,0 0-1,0-1 1,-1 1-1,1 0 1,0-1-1,0 1 1,0 0-1,0-1 1,0 1-1,0 0 1,0 0-1,0 7-26,1-1 0,-1 0 0,1 1 1,0-1-1,4 10 0,-4-13 25,0-1 0,0 1 0,1 0-1,-1-1 1,1 1 0,0-1 0,0 0 0,0 0 0,1 0 0,-1 0 0,6 5 0,-6-7 6,-1 0 1,1-1-1,0 1 1,0-1-1,-1 1 1,1-1-1,0 0 1,0 0-1,-1 0 1,1 0-1,0 0 1,0 0-1,0 0 0,-1-1 1,1 1-1,0 0 1,0-1-1,-1 0 1,1 1-1,0-1 1,-1 0-1,1 0 1,-1 0-1,1 0 1,-1 0-1,0 0 1,3-2-1,4-4-1,0 0 1,-1-1-1,9-10 1,73-115-67,-60 87-18,-29 44 75,1 1-1,1-1 0,-1 0 0,0 1 1,0-1-1,1 1 0,-1 0 1,0-1-1,1 1 0,2-2 0,-4 3 8,1 0 0,-1 0 0,0 0 0,1 0 0,-1 0 0,0 0 0,1 0-1,-1 0 1,0 0 0,0 0 0,1 0 0,-1 0 0,0 0 0,1 0-1,-1 0 1,0 0 0,0 0 0,1 0 0,-1 0 0,0 1 0,0-1 0,1 0-1,-1 0 1,0 0 0,0 1 0,1-1 0,-1 0 0,0 0 0,0 1-1,0-1 1,0 0 0,1 0 0,-1 1 0,0-1 0,0 0 0,0 0 0,0 1-1,2 5-26,-1 0-1,0-1 0,0 1 1,0 12-1,-1-15 39,1 22-35,-1 1 96,1 1 0,2-1-1,0 0 1,2 0 0,9 30 0,-13-55-61,-1 1 1,1-1 0,-1 0 0,1 1 0,0-1 0,-1 0 0,1 1 0,0-1 0,0 0 0,0 0-1,0 0 1,0 0 0,1 0 0,-1 0 0,0 0 0,0 0 0,1 0 0,0 0 0,-1-1-25,0 0 1,0 0 0,0 0-1,0 0 1,0 0 0,0 0-1,0 0 1,0 0 0,0 0 0,0-1-1,0 1 1,0 0 0,0-1-1,0 1 1,0 0 0,0-1-1,0 0 1,-1 1 0,1-1-1,0 1 1,0-1 0,-1 0-1,1 1 1,0-1 0,-1 0-1,1 0 1,0-1 0,5-7-252,-1-1-1,-1 0 1,1 0 0,-2 0 0,1 0 0,-2-1-1,1 1 1,1-21 0,1-6-297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5.100"/>
    </inkml:context>
    <inkml:brush xml:id="br0">
      <inkml:brushProperty name="width" value="0.05" units="cm"/>
      <inkml:brushProperty name="height" value="0.05" units="cm"/>
    </inkml:brush>
  </inkml:definitions>
  <inkml:trace contextRef="#ctx0" brushRef="#br0">2 1 15899,'-1'7'1233,"4"4"-1161,7 4-344,3-1 2632,1-1-2208,5 1 112,3 2 88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5.580"/>
    </inkml:context>
    <inkml:brush xml:id="br0">
      <inkml:brushProperty name="width" value="0.05" units="cm"/>
      <inkml:brushProperty name="height" value="0.05" units="cm"/>
    </inkml:brush>
  </inkml:definitions>
  <inkml:trace contextRef="#ctx0" brushRef="#br0">39 645 17572,'-7'13'598,"0"4"-184,0 0 0,-6 20 1,12-33-340,0 0 0,0 0 0,0 0 0,1 0 0,-1 0 1,1 0-1,0 0 0,0 0 0,1-1 0,-1 1 0,1 0 0,0 0 1,0 0-1,0 0 0,4 7 0,-4-10-55,0 1 0,0-1 0,0 1-1,1-1 1,-1 0 0,1 0 0,-1 1 0,1-1-1,-1 0 1,1 0 0,-1-1 0,1 1 0,0 0 0,0 0-1,-1-1 1,1 1 0,0-1 0,0 0 0,0 1-1,0-1 1,0 0 0,0 0 0,-1 0 0,1 0-1,0-1 1,0 1 0,0 0 0,0-1 0,-1 0 0,1 1-1,0-1 1,2-1 0,6-2 14,1-2 0,-1 1 0,17-13 0,-25 16-20,21-14 28,-2-1 0,0 0 0,-1-2 0,-1-1 0,24-32 0,-34 41-56,-1 0 1,-1-1 0,0-1 0,0 1 0,-2-1-1,1 0 1,-2 0 0,1-1 0,-2 0 0,0 1 0,-1-1-1,1-20 1,-3 32 6,0 0 1,0 0-1,0 0 0,0 0 0,0 0 1,-1 0-1,1 0 0,-1 0 0,0 0 0,1 0 1,-1 0-1,-1-2 0,1 4 5,1 0 1,0-1-1,0 1 1,0 0-1,-1 0 1,1 0-1,0-1 0,-1 1 1,1 0-1,0 0 1,0 0-1,-1 0 1,1 0-1,0 0 1,-1-1-1,1 1 0,0 0 1,0 0-1,-1 0 1,1 0-1,0 0 1,-1 0-1,1 0 0,0 0 1,-1 0-1,1 1 1,0-1-1,-1 0 1,-11 12-2,7-4 2,0 1-1,1 0 0,1 0 1,-1 0-1,1 1 0,1-1 1,0 1-1,0-1 1,0 18-1,1-13 7,1 0 0,0 0 0,2 1 0,-1-1 0,2-1 0,4 18 0,-5-25 1,0 0 1,0-1-1,1 0 1,-1 0 0,1 1-1,1-1 1,-1-1-1,0 1 1,1 0-1,0-1 1,9 7-1,-10-9 3,0 0 0,0 0 0,0 0 0,0 0 0,0-1 0,1 0 0,-1 0 0,0 0 0,1 0-1,-1 0 1,1-1 0,-1 1 0,1-1 0,-1 0 0,1 0 0,0 0 0,-1-1 0,1 1 0,-1-1 0,0 0 0,5-1 0,-1-1 33,0-1 0,0 1 0,0-1 0,-1 0 0,1-1 0,-1 0 0,0 0 0,0 0 0,-1 0 0,1-1 0,-1 0 0,0 0 0,-1-1 0,0 1 0,4-8 0,3-8 133,-1 0 1,-1-1-1,9-35 0,-7 10 35,-2-1-1,-2 0 0,-2 0 1,-2-1-1,-3 1 1,-1-1-1,-9-49 0,9 90-192,-6-31 33,7 38-49,-1 1 1,1-1 0,0 0-1,-1 1 1,0-1 0,1 0-1,-1 1 1,0-1-1,0 1 1,0 0 0,0-1-1,0 1 1,0-1 0,0 1-1,0 0 1,-1 0-1,1 0 1,-2-1 0,2 2-3,1 0 0,-1 0 0,1 0 1,-1 0-1,1 1 0,-1-1 0,1 0 1,-1 1-1,1-1 0,-1 0 0,1 1 1,-1-1-1,1 0 0,-1 1 0,1-1 1,0 1-1,-1-1 0,1 1 0,0-1 1,-1 1-1,1-1 0,0 1 0,0-1 1,0 1-1,-1-1 0,1 1 0,0-1 1,0 1-1,0 0 0,0-1 0,0 1 1,0-1-1,0 1 0,0 0 0,-3 24-17,3-24 17,0 30-7,1 0-1,1 0 0,2-1 1,8 35-1,40 117-4,-47-168 5,23 63-48,-24-68 13,0-1 0,1 1 0,0-1-1,0 0 1,1 0 0,8 8 0,-34-33-14,-37-27 1,-13-9 218,62 45-121,1 1 0,0-1 0,0 0 0,0 0 0,1-1 0,-6-10 0,11 16-18,-1 0 1,1 1 0,0-1 0,0 0-1,0 0 1,1-1 0,-1 1-1,1 0 1,-1 0 0,1 0 0,0 0-1,0 0 1,1-1 0,-1 1-1,1 0 1,-1 0 0,1 0 0,0 0-1,0 0 1,0 0 0,1 0 0,-1 1-1,1-1 1,-1 0 0,1 1-1,0-1 1,0 1 0,0-1 0,5-3-1,6-5-146,1 0-1,0 0 1,1 2-1,20-11 1,-9 5-508,66-36 47,-41 26 151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6.623"/>
    </inkml:context>
    <inkml:brush xml:id="br0">
      <inkml:brushProperty name="width" value="0.05" units="cm"/>
      <inkml:brushProperty name="height" value="0.05" units="cm"/>
    </inkml:brush>
  </inkml:definitions>
  <inkml:trace contextRef="#ctx0" brushRef="#br0">177 248 21061,'-1'-1'60,"1"0"0,0 1 1,-1-1-1,1 0 0,-1 1 1,1-1-1,-1 0 0,0 1 1,1-1-1,-1 0 1,1 1-1,-1-1 0,0 1 1,0-1-1,1 1 0,-1-1 1,0 1-1,0 0 0,0-1 1,1 1-1,-1 0 1,0 0-1,0 0 0,0-1 1,0 1-1,0 0 0,1 0 1,-1 0-1,0 1 0,0-1 1,0 0-1,0 0 1,-1 1-1,-31 6 500,25-3-491,0 0 0,1 0 0,-1 0 0,1 1 0,0 0-1,1 0 1,-1 1 0,1 0 0,-6 7 0,7-7-78,1-1-1,0 1 1,0 0 0,0 0 0,1 0-1,0 0 1,0 1 0,0-1-1,1 1 1,0 0 0,-2 9 0,4-15 4,0 1 1,0-1-1,-1 0 1,1 1 0,0-1-1,0 1 1,1-1-1,-1 0 1,0 1 0,0-1-1,1 0 1,-1 1-1,0-1 1,1 0 0,0 1-1,-1-1 1,1 0-1,0 0 1,-1 0 0,1 0-1,0 0 1,0 1-1,0-1 1,0-1 0,0 1-1,0 0 1,2 1-1,-1-1-3,1 0-1,-1-1 1,0 1-1,1-1 0,-1 0 1,0 1-1,1-1 1,-1 0-1,0 0 0,1-1 1,-1 1-1,0 0 1,1-1-1,-1 0 0,0 1 1,3-3-1,9-3-30,0-1-1,-1-1 1,17-13 0,28-15-24,-52 33 57,-1 0 0,0 1 0,1 0 0,-1 1 0,1-1 0,-1 1 0,1 0 0,0 0 0,7 0 0,-9 2-1,1 0 1,-1 0-1,1 0 0,-1 0 0,1 1 0,-1-1 1,0 1-1,0 1 0,0-1 0,0 0 0,0 1 1,0 0-1,-1 0 0,1 0 0,-1 0 1,0 0-1,0 1 0,0 0 0,0-1 0,-1 1 1,3 4-1,5 10-29,-2-1 0,0 1 1,10 31-1,-11-24 110,-1 1 0,-1 0-1,-1 0 1,-1 0 0,-1 1 0,-2-1 0,0 0 0,-2 1-1,-1-1 1,-1 0 0,-1 0 0,-2 0 0,-14 39 0,16-55 13,1 0 0,-13 19 0,16-28-88,0 1 0,1-1 0,-1 1 0,0-1 1,0 0-1,-1 1 0,1-1 0,0 0 0,0 0 0,-1 0 0,1 0 0,0 0 0,-1 0 0,1 0 0,-1 0 1,0 0-1,1-1 0,-1 1 0,1-1 0,-1 1 0,0-1 0,0 0 0,1 1 0,-1-1 0,0 0 0,1 0 1,-5-1-1,5 1-10,0-1 0,0 0 0,0 0 1,0 0-1,-1 0 0,1 0 0,0 0 0,0 0 1,1 0-1,-1 0 0,0-1 0,0 1 1,1 0-1,-1 0 0,0-1 0,1 1 1,-1-1-1,1 1 0,0 0 0,0-1 1,-1 1-1,1-1 0,0-1 0,1-41-161,-1 39 147,5-38-106,2-1 0,22-76 1,40-83 24,-38 121 123,35-149-1,-64 221-16,-1 1-1,0 0 0,0 0 0,-1-1 0,0-9 0,0 18-1,0 1 1,0-1-1,0 1 0,0-1 1,0 1-1,0-1 0,0 1 1,-1-1-1,1 1 0,0-1 1,0 1-1,0-1 1,0 1-1,-1-1 0,1 1 1,0-1-1,0 1 0,-1-1 1,1 1-1,0-1 0,-1 1 1,1 0-1,-1-1 0,1 1 1,-1 0-1,1-1 0,0 1 1,-1 0-1,1 0 0,-1-1 1,0 1-1,0 0 0,0 1 0,0-1-1,0 0 1,0 1 0,0-1 0,0 1 0,1-1-1,-1 1 1,0-1 0,0 1 0,0 0 0,1-1-1,-1 1 1,0 0 0,0 0 0,-21 34-50,15-19 36,1 0 0,0 1 0,2 0 1,-1-1-1,2 1 0,1 1 0,0-1 0,1 0 0,1 19 0,0-35 16,0 1-1,0 0 0,1-1 1,-1 1-1,1 0 1,-1-1-1,1 1 0,0-1 1,-1 1-1,1-1 0,0 1 1,0-1-1,0 0 0,0 1 1,1-1-1,-1 0 0,0 0 1,0 0-1,1 0 1,-1 0-1,1 0 0,-1 0 1,1 0-1,-1-1 0,1 1 1,-1 0-1,1-1 0,-1 0 1,1 1-1,0-1 0,-1 0 1,1 0-1,0 0 1,0 0-1,-1 0 0,1 0 1,3-1-1,7-1 6,0 0 1,-1-1-1,1 0 0,14-7 1,-18 7-1,122-46 87,98-35 218,-225 83-280,-1 1 1,0-1 0,0 0-1,0 0 1,0 0 0,0 0-1,0 0 1,0-1 0,0 1-1,3-3 1,-5 3-19,0 1 1,0 0-1,1 0 0,-1-1 1,0 1-1,0 0 0,0-1 0,0 1 1,0 0-1,0-1 0,0 1 1,0 0-1,0-1 0,0 1 0,0 0 1,0-1-1,0 1 0,0 0 1,0-1-1,0 1 0,0 0 0,0-1 1,0 1-1,0 0 0,-1 0 1,1-1-1,0 1 0,-14-11 292,-222-99 1479,236 110-1795,0 0 0,0 0 0,0 0 0,0 0 0,0 0 0,0 0 0,0 0 0,0 0 0,0 0 0,-1 0 0,1 0 0,0 0 0,0 0 0,0 0 0,0 0 0,0 0 0,0 0 0,0 0 0,0 0 0,0 0 0,0 0 0,0 0 0,-1 0 0,1 0 0,0 0 0,0 0 0,0 0 0,0 0 0,0-1 0,0 1 0,0 0 0,0 0 0,0 0 0,0 0 0,0 0 0,0 0 0,0 0-1,0 0 1,0 0 0,0 0 0,0 0 0,0 0 0,0-1 0,0 1 0,0 0 0,0 0 0,0 0 0,0 0 0,0 0 0,0 0 0,0 0 0,0 0 0,0 0 0,0 0 0,0-1 0,0 1 0,0 0 0,0 0 0,0 0 0,0 0 0,0 0 0,0 0 0,0 0 0,0 0 0,0 0 0,0 0 0,1 0 0,-1 0 0,0 0 0,10-2-781,26 1-624,-22 1 757,0-1 385,0-1 0,-1 0 0,1-1 0,13-4 0,23-12-531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7.539"/>
    </inkml:context>
    <inkml:brush xml:id="br0">
      <inkml:brushProperty name="width" value="0.05" units="cm"/>
      <inkml:brushProperty name="height" value="0.05" units="cm"/>
    </inkml:brush>
  </inkml:definitions>
  <inkml:trace contextRef="#ctx0" brushRef="#br0">109 647 19492,'-11'8'297,"2"1"-1,-1 0 1,1 1-1,0 0 1,1 0-1,1 1 1,-1 0 0,-10 22-1,15-26-227,0 1 0,0 0 1,0 0-1,1-1 0,0 2 0,1-1 0,0 0 0,0 0 1,1 0-1,0 0 0,0 1 0,1-1 0,0 0 0,0 0 0,4 10 1,-4-15-59,-1 0 1,1-1-1,1 1 1,-1 0-1,0-1 1,1 1 0,-1-1-1,1 1 1,0-1-1,0 0 1,0 0-1,0 0 1,0 0 0,0 0-1,0 0 1,1 0-1,-1-1 1,1 1-1,4 1 1,-3-2-2,0 0-1,0 0 0,0-1 1,0 1-1,0-1 1,0 0-1,0 0 1,0-1-1,0 1 1,0-1-1,0 0 1,6-2-1,3-2 16,0-1 1,-1 0-1,0-1 0,0 0 0,0-1 0,-1 0 1,13-12-1,-6 2 13,0-1 0,-2-1 1,0 0-1,-1-1 0,-1 0 0,-1-1 1,-2-1-1,0 0 0,15-45 1,-33 102-359,1 0 0,1 1 0,3-1 0,1 53 0,1-80 185,1-1-1,0 1 1,0-1-1,0 1 1,1-1-1,0 0 1,0 0-1,4 7 1,-6-11 80,1-1 0,0 0-1,0 0 1,-1 1 0,1-1 0,0 0 0,0 0 0,0 0 0,0 0 0,0 0-1,1-1 1,-1 1 0,0 0 0,0 0 0,1-1 0,-1 1 0,0-1 0,0 1-1,1-1 1,-1 0 0,1 1 0,-1-1 0,0 0 0,1 0 0,-1 0 0,1 0-1,-1 0 1,1 0 0,-1 0 0,0-1 0,1 1 0,-1 0 0,0-1 0,1 1-1,-1-1 1,0 1 0,1-1 0,-1 0 0,0 0 0,0 1 0,0-1 0,2-2-1,6-4-336,0 0-1,-1-1 0,1-1 0,-1 0 1,-1 0-1,0 0 0,11-19 0,33-75-1530,-40 79 1768,-1 0-1,-1-1 1,-1 0-1,-2-1 1,0 1 0,3-44-1,-12 42 646,3 26-461,0 1 0,0 0 0,-1-1-1,1 1 1,0-1 0,0 1 0,0 0-1,0-1 1,0 1 0,0-1-1,0 1 1,-1 0 0,1-1 0,0 1-1,0 0 1,-1-1 0,1 1 0,0 0-1,0-1 1,-1 1 0,1 0-1,0 0 1,-1-1 0,1 1 0,0 0-1,-1 0 1,1 0 0,0-1 0,-1 1-1,1 0 1,-1 0 0,1 0 0,0 0-1,-1 0 1,1 0 0,-1 0-1,1 0 1,0 0 0,-1 0 0,1 0-1,-1 0 1,1 0 0,0 0 0,-1 0-1,1 1 1,-1-1 0,1 0-1,0 0 1,-1 0 0,1 0 0,0 1-1,-1-1 1,1 0 0,0 1 0,-1-1-1,1 0 1,0 0 0,0 1 0,-1-1-1,1 0 1,0 1 0,0-1-1,0 1 1,-1 0 0,-5 7 323,1 0 0,0 0 0,0 1 0,1 0 0,0 0 0,-6 19 0,-11 62 1290,16-66-1203,2 0 0,0 1-1,1-1 1,2 1 0,4 43 0,-4-67-410,0 0 0,0 0 0,0 0 0,0 1 0,0-1 0,1 0 0,-1 0 0,0 0 1,1 0-1,-1 0 0,1 0 0,0 0 0,-1 0 0,1 0 0,0 0 0,-1 0 0,1 0 0,0 0 0,0 0 1,0-1-1,0 1 0,-1 0 0,1-1 0,0 1 0,1 0 0,0 0 0,0-1 0,-1 0 0,1-1 0,-1 1 0,1 0 0,-1-1 0,1 1 0,-1-1-1,1 1 1,-1-1 0,0 0 0,1 0 0,-1 1 0,0-1 0,0 0 0,1 0 0,1-2 0,5-6 95,0 1 1,-1-1-1,11-18 1,1-3-39,-2 0-1,-1-2 1,-1 0 0,-2 0 0,14-52 0,-26 83-100,-1-1 1,0 1 0,1 0 0,-1 0 0,0 0-1,0 0 1,0 0 0,0 0 0,0 0 0,0-1-1,0 1 1,0 0 0,0 0 0,0 0 0,-1 0-1,1 0 1,0 0 0,-1 0 0,1 0 0,-1 0-1,1 0 1,-1 0 0,0 0 0,1 0 0,-1 0-1,0 0 1,-1-1 0,-3-4-102,3 2 86,-1-2 0,1 1 0,0 0 0,1 0 0,-1-1 0,1 1 0,0-1 0,1 1 0,-1-6 0,-2-10-1,-27-131 44,-19-132 51,47 279-72,0 8-7,-2 12-2,2 30 84,2-1 0,1 0 0,3 0 0,10 47 1,-7-55 80,2-1 1,2 0 0,1 0-1,1-1 1,25 43 0,-25-53-52,2 0 1,1-1-1,1-1 1,0-1-1,2 0 1,28 24-1,-45-44-167,-1 1 0,1-1 0,0 0 1,0 1-1,0-1 0,1 0 0,-1 0 0,0 0 0,0 0 0,1-1 0,-1 1 0,0-1 1,5 1-1,-6-1 27,0 0-1,0 0 1,0-1 0,0 1 0,-1 0 0,1-1 0,0 1 0,0-1 0,0 1 0,0-1 0,-1 1 0,1-1-1,0 0 1,-1 1 0,1-1 0,0 0 0,-1 0 0,1 1 0,-1-1 0,1 0 0,-1 0 0,1 0-1,-1 0 1,0 1 0,1-1 0,-1 0 0,0 0 0,0 0 0,0 0 0,0 0 0,1 0 0,-1 0-1,-1 0 1,1-1 0,-2-26-405,-6-7-135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7.956"/>
    </inkml:context>
    <inkml:brush xml:id="br0">
      <inkml:brushProperty name="width" value="0.05" units="cm"/>
      <inkml:brushProperty name="height" value="0.05" units="cm"/>
    </inkml:brush>
  </inkml:definitions>
  <inkml:trace contextRef="#ctx0" brushRef="#br0">91 203 18252,'7'-3'240,"0"-1"1,-1 0-1,1 0 0,-1 0 0,1-1 1,-1 0-1,-1 0 0,1-1 1,-1 1-1,0-1 0,0 0 1,-1-1-1,0 1 0,0-1 1,0 0-1,-1 0 0,0 0 1,0 0-1,-1-1 0,0 1 1,0-1-1,-1 1 0,0-1 1,1-8-1,-2 14-226,0 1 1,0-1-1,0 0 0,0 0 1,-1 1-1,1-1 1,0 0-1,-1 1 0,1-1 1,-1 1-1,0-1 1,1 0-1,-1 1 1,0-1-1,0 1 0,0 0 1,0-1-1,0 1 1,0 0-1,-1-1 0,1 1 1,0 0-1,0 0 1,-1 0-1,1 0 0,-1 0 1,1 1-1,-1-1 1,1 0-1,-1 1 0,0-1 1,1 1-1,-1-1 1,0 1-1,1 0 0,-1 0 1,0 0-1,0 0 1,1 0-1,-1 0 0,0 0 1,1 0-1,-1 1 1,0-1-1,1 1 0,-1-1 1,0 1-1,1 0 1,-2 1-1,-5 2-4,0 0-1,1 1 1,-1 0-1,1 1 1,0 0-1,1 0 1,-1 0-1,1 1 1,1 0-1,-1 0 1,1 1-1,-8 14 1,5-7-7,1 0 1,1 1 0,0 0-1,1 0 1,-5 32-1,9-42 1,0 0 0,1 1-1,-1-1 1,1 0 0,1 0-1,-1 0 1,1 0 0,1 0-1,-1 0 1,1 0 0,0 0-1,3 7 1,-3-9-42,0-1 0,0 0 0,0-1 0,0 1 0,1 0 0,-1-1 0,1 1 0,0-1 0,-1 0 0,1 0 0,0 0 0,0 0 1,1 0-1,-1-1 0,0 1 0,0-1 0,1 0 0,-1 0 0,1 0 0,-1-1 0,1 1 0,5 0 0,3-1-234,-1 0 0,0-1 0,0 0 1,0-1-1,0 0 0,0-1 0,0 0 1,0-1-1,17-8 0,16-13-386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26:54.428"/>
    </inkml:context>
    <inkml:brush xml:id="br0">
      <inkml:brushProperty name="width" value="0.05" units="cm"/>
      <inkml:brushProperty name="height" value="0.05" units="cm"/>
    </inkml:brush>
  </inkml:definitions>
  <inkml:trace contextRef="#ctx0" brushRef="#br0">21012 925 10226,'-22'-15'185,"0"0"-1,-2 2 1,1 0 0,-2 2-1,1 1 1,-37-11-1,-159-25-110,-276 3-377,314 34 192,105 4 85,-533-27 140,-2 22 388,358 15-310,-343 3 105,-3-25-231,205-10-56,-601-26 189,109 48-3,-414-13 39,489-21-173,-348-13-83,720 38 32,-639-23 370,0-34 233,687 35-451,-1477-119-92,1146 107-177,-1148-65 132,778 103 137,810 26-89,-517 97 0,540-53-106,3 11 0,-285 119 0,464-155 2,3 2 0,0 4 0,3 3 0,2 3 0,1 4 0,3 2 0,3 3-1,-97 110 1,129-129-1,2 1-1,-40 70 1,58-89 16,1 1 1,1 0-1,1 1 1,1 0-1,1 1 1,1-1-1,-5 44 1,9-52 1,1 1 0,1-1 0,0 0-1,1 1 1,0-1 0,1 0 0,0 0 0,1-1 0,7 16 0,-2-11-11,0 0 1,1-1-1,0 0 0,2-1 0,23 25 0,-2-8-15,2-3 0,1 0 0,1-3-1,65 36 1,24 5-1,2-6-1,183 61 1,-149-72 13,277 48 1,134-27 3,8-26-35,-308-26 36,-173-12 5,2216 142-162,-1486-110 169,895 36 27,-1-41-23,-226-47 17,-278 1 15,1869-84-26,-2771 78 2,1571-106-13,-742-19-43,-869 89 33,-2-12 0,287-110 0,-353 90 42,-160 61 34,-1-1 0,47-35 0,-86 55-26,-1-1-1,-1 0 0,1 0 0,-1-1 0,0 0 0,-1-1 0,0 0 1,0 0-1,-1 0 0,0-1 0,-1 0 0,0 0 0,0 0 1,-1 0-1,-1-1 0,0 0 0,0 0 0,2-19 0,-3-3 14,-1-1 0,-2 1 0,0-1 0,-3 1 0,-1 0-1,-1 0 1,-2 0 0,-1 1 0,-2 0 0,-1 1 0,-1 0 0,-29-49-1,25 57-34,0 1-1,-2 1 0,0 0 1,-1 2-1,-1 0 0,-38-26 0,-150-80 68,197 118-66,-304-143 36,234 119-23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7.093"/>
    </inkml:context>
    <inkml:brush xml:id="br0">
      <inkml:brushProperty name="width" value="0.05" units="cm"/>
      <inkml:brushProperty name="height" value="0.05" units="cm"/>
    </inkml:brush>
  </inkml:definitions>
  <inkml:trace contextRef="#ctx0" brushRef="#br0">1 57 20340,'4'1'1361,"9"-4"-1209,5-7-72,11-5-40,8 2-384,8 4 336,5 2-104,9 7-72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09.151"/>
    </inkml:context>
    <inkml:brush xml:id="br0">
      <inkml:brushProperty name="width" value="0.05" units="cm"/>
      <inkml:brushProperty name="height" value="0.05" units="cm"/>
    </inkml:brush>
  </inkml:definitions>
  <inkml:trace contextRef="#ctx0" brushRef="#br0">140 465 14499,'2'-3'271,"-1"0"1,-1-1-1,1 1 0,0 0 1,-1-1-1,0 1 0,1 0 1,-1-1-1,-1 1 0,1-1 1,0 1-1,-1 0 0,0-1 1,-1-3-1,1 5-130,0 0 1,0 0 0,0 0-1,0 1 1,0-1-1,-1 0 1,1 1-1,0-1 1,-1 1-1,1-1 1,-1 1-1,0 0 1,0 0-1,1-1 1,-1 1 0,0 0-1,0 1 1,0-1-1,0 0 1,0 0-1,0 1 1,0-1-1,0 1 1,-4 0-1,4 0-92,-1 0 0,1 0 0,-1 1 0,1-1 0,-1 1 0,1-1 0,-1 1 0,1 0 1,0 0-1,0 0 0,-1 0 0,1 1 0,0-1 0,0 1 0,0-1 0,0 1 0,0-1 0,1 1 0,-1 0 0,1 0 0,-1 0 0,-2 4 0,-1 3-13,1-1 0,0 1 0,0 0 0,-5 17 1,3-4-22,1 1 0,2 0 0,0 0 0,1 28 0,2-34-5,0-1 0,2 1 0,0-1 1,1 0-1,0 0 0,10 27 0,-12-40 0,0 0-1,1-1 0,-1 1 1,0-1-1,1 1 0,-1-1 1,1 0-1,0 0 0,0 1 0,0-1 1,0-1-1,0 1 0,0 0 1,0 0-1,1-1 0,-1 1 1,0-1-1,1 0 0,0 0 0,2 1 1,-1-1 15,-1-1 0,1 1 0,0-1 1,0 0-1,0-1 0,-1 1 0,1-1 0,0 1 1,-1-1-1,1 0 0,0-1 0,-1 1 1,1 0-1,-1-1 0,5-3 0,9-6 83,-1 0 0,-1-1 0,0-1 0,-1 0 0,0-1 0,21-28 0,-9 7 111,-2-2 0,20-41-1,-14 19 167,42-123-1,-62 151-334,-1-1 0,-2 0 0,-1 0 0,-2 0 0,1-64 0,-8 81-59,1 12-4,-2 10-19,-3 36-18,2 1 0,1-1 0,3 50 0,1-84 45,5 130 1,-3-117 8,1 0 0,1 0 0,2-1 0,8 26 0,-12-43-2,-1 0 0,1 0-1,0-1 1,0 1 0,0 0 0,0-1 0,1 0 0,-1 1-1,1-1 1,0 0 0,0 0 0,0-1 0,0 1 0,0-1-1,1 1 1,-1-1 0,1 0 0,0 0 0,-1-1 0,7 3-1,-5-4 2,-1 1 0,1-1-1,0 0 1,-1 0 0,1 0-1,-1 0 1,1-1 0,-1 0 0,1 0-1,-1 0 1,1-1 0,-1 1-1,0-1 1,0 0 0,0 0-1,0-1 1,7-4 0,1-3 5,0-1 0,-1-1 1,0 0-1,0 0 0,-2-1 0,1 0 1,-2-1-1,0 0 0,0 0 1,-1-1-1,-1 0 0,-1 0 1,0-1-1,-1 1 0,0-1 0,-2 0 1,2-20-1,-4 29-14,0-1 1,-1 0-1,0 0 0,0 1 0,0-1 0,-1 1 1,-4-12-1,5 18 1,1-1 1,-1 1-1,1-1 1,-1 1-1,0-1 1,0 1-1,0 0 1,0-1-1,0 1 1,0 0-1,0 0 1,0 0-1,-1 0 1,1 0-1,0 0 1,-1 0-1,1 0 1,0 0-1,-1 0 0,1 1 1,-1-1-1,0 1 1,1-1-1,-1 1 1,1 0-1,-1-1 1,0 1-1,1 0 1,-1 0-1,0 0 1,1 0-1,-1 0 1,1 1-1,-1-1 1,0 1-1,1-1 1,-1 1-1,1-1 1,-1 1-1,1 0 0,-3 1 1,-2 2-9,1-1 0,-1 2 1,1-1-1,0 0 0,0 1 1,1 0-1,-1 0 0,1 1 0,0-1 1,0 1-1,-3 7 0,2-2 3,0 0-1,0 0 1,1 0-1,0 0 0,-2 20 1,5-27 10,0-1 0,1 0-1,0 1 1,0-1 0,0 1 0,0-1 0,1 1 0,-1-1 0,2 5 0,-1-7 0,0 1 0,0-1 0,-1 1 0,1-1 0,0 1 0,0-1 0,0 0 0,0 1 0,1-1 0,-1 0 0,0 0 0,0 0 0,1 0 0,-1 0 0,1 0 0,-1-1 0,1 1 0,-1 0 0,1-1 0,-1 1 0,1-1 0,2 1 0,7 1-7,-1-1 1,1-1 0,0 0-1,0 0 1,0-1 0,20-4 0,67-20-118,-83 20 104,70-22-73,58-15-117,-136 40 178,1 1-1,-1-1 1,0 2 0,1-1-1,9 1 1,-15 0 26,0 1-1,0-1 1,0 0 0,0 1 0,0 0-1,0-1 1,0 1 0,0 0-1,0 0 1,0 0 0,0 0 0,0 0-1,0 1 1,-1-1 0,1 1-1,-1-1 1,1 1 0,-1-1 0,1 1-1,-1 0 1,1 2 0,-1-3 11,-1 0 1,1 0 0,-1 0-1,1 0 1,0 0 0,-1 0-1,1 0 1,0-1 0,0 1-1,0 0 1,0 0 0,0-1-1,0 1 1,0 0 0,0-1-1,0 1 1,0-1 0,0 1-1,0-1 1,0 1 0,0-1-1,0 0 1,0 0 0,1 0-1,-1 1 1,0-1 0,0 0-1,0-1 1,0 1 0,1 0-1,-1 0 1,0 0 0,0-1-1,0 1 1,0 0 0,0-1-1,2 0 1,3-3 43,1 0 1,-1 0-1,0-1 0,10-10 1,-4 4-11,11-10 46,-10 9-87,0 0 1,1 0-1,0 2 0,0 0 1,1 0-1,1 1 1,16-7-1,-28 15-10,0 1-1,0-1 0,1 1 1,-1 0-1,0-1 0,0 2 1,0-1-1,0 1 0,0-1 0,0 1 1,0 0-1,0 0 0,0 1 1,-1-1-1,1 1 0,0 0 1,-1 0-1,6 4 0,-3-2 6,0-1 0,0 0 0,0 0 0,0-1 0,0 0 0,11 2-1,-11-3 15,1-1-1,-1 0 0,1-1 0,0 1 0,-1-1 0,1-1 0,-1 1 1,0-1-1,1 0 0,-1 0 0,0-1 0,0 0 0,10-7 0,6-4 6,-1-2-1,21-20 0,-33 28-29,42-46-247,-37 39-417,1-1 1,21-16-1,-25 26-315,-11 6 948,1 0 1,-1 0-1,0 0 1,1 0 0,-1 0-1,0 0 1,1 0-1,-1 1 1,0-1 0,0 0-1,1 0 1,-1 0-1,0 1 1,0-1 0,1 0-1,-1 0 1,0 1-1,0-1 1,1 0 0,-1 0-1,0 1 1,0-1-1,0 0 1,0 1 0,0-1-1,1 0 1,-1 1-1,1 1-755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0.813"/>
    </inkml:context>
    <inkml:brush xml:id="br0">
      <inkml:brushProperty name="width" value="0.05" units="cm"/>
      <inkml:brushProperty name="height" value="0.05" units="cm"/>
    </inkml:brush>
  </inkml:definitions>
  <inkml:trace contextRef="#ctx0" brushRef="#br0">33 79 16059,'2'0'1794,"0"4"-1247,-1 11-70,-3 167 2375,-22 94-2921,19-227 244,0-7-281,4-33-91,2-28-5,5-45-145,47-475-1016,-47 511 1546,-1 23 45,1 16-17,13 56 354,33 98 484,-43-143-923,1 0 0,1 0 0,1-2 0,1 1 0,20 23 0,-17-26-211,2-1 0,0-1 0,1-1 0,0-1 0,38 22 0,-63-39-389,-1 0 0,0 0 1,-14-2-1,-1-2 51,-54-21-499,-118-38 3349,193 66-2399,1 0 0,0 0 1,-1 0-1,1 0 0,0 0 1,-1 0-1,1 0 1,0 0-1,-1 0 0,1 0 1,0 0-1,-1-1 0,1 1 1,0 0-1,-1 0 1,1 0-1,0 0 0,0-1 1,-1 1-1,1 0 0,0 0 1,0 0-1,-1-1 0,1 1 1,0 0-1,0 0 1,0-1-1,-1 1 0,1 0 1,0-1-1,0 1 0,0 0 1,0-1-1,0 1 1,0 0-1,0-1 0,0 1 1,0 0-1,0-1 0,0 1 1,0 0-1,0-1 1,0 1-1,0 0 0,0-1 1,0 1-1,0 0 0,0-1 1,0 1-1,0 0 1,1 0-1,-1-1 0,0 1 1,0 0-1,0-1 0,1 1 1,-1 0-1,0 0 1,0 0-1,1-1 0,-1 1 1,0 0-1,0 0 0,1 0 1,-1-1-1,1 1 0,19-13 492,27-11-229,-1 2-1096,0-3 1,61-45-1,-73 42 288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1.245"/>
    </inkml:context>
    <inkml:brush xml:id="br0">
      <inkml:brushProperty name="width" value="0.05" units="cm"/>
      <inkml:brushProperty name="height" value="0.05" units="cm"/>
    </inkml:brush>
  </inkml:definitions>
  <inkml:trace contextRef="#ctx0" brushRef="#br0">7 48 16612,'-2'14'236,"0"-1"1,1 0 0,0 1 0,1-1 0,0 1 0,1-1 0,1 0 0,0 1-1,1-1 1,0 0 0,1 0 0,10 22 0,-13-33-221,0 0 1,0 0-1,0 0 1,0 0-1,0 0 1,0 0-1,0-1 1,0 1-1,1 0 1,-1-1-1,1 1 1,-1-1-1,1 0 1,0 1-1,0-1 0,-1 0 1,1 0-1,0 0 1,0 0-1,0 0 1,0-1-1,0 1 1,0-1-1,0 1 1,4 0-1,-3-2 25,0 0 0,0 1 1,0-1-1,0 0 0,0 0 0,0-1 0,-1 1 0,1-1 0,-1 1 0,1-1 0,-1 0 0,1 0 1,-1 0-1,0 0 0,0 0 0,0-1 0,2-2 0,7-12 196,0-1 0,-1-1-1,-1 0 1,-1 0 0,0 0-1,-2-1 1,0 0 0,-1-1 0,4-38-1,-8 44-189,-1 24-66,-2 26-27,3-10 71,1-1 1,7 32-1,-7-46-6,1-1-1,-1 1 1,2-1-1,-1 0 1,1 0 0,1 0-1,0 0 1,9 13 0,-13-21-49,0 0 0,0 1 0,0-1 0,1 0 1,-1 0-1,0 0 0,0 1 0,1-1 0,-1 0 1,1-1-1,-1 1 0,0 0 0,1 0 0,0-1 1,-1 1-1,1-1 0,-1 1 0,1-1 0,0 1 1,-1-1-1,1 0 0,0 0 0,-1 0 0,1 0 1,0 0-1,-1-1 0,1 1 0,0 0 0,-1-1 1,1 1-1,-1-1 0,4-1 0,-3 0-44,1 0-1,0 0 0,-1 0 1,1 0-1,-1-1 0,0 1 1,0-1-1,0 0 0,0 0 1,0 1-1,-1-1 0,1 0 1,-1 0-1,0-1 1,2-5-1,3-17-355</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1.668"/>
    </inkml:context>
    <inkml:brush xml:id="br0">
      <inkml:brushProperty name="width" value="0.05" units="cm"/>
      <inkml:brushProperty name="height" value="0.05" units="cm"/>
    </inkml:brush>
  </inkml:definitions>
  <inkml:trace contextRef="#ctx0" brushRef="#br0">53 14 18500,'3'-12'2173,"-7"11"-711,2 2-1362,1 0 0,-1 0 0,1 1 0,-1-1 0,1 1 0,0-1 0,0 1 0,0-1 1,-2 4-1,-4 9-71,1 0-1,1 0 1,0 1 0,0 0 0,-2 20 0,7-34-30,-1 0 1,1 0-1,0 0 1,0 0-1,0 0 1,-1-1-1,1 1 1,0 0-1,0 0 1,1 0-1,-1 0 1,0 0-1,0 0 1,0 0-1,0 0 1,1-1-1,-1 1 1,1 0-1,-1 0 0,0 0 1,1-1-1,-1 1 1,1 0-1,0 0 1,-1-1-1,1 1 1,-1 0-1,1-1 1,0 1-1,0-1 1,-1 1-1,1-1 1,0 1-1,0-1 1,0 0-1,0 1 1,-1-1-1,1 0 0,0 0 1,0 1-1,0-1 1,0 0-1,0 0 1,0 0-1,0 0 1,0 0-1,-1 0 1,1-1-1,0 1 1,0 0-1,0 0 1,1-1-1,8-2-17,1 0 0,-1 0 0,17-9 0,-12 5-17,-5 3-18,15-6-211,50-12 1,-69 20 191,0 1 1,0 0 0,0 0-1,1 1 1,-1 0 0,0 0-1,0 0 1,0 1-1,0 0 1,0 0 0,1 0-1,-2 1 1,1 0 0,7 3-1,-11-4 50,0 0-1,0 0 0,0 0 1,-1 1-1,1-1 0,0 0 1,-1 1-1,1-1 0,-1 1 1,0-1-1,0 1 0,1 0 1,-1 0-1,0-1 0,0 1 1,-1 0-1,1 0 0,0 0 1,-1 0-1,2 3 0,-2-1 43,0-1 1,-1 0-1,1 0 0,0 0 1,-1 0-1,0 0 0,0 0 1,0 0-1,0 0 1,0-1-1,0 1 0,-3 4 1,-2 1 130,0 0 0,0-1 0,0 1 0,-1-1 0,0-1 1,0 1-1,-17 10 0,16-12-106,-1 0 1,1-1 0,-1 0-1,-1-1 1,1 1 0,0-2-1,-1 1 1,-17 1 0,21-4-107,1 1 1,-1-2 0,0 1-1,0-1 1,1 1 0,-1-1-1,1-1 1,-1 1 0,1-1-1,0 0 1,-1-1 0,1 1-1,0-1 1,0 0 0,1 0-1,-7-5 1,-7-11-377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2.416"/>
    </inkml:context>
    <inkml:brush xml:id="br0">
      <inkml:brushProperty name="width" value="0.05" units="cm"/>
      <inkml:brushProperty name="height" value="0.05" units="cm"/>
    </inkml:brush>
  </inkml:definitions>
  <inkml:trace contextRef="#ctx0" brushRef="#br0">1 16 16179,'0'-1'122,"0"0"0,0 0 0,0 1 0,0-1 0,0 0-1,0 0 1,0 1 0,0-1 0,0 0 0,0 1 0,0-1-1,1 0 1,-1 0 0,0 1 0,1-1 0,-1 0 0,0 1-1,1-1 1,-1 1 0,1-2 0,0 2-59,-1 0 0,0 0 0,1 1 0,-1-1 0,1 0 0,-1 0 0,1 0 0,-1 0 0,1 0 0,-1 0 0,0 1 0,1-1 0,-1 0 0,1 0 1,-1 1-1,0-1 0,1 0 0,-1 0 0,0 1 0,1-1 0,-1 0 0,0 1 0,1 0 0,21 33 1516,-20-30-1308,44 83 894,35 94 1,6 15-662,-79-183-253,-6-19 123,-10-25 63,-6-3-265,-2 0 1,-1 2-1,-2 0 0,-1 0 1,-43-49-1,61 78-184,-1-1-1,0 1 0,0 0 0,-1 0 0,1 0 1,0 0-1,-1 1 0,0-1 0,-5-1 0,9 3 9,0 1 0,0 0 0,0 0-1,-1 0 1,1 0 0,0 0 0,0 0-1,0 0 1,-1 0 0,1 0 0,0 0-1,0-1 1,0 1 0,-1 0 0,1 0-1,0 0 1,0 0 0,0 0 0,-1 1-1,1-1 1,0 0 0,0 0 0,0 0-1,-1 0 1,1 0 0,0 0 0,0 0-1,0 0 1,-1 0 0,1 0 0,0 1-1,0-1 1,0 0 0,0 0 0,-1 0-1,1 0 1,0 1 0,0-1 0,0 0-1,0 0 1,1 11-148,11 12-148,-7-15 76,0-1 0,1 0 0,-1 1 0,2-2 1,-1 1-1,1-1 0,10 8 0,-14-12 62,0 0 0,0 0 1,0-1-1,0 1 0,1-1 0,-1 0 0,0 0 0,1 0 0,-1-1 0,1 1 0,-1-1 0,1 1 1,-1-1-1,1 0 0,-1-1 0,1 1 0,-1-1 0,0 1 0,1-1 0,-1 0 0,0 0 1,1 0-1,2-3 0,6-3-450,0-1 0,-1 0 0,0 0 1,0-2-1,-1 1 0,11-15 0,-10 12 214,24-24-840</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2.995"/>
    </inkml:context>
    <inkml:brush xml:id="br0">
      <inkml:brushProperty name="width" value="0.05" units="cm"/>
      <inkml:brushProperty name="height" value="0.05" units="cm"/>
    </inkml:brush>
  </inkml:definitions>
  <inkml:trace contextRef="#ctx0" brushRef="#br0">43 215 15947,'-10'31'1371,"0"1"-24,-9 46 1,18-68-1256,0 0 0,0 1 1,1-1-1,0 1 0,0-1 0,1 0 1,1 1-1,5 17 0,-7-26-74,0 0-1,1 0 1,0 0 0,-1 0-1,1 0 1,0 0 0,0 0-1,0 0 1,0 0 0,1-1-1,-1 1 1,0 0 0,1-1-1,-1 1 1,1-1 0,0 1-1,-1-1 1,1 0 0,0 0-1,0 0 1,0 0 0,0 0-1,0 0 1,0 0 0,0 0-1,0-1 1,0 1 0,0-1-1,0 0 1,0 0 0,1 1-1,-1-2 1,0 1-1,0 0 1,0 0 0,0 0-1,0-1 1,0 0 0,1 1-1,-1-1 1,0 0 0,0 0-1,-1 0 1,1 0 0,0 0-1,0 0 1,0 0 0,-1-1-1,3-1 1,7-8 106,0 1-1,-1-2 1,0 1 0,-1-2 0,0 1-1,-1-1 1,0 0 0,6-18 0,-4 10 93,-2-2 0,0 1 1,-2-1-1,7-37 0,-12 50-150,1-1-1,-2 0 0,0-20 1,-5 21-44,-1 14-32,-3 14-33,6 4 12,1 0-1,1-1 1,1 1 0,0 0-1,2 0 1,9 41 0,-10-55 35,1 0 0,0 0 0,1 0 0,4 9 1,-6-16-4,-1 0 1,0 0-1,1 0 1,-1 0 0,1 0-1,-1 0 1,1 0 0,-1 0-1,1 0 1,0 0-1,0-1 1,-1 1 0,1 0-1,0-1 1,0 1 0,0 0-1,0-1 1,-1 1 0,1-1-1,0 1 1,0-1-1,0 0 1,0 1 0,0-1-1,0 0 1,1 0 0,-1 0-1,0 0 1,0 0-1,0 0 1,0 0 0,0 0-1,0 0 1,0 0 0,0 0-1,0-1 1,0 1-1,0 0 1,0-1 0,0 1-1,0-1 1,0 1 0,0-1-1,1-1 1,5-4 17,0 0 0,0-1 0,-1 0-1,0-1 1,0 1 0,-1-1 0,0 0 0,4-10 0,32-74 70,-35 75-79,10-31-27,-11 33-149,0-1 0,13-24 0,-15 100-642,-2-44 733,-2-7 79,1-1 0,0 1 0,1-1 0,-1 1 0,2-1 0,-1 0 0,1 1 0,1-1 0,6 15 0,-9-23 7,0 1 1,1 0-1,-1-1 0,1 1 0,-1-1 0,1 1 1,-1 0-1,1-1 0,0 0 0,-1 1 0,1-1 1,0 1-1,-1-1 0,1 0 0,0 1 0,0-1 1,-1 0-1,1 0 0,0 1 0,0-1 0,-1 0 0,1 0 1,0 0-1,0 0 0,0 0 0,-1 0 0,1 0 1,0 0-1,0-1 0,-1 1 0,1 0 0,0 0 1,0-1-1,-1 1 0,1 0 0,0-1 0,-1 1 1,1-1-1,0 1 0,-1-1 0,1 1 0,-1-1 1,1 1-1,-1-1 0,1 0 0,-1 1 0,1-1 1,0-1-1,4-4 80,0-1 1,0 0-1,5-11 0,-9 15-60,67-146 864,-32 62-741,-26 72-213,-10 15 55,0 0 1,0 0-1,0 0 1,0 0-1,1 0 1,-1 0-1,0 0 0,0 1 1,0-1-1,0 0 1,1 0-1,-1 0 1,0 0-1,0 0 0,0 0 1,0 0-1,0 0 1,1 0-1,-1 0 1,0 0-1,0 1 0,0-1 1,0 0-1,0 0 1,0 0-1,0 0 1,0 0-1,1 1 1,-1-1-1,0 0 0,0 0 1,0 0-1,0 0 1,0 1-1,0-1 1,0 0-1,0 0 0,0 0 1,0 0-1,0 1 1,0-1-1,0 0 1,0 0-1,0 0 0,0 0 1,0 35-159,0-31 166,-2 19-79,1-9-165,0 0-1,0 0 0,2 0 0,0 0 0,0 0 0,5 16 1,-5-27 113,-2-3 111,1 1 1,0-1-1,1 1 0,-1-1 1,0 0-1,0 1 1,0-1-1,0 1 0,0-1 1,0 0-1,0 1 0,1-1 1,-1 1-1,0-1 1,0 0-1,0 1 0,1-1 1,-1 0-1,0 1 0,1-1 1,-1 0-1,0 0 1,1 1-1,-1-1 0,0 0 1,1 0-1,-1 0 0,0 1 1,1-1-1,-1 0 1,1 0-1,-1 0 0,0 0 1,1 0-1,-1 0 0,1 0 1,6-2-394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3.468"/>
    </inkml:context>
    <inkml:brush xml:id="br0">
      <inkml:brushProperty name="width" value="0.05" units="cm"/>
      <inkml:brushProperty name="height" value="0.05" units="cm"/>
    </inkml:brush>
  </inkml:definitions>
  <inkml:trace contextRef="#ctx0" brushRef="#br0">77 23 14483,'-1'-2'135,"0"1"-1,0-1 1,0 1 0,-1-1-1,1 1 1,-1-1-1,1 1 1,-1 0 0,1-1-1,-1 1 1,0 0 0,1 0-1,-1 0 1,0 1-1,0-1 1,0 0 0,0 1-1,0-1 1,-3 0 0,3 2-66,1-1 1,-1 0-1,1 1 0,-1 0 1,1-1-1,-1 1 1,1 0-1,-1-1 1,1 1-1,0 0 1,0 0-1,-1 0 1,1 0-1,0 0 0,0 1 1,0-1-1,0 0 1,0 0-1,1 1 1,-1-1-1,0 1 1,1-1-1,-1 0 1,0 4-1,-2 1 75,1 0 1,0 0-1,1 1 0,-1-1 0,1 1 1,0-1-1,1 1 0,0 0 1,0-1-1,1 10 0,0-13-117,-1-1 1,1 0-1,-1 1 0,1-1 0,0 0 0,0 0 1,0 1-1,0-1 0,1 0 0,-1 0 0,0 0 1,1 0-1,0-1 0,-1 1 0,1 0 1,0-1-1,0 1 0,0-1 0,0 0 0,0 1 1,0-1-1,0 0 0,0 0 0,0 0 0,1-1 1,-1 1-1,0 0 0,1-1 0,-1 0 0,0 1 1,5-1-1,3 0-45,0-1 1,0 0-1,1 0 1,-1-1-1,0 0 0,0-1 1,15-7-1,70-36-534,-45 20 77,-40 21 351,39-17-490,-45 21 583,-1 0 0,0 0 0,1 0 0,-1 1 0,0-1 0,1 1-1,-1-1 1,1 1 0,-1 0 0,1 1 0,6 0 0,-10-1 50,1 1 0,0-1 0,0 1 0,-1-1 0,1 1 0,0-1 0,0 1 0,-1-1-1,1 1 1,-1-1 0,1 1 0,0 0 0,-1-1 0,1 1 0,-1 0 0,0 0 0,1-1 0,-1 1 0,0 0 0,1 0 0,-1 0 0,0 0 0,0-1 0,0 1 0,1 0 0,-1 0 0,0 0 0,0 0 0,0 0 0,-1-1 0,1 1 0,0 0 0,0 0 0,0 0 0,-1 0 0,1-1 0,-1 2 0,-14 31 1120,7-22-886,0-1 0,0 0 0,0 0 0,-2-1-1,1 0 1,-1 0 0,0-1 0,-1-1 0,0 1 0,0-2 0,0 0-1,-1 0 1,0-1 0,-14 4 0,25-8-324,0-1-1,0 0 1,0 1 0,-1-1-1,1 0 1,0 0 0,0 0-1,-1 0 1,1 0 0,0 0-1,0 0 1,0 0 0,-1-1 0,0 0-1,1 1 14,1 0 0,0 0 0,-1-1-1,1 1 1,0 0 0,-1-1 0,1 1-1,0 0 1,-1-1 0,1 1 0,0 0-1,-1-1 1,1 1 0,0-1 0,0 1 0,0-1-1,0 1 1,-1 0 0,1-1 0,0 1-1,0-1 1,0 1 0,0-1 0,0 1-1,0-1 1,0-1-47,1 0 0,-1 0 0,1 0 0,0 0-1,-1 0 1,1 0 0,0 0 0,0 1 0,0-1 0,0 0 0,1 1-1,-1-1 1,0 1 0,1-1 0,2-2 0,21-13-793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3.885"/>
    </inkml:context>
    <inkml:brush xml:id="br0">
      <inkml:brushProperty name="width" value="0.05" units="cm"/>
      <inkml:brushProperty name="height" value="0.05" units="cm"/>
    </inkml:brush>
  </inkml:definitions>
  <inkml:trace contextRef="#ctx0" brushRef="#br0">102 214 18180,'-6'4'218,"0"0"0,0-1 0,0 2 0,1-1 0,-1 1 0,1 0 0,0 0 0,1 0 0,-1 1 0,1 0-1,0-1 1,0 2 0,1-1 0,0 0 0,-3 9 0,1-2-17,0 1 0,1-1 0,1 1 0,1 0 0,-1 0 0,1 23 0,2-30-140,0 0 0,1 0 1,0-1-1,0 1 0,4 13 0,-5-19-53,1 1 1,-1-1 0,1 0-1,0 1 1,-1-1-1,1 0 1,0 0-1,-1 1 1,1-1 0,0 0-1,0 0 1,0 0-1,0 0 1,0 0-1,0 0 1,1 0 0,-1-1-1,0 1 1,0 0-1,1-1 1,-1 1 0,0-1-1,1 1 1,-1-1-1,1 1 1,-1-1-1,0 0 1,1 0 0,-1 0-1,1 0 1,-1 0-1,1 0 1,-1 0-1,3-1 1,0-1 10,1 1 0,-1-2 1,1 1-1,-1-1 0,0 1 0,0-1 0,0 0 0,0-1 1,0 1-1,-1-1 0,1 1 0,-1-1 0,0 0 0,3-6 0,7-11 83,16-35 0,-15 25-17,-1-1-1,12-46 1,-20 59-118,-1 0 0,-1 0 1,-1-1-1,0 1 0,-3-36 0,0 49-2,1 0 0,-1 0 0,-1 1 0,1-1 0,-1 0 0,0 0 0,0 1-1,-6-10 1,7 13 21,0 1 0,0-1 0,0 1 0,0 0 0,-1-1 0,1 1 0,0 0 0,-1 0 0,1 0 0,-1 0 0,1 0 0,-1 0 0,1 0 0,-1 0 0,0 1 0,1-1 0,-1 0 0,0 1 0,0 0 0,0-1 0,1 1 0,-1 0 0,0 0 0,0 0 0,0 0 0,1 0 0,-1 1 0,0-1-1,0 0 1,1 1 0,-1-1 0,-2 2 0,-2 1 1,0 0 0,0 1 0,0 0-1,1 0 1,-1 0 0,1 1 0,0 0-1,0 0 1,1 0 0,0 0 0,0 1-1,0 0 1,-6 11 0,2 0 60,0 0 1,1 1-1,-9 34 0,14-44-14,0 1 0,1-1-1,0 1 1,0 0-1,1-1 1,1 14-1,-1-21-30,0 0 0,0 0 0,0 0 0,0 0 0,1 0 0,-1 0 0,0-1-1,0 1 1,1 0 0,-1 0 0,1 0 0,-1 0 0,1-1 0,-1 1 0,1 0 0,-1 0-1,1-1 1,0 1 0,-1 0 0,1-1 0,0 1 0,0-1 0,0 1 0,-1-1-1,1 1 1,0-1 0,0 0 0,0 1 0,0-1 0,0 0 0,0 0 0,-1 0-1,1 1 1,0-1 0,0 0 0,0 0 0,0 0 0,0-1 0,0 1 0,0 0 0,0 0-1,0 0 1,1-1 0,5-2-29,-1 1-1,0-1 0,1-1 1,9-6-1,-10 6-6,21-14-87,-13 9-31,0 0 1,1 0-1,0 1 0,26-9 0,-37 15 109,0 1 0,0 0 0,1 0 0,-1 1 0,0-1 0,0 1 0,1 0 1,-1 0-1,0 1 0,0-1 0,0 1 0,1 0 0,-1 0 0,0 0 0,0 1 0,0-1 0,-1 1 0,1 0 0,0 0 0,0 0 0,-1 1 0,0-1 0,6 5 0,-3 0-114,-1 0 1,1 0-1,-1 0 0,-1 1 1,1 0-1,-1 0 0,0 0 1,-1 0-1,3 11 0,-2-9 48,1 0-82,-4-12-48</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4.913"/>
    </inkml:context>
    <inkml:brush xml:id="br0">
      <inkml:brushProperty name="width" value="0.05" units="cm"/>
      <inkml:brushProperty name="height" value="0.05" units="cm"/>
    </inkml:brush>
  </inkml:definitions>
  <inkml:trace contextRef="#ctx0" brushRef="#br0">1 379 17452,'-1'-20'2612,"3"15"-1223,2 16 199,2 13-713,0 2-455,13 33-1,-17-53-404,1 0-1,0 0 1,0 0-1,0-1 1,0 0-1,1 1 1,0-1-1,0-1 1,0 1-1,1 0 1,6 4-1,-10-8 4,1 0 0,-1 0 0,1 0 0,0 0 0,-1-1 0,1 1 0,0 0 0,0-1 0,0 1-1,-1-1 1,1 0 0,0 1 0,0-1 0,0 0 0,0 0 0,0-1 0,-1 1 0,1 0 0,0 0 0,2-1 0,-1-1 15,0 1 0,0-1 1,0 1-1,-1-1 1,1 0-1,0 0 1,-1 0-1,1-1 0,-1 1 1,4-4-1,0-3 54,0 0-1,-1 0 0,0 0 1,0-1-1,-1 0 0,4-10 1,-4 9-37,-1 1 1,0-1 0,-1 1-1,0-1 1,-1 0 0,0 0-1,-1-21 1,-3 24-210,-1 12-53,1 14-86,3-15 272,1 0 1,-1 0 0,0-1 0,1 1-1,0 0 1,-1 0 0,1-1 0,0 1 0,1 0-1,-1-1 1,0 1 0,1-1 0,-1 0-1,1 1 1,0-1 0,0 0 0,0 0 0,0 0-1,0 0 1,0 0 0,0-1 0,1 1 0,-1-1-1,1 1 1,-1-1 0,6 2 0,-4-2 25,0-1 1,0 1-1,1-1 1,-1 1-1,0-1 1,0-1-1,1 1 1,-1-1-1,0 1 1,0-1-1,1 0 1,-1-1-1,0 1 0,0-1 1,-1 0-1,1 0 1,6-3-1,0-2 29,-1 0-1,0-1 0,0 0 0,0 0 1,-1-1-1,0 0 0,0 0 0,-1-1 1,-1 0-1,1 0 0,-2-1 0,1 0 1,-2 0-1,1 0 0,3-17 1,-8 8-96,-1 20 62,1 0 0,0 0-1,0-1 1,0 1-1,0 0 1,0 0-1,0-1 1,-1 1-1,1 0 1,0 0 0,0-1-1,0 1 1,-1 0-1,1 0 1,0 0-1,0 0 1,0-1-1,-1 1 1,1 0-1,0 0 1,0 0 0,-1 0-1,1 0 1,0 0-1,-1 0 1,1 0-1,0 0 1,0 0-1,-1 0 1,1 0 0,0 0-1,0 0 1,-1 0-1,-1 1-13,0-1-1,1 1 0,-1 0 1,1 1-1,-1-1 0,1 0 1,-1 0-1,1 0 1,0 1-1,-1-1 0,1 1 1,0-1-1,0 1 0,0 0 1,-1 1-1,-25 56-305,25-54 313,1 0 0,-1 0 1,1 1-1,0-1 1,0 0-1,0 1 0,1-1 1,0 1-1,1 7 1,-1-12 10,0 0 0,0 0 1,1 0-1,-1 0 1,1 0-1,-1-1 0,1 1 1,-1 0-1,1 0 1,-1 0-1,1 0 0,0-1 1,-1 1-1,1 0 1,0 0-1,0-1 0,0 1 1,-1-1-1,1 1 1,0-1-1,0 1 0,0-1 1,0 1-1,0-1 1,0 0-1,0 0 0,0 1 1,0-1-1,0 0 1,0 0-1,0 0 0,0 0 1,0 0-1,0 0 1,2-1-1,4 0 6,0 0-1,0-1 1,12-4-1,-18 6-3,52-19-39,55-17-518,-93 32 303,0 0 0,1 2 0,0 0 0,-1 0 1,18 2-1,-22 1 108,-23-11 727,-14-24 92,2-1 0,-33-62 0,56 96-795,0-1 0,1 0 0,-1 1 0,0-1 0,1 0 0,-1 0 0,1 0 0,0 1 0,-1-1 0,1 0 0,0 0 0,0 0 0,0 0 0,1 1 1,-1-1-1,0 0 0,1 0 0,-1 0 0,1 1 0,0-4 0,2 1-400,0 1-1,-1-1 1,2 0 0,-1 1 0,0-1 0,5-3 0,13-13-8,2-8-682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5.300"/>
    </inkml:context>
    <inkml:brush xml:id="br0">
      <inkml:brushProperty name="width" value="0.05" units="cm"/>
      <inkml:brushProperty name="height" value="0.05" units="cm"/>
    </inkml:brush>
  </inkml:definitions>
  <inkml:trace contextRef="#ctx0" brushRef="#br0">2 1 16748,'-2'44'1298,"2"0"1,6 52-1,-3-73-951,1 0 0,1 0-1,1-1 1,1 0 0,19 41 0,-24-59-300,1 1 1,-1-1 0,1 0-1,-1-1 1,1 1 0,1 0-1,-1-1 1,0 1 0,1-1-1,-1 0 1,1 0 0,6 3-1,-7-5-25,0 1 0,0-1 0,0-1 0,1 1 0,-1 0 0,0-1 0,0 1 1,0-1-1,0 0 0,1 0 0,-1 0 0,0 0 0,0-1 0,0 0 0,0 1 0,1-1 0,-1 0 0,0 0 0,4-3 0,2-1 19,0 0-1,-1 0 1,0-1 0,0 0 0,0-1 0,11-12-1,37-52 184,-14 15-141,-26 44-107,-15 11 22,-1 1 0,1 0 0,-1 0 0,1 0 0,-1 0 0,1 0 0,0 0 0,-1 0 0,1 0 0,-1 0 0,1 0 0,-1 0 0,1 0 0,-1 0 0,1 0 0,-1 0 0,1 1 0,-1-1 0,1 0 0,-1 0 0,1 1 0,1 1-3,0 0-1,-1 0 0,1 0 1,-1 0-1,0 0 1,0 1-1,0-1 1,0 0-1,0 0 1,0 1-1,-1-1 0,1 5 1,9 63-71,-8-47 22,9 41 0,-11-64 35,0 1 0,0-1 1,0 0-1,0 1 0,0-1 1,0 1-1,0-1 0,0 0 0,0 1 1,0-1-1,1 1 0,-1-1 1,0 0-1,0 1 0,0-1 1,1 0-1,-1 1 0,0-1 0,0 0 1,1 0-1,-1 1 0,0-1 1,0 0-1,1 0 0,-1 1 0,0-1 1,1 0-1,-1 0 0,1 0 1,-1 1-1,0-1 0,1 0 1,-1 0-1,1 0 0,7-11-793,4-25-476,5-50 245,-5 37 305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7.610"/>
    </inkml:context>
    <inkml:brush xml:id="br0">
      <inkml:brushProperty name="width" value="0.05" units="cm"/>
      <inkml:brushProperty name="height" value="0.05" units="cm"/>
    </inkml:brush>
  </inkml:definitions>
  <inkml:trace contextRef="#ctx0" brushRef="#br0">0 190 17692,'0'0'31,"0"0"1,0 0-1,0 0 0,0 0 1,0 0-1,0 0 0,1 0 1,-1 1-1,0-1 0,0 0 1,0 0-1,0 0 1,0 0-1,0 0 0,0 0 1,0 0-1,0 0 0,0 0 1,0 0-1,0 0 1,0 0-1,0 0 0,1 0 1,-1 0-1,0 0 0,0 0 1,0 0-1,0 0 1,0 0-1,0 0 0,0 0 1,0 0-1,0 0 0,0 0 1,1 0-1,-1 0 0,0 0 1,0 0-1,0 0 1,0 0-1,0 0 0,0 0 1,0 0-1,0 0 0,0 0 1,0 0-1,0 0 1,0 0-1,0-1 0,0 1 1,0 0-1,1 0 0,-1 0 1,0 0-1,0 0 1,0 0-1,0 0 0,0 0 1,0 0-1,0 0 0,0 0 1,0 0-1,0-1 0,0 1 1,0 0-1,0 0 1,0 0-1,0 0 0,4 11 1296,4 25-126,-5-21-789,3 12-97,-2-5-235,1 0 0,1 0 0,1-1 0,1 0-1,18 34 1,-25-53-77,0-1 0,0 1-1,0 0 1,0-1-1,0 1 1,0-1 0,0 1-1,1-1 1,-1 0 0,1 1-1,-1-1 1,1 0-1,-1 0 1,1 0 0,0 0-1,-1 0 1,1-1 0,0 1-1,0 0 1,0-1-1,0 1 1,-1-1 0,1 0-1,0 0 1,0 1 0,0-1-1,0-1 1,0 1-1,0 0 1,0 0 0,0-1-1,0 1 1,-1-1 0,1 1-1,0-1 1,0 0-1,2-1 1,2-3 8,0 1 0,0 0 1,-1-1-1,0 0 0,0-1 0,0 1 0,-1-1 0,7-10 0,10-22 159,31-77-1,-25 52-1,-27 61-161,1 1 0,-1-1-1,1 1 1,0 0 0,-1-1 0,1 1-1,0 0 1,0-1 0,0 1-1,0 0 1,0 0 0,0 0 0,1 0-1,-1 0 1,0 0 0,3-2-1,-4 3-3,1 0 0,0 0 0,-1 0 1,1 0-1,0 0 0,-1 1 0,1-1 0,0 0 0,-1 0 0,1 0 0,0 1 0,-1-1 0,1 0 0,-1 0 0,1 1 0,-1-1 0,1 1 0,-1-1 0,1 0 0,-1 1 0,1-1 0,-1 1 0,1-1 0,-1 1 0,0-1 0,1 2 0,3 5 4,0 0-1,-1 0 1,0 1 0,3 12-1,-5-20-7,5 21-1,1 5-2,2-1 1,0 0 0,14 24-1,-23-47 4,1 0 0,0 0 0,0-1 0,1 1 0,-1 0 0,0-1 0,0 1 0,1-1 1,-1 0-1,1 1 0,-1-1 0,1 0 0,0 0 0,-1 0 0,1 0 0,0 0 0,0 0 0,0 0 0,0-1 0,-1 1 0,4 0 0,-3-1 0,0-1 0,0 1 1,0 0-1,0-1 0,0 1 0,0-1 0,0 0 1,0 0-1,0 0 0,-1 0 0,1 0 1,0 0-1,-1 0 0,1 0 0,0-1 0,-1 1 1,0-1-1,1 1 0,-1-1 0,2-2 1,9-15 3,0 0 1,-1-1 0,-1-1-1,-1 1 1,7-25 0,24-111 17,-37 134-18,-3 17-2,1-1 0,-1 1 1,1 0-1,1 0 0,-1 0 0,1-1 0,-1 1 0,5-6 0,-4 15-1,0 11-1,0 18 0,0 24-35,-3-23-88,2 1-1,2-1 0,1 0 1,14 58-1,-17-89 4,0-1 0,1 1 0,-1 0 0,0 0 0,1-1 0,-1 1 0,1-1 0,0 0 0,3 4 0,-5-5 91,1-1 0,-1 0 0,0 0 1,1 1-1,-1-1 0,0 0 0,0 0 0,1 0 0,-1 0 0,1 1 1,-1-1-1,0 0 0,1 0 0,-1 0 0,0 0 0,1 0 0,-1 0 1,0 0-1,1 0 0,-1 0 0,1 0 0,-1 0 0,0 0 0,1 0 0,-1 0 1,0-1-1,1 1 0,0 0 0,-1-1 2,1 0-1,0 0 1,0 0-1,0 0 1,-1 0 0,1 0-1,-1 0 1,1 0-1,0 0 1,-1-1-1,0 1 1,1 0 0,-1-2-1,5-24-555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6.155"/>
    </inkml:context>
    <inkml:brush xml:id="br0">
      <inkml:brushProperty name="width" value="0.05" units="cm"/>
      <inkml:brushProperty name="height" value="0.05" units="cm"/>
    </inkml:brush>
  </inkml:definitions>
  <inkml:trace contextRef="#ctx0" brushRef="#br0">42 623 15179,'-31'104'4365,"28"-89"-3872,0 0-1,1 0 1,0 0-1,2 0 1,0 16-1,0-28-460,1 0-1,-1-1 0,1 1 0,-1 0 0,1 0 0,0 0 0,0-1 0,0 1 0,1 0 0,-1-1 0,1 1 0,-1-1 0,4 3 0,-5-4-33,1 0-1,0-1 1,0 1-1,0 0 1,0-1-1,0 1 1,0-1-1,0 0 1,0 1-1,0-1 1,0 0-1,0 0 0,0 1 1,1-1-1,-1 0 1,0 0-1,0 0 1,0 0-1,0-1 1,0 1-1,0 0 1,0 0-1,0-1 1,0 1-1,0 0 1,0-1-1,0 1 1,0-1-1,0 0 0,0 1 1,0-1-1,0 0 1,0 1-1,-1-1 1,1 0-1,0 0 1,0-1-1,6-5-24,-1-1 1,0 0-1,0 0 0,-1-1 0,0 1 0,0-1 0,-1 0 0,5-17 1,-1 0-101,-2-1-1,4-27 1,-8 47 71,2-22-113,-4 28 148,0 0 0,0-1-1,0 1 1,0 0 0,0-1 0,0 1-1,0 0 1,0 0 0,0 0 0,-1-1-1,1 1 1,-1 0 0,1 0-1,-1 0 1,1-1 0,-2 0 0,2 2 16,0 0 0,0 0 0,0 0 0,-1 0 0,1 0 0,0 0 0,0 0 1,-1 0-1,1 0 0,0 0 0,0 0 0,0 0 0,-1 0 0,1 0 0,0 0 0,0 0 1,0 0-1,-1 0 0,1 0 0,0 1 0,0-1 0,0 0 0,-1 0 0,1 0 0,0 0 1,0 0-1,0 1 0,0-1 0,0 0 0,0 0 0,-1 0 0,1 1 0,0-1 0,0 0 1,0 0-1,0 0 0,0 1 0,0-1 0,0 0 0,-5 12-71,1 3 117,1 1 0,0-1 0,0 30 0,2-39 10,1 0 0,0 1 1,1-1-1,-1 0 0,1 0 0,0 0 1,1 0-1,0 1 0,0-2 1,0 1-1,0 0 0,6 9 0,-6-14-24,-1 1 0,1-1 0,-1 1-1,1-1 1,-1 0 0,1 0 0,0 0-1,0 0 1,-1 0 0,1 0 0,0 0-1,0-1 1,0 1 0,0-1 0,0 1-1,0-1 1,0 0 0,0 1 0,0-1 0,0 0-1,0-1 1,0 1 0,0 0 0,0 0-1,0-1 1,0 1 0,0-1 0,3-1-1,5-2 59,-1-1-1,0 0 0,-1 0 1,14-10-1,3-4 36,-1-2 0,-1-1 0,0-1 1,-2-1-1,26-37 0,-34 42-145,0-1 0,-2-1 1,0 0-1,-1-1 0,-1 0 0,-1-1 1,9-44-1,-15 53-24,0 1 0,-1 0 0,-1-1 1,-1-13-1,1 25 34,0-1 0,0 0 0,0 0 0,-1 1 0,0-1 0,1 0 0,-1 0 0,0 1 0,0-1 0,0 1 0,0-1 0,-1 1 0,1-1 0,-1 1 0,0 0 0,1 0 0,-1 0 0,0 0 0,0 0 0,0 0 0,-1 0 0,1 1 0,0-1 0,-1 1 0,-2-2 0,3 3 9,-1-1 0,1 1-1,-1 0 1,1 0 0,-1 0-1,1 0 1,0 0 0,-1 1-1,1-1 1,-1 1 0,1-1-1,0 1 1,-1 0 0,1 0-1,0 0 1,0 0 0,0 1-1,0-1 1,0 1 0,0-1-1,0 1 1,0-1 0,1 1-1,-1 0 1,1 0 0,-3 3-1,-2 4 24,0 0-1,1 0 0,0 0 1,-7 18-1,7-13 16,1 1 0,0-1 1,1 1-1,1-1 0,1 1 1,0 0-1,0 0 0,2 0 0,0 0 1,4 22-1,-4-30-14,1 0 0,-1 0-1,2 0 1,-1 0 0,1 0 0,0 0 0,0-1 0,1 1-1,-1-1 1,2 0 0,-1 0 0,1 0 0,0-1 0,0 0-1,0 0 1,1 0 0,-1 0 0,1-1 0,0 0-1,1 0 1,-1-1 0,1 1 0,7 1 0,-9-3 0,-1-1 1,1 0 0,0 0-1,0 0 1,0-1 0,0 0-1,0 0 1,0 0 0,0 0-1,0-1 1,0 0 0,0 0-1,0 0 1,0-1-1,6-2 1,-4 0 7,0 0 0,-1 0-1,1-1 1,-1 0 0,0 0 0,0-1-1,0 1 1,8-13 0,1-2 17,-2-1 1,-1-1 0,-1-1 0,0 1-1,8-29 1,-2-1-23,-1 0 0,-4-1 0,-1-1 0,-3 0-1,3-100 1,-14 130-14,3 24-7,0 0 0,0 0 0,0-1 0,0 1 0,0 0 0,0 0 0,0 0 0,0 0 0,0 0 0,0 0 0,0 0 0,0-1 0,0 1 0,0 0 0,0 0 0,0 0 0,0 0 0,0 0 0,0 0 0,0 0 0,0-1 0,0 1 0,0 0 0,0 0 0,0 0 0,0 0 0,0 0 0,-1 0 0,1 0 1,0 0-1,0 0 0,0 0 0,0 0 0,0 0 0,0-1 0,0 1 0,0 0 0,-1 0 0,1 0 0,0 0 0,0 0 0,0 0 0,0 0 0,0 0 0,0 0 0,0 0 0,-1 0 0,1 0 0,0 0 0,0 0 0,0 0 0,0 0 0,0 0 0,0 1 0,0-1 0,-1 0 0,1 0 0,0 0 0,0 0 0,0 0 0,0 0 0,0 0 0,0 0 0,0 0 0,0 0 0,-6 12 4,0 19 6,4-4 2,1 2 1,1-1-1,2 0 1,0-1-1,2 1 1,12 43-1,-10-51-1,1 0 1,0-1-1,2 1 1,0-2-1,1 1 0,1-1 1,1-1-1,0 0 1,23 23-1,-28-34-19,-5-9-1,-10-13-2,-25-26 6,-2 1-1,-2 2 1,-52-42 0,87 80 6,0-1-1,1 1 1,-1-1 0,0 0 0,1 1 0,-1-1 0,1 0 0,-1 0 0,1 0-1,0 0 1,-2-4 0,3 5-1,0 1 0,0 0 0,0-1 0,0 1 0,0-1 0,0 1 0,0 0 0,0-1 0,1 1 0,-1-1-1,0 1 1,0 0 0,0-1 0,0 1 0,1 0 0,-1-1 0,0 1 0,0 0 0,0-1 0,1 1 0,-1 0 0,0-1 0,1 1 0,0 0 0,17-7-5,-9 6 39,12-2-536,0-1 0,0 0 1,0-2-1,33-14 1,-52 19 459,0 0 0,0 0 0,0 0 0,-1 0 0,1 0 0,0-1 1,-1 1-1,1 0 0,-1-1 0,0 0 0,1 1 0,-1-1 0,0 0 0,0 0 0,0 1 0,0-1 0,0 0 1,0-3-1,-3-12-570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6.557"/>
    </inkml:context>
    <inkml:brush xml:id="br0">
      <inkml:brushProperty name="width" value="0.05" units="cm"/>
      <inkml:brushProperty name="height" value="0.05" units="cm"/>
    </inkml:brush>
  </inkml:definitions>
  <inkml:trace contextRef="#ctx0" brushRef="#br0">1 164 18884,'8'-7'1600,"14"-10"-1216,1-3-312,8-2 81,4-4-2130,-1 2 1897,-1-2-384,-3 5-384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7.076"/>
    </inkml:context>
    <inkml:brush xml:id="br0">
      <inkml:brushProperty name="width" value="0.05" units="cm"/>
      <inkml:brushProperty name="height" value="0.05" units="cm"/>
    </inkml:brush>
  </inkml:definitions>
  <inkml:trace contextRef="#ctx0" brushRef="#br0">12 222 16444,'-1'1'126,"1"-1"1,-1 0-1,0 1 1,0 0-1,1-1 1,-1 1-1,0-1 1,1 1 0,-1 0-1,0-1 1,1 1-1,-1 0 1,1 0-1,0 0 1,-1-1 0,1 1-1,-1 0 1,1 0-1,0 0 1,0 0-1,0 0 1,-1 0-1,1-1 1,0 1 0,0 0-1,0 0 1,1 1-1,2 32 1899,-2-24-1536,1 5-96,0 1-165,0 1 1,0-1-1,2 0 1,0 0-1,1 0 1,12 26-1,-17-41-213,1 0 0,0 0 0,-1 1-1,1-1 1,0 0 0,0 0 0,0 0-1,0 0 1,0 0 0,0 0 0,0 0 0,0-1-1,0 1 1,0 0 0,1 0 0,-1-1 0,0 1-1,0-1 1,1 1 0,-1-1 0,1 0-1,-1 1 1,0-1 0,1 0 0,-1 0 0,0 0-1,1 0 1,-1 0 0,1 0 0,-1 0-1,0-1 1,1 1 0,-1 0 0,0-1 0,1 1-1,-1-1 1,0 0 0,0 1 0,1-1-1,-1 0 1,0 0 0,0 1 0,0-1 0,1-1-1,5-4 50,-1-1 0,0 1 0,0-1 0,0 0 0,8-13-1,5-15 105,-2-1 0,-1-1 0,16-55 0,-16 43-246,-9 37-102,-3 18 47,0 24-32,-4-23 129,3 29-94,6 40-53,-8-69 197,1 0 1,-1 1 0,2-1-1,-1 0 1,1 0-1,0-1 1,6 11-1,-8-16-2,0 0 0,-1 0-1,1 0 1,0 0 0,0 0-1,0-1 1,0 1 0,0 0 0,0 0-1,0-1 1,0 1 0,0-1 0,0 1-1,0-1 1,0 1 0,0-1-1,0 1 1,1-1 0,-1 0 0,0 0-1,0 0 1,2 1 0,0-2 12,-1 1 0,0-1 0,1 1 0,-1-1-1,0 0 1,1 0 0,-1 0 0,0 0 0,0 0 0,4-3 0,3-4 76,0 0 0,-1-1 0,13-15 1,-21 23-93,28-37 171,-1 0-1,-3-2 1,-1-1 0,-2-1 0,17-49 0,-29 72-258,-11 35-79,-2 15 86,2-2-34,-4 86 15,6-102-10,1-1 1,0 1-1,1 0 0,0-1 0,1 0 0,8 22 0,-11-33 49,0 0 1,1 0-1,-1 0 0,1 0 1,-1 0-1,1 0 1,-1 0-1,1-1 0,0 1 1,-1 0-1,1 0 0,0 0 1,0-1-1,-1 1 0,1 0 1,0-1-1,0 1 1,1 0-1,-1-1 18,-1 0 0,1 0 0,-1 0 0,1 0 0,-1 0 0,1 0 0,-1-1 0,1 1 0,0 0-1,-1 0 1,1 0 0,-1-1 0,1 1 0,-1 0 0,1-1 0,-1 1 0,0 0 0,1-1 0,-1 1 0,1 0 0,-1-1 0,0 1 0,1-2 0,2-2-99,0-1-1,0 0 1,-1 0 0,0-1-1,3-6 1,6-26-499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7.479"/>
    </inkml:context>
    <inkml:brush xml:id="br0">
      <inkml:brushProperty name="width" value="0.05" units="cm"/>
      <inkml:brushProperty name="height" value="0.05" units="cm"/>
    </inkml:brush>
  </inkml:definitions>
  <inkml:trace contextRef="#ctx0" brushRef="#br0">0 1 16235,'6'15'1033,"6"1"-1193,0-3-96,10-2-56,2-2 288,6-8-137,5-1-111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7.862"/>
    </inkml:context>
    <inkml:brush xml:id="br0">
      <inkml:brushProperty name="width" value="0.05" units="cm"/>
      <inkml:brushProperty name="height" value="0.05" units="cm"/>
    </inkml:brush>
  </inkml:definitions>
  <inkml:trace contextRef="#ctx0" brushRef="#br0">97 1 17004,'-29'25'1618,"20"-18"-1286,1 0 0,-1 0 0,1 1 1,0 0-1,1 1 0,-8 12 0,14-21-321,1 0-1,0 0 0,0 0 1,0 1-1,-1-1 0,1 0 1,0 0-1,0 0 1,0 1-1,0-1 0,-1 0 1,1 0-1,0 1 1,0-1-1,0 0 0,0 0 1,0 1-1,0-1 0,0 0 1,0 1-1,0-1 1,0 0-1,0 0 0,0 1 1,0-1-1,0 0 1,0 1-1,0-1 0,0 0 1,0 0-1,0 1 1,0-1-1,1 0 0,-1 0 1,0 1-1,0-1 0,0 0 1,0 0-1,1 0 1,-1 1-1,0-1 0,0 0 1,0 0-1,1 0 1,-1 0-1,0 1 0,0-1 1,1 0-1,-1 0 0,0 0 1,0 0-1,1 0 1,-1 0-1,0 0 0,1 0 1,15-3 30,35-19-456,-22 8 40,-1 2-1,50-13 1,-70 23 327,0 0 0,0 0 0,0 1 1,0 1-1,1 0 0,-1 0 0,0 0 1,0 1-1,1 0 0,-1 1 0,0-1 0,0 2 1,-1-1-1,15 7 0,-19-7 72,-1-1 0,1 0-1,-1 1 1,1 0 0,-1-1-1,0 1 1,0 0 0,0 0 0,0 1-1,0-1 1,0 0 0,0 0 0,-1 1-1,1-1 1,-1 1 0,0 0-1,0-1 1,0 1 0,0 0 0,0 0-1,0 0 1,-1-1 0,0 1-1,1 0 1,-1 0 0,0 0 0,0 0-1,-1 0 1,1 0 0,-1 0 0,1-1-1,-1 1 1,0 0 0,0 0-1,0-1 1,-2 4 0,-2 5 117,-1-1 0,0 0 0,-1 0 0,0-1 0,0 0 0,-1 0 0,-16 13 0,15-13 122,-2-1-1,1-1 1,-19 10 0,24-14-182,0-1 0,0 0 0,-1 0 1,1 0-1,-1 0 0,1-1 0,-1 0 1,0-1-1,1 1 0,-10-1 0,-10-4 110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19.655"/>
    </inkml:context>
    <inkml:brush xml:id="br0">
      <inkml:brushProperty name="width" value="0.05" units="cm"/>
      <inkml:brushProperty name="height" value="0.05" units="cm"/>
    </inkml:brush>
  </inkml:definitions>
  <inkml:trace contextRef="#ctx0" brushRef="#br0">30 453 16788,'-1'0'94,"-1"0"1,1-1-1,-1 1 1,1-1-1,0 1 0,-1-1 1,1 1-1,-1-1 1,1 0-1,0 0 1,0 0-1,-1 0 1,1 0-1,0 0 1,0 0-1,0 0 1,0 0-1,0 0 1,0-1-1,1 1 1,-1 0-1,0-1 1,1 1-1,-1-1 1,1 1-1,-1 0 1,1-1-1,0 1 1,-1-1-1,1 1 1,0-1-1,0 0 0,0 1 1,0-1-1,0 1 1,1-1-1,-1-1 1,1-1 38,0 0 1,0 1-1,0-1 1,1 0-1,-1 1 1,1-1-1,0 1 0,0 0 1,0 0-1,0 0 1,1 0-1,-1 0 1,1 0-1,3-3 0,-2 3-116,0 0-1,1 0 0,-1 1 0,0-1 1,1 1-1,0 0 0,-1 0 0,1 0 1,0 1-1,0 0 0,0 0 0,0 0 1,0 1-1,0-1 0,10 2 1,-16-1-18,1 0 0,0 0 1,0 0-1,0 0 0,0 0 1,0 0-1,0 0 0,0 0 1,0 0-1,0 0 1,0 0-1,0 0 0,0 0 1,0 0-1,0 0 0,0 0 1,0 0-1,-1 0 1,1 0-1,0 0 0,0 0 1,0 0-1,0 0 0,0 0 1,0 0-1,0 0 0,0 0 1,0 0-1,0 0 1,0 1-1,0-1 0,0 0 1,0 0-1,0 0 0,0 0 1,0 0-1,0 0 1,0 0-1,0 0 0,0 0 1,0 0-1,0 0 0,0 0 1,0 0-1,0 0 0,0 0 1,0 1-1,0-1 1,0 0-1,0 0 0,0 0 1,0 0-1,0 0 0,0 0 1,0 0-1,0 0 1,0 0-1,0 0 0,0 0 1,0 0-1,1 0 0,-11-1-7,7-2-6,0 0 1,0 0-1,0 0 1,0 0-1,1-1 1,-1 1-1,1-1 1,0 1-1,0-1 1,0 0-1,1 0 1,-1 0 0,1 0-1,0 0 1,0 0-1,0 0 1,1-1-1,-1 1 1,1-6-1,0-12-78,1-1 0,5-29 0,-5 44 87,6-38 203,15-54 1,-36 124 676,2 12-454,2 1 0,1 0 0,-4 45 0,-3 114 499,15-178-842,-1 18 56,-1-7-15,2-1-1,1 1 1,4 30-1,-4-59-114,0 1 0,0 0-1,0 0 1,0-1 0,0 1 0,0 0-1,0 0 1,1-1 0,-1 1 0,0 0 0,1 0-1,-1-1 1,0 1 0,1 0 0,-1-1-1,1 1 1,-1-1 0,1 1 0,-1-1 0,1 1-1,-1-1 1,1 1 0,1 0 0,-1-1-1,0 0 0,-1 0 0,1 0 0,0 0 0,0 0 1,0 0-1,-1-1 0,1 1 0,0 0 0,0 0 0,-1-1 1,1 1-1,0 0 0,0-1 0,-1 1 0,1-1 0,-1 1 1,2-2-1,4-4 9,0 0-1,0-1 1,6-9 0,-9 11-11,33-46-8,-15 20-40,1 0 0,1 2 1,1 1-1,38-33 1,-59 58 23,0 1 1,0-1-1,1 1 1,-1 0-1,1 0 1,0 0-1,-1 1 1,1-1 0,0 1-1,0 0 1,0 0-1,0 0 1,6 0-1,-8 2 6,1-1-1,0 0 1,-1 1-1,1-1 0,0 1 1,-1 0-1,1 0 1,-1 0-1,1 0 0,-1 0 1,0 1-1,1-1 1,-1 1-1,0-1 0,0 1 1,0 0-1,0 0 1,0 0-1,0 0 0,-1 0 1,3 3-1,-1 0 19,-1 0-1,1-1 0,-1 1 1,0 0-1,0 1 0,0-1 1,-1 0-1,0 0 0,0 1 1,0-1-1,-1 1 1,0-1-1,0 1 0,0-1 1,0 1-1,-1-1 0,0 0 1,0 1-1,-1-1 0,0 0 1,1 0-1,-2 0 1,1 0-1,-4 6 0,0-1 72,-1 1-1,0-1 1,-1-1-1,0 1 1,-1-1-1,1-1 1,-2 0-1,1 0 1,-19 11-1,15-12 20,1 0-1,-1-1 1,0-1-1,-1 0 1,-25 5-1,33-8-144,-1-1 1,1 0-1,0-1 0,0 0 1,-1 0-1,1 0 0,0 0 1,-1-1-1,1 0 0,0-1 1,0 1-1,0-1 0,0 0 1,0-1-1,-8-4 0,13 7-37,0-1 0,0 0 0,0 0 0,0 0 0,0 0 0,0 0 0,0 0 0,0 0 0,0 0 0,0 0 0,0 0 0,1 0 0,-1-1 0,0 1 0,1 0 0,-1-1 0,1 1 0,0 0 0,-1-1 0,1 1 0,0 0 0,0-1 0,0 1 0,0-1 0,0 1 0,0 0 0,0-1 0,0 1 0,1-1 0,-1 1 0,0 0 0,1-1 0,0 1 0,-1 0 0,2-2 0,1-3-213,1 1-1,-1 0 1,1-1 0,1 1-1,8-8 1,11-9-666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0.380"/>
    </inkml:context>
    <inkml:brush xml:id="br0">
      <inkml:brushProperty name="width" value="0.05" units="cm"/>
      <inkml:brushProperty name="height" value="0.05" units="cm"/>
    </inkml:brush>
  </inkml:definitions>
  <inkml:trace contextRef="#ctx0" brushRef="#br0">1 312 17860,'1'-7'471,"1"-1"-1,0 1 1,0-1 0,0 1 0,7-11 0,-8 14-294,1 1 1,0-1-1,1 1 0,-1 0 1,0 0-1,1 0 0,0 0 1,0 0-1,0 1 0,0-1 1,0 1-1,6-3 0,-9 4-164,1 1-1,0 0 1,-1-1 0,1 1-1,-1 0 1,1 0-1,0 0 1,-1-1 0,1 1-1,0 0 1,-1 0-1,1 0 1,-1 0-1,1 0 1,0 0 0,-1 0-1,1 1 1,0-1-1,-1 0 1,1 0 0,-1 0-1,1 1 1,0-1-1,-1 0 1,1 1-1,-1-1 1,1 0 0,-1 1-1,1-1 1,-1 1-1,1-1 1,-1 0 0,0 1-1,1-1 1,-1 1-1,1 0 1,-1-1-1,0 1 1,0-1 0,1 1-1,-1 0 1,0-1-1,0 1 1,0-1 0,0 1-1,0 0 1,0-1-1,0 1 1,0 1 0,0 36 46,0-36-48,-16 108 275,-1 6 94,16-97-289,0 0 0,1 0 0,5 38 0,-4-53-74,0-1 0,-1 0 0,1 0 1,0 1-1,0-1 0,1 0 0,-1 0 0,1 0 0,0 0 1,3 5-1,-4-7-10,1 0 0,-1 0 0,0 0 1,0 0-1,1 0 0,-1-1 0,1 1 0,-1 0 0,0-1 1,1 1-1,-1-1 0,1 1 0,0-1 0,-1 0 1,1 0-1,-1 0 0,1 0 0,-1 0 0,1 0 0,-1 0 1,1 0-1,0 0 0,-1-1 0,1 1 0,-1-1 0,2 0 1,4-2 7,0 0 0,0-1 1,0 0-1,-1 0 0,1 0 0,-1-1 1,7-6-1,38-43 57,-40 41-56,31-34 14,-3-2 0,-1-1-1,-3-2 1,39-79-1,-62 105-103,-11 15-31,-8 12 14,-7 13-11,4 1 92,1 1-1,0 0 1,1 1-1,1 0 1,1 0-1,0 1 1,2-1-1,0 1 0,0 0 1,-1 37-1,5-53 19,0-1 0,1 1 0,-1 0 0,0 0 0,0 0 0,1 0 0,-1 0 0,1 0 0,0 0 0,-1 0 0,1-1-1,0 1 1,0 0 0,0-1 0,2 3 0,-2-3-1,0 0 0,1 0-1,-1-1 1,0 1 0,0-1 0,0 1 0,1-1-1,-1 1 1,0-1 0,1 0 0,-1 1-1,0-1 1,1 0 0,-1 0 0,0 0-1,1 0 1,-1 0 0,0 0 0,1-1-1,-1 1 1,0 0 0,1-1 0,-1 1 0,0-1-1,2 0 1,7-4 19,0 0-1,-1 0 1,1-2-1,-1 1 1,0-1-1,0 0 1,8-10-1,54-64 52,17-40-179,-32 40-384,-55 81 187,-1 4 103,-5 17 29,-8 28 88,13-48 70,-5 13 15,2 1 0,-1-1 0,2 1 0,0-1 0,0 1 1,1 0-1,2 17 0,-1-31 5,0 0 0,1 0 0,-1 1 0,0-1-1,0 0 1,1 0 0,-1 0 0,1 0 0,-1 0 0,1 0 0,0 0 0,-1 0 0,1 0 0,0 0 0,-1 0 0,1 0 0,0 0 0,0-1-1,0 1 1,0 0 0,0-1 0,0 1 0,0 0 0,0-1 0,0 1 0,0-1 0,0 0 0,1 1 0,-1-1 0,0 0 0,0 0-1,0 0 1,0 1 0,1-1 0,-1-1 0,0 1 0,0 0 0,0 0 0,0 0 0,1 0 0,-1-1 0,0 1 0,0-1 0,0 1-1,2-2 1,4-1 74,1 0 0,0-1 0,-1-1 0,12-8 0,-3 0 77,-1 0 0,0-1 0,-1 0 0,0-1 1,22-32-1,-31 39-112,-1 1 1,1-1-1,-1 0 0,0 0 1,-1 0-1,0 0 0,0-1 1,-1 1-1,0-1 1,-1 0-1,0 0 0,0 1 1,-1-1-1,0 0 0,-2-17 1,1 23-67,1 1-1,-1-1 1,0 0 0,0 1 0,0-1-1,-1 1 1,1-1 0,-1 1-1,1 0 1,-1-1 0,0 1 0,0 0-1,0 0 1,0 0 0,0 1 0,0-1-1,0 0 1,-1 1 0,1-1 0,-1 1-1,1 0 1,-1 0 0,1 0 0,-1 0-1,0 0 1,-5 0 0,6 1-64,0 0 0,-1 0 0,1 0 0,0 0 0,0 0 0,0 1 0,0-1 0,-1 1 0,1-1 0,0 1 0,0 0 0,0 0 0,0 0 0,0 0 0,1 0 0,-1 1 0,0-1 0,0 1 0,1-1 0,-1 1 0,1-1 0,-1 1 0,1 0 0,0 0 0,0-1 0,0 1 0,0 0 0,0 0 0,0 0 0,0 0-1,0 1 1,1-1 0,-1 0 0,1 3 0,-2 15-561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0.801"/>
    </inkml:context>
    <inkml:brush xml:id="br0">
      <inkml:brushProperty name="width" value="0.05" units="cm"/>
      <inkml:brushProperty name="height" value="0.05" units="cm"/>
    </inkml:brush>
  </inkml:definitions>
  <inkml:trace contextRef="#ctx0" brushRef="#br0">22 6 21405,'-10'6'1048,"3"-3"-1872,3-3 864,5-5 280,7-5-360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1.423"/>
    </inkml:context>
    <inkml:brush xml:id="br0">
      <inkml:brushProperty name="width" value="0.05" units="cm"/>
      <inkml:brushProperty name="height" value="0.05" units="cm"/>
    </inkml:brush>
  </inkml:definitions>
  <inkml:trace contextRef="#ctx0" brushRef="#br0">161 449 16892,'0'-1'135,"0"0"0,0-1 0,1 1 0,-1 0 1,0 0-1,0-1 0,0 1 0,0 0 1,-1 0-1,1 0 0,0-1 0,0 1 0,-1 0 1,1 0-1,-1 0 0,1 0 0,-1 0 1,1 0-1,-1 0 0,0 0 0,1 0 0,-1 0 1,0 0-1,0 0 0,0 0 0,0 0 0,0 1 1,0-1-1,0 0 0,0 1 0,0-1 1,0 1-1,0-1 0,0 1 0,0 0 0,-1-1 1,1 1-1,0 0 0,0 0 0,-2-1 1,-1 1 38,0 0 1,0 1 0,0-1-1,0 1 1,0 0 0,0 0-1,0 0 1,0 0 0,0 0 0,1 1-1,-6 3 1,2 0-152,0 1-1,1 0 1,0 0 0,0 0 0,0 1-1,1 0 1,0 0 0,0 0 0,1 1-1,0 0 1,0 0 0,1 0-1,0 0 1,0 0 0,1 1 0,0-1-1,1 1 1,0-1 0,0 1 0,1 13-1,0-19-27,0 0 0,1 0-1,-1-1 1,1 1 0,-1 0 0,1-1-1,0 1 1,0-1 0,0 1-1,0-1 1,1 1 0,1 2-1,-1-4 3,-1 0 0,0 0 0,0 0 0,0 0-1,1 0 1,-1 0 0,0 0 0,1 0 0,-1-1 0,1 1-1,-1-1 1,1 1 0,-1-1 0,1 0 0,0 1-1,-1-1 1,1 0 0,-1 0 0,1 0 0,0 0 0,-1 0-1,1 0 1,1-1 0,5-1 1,-1-1 1,0 0-1,0 0 0,-1 0 1,1-1-1,-1 0 1,1 0-1,-1 0 0,0-1 1,-1 0-1,1 0 0,-1-1 1,7-9-1,8-10 74,28-53 0,-23 34 139,-2-2-1,26-74 1,-39 88-19,-1 0 0,-2-1-1,-1 0 1,3-64 0,-11 64 3,-1 27-108,-3 19-55,0 18-53,1 0 0,2 1 0,1 49 0,1-55 17,0 27-264,2-1 0,12 86 1,-12-133 81,0-1 1,0 1 0,0-1-1,1 0 1,-1 0-1,1 1 1,0-1 0,6 7-1,-8-10 115,1-1 0,-1 1 0,1 0 0,0-1-1,-1 1 1,1-1 0,0 1 0,-1-1 0,1 1 0,0-1-1,0 0 1,0 1 0,-1-1 0,1 0 0,0 1 0,0-1-1,0 0 1,0 0 0,-1 0 0,2 0 0,0 0 17,-1-1-1,1 1 1,-1-1 0,0 1-1,1-1 1,-1 0 0,0 0-1,0 1 1,1-1 0,-1 0-1,0 0 1,0 0 0,0 0 0,0 0-1,0-1 1,1 0 0,14-27-754,1-13-205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1.938"/>
    </inkml:context>
    <inkml:brush xml:id="br0">
      <inkml:brushProperty name="width" value="0.05" units="cm"/>
      <inkml:brushProperty name="height" value="0.05" units="cm"/>
    </inkml:brush>
  </inkml:definitions>
  <inkml:trace contextRef="#ctx0" brushRef="#br0">1 99 13243,'13'26'1961,"-9"-17"-1356,0-1 1,0 0-1,0 0 0,1-1 0,1 1 0,-1-1 1,1 0-1,8 7 0,-13-13-548,0 0-1,-1-1 1,1 1-1,0 0 1,0-1-1,-1 1 0,1-1 1,0 1-1,0-1 1,0 1-1,-1-1 1,1 0-1,0 1 1,0-1-1,0 0 1,0 0-1,0 0 1,0 0-1,0 0 1,0 0-1,0 0 1,0 0-1,0 0 1,-1 0-1,1 0 1,0 0-1,0-1 1,0 1-1,0 0 1,0-1-1,0 1 1,-1-1-1,1 1 1,0-1-1,0 1 1,-1-1-1,1 1 1,0-1-1,-1 0 1,1 0-1,0 1 1,-1-1-1,1 0 0,-1 0 1,1 0-1,-1 1 1,0-1-1,1 0 1,-1 0-1,0 0 1,0 0-1,1 0 1,-1-1-1,1-4 142,0 1 0,0-1 0,0 0 0,-1 1 0,0-1 0,0 0 0,-2-10 0,1 11-104,0 1 0,-1-1 0,0 0-1,0 1 1,0-1 0,0 1 0,-1-1-1,-3-4 1,5 8-95,1 0 1,-1 1-1,0-1 0,1 0 0,-1 0 1,0 1-1,0-1 0,0 0 0,1 1 1,-1-1-1,0 1 0,0-1 0,0 1 1,0-1-1,0 1 0,0 0 0,0-1 1,0 1-1,0 0 0,0 0 0,0 0 1,0 0-1,0 0 0,0 0 1,0 0-1,-1 0 0,1 0 0,0 1 1,0-1-1,0 0 0,0 1 0,0-1 1,1 1-1,-1-1 0,0 1 0,0-1 1,0 1-1,0-1 0,0 1 0,1 0 1,-1 0-1,0-1 0,1 1 0,-1 0 1,-1 2-1,-2 3-49,0 0-1,0 0 1,1 1 0,0-1 0,0 1 0,1 0-1,-1 0 1,1 0 0,1 0 0,-2 11-1,1 11-190,0 35-1,2-56 192,0 0-1,0-1 1,1 1 0,4 13 0,-5-20 47,0 0 1,0 0-1,1 0 1,-1 0 0,0 0-1,1 0 1,-1 0-1,0 0 1,1-1-1,-1 1 1,1 0-1,0 0 1,-1 0-1,1-1 1,0 1 0,-1 0-1,1-1 1,0 1-1,0-1 1,-1 1-1,1-1 1,0 1-1,0-1 1,0 0 0,0 1-1,0-1 1,0 0-1,0 1 1,-1-1-1,1 0 1,0 0-1,0 0 1,0 0-1,0 0 1,0 0 0,0 0-1,0-1 1,0 1-1,0 0 1,0 0-1,0-1 1,0 1-1,0 0 1,-1-1 0,1 1-1,0-1 1,0 1-1,0-1 1,0 0-1,10-7 21,-1-1-1,-1 1 1,1-1-1,-2-1 0,1 0 1,8-13-1,5-5 20,-7 11-19,6-11 19,1 2 0,1 1 0,2 1 0,47-37 0,-68 58-41,0 1 0,0-1 1,0 1-1,0 0 1,0 0-1,1 1 0,-1-1 1,1 1-1,-1 0 1,1 0-1,0 1 0,-1-1 1,8 1-1,-9 0 0,0 1-1,0 0 1,0 0-1,0 0 1,0 0-1,0 0 1,0 0-1,-1 1 1,1 0-1,-1-1 1,1 1-1,-1 0 0,1 0 1,-1 0-1,0 0 1,0 1-1,0-1 1,0 1-1,-1-1 1,3 6-1,2 2 11,-2 2 0,1-1 0,-2 0 1,5 20-1,7 24 222,-14-54-213,-1 0 1,0 0-1,0 0 1,1 0-1,-1-1 1,1 1-1,-1 0 1,1 0-1,-1 0 0,1-1 1,0 1-1,-1 0 1,1-1-1,0 1 1,-1-1-1,1 1 1,0 0-1,0-1 0,1 1 1,-2-1-2,1 0 0,0 0 0,-1 0 1,1 0-1,-1 0 0,1 0 0,0-1 0,-1 1 0,1 0 1,-1 0-1,1 0 0,-1-1 0,1 1 0,-1 0 0,1-1 1,-1 1-1,1 0 0,-1-1 0,1 1 0,-1-1 1,1 0-1,3-4 72,-1 0 1,0 0-1,0 0 1,4-9 0,13-35 243,-15 32-296,1 1 1,1 0-1,1 0 1,1 0 0,10-14-1,-19 29-53,0 1 0,1-1 0,-1 1 0,0-1-1,1 1 1,-1-1 0,1 0 0,-1 1 0,0 0 0,1-1 0,-1 1-1,1-1 1,0 1 0,-1-1 0,1 1 0,-1 0 0,1 0 0,-1-1 0,1 1-1,0 0 1,-1 0 0,1 0 0,0-1 0,-1 1 0,1 0 0,0 0-1,-1 0 1,1 0 0,0 0 0,-1 0 0,1 0 0,0 1 0,-1-1-1,1 0 1,0 0 0,-1 0 0,1 1 0,-1-1 0,1 0 0,0 1 0,-1-1-1,1 1 1,-1-1 0,1 0 0,-1 1 0,1-1 0,-1 1 0,0-1-1,1 1 1,-1 0 0,1-1 0,-1 1 0,0-1 0,0 1 0,1 0 0,-1 0-1,4 7-489,-1 0-1,0 1 0,2 14 0,-1-7-171,1-5 123,-2-9-91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8.027"/>
    </inkml:context>
    <inkml:brush xml:id="br0">
      <inkml:brushProperty name="width" value="0.05" units="cm"/>
      <inkml:brushProperty name="height" value="0.05" units="cm"/>
    </inkml:brush>
  </inkml:definitions>
  <inkml:trace contextRef="#ctx0" brushRef="#br0">3 1 16163,'-3'21'1497,"3"7"-1201,2 2-488,5 0 872,9-3-560,5-4-160,8-9-168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3.189"/>
    </inkml:context>
    <inkml:brush xml:id="br0">
      <inkml:brushProperty name="width" value="0.05" units="cm"/>
      <inkml:brushProperty name="height" value="0.05" units="cm"/>
    </inkml:brush>
  </inkml:definitions>
  <inkml:trace contextRef="#ctx0" brushRef="#br0">11 205 12979,'-4'-41'1360,"0"12"423,1-57-1,3 85-1668,0-1 0,0 1-1,0 0 1,0 0 0,1 0 0,-1 0 0,0 0 0,1-1-1,-1 1 1,0 0 0,1 0 0,0 0 0,-1 0 0,1 0 0,0-1-1,5 3 1065,2 12-322,1 18-281,0 0-1,-2 0 1,4 43-1,-4-30-372,8 71 102,20 98-48,-35-213-256,12 34 36,-12-34-33,1 1 0,-1 0-1,0 0 1,1-1-1,-1 1 1,1-1 0,-1 1-1,1 0 1,-1-1 0,1 1-1,-1-1 1,1 1 0,-1-1-1,1 1 1,0-1 0,-1 1-1,1-1 1,0 0 0,0 0-1,-1 1 1,1-1 0,0 0-1,0 0 1,-1 0 0,1 1-1,0-1 1,0 0 0,0 0-1,-1 0 1,1-1-1,0 1 1,0 0 0,-1 0-1,1 0 1,0 0 0,0-1-1,-1 1 1,1 0 0,0-1-1,-1 1 1,1-1 0,1 0-1,2-2 22,-1 0 0,1-1 0,0 0 0,-1 0 0,0 0 0,0 0 0,0 0 0,0-1 0,3-8 0,16-48 186,-19 52-177,23-82 183,-3-1-1,21-186 1,-42 264-545,-2-10-1159,0 24 1455,0-1-1,0 1 0,-1 0 0,1-1 1,-1 1-1,1-1 0,0 1 1,-1 0-1,1-1 0,-1 1 0,1 0 1,-1-1-1,1 1 0,-1 0 1,1 0-1,-1 0 0,1-1 1,-1 1-1,1 0 0,-1 0 0,1 0 1,-1 0-1,1 0 0,-1 0 1,1 0-1,-1 0 0,1 0 0,-1 0 1,1 0-1,-1 1 0,0-1 1,1 0-1,-1 0 0,1 0 0,0 1 1,-1-1-1,1 0 0,-1 1 1,-15 5-698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3.625"/>
    </inkml:context>
    <inkml:brush xml:id="br0">
      <inkml:brushProperty name="width" value="0.05" units="cm"/>
      <inkml:brushProperty name="height" value="0.05" units="cm"/>
    </inkml:brush>
  </inkml:definitions>
  <inkml:trace contextRef="#ctx0" brushRef="#br0">0 1 14987,'17'33'1897,"-2"-3"-1177,2-9-288,2 1 1216,2-4-944,-1 1-232,2-7-728,1-4-328,-2-8 480,3-6-168,4-17-176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4.056"/>
    </inkml:context>
    <inkml:brush xml:id="br0">
      <inkml:brushProperty name="width" value="0.05" units="cm"/>
      <inkml:brushProperty name="height" value="0.05" units="cm"/>
    </inkml:brush>
  </inkml:definitions>
  <inkml:trace contextRef="#ctx0" brushRef="#br0">79 195 15595,'-6'4'239,"1"0"-1,0 1 1,0-1-1,1 1 1,-1 0-1,1 1 1,0-1-1,1 0 1,-1 1 0,1 0-1,0 0 1,0 0-1,1 0 1,-2 9-1,-1 3-20,1 0-1,0 0 0,-1 34 1,5-50-195,-1 0 0,1 0 0,0 0-1,0 0 1,1 0 0,-1 1 0,0-1 0,1 0 0,-1 0 0,1 0 0,-1 0-1,1 0 1,0 0 0,0-1 0,0 1 0,2 3 0,-2-5-11,-1 1 1,1-1-1,-1 0 1,1 0-1,-1 1 1,1-1-1,-1 0 1,1 0-1,0 1 1,-1-1-1,1 0 1,-1 0-1,1 0 1,-1 0-1,1 0 1,0 0-1,-1 0 1,1 0-1,-1 0 1,1 0-1,0 0 1,0-1-1,1 0 13,0 0 0,0 0-1,0 0 1,0 0 0,0 0 0,-1 0-1,1-1 1,3-3 0,14-16 138,-1-2 0,-1 0-1,17-30 1,-22 32-113,1 1 0,0 1 1,2 0-1,0 0 0,30-26 0,-44 43-59,1 1-1,0 0 1,-1-1 0,1 1-1,0 0 1,0 0 0,0 0 0,0 0-1,0 0 1,0 0 0,0 1-1,0-1 1,1 1 0,-1-1-1,0 1 1,0 0 0,0 0 0,1 0-1,-1 0 1,0 0 0,0 1-1,0-1 1,1 0 0,-1 1-1,0 0 1,0 0 0,0-1-1,0 1 1,0 0 0,0 1 0,0-1-1,-1 0 1,1 0 0,0 1-1,-1-1 1,1 1 0,-1 0-1,1-1 1,-1 1 0,0 0 0,1 0-1,-1 0 1,1 2 0,3 7-18,0-1 0,-1 1 0,0 0 1,3 17-1,-5-19 95,1 0 1,-1 0-1,1 0 1,1-1-1,0 1 0,0-1 1,6 9-1,-9-17-42,-1 1-1,1 0 1,0 0 0,0 0 0,0 0-1,0-1 1,0 1 0,0-1-1,0 1 1,0 0 0,0-1-1,0 0 1,0 1 0,0-1 0,0 0-1,0 1 1,1-1 0,-1 0-1,0 0 1,0 0 0,0 0 0,0 0-1,1 0 1,-1 0 0,0-1-1,0 1 1,0 0 0,0-1-1,0 1 1,0 0 0,0-1 0,1 1-1,-1-1 1,-1 0 0,1 1-1,2-3 1,4-2 94,-1 0 0,0-1 0,0 0 0,5-7-1,-8 9-67,57-73 575,21-25-757,-79 100 89,0 0-1,0 0 1,0 0-1,0 0 1,0 0 0,1 1-1,-1-1 1,0 1-1,1-1 1,-1 1 0,1 0-1,4-1 1,-6 2 22,-1-1 1,1 1-1,0 0 0,-1 0 1,1 1-1,0-1 1,-1 0-1,1 0 0,-1 0 1,1 0-1,0 0 1,-1 1-1,1-1 0,-1 0 1,1 1-1,0-1 1,-1 0-1,1 1 0,-1-1 1,0 1-1,2 0 0,-1 1-12,0-1 0,0 1 0,0 0 0,-1-1 0,1 1 0,0 0 0,-1 0 0,1-1 0,-1 1 0,0 4 0,1 24-147,-2-23 205,1-1 0,0 0 0,0 1 0,1-1 0,1 7 0,-2-13-22,0 0 0,0 0 1,0 1-1,1-1 0,-1 0 1,0 1-1,0-1 0,0 0 1,0 0-1,0 1 1,1-1-1,-1 0 0,0 0 1,0 0-1,0 1 0,1-1 1,-1 0-1,0 0 0,0 0 1,1 1-1,-1-1 1,0 0-1,0 0 0,1 0 1,-1 0-1,0 0 0,1 0 1,-1 0-1,0 0 0,0 0 1,1 0-1,-1 0 1,0 0-1,1 0 0,-1 0 1,0 0-1,0 0 0,1 0 1,-1 0-1,0 0 0,1 0 1,-1 0-1,0 0 1,0-1-1,1 1 0,-1 0 1,0 0-1,0 0 0,1 0 1,-1-1-1,0 1 1,13-13 103,-12 12-103,41-52-268,-30 36-435,1 0 0,0 1 1,2 0-1,-1 2 1,18-14-1,-16 20-1026,-15 8 1674,-1 0 1,0 0-1,1 0 1,-1 0 0,1 0-1,-1 0 1,0 0 0,1 0-1,-1 0 1,0 0-1,1 0 1,-1 0 0,0 0-1,1 0 1,-1 0 0,0 0-1,1 1 1,-1-1-1,0 0 1,0 0 0,1 0-1,-1 1 1,0-1 0,1 0-1,-1 0 1,0 1-1,0-1 1,0 0 0,1 0-1,-1 1 1,0-1 0,0 0-1,0 1 1,0-1-1,0 0 1,1 1 0,-1-1-1,0 0 1,0 1 0,0-1-1,0 0 1,0 1 0,0 7-502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4.425"/>
    </inkml:context>
    <inkml:brush xml:id="br0">
      <inkml:brushProperty name="width" value="0.05" units="cm"/>
      <inkml:brushProperty name="height" value="0.05" units="cm"/>
    </inkml:brush>
  </inkml:definitions>
  <inkml:trace contextRef="#ctx0" brushRef="#br0">8 206 14259,'-6'120'2389,"5"0"-1,15 126 1,-6-147-2275,-2-186 241,-5 74-322,18-288 518,24 3-934,-41 288 342,-1 4-7,0 0-1,0 0 1,0 0 0,1 0-1,0 0 1,0 1 0,1-1-1,0 1 1,0-1 0,0 1-1,8-9 1,-11 13 43,1 1 1,-1-1-1,1 1 0,0-1 1,-1 1-1,1 0 0,0-1 0,0 1 1,-1 0-1,1 0 0,0-1 1,0 1-1,-1 0 0,1 0 1,0 0-1,0 0 0,0 0 1,-1 0-1,1 0 0,0 0 1,0 0-1,-1 1 0,1-1 1,0 0-1,0 0 0,-1 1 0,1-1 1,0 0-1,-1 1 0,1-1 1,0 1-1,-1-1 0,1 1 1,0-1-1,-1 1 0,1-1 1,-1 1-1,1 0 0,-1-1 1,1 2-1,1 1-10,0 0 0,0 1 0,0-1 0,0 1 1,0 0-1,1 6 0,-1 2 30,0-1 1,-1 1 0,-1-1-1,0 1 1,-1-1 0,0 1-1,0 0 1,-1-1-1,-1 0 1,0 0 0,-1 1-1,0-2 1,0 1 0,-1 0-1,-1-1 1,0 0-1,0 0 1,-1-1 0,0 0-1,-14 15 1,0-12-818,21-12 786,0 0-1,0-1 1,0 1-1,1 0 1,-1 0 0,0-1-1,0 1 1,0 0-1,0 0 1,0-1 0,0 1-1,0 0 1,0 0-1,0-1 1,0 1 0,0 0-1,0-1 1,0 1-1,0 0 1,0 0 0,0-1-1,0 1 1,0 0-1,0-1 1,0 1-1,-1 0 1,1 0 0,0-1-1,0 1 1,0 0-1,0 0 1,-1 0 0,1-1-1,0 1 1,0 0-1,0 0 1,-1 0 0,1 0-1,0-1 1,0 1-1,-1 0 1,1 0 0,0 0-1,0 0 1,-1 0-1,1 0 1,0 0 0,-1 0-1,1 0 1,0 0-1,0 0 1,-1 0-1,1 0 1,0 0 0,-1 0-1,1 0 1,0 0-1,0 0 1,-1 0 0,1 0-1,0 0 1,0 0-1,-1 1 1,1-1 0,8-16-426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4.842"/>
    </inkml:context>
    <inkml:brush xml:id="br0">
      <inkml:brushProperty name="width" value="0.05" units="cm"/>
      <inkml:brushProperty name="height" value="0.05" units="cm"/>
    </inkml:brush>
  </inkml:definitions>
  <inkml:trace contextRef="#ctx0" brushRef="#br0">63 75 16339,'-45'116'3711,"41"-102"-3302,0 1 0,1 0 0,0 0 0,1 0 1,1 30-1,1-45-388,-1 1 0,1 0 0,0 0 0,0-1 0,0 1 0,1 0 0,-1-1 0,0 1 0,0 0 0,0-1 0,0 1 0,1 0 0,-1-1 0,0 1 0,1-1 0,-1 1 0,0 0 0,1-1 0,-1 1 0,1-1 0,-1 1 0,1-1 0,-1 1 0,1-1 0,-1 0 0,2 1 0,-1-1-6,0 0 0,0 0-1,0 0 1,0 0-1,0 0 1,0 0 0,-1 0-1,1-1 1,0 1-1,0 0 1,0-1-1,0 1 1,0-1 0,0 1-1,-1-1 1,2 0-1,6-5 22,-1-1 0,13-14 0,-15 16 10,22-25-298,2 1-1,1 1 0,64-45 0,-96 73 317,0 0-1,0 0 0,0 0 0,0 0 0,0-1 0,0 1 0,0-1 0,0 0 0,0 1 0,0-1 0,1 0 1,-3-1-1,-28-17 914,27 16-842,0-1 0,0 0 0,0 0 0,0-1 0,1 0 0,-1 1-1,1-1 1,1-1 0,-1 1 0,1 0 0,-1-1 0,-2-7 0,6 12-152,0 1 0,0 0 0,0-1 1,0 1-1,0 0 0,0-1 0,0 1 0,0 0 1,0-1-1,0 1 0,1 0 0,-1-1 0,0 1 0,0 0 1,0-1-1,0 1 0,0 0 0,1-1 0,-1 1 1,0 0-1,0-1 0,0 1 0,1 0 0,-1 0 1,0-1-1,1 1 0,-1 0 0,0 0 0,0 0 0,1 0 1,-1-1-1,0 1 0,1 0 0,-1 0 0,0 0 1,1 0-1,-1 0 0,0 0 0,1 0 0,-1 0 1,1 0-1,18 0-761,-15 0 574,22 1-770,0-1 0,0-1 1,41-7-1,-20-1 66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5.875"/>
    </inkml:context>
    <inkml:brush xml:id="br0">
      <inkml:brushProperty name="width" value="0.05" units="cm"/>
      <inkml:brushProperty name="height" value="0.05" units="cm"/>
    </inkml:brush>
  </inkml:definitions>
  <inkml:trace contextRef="#ctx0" brushRef="#br0">64 527 13915,'-9'12'668,"0"0"1,1 1-1,1 0 1,-10 21-1,15-28-439,-1 0 0,1 0 0,0 1 0,1-1 0,0 1 0,0-1 0,0 1 1,1 0-1,-1-1 0,2 1 0,-1-1 0,2 10 0,-1-15-190,-1 1 1,0-1-1,0 0 1,1 1-1,-1-1 0,1 0 1,-1 0-1,1 0 1,0 0-1,0 0 1,-1 1-1,1-1 0,0 0 1,0 0-1,0-1 1,0 1-1,0 0 0,0 0 1,0 0-1,0-1 1,0 1-1,0 0 0,1-1 1,-1 1-1,2 0 1,0-1-3,-1 0 0,1 0 0,-1 0-1,1-1 1,0 1 0,-1-1 0,1 1 0,-1-1 0,0 0 0,1 0 0,-1 0 0,4-1 0,5-5 6,0 0 0,0-1-1,-1 0 1,10-10 0,-2 1-141,-1-1 1,-1-1-1,-1-1 0,-1 0 0,0 0 1,-2-2-1,0 1 0,-2-2 1,0 1-1,8-32 0,-16 50-39,-1-1 0,0 1 0,-1-1-1,1 1 1,-1-1 0,0 1 0,-1-7 0,1 11 118,0 0 1,0 0 0,0 0 0,0-1 0,0 1 0,0 0 0,0 0 0,0-1 0,0 1-1,0 0 1,0 0 0,0 0 0,0-1 0,0 1 0,0 0 0,-1 0 0,1 0 0,0-1-1,0 1 1,0 0 0,0 0 0,0 0 0,-1 0 0,1 0 0,0-1 0,0 1 0,0 0-1,0 0 1,-1 0 0,1 0 0,0 0 0,0 0 0,-1 0 0,1 0 0,0 0 0,0 0-1,-8 5-332,-2 11 40,4-3 243,1 1-1,-7 21 0,11-29 133,0-1 0,-1 1 1,2 0-1,-1-1 0,1 1 0,0 0 1,0 0-1,0-1 0,2 8 0,-2-13-45,1 1-1,-1-1 1,0 1-1,0 0 0,1-1 1,-1 1-1,1-1 1,-1 1-1,0-1 1,1 1-1,-1-1 0,1 1 1,-1-1-1,1 1 1,-1-1-1,1 0 1,-1 1-1,1-1 0,0 0 1,-1 1-1,1-1 1,0 0-1,-1 0 0,1 0 1,-1 0-1,1 1 1,0-1-1,-1 0 1,1 0-1,0 0 0,-1 0 1,1 0-1,0-1 1,-1 1-1,1 0 0,0 0 1,-1 0-1,1-1 1,0 1-1,24-13 328,-9 2-270,-1-1 1,-1-1-1,0-1 0,-1 0 0,0 0 0,12-19 0,56-99-287,-24 15-682,-50 99 621,0 0-1,-2-1 1,0 0-1,4-28 1,-9 45 249,0 0 1,1 1 0,-1-1 0,0 0 0,0 0 0,0 0 0,0 0 0,-1 1 0,1-1 0,0 0-1,-1 0 1,1 0 0,-1 1 0,-1-4 0,2 5 19,-1 0 0,1 0 0,-1-1 0,1 1 0,0 0 0,-1 0 0,1-1 0,-1 1 0,1 0-1,-1 0 1,1 0 0,-1 0 0,1 0 0,-1 0 0,1 0 0,-1 0 0,1 0 0,-1 0 0,1 0 0,-1 0 0,1 0 0,-1 0 0,1 0 0,-1 1 0,1-1 0,0 0 0,-1 0-1,1 0 1,-1 1 0,1-1 0,-1 0 0,1 1 0,-5 2 40,1 1 0,0 0 0,0 0 0,1 0 0,-1 0 0,1 1 0,0-1 0,-3 7-1,-9 18 423,3 1 0,0 1 0,2-1 0,1 2-1,1-1 1,2 1 0,2 0 0,-2 62-1,6-86-358,1 1-1,0 0 0,0-1 0,1 1 0,4 12 0,-5-20-88,-1 1-1,1-1 0,-1 1 0,1-1 0,-1 1 0,1-1 1,0 0-1,0 1 0,0-1 0,0 0 0,0 0 0,0 1 1,0-1-1,0 0 0,0 0 0,0 0 0,1 0 1,-1-1-1,0 1 0,1 0 0,-1 0 0,1-1 0,-1 1 1,1-1-1,-1 1 0,1-1 0,-1 0 0,1 1 0,-1-1 1,1 0-1,-1 0 0,1 0 0,0 0 0,-1-1 0,1 1 1,-1 0-1,3-1 0,-1-1-2,0 0 1,0 0 0,0 0-1,-1 0 1,1 0-1,0-1 1,-1 1-1,0-1 1,1 0-1,-1 1 1,0-1 0,-1 0-1,1 0 1,0-1-1,-1 1 1,0 0-1,1 0 1,0-7-1,2-5 21,-1 0-1,3-28 1,-5 33-33,-1 0-1,1 1 1,-2-1 0,1 0 0,-1 0-1,-1 1 1,0-1 0,0 1 0,-4-12-1,6 21 2,-1 0 1,1-1-1,0 1 0,0 0 0,0-1 0,0 1 0,0 0 0,-1-1 0,1 1 0,0 0 0,0-1 1,0 1-1,-1 0 0,1-1 0,0 1 0,-1 0 0,1 0 0,0-1 0,-1 1 0,1 0 0,0 0 1,-1 0-1,1 0 0,0-1 0,-1 1 0,1 0 0,0 0 0,-1 0 0,0 0 0,-3 9-49,1 18-18,4-22 64,0 1 0,0-1 1,0 1-1,0-1 0,1 0 1,0 1-1,0-1 0,1 0 0,-1 0 1,1-1-1,5 7 0,-7-9 9,0 0-1,1-1 1,-1 1-1,1-1 1,0 1-1,-1-1 1,1 0-1,0 1 1,0-1-1,0 0 0,0 0 1,0 0-1,0-1 1,0 1-1,0 0 1,0-1-1,0 1 1,0-1-1,0 0 1,0 0-1,1 0 1,-1 0-1,0 0 1,0 0-1,0-1 1,0 1-1,0-1 1,0 1-1,0-1 1,0 0-1,4-1 1,3-4-26,1-1 1,-1 0 0,0 0 0,-1-1 0,1 0-1,-2-1 1,1 1 0,-1-1 0,0-1 0,-1 0-1,0 1 1,-1-2 0,8-20 0,-44 114-91,15-14 378,15-62-210,0 0 0,1 0-1,0 0 1,0 0 0,0 0-1,1 0 1,0 0-1,3 7 1,-4-12-40,1-1 0,-1 0 0,1 1 0,-1-1-1,1 0 1,0 0 0,0 0 0,-1 0 0,1 0 0,0 0 0,0 0 0,0 0-1,0 0 1,1 0 0,-1 0 0,0 0 0,0-1 0,0 1 0,1-1 0,-1 1-1,0-1 1,1 1 0,-1-1 0,0 0 0,1 1 0,-1-1 0,0 0 0,1 0 0,-1 0-1,1 0 1,-1 0 0,0-1 0,1 1 0,-1 0 0,0-1 0,1 1 0,0-1-1,6-2 10,-1 1-1,0-1 0,0-1 0,0 1 0,9-8 0,8-7-79,-2-1 0,0 0 0,-1-2 0,23-29 0,62-100-1252,-104 147 1262,10-14-210,-8 14 112,-3 11 4,-14 66 434,7-48 122,-2 36 0,7-61-396,1 0 0,0 0 0,0 0 0,0 0 0,0 0 0,0 0 0,0 0 1,0 1-1,0-1 0,0 0 0,1 0 0,-1 0 0,0 0 0,1 0 0,-1 0 0,1 0 0,-1 0 0,1 0 0,-1 0 0,1 0 0,0 0 1,0 0-1,-1-1 0,1 1 0,0 0 0,2 1 0,-2-2-9,1 1-1,0-1 1,0 0 0,0 1 0,-1-1-1,1 0 1,0 0 0,0-1 0,0 1-1,-1 0 1,1 0 0,0-1 0,0 1 0,3-2-1,4-2-63,0-1-1,0 0 0,-1 0 0,16-12 1,-23 16 43,34-31-330,-33 30 315,0-1 0,0 1 0,-1 0 0,1-1-1,0 1 1,-1-1 0,0 1 0,1-1 0,-1 0 0,0 1 0,-1-1-1,1 0 1,0-5 0,-1 8 32,1-1 0,-1 1 0,0 0 0,0 0 0,0-1 0,0 1 0,0 0 0,1 0 0,-1-1 0,0 1 0,0 0 0,0 0 0,1 0 0,-1 0 0,0-1 0,0 1-1,1 0 1,-1 0 0,0 0 0,0 0 0,1 0 0,-1 0 0,0-1 0,0 1 0,1 0 0,-1 0 0,0 0 0,1 0 0,-1 0 0,0 0 0,0 0 0,1 0 0,-1 0 0,1 1 0,-1-1 7,1 0 1,0 0 0,0 0 0,-1 0-1,1 0 1,0-1 0,0 1-1,-1 0 1,1 0 0,0 0-1,-1-1 1,1 1 0,0 0-1,-1-1 1,1 1 0,-1-1-1,1 1 1,0-1 0,-1 1 0,1-1-1,-1 1 1,1-1 0,0 0-1,-1-1-67,1 0 0,0 0-1,-1 0 1,0 0-1,1 0 1,-1-1 0,0 1-1,0 0 1,0 0 0,0 0-1,0 0 1,-1 0-1,1 0 1,-1 0 0,1 0-1,-1 0 1,0 0 0,0 0-1,0 0 1,0 0-1,0 0 1,0 0 0,0 1-1,-3-4 1,-4-4-126,-1 0 0,0 1 0,-11-9 0,10 9 121,-24-19-384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6.279"/>
    </inkml:context>
    <inkml:brush xml:id="br0">
      <inkml:brushProperty name="width" value="0.05" units="cm"/>
      <inkml:brushProperty name="height" value="0.05" units="cm"/>
    </inkml:brush>
  </inkml:definitions>
  <inkml:trace contextRef="#ctx0" brushRef="#br0">1 41 7066,'11'-5'11002,"2"1"-9290,1 0-1248,-1-2-864,-1-3-96,-6 5 624,-5 0-432,-1 0-504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6.762"/>
    </inkml:context>
    <inkml:brush xml:id="br0">
      <inkml:brushProperty name="width" value="0.05" units="cm"/>
      <inkml:brushProperty name="height" value="0.05" units="cm"/>
    </inkml:brush>
  </inkml:definitions>
  <inkml:trace contextRef="#ctx0" brushRef="#br0">1 287 17140,'0'3'297,"0"-1"0,0 1 1,0 0-1,0-1 1,1 1-1,-1-1 0,1 1 1,0 3-1,-1-6-255,1 0 0,-1 0 0,0 1 0,0-1 0,0 0 0,0 0 0,1 0 0,-1 0 0,0 1 0,0-1 1,0 0-1,1 0 0,-1 0 0,0 0 0,0 0 0,1 0 0,-1 0 0,0 0 0,0 0 0,1 1 0,-1-1 0,0 0 0,0 0 0,1 0 0,-1 0 0,0-1 0,0 1 0,1 0 0,-1 0 0,0 0 0,1 0 1,13-10 952,-2-2-824,0-1 0,-1 0 0,0-1 0,-1 0 0,-1-1 1,0 0-1,-1 0 0,-1-1 0,0 0 0,-2 0 0,6-19 1,-11 33-175,0 0 1,1 0 0,-1 0 0,0 0 0,0 0 0,0 0 0,-1 0 0,1 0 0,0 0-1,-1 0 1,1 0 0,-1 0 0,-1-2 0,2 4-1,0-1 1,-1 1-1,1-1 0,-1 1 1,1-1-1,-1 1 0,1-1 1,-1 1-1,1 0 0,-1-1 1,0 1-1,1 0 0,-1-1 1,1 1-1,-1 0 0,0 0 1,1 0-1,-1 0 0,0-1 1,1 1-1,-1 0 0,0 0 1,1 0-1,-1 0 0,0 0 1,1 1-1,-1-1 0,0 0 1,1 0-1,-1 0 0,1 1 1,-1-1-1,0 0 0,1 0 1,-1 1-1,1-1 0,-1 1 1,1-1-1,-1 0 0,0 2 1,-4 1-11,1 1 0,0 1 0,0-1 0,0 1 0,1-1-1,0 1 1,-1 0 0,2 0 0,-1 0 0,1 1 0,-1-1 0,1 1 0,-1 6 0,1-3 4,0-1 0,0 0 0,1 1-1,0-1 1,0 1 0,1-1 0,1 1 0,1 13-1,-2-21 11,1 1-1,-1-1 0,0 1 0,1-1 1,-1 1-1,1-1 0,0 1 0,0-1 0,-1 1 1,1-1-1,0 0 0,0 1 0,0-1 1,0 0-1,1 0 0,-1 0 0,0 0 0,0 0 1,1 0-1,-1 0 0,3 1 0,-1-1 2,-1-1 1,1 1-1,-1-1 0,1 0 0,0 1 0,0-1 0,-1 0 0,1-1 0,0 1 1,-1 0-1,1-1 0,2 0 0,7-4 9,0 1 0,0-2-1,0 1 1,14-11 0,16-12 24,41-38 0,-45 34 50,52-32 0,-89 64-85,25-13 88,-26 13-84,1 0 0,-1 0 1,1 0-1,0 0 0,-1 0 0,1 0 0,-1 1 0,1-1 0,-1 0 0,1 0 1,-1 0-1,1 0 0,-1 1 0,1-1 0,-1 0 0,0 1 0,1-1 0,-1 0 1,1 1-1,-1-1 0,0 0 0,1 1 0,-1-1 0,0 1 0,1-1 0,-1 1 0,0-1 1,0 1-1,1-1 0,-1 1 0,0-1 0,0 1 0,0-1 0,0 1 0,0-1 1,0 1-1,0-1 0,0 1 0,0-1 0,0 1 0,0-1 0,0 1 0,0 0 1,0 5 40,0-1 1,1 1 0,-1-1 0,1 0 0,1 1-1,-1-1 1,1 0 0,0 0 0,4 9 0,-5-12-28,1-1 1,-1 1 0,0-1 0,1 0 0,-1 1-1,1-1 1,-1 0 0,1 0 0,0 0 0,-1 0 0,1 0-1,0 0 1,0-1 0,0 1 0,0-1 0,0 1 0,-1-1-1,1 0 1,0 1 0,0-1 0,0 0 0,0 0-1,0 0 1,0-1 0,0 1 0,0 0 0,0-1 0,0 1-1,0-1 1,2-1 0,10-4 28,0-1 0,0 0 0,-1-1 0,0 0 1,-1-1-1,16-14 0,-12 10-273,0 1 1,27-16-1,-41 27 188,-1 1 0,0-1-1,0 0 1,1 1-1,-1-1 1,1 1 0,-1-1-1,0 1 1,1 0 0,-1-1-1,1 1 1,-1 0-1,3 0 1,-4 0 1,0 1 0,1-1 0,-1 0 0,0 0 0,0 0 0,1 0 0,-1 1 0,0-1 0,0 0 0,1 0 0,-1 1 0,0-1 0,0 0 0,0 1 0,1-1 0,-1 0 0,0 1 0,0-1 0,0 0 0,0 1 0,0-1 0,0 0 0,0 1 0,0-1 0,0 0 0,0 1 0,0-1 0,0 0 0,0 1 0,0-1 0,0 0 0,0 1 0,-1 3-166,-1 0 0,1 1 0,-1-1-1,0-1 1,0 1 0,-3 5 0,-6 7-123,0 0-60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7.488"/>
    </inkml:context>
    <inkml:brush xml:id="br0">
      <inkml:brushProperty name="width" value="0.05" units="cm"/>
      <inkml:brushProperty name="height" value="0.05" units="cm"/>
    </inkml:brush>
  </inkml:definitions>
  <inkml:trace contextRef="#ctx0" brushRef="#br0">1 255 17180,'2'-1'2387,"1"9"-1213,1 17-290,-2-13 90,18 76 309,56 155-1,-72-231-1246,0-1 0,0-1-1,9 17 1,-12-25-19,0 0-1,0 0 1,0-1 0,0 1 0,1 0-1,-1-1 1,1 1 0,-1 0-1,1-1 1,0 0 0,0 1 0,-1-1-1,1 0 1,0 0 0,0 0 0,0 0-1,0 0 1,0-1 0,3 1-1,-4 0 1,1-1 0,0 0 0,-1 0 0,1 0-1,-1-1 1,1 1 0,-1 0 0,1-1-1,-1 1 1,0-1 0,1 1 0,-1-1-1,1 1 1,-1-1 0,0 0 0,0 0-1,1 0 1,0-1 0,18-22 175,-16 18-144,23-35 240,-2 0-1,23-52 1,31-94 334,-66 155-536,0 0-48,18-43-269,22-81 0,-51 137-802,-2 18 1008,0 1 1,0 0-1,0 0 1,-1 0-1,1 0 1,0 0 0,0 0-1,0 0 1,0-1-1,0 1 1,-1 0-1,1 0 1,0 0-1,0 0 1,0 0-1,0 0 1,0 0-1,-1 0 1,1 0-1,0 0 1,0 0-1,0 0 1,0 0-1,-1 0 1,1 0-1,0 0 1,0 0-1,0 0 1,0 0-1,-1 0 1,1 0-1,0 0 1,0 1-1,0-1 1,0 0-1,0 0 1,0 0-1,-1 0 1,1 0-1,0 0 1,0 0-1,0 1 1,0-1-1,0 0 1,0 0-1,0 0 1,0 0-1,-1 1 1,-18 26-1072,5 2 347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7.922"/>
    </inkml:context>
    <inkml:brush xml:id="br0">
      <inkml:brushProperty name="width" value="0.05" units="cm"/>
      <inkml:brushProperty name="height" value="0.05" units="cm"/>
    </inkml:brush>
  </inkml:definitions>
  <inkml:trace contextRef="#ctx0" brushRef="#br0">1 0 14387,'11'18'1760,"6"0"-1031,5 2-321,-2 2 1520,1-1-1368,2-1-648,-1 1-360,-4-13 328,-1-8-168,-1-16-136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8.728"/>
    </inkml:context>
    <inkml:brush xml:id="br0">
      <inkml:brushProperty name="width" value="0.05" units="cm"/>
      <inkml:brushProperty name="height" value="0.05" units="cm"/>
    </inkml:brush>
  </inkml:definitions>
  <inkml:trace contextRef="#ctx0" brushRef="#br0">142 562 17100,'-13'10'314,"-1"0"0,1 1 1,1 1-1,0 0 1,1 0-1,0 1 0,-14 22 1,21-28-252,0 0 1,0 1-1,1-1 0,-1 1 1,2 0-1,-1 0 0,1 0 1,1 1-1,-1-1 0,1 0 1,1 1-1,0-1 0,0 0 1,0 1-1,1-1 0,0 0 1,3 9-1,-3-13-65,-1-1 0,1 0-1,0 1 1,1-1 0,-1 0 0,1 0-1,-1 0 1,1 0 0,0 0 0,0-1-1,0 1 1,0 0 0,1-1 0,-1 0-1,1 1 1,-1-1 0,1 0 0,0 0 0,0 0-1,0-1 1,0 1 0,0-1 0,0 0-1,0 0 1,0 0 0,1 0 0,-1 0-1,0-1 1,1 1 0,-1-1 0,1 0-1,-1 0 1,0 0 0,1-1 0,-1 1-1,5-2 1,4-1-27,0 0-1,0-2 1,0 1-1,0-2 1,-1 1-1,1-2 1,-2 1 0,16-13-1,-8 4 27,-1-1 1,0-1-1,-1 0 0,-1-1 1,-1 0-1,-1-1 0,0-1 0,-2 0 1,0-1-1,-1 0 0,-1-1 1,11-42-1,-13 36 36,-2-1 0,-1 1 0,-1-1 0,-1 1 0,-2-1 0,0 0 0,-2 0 0,-2 1 0,0-1 0,-10-28 0,11 45 32,-1 1-1,-10-23 1,12 30-45,0 1 1,0 0-1,0 0 1,0 0-1,0 0 1,-1 0-1,0 0 1,1 1-1,-1-1 0,0 1 1,0 0-1,0 0 1,-5-3-1,6 5-12,1-1-1,-1 1 1,0-1-1,1 1 1,-1 0 0,1-1-1,-1 1 1,0 0-1,1 0 1,-1 0-1,1 0 1,-1 1 0,0-1-1,1 0 1,-1 1-1,1-1 1,-1 1-1,1-1 1,-1 1-1,1 0 1,-1 0 0,1 0-1,0-1 1,-1 1-1,1 1 1,0-1-1,0 0 1,0 0 0,0 0-1,0 1 1,0-1-1,0 0 1,0 1-1,0 1 1,-4 6 16,0 1 0,1-1 0,0 1 0,-3 11-1,6-15-9,-17 60 15,3 0 1,3 0-1,3 1 1,-1 115 0,9-167-27,2 1 1,0-1-1,0 0 1,2 0 0,0 0-1,7 22 1,-9-33-3,1-1-1,0 0 1,-1 0 0,1 0 0,0 1 0,0-2 0,1 1 0,-1 0 0,0 0-1,1-1 1,0 0 0,0 1 0,0-1 0,3 2 0,-2-3-1,-1 1 1,1-1-1,-1 0 0,1 0 1,0-1-1,-1 1 0,1-1 1,0 0-1,0 0 0,-1 0 1,1 0-1,0-1 0,0 0 1,-1 1-1,1-1 0,5-3 1,6-2-3,0 0 0,-1-2 0,0 1 1,0-2-1,-1 0 0,13-12 0,74-71-21,-72 65 17,13-15-12,-23 23-7,0 2 0,1 0 1,23-17-1,-40 33 22,-1 0-1,1 0 1,0-1-1,0 2 1,-1-1 0,1 0-1,0 0 1,0 0 0,0 1-1,0-1 1,0 1 0,0 0-1,0-1 1,4 1-1,-5 1 4,0-1-1,1 1 0,-1-1 0,0 1 0,0 0 1,0-1-1,0 1 0,0 0 0,0 0 0,0 0 1,-1 0-1,1-1 0,0 1 0,0 1 0,-1-1 1,1 0-1,-1 0 0,1 0 0,-1 0 1,1 0-1,-1 0 0,1 1 0,-1-1 0,0 0 1,0 0-1,0 2 0,3 17 3,-1 0 0,-2 35-1,-1-36 20,1 0 0,1 0 0,4 26 0,-5-44-18,1 0 0,-1 0 0,0 0 0,0 0 0,0 0 0,1 0 0,-1 0 0,1 0 0,-1 0 0,1 0 0,-1 0 0,1 0 0,-1 0 0,1-1 0,0 1 0,-1 0 0,1 0 0,0-1 0,2 2 0,-3-2-2,1 0-1,0 0 1,-1 0-1,1 0 1,0 0-1,-1 0 1,1 0-1,0 0 1,-1 0-1,1 0 1,0-1-1,-1 1 1,1 0-1,-1 0 1,1-1-1,0 1 1,-1-1-1,1 1 1,-1 0-1,1-1 1,-1 1-1,1-2 1,4-3-20,-1 0 1,0 0 0,-1-1-1,1 0 1,2-6 0,10-25-104,-1 0 0,-3-2 1,0 0-1,-3 0 0,8-67 1,-12 49 44,-3 1 1,-2-1 0,-10-80 0,8 126 113,0-1 1,0 1 0,-1 0-1,-5-14 1,8 25-34,0-1-1,0 1 1,0 0 0,0-1-1,0 1 1,0 0 0,-1-1 0,1 1-1,0 0 1,0-1 0,0 1 0,-1 0-1,1-1 1,0 1 0,0 0 0,-1-1-1,1 1 1,0 0 0,0 0 0,-1 0-1,1-1 1,0 1 0,-1 0 0,1 0-1,0 0 1,-1 0 0,1-1 0,-1 1-1,1 0 1,-1 0 0,-4 10 76,0 18 7,2 25-53,2 1 0,2 0 0,3 0 0,2-1 0,2 1 0,23 77 0,-24-110-109,0-1-1,2 0 1,0 0-1,1 0 1,1-1 0,24 32-1,-110-134-2750,22 27 3076,-61-84 0,111 137-116,0-1 0,1 0 0,0 0-1,0 0 1,0 0 0,-2-8 0,4 11-96,0 0 1,-1 0-1,1 0 1,0 0-1,0 0 1,0 0-1,0 0 1,1 0-1,-1 0 1,0 0-1,0 0 1,0 0-1,1 0 1,-1 0-1,1 0 1,-1 1-1,0-1 1,1 0 0,0 0-1,-1 0 1,1 1-1,-1-1 1,1 0-1,0 0 1,0 1-1,-1-1 1,1 1-1,0-1 1,0 1-1,0-1 1,0 1-1,0-1 1,-1 1-1,1 0 1,2-1-1,27-7 258,1 2-1,0 0 1,37-1 0,11-1-536,42-10 95,-68 13 24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8.325"/>
    </inkml:context>
    <inkml:brush xml:id="br0">
      <inkml:brushProperty name="width" value="0.05" units="cm"/>
      <inkml:brushProperty name="height" value="0.05" units="cm"/>
    </inkml:brush>
  </inkml:definitions>
  <inkml:trace contextRef="#ctx0" brushRef="#br0">109 238 13699,'-1'1'41,"-14"11"900,0 1-1,0 0 1,-19 24-1,31-32-743,0-1 0,0 0-1,0 1 1,0 0 0,1 0 0,0 0-1,0 0 1,0 0 0,1 0-1,-1 1 1,1-1 0,1 0 0,-1 1-1,1-1 1,0 1 0,0-1-1,2 11 1,-2-13-125,1-1 0,-1 1 0,1 0 0,0-1 0,0 1 0,0-1 0,0 1 0,0-1-1,1 1 1,-1-1 0,1 1 0,-1-1 0,1 0 0,0 0 0,0 0 0,0 0 0,0 0 0,0-1 0,1 1 0,-1-1 0,1 1 0,-1-1-1,1 0 1,-1 0 0,1 0 0,-1 0 0,1 0 0,0-1 0,0 1 0,-1-1 0,6 0 0,-1 0 16,0 0 0,-1-1 0,1 0 0,-1-1-1,1 1 1,-1-1 0,1 0 0,-1-1 0,0 0 0,0 0 0,0 0 0,7-6 0,-2 1 65,-2-1 0,1 0 0,-1 0 0,-1-1 0,0 0 0,0-1 0,-1 0 0,11-20 0,-15 26-89,-1-1 0,1 0 0,-1 0 1,0 0-1,0 0 0,0 0 0,-1 0 0,0 0 0,-1-1 0,1 1 0,-1 0 0,0-1 0,0 1 1,-1 0-1,0-1 0,0 1 0,-1 0 0,0 0 0,-4-11 0,4 14-74,0 0 0,-1-1 0,1 1 0,-1 0 0,0 1 0,1-1 0,-1 1 0,0-1 0,-1 1 0,1 0 0,-4-2 0,5 3-121,0 0 0,0 0 1,-1 0-1,1 0 0,0 0 0,-1 1 0,1-1 0,0 1 1,-1 0-1,1-1 0,-1 1 0,1 0 0,-1 1 0,1-1 1,0 0-1,-1 1 0,1-1 0,-5 3 0,-1 6-1405,8-9 1508,0 0 0,0 1 1,0-1-1,0 0 0,0 0 0,0 1 0,0-1 1,0 0-1,0 1 0,0-1 0,1 0 0,-1 0 1,0 1-1,0-1 0,0 0 0,0 0 0,1 0 1,-1 1-1,0-1 0,0 0 0,0 0 0,1 0 1,-1 1-1,0-1 0,0 0 0,1 0 0,-1 0 1,0 0-1,1 0 0,-1 0 0,0 0 0,0 1 1,1-1-1,-1 0 0,0 0 0,1 0 0,-1 0 1,0 0-1,0 0 0,1 0 0,-1-1 0,0 1 1,1 0-1,-1 0 0,17-1-850</inkml:trace>
  <inkml:trace contextRef="#ctx0" brushRef="#br0" timeOffset="1">441 0 18340,'-24'31'1738,"4"-7"-1498,10-11-11,0 0 1,2 1 0,-1 0 0,2 1-1,0 0 1,1 0 0,-8 31-1,13-45-221,1 0-1,0-1 1,0 1-1,-1 0 1,1 0-1,0 0 1,0 0-1,0 0 1,0 0-1,0-1 1,0 1-1,0 0 1,0 0-1,1 0 1,-1 0-1,0 0 1,0 0-1,1-1 1,-1 1-1,1 0 1,-1 0-1,1 0 1,-1-1-1,1 1 1,-1 0-1,1-1 1,0 1-1,-1 0 1,1-1-1,0 1 1,-1-1-1,1 1 1,0-1-1,0 0 1,0 1-1,-1-1 1,1 0-1,0 1 1,0-1-1,0 0 0,0 0 1,0 0-1,1 0 1,4 0-18,0 0 1,0-1-1,0 0 1,0 0 0,8-4-1,-1 2-24,18-4-143,0 1-1,41-1 0,-54 6 6,-1 1-1,1 1 0,-1 0 0,1 2 0,28 6 0,-45-8 150,1-1-1,0 0 1,-1 1-1,1-1 1,-1 1-1,1 0 1,-1 0-1,1-1 1,-1 1-1,0 0 1,1 0-1,-1 0 1,0 0-1,0 1 1,1-1-1,-1 0 1,1 3-1,-1-3 15,-1 0 0,0 0 0,0 0 0,0 0 0,0 0 0,0 0 0,0-1 0,0 1 0,0 0 0,0 0 0,-1 0 0,1 0 0,0 0 0,-1 0 0,1 0 1,0-1-1,-1 1 0,1 0 0,-1 0 0,1 0 0,-1-1 0,0 2 0,-5 4 27,0-1-1,0 0 1,-1 0 0,0 0 0,-9 5 0,-9 4 247,-43 17-1,59-28-304,0 0 0,-1 0-1,1 0 1,-1-1 0,0-1-1,1 0 1,-1 0 0,-12-1-1,20 0 35,0-1-1,0 1 0,0 0 0,0-1 0,0 1 0,0-1 1,1 1-1,-1-1 0,0 0 0,0 0 0,1 0 1,-1 0-1,0 0 0,1 0 0,-1 0 0,1-1 1,0 1-1,-1 0 0,1-1 0,0 1 0,0-1 0,0 0 1,0 1-1,0-1 0,0 0 0,-1-2 0,-4-34-201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8.918"/>
    </inkml:context>
    <inkml:brush xml:id="br0">
      <inkml:brushProperty name="width" value="0.05" units="cm"/>
      <inkml:brushProperty name="height" value="0.05" units="cm"/>
    </inkml:brush>
  </inkml:definitions>
  <inkml:trace contextRef="#ctx0" brushRef="#br0">1 0 14387,'5'7'268,"0"1"-1,0 0 1,-1-1-1,0 1 0,-1 1 1,0-1-1,4 14 1,8 64 774,-10-52-288,4 25 217,35 169 1885,-43-223-2765,1-1-1,0 1 1,0 0 0,0-1-1,5 8 1,-6-12-79,-1 1 0,0-1-1,1 1 1,-1-1 0,0 0 0,1 1-1,-1-1 1,1 1 0,-1-1 0,0 0 0,1 1-1,-1-1 1,1 0 0,-1 0 0,1 0-1,-1 1 1,1-1 0,-1 0 0,1 0-1,-1 0 1,1 0 0,1 0 0,-2 0-3,1-1-1,0 1 1,-1 0 0,1-1 0,0 0 0,-1 1 0,1-1 0,-1 1 0,1-1 0,-1 0 0,1 1-1,-1-1 1,0 0 0,1 0 0,-1 1 0,0-1 0,1 0 0,-1 0 0,0 0 0,0-1 0,3-9-35,-1-1 1,-1 0-1,0 1 1,-1-1-1,0 0 1,-3-19-1,-2-3-238,-11-35 0,12 52 67,-2 1 0,1-1 1,-10-17-1,14 34-64,2 6 190,5 10 71,-4-11 24,0-1 0,1 0 0,0 0 1,0 1-1,0-1 0,1-1 0,-1 1 0,1-1 0,0 1 1,-1-1-1,2 0 0,-1 0 0,0-1 0,1 1 0,-1-1 1,1 0-1,0 0 0,-1-1 0,1 1 0,0-1 0,0 0 1,0 0-1,0-1 0,0 1 0,0-1 0,0 0 0,0-1 1,0 1-1,0-1 0,0 0 0,0 0 0,0-1 0,0 1 1,0-1-1,-1 0 0,1-1 0,-1 1 0,1-1 0,-1 0 1,5-3-1,3-4 29,0 0 1,0 0-1,0-1 1,-2-1-1,1 0 1,-2 0-1,1-1 0,-2 0 1,0 0-1,9-21 1,-28 66-92,-7 34 0,15-53 138,0 1 0,2-1 0,0 0 0,0 1 0,3 23 0,-2-36-72,0 1 0,0-1 0,0 1 0,0 0 0,1-1 0,-1 1-1,0-1 1,1 0 0,0 1 0,-1-1 0,1 1 0,0-1 0,0 0 0,-1 1 0,1-1 0,0 0 0,0 0 0,0 0 0,1 0-1,1 2 1,-1-2-3,-1-1-1,0 0 1,1 1-1,-1-1 0,0 0 1,1 0-1,-1 0 0,1 0 1,-1 0-1,0 0 1,1-1-1,-1 1 0,0 0 1,1-1-1,-1 1 1,0-1-1,1 0 0,1 0 1,6-5 76,1-1 1,-1 0-1,0 0 1,10-12-1,-14 14-82,90-96 277,8-8-674,-99 106 334,26-23-183,-29 25 206,0 0 0,1 0 0,-1 0 0,0 0 0,1 0 0,-1 1 0,0-1 0,1 1 0,-1-1 0,1 1 0,-1-1 1,1 1-1,-1 0 0,1 0 0,-1-1 0,1 1 0,-1 0 0,1 0 0,2 1 0,-3 0 9,0-1 0,0 1-1,-1-1 1,1 1 0,0 0 0,-1-1-1,1 1 1,-1 0 0,1 0-1,-1-1 1,1 1 0,-1 0 0,0 0-1,1 0 1,-1 0 0,0 0 0,1-1-1,-1 1 1,0 0 0,0 2 0,1 22-2,-1-17 33,0-7-20,0 9 130,1-1 1,-1 1-1,2-1 0,-1 1 1,4 10-1,-4-19-98,-1 0 0,1 0 0,-1 0 1,1 0-1,-1 0 0,1 1 0,0-1 0,-1 0 0,1 0 1,0-1-1,0 1 0,0 0 0,0 0 0,0 0 0,0-1 1,0 1-1,0 0 0,0-1 0,2 2 0,-1-2-7,0 0 0,-1 0-1,1 0 1,0 0-1,0-1 1,0 1 0,-1 0-1,1-1 1,0 1 0,-1-1-1,1 0 1,0 1-1,-1-1 1,1 0 0,-1 0-1,1 0 1,-1 0 0,2-2-1,8-6-352,-1 0 1,-1-1-1,10-12 0,13-14-732,-21 27 534</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29.744"/>
    </inkml:context>
    <inkml:brush xml:id="br0">
      <inkml:brushProperty name="width" value="0.05" units="cm"/>
      <inkml:brushProperty name="height" value="0.05" units="cm"/>
    </inkml:brush>
  </inkml:definitions>
  <inkml:trace contextRef="#ctx0" brushRef="#br0">7 358 16187,'-2'13'560,"0"0"0,0 0 0,2 0 0,0 0 0,0 0 0,1 0 0,1 1-1,0-1 1,1-1 0,7 21 0,-10-31-514,1 0 0,0 0-1,-1 0 1,1-1 0,0 1 0,0 0-1,0-1 1,0 1 0,1 0 0,-1-1 0,0 1-1,1-1 1,-1 0 0,1 0 0,-1 1-1,1-1 1,-1 0 0,1 0 0,0 0 0,0-1-1,-1 1 1,1 0 0,0-1 0,0 1-1,0-1 1,0 1 0,0-1 0,0 0-1,0 0 1,0 0 0,0 0 0,0 0 0,0 0-1,0-1 1,-1 1 0,1-1 0,0 1-1,0-1 1,0 0 0,3-1 0,4-3 16,0-1 1,0 0-1,0 0 1,-1-1-1,1 0 0,7-9 1,23-30-47,-1-1 1,-3-2-1,38-70 1,-29 46-104,-42 70 84,10-14-51,-5 15 20,-3 12 9,0 31-10,-5-33 50,2-1 0,-1 0 0,1 1 0,0-1 0,0 0 0,1 1-1,0-1 1,0 0 0,1-1 0,4 10 0,-6-14-4,0-1-1,0 0 1,0 0-1,0 1 1,0-1-1,0 0 1,0 0 0,1 0-1,-1 0 1,0 0-1,1-1 1,-1 1-1,1 0 1,-1-1 0,1 1-1,-1-1 1,1 1-1,-1-1 1,1 1 0,2-1-1,-1 0 3,1 0 1,-1-1-1,0 1 0,0-1 0,1 0 0,-1 0 1,0 0-1,0 0 0,5-3 0,4-3 9,0-1 0,0-1 0,16-15 0,-26 23-21,44-42-12,-25 22-66,1 1 1,1 1-1,0 1 1,30-17-1,-51 34 65,0 0-1,0 0 1,0 0-1,1 0 1,-1 0 0,0 1-1,0-1 1,1 1-1,-1-1 1,0 1-1,1 0 1,-1 0-1,0 0 1,1 0-1,2 1 1,-3-1 7,-1 1 0,1 0-1,-1 0 1,1-1 0,-1 1 0,0 0-1,1 0 1,-1 1 0,0-1 0,0 0-1,0 0 1,0 0 0,0 1-1,0-1 1,0 1 0,0-1 0,-1 1-1,1-1 1,-1 1 0,1-1 0,-1 1-1,1 2 1,3 12-26,-3-11 33,0 0-1,0 1 1,1-1-1,0 0 1,4 9-1,-5-12 6,0-1 0,0 0-1,0 0 1,0 1 0,0-1 0,0 0-1,0 0 1,0 0 0,1 0 0,-1 0-1,0-1 1,1 1 0,-1 0 0,1-1-1,-1 1 1,0-1 0,1 1 0,-1-1-1,1 0 1,0 1 0,-1-1 0,1 0-1,-1 0 1,1 0 0,2-1 0,5 0 15,0-1 0,-1 0 0,1 0 0,-1-1 0,1 0 0,15-9 0,48-34-144,-39 24-66,4-1-179,55-33-2026,-78 52 133,-9 3 2049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0.144"/>
    </inkml:context>
    <inkml:brush xml:id="br0">
      <inkml:brushProperty name="width" value="0.05" units="cm"/>
      <inkml:brushProperty name="height" value="0.05" units="cm"/>
    </inkml:brush>
  </inkml:definitions>
  <inkml:trace contextRef="#ctx0" brushRef="#br0">2 22 18572,'-1'0'2008,"4"1"-1536,2-2-560,1-5 1441,0 1-665,-2 1-816,-1-3-272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0.562"/>
    </inkml:context>
    <inkml:brush xml:id="br0">
      <inkml:brushProperty name="width" value="0.05" units="cm"/>
      <inkml:brushProperty name="height" value="0.05" units="cm"/>
    </inkml:brush>
  </inkml:definitions>
  <inkml:trace contextRef="#ctx0" brushRef="#br0">1 1 15739,'20'38'1673,"1"5"-1145,0 7-176,-1 5 856,1 4-640,3-1-40,-5-2-104,0-7-167,-5-9-401,-4-4-201,-8-13-463,-2-6-544,-11-11 1040,-6-8-248,-10-9-224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0.979"/>
    </inkml:context>
    <inkml:brush xml:id="br0">
      <inkml:brushProperty name="width" value="0.05" units="cm"/>
      <inkml:brushProperty name="height" value="0.05" units="cm"/>
    </inkml:brush>
  </inkml:definitions>
  <inkml:trace contextRef="#ctx0" brushRef="#br0">28 490 15843,'-6'-13'270,"2"0"0,-1 0 0,2-1-1,-1 1 1,2-1 0,0 0 0,1 0 0,0 0-1,1 0 1,1 0 0,0 0 0,0 0-1,2 0 1,0 0 0,0 1 0,2-1 0,-1 1-1,2 0 1,-1 0 0,16-23 0,-10 20 20,0 0 0,0 1 1,2 1-1,0 0 0,0 1 1,1 0-1,1 1 1,21-13-1,-26 18-203,1 2 0,-1-1 0,1 2 0,0-1 0,1 1 0,-1 1 0,1 0 1,-1 1-1,1 0 0,0 0 0,0 2 0,0-1 0,0 1 0,15 3 0,-21-2-82,1 0-1,-1 0 1,0 1-1,0 0 1,1 0-1,-1 1 1,-1 0-1,1 0 1,0 0-1,-1 0 1,1 1-1,-1 0 1,0 0-1,8 10 1,-8-8-13,-1 1-1,1 0 1,-1 0 0,0 0 0,-1 0 0,0 1 0,0-1-1,-1 1 1,0 0 0,2 13 0,-2 0-1,-1-1 1,-1 1-1,-1 0 0,-1-1 1,-1 1-1,-1 0 0,0-1 1,-10 26-1,-23 38 86,8-18 57,28-65-131,1 0 1,0 0 0,-1 0-1,1 0 1,0 1 0,0-1-1,0 0 1,0 0 0,0 0-1,0 0 1,0 1 0,0-1-1,0 0 1,0 0-1,1 0 1,-1 0 0,0 0-1,1 0 1,-1 1 0,1-1-1,-1 0 1,1 0 0,0 0-1,-1-1 1,1 1 0,0 0-1,0 0 1,0 0-1,-1 0 1,1-1 0,0 1-1,0 0 1,0-1 0,0 1-1,0-1 1,0 1 0,1-1-1,-1 1 1,0-1 0,0 0-1,0 0 1,2 1-1,8 1-4,0 0 0,1-1 0,18 0 0,-12 0 3,-2 0-8,0-1-1,1 0 1,-1-1-1,0 0 0,25-7 1,-30 5-3,0-1 1,-1 1 0,0-2-1,0 0 1,0 0-1,0-1 1,-1 0-1,0 0 1,10-10-1,3-6-48,-1 0-1,0-2 0,-2 0 0,0-1 1,-2-1-1,-1-1 0,-1 0 0,14-38 0,-21 33 9,-7 22 50,-3 18 75,-1 11-16,0-1-1,1 1 1,2 0-1,0 0 0,0 0 1,2 0-1,1-1 1,0 1-1,1-1 0,1 1 1,1-1-1,9 21 1,-13-36-31,-1 0 1,1 1 0,0-1-1,0 0 1,0 0 0,1-1 0,-1 1-1,1 0 1,0-1 0,3 3-1,-5-4-17,0 0-1,1-1 1,-1 0-1,0 1 1,0-1-1,1 0 1,-1 1-1,0-1 1,0 0-1,1 0 0,-1 0 1,0 0-1,1 0 1,-1 0-1,0-1 1,1 1-1,-1 0 1,0-1-1,0 1 1,1 0-1,-1-1 0,0 0 1,0 1-1,0-1 1,0 0-1,0 0 1,0 1-1,0-1 1,0 0-1,0 0 1,1-2-1,4-4-108,-1 0 1,0-1-1,0 1 0,-1-1 1,0 0-1,0 0 0,-1-1 1,0 1-1,0-1 0,-1 1 1,1-15-1,1-9-591,0-58 1,-4 47 132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1.420"/>
    </inkml:context>
    <inkml:brush xml:id="br0">
      <inkml:brushProperty name="width" value="0.05" units="cm"/>
      <inkml:brushProperty name="height" value="0.05" units="cm"/>
    </inkml:brush>
  </inkml:definitions>
  <inkml:trace contextRef="#ctx0" brushRef="#br0">8 0 20164,'-6'10'1465,"4"-4"-1233,5-3-184,4 0 264,6 4-616,2 1-665,-1 0 761,9 7-184,0-2-160</inkml:trace>
  <inkml:trace contextRef="#ctx0" brushRef="#br0" timeOffset="1">503 169 18748,'-1'0'140,"0"0"0,-1 0 0,1 0 0,-1 0 0,1 0 0,-1 0 0,1 0 0,-1 1 0,1-1 0,0 0 0,-1 1 0,1 0 0,-1-1 0,1 1 0,-2 0 0,-20 13 219,23-14-340,-9 6 100,1-1-1,1 2 1,-1-1 0,1 1 0,0 0 0,0 0-1,1 1 1,0 0 0,1 0 0,-1 1 0,2 0-1,-1-1 1,1 1 0,1 1 0,-1-1 0,1 1-1,1-1 1,0 1 0,0 0 0,1 0 0,1 0-1,-1-1 1,2 1 0,-1 0 0,1 0-1,3 13 1,-3-20-113,0 0 0,0 0 0,0-1-1,0 1 1,0-1 0,1 1 0,-1-1-1,1 1 1,-1-1 0,1 0 0,0 0-1,0 1 1,0-2 0,0 1 0,1 0-1,-1 0 1,0-1 0,1 1 0,-1-1-1,5 2 1,-3-2-32,0 0 0,0 0 0,0 0 0,0-1 0,-1 0 1,1 0-1,0 0 0,0 0 0,0-1 0,0 1 0,0-1 0,0 0 0,0 0 0,6-3 0,5-3-284,-1-1 0,0 0-1,-1-1 1,0 0 0,0-1 0,17-17-1,62-77-1204,-59 62 749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1.866"/>
    </inkml:context>
    <inkml:brush xml:id="br0">
      <inkml:brushProperty name="width" value="0.05" units="cm"/>
      <inkml:brushProperty name="height" value="0.05" units="cm"/>
    </inkml:brush>
  </inkml:definitions>
  <inkml:trace contextRef="#ctx0" brushRef="#br0">158 52 14587,'-14'9'781,"1"0"0,1 2 0,0-1 0,0 2 0,1-1 0,0 2 0,1-1 0,-10 18 0,14-20-657,0-1-1,1 1 1,0 0 0,1 1 0,0-1 0,1 1 0,0 0 0,1 0 0,0 0 0,0 0 0,1 0-1,1 17 1,0-26-100,0 1 1,0-1-1,1 0 0,-1 1 0,1-1 0,-1 1 1,1-1-1,0 0 0,0 1 0,0-1 0,0 0 1,0 0-1,0 0 0,1 0 0,-1 0 0,1 0 0,-1 0 1,1 0-1,3 2 0,-2-3-1,-1 0 0,0 0 0,0 0 0,1 0 0,-1-1 0,1 1 0,-1-1 0,0 0 0,1 0 0,-1 0 0,1 0 0,-1 0 0,0 0 0,1-1 0,-1 1 0,4-2 0,5-2 40,0 0 1,-1-1-1,1-1 1,-1 0 0,0 0-1,-1-1 1,10-7-1,0-3-13,-1-1 0,-1 0 0,0-1 0,-2-1 0,0 0 0,-1-1 0,-1-1 0,-1 0 0,-1 0 0,13-40 0,-17 30-83,-6 31 30,-1 0 1,0 0-1,0 0 1,0 0-1,1 0 1,-1 0-1,0 0 1,0 0-1,-1 0 1,1 0-1,0 0 1,0 0-1,0 0 1,-1 0 0,1 0-1,0 0 1,-1 0-1,1 0 1,-1 0-1,1 1 1,-1-1-1,1 0 1,-1 0-1,0 0 1,-1-1-1,1 2 2,1 0-1,-1 0 0,0 0 0,1 0 0,-1 0 0,0 0 1,1 0-1,-1 0 0,1 0 0,-1 0 0,0 0 1,1 0-1,-1 0 0,0 1 0,1-1 0,-1 0 1,1 0-1,-1 1 0,0-1 0,1 1 0,-1-1 0,1 0 1,-1 2-1,-13 16-25,-5 23 27,14-26 43,0 0 1,0 1 0,2-1 0,0 1-1,-1 16 1,4-28-37,-1 0-1,1 1 1,0-1-1,1 0 1,-1 0-1,1 0 1,0 0 0,0-1-1,0 1 1,0 0-1,1 0 1,-1 0 0,1-1-1,0 1 1,0-1-1,0 1 1,1-1-1,-1 0 1,1 0 0,0 0-1,0 0 1,0-1-1,0 1 1,0-1 0,5 3-1,-5-3-133,0-1-1,1 1 1,-1-1-1,1 1 1,-1-1-1,1 0 1,0 0-1,5 0 0,-8-1 37,0 0 0,0 0-1,0 0 1,0-1 0,0 1-1,0 0 1,0-1 0,0 1-1,0-1 1,-1 1 0,1-1-1,0 1 1,0-1 0,0 1-1,-1-1 1,1 0 0,0 1-1,-1-1 1,1 0 0,-1 0-1,1 1 1,0-1 0,-1 0-1,0 0 1,1 0 0,-1 0-1,0 0 1,1 0 0,-1 0-1,0 0 1,0 0 0,0 1-1,0-1 1,0 0 0,0 0-1,0 0 1,0-1 0,0-10-520,-1 0-100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2.686"/>
    </inkml:context>
    <inkml:brush xml:id="br0">
      <inkml:brushProperty name="width" value="0.05" units="cm"/>
      <inkml:brushProperty name="height" value="0.05" units="cm"/>
    </inkml:brush>
  </inkml:definitions>
  <inkml:trace contextRef="#ctx0" brushRef="#br0">1 222 17052,'0'14'4362,"2"25"-2180,-1-15-1901,2 0 0,0 0 1,2-1-1,0 1 1,2-1-1,17 40 0,-22-60-253,-1 0-1,1 1 1,0-1-1,1 0 1,-1 0-1,0 0 0,1-1 1,-1 1-1,4 2 1,-5-5-17,-1 1 1,1-1-1,0 0 1,-1 1 0,1-1-1,0 0 1,-1 1-1,1-1 1,0 0 0,-1 0-1,1 0 1,0 0-1,-1 0 1,1 0 0,0 0-1,-1 0 1,1 0-1,0 0 1,-1 0 0,2-1-1,-1 1 4,0-1-1,0 1 1,0-1-1,0 0 1,0 0 0,-1 0-1,1 1 1,0-1-1,0 0 1,-1 0-1,1 0 1,0 0 0,-1 0-1,1 0 1,0-3-1,2-5 53,0 0 0,-1 0 0,0 0 0,-1 0 0,0-1 0,0 1 0,-1-12 0,-8-66 168,8 84-230,-5-33-29,-2 1 0,-15-48-1,25 85-263,0 1 0,0-1 0,0 0 0,0 0 0,0 0 0,0-1-1,0 1 1,1-1 0,-1 0 0,5 2 0,1 0-355,1 0 0,-1-1 0,1 0 0,13 1 0,-12-3 146,1-1-1,-1 0 1,1-1 0,-1 0-1,0-1 1,0 0 0,0-1-1,0 0 1,-1 0 0,0-1-1,10-7 1,-11 7 368,0-1 1,-1-1-1,0 0 1,0 0-1,-1 0 1,0-1-1,9-13 1,-14 19 257,0-2 0,-1 1 0,0 0 0,1 0 0,-1 0 0,0-1-1,-1 1 1,1 0 0,-1-1 0,1 1 0,-1-1 0,0 1 0,0 0 0,-2-7 0,2 9-51,0 0 1,0 0-1,-1 0 1,1 0-1,0 0 1,-1 0-1,1 0 1,-1 0-1,0 0 1,1 0-1,-1 0 1,0 0-1,1 0 1,-1 0-1,0 0 1,0 0-1,0 1 1,0-1-1,0 0 1,0 1-1,0-1 1,0 1-1,0-1 1,0 1-1,0-1 1,0 1 0,0 0-1,0 0 1,-1-1-1,1 1 1,0 0-1,0 0 1,0 0-1,0 0 1,-1 0-1,1 1 1,0-1-1,0 0 1,0 0-1,0 1 1,0-1-1,0 1 1,0-1-1,-1 1 1,0 1-1,-3 0 69,0 1 1,1 0-1,-1 0 0,1 1 1,0 0-1,0-1 1,1 1-1,-1 0 0,1 1 1,0-1-1,0 1 0,0-1 1,0 1-1,1 0 0,-3 7 1,-1 3 90,2 1 1,-1-1-1,-3 32 0,6-31-67,1 0-1,1 0 0,1 16 1,-1-27-126,1 0 1,-1-1 0,1 1-1,0 0 1,0-1 0,1 1-1,0-1 1,0 1-1,0-1 1,0 0 0,0 0-1,1 0 1,0 0-1,3 4 1,-4-6-21,-1-1-1,1 0 1,-1 0 0,1 0-1,-1 0 1,1 0 0,-1 0-1,1-1 1,0 1 0,0 0-1,-1-1 1,1 1-1,0-1 1,0 0 0,0 0-1,-1 1 1,1-1 0,3-1-1,-1 1 12,-1-1-1,0 0 0,0 0 1,0 0-1,0-1 1,1 1-1,-2-1 0,1 1 1,4-4-1,3-3 65,-1 0-1,-1-1 0,1 0 1,9-15-1,-2 3-27,-2 0 0,-1-2 1,0 0-1,-2 0 0,0-1 0,-2 0 0,-1-1 0,7-32 1,-15 38-234,0 19 142,0-1 0,-1 1 0,1-1 0,0 1 1,0 0-1,0-1 0,-1 1 0,1-1 0,0 1 0,0 0 0,-1-1 1,1 1-1,0 0 0,-1-1 0,1 1 0,0 0 0,-1 0 0,1-1 1,-1 1-1,1 0 0,-1 0 0,-1-1-89,0 1 1,0 0-1,0 0 0,0 1 0,0-1 1,-1 0-1,1 1 0,0-1 1,1 1-1,-4 1 0,-16 3-721,21-5 750,-1 0 0,1-1 1,-1 1-1,1 0 1,0 0-1,-1-1 0,1 1 1,-1 0-1,1-1 1,0 1-1,-1-1 0,1 1 1,0 0-1,-1-1 0,1 1 1,0-1-1,0 1 1,-1-1-1,1 1 0,0-1 1,0 1-1,0-1 1,-1-1-380,-3-3-376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4.168"/>
    </inkml:context>
    <inkml:brush xml:id="br0">
      <inkml:brushProperty name="width" value="0.05" units="cm"/>
      <inkml:brushProperty name="height" value="0.05" units="cm"/>
    </inkml:brush>
  </inkml:definitions>
  <inkml:trace contextRef="#ctx0" brushRef="#br0">304 337 14563,'-5'-4'345,"0"0"-1,0-1 1,-1 2-1,0-1 1,0 1-1,0-1 1,0 2 0,0-1-1,0 1 1,-1 0-1,0 0 1,1 1-1,-1-1 1,0 2-1,1-1 1,-8 1 0,5 0-143,0 0 1,0 0 0,1 1-1,-1 0 1,0 1 0,1 0-1,-1 0 1,1 1 0,0 0-1,-1 0 1,-14 10 0,17-8-138,0 0 0,1 1 0,-1 0 0,1 0 0,1 0 0,-1 1 1,1-1-1,0 1 0,1 0 0,-1 1 0,1-1 0,1 0 0,-1 1 0,1 0 0,-1 11 1,-2 12 113,2 1 0,2 44 1,1-73-168,-1 9 33,2 25 49,-1-35-87,0 0-1,0 0 0,0-1 1,0 1-1,1 0 1,-1 0-1,1-1 0,0 1 1,-1 0-1,1-1 1,0 1-1,0-1 0,0 1 1,0-1-1,1 2 1,-1-2-5,-1-1 1,1 0-1,-1 0 0,0 0 1,1 0-1,-1 0 1,1 0-1,-1 1 1,1-1-1,-1 0 1,1 0-1,-1 0 1,1 0-1,-1-1 0,1 1 1,-1 0-1,0 0 1,1 0-1,-1 0 1,1 0-1,-1-1 1,1 1-1,-1 0 1,0 0-1,1 0 1,-1-1-1,0 1 0,1 0 1,-1-1-1,0 1 1,1-1-1,11-14 54,8-19 27,-1 0 0,-2-1 0,23-65-1,-21 37 196,17-93 0,-35 148-248,6-23 238,-2 0 1,-2-1 0,-1 0 0,-1-37 0,-5 51 30,4 18-293,0 0 0,0 0 0,0 0-1,-1 0 1,1 0 0,0 0 0,0 0 0,0 0 0,0 0 0,0 0-1,0 0 1,0 0 0,0-1 0,0 1 0,-1 0 0,1 0 0,0 0-1,0 0 1,0 0 0,0 0 0,0 0 0,0 0 0,0 0 0,0 0-1,0 0 1,-1 0 0,1 0 0,0 0 0,0 0 0,0 0 0,0 1-1,0-1 1,0 0 0,0 0 0,0 0 0,-1 0 0,1 0 0,0 0-1,0 0 1,0 0 0,0 0 0,0 0 0,0 0 0,0 0-1,0 0 1,0 1 0,0-1 0,0 0 0,0 0 0,0 0 0,0 0-1,0 0 1,0 0 0,0 0 0,0 0 0,0 0 0,0 1 0,0-1-1,0 0 1,0 0 0,0 0 0,0 0 0,0 0 0,-5 33 339,6-10-344,1 0 0,1 0 0,1 0 0,1 0 0,1-1 0,1 0 0,0 0 0,2-1 0,1 0 1,0 0-1,2-1 0,0 0 0,2-1 0,0-1 0,17 19 0,-26-33-217,0 1-1,0 0 1,1-1-1,-1 0 1,1-1 0,0 1-1,10 4 1,-13-7 80,-1 0-1,1-1 1,0 1 0,0 0 0,-1-1-1,1 0 1,0 0 0,0 1 0,-1-2-1,1 1 1,0 0 0,0 0-1,0-1 1,-1 0 0,1 1 0,0-1-1,-1 0 1,1 0 0,-1-1 0,1 1-1,2-2 1,16-14-670,0-5-236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9.157"/>
    </inkml:context>
    <inkml:brush xml:id="br0">
      <inkml:brushProperty name="width" value="0.05" units="cm"/>
      <inkml:brushProperty name="height" value="0.05" units="cm"/>
    </inkml:brush>
  </inkml:definitions>
  <inkml:trace contextRef="#ctx0" brushRef="#br0">0 280 16379,'23'5'1761,"19"-7"-969,2-1-280,19-7 1329,16 0-865,18-6-296,7 1-40,6-4-264,7 2-88,17 2-240,5-2-120,0 0-224,-6 1-208,6-1-568,-1-2 1744,-6-6-864,-9-7-112,-21-2 56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4.590"/>
    </inkml:context>
    <inkml:brush xml:id="br0">
      <inkml:brushProperty name="width" value="0.05" units="cm"/>
      <inkml:brushProperty name="height" value="0.05" units="cm"/>
    </inkml:brush>
  </inkml:definitions>
  <inkml:trace contextRef="#ctx0" brushRef="#br0">89 49 19548,'-4'1'156,"0"0"0,0 0 0,0 0 0,0 1 0,1-1 0,-1 1 0,1 0 0,-1 0 0,1 0 0,0 1 0,0-1 0,0 1 0,0 0 0,0 0 0,0 0 0,1 0 0,0 0 0,-1 0 0,1 1 0,0-1 0,1 1-1,-1-1 1,-1 6 0,-1 0 3,1 0 0,1 1 0,-1-1-1,1 1 1,1 0 0,0 0-1,0 0 1,1 12 0,0-18-128,1 0 0,-1 0 0,1 1 1,0-1-1,0 0 0,0 0 0,1 0 0,-1 0 0,1 0 1,0-1-1,0 1 0,0 0 0,1-1 0,-1 0 0,1 1 1,0-1-1,0 0 0,0 0 0,0-1 0,1 1 0,-1-1 1,1 1-1,-1-1 0,1 0 0,7 2 0,-7-2-7,1-1 0,0 0 0,0-1 0,0 1 0,0-1-1,0 0 1,-1 0 0,1 0 0,0-1 0,0 0 0,0 0-1,0 0 1,-1 0 0,1-1 0,-1 0 0,1 0 0,-1 0 0,1-1-1,-1 1 1,0-1 0,7-6 0,-5 3 17,0 0 0,-1 0 0,0 0-1,0-1 1,-1 0 0,0 0 0,0 0 0,0 0 0,-1-1 0,0 1 0,0-1-1,-1 0 1,0 0 0,-1 0 0,1 0 0,-1-8 0,-1 9-62,0 1 0,0 0 1,0-1-1,-1 1 0,0 0 0,0-1 0,-1 1 1,1 0-1,-1 0 0,-1 0 0,1 0 1,-1 0-1,0 1 0,-1-1 0,1 1 1,-1 0-1,0 0 0,0 0 0,-1 1 0,-9-9 1,11 11-130,0 0 0,-1 0 0,1 0 0,-1 1 1,0-1-1,1 1 0,-1 0 0,0 0 0,0 0 0,0 1 1,1-1-1,-1 1 0,0 0 0,0 0 0,-7 1 1,9-1 57,0 1 0,1-1 0,-1 1 0,0-1 0,0 1 0,0 0 0,0 0 0,1 0 0,-1 0 0,0 0 0,1 0 0,-1 0 1,1 0-1,-1 1 0,1-1 0,0 1 0,0-1 0,-1 1 0,1-1 0,0 1 0,0 0 0,0-1 0,1 1 0,-1 0 0,0 0 1,1 0-1,-1 0 0,1 0 0,0-1 0,-1 1 0,1 0 0,0 3 0,2 18-763</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5.582"/>
    </inkml:context>
    <inkml:brush xml:id="br0">
      <inkml:brushProperty name="width" value="0.05" units="cm"/>
      <inkml:brushProperty name="height" value="0.05" units="cm"/>
    </inkml:brush>
  </inkml:definitions>
  <inkml:trace contextRef="#ctx0" brushRef="#br0">13 182 12747,'-3'-7'575,"0"-1"0,1 0 0,0 0 0,-1-8 0,5-3 3114,9 74 484,-8-40-3976,1-1 1,1 0-1,0 0 1,1 0 0,0 0-1,14 20 1,-18-31-143,1 1 0,-1-1-1,1 0 1,0 0 0,0 0 0,0-1 0,0 1 0,1-1-1,-1 1 1,1-1 0,-1 0 0,7 2 0,-7-3-13,0-1 0,0 1 0,0-1 0,0 0 0,0 0 0,0 0 0,1 0 0,-1 0 0,0-1 0,0 1 0,0-1 0,0 0 1,0 0-1,0 0 0,0 0 0,-1-1 0,1 1 0,4-4 0,4-3 33,0 0 1,-1-1 0,0 0-1,-1-1 1,0 0-1,-1 0 1,0-1-1,0 0 1,6-13-1,-5 6-77,0 0-1,-1 0 1,-1-1-1,-1 0 1,6-28-1,-15 60-65,-8 58-69,11-65 135,-1 0 1,1 0-1,0 0 0,1 0 1,-1 0-1,1 0 1,0 0-1,1 0 0,3 11 1,-4-16 3,-1 0 0,1 0 0,-1 0 0,1 0 0,-1 0 0,1 0 0,0 0 0,-1-1 0,1 1 0,0 0 0,0 0 0,0-1 0,0 1 0,-1 0 0,1-1 0,0 1 0,0-1 0,0 1 0,0-1 0,0 0 0,0 1 0,1-1 0,-1 0 0,0 0 0,0 0 0,0 0 0,1 0 0,1 0 3,-1-1 0,1 1 0,-1-1 0,0 0 0,1 0 0,-1 0 0,0-1 0,0 1 0,0 0 0,0-1 0,3-2 0,3-3 11,-1-1 0,1 0 0,-1-1 0,8-12 0,-1-5-5,-2 0 1,15-40 0,-7 15-142,-17 67-54,-2 11 120,-1-24 51,0 8-53,0 0 0,0 0 0,1 0 0,0-1 0,1 1 0,1 0 0,3 11 0,-6-21 9,1 0 1,-1 0-1,0 0 1,1 0-1,-1 0 1,1 0-1,-1-1 1,1 1 0,0 0-1,-1 0 1,1 0-1,0-1 1,-1 1-1,1 0 1,0-1-1,0 1 1,0-1 0,0 1-1,0-1 1,-1 1-1,1-1 1,0 0-1,0 1 1,0-1-1,0 0 1,0 0 0,0 0-1,0 0 1,0 0-1,0 0 1,0 0-1,0 0 1,0 0-1,0 0 1,0 0 0,0-1-1,0 1 1,0 0-1,0-1 1,0 1-1,0-1 1,0 1-1,-1-1 1,1 1 0,0-1-1,0 0 1,0 1-1,0-2 1,6-3-190,-1-1 1,-1 0 0,1 0-1,8-13 1,10-19-559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6.005"/>
    </inkml:context>
    <inkml:brush xml:id="br0">
      <inkml:brushProperty name="width" value="0.05" units="cm"/>
      <inkml:brushProperty name="height" value="0.05" units="cm"/>
    </inkml:brush>
  </inkml:definitions>
  <inkml:trace contextRef="#ctx0" brushRef="#br0">82 20 19204,'-12'14'716,"1"1"-1,1 0 0,0 0 1,-11 26-1,18-34-560,0 0-1,1 0 0,0 0 1,0 1-1,0-1 1,1 0-1,0 1 0,0-1 1,1 1-1,0-1 1,0 1-1,1-1 0,2 13 1,-2-17-122,0-1 0,0 1 0,0 0 0,0 0 0,1-1 0,-1 1 0,1-1 0,-1 1-1,1-1 1,0 0 0,0 0 0,0 0 0,0 0 0,0 0 0,1 0 0,-1 0 0,1-1 0,-1 1 0,1-1 0,-1 0 0,1 0 0,0 0 0,0 0 0,-1 0 0,1 0 0,0-1 0,0 0 0,0 1 0,0-1 0,0 0 0,0 0 0,0-1 0,4 0 0,-1 0-15,-1 0 1,0 0-1,0-1 1,0 0-1,0 0 1,0 0-1,0 0 1,-1-1-1,1 0 1,-1 0-1,1 0 1,-1 0-1,0-1 0,-1 0 1,1 0-1,0 0 1,4-8-1,-5 6-8,0 0 0,-1 0 0,0 0 1,0 0-1,0-1 0,-1 1 0,0-1 0,0 1 0,-1-1 0,0 0 0,0 1 0,0-1 0,-1 1 0,0-1 0,-4-12 0,3 12-29,0 0 1,-1-1-1,0 1 0,-1 0 0,0 0 0,0 1 0,0-1 1,-1 1-1,0 0 0,0 0 0,0 0 0,-1 1 0,-8-6 1,10 8-39,-1 1 0,0 0 0,0 0 0,0 0 0,0 1 0,0-1 0,-1 1 0,1 0 0,-6 0 0,9 1-24,0 0 0,0 0 1,-1 0-1,1 1 1,0-1-1,0 0 1,0 1-1,-1 0 1,1-1-1,0 1 0,-2 1 1,3-1-10,0-1 1,1 1 0,-1-1-1,0 1 1,0 0-1,1 0 1,-1-1-1,0 1 1,1 0-1,-1 0 1,1 0 0,-1 0-1,1 0 1,0 0-1,-1 0 1,1 0-1,0 0 1,-1 0-1,1 0 1,0 0 0,0 0-1,0 0 1,0 0-1,0 1 1,0-1 22,0 0 0,0 0 1,1 0-1,-1-1 0,0 1 1,0 0-1,0 0 0,1-1 1,-1 1-1,0 0 0,1 0 0,-1-1 1,1 1-1,-1 0 0,1-1 1,-1 1-1,1-1 0,-1 1 1,1 0-1,-1-1 0,1 1 1,0-1-1,-1 0 0,1 1 0,0-1 1,0 0-1,0 1 0,23 1-678,6-6-127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6.377"/>
    </inkml:context>
    <inkml:brush xml:id="br0">
      <inkml:brushProperty name="width" value="0.05" units="cm"/>
      <inkml:brushProperty name="height" value="0.05" units="cm"/>
    </inkml:brush>
  </inkml:definitions>
  <inkml:trace contextRef="#ctx0" brushRef="#br0">165 364 15403,'-10'2'511,"-1"1"0,2 0 0,-1 1 0,0 0 0,1 1 0,0 0 0,0 0 0,-14 12 0,17-13-262,1 1-1,-1 0 0,1 0 0,0 1 0,0 0 1,1 0-1,0 0 0,0 0 0,0 0 0,1 1 1,0 0-1,-4 13 0,6-19-201,1 1 0,-1 0 1,1 0-1,-1-1 0,1 1 0,0 0 1,0 0-1,0-1 0,0 1 1,0 0-1,1 0 0,-1 0 0,0-1 1,1 1-1,-1 0 0,1-1 0,0 1 1,0 2-1,0-3-24,0-1-1,0 1 1,0 0 0,0-1 0,0 1 0,0 0-1,0-1 1,0 1 0,0-1 0,0 1-1,0-1 1,0 0 0,1 1 0,-1-1 0,0 0-1,0 0 1,0 0 0,0 0 0,0 0 0,3 0-1,1-1 1,1-1-1,0 1 1,0-1-1,-1 0 0,1 0 1,-1-1-1,0 1 1,0-1-1,7-5 0,0-3-16,1 0 0,-2-1 0,0 0 0,0-1 0,-1 0 1,-1-1-1,0 0 0,-1 0 0,0-1 0,9-25 0,-4 2-24,-2-1 1,-1 1-1,5-51 0,-14 81 18,2-9 7,-1-1 1,0 1 0,-1-1-1,-1 1 1,-3-20 0,-4 25 29,7 12-36,0 0 1,-1 0-1,1-1 0,0 1 0,-1 0 0,1 0 0,0 0 0,-1 0 1,1 0-1,0 0 0,-1 0 0,1 1 0,0-1 0,-1 0 1,1 0-1,0 0 0,-1 0 0,1 0 0,0 0 0,0 1 1,-1-1-1,1 0 0,0 0 0,-1 0 0,1 1 0,0-1 0,0 0 1,0 0-1,-1 1 0,1-1 0,0 0 0,0 0 0,0 1 1,-1-1-1,1 0 0,0 1 0,0-1 0,0 1 0,-5 10 29,1 1-1,0-1 1,0 1-1,1 0 1,1 0-1,-2 23 1,2 79 94,3-98-138,0-1-1,1 1 1,1 0 0,0-1-1,1 0 1,1 0 0,0 0-1,10 18 1,-13-29-75,0 0-1,0 0 1,1 0 0,-1-1 0,1 1-1,0-1 1,0 1 0,0-1 0,1 0-1,-1 0 1,1-1 0,0 1 0,0-1 0,-1 0-1,2 0 1,-1 0 0,0 0 0,0-1-1,0 1 1,1-1 0,-1 0 0,1-1-1,-1 1 1,1-1 0,-1 0 0,1 0-1,-1 0 1,1-1 0,-1 1 0,1-1-1,-1 0 1,0 0 0,6-3 0,22-8-555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7.140"/>
    </inkml:context>
    <inkml:brush xml:id="br0">
      <inkml:brushProperty name="width" value="0.05" units="cm"/>
      <inkml:brushProperty name="height" value="0.05" units="cm"/>
    </inkml:brush>
  </inkml:definitions>
  <inkml:trace contextRef="#ctx0" brushRef="#br0">1 709 15659,'0'0'101,"0"1"1,0 0-1,0-1 0,1 1 0,-1 0 0,0-1 0,0 1 0,1 0 0,-1-1 0,0 1 0,1 0 1,-1-1-1,0 1 0,1-1 0,-1 1 0,1-1 0,-1 1 0,1-1 0,-1 1 0,1-1 0,0 0 1,-1 1-1,1-1 0,-1 1 0,1-1 0,0 0 0,-1 0 0,1 0 0,1 1 0,0-1 82,0 0-1,0 0 0,1 0 0,-1-1 0,0 1 1,0-1-1,0 1 0,0-1 0,4-1 1,2-2 250,0 0 0,0-1 0,14-10 0,-9 3-185,0 0 0,-1-1-1,-1 0 1,0-1 0,-1 0-1,10-18 1,-15 24-211,0-1 1,-1 0-1,0-1 1,0 1-1,-1-1 1,0 1-1,-1-1 1,0 0-1,-1 0 1,0 0-1,0 0 0,-2-11 1,1 19-33,0-1 1,-1 1-1,1 0 1,-1-1-1,1 1 0,-1 0 1,0 0-1,0 0 1,0 0-1,-1 0 1,1 0-1,0 0 0,-1 0 1,1 0-1,-1 0 1,0 1-1,1-1 0,-4-2 1,3 3-4,1 1-1,-1-1 1,0 0 0,1 1-1,-1-1 1,0 1 0,1 0 0,-1-1-1,0 1 1,1 0 0,-1 0-1,0 0 1,0 0 0,1 1 0,-1-1-1,0 0 1,1 1 0,-1-1-1,0 1 1,1-1 0,-1 1 0,1 0-1,-1 0 1,1-1 0,-1 1 0,-1 2-1,-3 2-7,1 1 0,-1-1 0,1 1 0,-1 1 0,2-1 0,-1 1 0,1 0 1,0 0-1,-5 12 0,2 0-7,0-1 0,-7 35 0,10-31 13,0 1 0,2-1 0,0 29 0,2-45 5,0 0 1,0 0-1,1-1 0,-1 1 0,1 0 1,1-1-1,-1 1 0,1 0 1,0-1-1,0 0 0,1 0 1,0 1-1,-1-1 0,2-1 1,-1 1-1,1 0 0,-1-1 1,5 4-1,-4-5-1,-1-1 0,0-1 0,1 1-1,-1 0 1,1-1 0,-1 0 0,1 0 0,0 0 0,0 0 0,-1-1-1,1 1 1,0-1 0,0 0 0,0 0 0,0 0 0,-1-1 0,1 0-1,0 1 1,6-3 0,1-1-9,0 0 1,0-1-1,0 0 1,-1-1-1,12-8 0,6-5-29,-2-2 0,0-1 0,-2-1 0,0-1 0,37-52 0,-37 42-19,-1-2 0,-3 0-1,0-1 1,19-55 0,-36 85 47,15-52-25,-17 55 29,0 0 0,0 0-1,-1 0 1,0 0 0,0-1-1,0 1 1,0 0 0,0 0-1,-1 0 1,0 0 0,-2-7 0,3 10 2,-1 0 1,1 0 0,-1 0-1,1 0 1,-1 0 0,1 0 0,-1 1-1,0-1 1,1 0 0,-1 0-1,0 1 1,0-1 0,0 1 0,1-1-1,-1 0 1,0 1 0,0 0 0,0-1-1,0 1 1,0-1 0,0 1-1,0 0 1,0 0 0,0 0 0,0 0-1,0 0 1,0 0 0,0 0 0,0 0-1,0 0 1,0 0 0,0 0-1,0 0 1,0 1 0,0-1 0,0 0-1,0 1 1,0-1 0,0 1 0,0-1-1,1 1 1,-1 0 0,-1 0-1,-3 2 13,1 1-1,0-1 0,0 0 0,0 1 0,0 0 0,1 0 1,-4 6-1,1-1 8,1 0 1,1 1-1,0-1 0,0 1 1,1 0-1,0 0 1,1 1-1,0-1 0,1 1 1,0-1-1,1 1 0,0-1 1,1 16-1,0-21-11,0 1 0,0-1 1,0 0-1,1 1 0,-1-1 0,1 0 0,0 0 0,1 0 0,-1 0 0,1-1 0,0 1 0,0-1 0,1 1 1,-1-1-1,1 0 0,0-1 0,0 1 0,0 0 0,1-1 0,-1 0 0,1 0 0,0-1 0,0 1 1,0-1-1,0 0 0,0 0 0,9 2 0,-6-3-1,0-1 0,0 0 0,0 0-1,0 0 1,0-1 0,0 0 0,0 0 0,0-1 0,-1 0 0,1-1 0,-1 1 0,1-1-1,-1-1 1,0 0 0,0 0 0,9-7 0,0 0 6,-1-2 0,-1 1 0,0-2 0,-1 0-1,21-27 1,-22 23-16,0-1 0,-1-1 0,0 1-1,-2-2 1,0 1 0,-2-1 0,0-1-1,-1 1 1,-1-1 0,-1 0 0,-2 0-1,1-34 1,-3 49-19,-1-1 1,0 1-1,0 0 1,-1-1-1,-3-9 1,5 16 14,-1 0 1,1-1 0,0 1 0,-1 0-1,1 0 1,-1 0 0,1 0-1,-1 0 1,0 0 0,1 0 0,-1 0-1,0 0 1,1 0 0,-1 0-1,0 1 1,0-1 0,0 0 0,0 0-1,0 1 1,0-1 0,0 1-1,0-1 1,0 1 0,0-1-1,-1 1 1,1 0 0,0-1 0,0 1-1,0 0 1,0 0 0,-1 0-1,1 0 1,0 0 0,0 0 0,0 0-1,0 0 1,-1 1 0,1-1-1,0 0 1,0 1 0,-2 0 0,-1 2-7,0 0 0,0 0-1,0 0 1,0 0 0,1 0 0,0 1 0,-1 0 0,1 0 0,-2 4 0,-24 43-12,27-48 25,-9 22 41,0 0 0,-14 48 0,22-60 7,0 0 0,0 0 0,2 0 0,0 0 0,0 0-1,1 0 1,3 25 0,-2-34-29,0 0 0,0 0 0,0 0 0,0-1 0,1 1 0,-1-1-1,1 1 1,0-1 0,0 1 0,0-1 0,1 0 0,-1 0 0,1 0 0,0 0 0,0-1 0,0 1 0,0-1 0,0 1 0,0-1 0,0 0-1,1 0 1,-1-1 0,1 1 0,0-1 0,-1 0 0,1 0 0,0 0 0,0 0 0,0-1 0,0 1 0,6-1 0,4 0 10,0-1 1,0-1 0,-1 0-1,1 0 1,-1-1 0,1-1-1,22-10 1,-19 6-73,1 0 0,-1-2-1,-1 0 1,1-1 0,-2-1 0,0 0 0,24-25 0,-32 29-75,0 0 0,0 0 0,-1-1 0,0 0 0,-1 0 0,0 0 0,0-1 0,-1 0 0,0 0 0,-1 0 0,0 0 0,-1 0 0,0-1 0,0 1 0,0-21 0,-3 27 32,1 0 0,-1 0 0,0-1 0,0 1 0,0 0-1,-1 0 1,1 0 0,-1 0 0,0 0 0,0 1-1,-5-8 1,6 10 58,0 0-1,1 1 0,-1-1 1,0 0-1,0 0 0,0 1 1,0-1-1,0 0 0,0 1 0,0-1 1,0 1-1,0-1 0,0 1 1,0 0-1,-1-1 0,1 1 1,0 0-1,0 0 0,-2 0 1,2 0 6,-1 0 1,0 1 0,1-1 0,-1 1 0,0 0 0,1 0-1,-1-1 1,1 1 0,0 0 0,-1 0 0,1 0-1,0 1 1,-1-1 0,1 0 0,0 0 0,0 1-1,-1 1 1,-5 8-124,1 1 1,1 0-1,0-1 0,0 1 0,1 1 0,1-1 0,0 1 0,-2 16 0,4 3-64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6:38.001"/>
    </inkml:context>
    <inkml:brush xml:id="br0">
      <inkml:brushProperty name="width" value="0.05" units="cm"/>
      <inkml:brushProperty name="height" value="0.05" units="cm"/>
    </inkml:brush>
  </inkml:definitions>
  <inkml:trace contextRef="#ctx0" brushRef="#br0">17 1846 14531,'0'1'76,"-13"11"1028,13-12-1085,-1 0 0,1 0 0,0 0 0,0 1 0,-1-1 0,1 0 0,0 0 0,0 0-1,0 1 1,-1-1 0,1 0 0,0 0 0,0 1 0,0-1 0,0 0 0,0 0 0,0 1 0,0-1 0,0 0 0,-1 1 0,1-1 0,0 0 0,0 0 0,0 1 0,0-1 0,0 0 0,0 0 0,1 1 0,-1-1 0,0 0 0,0 1 0,0-1-1,0 0 1,0 0 0,0 1 0,0-1 0,1 0 0,-1 0 0,0 1 0,0-1 0,0 0 0,0 0 0,1 0 0,-1 1 0,0-1 0,0 0 0,1 0 0,-1 0 0,0 0 0,0 0 0,1 1 0,-1-1 0,0 0 0,0 0 0,1 0 0,-1 0-1,0 0 1,0 0 0,1 0 0,-1 0 0,1 0 0,12 0 379,0 0-1,0-1 0,0 0 0,0-1 1,24-8-1,-12 5-158,103-28 676,125-50-1,120-65-272,-243 94-488,570-262 74,-12-29-659,-438 217 202,405-230-83,-593 323 319,523-265 646,-558 287-519,0 2 1,53-15-1,-77 25-157,0 1-1,1-1 1,-1 1 0,0 0 0,1 0-1,-1 1 1,0-1 0,0 0 0,5 2-1,-8-2 13,1 0-1,-1 1 1,1-1-1,-1 0 1,1 0-1,-1 0 1,0 1-1,1-1 1,-1 0-1,0 0 1,1 1-1,-1-1 1,0 0-1,1 1 1,-1-1-1,0 0 1,1 1-1,-1-1 1,0 1-1,0-1 0,0 0 1,1 1-1,-1 0 1,0 0 3,0 0 1,0-1-1,-1 1 1,1 0-1,0-1 1,0 1-1,-1 0 0,1 0 1,-1-1-1,1 1 1,0-1-1,-1 1 1,1 0-1,-1-1 0,1 1 1,-1-1-1,0 1 1,1-1-1,-2 1 1,-23 12-137,-13-2-60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7:38.042"/>
    </inkml:context>
    <inkml:brush xml:id="br0">
      <inkml:brushProperty name="width" value="0.05" units="cm"/>
      <inkml:brushProperty name="height" value="0.05" units="cm"/>
    </inkml:brush>
  </inkml:definitions>
  <inkml:trace contextRef="#ctx0" brushRef="#br0">2369 93 6497,'-53'29'484,"1"2"0,2 2 0,1 2-1,2 3 1,1 1 0,-55 63-1,-371 469 1615,395-468-1530,5 2 0,-88 173 1,-299 763-541,66 199-195,161-127 279,134 18 9,91-214-77,66-6 34,-35-725-46,8-1 0,87 278 0,-72-326-26,6-1-1,6-3 1,140 232-1,-64-163-5,9-6-1,238 252 1,-190-240-3,240 234 9,-92-165 70,-250-215-47,2-3 1,101 46-1,-25-31 8,264 80 0,190 14-31,-616-167-6,613 140-22,-418-105 7,229 10 0,-310-43 9,-1-4 1,0-6-1,0-5 1,0-6-1,-2-4 1,-1-6-1,-1-4 1,190-82-1,-155 45 8,-3-7-1,-3-7 0,-4-5 1,-5-7-1,129-115 0,-122 78 3,-6-7 0,-6-4-1,157-225 1,-32-16-6,-33-21-7,-122 184-1,-10-3-1,116-451 0,-99 159-22,-23-3-1,17-567 0,-88 114 35,-98 4-51,50 759 24,-66-219 1,56 285 24,-5 2 1,-93-181 0,44 142 102,-7 5 0,-8 5 1,-159-182-1,27 67 159,-428-384-1,500 521-360,-7 8 1,-5 7-1,-364-193 1,327 221 114,-5 10-1,-4 10 1,-3 9 0,-308-55 0,254 82-33,-3 12 0,-1 13 0,-372 18 0,387 23-22,272-16 39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7:53.707"/>
    </inkml:context>
    <inkml:brush xml:id="br0">
      <inkml:brushProperty name="width" value="0.05" units="cm"/>
      <inkml:brushProperty name="height" value="0.05" units="cm"/>
    </inkml:brush>
  </inkml:definitions>
  <inkml:trace contextRef="#ctx0" brushRef="#br0">1560 114 12115,'-59'-18'1227,"33"12"-926,1-2-1,-27-12 1,26 7-271,-1 2 0,0 0-1,-31-6 1,44 14-27,-1 0 1,1 2 0,-1-1 0,1 2-1,-1 0 1,0 1 0,1 0 0,-18 4-1,-26 12 48,1 2 0,-107 52 0,120-51-21,-27 13 46,-72 48-1,107-58-75,1 2 0,1 2 0,-50 51 0,29-19-32,3 3-1,-82 127 1,112-153 29,1 2 0,2 1 0,2 0 0,2 1 0,1 1 1,3 0-1,-9 50 0,17-69-1,1 1 0,1 0 0,1-1 0,1 1 1,1 0-1,1-1 0,1 1 0,1-1 0,1 0 0,1 0 0,0-1 1,2 0-1,1 0 0,0-1 0,1 0 0,2-1 0,28 35 0,-3-12 0,2-1-1,1-3 0,3-1 0,0-2 1,3-2-1,0-2 0,2-2 0,2-2 1,73 27-1,-77-37-4,0-1 0,1-3 0,1-3 0,0-1 0,0-2 0,0-3 0,1-2 0,0-2 0,0-2 0,96-16 0,-84 3-19,-1-3 0,107-46 1,103-75-32,-198 96 60,-2-3-1,-3-2 0,-1-4 0,101-102 1,-151 136 18,-1-1 0,0-1 0,-2 0 0,0-1 0,-2-1 0,0 0 1,-1 0-1,-1-1 0,-1-1 0,-2 1 0,0-1 0,-1-1 0,-2 1 0,0-1 0,-2 0 1,0 0-1,-5-48 0,-1 41 45,-2 0 0,-1 0 0,-2 1 0,-1 0 0,-1 1 1,-2 0-1,-1 1 0,-1 0 0,-21-29 0,3 12-7,-2 2 0,-2 1 0,-1 1 1,-62-49-1,67 64-91,-1 2 1,-1 1 0,-1 2 0,-1 1-1,-1 3 1,-1 0 0,-1 3 0,0 1 0,-48-10-1,29 13-40,0 3 0,0 2 0,-1 2 0,1 3 0,-119 14 0,20 13-23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8:13.423"/>
    </inkml:context>
    <inkml:brush xml:id="br0">
      <inkml:brushProperty name="width" value="0.05" units="cm"/>
      <inkml:brushProperty name="height" value="0.05" units="cm"/>
    </inkml:brush>
  </inkml:definitions>
  <inkml:trace contextRef="#ctx0" brushRef="#br0">731 187 12635,'25'-7'298,"-31"8"-91,-53 15 67,41-10-188,-60 17 332,-93 43-1,147-56-369,2 2 0,-1 1 1,1 0-1,1 2 0,1 1 0,0 0 0,1 1 0,-25 29 0,22-17-4,1 1 0,1 1 0,2 1 0,1 1 0,-19 51 0,20-34-16,1 0 0,3 0 0,-8 70 0,12-18-18,5 1 0,4-1-1,20 143 1,11-35-47,-21-160 17,2 0 0,26 61-1,-29-86 7,2 0-1,0-1 1,2-1-1,1 0 1,32 38-1,-35-47 3,1-1 1,1-1-1,0 0 1,1-1-1,0-1 0,1 0 1,0-1-1,0 0 0,29 9 1,-17-10-15,0 0 0,1-3 0,0 0 0,0-2 0,0 0 0,1-3 0,-1 0 0,0-2 0,36-6 0,-14-2-32,-1-2-1,0-2 1,-2-2-1,68-32 1,-15-5-85,-2-4-1,132-103 1,-144 91 69,-4-4-1,-3-3 0,-4-4 1,-3-3-1,90-132 0,-136 175 130,-2-2 0,-1 0 0,-3-1 0,-1-1-1,-2-1 1,21-84 0,-33 100 67,-1-1-1,-1 0 1,-2 0 0,-1 1 0,-1-1-1,-1 0 1,-2 0 0,-1 0-1,-1 1 1,-2 0 0,-1 0-1,-12-30 1,9 33-22,-2 1-1,0 0 1,-2 1-1,-1 0 1,-1 1-1,-1 1 1,-37-36 0,28 34-116,-2 0 0,-1 2 1,0 2-1,-2 0 1,-51-22-1,30 20-104,0 3 1,-2 2-1,0 3 0,-1 1 0,-1 4 1,0 2-1,-105 0 0,-17 18-106,-1 17-28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8:31.646"/>
    </inkml:context>
    <inkml:brush xml:id="br0">
      <inkml:brushProperty name="width" value="0.05" units="cm"/>
      <inkml:brushProperty name="height" value="0.05" units="cm"/>
    </inkml:brush>
  </inkml:definitions>
  <inkml:trace contextRef="#ctx0" brushRef="#br0">1123 42 12019,'-18'-7'360,"1"1"0,-1 1 1,-30-6-1,18 5-308,17 3-131,-1 1 1,0 1-1,0 1 0,1-1 0,-1 2 0,0 0 1,0 1-1,-20 5 0,-11 6-232,-50 21-1,81-29 291,-47 20 14,1 1 0,-62 39 0,91-45 62,0 1 0,2 1 0,0 2-1,2 0 1,-32 37 0,20-13-71,2 2 0,2 1 1,-49 96-1,75-125 25,0 0-1,2 0 1,0 0 0,1 1 0,2 0 0,0 0-1,2 1 1,0 32 0,3-25-2,1 0 0,1-1-1,2 1 1,1-1 0,19 55 0,-18-67-11,0-1 0,1 0 0,1-1-1,1 0 1,0 0 0,1-1 0,1 0 0,0-1 0,14 13-1,-6-11 2,0 0 0,1-1 0,1-1 0,0-1-1,1-1 1,25 10 0,83 26 33,163 37-1,-206-62-25,-24-6-11,0-3 1,108 10-1,-139-23-1,-1 0 0,0-2 0,0-2-1,0-1 1,0-1 0,0-2 0,43-15-1,-37 7 23,-1-2-1,0-1 0,-2-2 0,0-2 1,-1-1-1,-2-1 0,0-2 0,-2-1 1,-1-2-1,-1-1 0,-1-1 0,-2-1 1,25-41-1,-34 46 14,-2-1 0,0 0 0,-2-1 0,-1-1 0,-1 0 0,-2 0 0,8-52 0,-13 57 13,-2-1 0,0 0 1,-2 1-1,-1-1 0,-1 1 0,-1-1 1,-1 1-1,-1 0 0,-2 1 0,-10-26 1,1 13 26,-1 1 1,-2 1-1,-1 1 1,-2 1 0,-1 1-1,-2 1 1,0 2 0,-3 0-1,0 2 1,-1 1-1,-2 1 1,-1 2 0,-48-26-1,48 34 349,-2 1-1,0 2 1,0 2 0,-58-10-1,31 9-53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19.874"/>
    </inkml:context>
    <inkml:brush xml:id="br0">
      <inkml:brushProperty name="width" value="0.05" units="cm"/>
      <inkml:brushProperty name="height" value="0.05" units="cm"/>
    </inkml:brush>
  </inkml:definitions>
  <inkml:trace contextRef="#ctx0" brushRef="#br0">5 71 16820,'-3'2'2391,"2"8"-1306,4 16-404,-3-21-308,0-3-339,19 117 1243,-15-99-1221,0-1-1,2 0 1,0-1 0,10 20 0,-15-36-53,-1-1 0,1 1 0,0-1 1,0 1-1,-1-1 0,1 0 1,0 1-1,0-1 0,0 0 1,1 0-1,-1 1 0,0-1 1,0 0-1,1 0 0,-1 0 0,0-1 1,1 1-1,-1 0 0,1 0 1,-1-1-1,1 1 0,0-1 1,-1 1-1,1-1 0,-1 0 1,1 0-1,0 0 0,-1 0 0,1 0 1,0 0-1,-1 0 0,1 0 1,0-1-1,-1 1 0,1 0 1,2-2-1,5-3 14,-1 1 0,0-1 1,-1-1-1,1 1 0,9-11 1,-16 15-16,122-119 209,37-33 84,-149 144-273,1 0-1,0 1 0,1 0 1,14-6-1,-24 12-17,0 1 1,0 0-1,0 0 1,1 0-1,-1 0 1,0 1-1,1-1 1,-1 1-1,0 0 1,5 0-1,-6 1-1,0-1-1,-1 0 0,1 1 1,0 0-1,-1-1 1,1 1-1,-1 0 1,1 0-1,-1 0 1,1 0-1,-1 0 0,0 0 1,1 0-1,-1 0 1,0 1-1,0-1 1,0 0-1,0 1 0,0-1 1,0 1-1,1 1 1,1 7-1,0-1 1,-1 0-1,0 1 1,0 0-1,-1-1 1,0 1-1,-1 0 1,0 0-1,-2 10 1,2 5-2,-3 26 6,1-30 5,3 42 0,-2-62-11,1 1 0,0-1 0,1 0-1,-1 0 1,0 0 0,0 0 0,0 1 0,1-1 0,-1 0-1,0 0 1,1 0 0,-1 0 0,1 0 0,0 0 0,-1 0-1,1 0 1,0 0 0,1 1 0,-2-2 0,1 0 0,0 0 0,-1 0 0,1 0 0,-1 0 0,1 0 0,-1 0 0,1 0-1,0 0 1,-1 0 0,1 0 0,-1 0 0,1-1 0,-1 1 0,1 0 0,-1 0 0,1-1 0,-1 1 0,1 0 0,-1-1 0,1 1 0,-1 0 0,0-1 0,1 1 0,0-1-1,3-5 7,1 0 0,-1 0 0,0 0 0,5-10 0,33-76 46,25-46 19,-65 135-69,0-1-1,0 1 1,1 0-1,-1 0 0,1 0 1,-1 0-1,1 0 1,0 0-1,4-2 1,-6 5-3,0-1 0,0 1 1,0-1-1,0 1 0,0 0 1,0 0-1,0 0 0,-1-1 1,1 1-1,0 0 1,0 0-1,0 0 0,0 0 1,0 1-1,0-1 0,0 0 1,0 0-1,0 1 0,0-1 1,0 0-1,0 1 0,0-1 1,0 1-1,-1-1 1,1 1-1,0-1 0,0 1 1,-1 0-1,1-1 0,0 1 1,-1 0-1,1 0 0,0-1 1,-1 1-1,1 0 0,-1 0 1,0 0-1,1 0 0,0 1 1,4 9 0,-1 0 0,0 0 1,0 0-1,-1 0 0,3 20 1,3 63-57,-8-75 7,0-5-14,0 34-899,-1-48 953,0 1-1,1-1 0,-1 0 1,0 0-1,0 1 0,0-1 1,0 0-1,0 1 0,0-1 1,0 0-1,0 1 0,-1-1 0,1 0 1,0 1-1,0-1 0,0 0 1,0 1-1,0-1 0,0 0 1,-1 1-1,1-1 0,0 0 1,0 0-1,0 1 0,-1-1 1,1 0-1,0 0 0,0 0 1,-1 1-1,1-1 0,-1 0 1,-4-10-187,-1-11-94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8:32.893"/>
    </inkml:context>
    <inkml:brush xml:id="br0">
      <inkml:brushProperty name="width" value="0.05" units="cm"/>
      <inkml:brushProperty name="height" value="0.05" units="cm"/>
    </inkml:brush>
  </inkml:definitions>
  <inkml:trace contextRef="#ctx0" brushRef="#br0">802 276 9994,'-30'2'322,"0"2"0,1 1 0,-1 1-1,-42 15 1,-110 53 201,69-26-485,98-42-37,-21 8 22,1 1-1,0 1 1,-49 33 0,75-43-13,1 0 1,-1 0-1,2 1 0,-1 1 1,1-1-1,0 1 1,0 0-1,1 1 0,1 0 1,-1 0-1,1 0 0,1 0 1,-1 1-1,2 0 1,-1 0-1,2 0 0,-4 19 1,5-17-11,0 1 0,1-1 1,0 1-1,1-1 0,0 0 1,1 1-1,0-1 0,1 0 1,1 0-1,8 20 0,-4-18-2,0 1 0,0-1 0,2-1 0,-1 0-1,2 0 1,0-1 0,16 15 0,5-2-4,1-1 0,1-1 1,1-2-1,0-2 0,67 27 1,-64-31 42,0-2 1,1-1 0,1-2 0,-1-2-1,2-1 1,-1-3 0,0-1-1,1-2 1,0-1 0,-1-2 0,1-3-1,-1 0 1,54-16 0,-66 12 7,0 0 0,-1-2 1,-1-1-1,0-1 0,-1-1 1,0-2-1,-1 0 1,-1-1-1,0-2 0,-2 0 1,0-1-1,-1-2 0,-1 0 1,-1 0-1,-1-2 0,26-47 1,-30 45 16,-1 0 1,0 0 0,-2-1-1,-2-1 1,0 0-1,-2 0 1,-1 0 0,3-38-1,-8 45 4,0-1-1,-1 1 0,-1 0 0,-1-1 1,-1 1-1,-1 0 0,-1 1 0,-1-1 1,0 1-1,-2 0 0,-18-32 1,14 31-57,-1 1 0,-1 0 1,-1 1-1,0 0 0,-1 2 1,-1 0-1,-1 1 1,0 0-1,-1 2 0,-1 0 1,0 2-1,-1 0 1,0 1-1,-1 2 0,0 0 1,-1 1-1,1 1 1,-2 2-1,1 0 0,0 2 1,-1 0-1,0 2 0,1 1 1,-1 0-1,-47 9 1,32 1-57,0 1 1,0 2 0,-66 33-1,-20 17-89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8:41.606"/>
    </inkml:context>
    <inkml:brush xml:id="br0">
      <inkml:brushProperty name="width" value="0.05" units="cm"/>
      <inkml:brushProperty name="height" value="0.05" units="cm"/>
    </inkml:brush>
  </inkml:definitions>
  <inkml:trace contextRef="#ctx0" brushRef="#br0">1079 0 10450,'-81'12'960,"0"-3"1,-115-3-1,165-7-1036,0 1 0,0 2 0,-43 7 0,58-5 89,0 0-1,0 1 1,0 0 0,1 2 0,0 0-1,0 0 1,0 1 0,-14 12-1,4 0 29,1 1 0,1 1 0,1 2 0,1 0 0,0 1 0,3 1 0,0 1 0,1 0 0,-20 48 0,7-4-30,4 2 0,-32 138 0,0 189-285,56-370 314,1-1 0,1 0 1,2 0-1,1 0 1,1 0-1,1 0 1,2-1-1,0 0 0,21 47 1,-21-59-17,0-1-1,2 0 1,-1 0 0,2-1 0,0 0-1,1-1 1,0 0 0,1-1 0,0 0 0,1-1-1,0 0 1,1-1 0,0 0 0,1-1-1,-1-1 1,2-1 0,31 12 0,-19-12-4,0-2 0,1 0 1,0-2-1,0-1 1,0-1-1,35-4 0,-12-2 53,0-3-1,81-22 1,-64 8-4,-1-3-1,-2-3 1,-1-3 0,-1-3 0,-1-2 0,-3-4 0,102-84 0,-140 104-63,-2-2 0,0 1 0,-1-2 1,-2-1-1,0 0 0,-2-1 0,0 0 1,-2-2-1,-1 1 0,-1-2 0,-1 1 1,11-57-1,-15 51-9,-2 1 0,-1 0 0,-1-1 0,-2 0 0,-1 1 1,-2-1-1,-1 1 0,-2 0 0,-1 0 0,-1 0 0,-18-44 0,16 55 13,-1 0 0,-1 0 0,-1 1-1,0 0 1,-2 1 0,0 1 0,-1 0 0,-1 2-1,0-1 1,-1 2 0,-1 0 0,-1 2 0,0 0-1,0 1 1,-1 1 0,-1 1 0,0 0 0,0 2-1,-1 1 1,0 1 0,0 0 0,-1 2 0,1 1-1,-1 1 1,-39 1 0,30 4 21,-58 12 1,-36 18 58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9:30.501"/>
    </inkml:context>
    <inkml:brush xml:id="br0">
      <inkml:brushProperty name="width" value="0.05" units="cm"/>
      <inkml:brushProperty name="height" value="0.05" units="cm"/>
    </inkml:brush>
  </inkml:definitions>
  <inkml:trace contextRef="#ctx0" brushRef="#br0">1210 28 12051,'-26'5'163,"0"0"1,-1-2 0,0-1 0,1-2-1,-1 0 1,0-1 0,1-2 0,-1-1-1,-41-11 1,49 9-143,0 2-1,0 0 1,-1 2 0,1 0-1,-1 1 1,0 1-1,1 0 1,-1 2-1,1 0 1,-1 2-1,-30 8 1,9 4 0,0 1 1,2 2-1,-41 26 0,-103 84 121,158-109-96,0 2 1,1 0-1,2 2 1,-34 43 0,44-48-16,0 0 0,1 1 1,1 0-1,0 0 1,2 1-1,1 1 0,-9 36 1,9-12-28,2 1 0,2 0 1,1 1-1,3-1 0,2 0 1,2 0-1,2-1 0,3 1 1,1-1-1,2-1 0,34 80 1,-34-100-10,0-1 0,2 0 0,0-2-1,1 1 1,2-2 0,0 0 0,1-1 0,1-1 0,1-1 0,45 31 0,-36-31-6,1-1 1,0-2 0,1-1-1,0-1 1,1-2 0,1-1-1,0-2 1,45 6-1,-34-9-6,-1-3 0,1-1-1,0-2 1,-1-2 0,1-2-1,-1-2 1,52-15-1,-59 11-4,0-2 1,-1-2-1,0-1 0,-1-2 0,-1-1 0,-1-2 0,0-1 0,42-39 0,-47 36-3,-2-2 0,-1-1 1,-1 0-1,-2-2 0,0-1 0,-3 0 0,20-41 0,-31 55 29,0-1 0,-2-1 0,0 1 0,0-1 0,-2 0 0,0 0 0,-2 0 0,0-1 0,-1 1 0,-1-1 0,0 1 0,-2-1 1,0 1-1,-2 0 0,-7-26 0,1 19 52,-1 0 1,-1 1-1,-2 1 0,0 0 1,-2 0-1,0 2 1,-2 0-1,0 1 1,-2 1-1,0 0 0,-32-23 1,5 9 65,-1 3 1,-1 1-1,-2 3 1,-83-33-1,67 35-83,0 3-1,-125-25 1,149 41-70,0 1 0,-1 1 0,1 3 1,-1 2-1,-74 11 0,15 9-32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9:37.452"/>
    </inkml:context>
    <inkml:brush xml:id="br0">
      <inkml:brushProperty name="width" value="0.05" units="cm"/>
      <inkml:brushProperty name="height" value="0.05" units="cm"/>
    </inkml:brush>
  </inkml:definitions>
  <inkml:trace contextRef="#ctx0" brushRef="#br0">1852 207 13315,'-121'-67'1344,"87"46"-1246,-2 1 0,-39-16 1,34 22-82,0 2 0,-1 1-1,-1 3 1,0 1 0,-63-2 0,23 8 29,-158 18-1,146-3 19,-160 45 0,188-37-51,1 2 1,0 3 0,-63 37 0,110-54-20,1 2 0,-1 0 1,2 1-1,0 1 0,1 1 1,0 0-1,1 1 1,1 0-1,0 2 0,2-1 1,0 2-1,1 0 0,0 0 1,2 1-1,0 0 1,2 0-1,-9 34 0,11-34-15,1 0 0,1 0 0,1 0 0,1 1 0,0-1 0,2 0 0,0 1 0,2-1 0,0 0 0,1 0 0,1 0 0,1 0 0,0-1-1,2 0 1,0 0 0,1-1 0,1 0 0,23 31 0,-6-15-2,2-1-1,1-1 1,1-2-1,2-1 1,1-1-1,1-2 1,1-2-1,2-1 0,47 21 1,-37-22 8,1-3-1,0-2 1,2-2 0,0-3 0,1-1-1,0-3 1,67 2 0,-50-10 13,0-3 0,0-3 1,-1-3-1,110-28 0,255-113 32,193-95 65,-607 237-85,1 0 0,-2-2 0,1 0 0,24-18 0,-38 24 3,0 0 0,0-1 1,0 1-1,-1-1 0,0 0 0,0 0 0,0 0 0,-1 0 0,0-1 1,0 0-1,0 1 0,0-1 0,-1 0 0,0 0 0,0 0 0,-1-1 1,0 1-1,1-12 0,-3 5 17,0-1 0,-1 1 0,0 0 0,-1 0 0,0 0 0,-1 0 0,-1 0 0,0 1 0,-1 0 0,-9-16 0,1 6-2,-1-1 0,-2 2 0,0 0-1,-23-21 1,8 13-29,-2 1 0,-1 2 0,-1 1-1,-1 2 1,-1 1 0,-1 3 0,-45-17-1,6 8-124,0 4-1,-151-25 1,143 36 556,0 5 1,-1 3-1,-166 12 1,121 8-131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9:46.968"/>
    </inkml:context>
    <inkml:brush xml:id="br0">
      <inkml:brushProperty name="width" value="0.05" units="cm"/>
      <inkml:brushProperty name="height" value="0.05" units="cm"/>
    </inkml:brush>
  </inkml:definitions>
  <inkml:trace contextRef="#ctx0" brushRef="#br0">1134 42 10818,'-10'-6'178,"0"0"0,-1 1-1,1 0 1,-1 1 0,0 0 0,0 1-1,0 0 1,-1 1 0,1 0-1,-1 1 1,1 0 0,-21 2-1,17 1-127,0 0 0,0 1 0,0 1 0,1 1 0,0 0 0,0 1 0,0 0 0,-23 14 0,7 2-108,1 0 1,0 2 0,2 1 0,1 2 0,1 0-1,1 1 1,-24 39 0,33-45 11,-148 209-741,108-159 549,-72 70 0,57-76 344,41-40 138,1 0-1,-31 40 1,55-61-193,0 1-1,1-1 1,-1 1-1,1 0 1,1-1 0,-1 1-1,1 0 1,0 1-1,0-1 1,1 0 0,0 1-1,0-1 1,0 0-1,1 1 1,0-1 0,0 1-1,2 8 1,0-4-19,1 0 1,1 0 0,0-1-1,0 1 1,1-1-1,0 0 1,1 0 0,13 17-1,3 1-31,0 0 1,3-2-1,0-1 0,1 0 0,1-2 0,2-2 1,0 0-1,57 30 0,-38-30-44,1-1 0,1-2 0,0-3 0,1-2 0,1-2 0,0-2 0,0-3 0,1-2 0,-1-2 0,1-3 0,0-1 0,-1-3 0,0-3 0,0-1 0,-1-3 1,0-2-1,-1-3 0,0-1 0,-2-3 0,0-2 0,-2-1 0,61-44 0,-84 51 92,-1 0 0,0-1 0,-2-1 0,0-2-1,-2 1 1,20-29 0,-30 36 4,0 0 0,0 0-1,-2-1 1,0 1 0,0-2-1,-1 1 1,-1 0 0,0-1 0,-1 0-1,-1 0 1,0 0 0,-1 0-1,-2-18 1,0 19-8,-1-1 0,0 1-1,-1 0 1,-1 0 0,-1 0 0,1 1-1,-2 0 1,0-1 0,-1 2 0,0-1 0,-1 1-1,-15-19 1,2 9-9,0 0 0,-1 2 1,-1 0-1,-1 2 0,-28-17 0,21 15-40,-79-57 73,107 75-69,1 0 0,-1 0 1,1 0-1,-1-1 0,1 1 0,0-1 0,0 0 0,-3-4 1,5 6-1,0-1 0,0 1 1,-1 0-1,1 0 0,0 0 1,0-1-1,1 1 0,-1 0 1,0 0-1,0 0 1,1 0-1,-1-1 0,0 1 1,1 0-1,-1 0 0,1 0 1,1-2-1,-2 3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49:47.696"/>
    </inkml:context>
    <inkml:brush xml:id="br0">
      <inkml:brushProperty name="width" value="0.05" units="cm"/>
      <inkml:brushProperty name="height" value="0.05" units="cm"/>
    </inkml:brush>
  </inkml:definitions>
  <inkml:trace contextRef="#ctx0" brushRef="#br0">996 109 13667,'-13'-13'140,"-2"0"1,1 1-1,-2 1 1,0 0-1,0 1 1,-19-8-1,24 14-149,1 0 1,0 1-1,-1 0 0,1 1 0,-1 0 1,0 1-1,0 0 0,0 1 0,0 0 1,1 0-1,-1 2 0,-14 2 0,6 1-5,0 1 0,0 1-1,0 1 1,1 0 0,1 2-1,-1 0 1,1 1-1,1 0 1,0 2 0,1 0-1,-17 17 1,-9 14-25,3 2-1,-49 74 1,16-4-130,-105 241 0,160-325 149,2 1-1,2 1 1,1 0 0,1 1-1,-4 36 1,13-61 19,0 1 0,1 0-1,0 0 1,1 0 0,0 0 0,1 0 0,0-1 0,7 20 0,-6-22 3,1 0 0,0 0 0,1 0 1,0-1-1,0 0 0,0 0 0,1 0 0,0-1 1,0 0-1,1 0 0,0 0 0,10 6 0,-2-3 7,0-1 0,1 0 0,0-2 0,0 0 0,1 0 0,-1-2 0,1 0 0,0-1 0,26 2-1,-3-4 26,1-1 0,76-10 0,-60 2-5,0-4-1,-1-1 1,0-3-1,-2-3 1,0-2 0,99-54-1,-122 57-24,0-2 1,-2-1-1,0-1 0,-2-1 0,0-1 0,-2-2 1,-1-1-1,0-1 0,-3 0 0,0-2 0,-2 0 1,20-43-1,-32 58-30,-1-1 1,-1 1 0,0-1-1,-1 0 1,0-1-1,-2 1 1,0 0 0,0-1-1,-2 0 1,0 1-1,-1-1 1,-1 1 0,0-1-1,-1 1 1,-1 0-1,0 0 1,-2 0 0,0 0-1,0 1 1,-1 0-1,-1 0 1,-10-13 0,3 6-21,-23-24 1,-25-17-71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0:09.627"/>
    </inkml:context>
    <inkml:brush xml:id="br0">
      <inkml:brushProperty name="width" value="0.05" units="cm"/>
      <inkml:brushProperty name="height" value="0.05" units="cm"/>
    </inkml:brush>
  </inkml:definitions>
  <inkml:trace contextRef="#ctx0" brushRef="#br0">6105 871 10090,'-116'-55'772,"-2"6"-1,-3 4 1,-129-29 0,-386-43 998,507 104-1822,-1 6 0,1 6 0,-1 5-1,1 7 1,0 4 0,-171 45 0,140-15 63,-267 114 0,246-75 18,-280 177 0,171-53-197,18 23-142,-24 63-138,23 26 142,153-168 213,7 5 0,-95 178 0,136-202 71,6 4 1,7 2 0,-50 171-1,-63 344 144,124-462-84,-82 360 171,-83 770 0,96 657 358,157-486-391,36-664-138,31-5 22,72-11-5,69-17-7,-166-569-64,10-4-1,184 321 1,-199-420-10,126 155 1,125 86-8,131 30-46,-442-382 72,70 52-40,3-4-1,3-4 1,2-4-1,2-4 1,2-5 0,2-3-1,2-6 1,1-3-1,178 28 1,16-17 65,1-14 0,317-9 0,-488-25-9,0-5-1,0-5 1,-2-6-1,0-6 1,-2-5-1,-1-6 1,136-61-1,-86 18-11,300-190 0,122-168-25,-451 316-39,-6-6 0,226-275 0,-228 225-152,-8-6-1,115-220 1,-101 127 109,131-367 0,-48-37 320,-74-19 177,-84 68 35,-30-2-194,-21 326-278,-15 291 45,37-868-354,-68 0 287,-127-102 438,-70 12-148,145 641-143,-130-504 183,-49 15-443,132 492 250,-248-461 0,225 529 525,-221-289 0,8 103-181,255 330-321,-192-163-1,102 129-213,-5 9 0,-7 9 0,-318-151 0,347 203 26,-10 5-31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38.866"/>
    </inkml:context>
    <inkml:brush xml:id="br0">
      <inkml:brushProperty name="width" value="0.05" units="cm"/>
      <inkml:brushProperty name="height" value="0.05" units="cm"/>
    </inkml:brush>
  </inkml:definitions>
  <inkml:trace contextRef="#ctx0" brushRef="#br0">1 104 13091,'143'4'655,"171"-17"0,93 1-568,-158 25-64,301 5-10,125-56 16,-146 4-11,-130 26-50,573 61 0,-648-16 27,882 76 10,-83-77 91,-34-2-85,-1087-34-11,942 38 77,4-52 107,731-125 284,-1547 127-441,503-55 61,401-32-19,-721 86 197,-259 14 127,1 3 0,-1 2 0,86 20 0,-96-10 217,-43-14-532,0-1 0,0 0 0,-1 1 0,1 0 0,0 0 0,-1 0 0,0 0 0,1 0 1,-1 0-1,0 0 0,0 1 0,0-1 0,2 4 0,-4-6-76,0 1 0,0-1 1,1 0-1,-1 0 0,0 1 0,0-1 0,0 0 0,0 0 0,1 1 1,-1-1-1,0 0 0,0 1 0,0-1 0,0 0 0,0 0 1,0 1-1,0-1 0,0 0 0,0 1 0,0-1 0,0 0 1,0 0-1,0 1 0,0-1 0,0 0 0,0 1 0,-1-1 0,1 0 1,0 0-1,0 1 0,0-1 0,0 0 0,0 0 0,-1 1 1,1-1-1,0 0 0,0 0 0,0 0 0,-1 1 0,1-1 0,0 0 1,0 0-1,-1 0 0,1 0 0,0 0 0,-1 0 0,1 1 1,0-1-1,0 0 0,-1 0 0,0 0 0,-21-3-191,-16-8 177,-9-10-43</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49.870"/>
    </inkml:context>
    <inkml:brush xml:id="br0">
      <inkml:brushProperty name="width" value="0.05" units="cm"/>
      <inkml:brushProperty name="height" value="0.05" units="cm"/>
    </inkml:brush>
  </inkml:definitions>
  <inkml:trace contextRef="#ctx0" brushRef="#br0">7 332 15915,'-7'-2'2102,"11"-1"-1159,17-6-176,-16 7-326,393-145 2836,8 18-3861,-402 128 353,26-10 404,-30 10-157,1 1-1,-1 0 1,1 0 0,-1 0-1,0-1 1,1 1-1,-1 0 1,0-1 0,1 1-1,-1 0 1,0-1-1,1 1 1,-1 0 0,0-1-1,0 1 1,0-1-1,1 1 1,-1-1 0,0 1-1,0 0 1,0-1-1,0 0 1,0 1-19,0-1 1,0 0-1,-1 1 0,1-1 0,0 0 0,-1 1 1,1-1-1,-1 1 0,1-1 0,-1 1 0,1-1 1,-1 1-1,1 0 0,-1-1 0,1 1 1,-1-1-1,1 1 0,-1 0 0,0 0 0,0-1 1,-18-7-121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3:50.257"/>
    </inkml:context>
    <inkml:brush xml:id="br0">
      <inkml:brushProperty name="width" value="0.05" units="cm"/>
      <inkml:brushProperty name="height" value="0.05" units="cm"/>
    </inkml:brush>
  </inkml:definitions>
  <inkml:trace contextRef="#ctx0" brushRef="#br0">162 0 13995,'28'4'3736,"-26"-5"-3570,1 1-1,-1 0 0,1 0 0,0 1 1,-1-1-1,1 1 0,-1-1 0,1 1 0,-1 0 1,1 0-1,-1 0 0,1 0 0,-1 0 0,0 0 1,0 1-1,0-1 0,1 1 0,-1-1 0,-1 1 1,1 0-1,0 0 0,2 4 0,-1-1-120,0 1-1,-1 0 0,1 0 1,-1 0-1,-1 0 1,1 1-1,-1-1 1,-1 0-1,1 0 0,-1 1 1,0-1-1,0 1 1,-1-1-1,1 0 0,-5 13 1,0 2-31,-2 0 0,-1 0 0,-12 25 0,-4-2 139,-57 77-1,-10 20 313,88-136-436,0 0 0,0 1-1,1 0 1,0-1 0,0 1 0,0 0 0,1 0 0,-1 7 0,2-12-23,0 0 0,0 1 0,0-1 1,0 0-1,0 0 0,0 0 0,1 0 0,-1 0 0,0 0 0,1 1 0,-1-1 0,1 0 0,-1 0 0,1 0 0,0 0 0,-1-1 0,1 1 0,0 0 0,1 1 0,0-1-2,0 0-1,0 0 0,0 0 1,0 0-1,0 0 1,0-1-1,0 1 0,0-1 1,0 1-1,0-1 0,1 0 1,-1 0-1,0 0 0,3 0 1,14-2-70,1-1 0,0 0 0,35-12 0,58-27-902,-40 13 747,-11 8-45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0.260"/>
    </inkml:context>
    <inkml:brush xml:id="br0">
      <inkml:brushProperty name="width" value="0.05" units="cm"/>
      <inkml:brushProperty name="height" value="0.05" units="cm"/>
    </inkml:brush>
  </inkml:definitions>
  <inkml:trace contextRef="#ctx0" brushRef="#br0">50 1 22357,'-7'10'1512,"-6"-3"-1392,0-2-184,9-2 16,2-3-632,-2-1 560,0-5-152,1-4-144</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4.558"/>
    </inkml:context>
    <inkml:brush xml:id="br0">
      <inkml:brushProperty name="width" value="0.05" units="cm"/>
      <inkml:brushProperty name="height" value="0.05" units="cm"/>
    </inkml:brush>
  </inkml:definitions>
  <inkml:trace contextRef="#ctx0" brushRef="#br0">9 597 15267,'-9'7'1974,"12"-10"-1015,17-14 174,120-81 754,184-97-1,-60 40-1994,-251 147 29,46-31-608,-53 34 447,-1 1-1,1-1 1,-1 0-1,0 0 1,-1-1-1,1 1 1,4-10-1,-8 13 177,0 1-1,0 0 1,-1-1-1,1 1 1,-1-1-1,1 1 1,-1-1-1,1 1 1,-1-1-1,0 0 1,0 1-1,0-1 1,0 1-1,0-1 1,0-1-1,-5-9-663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4.983"/>
    </inkml:context>
    <inkml:brush xml:id="br0">
      <inkml:brushProperty name="width" value="0.05" units="cm"/>
      <inkml:brushProperty name="height" value="0.05" units="cm"/>
    </inkml:brush>
  </inkml:definitions>
  <inkml:trace contextRef="#ctx0" brushRef="#br0">464 1 13427,'-1'0'103,"0"0"1,0 0 0,0 0-1,0 0 1,0 0-1,0 1 1,0-1-1,0 0 1,0 1 0,0-1-1,0 0 1,0 1-1,0 0 1,1-1-1,-1 1 1,-1 1-1,1-1 31,1-1 0,0 1 0,0 0 0,0 0-1,0 0 1,0 0 0,0 0 0,1-1 0,-1 1-1,0 0 1,0 0 0,0 0 0,1 0-1,-1-1 1,1 2 0,4 11 354,-3-2-395,-1 0 1,1 0 0,-2 1 0,1-1-1,-2 0 1,1 0 0,-2 0-1,1 0 1,-1 0 0,-1 0-1,0-1 1,-1 1 0,0-1-1,-8 15 1,-9 15 57,-2-1-1,-34 42 1,46-65-64,-251 293 1278,249-297-1297,-14 17 43,26-27-105,-1 0 0,1 0 1,0 0-1,-1 0 0,1 0 0,0 0 0,0 0 1,1 0-1,-1 0 0,0 0 0,1 1 0,-1 2 1,1-4-8,0-1 0,0 0 1,0 1-1,0-1 0,0 0 1,1 0-1,-1 1 0,0-1 1,0 0-1,0 0 0,1 1 1,-1-1-1,0 0 0,0 0 1,0 1-1,1-1 1,-1 0-1,0 0 0,1 0 1,-1 0-1,0 1 0,0-1 1,1 0-1,-1 0 0,0 0 1,1 0-1,-1 0 0,0 0 1,1 0-1,-1 0 0,0 0 1,1 0-1,-1 0 0,0 0 1,1 0-1,-1 0 1,1 0-1,16-4-27,-14 3 21,47-14-112,82-37 0,-72 27-112,199-84-443,-182 74 512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6.240"/>
    </inkml:context>
    <inkml:brush xml:id="br0">
      <inkml:brushProperty name="width" value="0.05" units="cm"/>
      <inkml:brushProperty name="height" value="0.05" units="cm"/>
    </inkml:brush>
  </inkml:definitions>
  <inkml:trace contextRef="#ctx0" brushRef="#br0">2 99 16508,'-2'-19'2055,"2"14"-1148,0 12 840,1 9-1003,8 104 1427,-6-101-2106,0 0 0,1 0-1,2-1 1,8 23 0,-13-38-44,0 1 0,1-1 0,0 0 0,0 1-1,0-1 1,0 0 0,0 0 0,1 0 0,-1-1 0,1 1 0,0 0 0,-1-1 0,1 0 0,0 0-1,1 0 1,-1 0 0,0 0 0,1 0 0,-1-1 0,1 0 0,-1 0 0,1 0 0,0 0 0,-1 0 0,1-1-1,0 0 1,-1 1 0,1-1 0,0-1 0,0 1 0,-1-1 0,1 1 0,5-2 0,4-3 85,1 0 1,-1 0 0,0-1 0,-1-1-1,1 0 1,-1 0 0,-1-1 0,1-1 0,16-16-1,-8 4 154,-1-1 1,0 0-1,26-43 0,-37 48-152,-7 15-96,-1 0 1,1 0-1,0 0 1,0-1-1,0 1 1,1 0-1,-1 0 1,0 0-1,1 1 1,-1-1-1,4-2 1,-5 4-14,1 0 0,-1 0 1,1 0-1,0 0 1,-1 0-1,1 1 1,-1-1-1,1 0 1,-1 0-1,1 1 0,-1-1 1,1 0-1,-1 1 1,0-1-1,1 1 1,-1-1-1,1 0 1,-1 1-1,0-1 0,1 1 1,-1-1-1,0 1 1,0-1-1,1 2 1,11 18-35,-8-12 17,-3-6 16,1 0-1,-1 0 1,1 0-1,-1 0 1,1 0 0,-1 0-1,1-1 1,0 1 0,0-1-1,0 1 1,0-1 0,0 0-1,0 0 1,0 0 0,1 0-1,-1 0 1,0 0 0,1-1-1,-1 1 1,0-1-1,1 1 1,-1-1 0,0 0-1,1 0 1,-1 0 0,1 0-1,-1-1 1,0 1 0,1-1-1,-1 1 1,0-1 0,1 0-1,-1 0 1,0 0 0,4-2-1,6-4 8,0-1-1,0-1 1,0 0-1,17-18 1,-22 20-3,1 0 3,29-26 14,-36 32-18,1-1 0,0 1 0,0 0 0,0-1 0,0 1 0,0 0 0,1 0 0,-1 1 0,0-1 0,0 0 0,1 1 0,-1-1 0,0 1 0,0 0 0,1 0 0,3 0 0,-5 0 0,1 1 0,0 0 1,0 0-1,-1 0 0,1 0 0,-1 0 0,1 0 0,-1 0 0,1 0 1,-1 1-1,0-1 0,1 1 0,-1-1 0,0 1 0,0-1 0,1 4 1,15 33 30,-7-13 3,-9-23-30,-1 0 1,1 0 0,0-1-1,0 1 1,0 0-1,0-1 1,0 1 0,1-1-1,-1 0 1,0 1-1,1-1 1,-1 0 0,1 0-1,-1 0 1,1 0-1,0 0 1,-1 0 0,1 0-1,0 0 1,0-1-1,-1 1 1,1-1 0,0 1-1,0-1 1,0 0-1,0 0 1,0 0-1,3 0 1,-1-1 6,0 0 0,0-1 0,0 1 0,0-1 0,-1 0 0,1-1 0,0 1 0,-1 0 0,0-1 0,0 0 1,1 0-1,1-3 0,4-3-343,-1 0 0,0 0 0,0-1 1,-1 0-1,0-1 0,-1 0 0,8-20 1,-13 30 213,-1 0-1,0 0 1,0-1 0,1 1 0,-1 0 0,0-1 0,0 1 0,-1 0 0,1-1 0,0 1-1,0 0 1,-1-1 0,1 1 0,-1 0 0,1 0 0,-1 0 0,1-1 0,-1 1-1,0 0 1,1 0 0,-1 0 0,0 0 0,0 0 0,0 0 0,0 0 0,0 0 0,-1 0-1,0-1-6,-13-14-1003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6.630"/>
    </inkml:context>
    <inkml:brush xml:id="br0">
      <inkml:brushProperty name="width" value="0.05" units="cm"/>
      <inkml:brushProperty name="height" value="0.05" units="cm"/>
    </inkml:brush>
  </inkml:definitions>
  <inkml:trace contextRef="#ctx0" brushRef="#br0">15 30 19452,'-7'-17'1969,"3"8"-1577,2 5-600,1 4 616,4 9-24,-1 2-168,3 2-504</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5.861"/>
    </inkml:context>
    <inkml:brush xml:id="br0">
      <inkml:brushProperty name="width" value="0.05" units="cm"/>
      <inkml:brushProperty name="height" value="0.05" units="cm"/>
    </inkml:brush>
  </inkml:definitions>
  <inkml:trace contextRef="#ctx0" brushRef="#br0">10 152 14891,'-3'-7'1006,"-2"-3"357,4 9-604,1 5 85,38 130 4471,-32-116-5215,1-1 0,1-1 1,0 1-1,1-1 1,19 23-1,-26-36-70,0 0-1,1 0 1,0 0 0,0-1-1,0 1 1,0-1 0,0 0-1,0 0 1,1 0 0,-1 0 0,1-1-1,-1 0 1,1 1 0,0-1-1,-1 0 1,1-1 0,6 2-1,-4-2 14,-1-1 0,0 1-1,0-1 1,1 0-1,-1 0 1,0-1 0,0 1-1,0-1 1,0 0-1,-1-1 1,1 1 0,6-5-1,1-2 80,0-1-1,-1 0 0,0-1 1,0 0-1,-2-1 0,1 0 1,-1 0-1,9-20 0,6-12 375,19-54 1,-43 97-494,0 1 0,0 0 0,0-1 0,0 1 0,0 0 1,0-1-1,1 1 0,-1 0 0,0 0 0,0-1 0,0 1 1,0 0-1,0 0 0,1-1 0,-1 1 0,0 0 0,0 0 1,0 0-1,1-1 0,-1 1 0,0 0 0,0 0 0,1 0 1,-1 0-1,0 0 0,0-1 0,1 1 0,-1 0 0,0 0 1,1 0-1,-1 0 0,0 0 0,0 0 0,1 0 0,-1 0 1,0 0-1,1 0 0,-1 0 0,9 11 6,5 23-90,-13-30 82,2 3-11,-1-1 0,1 1 0,0-1 0,0 1 0,1-1 0,5 7 0,-8-12 13,0 1-1,0-1 1,0 0-1,1 0 0,-1 0 1,0 0-1,1 0 1,-1 0-1,1 0 1,-1 0-1,1-1 0,-1 1 1,1 0-1,0-1 1,-1 0-1,1 1 1,0-1-1,-1 0 0,1 0 1,0 0-1,-1 0 1,1 0-1,0 0 0,0 0 1,-1 0-1,1-1 1,0 1-1,-1-1 1,1 1-1,-1-1 0,1 0 1,1-1-1,3-1 10,0-1 1,0-1-1,0 1 0,0-1 0,-1 0 0,1 0 0,4-7 0,30-45 66,-23 32-53,6-9 14,-8 10-23,24-26 0,-39 48-19,1 1 1,-1 0-1,1 0 0,0 1 0,0-1 1,0 0-1,-1 0 0,1 0 0,0 0 1,0 1-1,0-1 0,0 0 0,0 1 1,0-1-1,0 1 0,1-1 0,-1 1 0,0-1 1,0 1-1,0 0 0,0 0 0,1 0 1,-1-1-1,0 1 0,0 0 0,1 1 1,-1-1-1,0 0 0,2 1 0,-1 0-2,-1 0-1,1 1 0,0 0 1,-1-1-1,0 1 0,1 0 0,-1-1 1,0 1-1,0 0 0,0 0 0,0 0 1,0 0-1,-1 0 0,1 0 0,-1 0 1,1 3-1,7 32-227,-3-1-1,2 49 1,-8-76-609,-2-12-395,-4-12-446,-8-48 347,11 43 961,-8-38-714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7.033"/>
    </inkml:context>
    <inkml:brush xml:id="br0">
      <inkml:brushProperty name="width" value="0.05" units="cm"/>
      <inkml:brushProperty name="height" value="0.05" units="cm"/>
    </inkml:brush>
  </inkml:definitions>
  <inkml:trace contextRef="#ctx0" brushRef="#br0">4 8 18524,'-3'-7'2272,"9"18"-1991,4 8 1111,3 17-840,1 7-112,2 13-288,1 8-48,-1 4-136,1 2-160,-6-7-296,1-4-184,-5-9-376,-4-10-81,-5-20-63,-3-16 592,-11-22-160,-6-17-56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7.450"/>
    </inkml:context>
    <inkml:brush xml:id="br0">
      <inkml:brushProperty name="width" value="0.05" units="cm"/>
      <inkml:brushProperty name="height" value="0.05" units="cm"/>
    </inkml:brush>
  </inkml:definitions>
  <inkml:trace contextRef="#ctx0" brushRef="#br0">1 224 15443,'3'-16'543,"0"0"0,1 0 0,0 1 0,2 0-1,0 0 1,13-25 0,-14 33-334,-1 1 0,1-1-1,0 1 1,0 0 0,1 0 0,0 1 0,0-1-1,0 1 1,1 1 0,-1-1 0,1 1-1,0 0 1,1 1 0,-1-1 0,12-2-1,-14 4-141,1 1-1,-1 0 1,1 0-1,0 0 0,0 1 1,-1 0-1,1 0 0,0 0 1,-1 1-1,1 0 1,0 0-1,-1 0 0,1 1 1,-1 0-1,0 0 0,1 0 1,-1 1-1,0-1 0,0 1 1,8 7-1,-7-4-53,0-1-1,0 1 1,-1 1 0,0-1-1,-1 1 1,1 0 0,-1 0-1,0 0 1,-1 0-1,0 1 1,0-1 0,0 1-1,-1 0 1,1 10 0,-1-4 47,-1 1 1,0 0-1,-1 0 1,0 0-1,-6 30 1,-25 70 455,-1 7 206,31-116-690,0 0-1,1 0 1,-1 0-1,1-1 0,1 1 1,-1 0-1,1 0 1,0 0-1,0 0 1,0-1-1,1 1 1,4 9-1,-5-12-87,1 0 1,0 0-1,0 0 0,1-1 0,-1 1 0,0 0 0,1-1 1,0 0-1,0 0 0,-1 1 0,1-2 0,1 1 1,-1 0-1,0-1 0,0 1 0,0-1 0,1 0 1,-1 0-1,1 0 0,-1-1 0,8 1 0,-4 0-208,1-1 1,-1 0-1,0-1 0,1 0 0,-1 0 0,0 0 0,0-1 0,13-5 0,-4 0-134,-2 0 0,27-18-1,0-3-496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7.810"/>
    </inkml:context>
    <inkml:brush xml:id="br0">
      <inkml:brushProperty name="width" value="0.05" units="cm"/>
      <inkml:brushProperty name="height" value="0.05" units="cm"/>
    </inkml:brush>
  </inkml:definitions>
  <inkml:trace contextRef="#ctx0" brushRef="#br0">149 96 17052,'-3'-2'174,"1"0"0,-1 0-1,0 1 1,0-1 0,0 0 0,1 1 0,-1 0 0,-1 0 0,1 0 0,0 0 0,0 0 0,0 1 0,0-1 0,0 1 0,-1 0 0,1 0 0,0 0 0,0 1 0,-1-1 0,1 1 0,0-1 0,0 1-1,0 0 1,0 0 0,0 0 0,0 1 0,0-1 0,0 1 0,1 0 0,-1 0 0,-4 4 0,2-2-66,1 0 0,0 0 0,0 1 0,0-1 0,1 1 0,0 0 0,-1 0 0,2 1 0,-1-1 0,1 0 0,-1 1-1,2 0 1,-1-1 0,1 1 0,-1 0 0,1 9 0,0-11-95,1 1 0,1-1-1,-1 1 1,0-1 0,1 1 0,0-1-1,0 0 1,0 1 0,1-1-1,-1 0 1,1 0 0,0 0 0,0 0-1,1 0 1,-1-1 0,1 1 0,0-1-1,0 1 1,0-1 0,0 0-1,1 0 1,-1 0 0,1-1 0,4 4-1,-3-4 23,0 0 0,0-1 0,0 1-1,-1-1 1,1 0 0,0 0 0,1-1-1,-1 1 1,0-1 0,0 0 0,0-1 0,0 1-1,0-1 1,0 0 0,0 0 0,0-1-1,-1 1 1,1-1 0,0 0 0,-1 0-1,7-5 1,-1 1 19,-1 0 0,0-1 0,0-1 1,-1 1-1,0-1 0,0-1 0,-1 0 0,0 0 0,-1 0 0,0-1 0,0 1 0,-1-2 0,0 1 0,-1 0 1,0-1-1,-1 0 0,0 0 0,0 0 0,-1 0 0,-1-1 0,0 1 0,-1-20 0,0 28-215,0 1-1,0 0 1,-1 0-1,1 0 0,-1-1 1,1 1-1,-1 0 1,0 0-1,0 0 0,0 0 1,0 0-1,0 0 1,0 0-1,-1 1 1,1-1-1,-1 0 0,1 1 1,-1-1-1,1 1 1,-1-1-1,0 1 0,0 0 1,-3-2-1,1 3-623,5 2-151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8.199"/>
    </inkml:context>
    <inkml:brush xml:id="br0">
      <inkml:brushProperty name="width" value="0.05" units="cm"/>
      <inkml:brushProperty name="height" value="0.05" units="cm"/>
    </inkml:brush>
  </inkml:definitions>
  <inkml:trace contextRef="#ctx0" brushRef="#br0">21 14 18636,'-9'-14'1724,"9"14"-1696,0 0-1,0 0 1,-1 0-1,1 0 0,0 0 1,0 0-1,0 0 1,-1 0-1,1 0 0,0 0 1,0 1-1,0-1 0,-1 0 1,1 0-1,0 0 1,0 0-1,0 0 0,0 0 1,-1 1-1,1-1 0,0 0 1,0 0-1,0 0 1,0 0-1,0 1 0,0-1 1,-1 0-1,1 0 0,0 0 1,0 1-1,0-1 1,0 0-1,0 0 0,0 0 1,0 1-1,0-1 0,0 0 1,0 0-1,-3 36 1080,2-26-830,-1 129 1046,3-121-1201,0-1 1,2 1-1,0-1 1,1 0-1,11 32 0,-13-46-105,-1 0-1,0 0 0,1 0 0,0 0 0,-1 0 0,1 0 1,0 0-1,1-1 0,-1 1 0,0-1 0,1 1 0,-1-1 1,1 0-1,0 0 0,0 0 0,0 0 0,0-1 0,0 1 1,0-1-1,0 0 0,0 0 0,1 0 0,-1 0 0,0 0 1,6-1-1,3 0 11,-1-1 1,1 0-1,-1-1 0,1-1 1,21-7-1,-1 1 24,-32 9-51,1 0 1,0-1-1,0 1 0,0 0 0,-1 0 0,1 0 0,0-1 0,0 1 0,0 0 0,-1 0 0,1 0 0,0 1 0,0-1 0,0 0 0,0 0 0,-1 0 0,1 0 0,0 1 0,0-1 0,-1 0 0,1 1 0,0-1 0,-1 1 0,1-1 0,0 1 0,-1-1 0,1 1 0,0 0 0,0 0 2,-1 1-1,1-1 0,-1 1 0,1-1 1,-1 1-1,0-1 0,0 1 0,0-1 1,0 1-1,0-1 0,0 1 0,0-1 1,0 0-1,-1 3 0,-1 3 47,0 0 0,0 0 0,-1 0 0,0-1 0,-5 11 1,3-10 52,-1-1 0,1 1 0,-1-1 0,0 0 0,-1 0 0,1-1 0,-1 0 0,0 0 0,0-1 0,-8 4 0,10-6-182,1 0 1,0 0 0,0 0 0,-1-1 0,1 0 0,-1 0-1,1 0 1,-1 0 0,1-1 0,-1 0 0,0 1 0,1-2 0,-1 1-1,1-1 1,-1 1 0,1-1 0,-1 0 0,1-1 0,-9-3-1,12 5 5,1 0-1,-1-1 1,0 1-1,0 0 1,1-1-1,-1 1 1,0-1-1,1 1 1,-1-1 0,0 1-1,1-1 1,-1 0-1,1 1 1,-1-1-1,1 1 1,-1-1-1,1 0 1,0 0-1,-1 1 1,1-1-1,0 0 1,-1 0-1,1 1 1,0-1-1,0 0 1,0 0-1,0 0 1,0 1-1,0-1 1,0-2-1,4-1-764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8.569"/>
    </inkml:context>
    <inkml:brush xml:id="br0">
      <inkml:brushProperty name="width" value="0.05" units="cm"/>
      <inkml:brushProperty name="height" value="0.05" units="cm"/>
    </inkml:brush>
  </inkml:definitions>
  <inkml:trace contextRef="#ctx0" brushRef="#br0">0 364 20948,'1'1'112,"0"0"0,0 0 0,0 0 0,0 0 0,-1 0-1,1 0 1,0 0 0,-1 0 0,1 0 0,-1 1 0,1-1-1,-1 0 1,0 0 0,1 0 0,-1 1 0,0-1 0,0 0-1,0 0 1,0 1 0,0 1 0,3 15 617,-2-13-635,1-1-1,0 1 1,1 0-1,-1 0 1,1-1-1,0 0 1,0 1-1,0-1 1,1 0-1,-1-1 1,7 6-1,-7-7-77,1 0-1,-1 0 1,0 0-1,1-1 1,-1 1-1,1-1 1,-1 0-1,1 0 1,-1 0-1,1-1 1,0 1-1,0-1 1,-1 0 0,1 0-1,0 0 1,7-2-1,6-2 10,0-1 1,-1-1-1,1-1 1,-1-1-1,0 0 0,-1-1 1,24-17-1,-15 10 13,40-20 0,-62 35-38,-1 0 1,1 0-1,-1 0 1,1 1 0,-1-1-1,1 1 1,0-1-1,-1 1 1,1 0-1,0 0 1,-1-1-1,1 1 1,0 0 0,-1 0-1,1 1 1,0-1-1,-1 0 1,1 1-1,0-1 1,-1 1-1,1-1 1,-1 1-1,4 1 1,-2 1 3,-1 0 0,1-1 1,-1 1-1,0 0 0,0 1 0,0-1 1,0 0-1,2 5 0,7 12 28,-10-19-23,-1 0 0,1-1 0,0 1 0,-1 0 0,1-1 0,0 1 1,0 0-1,0-1 0,-1 1 0,1-1 0,0 0 0,0 1 1,0-1-1,0 0 0,0 1 0,0-1 0,0 0 0,0 0 1,0 0-1,0 0 0,0 0 0,0 0 0,0 0 0,0 0 1,-1 0-1,1 0 0,0 0 0,0-1 0,0 1 0,0 0 1,2-2-1,29-17-14,-24 14-85,11-7-408,-13 8 349,1 0 0,0 0 0,-1 0 0,0-1-1,0 0 1,0 0 0,-1-1 0,0 1 0,7-10-1,-8-6-307</inkml:trace>
  <inkml:trace contextRef="#ctx0" brushRef="#br0" timeOffset="1">395 2 15219,'-2'-2'840,"4"2"-848,0 2-40,3-2 993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2.281"/>
    </inkml:context>
    <inkml:brush xml:id="br0">
      <inkml:brushProperty name="width" value="0.05" units="cm"/>
      <inkml:brushProperty name="height" value="0.05" units="cm"/>
    </inkml:brush>
  </inkml:definitions>
  <inkml:trace contextRef="#ctx0" brushRef="#br0">278 24 17108,'0'-1'86,"1"1"0,0-1 0,-1 0 0,0 0 0,1 0 0,-1 0-1,1 0 1,-1 0 0,0 0 0,0 0 0,1 0 0,-1 0 0,0 0 0,0 0 0,0-2 0,-1 3-62,1-1 1,0 1-1,0-1 0,0 1 0,-1 0 1,1-1-1,0 1 0,0 0 0,-1-1 0,1 1 1,0 0-1,-1-1 0,1 1 0,0 0 1,-1 0-1,1-1 0,-1 1 0,1 0 1,-1 0-1,1 0 0,0 0 0,-1 0 0,1-1 1,-1 1-1,-2 0 56,0 0 1,0 0-1,0 0 1,0 1-1,0-1 0,0 1 1,0 0-1,0-1 1,0 1-1,-2 2 1,-5 2 16,0 1 0,1 0 0,0 0 1,0 1-1,0 0 0,1 1 0,0 0 0,1 0 1,-1 1-1,-7 12 0,2-1-118,1 0 0,1 1-1,-15 41 1,6-4-22,-18 91-1,32-115-58,1 1-1,2-1 1,1 1-1,3 40 1,0-64 29,1 0-1,-1 0 1,2-1-1,0 1 1,0 0-1,0-1 1,2 0-1,6 13 1,-8-18 23,0 0-1,1 0 1,-1 0 0,1-1 0,1 1 0,-1-1-1,1 0 1,-1 0 0,1-1 0,0 1-1,0-1 1,1 0 0,-1 0 0,1-1-1,-1 0 1,10 3 0,-6-3 67,1-1 0,0 0 0,0 0 0,-1-1 0,1 0 0,0-1 0,0 0 0,0 0 0,-1-1-1,1 0 1,-1-1 0,0 0 0,1-1 0,-1 0 0,14-9 0,-18 11 76,0-1-1,-1 0 1,1-1-1,-1 1 1,0-1-1,0 0 1,0 0-1,-1 0 1,1 0-1,-1 0 1,0-1-1,0 0 1,-1 0-1,0 0 1,1 0-1,-1 0 1,-1 0-1,1 0 1,-1-1-1,0 1 1,0 0-1,-1-1 1,1 1-1,-1-1 1,0 1-1,-1-1 1,0 1-1,1-1 1,-4-6-1,4 9-44,-1-1 0,-1 1 0,1 0-1,0 0 1,-1 0 0,1 1 0,-1-1 0,0 0 0,0 0 0,0 1-1,-1-1 1,1 1 0,0 0 0,-1 0 0,0 0 0,1 0 0,-5-2-1,5 3-43,0 0 0,0 1 0,0-1 0,0 1 0,0 0 0,0-1 0,0 1 0,0 0 0,0 0 0,0 0 0,0 1 0,0-1 0,0 0 0,0 1 0,0-1 0,0 1 0,0 0 0,0-1 0,0 1 0,1 0 0,-1 0 0,0 0-1,1 1 1,-1-1 0,0 0 0,1 1 0,0-1 0,-1 1 0,-1 2 0,0 1-33,-1 0 0,1 0 0,1 1 0,-1-1 0,1 1 0,0 0 0,0-1 0,0 1-1,1 0 1,0 0 0,0 0 0,1 0 0,-1 1 0,1-1 0,1 0 0,-1 0 0,1 0 0,0 0 0,0 0 0,4 9-1,-4-14 24,-1 0-1,1 0 0,-1 0 0,1 0 0,-1 0 0,1 0 0,0 0 0,-1-1 1,1 1-1,0 0 0,0 0 0,0-1 0,0 1 0,-1-1 0,1 1 0,0-1 1,0 1-1,0-1 0,0 1 0,0-1 0,0 0 0,0 1 0,0-1 0,1 0 1,-1 0-1,0 0 0,0 0 0,0 0 0,0 0 0,0 0 0,0-1 0,0 1 1,0 0-1,0 0 0,0-1 0,0 1 0,0-1 0,0 1 0,0-1 1,0 1-1,0-1 0,0 0 0,1 0 0,4-4 7,-1 1-1,0-1 1,1 1-1,-1-1 1,6-10-1,13-21 145,-2-1-1,-2-1 1,27-70-1,-23 50 71,-23 56-204,11-21 93,-12 23-102,1-1 1,-1 1-1,0 0 1,0-1-1,1 1 0,-1 0 1,0 0-1,0-1 1,1 1-1,-1 0 1,0 0-1,1-1 0,-1 1 1,0 0-1,1 0 1,-1 0-1,0-1 0,1 1 1,-1 0-1,1 0 1,-1 0-1,0 0 0,1 0 1,-1 0-1,0 0 1,1 0-1,-1 0 0,1 0 1,-1 0-1,0 0 1,1 0-1,-1 0 1,1 0-1,-1 1 0,0-1 1,1 0-1,-1 0 1,0 0-1,1 1 0,-1-1 1,0 0-1,1 0 1,-1 1-1,0-1 0,0 0 1,1 0-1,-1 1 1,0-1-1,0 0 1,1 1-1,-1-1 0,0 1 1,0-1-1,0 0 1,0 1-1,0-1 0,0 0 1,1 1-1,3 14-1,0 0 0,0 0 0,-1 0 0,-1 0 0,-1 1 0,0 19 0,1-3-4,0 36 20,-1-32-734,6 46 0,3-124-458,-4-6 674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8.983"/>
    </inkml:context>
    <inkml:brush xml:id="br0">
      <inkml:brushProperty name="width" value="0.05" units="cm"/>
      <inkml:brushProperty name="height" value="0.05" units="cm"/>
    </inkml:brush>
  </inkml:definitions>
  <inkml:trace contextRef="#ctx0" brushRef="#br0">184 3 17724,'-2'0'191,"0"-1"1,0 0 0,0 1-1,0 0 1,-1-1-1,1 1 1,0 0-1,0 0 1,-1 0 0,1 1-1,0-1 1,0 0-1,0 1 1,-1 0-1,1-1 1,0 1 0,0 0-1,0 0 1,0 0-1,0 0 1,-2 3-1,-4 1 288,0 1 0,1 0 0,-13 13 0,8-5-135,1 0-1,0 0 0,-14 27 0,19-31-363,2 0 0,0-1 0,0 1-1,0 1 1,1-1 0,1 0 0,-2 18-1,3-26-5,1 0-1,0 1 0,0-1 0,0 0 1,0 0-1,0 0 0,1 1 0,-1-1 1,1 0-1,-1 0 0,1 0 1,0 0-1,0 0 0,0 0 0,0 0 1,0 0-1,0 0 0,0 0 0,1 0 1,-1-1-1,1 1 0,-1 0 0,1-1 1,0 0-1,0 1 0,-1-1 1,1 0-1,0 0 0,0 0 0,0 0 1,0 0-1,1 0 0,-1-1 0,0 1 1,0-1-1,0 1 0,1-1 0,-1 0 1,0 0-1,0 0 0,0 0 1,5-1-1,13-2-198,1 0 0,27-10 1,-33 9 176,0 0 0,0 0 1,0 2-1,0 0 0,29 0 1,-41 2 55,0 0 1,-1 0-1,1 0 1,-1 1-1,1-1 1,-1 1-1,1 0 1,-1 0-1,1 0 1,-1 0-1,0 0 1,0 1-1,1-1 0,-1 0 1,0 1-1,0 0 1,3 3-1,-4-3 21,0 0 1,0 0-1,0 0 0,0 0 0,0 0 0,0 0 0,-1 0 0,1 1 0,-1-1 0,1 0 0,-1 1 0,0-1 0,0 0 0,0 1 0,0-1 0,-1 3 0,-1 2 76,1 0 0,-1 0 1,-1-1-1,0 1 0,0 0 1,0-1-1,0 0 0,-1 0 0,0 0 1,-1 0-1,-6 7 0,3-6 24,1 0 0,-1 0-1,0-1 1,-13 7-1,18-11-200,0-1-1,0 1 0,0-1 0,0 0 1,0 1-1,0-2 0,0 1 0,-1 0 1,1-1-1,0 1 0,-1-1 1,1 0-1,0 0 0,0 0 0,-1-1 1,-5 0-1,8 0 15,0 1 1,0-1-1,0 1 1,0-1-1,1 1 1,-1-1-1,0 1 1,0-1-1,1 0 1,-1 1-1,0-1 1,1 0-1,-1 0 1,1 1-1,-1-1 1,1 0-1,-1 0 1,1 0-1,0 0 1,-1 0-1,1 0 1,0 0-1,0 1 1,0-1-1,-1 0 1,1-2-1,5-25-518,6-1-162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9.394"/>
    </inkml:context>
    <inkml:brush xml:id="br0">
      <inkml:brushProperty name="width" value="0.05" units="cm"/>
      <inkml:brushProperty name="height" value="0.05" units="cm"/>
    </inkml:brush>
  </inkml:definitions>
  <inkml:trace contextRef="#ctx0" brushRef="#br0">42 52 17508,'7'-24'2098,"-7"16"-1075,-7 14 351,2 1-1106,1-1-1,1 1 0,-1 0 0,1 0 1,0 0-1,0 1 0,-2 11 0,1 2-134,-3 32 0,7-47-119,-1 0 1,1 0-1,0 1 1,1-1 0,0 0-1,2 11 1,-2-15-11,-1-1-1,1 1 1,0-1 0,-1 1 0,1-1-1,0 1 1,0-1 0,0 0-1,0 1 1,0-1 0,0 0 0,0 0-1,0 0 1,1 1 0,-1-2-1,0 1 1,1 0 0,-1 0-1,0 0 1,1 0 0,0-1 0,-1 1-1,1-1 1,-1 1 0,1-1-1,-1 0 1,1 0 0,0 1 0,-1-1-1,4-1 1,2 0 10,1 0 0,-1-1-1,0 0 1,0 0 0,0 0 0,0-1-1,0-1 1,11-6 0,50-39 62,-64 46-71,120-102 110,-123 104-116,-1 1 0,0-1 0,1 1 0,-1-1 0,1 1 0,-1-1 0,1 1 0,-1 0 0,1-1 0,-1 1 0,1 0 1,-1-1-1,1 1 0,-1 0 0,1 0 0,-1 0 0,1-1 0,0 1 0,-1 0 0,1 0 0,0 0 0,-1 0 0,1 0 0,-1 0 0,1 0 0,0 0 0,-1 0 0,1 1 0,-1-1 0,1 0 0,0 0 0,-1 0 0,1 1 1,-1-1-1,1 0 0,0 1 0,0 1 5,0 0 1,0 1-1,0-1 1,-1 0 0,1 0-1,-1 1 1,1-1-1,-1 3 1,0-2 18,0-1-1,1 0 1,-1 1 0,0-1 0,1 0 0,0 0 0,-1 1 0,1-1 0,0 0-1,0 0 1,3 4 0,-3-5 4,0 0-1,1-1 0,-1 1 1,0 0-1,1-1 1,-1 1-1,0-1 1,1 1-1,-1-1 0,1 0 1,-1 0-1,1 1 1,-1-1-1,1 0 1,-1 0-1,1 0 0,-1-1 1,1 1-1,-1 0 1,1-1-1,-1 1 1,3-2-1,34-16 404,-30 13-353,49-30 354,-38 22-404,0 1 0,42-19 0,-59 30-262,1 0 0,-1 1 0,1-1 0,0 0 1,0 1-1,-1-1 0,1 1 0,0 0 0,-1 0 0,1 0 0,0 1 0,0-1 0,-1 1 0,1-1 0,0 1 1,-1 0-1,1 0 0,-1 0 0,1 0 0,2 2 0,-3-2-703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39.831"/>
    </inkml:context>
    <inkml:brush xml:id="br0">
      <inkml:brushProperty name="width" value="0.05" units="cm"/>
      <inkml:brushProperty name="height" value="0.05" units="cm"/>
    </inkml:brush>
  </inkml:definitions>
  <inkml:trace contextRef="#ctx0" brushRef="#br0">20 148 11202,'-14'3'5770,"8"-3"-3242,21-3-1864,5-5 2345,11-4-1945,7-2-192,12-2-528,11 2-416,7-3-2496,-2 1 2432,-8-7-432,3-4-248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0.242"/>
    </inkml:context>
    <inkml:brush xml:id="br0">
      <inkml:brushProperty name="width" value="0.05" units="cm"/>
      <inkml:brushProperty name="height" value="0.05" units="cm"/>
    </inkml:brush>
  </inkml:definitions>
  <inkml:trace contextRef="#ctx0" brushRef="#br0">1 0 17404,'0'2'2016,"1"5"-1344,5 7-248,3 5 1313,3 12-729,4 5-240,3 13-424,2 5-144,1 6-32,1-2-112,-5-4-336,-2-4-176,-4-9-568,-7-8-208,-8-18 872,-5-8-241,-11-15-199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0.660"/>
    </inkml:context>
    <inkml:brush xml:id="br0">
      <inkml:brushProperty name="width" value="0.05" units="cm"/>
      <inkml:brushProperty name="height" value="0.05" units="cm"/>
    </inkml:brush>
  </inkml:definitions>
  <inkml:trace contextRef="#ctx0" brushRef="#br0">6 278 18916,'-6'-6'1680,"12"-1"-1103,4-5-177,15-2 864,2-6-192,13-5-440,6 1-136,8-6-120,6 3-88,-4 1-528,0 2-456,-6 4 624,-5-1-136,-12 0-120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1.050"/>
    </inkml:context>
    <inkml:brush xml:id="br0">
      <inkml:brushProperty name="width" value="0.05" units="cm"/>
      <inkml:brushProperty name="height" value="0.05" units="cm"/>
    </inkml:brush>
  </inkml:definitions>
  <inkml:trace contextRef="#ctx0" brushRef="#br0">5 205 15755,'-4'10'1729,"5"-8"-777,4-5-264,6-10 1072,8-3-247,5-7-345,6-3-176,7 1-256,5-1-175,2 1-714,2 4-495,-1 4 576,-4 4-152,-3 4-136</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1.729"/>
    </inkml:context>
    <inkml:brush xml:id="br0">
      <inkml:brushProperty name="width" value="0.05" units="cm"/>
      <inkml:brushProperty name="height" value="0.05" units="cm"/>
    </inkml:brush>
  </inkml:definitions>
  <inkml:trace contextRef="#ctx0" brushRef="#br0">5 100 17868,'-2'7'274,"1"0"1,0 0 0,1 0-1,-1 1 1,1-1-1,1 0 1,1 10-1,13 51 468,-10-48-301,9 33 483,21 53 1,-35-104-870,1 0 0,0 0 0,0 0 1,0 0-1,0 0 0,0-1 1,0 1-1,0 0 0,1 0 0,-1-1 1,3 3-1,-3-4-33,-1 0 0,0 0 0,1 1 0,-1-1-1,0 0 1,1 0 0,-1 0 0,1 0 0,-1 0 0,0 0 0,1 0 0,-1 0 0,1 0 0,-1 0 0,0 0 0,1 0 0,-1 0-1,0 0 1,1-1 0,-1 1 0,1 0 0,-1 0 0,0 0 0,1 0 0,-1-1 0,0 1 0,0 0 0,1 0 0,-1-1-1,0 1 1,1 0 0,-1-1 0,0 1 0,0 0 0,1-1 0,1-3 81,-1 0 0,1 0 0,0 0 0,-1-1 0,0 1 0,0 0 0,0-1 0,0-7 0,0-14 12,-1 0 0,-1 0 0,-2 0 0,0 0 0,-2 1 0,0-1 0,-2 1 0,-10-25 0,5 27-167,12 23 44,-1-1 0,1 0-1,0 0 1,0 1 0,-1-1 0,1 0-1,0 1 1,-1-1 0,1 1 0,-1-1-1,1 0 1,-1 1 0,1-1 0,-1 1-1,1-1 1,-1 1 0,0 0 0,1-1 0,-1 1-1,1 0 1,-1-1 0,0 1 0,0 0-1,1 0 1,-1-1 0,0 1 0,1 0-1,-1 0 1,-1 0 0,2 1-6,-1 0 0,1 0 1,0 0-1,-1-1 0,1 1 1,0 0-1,0 0 0,0 0 0,0 0 1,0 0-1,0 0 0,0 0 0,0 0 1,0 0-1,0 0 0,1 0 0,-1 0 1,0 0-1,1 1 0,7 19-155,-7-18 153,1 1 1,0-1 0,0 0-1,0 0 1,0 0 0,0 0-1,0 0 1,1 0 0,0 0-1,-1-1 1,1 0 0,0 1-1,0-1 1,0 0 0,1 0-1,-1-1 1,0 1-1,1-1 1,5 2 0,-5-2 30,0-1 0,0 1-1,0-1 1,0-1 0,0 1 0,0 0 0,0-1 0,0 0 0,-1 0 0,1 0 0,0 0 0,-1-1-1,1 1 1,0-1 0,-1 0 0,0 0 0,1 0 0,4-5 0,0 0 37,-1 0 0,0 0 0,0-1-1,0 0 1,-1 0 0,0-1 0,-1 0 0,0 0 0,0 0 0,-1-1 0,0 0 0,5-19 0,-9 27-60,-4 20-62,1 7 25,0 0 0,1 37-1,2-52 49,1 0 0,0 0 0,0-1-1,1 1 1,0-1 0,1 1 0,0-1 0,0 0-1,8 13 1,-10-20 6,1 1 0,0-1 0,-1 0-1,1 1 1,0-1 0,0 0-1,1 0 1,-1 0 0,0 0 0,1-1-1,-1 1 1,1-1 0,-1 1 0,1-1-1,0 0 1,-1 0 0,1 0 0,4 0-1,-2 0 15,-1-1-1,1 0 0,0 0 0,0 0 0,-1-1 0,1 0 1,0 0-1,-1 0 0,1 0 0,6-4 0,1-1 42,1-1-1,-2 0 1,1 0-1,-1-1 0,0-1 1,-1 0-1,10-11 1,-3 1 55,0-1 1,13-23 0,-23 32-84,0 0 0,-1 0 1,-1-1-1,0 0 0,-1 0 1,4-14-1,-8 26-38,1-1-1,-1 1 0,0-1 1,0 1-1,1-1 0,-1 1 1,0-1-1,0 1 0,0-1 1,0 1-1,0-1 0,0 1 1,0-1-1,0 0 0,0 1 1,0-1-1,0 1 0,0-1 1,0 1-1,0-1 0,0 1 1,0-1-1,-1 1 0,1-1 1,0 1-1,0-1 0,-1 1 1,0-1-1,-5 17-98,5-8 87,0 0 0,0 1 0,1-1 0,0 0 1,1 0-1,-1 1 0,2-1 0,-1 0 0,4 10 0,-4-15-9,0-1-1,0 1 0,0-1 0,0 1 0,1-1 1,-1 0-1,1 0 0,0 1 0,0-1 0,-1 0 0,1-1 1,0 1-1,1 0 0,-1 0 0,0-1 0,0 1 0,1-1 1,-1 0-1,1 0 0,-1 0 0,1 0 0,-1 0 1,1-1-1,0 1 0,-1-1 0,1 1 0,0-1 0,0 0 1,-1 0-1,1 0 0,0-1 0,3 0 0,-1 0-118,-1 0 0,1 0 0,-1 0 0,1-1 0,-1 0 0,1 0 0,-1 0 0,0 0 0,0-1 0,0 0 0,0 1 0,0-1 0,-1-1 0,0 1 0,1-1 0,2-4 0,-1 1 0,0-1 0,0 0 1,-1 0-1,0 0 1,-1 0-1,1-1 1,2-15-1,5-32-638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2.132"/>
    </inkml:context>
    <inkml:brush xml:id="br0">
      <inkml:brushProperty name="width" value="0.05" units="cm"/>
      <inkml:brushProperty name="height" value="0.05" units="cm"/>
    </inkml:brush>
  </inkml:definitions>
  <inkml:trace contextRef="#ctx0" brushRef="#br0">12 0 15979,'0'1'94,"-1"-1"1,0 1-1,0-1 0,0 1 0,1-1 0,-1 1 0,0 0 0,1-1 0,-1 1 0,1 0 0,-1 0 0,1-1 0,-1 1 0,1 0 0,-1 0 0,1 0 0,0 0 0,-1 0 0,1-1 0,0 1 0,0 0 0,-1 0 1,1 0-1,0 0 0,0 0 0,1 2 0,1 30 610,-1-29-495,6 43 1732,23 75-1,-3-41-1164,41 83 0,-61-147-799,33 63-55,-35-70-166,2 0 0,-1 0 0,1-1 1,0 0-1,14 12 0,-12-16-1247,-10-12 498,-10-13-300,-41-55-876,29 45 2623,-33-61 0,56 90-405,-1 1 0,0-1 1,1 0-1,-1 0 1,1 0-1,-1 1 1,1-1-1,0 0 0,-1 0 1,1 0-1,0 0 1,0 0-1,-1 0 1,1 0-1,0 0 0,0 0 1,0 0-1,0 0 1,0 0-1,1 0 1,-1 0-1,0 0 0,0 0 1,0 1-1,1-1 1,-1 0-1,1 0 1,-1 0-1,1 0 0,-1 0 1,1 1-1,-1-1 1,1 0-1,0 0 1,-1 1-1,1-1 0,0 0 1,0 1-1,-1-1 1,1 1-1,0-1 1,0 1-1,0-1 0,0 1 1,0 0-1,-1 0 1,1-1-1,2 1 1,6-1 165,0 0 1,-1 0 0,1 1 0,15 1-1,-5 0-303,15-2-276,1-1-1,-1-3 1,66-16 0,-46 6-2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2.768"/>
    </inkml:context>
    <inkml:brush xml:id="br0">
      <inkml:brushProperty name="width" value="0.05" units="cm"/>
      <inkml:brushProperty name="height" value="0.05" units="cm"/>
    </inkml:brush>
  </inkml:definitions>
  <inkml:trace contextRef="#ctx0" brushRef="#br0">98 172 16219,'-17'21'1005,"0"0"0,-17 30-1,30-43-789,0 0 0,0 0 0,0 1 1,1 0-1,1-1 0,-1 1 0,2 0 0,-1 0 0,1 0 0,0 14 0,1-21-178,-1 0 1,1 0-1,0 0 0,0 0 0,1 0 0,-1 0 1,0 0-1,1 0 0,-1 0 0,1 0 0,0 0 1,-1 0-1,1 0 0,0-1 0,0 1 0,0 0 1,0 0-1,1-1 0,-1 1 0,0-1 0,1 1 1,-1-1-1,1 0 0,-1 1 0,1-1 0,0 0 1,0 0-1,-1 0 0,1 0 0,0 0 0,0-1 1,0 1-1,0-1 0,0 1 0,0-1 0,0 1 1,3-1-1,3 0 6,-1-1-1,0 1 1,1-2-1,-1 1 1,0-1 0,1 0-1,-1 0 1,0-1 0,0 0-1,-1 0 1,1-1-1,-1 1 1,0-2 0,1 1-1,-2-1 1,1 1 0,5-8-1,5-4 49,-1-1 0,-1 0 1,-1-1-1,17-29 0,-19 27-109,-2 1 0,1-1 1,-2 0-1,-1-1 0,8-38 0,-15 52-183,-4 11 112,-5 13 7,2 3-7,1 1-1,-4 24 1,8-36 5,1 1 1,0 0-1,0-1 1,1 1 0,0 0-1,4 18 1,-4-26 32,0 0 1,1-1-1,-1 1 0,1 0 1,0-1-1,-1 1 1,1 0-1,0-1 0,0 1 1,0-1-1,0 1 0,0-1 1,0 0-1,1 1 0,-1-1 1,0 0-1,1 0 1,-1 0-1,1 0 0,-1 0 1,1 0-1,-1 0 0,1 0 1,0-1-1,-1 1 1,1-1-1,0 1 0,0-1 1,-1 0-1,1 0 0,0 1 1,0-1-1,0 0 1,-1-1-1,1 1 0,0 0 1,0 0-1,-1-1 0,1 1 1,2-2-1,5-1-263,0 0 0,-1-1 0,1 0 0,-1-1 0,0 1 0,8-8 0,3-2-283,-1-1-1,-1-1 1,0-1 0,20-26 0,-28 31 500,0-1 0,0 0 0,-1-1 0,-1 0 0,-1 0 0,0 0 0,7-25 0,-12 37 150,-1 1 0,0-1 0,1 0 0,-1 0 0,0 0 0,0 1 0,0-1 0,0 0 0,0 0 0,0 0 1,-1 1-1,1-1 0,0 0 0,-1 0 0,0 1 0,1-1 0,-1 0 0,0 1 0,-2-3 0,3 3 5,-1 0-1,0 1 0,0-1 0,0 1 0,0-1 0,0 1 0,0 0 0,0-1 1,-1 1-1,1 0 0,0 0 0,0-1 0,0 1 0,0 0 0,0 0 1,0 0-1,0 1 0,-1-1 0,1 0 0,0 0 0,0 0 0,0 1 0,0-1 1,0 1-1,0-1 0,0 1 0,0-1 0,0 1 0,0 0 0,0-1 1,1 1-1,-2 1 0,-2 1 101,-1 1-1,1 0 1,0 0 0,1 0-1,-1 1 1,1-1 0,-1 1 0,2 0-1,-1 0 1,0 0 0,1 0 0,0 0-1,0 1 1,1-1 0,-2 6 0,2-7-115,0 0 1,1 0 0,-1-1 0,1 1 0,0 0-1,0 0 1,1 0 0,-1 0 0,1 0 0,0 0 0,-1-1-1,2 1 1,-1 0 0,0-1 0,1 1 0,0-1-1,0 1 1,0-1 0,0 0 0,0 0 0,1 0-1,4 5 1,6 2-19,1-1-1,1 0 0,0-1 0,19 7 1,-16-7-82,-1 1 0,0 0 0,16 12 0,-23-14-9,-1 1 1,-1 0-1,0 1 1,0 0 0,0 0-1,-1 1 1,-1 0-1,1 0 1,-2 1 0,1 0-1,-2 0 1,6 16-1,-8-21 74,0 1 0,-1-1 0,0 1 0,0 0 0,0 0 0,-1 0 0,0-1 0,0 1 0,-1 0 0,0 0-1,0-1 1,0 1 0,-1 0 0,0-1 0,0 1 0,-1-1 0,0 0 0,0 0 0,0 0 0,-1 0 0,0-1 0,0 1-1,-6 5 1,8-9 39,0 0 0,1 0-1,-1-1 1,0 1-1,-1-1 1,1 1 0,0-1-1,0 1 1,-1-1-1,1 0 1,-1 0 0,1 0-1,-1-1 1,1 1-1,-1-1 1,1 1 0,-1-1-1,0 0 1,1 0-1,-4 0 1,4 0-11,0-1 0,0 0 0,0 0 1,0 0-1,0 0 0,0 0 0,0 0 0,0-1 0,0 1 0,1-1 0,-1 1 1,1-1-1,-1 1 0,1-1 0,-1 0 0,1 0 0,0 0 0,0 0 1,0 0-1,0 0 0,0 0 0,0 0 0,0-4 0,-1-1-45,0-1 0,1 1-1,0-1 1,0 0 0,0 0 0,1 0-1,1 1 1,-1-1 0,1 0 0,0 0-1,1 1 1,0-1 0,0 0 0,1 1-1,0 0 1,4-8 0,6-9-321,2 1 1,1 1 0,23-27-1,-16 20 237,11-14-193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3.202"/>
    </inkml:context>
    <inkml:brush xml:id="br0">
      <inkml:brushProperty name="width" value="0.05" units="cm"/>
      <inkml:brushProperty name="height" value="0.05" units="cm"/>
    </inkml:brush>
  </inkml:definitions>
  <inkml:trace contextRef="#ctx0" brushRef="#br0">1 242 18500,'5'1'1744,"8"-5"-1048,9-5-263,9-2 759,6-1-208,9-5-496,4-2-352,5-7-888,-1 1-1344,-5-7 1767,-4-5-335,-11-13-264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2.922"/>
    </inkml:context>
    <inkml:brush xml:id="br0">
      <inkml:brushProperty name="width" value="0.05" units="cm"/>
      <inkml:brushProperty name="height" value="0.05" units="cm"/>
    </inkml:brush>
  </inkml:definitions>
  <inkml:trace contextRef="#ctx0" brushRef="#br0">0 911 14579,'1'8'289,"2"7"-3,-1 1 0,2-1 0,0 0 0,8 18 0,-11-30-229,1 0 0,0 0 0,-1 0 0,1 0 0,0-1 0,0 1 1,1-1-1,-1 1 0,0-1 0,1 0 0,3 3 0,-4-4 12,0 0 0,0 0 1,0-1-1,0 1 0,0 0 0,0-1 0,0 0 0,0 1 1,1-1-1,-1 0 0,0 0 0,0 0 0,0 0 0,0 0 1,1-1-1,-1 1 0,0-1 0,4-1 0,2-1 88,-1-1 0,1 0 0,-1-1-1,0 0 1,0 0 0,-1 0 0,1-1-1,-1 0 1,-1 0 0,1 0 0,-1-1-1,6-10 1,4-7 305,0-2 0,12-33 0,-18 39-217,-1-2 0,-1 1 0,5-29 0,-10 39-194,-1 1 1,0 0-1,0-1 1,-1 1-1,0-1 1,-1 1-1,0-1 1,-1 1-1,-4-15 1,6 24-50,-1-1 1,1 1 0,-1 0 0,1-1-1,-1 1 1,0-1 0,1 1 0,-1 0-1,0 0 1,0-1 0,0 1 0,0 0-1,0 0 1,0 0 0,0 0 0,0 0 0,0 0-1,-1 0 1,1 1 0,0-1 0,-1 0-1,1 1 1,0-1 0,-1 1 0,1-1-1,-4 0 1,3 2-1,0-1-1,0 0 1,0 1-1,0-1 0,0 1 1,0 0-1,0 0 1,0 0-1,1 0 1,-1 0-1,0 0 1,0 0-1,1 0 1,-1 1-1,1-1 1,-1 1-1,1-1 1,-1 1-1,0 2 1,-6 7 3,1 0-1,1 1 1,0 0 0,0 0 0,-5 21 0,-14 66-11,22-85 5,-18 113 8,20-107-46,0 0 0,1 0 0,1 0 0,6 29 0,-6-42-1,1 0 0,0 0 0,0 0 0,0-1-1,6 10 1,-7-14 26,0 0-1,0 0 1,0-1-1,1 1 0,-1 0 1,1-1-1,-1 1 1,1-1-1,-1 0 1,1 1-1,0-1 0,-1 0 1,1 0-1,0 0 1,0 0-1,0 0 1,0-1-1,0 1 0,0 0 1,0-1-1,0 0 1,0 1-1,4-1 0,-1-1-2,-1 1-1,1-1 0,-1-1 1,0 1-1,1 0 0,-1-1 0,0 0 1,0 0-1,0 0 0,0-1 1,0 1-1,0-1 0,3-4 0,7-6-39,23-26 0,-15 10 126,0-1 0,-2 0 1,-2-2-1,-1 0 0,16-39 0,-5-6 316,24-95-1,-31 85-103,9-89 0,-24 128-199,-3 0 0,-2 0 0,-7-75 0,5 119-80,1-1 0,0 1-1,0 0 1,-1 0 0,0 0-1,1 0 1,-2 0-1,1 0 1,0 0-1,-1 0 1,0 0 0,1 0-1,-2 1 1,1-1-1,0 1 1,-6-6 0,8 8-2,-1 1 0,0-1 0,1 1 0,-1-1 1,0 1-1,1 0 0,-1-1 0,0 1 1,0 0-1,1 0 0,-1-1 0,0 1 1,0 0-1,0 0 0,1 0 0,-1 0 0,0 0 1,0 0-1,0 0 0,1 0 0,-1 1 1,0-1-1,0 0 0,-1 1 0,1 0 0,-1 0 0,0 0 0,0 0 0,1 1 0,-1-1 0,1 1 0,-1-1 0,1 1 0,-2 2 0,-3 6-2,0 0 0,-7 20 0,12-27 1,-22 57-8,4 0 0,1 2 1,-13 95-1,20-66-72,1 171 0,11-225-94,7 44 0,-5-65 15,0-1 1,1 1 0,1-1 0,0 0-1,9 18 1,-12-30 50,0 1 0,0-1 0,0 0 0,0 1-1,0-1 1,1 0 0,-1-1 0,1 1 0,0 0 0,0-1-1,0 1 1,0-1 0,1 0 0,-1 0 0,0 0 0,1-1-1,-1 1 1,8 1 0,-7-2-12,0-1 1,0 0-1,0 0 0,-1 0 0,1 0 0,0-1 1,0 0-1,0 0 0,-1 0 0,1 0 1,0 0-1,-1-1 0,1 1 0,-1-1 0,0 0 1,1 0-1,-1-1 0,5-4 0,28-32-684,1-8-151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3.590"/>
    </inkml:context>
    <inkml:brush xml:id="br0">
      <inkml:brushProperty name="width" value="0.05" units="cm"/>
      <inkml:brushProperty name="height" value="0.05" units="cm"/>
    </inkml:brush>
  </inkml:definitions>
  <inkml:trace contextRef="#ctx0" brushRef="#br0">0 0 17020,'9'19'1456,"0"11"-936,4 6-224,7 12 544,1 3-216,5 7-328,4 1-167,-4-2-674,0-3-231,-8-14 584,-2-7-168,-15-12-168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3.994"/>
    </inkml:context>
    <inkml:brush xml:id="br0">
      <inkml:brushProperty name="width" value="0.05" units="cm"/>
      <inkml:brushProperty name="height" value="0.05" units="cm"/>
    </inkml:brush>
  </inkml:definitions>
  <inkml:trace contextRef="#ctx0" brushRef="#br0">1 126 15315,'0'-7'427,"-1"-1"-1,1 1 0,1-1 1,-1 1-1,4-14 1,-3 18-315,0 0 1,1 1-1,-1-1 1,1 0-1,-1 1 1,1-1-1,0 1 1,0 0-1,0 0 1,0 0-1,0 0 1,0 0-1,1 0 1,-1 0-1,1 1 1,-1-1-1,1 1 0,3-2 1,7-2 206,1 1-1,-1-1 1,1 2-1,0 0 1,0 1-1,0 0 1,1 1 0,14 1-1,-20 0-285,0 1 0,0-1 0,0 2 0,0-1 0,0 1 0,0 1 0,-1 0 0,1 0 0,-1 0 0,0 1 0,0 0 0,0 1 0,12 9 0,-17-12-40,-1 1 0,0-1 1,1 1-1,-1-1 1,0 1-1,-1 0 1,1 0-1,0 0 0,-1 0 1,0 0-1,1 0 1,-1 0-1,-1 0 0,1 0 1,0 1-1,-1-1 1,1 0-1,-1 1 1,0 3-1,-2 4-15,1 0 0,-2 0 0,1 0-1,-7 15 1,6-19-30,0 0 0,1 0 0,0 0 0,0 1 0,0-1 0,1 1 0,0-1 0,1 1 0,0-1 0,1 13 0,0-18 9,0 0 0,0 0-1,0 1 1,0-1 0,0 0 0,0 0 0,1 0 0,-1 0 0,1 0-1,0 0 1,-1-1 0,1 1 0,0-1 0,0 1 0,0-1 0,0 1-1,0-1 1,5 2 0,3 1-212,1 0-1,21 4 1,-11-2-45,-12-4 217,-1 1-1,0 0 1,0 1-1,0 0 1,0 0-1,0 0 1,-1 1-1,0 1 0,0-1 1,0 1-1,10 11 1,-14-13 127,-1 0 0,1-1 1,-1 1-1,0 0 0,0 1 0,0-1 0,-1 0 0,1 0 1,-1 1-1,0-1 0,0 1 0,-1-1 0,1 1 1,-1-1-1,0 1 0,0 0 0,0-1 0,-1 1 1,0-1-1,0 1 0,0-1 0,0 0 0,-1 1 1,-3 5-1,2-3 175,-1 0 0,0-1 0,-1 1 1,1-1-1,-1-1 0,-1 1 0,1 0 0,-1-1 1,0 0-1,0-1 0,0 1 0,-1-1 0,1 0 1,-1-1-1,0 0 0,0 0 0,-1 0 1,-9 2-1,10-3-182,-1-1 0,0 1 1,1-1-1,-1-1 0,0 1 0,0-1 1,0-1-1,0 1 0,1-2 0,-1 1 1,0-1-1,1 0 0,-1 0 0,1-1 1,0 0-1,0 0 0,0-1 1,-7-4-1,12 7-100,0-1 0,1 1-1,-1-1 1,1 1 0,-1-1 0,1 0 0,-1 1 0,1-1 0,0 0-1,0 0 1,0 0 0,0 0 0,0 0 0,-1-3 0,2 3 40,0 1 1,0 0 0,0-1 0,0 1 0,0 0-1,0-1 1,0 1 0,0 0 0,1-1-1,-1 1 1,0 0 0,1-1 0,-1 1-1,1 0 1,0-1 0,-1 1 0,1 0-1,0 0 1,0 0 0,-1 0 0,1 0 0,0 0-1,0 0 1,2-1 0,18-12-477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4.374"/>
    </inkml:context>
    <inkml:brush xml:id="br0">
      <inkml:brushProperty name="width" value="0.05" units="cm"/>
      <inkml:brushProperty name="height" value="0.05" units="cm"/>
    </inkml:brush>
  </inkml:definitions>
  <inkml:trace contextRef="#ctx0" brushRef="#br0">31 209 19428,'3'-3'217,"-1"1"0,1-1 0,-1 0 0,0 0 0,1 0-1,-1 0 1,-1 0 0,1 0 0,0-1 0,1-4 0,2-4 391,-2 8-456,20-46 615,-21 45-739,-1 1 1,0-1-1,1 0 1,-1 0-1,-1 1 1,1-1-1,-1 0 1,0-10-1,0 15-23,0-1 1,0 1-1,0-1 0,0 0 1,0 1-1,0-1 1,0 1-1,0-1 0,0 0 1,0 1-1,-1-1 0,1 1 1,0-1-1,0 0 0,0 1 1,-1-1-1,1 1 0,0-1 1,-1 1-1,1-1 0,-1 1 1,1-1-1,0 1 1,-1 0-1,1-1 0,-1 1 1,1-1-1,-1 1 0,1 0 1,-1 0-1,0-1 0,1 1 1,-1 0-1,1 0 0,-1 0 1,1-1-1,-1 1 1,0 0-1,1 0 0,-1 0 1,0 0-1,1 0 0,-1 0 1,1 0-1,-1 1 0,0-1 1,0 0-1,-1 1 9,0 0-1,0 1 1,-1-1 0,1 1 0,1-1-1,-1 1 1,0 0 0,0-1-1,1 1 1,-1 0 0,-1 3-1,-5 10 2,0 0 0,2 1 0,-1 0 0,2 0-1,0 1 1,1-1 0,1 1 0,1 0-1,0 0 1,1 0 0,1 1 0,0-1-1,4 24 1,-3-37-6,0 1-1,0-1 0,0 1 1,0-1-1,1 0 0,-1 0 1,1 0-1,0 0 1,0 0-1,1 0 0,-1-1 1,5 5-1,-5-6 6,0 0 0,0-1 0,0 1 0,0-1 0,0 0 0,1 0 0,-1 1 0,0-1 1,1-1-1,-1 1 0,1 0 0,-1-1 0,1 1 0,-1-1 0,1 0 0,-1 0 0,1 0 0,-1 0 0,1 0 0,0 0 0,-1-1 0,4 0 0,3-2 36,0 0 0,0-1 0,-1 0-1,1 0 1,-1-1 0,0 0 0,0-1 0,14-12-1,-3 0 140,34-41 0,-26 23-67,-1-2 0,-1 0 0,-3-1 0,26-62 1,-48 101-123,0 0 1,0 0 0,0 0-1,-1 0 1,1 0 0,0 0-1,0 0 1,0 0 0,0 0 0,0 0-1,0 0 1,-1 0 0,1 0-1,0 0 1,0 0 0,0 0-1,0 0 1,0 0 0,0 0 0,-1 0-1,1 0 1,0 0 0,0 0-1,0-1 1,0 1 0,0 0-1,0 0 1,0 0 0,0 0-1,0 0 1,-1 0 0,1 0 0,0 0-1,0-1 1,0 1 0,0 0-1,0 0 1,0 0 0,0 0-1,0 0 1,0 0 0,0-1 0,0 1-1,-4 10 10,1 1 0,0-1 0,1 1 0,0-1 0,0 1 0,1 0 0,1 0 0,0 14 0,1-13 14,0 0 0,0 0 0,1-1 1,6 18-1,-7-25-33,0 0 0,0-1 0,1 1 0,0-1 0,0 1 0,0-1 0,0 0 0,0 0 0,0 0 0,1 0 0,0 0 0,-1 0-1,1-1 1,0 1 0,0-1 0,1 0 0,5 3 0,-7-4-67,0 0-1,1-1 0,-1 1 0,0-1 1,0 1-1,0-1 0,0 0 0,1 0 1,-1 0-1,0 0 0,0 0 0,0-1 1,1 1-1,-1 0 0,0-1 0,0 0 1,0 0-1,0 0 0,0 1 0,0-2 1,0 1-1,0 0 0,0 0 1,-1-1-1,1 1 0,0-1 0,-1 1 1,1-1-1,-1 0 0,2-2 0,2-3-113,-1 0 0,0 0-1,0 0 1,-1-1 0,1 0-1,2-14 1,3-21-578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4.773"/>
    </inkml:context>
    <inkml:brush xml:id="br0">
      <inkml:brushProperty name="width" value="0.05" units="cm"/>
      <inkml:brushProperty name="height" value="0.05" units="cm"/>
    </inkml:brush>
  </inkml:definitions>
  <inkml:trace contextRef="#ctx0" brushRef="#br0">1 0 17060,'6'7'1184,"5"5"-1024,6-1-208,8 4-8,2-1-336,6-3 352,3-1-136,-1-1-136</inkml:trace>
  <inkml:trace contextRef="#ctx0" brushRef="#br0" timeOffset="1">300 112 13843,'-38'17'2703,"27"-13"-1992,1 1 0,-1 0 0,1 0 0,0 1-1,0 0 1,-14 13 0,23-19-697,1 1 0,-1-1 0,1 1 0,-1-1 0,1 0 0,-1 1 0,1-1-1,-1 1 1,1 0 0,0-1 0,-1 1 0,1-1 0,0 1 0,-1-1 0,1 1 0,0 0 0,0-1 0,-1 1 0,1 0 0,0-1 0,0 1 0,0 0 0,0-1 0,0 1 0,0 0-1,0-1 1,0 1 0,0 0 0,0-1 0,1 2 0,0-1-32,0-1 0,0 1 0,0 0 0,0 0-1,0-1 1,0 1 0,0-1 0,0 1 0,0-1 0,0 1-1,0-1 1,0 1 0,1-1 0,-1 0 0,1 0 0,9 1-314,0 0 1,18-1 0,-27-1 312,31-2-501,30 0-298,-59 3 807,1 0 1,-1 0-1,0 1 0,0 0 0,0 0 0,0 0 0,0 1 0,0-1 1,0 1-1,0 0 0,0 0 0,3 2 0,-6-2 44,0-1-1,0 0 1,0 0 0,0 0-1,0 0 1,0 1 0,0-1-1,0 0 1,-1 1 0,1-1-1,-1 1 1,1-1 0,-1 1-1,1-1 1,-1 1 0,0-1-1,0 1 1,0-1 0,0 1-1,0 0 1,0-1 0,0 1-1,-1-1 1,1 1 0,0-1-1,-1 1 1,1-1 0,-1 1-1,0-1 1,1 0 0,-1 1-1,0-1 1,-1 2 0,-2 4 172,-1 0 0,-1 1 0,1-2 0,-9 9 1,6-7-128,-1 0 0,0 0 0,0-1 0,0 0 0,-1-1 1,0 0-1,-20 9 0,29-14-121,0-1-1,0 0 1,-1 1-1,1-1 1,0 0 0,0 1-1,0-1 1,-1 0-1,1 0 1,0 0 0,0 0-1,0 0 1,-1-1-1,1 1 1,0 0 0,-2-1-1,2 0 26,0 1-1,1-1 1,-1 0-1,0 1 1,1-1 0,-1 0-1,1 1 1,-1-1-1,1 0 1,0 0-1,-1 1 1,1-1-1,0 0 1,-1 0-1,1 0 1,0 0 0,0 1-1,0-1 1,0 0-1,0 0 1,0 0-1,0 0 1,0 0-1,0 0 1,1-1-1,3-22-421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5.204"/>
    </inkml:context>
    <inkml:brush xml:id="br0">
      <inkml:brushProperty name="width" value="0.05" units="cm"/>
      <inkml:brushProperty name="height" value="0.05" units="cm"/>
    </inkml:brush>
  </inkml:definitions>
  <inkml:trace contextRef="#ctx0" brushRef="#br0">13 39 13043,'1'7'445,"0"1"0,0 0 0,-1 0 0,0 0 0,0-1 0,-1 1 0,0 0 0,-2 8 0,-2 17 1380,3 40-472,3 0 0,17 114 0,-1-5-829,-16-162-420,-2-13 37,2 1-1,-1-1 1,1 0-1,3 14 1,4-63 1040,0-183-535,-8 132-1832,22-156 0,-20 234 917,2 0 1,-1 0-1,7-15 0,-9 27 200,0 0-1,1 0 1,-1 0 0,1 0 0,-1 0-1,1 0 1,0 1 0,0-1 0,0 1-1,1-1 1,-1 1 0,0 0 0,1 0-1,0 0 1,-1 0 0,1 1 0,0-1-1,0 1 1,0-1 0,4 0 0,-6 1 55,1 1 1,0 0 0,0 0 0,0 0 0,0 0-1,0 0 1,0 0 0,-1 0 0,1 1-1,0-1 1,0 1 0,0-1 0,-1 1 0,1 0-1,0-1 1,-1 1 0,1 0 0,0 0 0,-1 0-1,0 1 1,1-1 0,-1 0 0,1 1 0,-1-1-1,0 0 1,0 1 0,0-1 0,0 1 0,0 0-1,0-1 1,0 1 0,0 3 0,1-1 33,-1 1 1,1-1-1,-1 1 1,0-1-1,-1 1 1,1 0-1,-1 0 1,0-1 0,0 1-1,0 0 1,-2 8-1,-1-4 66,-1 0-1,0 0 1,0-1-1,-1 1 1,0-1-1,0 0 1,-1 0 0,0-1-1,-1 0 1,1 0-1,-10 7 1,-5 3 145,0-1-1,-43 23 1,59-35-286,4-3 0,0-1-1,0 1 1,-1 0 0,1 0-1,0 0 1,-1-1 0,1 1 0,-1-1-1,1 1 1,0-1 0,-1 0 0,1 1-1,-1-1 1,1 0 0,-1 0 0,-2 0-1,4 0 46,0-1-1,0 1 1,0 0 0,0 0-1,0-1 1,0 1-1,0 0 1,0 0-1,0-1 1,0 1 0,0 0-1,0 0 1,0-1-1,0 1 1,0 0-1,0-1 1,0 1 0,0 0-1,0 0 1,0-1-1,0 1 1,0 0-1,0 0 1,1-1 0,-1 1-1,0 0 1,0 0-1,0 0 1,0-1-1,1 1 1,-1 0 0,0 0-1,0 0 1,0 0-1,1-1 1,-1 1-1,10-9-169,-10 8 165,19-15-427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5.608"/>
    </inkml:context>
    <inkml:brush xml:id="br0">
      <inkml:brushProperty name="width" value="0.05" units="cm"/>
      <inkml:brushProperty name="height" value="0.05" units="cm"/>
    </inkml:brush>
  </inkml:definitions>
  <inkml:trace contextRef="#ctx0" brushRef="#br0">20 1 18372,'-4'24'1664,"0"2"-1080,-1 0-232,2 5 481,-1-4-97,4-4-160,0-3-104,2-5-488,0-5-304,4-10-720,1-5 888,1-5-152,0-5-120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6.108"/>
    </inkml:context>
    <inkml:brush xml:id="br0">
      <inkml:brushProperty name="width" value="0.05" units="cm"/>
      <inkml:brushProperty name="height" value="0.05" units="cm"/>
    </inkml:brush>
  </inkml:definitions>
  <inkml:trace contextRef="#ctx0" brushRef="#br0">0 586 14179,'1'4'234,"0"0"0,0 0 0,0 0 0,0 1 1,1-1-1,-1-1 0,1 1 0,0 0 0,0 0 0,0-1 0,6 7 0,-6-8-77,0 0-1,1 0 0,-1-1 1,1 1-1,0 0 0,-1-1 1,1 0-1,0 0 1,0 0-1,0 0 0,0 0 1,0-1-1,0 1 0,0-1 1,0 0-1,0 1 1,5-2-1,-2 1-40,0-1 0,1 0 0,-1 0 0,0 0 0,1-1 0,-1 0 1,0 0-1,0-1 0,-1 1 0,1-1 0,0-1 0,-1 1 0,0-1 0,0 0 0,0 0 0,0 0 1,0-1-1,-1 0 0,0 0 0,0 0 0,0 0 0,-1 0 0,4-9 0,-3 6-44,0 0 0,-1-1 0,0 0 0,-1 0 0,0 0 0,0 0 0,-1 0 0,0 0 0,-1 0 0,0 0 0,0 0 0,-1-1 0,0 1 0,0 0 0,-6-15 0,7 24-63,0-1-1,0 1 1,0 0 0,0-1-1,-1 1 1,1 0 0,0 0-1,0-1 1,-1 1 0,1 0-1,0 0 1,-1 0 0,1-1-1,0 1 1,-1 0 0,1 0-1,0 0 1,0 0 0,-1 0-1,1 0 1,-1 0 0,1 0-1,0-1 1,-1 1 0,1 0-1,0 1 1,-1-1 0,1 0-1,0 0 1,-1 0 0,-17 5 207,14-2-169,-1-1 1,0 0-1,1 1 1,0 0-1,-5 4 1,-1 5-42,0 0 0,1 1 0,0 1 1,1-1-1,1 1 0,0 0 1,1 1-1,0 0 0,1 0 1,1 0-1,0 1 0,2-1 1,-1 1-1,1 23 0,2-36 1,0 1 0,0-1 1,1 0-1,-1 0 0,1 0 0,0 0 0,0 0 0,0 0 0,0 0 0,1 0 0,-1 0 0,1 0 0,-1-1 0,1 1 1,0-1-1,0 1 0,0-1 0,4 3 0,-2-2 12,-1-1 1,1 0 0,0 0-1,0 0 1,0-1-1,0 1 1,0-1-1,0 0 1,1 0-1,-1 0 1,0-1-1,6 1 1,3-2 50,0 0-1,0 0 1,0-1 0,0-1 0,-1 0-1,1 0 1,0-2 0,13-6-1,-7 1 11,-1-1-1,0 0 0,-1-2 1,-1 0-1,1-1 0,-2 0 1,26-31-1,0-9 45,38-65 0,-45 63-115,-1-1 0,-4-2 0,36-99 0,-62 150-23,-1 0-1,0 0 0,-1 0 0,0 0 0,1-11 1,-2 18 7,0-1 1,-1 1 0,1 0 0,0 0 0,0 0-1,0-1 1,-1 1 0,1 0 0,0 0 0,-1 0-1,0 0 1,1 0 0,-1 0 0,1 0 0,-1 0-1,0 0 1,-1-2 0,1 3 0,0-1 0,0 1 0,0-1-1,-1 1 1,1 0 0,0-1 0,0 1 0,0 0-1,0 0 1,-1 0 0,1 0 0,0 0 0,0 0-1,0 0 1,-1 1 0,1-1 0,0 0 0,0 1-1,0-1 1,0 0 0,0 1 0,-2 0 0,-4 3-15,0 0 1,1 0-1,-1 1 1,1 0-1,0 0 1,0 0 0,0 1-1,1 0 1,0 0-1,-7 11 1,1 0 1,1 0 1,1 0-1,-8 23 1,8-15 17,1 1 0,1 0 0,1 0 0,1 0 0,-2 52 1,7-63 2,0 0 1,1 0-1,1-1 1,0 1-1,0-1 1,2 1 0,0-1-1,1 0 1,0 0-1,1-1 1,0 0-1,12 18 1,-14-26-16,1 1 1,0 0-1,1-1 1,-1 0-1,1 0 1,0-1-1,0 0 1,1 0-1,-1 0 1,10 3-1,-13-5-135,0-1 1,0 0-1,0 0 0,-1 0 1,1 0-1,0-1 0,0 1 1,1-1-1,-1 0 0,0 0 1,0 0-1,0 0 0,0 0 1,0-1-1,0 1 0,0-1 0,0 0 1,0 0-1,0 0 0,-1 0 1,1-1-1,0 1 0,-1-1 1,1 0-1,-1 1 0,1-1 1,3-5-1,-3 3 17,-1-1 1,1 1-1,-1-1 1,0 0-1,-1 0 0,1 0 1,-1 0-1,0 0 1,-1 0-1,1 0 0,-1 0 1,0 0-1,0-6 1,-4-39-996</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6.496"/>
    </inkml:context>
    <inkml:brush xml:id="br0">
      <inkml:brushProperty name="width" value="0.05" units="cm"/>
      <inkml:brushProperty name="height" value="0.05" units="cm"/>
    </inkml:brush>
  </inkml:definitions>
  <inkml:trace contextRef="#ctx0" brushRef="#br0">9 3 20700,'-9'-3'2161,"15"5"-2537,2-1 600,1 2-40,-3 5-232,-10 5-392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7.023"/>
    </inkml:context>
    <inkml:brush xml:id="br0">
      <inkml:brushProperty name="width" value="0.05" units="cm"/>
      <inkml:brushProperty name="height" value="0.05" units="cm"/>
    </inkml:brush>
  </inkml:definitions>
  <inkml:trace contextRef="#ctx0" brushRef="#br0">0 198 18596,'3'1'111,"-1"0"-1,0 0 1,0 1 0,-1-1-1,1 0 1,0 1 0,0 0 0,-1-1-1,1 1 1,-1 0 0,1 0-1,-1 0 1,0 0 0,1 0-1,-1 0 1,0 0 0,-1 0-1,2 4 1,0-1 61,64 181 1890,-2-3-1043,-61-178-966,-1 0-1,0-1 1,1 1 0,0 0 0,0-1 0,1 0 0,6 8-1,-8-11-27,-1 0-1,1 0 0,-1 0 1,1 0-1,0 0 1,0 0-1,-1 0 0,1 0 1,0-1-1,0 1 0,0-1 1,0 1-1,0-1 1,0 0-1,0 0 0,0 0 1,0 0-1,0 0 0,0 0 1,-1-1-1,1 1 1,0 0-1,0-1 0,0 0 1,2-1-1,4-2 42,0 0 0,-1-1 0,0 1 0,0-2 0,-1 1 0,1-1 1,-1 0-1,7-10 0,42-60 300,-48 65-317,21-33-1,-1 0 0,-3-2 0,-1-1 0,-3-1 1,-2-1-1,17-71 0,-32 108-295,-1 0 1,-1 0-1,0 0 1,-1-20 0,0 30 194,0 0 1,0 0 0,-1 0 0,1 0 0,-1 0 0,1 0 0,-1 0 0,0 0 0,0 0 0,0 0 0,0 1 0,0-1 0,0 0 0,-3-2 0,3 3 23,0 1 0,0-1 0,-1 0 0,1 1 0,0-1 0,-1 1 0,1-1-1,-1 1 1,1 0 0,0-1 0,-1 1 0,1 0 0,-1 0 0,1 0 0,-1 0 0,1 1 0,-1-1 0,1 0 0,-1 0 0,1 1 0,0-1 0,-1 1 0,-1 0 0,-21 11-563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7.443"/>
    </inkml:context>
    <inkml:brush xml:id="br0">
      <inkml:brushProperty name="width" value="0.05" units="cm"/>
      <inkml:brushProperty name="height" value="0.05" units="cm"/>
    </inkml:brush>
  </inkml:definitions>
  <inkml:trace contextRef="#ctx0" brushRef="#br0">0 1 14051,'23'44'1904,"5"-1"-1079,6-4-297,6-4 824,2-6-328,1-2-256,1-9-768,-2-7-416,-4-15 400,-3-16-200,-7-15-168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7:05:23.362"/>
    </inkml:context>
    <inkml:brush xml:id="br0">
      <inkml:brushProperty name="width" value="0.05" units="cm"/>
      <inkml:brushProperty name="height" value="0.05" units="cm"/>
    </inkml:brush>
  </inkml:definitions>
  <inkml:trace contextRef="#ctx0" brushRef="#br0">103 540 17796,'-1'0'54,"0"-1"0,0 0 0,0 1 0,1-1 1,-1 1-1,0-1 0,0 1 0,0 0 0,0-1 0,0 1 0,0 0 1,0 0-1,0 0 0,-1 0 0,1 0 0,0 0 0,0 0 0,0 0 1,0 0-1,0 0 0,0 1 0,0-1 0,0 0 0,0 1 1,0-1-1,0 1 0,0-1 0,1 1 0,-1-1 0,0 1 0,0 0 1,0-1-1,0 1 0,1 0 0,-1 0 0,0 1 0,-4 3 93,1 0-1,0 0 0,1 1 1,-6 10-1,1 1 78,1 0 0,0 1 0,-6 30 0,11-37-220,0 1 1,0-1-1,1 0 1,1 1 0,0-1-1,0 1 1,3 11-1,-3-22-6,0 0-1,0 0 1,0 0-1,0 0 1,1 0-1,-1 0 1,0 0-1,0 0 1,1 0-1,-1 0 1,1 0-1,-1 0 0,0 0 1,1 0-1,0 0 1,-1-1-1,1 1 1,0 0-1,-1 0 1,1-1-1,0 1 1,0 0-1,-1-1 1,1 1-1,0-1 1,0 1-1,0-1 1,0 0-1,0 1 1,0-1-1,0 0 1,0 1-1,0-1 1,0 0-1,0 0 0,0 0 1,0 0-1,0 0 1,0 0-1,0 0 1,0-1-1,0 1 1,0 0-1,0 0 1,0-1-1,0 1 1,0-1-1,-1 1 1,1-1-1,0 1 1,0-1-1,0 1 1,1-2-1,5-3-9,0 0 1,-1-1-1,1 0 0,-1 0 0,7-9 1,8-15 73,0 0 1,-3-1 0,0 0 0,13-36 0,-3-2 307,18-73-1,-4-31 352,-37 140-527,0 0 0,-2 0 1,-2-42-1,-3 61-124,0 14-50,-1 8-4,-5 38 4,3 1 0,0 54 0,3-58 12,-1 151 163,4-146-552,16 96 1,-17-141 294,12 38-646,-12-39 675,1 0 1,0 0-1,0-1 0,-1 1 0,1 0 0,0-1 1,0 1-1,1-1 0,-1 1 0,0-1 0,0 1 1,1-1-1,-1 0 0,1 0 0,-1 0 0,1 0 0,0 0 1,-1 0-1,4 1 0,6-4-400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7.846"/>
    </inkml:context>
    <inkml:brush xml:id="br0">
      <inkml:brushProperty name="width" value="0.05" units="cm"/>
      <inkml:brushProperty name="height" value="0.05" units="cm"/>
    </inkml:brush>
  </inkml:definitions>
  <inkml:trace contextRef="#ctx0" brushRef="#br0">101 109 16836,'-8'6'166,"0"-1"0,1 1 0,0 1 0,0 0 0,0 0 0,1 0 0,0 0 0,0 1 0,1 0 0,0 1 0,0-1 0,1 1 0,0 0 0,1 0 0,0 0 0,0 0 0,1 0 0,0 1 0,1-1 0,0 1 0,0 0 0,1-1 0,0 1 0,1-1 0,3 15 1,-4-21-143,1 0 0,-1 0 0,1-1 0,0 1 0,0 0 0,0-1 1,0 1-1,1-1 0,-1 1 0,1-1 0,-1 0 0,1 1 1,0-1-1,0 0 0,0 0 0,0 0 0,0-1 0,0 1 0,1 0 1,-1-1-1,0 1 0,1-1 0,-1 0 0,1 0 0,0 0 1,-1 0-1,1 0 0,0-1 0,0 1 0,0-1 0,-1 0 0,1 0 1,0 0-1,0 0 0,0 0 0,-1-1 0,6 0 0,4-2 54,-1-1 0,0 0 0,1 0 0,-2-1 0,1 0 0,0-1 0,16-12 0,15-17 204,-1-2 0,48-53 0,-69 68-248,-18 20-29,27-24 17,-29 25-22,1 1 1,-1 0-1,1-1 1,-1 1 0,1-1-1,-1 1 1,1 0-1,0-1 1,-1 1 0,1 0-1,-1 0 1,1 0-1,0-1 1,-1 1 0,1 0-1,-1 0 1,1 0 0,0 0-1,-1 0 1,1 0-1,0 0 1,-1 0 0,1 0-1,-1 1 1,1-1-1,0 0 1,-1 0 0,1 0-1,-1 1 1,1-1-1,-1 0 1,1 1 0,0-1-1,-1 0 1,1 1 0,-1-1-1,0 1 1,1-1-1,-1 1 1,1-1 0,-1 1-1,0-1 1,1 1-1,-1-1 1,0 1 0,0 0-1,1-1 1,-1 1-1,0-1 1,0 2 0,7 45 88,-6-39-19,0 0 0,0 0 1,0 1-1,1-1 1,0 0-1,1-1 0,4 12 1,-6-18-44,0 0 1,0 1-1,0-1 0,0 0 1,0 0-1,0 0 0,0 0 1,0 0-1,1 0 0,-1 0 1,0 0-1,1-1 0,-1 1 1,0 0-1,1-1 0,-1 1 1,1-1-1,-1 0 0,1 1 1,-1-1-1,1 0 0,-1 0 1,1 0-1,-1 0 0,1 0 1,-1 0-1,1 0 0,-1-1 1,1 1-1,-1-1 0,4 0 1,3-3 114,1 1 0,-1-1 0,16-10 0,67-54 509,-70 49-621,1 2-1,1 1 1,44-24-1,-65 39-42,0 0-1,1 0 1,-1 0-1,0 0 1,1 0-1,-1 1 1,0-1-1,1 1 1,-1 0-1,1-1 1,-1 1-1,5 1 1,-6-1 4,0 1 1,0-1 0,0 1-1,0-1 1,0 1 0,0 0-1,0 0 1,0-1-1,-1 1 1,1 0 0,0 0-1,0 0 1,-1 0-1,1-1 1,-1 1 0,1 0-1,-1 0 1,1 1-1,-1-1 1,0 0 0,1 0-1,-1 0 1,0 0 0,0 0-1,0 0 1,0 0-1,0 0 1,0 2 0,0-1 16,0 0 0,0 1 1,0-1-1,1 0 0,-1 0 1,1 0-1,-1 0 1,1 0-1,0 0 0,-1 0 1,1 0-1,0-1 0,2 3 1,-2-3 4,0 0 0,0-1 0,0 1 1,0-1-1,0 1 0,0-1 0,0 1 0,0-1 1,0 0-1,0 1 0,0-1 0,0 0 0,1 0 0,-1 0 1,0 0-1,0 0 0,0 0 0,0 0 0,0-1 1,0 1-1,1 0 0,-1-1 0,0 1 0,0 0 1,0-1-1,1 0 0,12-6 87,1-1 1,-2 0-1,1-1 1,-1 0-1,20-20 1,-21 18-139,1 0 0,1 0 0,0 2 0,27-16 0,-39 25 20,-1-1-1,1 0 0,-1 0 0,1 1 0,-1-1 1,1 0-1,-1 1 0,1 0 0,0-1 0,-1 1 1,1 0-1,-1 0 0,1 0 0,0 0 0,-1 0 1,1 0-1,0 0 0,-1 1 0,1-1 0,-1 1 1,1-1-1,0 1 0,-1 0 0,1-1 0,-1 1 1,0 0-1,1 0 0,-1 0 0,0 0 0,1 0 1,-1 0-1,0 0 0,0 1 0,1 0 0,1 3-103,-1 1-1,0-1 0,0 0 0,0 1 1,-1-1-1,0 1 0,0 0 0,1 7 0,2 2-1151,-3-15 1232,-1 0-1,0 0 0,0 0 0,0 0 1,1 0-1,-1 0 0,0 0 1,0 0-1,0 0 0,1 1 1,-1-1-1,0 0 0,0 0 1,1 0-1,-1 0 0,0-1 1,0 1-1,1 0 0,-1 0 1,0 0-1,0 0 0,0 0 1,1 0-1,-1 0 0,0 0 0,0 0 1,0 0-1,1-1 0,-1 1 1,0 0-1,0 0 0,0 0 1,1-1-1,14-23-1382,-4 0 610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8.222"/>
    </inkml:context>
    <inkml:brush xml:id="br0">
      <inkml:brushProperty name="width" value="0.05" units="cm"/>
      <inkml:brushProperty name="height" value="0.05" units="cm"/>
    </inkml:brush>
  </inkml:definitions>
  <inkml:trace contextRef="#ctx0" brushRef="#br0">1 19 16692,'0'46'2910,"0"13"-555,1-55-2196,-1 0 0,1 0 1,0 0-1,0 0 0,0-1 0,0 1 0,1 0 0,0-1 0,-1 1 0,1-1 0,5 6 0,-5-7-106,0-1 0,0 1 0,0-1 0,0 1 0,0-1 0,0 0-1,1 0 1,-1 0 0,1 0 0,-1-1 0,1 1 0,-1-1-1,1 1 1,-1-1 0,1 0 0,-1 0 0,1 0 0,-1 0 0,1 0-1,-1-1 1,1 1 0,-1-1 0,1 0 0,-1 0 0,3-1-1,10-3 64,-2-1 0,26-14-1,-38 19-107,28-17 67,37-32 0,-44 32-164,1 1 1,43-25-1,-64 41 82,-1 0 0,0 1-1,1-1 1,-1 1 0,0-1 0,1 1 0,-1-1 0,1 1 0,-1 0 0,0 0 0,1 0 0,-1-1-1,1 2 1,-1-1 0,1 0 0,1 0 0,-2 1 11,0-1-1,0 1 1,0-1-1,0 1 1,-1-1 0,1 1-1,0 0 1,-1-1-1,1 1 1,0 0-1,-1 0 1,1-1 0,-1 1-1,1 0 1,-1 0-1,1 0 1,-1 0 0,0 0-1,1 1 1,0 5 75,0 0-1,0 1 1,-1-1 0,0 1 0,-1 9 0,0 1 130,1 25-374,1-43 162,-1 0 0,0 0 0,0 0 0,0 0-1,0-1 1,0 1 0,0 0 0,0 0 0,0 0 0,0 0 0,0 1 0,0-1 0,0 0 0,0 0-1,0 0 1,0 0 0,0 0 0,0 0 0,1 0 0,-1 0 0,0 0 0,0 0 0,0 0 0,0 0 0,0 0-1,0 0 1,0 0 0,0 0 0,0 0 0,0 0 0,0 0 0,0 0 0,0 0 0,0 0 0,0 0 0,0 0-1,0 0 1,0 0 0,0 0 0,0 1 0,0-1 0,0 0 0,0 0 0,3-8-155</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8.856"/>
    </inkml:context>
    <inkml:brush xml:id="br0">
      <inkml:brushProperty name="width" value="0.05" units="cm"/>
      <inkml:brushProperty name="height" value="0.05" units="cm"/>
    </inkml:brush>
  </inkml:definitions>
  <inkml:trace contextRef="#ctx0" brushRef="#br0">0 1 15715,'5'20'7386,"14"33"-5211,-2-5-1831,70 196-2264,-98-263-381,-4-3 1506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9.278"/>
    </inkml:context>
    <inkml:brush xml:id="br0">
      <inkml:brushProperty name="width" value="0.05" units="cm"/>
      <inkml:brushProperty name="height" value="0.05" units="cm"/>
    </inkml:brush>
  </inkml:definitions>
  <inkml:trace contextRef="#ctx0" brushRef="#br0">6 292 18020,'-6'-4'1832,"12"1"-1048,8-4-223,12-9 1023,8-4-264,11-6-448,4-4-176,11-3-215,-1-2-161,-4 3-496,-3 4-401,-12 8-751,-7 3 1088,-24 4-216,-11 6-216</inkml:trace>
  <inkml:trace contextRef="#ctx0" brushRef="#br0" timeOffset="1">66 480 15435,'0'4'2017,"17"-10"-937,3-7-416,8-5 1513,3-2-849,6-5-512,3 4-256,2 1-976,-2 3-504,-5 8 752,-5 5-216,-6 2-152</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49.904"/>
    </inkml:context>
    <inkml:brush xml:id="br0">
      <inkml:brushProperty name="width" value="0.05" units="cm"/>
      <inkml:brushProperty name="height" value="0.05" units="cm"/>
    </inkml:brush>
  </inkml:definitions>
  <inkml:trace contextRef="#ctx0" brushRef="#br0">9 281 15755,'-2'11'330,"-1"0"-1,2 0 1,-1 0-1,1 0 1,1 0-1,0 0 1,1-1-1,0 1 1,1 0-1,0 0 1,0 0-1,1-1 1,1 1-1,0-1 1,0 0-1,9 16 1,-12-25-271,0 0 0,-1 0 0,1 0 0,0 0 0,0 0 0,0 0 0,0 0 0,0 0 0,0-1 0,0 1 0,0 0 0,0 0 0,0-1 0,0 1 0,0-1 0,2 1 0,-2-1-20,0 0 0,-1 0 0,1 0 0,0 0 0,-1 0 1,1 0-1,0 0 0,-1-1 0,1 1 0,-1 0 0,1 0 0,0-1 0,-1 1 0,1 0 0,-1-1 0,1 1 0,-1-1 0,1 1 0,-1-1 0,1 1 0,-1-1 0,1 0 0,1-2 61,-1 0 1,1 0-1,-1 0 1,1-1-1,-1 1 1,0 0-1,0-1 1,-1 1-1,1-7 1,0-11 153,-1 1 0,-1 0 0,-4-25 0,3 34-251,0 1-1,-1 0 1,0-1-1,-1 1 0,0 1 1,-1-1-1,-11-17 1,16 26-8,0 1 1,0 0 0,0-1-1,0 1 1,-1-1 0,1 1-1,0 0 1,-1-1 0,1 1-1,0-1 1,-1 1-1,1 0 1,0 0 0,-1-1-1,1 1 1,0 0 0,-1 0-1,1-1 1,-1 1 0,1 0-1,-1 0 1,1 0 0,-1 0-1,1-1 1,0 1 0,-2 0-1,2 1 1,0-1 0,0 1-1,0-1 1,0 1 0,0-1 0,0 1-1,0-1 1,0 1 0,0-1 0,0 1-1,1-1 1,-1 1 0,0-1 0,0 1-1,0-1 1,1 1 0,-1-1-1,0 1 1,0-1 0,1 0 0,-1 1-1,0-1 1,1 0 0,0 1 0,2 3-3,0 0 1,1-1 0,0 1 0,0-1 0,0 0-1,0 0 1,0 0 0,0-1 0,1 1-1,-1-1 1,1 0 0,0 0 0,6 1-1,-3-2 18,0 1-1,0-2 0,0 1 0,0-1 0,0 0 0,0-1 0,0 0 0,7-1 0,-2-1 23,-1-1 0,0 0-1,0 0 1,0-1 0,-1-1-1,0 0 1,0 0 0,0-1-1,-1-1 1,14-12-1,-16 12 2,-2 0-1,1 0 0,-1 0 0,9-18 0,-13 23-27,-1 1-1,1-1 1,-1 0-1,0 0 1,0 1-1,0-1 0,0 0 1,0 0-1,-1 0 1,1 0-1,-1 0 1,0 0-1,0-1 0,0 1 1,0 0-1,-1 0 1,1 0-1,-1 0 1,0 0-1,-2-5 1,3 8-7,-1-1 0,1 0 1,0 0-1,-1 1 1,1-1-1,-1 1 1,1-1-1,-1 0 1,1 1-1,-1-1 1,1 1-1,-1-1 1,0 1-1,1 0 1,-1-1-1,0 1 1,0 0-1,1-1 1,-1 1-1,0 0 1,1 0-1,-1 0 0,0-1 1,0 1-1,0 0 1,1 0-1,-1 0 1,-1 0-1,0 1-2,1 0 0,-1-1 1,0 1-1,1 0 0,-1 0 0,1 0 0,-1 0 0,1 0 0,-1 1 0,1-1 0,-2 3 0,-2 2-11,0 0 1,1 1-1,0-1 0,-6 13 1,7-11 11,0 0 1,1 0 0,0 0-1,0 0 1,1 0-1,0 1 1,1-1 0,0 0-1,1 13 1,-1-19 11,0 1 0,1-1 0,-1 0 0,1 0 1,0 1-1,-1-1 0,1 0 0,0 0 0,0 0 0,0 0 0,1 0 1,-1 0-1,0-1 0,1 1 0,-1 0 0,1-1 0,0 1 0,0-1 0,-1 1 1,1-1-1,0 0 0,0 0 0,0 0 0,0 0 0,0 0 0,0 0 1,1 0-1,-1-1 0,0 1 0,0-1 0,1 0 0,-1 0 0,0 0 1,0 0-1,1 0 0,-1 0 0,0 0 0,4-2 0,6 0 36,-1-1 0,1 0 0,-1-1 0,1-1 0,-1 1 0,-1-2-1,1 0 1,-1 0 0,0-1 0,12-10 0,0-2 22,-1-1 0,0-2 1,18-24-1,-28 33-95,0-1 1,-1-1-1,-1 0 1,0 0-1,8-21 1,-23 56-58,0 1-1,-5 40 1,10-53 88,1 0 0,-1 1 0,2-1 0,-1 0 0,1 0 0,0 0 0,0 0 1,1 0-1,0 0 0,7 15 0,-8-21-16,0 0-1,0 0 1,1 1-1,-1-1 1,1 0-1,-1 0 1,1-1-1,0 1 1,0 0-1,-1-1 1,1 1-1,1-1 1,-1 1 0,0-1-1,0 0 1,0 0-1,1 0 1,-1 0-1,0 0 1,1-1-1,-1 1 1,1-1-1,-1 0 1,1 1-1,-1-1 1,1 0 0,-1 0-1,1-1 1,2 1-1,-2-1-41,1 0 0,-1-1 0,0 1 0,0 0 0,0-1 0,0 0 0,0 0-1,0 0 1,0 0 0,0 0 0,-1 0 0,1-1 0,-1 1 0,0-1 0,1 0 0,-1 0 0,0 0 0,-1 0-1,1 0 1,2-6 0,6-30-278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0.412"/>
    </inkml:context>
    <inkml:brush xml:id="br0">
      <inkml:brushProperty name="width" value="0.05" units="cm"/>
      <inkml:brushProperty name="height" value="0.05" units="cm"/>
    </inkml:brush>
  </inkml:definitions>
  <inkml:trace contextRef="#ctx0" brushRef="#br0">0 3 21044,'1'-1'79,"0"1"-1,-1 0 0,1-1 0,0 1 0,0 0 0,-1 0 0,1 0 0,0-1 1,0 1-1,0 0 0,-1 0 0,1 0 0,0 0 0,0 0 0,0 1 0,-1-1 0,1 0 1,0 0-1,0 0 0,0 1 0,-1-1 0,1 0 0,0 1 0,-1-1 0,1 1 1,0-1-1,-1 1 0,1-1 0,0 1 0,-1-1 0,1 1 0,0 1 0,18 23 991,-3 3-708,-1 1 0,-2 1 0,-1 0 0,13 49 0,21 130-506,-43-190 122,11 65-945,-14-84 949,0 0-1,0 0 1,-1-1-1,1 1 1,0 0-1,0 0 1,0 0 0,0 0-1,0 0 1,0 0-1,0 0 1,0 0-1,0 0 1,0 0 0,0 0-1,0 0 1,0 0-1,0 0 1,0 0-1,0 0 1,0 0 0,0 0-1,0 0 1,-1 1-1,1-1 1,0 0-1,0 0 1,0 0-1,0 0 1,0 0 0,0 0-1,0 0 1,0 0-1,0 0 1,0 0-1,0 0 1,0 0 0,0 0-1,0 0 1,0 0-1,0 0 1,0 0-1,0 0 1,0 0 0,0 0-1,0 0 1,0 0-1,0 0 1,0 1-1,0-1 1,0 0-1,0 0 1,0 0 0,-5-8-374,-4-11 71,-57-107-564,-2-8 1497,67 131-562,-1 1 0,1-1 0,1 0 0,-1 0 0,0 0 0,1 0 0,-1 1 0,1-1 0,0-5 0,0 7-27,0-1 0,1 1 1,-1 0-1,1 0 0,-1 0 0,1 0 0,-1 0 0,1 0 0,0 0 0,-1 0 0,1 0 0,0 0 0,0 0 0,0 0 0,0 0 0,0 1 0,0-1 0,0 0 0,0 1 0,0-1 0,0 0 0,0 1 0,0 0 1,2-1-1,12-4-82,1 2 1,-1 0 0,24-2 0,-28 5-192,0-1 0,0-1 0,0 0 0,0 0 0,0-1 0,0 0 0,-1-1 0,14-7 0,-12 1-283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0.783"/>
    </inkml:context>
    <inkml:brush xml:id="br0">
      <inkml:brushProperty name="width" value="0.05" units="cm"/>
      <inkml:brushProperty name="height" value="0.05" units="cm"/>
    </inkml:brush>
  </inkml:definitions>
  <inkml:trace contextRef="#ctx0" brushRef="#br0">2 9 20564,'-2'-5'1793,"8"3"-1337,8 1-176,11 1 560,1 3-576,2 0-56,-5 4-168,-18 1-136</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1.336"/>
    </inkml:context>
    <inkml:brush xml:id="br0">
      <inkml:brushProperty name="width" value="0.05" units="cm"/>
      <inkml:brushProperty name="height" value="0.05" units="cm"/>
    </inkml:brush>
  </inkml:definitions>
  <inkml:trace contextRef="#ctx0" brushRef="#br0">120 99 16219,'0'-3'269,"1"1"-1,-1-1 0,0 0 0,0 0 0,0 0 0,0 0 0,0 0 0,-1 1 0,1-1 1,-1 0-1,0 0 0,-2-5 0,2 7-187,1 0 0,-1 0 1,1 0-1,-1 1 0,0-1 1,0 0-1,1 0 0,-1 0 1,0 1-1,0-1 0,0 0 0,0 1 1,0-1-1,0 0 0,0 1 1,0 0-1,0-1 0,0 1 0,0 0 1,0-1-1,0 1 0,0 0 1,-1 0-1,1 0 0,0 0 1,0 0-1,0 0 0,0 0 0,0 0 1,0 0-1,0 1 0,-1-1 1,1 0-1,0 1 0,0-1 1,-1 2-1,-2 0 25,0 1-1,0 0 1,0 0 0,0 0 0,0 1-1,1-1 1,-1 1 0,1 0 0,0 0-1,0 0 1,1 0 0,-1 1 0,1-1-1,0 1 1,-3 9 0,0 3-78,0 0 0,1 0 0,-2 20 0,4-28-18,1 1-1,0-1 1,1 0-1,0 1 0,1-1 1,0 1-1,0-1 1,1 0-1,0 0 1,1 0-1,4 10 1,-6-17 0,-1-1 0,1 1 0,0 0 0,0-1 0,0 0 0,0 1 0,0-1 0,0 0 0,0 1 0,1-1 0,-1 0 0,0 0 0,1 0 0,-1 0 0,1 0 0,-1 0 0,1-1 0,-1 1 0,1 0 0,0-1 0,-1 1 0,1-1 0,0 0 0,-1 1 0,1-1 0,0 0 0,0 0 0,-1 0 0,1 0 0,0-1 0,-1 1 0,1 0 0,0-1 0,0 1 0,1-2 0,3 0 29,0-1 0,0 0 1,0-1-1,-1 0 0,1 1 0,-1-2 1,0 1-1,5-7 0,7-7 87,-2-2-1,0 0 1,-1-1-1,-2 0 1,12-25-1,-6 5 133,24-79-1,-44 133-483,0 1 0,1 0-1,2 25 1,-1-28-91,1 1 1,1-1-1,-1 0 1,2 0-1,0-1 0,0 1 1,5 10-1,-7-19 219,-1-1 0,1 1 0,0-1 0,0 1 0,0-1 0,0 1 0,1-1 0,-1 1 0,0-1-1,1 0 1,-1 0 0,1 0 0,-1 0 0,1 0 0,-1 0 0,1 0 0,0 0 0,-1-1 0,1 1 0,0 0-1,0-1 1,-1 0 0,1 1 0,0-1 0,0 0 0,0 0 0,0 0 0,-1 0 0,4-1 0,1 0-80,-1-1 1,1 0-1,-1 0 0,0-1 1,0 0-1,0 0 1,0 0-1,7-6 0,26-25-771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1.741"/>
    </inkml:context>
    <inkml:brush xml:id="br0">
      <inkml:brushProperty name="width" value="0.05" units="cm"/>
      <inkml:brushProperty name="height" value="0.05" units="cm"/>
    </inkml:brush>
  </inkml:definitions>
  <inkml:trace contextRef="#ctx0" brushRef="#br0">73 1 16852,'-2'0'99,"-1"0"0,1 1 1,-1-1-1,1 1 0,0 0 1,-1 0-1,1 0 0,0 0 1,-1 1-1,1-1 0,0 0 1,0 1-1,0 0 0,0-1 1,1 1-1,-1 0 0,0 0 1,1 0-1,-1 0 0,1 0 1,0 0-1,-2 3 0,-1 4 94,0-1 1,0 1-1,1-1 0,-3 17 0,4-19-124,1-1 0,1 1 0,-1 0 1,1 0-1,0 0 0,0 0 0,1 0 0,-1-1 1,1 1-1,1 0 0,-1 0 0,1-1 1,3 7-1,-4-9-31,1-1 0,0 1 0,-1 0 0,1-1 0,1 1 0,-1-1 0,0 1 1,1-1-1,-1 0 0,1 0 0,-1 0 0,1 0 0,0-1 0,0 1 0,0-1 0,0 1 1,0-1-1,0 0 0,0 0 0,1-1 0,-1 1 0,0-1 0,0 1 0,7-1 0,4-1 91,1-1 0,-1-1 0,0 0 0,1 0 0,13-7-1,-10 4 43,38-7-1,-53 13-175,0-1 0,0 1 0,0 0 0,0 0 1,0 0-1,0 1 0,0-1 0,0 1 0,0-1 0,0 1 0,0 0 0,0 0 0,-1 0 1,1 1-1,0-1 0,4 4 0,-3-2-14,-1 0 1,0 1-1,0-1 1,0 1-1,0 0 1,0-1-1,-1 1 1,0 1-1,0-1 1,2 5-1,1 8-57,0 0 0,-1 1-1,-1-1 1,2 28 0,-3-11 146,-1-1 0,-1 1 0,-2 0 0,-2-1 0,0 1 0,-3-1 0,-1-1 0,-1 1 0,-1-1 1,-16 32-1,22-57 39,0 0 0,0 0 0,0 0 0,-1 0 0,-9 10 0,13-17-83,0 1 1,0 0-1,0 0 0,1 0 1,-1 0-1,0-1 0,0 1 1,0 0-1,0-1 0,0 1 1,0 0-1,0-1 0,-1 0 0,1 1 1,0-1-1,0 0 0,0 1 1,0-1-1,-1 0 0,1 0 1,0 0-1,0 0 0,0 0 1,-1 0-1,1 0 0,0-1 1,0 1-1,0 0 0,0-1 0,0 1 1,0-1-1,-1 1 0,1-1 1,0 1-1,0-1 0,0 0 1,1 1-1,-1-1 0,0 0 1,0 0-1,0 0 0,0 0 0,1 0 1,-1 0-1,0 0 0,0-2 1,-2-3 58,0-1 0,0 0 1,0 0-1,1 0 1,0 0-1,1 0 0,0 0 1,0-1-1,0-8 0,0-10 154,4-32 0,2 29-405,0 0 1,2 0 0,1 1 0,2 0-1,0 0 1,2 1 0,1 1 0,1 0-1,1 1 1,24-30 0,-2 7-226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6:52:52.471"/>
    </inkml:context>
    <inkml:brush xml:id="br0">
      <inkml:brushProperty name="width" value="0.05" units="cm"/>
      <inkml:brushProperty name="height" value="0.05" units="cm"/>
    </inkml:brush>
  </inkml:definitions>
  <inkml:trace contextRef="#ctx0" brushRef="#br0">0 0 17420,'4'96'5056,"12"46"-2885,-14-130-2039,-1-1 1,2 0 0,0 0 0,0 0 0,7 15 0,-9-23-118,0-1-1,0 0 1,1 0 0,-1 1 0,1-1-1,-1 0 1,1 0 0,0-1-1,0 1 1,0 0 0,0-1 0,0 1-1,0-1 1,0 1 0,0-1-1,0 0 1,1 0 0,-1 0 0,1 0-1,-1 0 1,1-1 0,-1 1-1,1-1 1,-1 0 0,1 1 0,-1-1-1,1 0 1,-1-1 0,1 1-1,4-1 1,10-4-18,0-1 0,0 0 0,0-1-1,17-11 1,-16 9-60,0 0 0,0 2 0,21-7 0,-36 13 43,0 0-1,1 1 0,-1-1 1,0 1-1,0 0 1,1 0-1,-1 0 0,0 0 1,0 0-1,1 1 0,-1-1 1,0 1-1,0 0 1,0 0-1,4 2 0,-5-1 4,1-1 0,-1 1 1,0-1-1,0 1 0,-1 0 0,1 0 0,0 0 0,0 0 0,-1 0 0,0 0 0,1 0 0,-1 0 0,0 1 0,0-1 0,0 1 0,0-1 0,0 1 0,-1-1 0,1 4 0,0 1 16,-1-1 1,0 1-1,-1-1 1,1 1-1,-1-1 1,0 1-1,-1-1 1,0 1 0,0-1-1,0 0 1,-1 0-1,1 0 1,-1 0-1,-1-1 1,1 1-1,-1-1 1,-5 6-1,-1 1 121,-1 0 0,-1-1 0,0 0 0,0 0 0,-25 15-1,24-19 28,1 0 0,-1 0-1,-1-2 1,1 1 0,-1-2-1,0 0 1,-21 3-1,31-6-166,-1-1 0,0 1 0,1-1-1,-1-1 1,1 1 0,-1-1 0,0 0-1,1 0 1,-1 0 0,1 0 0,-8-4-1,9 3-124,0 0 1,1 0-1,-1 0 0,0 0 0,1-1 0,0 1 0,-1-1 0,1 1 0,0-1 0,0 0 0,1 0 0,-1 0 0,0 0 0,1 0 0,0 0 0,0 0 0,-2-7 0,2 3-192,0 1 0,1-1 0,-1 0 0,1 0-1,1 1 1,-1-1 0,1 0 0,0 0 0,1 1-1,0-1 1,0 1 0,5-12 0,9-20-998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13.10.2022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701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9897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265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432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97137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2913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7939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88329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704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611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2769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76065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13.10.2022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13.10.2022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13.10.2022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13.10.2022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13.10.2022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13.10.2022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13.10.2022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13.10.2022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13.10.2022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13.10.2022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13.10.2022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13.10.2022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310.png"/><Relationship Id="rId13" Type="http://schemas.openxmlformats.org/officeDocument/2006/relationships/customXml" Target="../ink/ink675.xml"/><Relationship Id="rId18" Type="http://schemas.openxmlformats.org/officeDocument/2006/relationships/image" Target="../media/image658.png"/><Relationship Id="rId26" Type="http://schemas.openxmlformats.org/officeDocument/2006/relationships/image" Target="../media/image662.png"/><Relationship Id="rId21" Type="http://schemas.openxmlformats.org/officeDocument/2006/relationships/customXml" Target="../ink/ink679.xml"/><Relationship Id="rId12" Type="http://schemas.openxmlformats.org/officeDocument/2006/relationships/image" Target="../media/image655.png"/><Relationship Id="rId17" Type="http://schemas.openxmlformats.org/officeDocument/2006/relationships/customXml" Target="../ink/ink677.xml"/><Relationship Id="rId25" Type="http://schemas.openxmlformats.org/officeDocument/2006/relationships/customXml" Target="../ink/ink681.xml"/><Relationship Id="rId2" Type="http://schemas.openxmlformats.org/officeDocument/2006/relationships/notesSlide" Target="../notesSlides/notesSlide6.xml"/><Relationship Id="rId16" Type="http://schemas.openxmlformats.org/officeDocument/2006/relationships/image" Target="../media/image657.png"/><Relationship Id="rId20" Type="http://schemas.openxmlformats.org/officeDocument/2006/relationships/image" Target="../media/image659.png"/><Relationship Id="rId29" Type="http://schemas.openxmlformats.org/officeDocument/2006/relationships/customXml" Target="../ink/ink683.xml"/><Relationship Id="rId1" Type="http://schemas.openxmlformats.org/officeDocument/2006/relationships/slideLayout" Target="../slideLayouts/slideLayout7.xml"/><Relationship Id="rId11" Type="http://schemas.openxmlformats.org/officeDocument/2006/relationships/customXml" Target="../ink/ink674.xml"/><Relationship Id="rId24" Type="http://schemas.openxmlformats.org/officeDocument/2006/relationships/image" Target="../media/image661.png"/><Relationship Id="rId32" Type="http://schemas.openxmlformats.org/officeDocument/2006/relationships/image" Target="../media/image665.png"/><Relationship Id="rId15" Type="http://schemas.openxmlformats.org/officeDocument/2006/relationships/customXml" Target="../ink/ink676.xml"/><Relationship Id="rId23" Type="http://schemas.openxmlformats.org/officeDocument/2006/relationships/customXml" Target="../ink/ink680.xml"/><Relationship Id="rId28" Type="http://schemas.openxmlformats.org/officeDocument/2006/relationships/image" Target="../media/image663.png"/><Relationship Id="rId10" Type="http://schemas.openxmlformats.org/officeDocument/2006/relationships/image" Target="../media/image654.png"/><Relationship Id="rId19" Type="http://schemas.openxmlformats.org/officeDocument/2006/relationships/customXml" Target="../ink/ink678.xml"/><Relationship Id="rId31" Type="http://schemas.openxmlformats.org/officeDocument/2006/relationships/customXml" Target="../ink/ink684.xml"/><Relationship Id="rId9" Type="http://schemas.openxmlformats.org/officeDocument/2006/relationships/customXml" Target="../ink/ink673.xml"/><Relationship Id="rId14" Type="http://schemas.openxmlformats.org/officeDocument/2006/relationships/image" Target="../media/image656.png"/><Relationship Id="rId22" Type="http://schemas.openxmlformats.org/officeDocument/2006/relationships/image" Target="../media/image660.png"/><Relationship Id="rId27" Type="http://schemas.openxmlformats.org/officeDocument/2006/relationships/customXml" Target="../ink/ink682.xml"/><Relationship Id="rId30" Type="http://schemas.openxmlformats.org/officeDocument/2006/relationships/image" Target="../media/image664.png"/></Relationships>
</file>

<file path=ppt/slides/_rels/slide11.xml.rels><?xml version="1.0" encoding="UTF-8" standalone="yes"?>
<Relationships xmlns="http://schemas.openxmlformats.org/package/2006/relationships"><Relationship Id="rId26" Type="http://schemas.openxmlformats.org/officeDocument/2006/relationships/image" Target="../media/image674.png"/><Relationship Id="rId21" Type="http://schemas.openxmlformats.org/officeDocument/2006/relationships/customXml" Target="../ink/ink691.xml"/><Relationship Id="rId42" Type="http://schemas.openxmlformats.org/officeDocument/2006/relationships/image" Target="../media/image682.png"/><Relationship Id="rId47" Type="http://schemas.openxmlformats.org/officeDocument/2006/relationships/customXml" Target="../ink/ink704.xml"/><Relationship Id="rId63" Type="http://schemas.openxmlformats.org/officeDocument/2006/relationships/customXml" Target="../ink/ink712.xml"/><Relationship Id="rId68" Type="http://schemas.openxmlformats.org/officeDocument/2006/relationships/image" Target="../media/image694.png"/><Relationship Id="rId84" Type="http://schemas.openxmlformats.org/officeDocument/2006/relationships/image" Target="../media/image702.png"/><Relationship Id="rId16" Type="http://schemas.openxmlformats.org/officeDocument/2006/relationships/image" Target="../media/image669.png"/><Relationship Id="rId11" Type="http://schemas.openxmlformats.org/officeDocument/2006/relationships/customXml" Target="../ink/ink686.xml"/><Relationship Id="rId32" Type="http://schemas.openxmlformats.org/officeDocument/2006/relationships/image" Target="../media/image677.png"/><Relationship Id="rId37" Type="http://schemas.openxmlformats.org/officeDocument/2006/relationships/customXml" Target="../ink/ink699.xml"/><Relationship Id="rId53" Type="http://schemas.openxmlformats.org/officeDocument/2006/relationships/customXml" Target="../ink/ink707.xml"/><Relationship Id="rId58" Type="http://schemas.openxmlformats.org/officeDocument/2006/relationships/image" Target="../media/image689.png"/><Relationship Id="rId74" Type="http://schemas.openxmlformats.org/officeDocument/2006/relationships/image" Target="../media/image697.png"/><Relationship Id="rId79" Type="http://schemas.openxmlformats.org/officeDocument/2006/relationships/customXml" Target="../ink/ink720.xml"/><Relationship Id="rId5" Type="http://schemas.openxmlformats.org/officeDocument/2006/relationships/image" Target="../media/image3610.png"/><Relationship Id="rId19" Type="http://schemas.openxmlformats.org/officeDocument/2006/relationships/customXml" Target="../ink/ink690.xml"/><Relationship Id="rId14" Type="http://schemas.openxmlformats.org/officeDocument/2006/relationships/image" Target="../media/image668.png"/><Relationship Id="rId22" Type="http://schemas.openxmlformats.org/officeDocument/2006/relationships/image" Target="../media/image672.png"/><Relationship Id="rId27" Type="http://schemas.openxmlformats.org/officeDocument/2006/relationships/customXml" Target="../ink/ink694.xml"/><Relationship Id="rId30" Type="http://schemas.openxmlformats.org/officeDocument/2006/relationships/image" Target="../media/image676.png"/><Relationship Id="rId35" Type="http://schemas.openxmlformats.org/officeDocument/2006/relationships/customXml" Target="../ink/ink698.xml"/><Relationship Id="rId43" Type="http://schemas.openxmlformats.org/officeDocument/2006/relationships/customXml" Target="../ink/ink702.xml"/><Relationship Id="rId48" Type="http://schemas.openxmlformats.org/officeDocument/2006/relationships/image" Target="../media/image685.png"/><Relationship Id="rId56" Type="http://schemas.openxmlformats.org/officeDocument/2006/relationships/image" Target="../media/image277.png"/><Relationship Id="rId64" Type="http://schemas.openxmlformats.org/officeDocument/2006/relationships/image" Target="../media/image692.png"/><Relationship Id="rId69" Type="http://schemas.openxmlformats.org/officeDocument/2006/relationships/customXml" Target="../ink/ink715.xml"/><Relationship Id="rId77" Type="http://schemas.openxmlformats.org/officeDocument/2006/relationships/customXml" Target="../ink/ink719.xml"/><Relationship Id="rId8" Type="http://schemas.openxmlformats.org/officeDocument/2006/relationships/image" Target="../media/image3910.png"/><Relationship Id="rId51" Type="http://schemas.openxmlformats.org/officeDocument/2006/relationships/customXml" Target="../ink/ink706.xml"/><Relationship Id="rId72" Type="http://schemas.openxmlformats.org/officeDocument/2006/relationships/image" Target="../media/image696.png"/><Relationship Id="rId80" Type="http://schemas.openxmlformats.org/officeDocument/2006/relationships/image" Target="../media/image700.png"/><Relationship Id="rId85" Type="http://schemas.openxmlformats.org/officeDocument/2006/relationships/customXml" Target="../ink/ink723.xml"/><Relationship Id="rId3" Type="http://schemas.openxmlformats.org/officeDocument/2006/relationships/image" Target="../media/image3410.png"/><Relationship Id="rId12" Type="http://schemas.openxmlformats.org/officeDocument/2006/relationships/image" Target="../media/image667.png"/><Relationship Id="rId17" Type="http://schemas.openxmlformats.org/officeDocument/2006/relationships/customXml" Target="../ink/ink689.xml"/><Relationship Id="rId25" Type="http://schemas.openxmlformats.org/officeDocument/2006/relationships/customXml" Target="../ink/ink693.xml"/><Relationship Id="rId33" Type="http://schemas.openxmlformats.org/officeDocument/2006/relationships/customXml" Target="../ink/ink697.xml"/><Relationship Id="rId38" Type="http://schemas.openxmlformats.org/officeDocument/2006/relationships/image" Target="../media/image680.png"/><Relationship Id="rId46" Type="http://schemas.openxmlformats.org/officeDocument/2006/relationships/image" Target="../media/image684.png"/><Relationship Id="rId59" Type="http://schemas.openxmlformats.org/officeDocument/2006/relationships/customXml" Target="../ink/ink710.xml"/><Relationship Id="rId67" Type="http://schemas.openxmlformats.org/officeDocument/2006/relationships/customXml" Target="../ink/ink714.xml"/><Relationship Id="rId20" Type="http://schemas.openxmlformats.org/officeDocument/2006/relationships/image" Target="../media/image671.png"/><Relationship Id="rId41" Type="http://schemas.openxmlformats.org/officeDocument/2006/relationships/customXml" Target="../ink/ink701.xml"/><Relationship Id="rId54" Type="http://schemas.openxmlformats.org/officeDocument/2006/relationships/image" Target="../media/image688.png"/><Relationship Id="rId62" Type="http://schemas.openxmlformats.org/officeDocument/2006/relationships/image" Target="../media/image691.png"/><Relationship Id="rId70" Type="http://schemas.openxmlformats.org/officeDocument/2006/relationships/image" Target="../media/image695.png"/><Relationship Id="rId75" Type="http://schemas.openxmlformats.org/officeDocument/2006/relationships/customXml" Target="../ink/ink718.xml"/><Relationship Id="rId83" Type="http://schemas.openxmlformats.org/officeDocument/2006/relationships/customXml" Target="../ink/ink722.xml"/><Relationship Id="rId88" Type="http://schemas.openxmlformats.org/officeDocument/2006/relationships/image" Target="../media/image704.png"/><Relationship Id="rId1" Type="http://schemas.openxmlformats.org/officeDocument/2006/relationships/slideLayout" Target="../slideLayouts/slideLayout7.xml"/><Relationship Id="rId6" Type="http://schemas.openxmlformats.org/officeDocument/2006/relationships/image" Target="../media/image3710.png"/><Relationship Id="rId15" Type="http://schemas.openxmlformats.org/officeDocument/2006/relationships/customXml" Target="../ink/ink688.xml"/><Relationship Id="rId23" Type="http://schemas.openxmlformats.org/officeDocument/2006/relationships/customXml" Target="../ink/ink692.xml"/><Relationship Id="rId28" Type="http://schemas.openxmlformats.org/officeDocument/2006/relationships/image" Target="../media/image675.png"/><Relationship Id="rId36" Type="http://schemas.openxmlformats.org/officeDocument/2006/relationships/image" Target="../media/image679.png"/><Relationship Id="rId49" Type="http://schemas.openxmlformats.org/officeDocument/2006/relationships/customXml" Target="../ink/ink705.xml"/><Relationship Id="rId57" Type="http://schemas.openxmlformats.org/officeDocument/2006/relationships/customXml" Target="../ink/ink709.xml"/><Relationship Id="rId10" Type="http://schemas.openxmlformats.org/officeDocument/2006/relationships/image" Target="../media/image666.png"/><Relationship Id="rId31" Type="http://schemas.openxmlformats.org/officeDocument/2006/relationships/customXml" Target="../ink/ink696.xml"/><Relationship Id="rId44" Type="http://schemas.openxmlformats.org/officeDocument/2006/relationships/image" Target="../media/image683.png"/><Relationship Id="rId52" Type="http://schemas.openxmlformats.org/officeDocument/2006/relationships/image" Target="../media/image687.png"/><Relationship Id="rId60" Type="http://schemas.openxmlformats.org/officeDocument/2006/relationships/image" Target="../media/image690.png"/><Relationship Id="rId65" Type="http://schemas.openxmlformats.org/officeDocument/2006/relationships/customXml" Target="../ink/ink713.xml"/><Relationship Id="rId73" Type="http://schemas.openxmlformats.org/officeDocument/2006/relationships/customXml" Target="../ink/ink717.xml"/><Relationship Id="rId78" Type="http://schemas.openxmlformats.org/officeDocument/2006/relationships/image" Target="../media/image699.png"/><Relationship Id="rId81" Type="http://schemas.openxmlformats.org/officeDocument/2006/relationships/customXml" Target="../ink/ink721.xml"/><Relationship Id="rId86" Type="http://schemas.openxmlformats.org/officeDocument/2006/relationships/image" Target="../media/image703.png"/><Relationship Id="rId4" Type="http://schemas.openxmlformats.org/officeDocument/2006/relationships/image" Target="../media/image7310.png"/><Relationship Id="rId9" Type="http://schemas.openxmlformats.org/officeDocument/2006/relationships/customXml" Target="../ink/ink685.xml"/><Relationship Id="rId13" Type="http://schemas.openxmlformats.org/officeDocument/2006/relationships/customXml" Target="../ink/ink687.xml"/><Relationship Id="rId18" Type="http://schemas.openxmlformats.org/officeDocument/2006/relationships/image" Target="../media/image670.png"/><Relationship Id="rId39" Type="http://schemas.openxmlformats.org/officeDocument/2006/relationships/customXml" Target="../ink/ink700.xml"/><Relationship Id="rId34" Type="http://schemas.openxmlformats.org/officeDocument/2006/relationships/image" Target="../media/image678.png"/><Relationship Id="rId50" Type="http://schemas.openxmlformats.org/officeDocument/2006/relationships/image" Target="../media/image686.png"/><Relationship Id="rId55" Type="http://schemas.openxmlformats.org/officeDocument/2006/relationships/customXml" Target="../ink/ink708.xml"/><Relationship Id="rId76" Type="http://schemas.openxmlformats.org/officeDocument/2006/relationships/image" Target="../media/image698.png"/><Relationship Id="rId7" Type="http://schemas.openxmlformats.org/officeDocument/2006/relationships/image" Target="../media/image3810.png"/><Relationship Id="rId71" Type="http://schemas.openxmlformats.org/officeDocument/2006/relationships/customXml" Target="../ink/ink716.xml"/><Relationship Id="rId2" Type="http://schemas.openxmlformats.org/officeDocument/2006/relationships/notesSlide" Target="../notesSlides/notesSlide7.xml"/><Relationship Id="rId29" Type="http://schemas.openxmlformats.org/officeDocument/2006/relationships/customXml" Target="../ink/ink695.xml"/><Relationship Id="rId24" Type="http://schemas.openxmlformats.org/officeDocument/2006/relationships/image" Target="../media/image673.png"/><Relationship Id="rId40" Type="http://schemas.openxmlformats.org/officeDocument/2006/relationships/image" Target="../media/image681.png"/><Relationship Id="rId45" Type="http://schemas.openxmlformats.org/officeDocument/2006/relationships/customXml" Target="../ink/ink703.xml"/><Relationship Id="rId66" Type="http://schemas.openxmlformats.org/officeDocument/2006/relationships/image" Target="../media/image693.png"/><Relationship Id="rId87" Type="http://schemas.openxmlformats.org/officeDocument/2006/relationships/customXml" Target="../ink/ink724.xml"/><Relationship Id="rId61" Type="http://schemas.openxmlformats.org/officeDocument/2006/relationships/customXml" Target="../ink/ink711.xml"/><Relationship Id="rId82" Type="http://schemas.openxmlformats.org/officeDocument/2006/relationships/image" Target="../media/image701.png"/></Relationships>
</file>

<file path=ppt/slides/_rels/slide12.xml.rels><?xml version="1.0" encoding="UTF-8" standalone="yes"?>
<Relationships xmlns="http://schemas.openxmlformats.org/package/2006/relationships"><Relationship Id="rId8" Type="http://schemas.openxmlformats.org/officeDocument/2006/relationships/image" Target="../media/image706.png"/><Relationship Id="rId3" Type="http://schemas.openxmlformats.org/officeDocument/2006/relationships/image" Target="../media/image4010.png"/><Relationship Id="rId7" Type="http://schemas.openxmlformats.org/officeDocument/2006/relationships/customXml" Target="../ink/ink72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05.png"/><Relationship Id="rId5" Type="http://schemas.openxmlformats.org/officeDocument/2006/relationships/customXml" Target="../ink/ink725.xml"/><Relationship Id="rId4" Type="http://schemas.openxmlformats.org/officeDocument/2006/relationships/image" Target="../media/image4110.png"/></Relationships>
</file>

<file path=ppt/slides/_rels/slide13.xml.rels><?xml version="1.0" encoding="UTF-8" standalone="yes"?>
<Relationships xmlns="http://schemas.openxmlformats.org/package/2006/relationships"><Relationship Id="rId117" Type="http://schemas.openxmlformats.org/officeDocument/2006/relationships/customXml" Target="../ink/ink781.xml"/><Relationship Id="rId21" Type="http://schemas.openxmlformats.org/officeDocument/2006/relationships/customXml" Target="../ink/ink733.xml"/><Relationship Id="rId42" Type="http://schemas.openxmlformats.org/officeDocument/2006/relationships/image" Target="../media/image723.png"/><Relationship Id="rId63" Type="http://schemas.openxmlformats.org/officeDocument/2006/relationships/customXml" Target="../ink/ink754.xml"/><Relationship Id="rId84" Type="http://schemas.openxmlformats.org/officeDocument/2006/relationships/image" Target="../media/image743.png"/><Relationship Id="rId138" Type="http://schemas.openxmlformats.org/officeDocument/2006/relationships/image" Target="../media/image770.png"/><Relationship Id="rId107" Type="http://schemas.openxmlformats.org/officeDocument/2006/relationships/customXml" Target="../ink/ink776.xml"/><Relationship Id="rId11" Type="http://schemas.openxmlformats.org/officeDocument/2006/relationships/customXml" Target="../ink/ink728.xml"/><Relationship Id="rId32" Type="http://schemas.openxmlformats.org/officeDocument/2006/relationships/image" Target="../media/image718.png"/><Relationship Id="rId53" Type="http://schemas.openxmlformats.org/officeDocument/2006/relationships/customXml" Target="../ink/ink749.xml"/><Relationship Id="rId74" Type="http://schemas.openxmlformats.org/officeDocument/2006/relationships/image" Target="../media/image738.png"/><Relationship Id="rId128" Type="http://schemas.openxmlformats.org/officeDocument/2006/relationships/image" Target="../media/image765.png"/><Relationship Id="rId149" Type="http://schemas.openxmlformats.org/officeDocument/2006/relationships/customXml" Target="../ink/ink797.xml"/><Relationship Id="rId5" Type="http://schemas.openxmlformats.org/officeDocument/2006/relationships/image" Target="../media/image4410.png"/><Relationship Id="rId95" Type="http://schemas.openxmlformats.org/officeDocument/2006/relationships/customXml" Target="../ink/ink770.xml"/><Relationship Id="rId22" Type="http://schemas.openxmlformats.org/officeDocument/2006/relationships/image" Target="../media/image713.png"/><Relationship Id="rId27" Type="http://schemas.openxmlformats.org/officeDocument/2006/relationships/customXml" Target="../ink/ink736.xml"/><Relationship Id="rId43" Type="http://schemas.openxmlformats.org/officeDocument/2006/relationships/customXml" Target="../ink/ink744.xml"/><Relationship Id="rId48" Type="http://schemas.openxmlformats.org/officeDocument/2006/relationships/image" Target="../media/image726.png"/><Relationship Id="rId64" Type="http://schemas.openxmlformats.org/officeDocument/2006/relationships/image" Target="../media/image733.png"/><Relationship Id="rId69" Type="http://schemas.openxmlformats.org/officeDocument/2006/relationships/customXml" Target="../ink/ink757.xml"/><Relationship Id="rId113" Type="http://schemas.openxmlformats.org/officeDocument/2006/relationships/customXml" Target="../ink/ink779.xml"/><Relationship Id="rId118" Type="http://schemas.openxmlformats.org/officeDocument/2006/relationships/image" Target="../media/image760.png"/><Relationship Id="rId134" Type="http://schemas.openxmlformats.org/officeDocument/2006/relationships/image" Target="../media/image768.png"/><Relationship Id="rId139" Type="http://schemas.openxmlformats.org/officeDocument/2006/relationships/customXml" Target="../ink/ink792.xml"/><Relationship Id="rId80" Type="http://schemas.openxmlformats.org/officeDocument/2006/relationships/image" Target="../media/image741.png"/><Relationship Id="rId85" Type="http://schemas.openxmlformats.org/officeDocument/2006/relationships/customXml" Target="../ink/ink765.xml"/><Relationship Id="rId150" Type="http://schemas.openxmlformats.org/officeDocument/2006/relationships/image" Target="../media/image776.png"/><Relationship Id="rId12" Type="http://schemas.openxmlformats.org/officeDocument/2006/relationships/image" Target="../media/image708.png"/><Relationship Id="rId17" Type="http://schemas.openxmlformats.org/officeDocument/2006/relationships/customXml" Target="../ink/ink731.xml"/><Relationship Id="rId33" Type="http://schemas.openxmlformats.org/officeDocument/2006/relationships/customXml" Target="../ink/ink739.xml"/><Relationship Id="rId38" Type="http://schemas.openxmlformats.org/officeDocument/2006/relationships/image" Target="../media/image721.png"/><Relationship Id="rId59" Type="http://schemas.openxmlformats.org/officeDocument/2006/relationships/customXml" Target="../ink/ink752.xml"/><Relationship Id="rId103" Type="http://schemas.openxmlformats.org/officeDocument/2006/relationships/customXml" Target="../ink/ink774.xml"/><Relationship Id="rId108" Type="http://schemas.openxmlformats.org/officeDocument/2006/relationships/image" Target="../media/image755.png"/><Relationship Id="rId124" Type="http://schemas.openxmlformats.org/officeDocument/2006/relationships/image" Target="../media/image763.png"/><Relationship Id="rId129" Type="http://schemas.openxmlformats.org/officeDocument/2006/relationships/customXml" Target="../ink/ink787.xml"/><Relationship Id="rId54" Type="http://schemas.openxmlformats.org/officeDocument/2006/relationships/image" Target="../media/image729.png"/><Relationship Id="rId70" Type="http://schemas.openxmlformats.org/officeDocument/2006/relationships/image" Target="../media/image736.png"/><Relationship Id="rId75" Type="http://schemas.openxmlformats.org/officeDocument/2006/relationships/customXml" Target="../ink/ink760.xml"/><Relationship Id="rId91" Type="http://schemas.openxmlformats.org/officeDocument/2006/relationships/customXml" Target="../ink/ink768.xml"/><Relationship Id="rId96" Type="http://schemas.openxmlformats.org/officeDocument/2006/relationships/image" Target="../media/image749.png"/><Relationship Id="rId140" Type="http://schemas.openxmlformats.org/officeDocument/2006/relationships/image" Target="../media/image771.png"/><Relationship Id="rId145" Type="http://schemas.openxmlformats.org/officeDocument/2006/relationships/customXml" Target="../ink/ink795.xml"/><Relationship Id="rId1" Type="http://schemas.openxmlformats.org/officeDocument/2006/relationships/slideLayout" Target="../slideLayouts/slideLayout7.xml"/><Relationship Id="rId6" Type="http://schemas.openxmlformats.org/officeDocument/2006/relationships/image" Target="../media/image4510.png"/><Relationship Id="rId23" Type="http://schemas.openxmlformats.org/officeDocument/2006/relationships/customXml" Target="../ink/ink734.xml"/><Relationship Id="rId28" Type="http://schemas.openxmlformats.org/officeDocument/2006/relationships/image" Target="../media/image716.png"/><Relationship Id="rId49" Type="http://schemas.openxmlformats.org/officeDocument/2006/relationships/customXml" Target="../ink/ink747.xml"/><Relationship Id="rId114" Type="http://schemas.openxmlformats.org/officeDocument/2006/relationships/image" Target="../media/image758.png"/><Relationship Id="rId119" Type="http://schemas.openxmlformats.org/officeDocument/2006/relationships/customXml" Target="../ink/ink782.xml"/><Relationship Id="rId44" Type="http://schemas.openxmlformats.org/officeDocument/2006/relationships/image" Target="../media/image724.png"/><Relationship Id="rId60" Type="http://schemas.openxmlformats.org/officeDocument/2006/relationships/image" Target="../media/image732.png"/><Relationship Id="rId65" Type="http://schemas.openxmlformats.org/officeDocument/2006/relationships/customXml" Target="../ink/ink755.xml"/><Relationship Id="rId81" Type="http://schemas.openxmlformats.org/officeDocument/2006/relationships/customXml" Target="../ink/ink763.xml"/><Relationship Id="rId86" Type="http://schemas.openxmlformats.org/officeDocument/2006/relationships/image" Target="../media/image744.png"/><Relationship Id="rId130" Type="http://schemas.openxmlformats.org/officeDocument/2006/relationships/image" Target="../media/image766.png"/><Relationship Id="rId135" Type="http://schemas.openxmlformats.org/officeDocument/2006/relationships/customXml" Target="../ink/ink790.xml"/><Relationship Id="rId151" Type="http://schemas.openxmlformats.org/officeDocument/2006/relationships/customXml" Target="../ink/ink798.xml"/><Relationship Id="rId13" Type="http://schemas.openxmlformats.org/officeDocument/2006/relationships/customXml" Target="../ink/ink729.xml"/><Relationship Id="rId18" Type="http://schemas.openxmlformats.org/officeDocument/2006/relationships/image" Target="../media/image711.png"/><Relationship Id="rId39" Type="http://schemas.openxmlformats.org/officeDocument/2006/relationships/customXml" Target="../ink/ink742.xml"/><Relationship Id="rId109" Type="http://schemas.openxmlformats.org/officeDocument/2006/relationships/customXml" Target="../ink/ink777.xml"/><Relationship Id="rId34" Type="http://schemas.openxmlformats.org/officeDocument/2006/relationships/image" Target="../media/image719.png"/><Relationship Id="rId50" Type="http://schemas.openxmlformats.org/officeDocument/2006/relationships/image" Target="../media/image727.png"/><Relationship Id="rId55" Type="http://schemas.openxmlformats.org/officeDocument/2006/relationships/customXml" Target="../ink/ink750.xml"/><Relationship Id="rId76" Type="http://schemas.openxmlformats.org/officeDocument/2006/relationships/image" Target="../media/image739.png"/><Relationship Id="rId97" Type="http://schemas.openxmlformats.org/officeDocument/2006/relationships/customXml" Target="../ink/ink771.xml"/><Relationship Id="rId104" Type="http://schemas.openxmlformats.org/officeDocument/2006/relationships/image" Target="../media/image753.png"/><Relationship Id="rId120" Type="http://schemas.openxmlformats.org/officeDocument/2006/relationships/image" Target="../media/image761.png"/><Relationship Id="rId125" Type="http://schemas.openxmlformats.org/officeDocument/2006/relationships/customXml" Target="../ink/ink785.xml"/><Relationship Id="rId141" Type="http://schemas.openxmlformats.org/officeDocument/2006/relationships/customXml" Target="../ink/ink793.xml"/><Relationship Id="rId146" Type="http://schemas.openxmlformats.org/officeDocument/2006/relationships/image" Target="../media/image774.png"/><Relationship Id="rId7" Type="http://schemas.openxmlformats.org/officeDocument/2006/relationships/image" Target="../media/image4610.png"/><Relationship Id="rId71" Type="http://schemas.openxmlformats.org/officeDocument/2006/relationships/customXml" Target="../ink/ink758.xml"/><Relationship Id="rId92" Type="http://schemas.openxmlformats.org/officeDocument/2006/relationships/image" Target="../media/image747.png"/><Relationship Id="rId2" Type="http://schemas.openxmlformats.org/officeDocument/2006/relationships/notesSlide" Target="../notesSlides/notesSlide9.xml"/><Relationship Id="rId29" Type="http://schemas.openxmlformats.org/officeDocument/2006/relationships/customXml" Target="../ink/ink737.xml"/><Relationship Id="rId24" Type="http://schemas.openxmlformats.org/officeDocument/2006/relationships/image" Target="../media/image714.png"/><Relationship Id="rId40" Type="http://schemas.openxmlformats.org/officeDocument/2006/relationships/image" Target="../media/image722.png"/><Relationship Id="rId45" Type="http://schemas.openxmlformats.org/officeDocument/2006/relationships/customXml" Target="../ink/ink745.xml"/><Relationship Id="rId66" Type="http://schemas.openxmlformats.org/officeDocument/2006/relationships/image" Target="../media/image734.png"/><Relationship Id="rId87" Type="http://schemas.openxmlformats.org/officeDocument/2006/relationships/customXml" Target="../ink/ink766.xml"/><Relationship Id="rId110" Type="http://schemas.openxmlformats.org/officeDocument/2006/relationships/image" Target="../media/image756.png"/><Relationship Id="rId115" Type="http://schemas.openxmlformats.org/officeDocument/2006/relationships/customXml" Target="../ink/ink780.xml"/><Relationship Id="rId131" Type="http://schemas.openxmlformats.org/officeDocument/2006/relationships/customXml" Target="../ink/ink788.xml"/><Relationship Id="rId136" Type="http://schemas.openxmlformats.org/officeDocument/2006/relationships/image" Target="../media/image769.png"/><Relationship Id="rId61" Type="http://schemas.openxmlformats.org/officeDocument/2006/relationships/customXml" Target="../ink/ink753.xml"/><Relationship Id="rId82" Type="http://schemas.openxmlformats.org/officeDocument/2006/relationships/image" Target="../media/image742.png"/><Relationship Id="rId152" Type="http://schemas.openxmlformats.org/officeDocument/2006/relationships/image" Target="../media/image777.png"/><Relationship Id="rId19" Type="http://schemas.openxmlformats.org/officeDocument/2006/relationships/customXml" Target="../ink/ink732.xml"/><Relationship Id="rId14" Type="http://schemas.openxmlformats.org/officeDocument/2006/relationships/image" Target="../media/image709.png"/><Relationship Id="rId30" Type="http://schemas.openxmlformats.org/officeDocument/2006/relationships/image" Target="../media/image717.png"/><Relationship Id="rId35" Type="http://schemas.openxmlformats.org/officeDocument/2006/relationships/customXml" Target="../ink/ink740.xml"/><Relationship Id="rId56" Type="http://schemas.openxmlformats.org/officeDocument/2006/relationships/image" Target="../media/image730.png"/><Relationship Id="rId77" Type="http://schemas.openxmlformats.org/officeDocument/2006/relationships/customXml" Target="../ink/ink761.xml"/><Relationship Id="rId100" Type="http://schemas.openxmlformats.org/officeDocument/2006/relationships/image" Target="../media/image751.png"/><Relationship Id="rId105" Type="http://schemas.openxmlformats.org/officeDocument/2006/relationships/customXml" Target="../ink/ink775.xml"/><Relationship Id="rId126" Type="http://schemas.openxmlformats.org/officeDocument/2006/relationships/image" Target="../media/image764.png"/><Relationship Id="rId147" Type="http://schemas.openxmlformats.org/officeDocument/2006/relationships/customXml" Target="../ink/ink796.xml"/><Relationship Id="rId8" Type="http://schemas.openxmlformats.org/officeDocument/2006/relationships/image" Target="../media/image4710.png"/><Relationship Id="rId51" Type="http://schemas.openxmlformats.org/officeDocument/2006/relationships/customXml" Target="../ink/ink748.xml"/><Relationship Id="rId72" Type="http://schemas.openxmlformats.org/officeDocument/2006/relationships/image" Target="../media/image737.png"/><Relationship Id="rId93" Type="http://schemas.openxmlformats.org/officeDocument/2006/relationships/customXml" Target="../ink/ink769.xml"/><Relationship Id="rId98" Type="http://schemas.openxmlformats.org/officeDocument/2006/relationships/image" Target="../media/image750.png"/><Relationship Id="rId121" Type="http://schemas.openxmlformats.org/officeDocument/2006/relationships/customXml" Target="../ink/ink783.xml"/><Relationship Id="rId142" Type="http://schemas.openxmlformats.org/officeDocument/2006/relationships/image" Target="../media/image772.png"/><Relationship Id="rId3" Type="http://schemas.openxmlformats.org/officeDocument/2006/relationships/image" Target="../media/image4210.png"/><Relationship Id="rId25" Type="http://schemas.openxmlformats.org/officeDocument/2006/relationships/customXml" Target="../ink/ink735.xml"/><Relationship Id="rId46" Type="http://schemas.openxmlformats.org/officeDocument/2006/relationships/image" Target="../media/image725.png"/><Relationship Id="rId67" Type="http://schemas.openxmlformats.org/officeDocument/2006/relationships/customXml" Target="../ink/ink756.xml"/><Relationship Id="rId116" Type="http://schemas.openxmlformats.org/officeDocument/2006/relationships/image" Target="../media/image759.png"/><Relationship Id="rId137" Type="http://schemas.openxmlformats.org/officeDocument/2006/relationships/customXml" Target="../ink/ink791.xml"/><Relationship Id="rId20" Type="http://schemas.openxmlformats.org/officeDocument/2006/relationships/image" Target="../media/image712.png"/><Relationship Id="rId41" Type="http://schemas.openxmlformats.org/officeDocument/2006/relationships/customXml" Target="../ink/ink743.xml"/><Relationship Id="rId62" Type="http://schemas.openxmlformats.org/officeDocument/2006/relationships/image" Target="../media/image362.png"/><Relationship Id="rId83" Type="http://schemas.openxmlformats.org/officeDocument/2006/relationships/customXml" Target="../ink/ink764.xml"/><Relationship Id="rId88" Type="http://schemas.openxmlformats.org/officeDocument/2006/relationships/image" Target="../media/image745.png"/><Relationship Id="rId111" Type="http://schemas.openxmlformats.org/officeDocument/2006/relationships/customXml" Target="../ink/ink778.xml"/><Relationship Id="rId132" Type="http://schemas.openxmlformats.org/officeDocument/2006/relationships/image" Target="../media/image767.png"/><Relationship Id="rId153" Type="http://schemas.openxmlformats.org/officeDocument/2006/relationships/customXml" Target="../ink/ink799.xml"/><Relationship Id="rId15" Type="http://schemas.openxmlformats.org/officeDocument/2006/relationships/customXml" Target="../ink/ink730.xml"/><Relationship Id="rId36" Type="http://schemas.openxmlformats.org/officeDocument/2006/relationships/image" Target="../media/image720.png"/><Relationship Id="rId57" Type="http://schemas.openxmlformats.org/officeDocument/2006/relationships/customXml" Target="../ink/ink751.xml"/><Relationship Id="rId106" Type="http://schemas.openxmlformats.org/officeDocument/2006/relationships/image" Target="../media/image754.png"/><Relationship Id="rId127" Type="http://schemas.openxmlformats.org/officeDocument/2006/relationships/customXml" Target="../ink/ink786.xml"/><Relationship Id="rId10" Type="http://schemas.openxmlformats.org/officeDocument/2006/relationships/image" Target="../media/image707.png"/><Relationship Id="rId31" Type="http://schemas.openxmlformats.org/officeDocument/2006/relationships/customXml" Target="../ink/ink738.xml"/><Relationship Id="rId52" Type="http://schemas.openxmlformats.org/officeDocument/2006/relationships/image" Target="../media/image728.png"/><Relationship Id="rId73" Type="http://schemas.openxmlformats.org/officeDocument/2006/relationships/customXml" Target="../ink/ink759.xml"/><Relationship Id="rId78" Type="http://schemas.openxmlformats.org/officeDocument/2006/relationships/image" Target="../media/image740.png"/><Relationship Id="rId94" Type="http://schemas.openxmlformats.org/officeDocument/2006/relationships/image" Target="../media/image748.png"/><Relationship Id="rId99" Type="http://schemas.openxmlformats.org/officeDocument/2006/relationships/customXml" Target="../ink/ink772.xml"/><Relationship Id="rId101" Type="http://schemas.openxmlformats.org/officeDocument/2006/relationships/customXml" Target="../ink/ink773.xml"/><Relationship Id="rId122" Type="http://schemas.openxmlformats.org/officeDocument/2006/relationships/image" Target="../media/image762.png"/><Relationship Id="rId143" Type="http://schemas.openxmlformats.org/officeDocument/2006/relationships/customXml" Target="../ink/ink794.xml"/><Relationship Id="rId148" Type="http://schemas.openxmlformats.org/officeDocument/2006/relationships/image" Target="../media/image775.png"/><Relationship Id="rId4" Type="http://schemas.openxmlformats.org/officeDocument/2006/relationships/image" Target="../media/image4310.png"/><Relationship Id="rId9" Type="http://schemas.openxmlformats.org/officeDocument/2006/relationships/customXml" Target="../ink/ink727.xml"/><Relationship Id="rId26" Type="http://schemas.openxmlformats.org/officeDocument/2006/relationships/image" Target="../media/image715.png"/><Relationship Id="rId47" Type="http://schemas.openxmlformats.org/officeDocument/2006/relationships/customXml" Target="../ink/ink746.xml"/><Relationship Id="rId68" Type="http://schemas.openxmlformats.org/officeDocument/2006/relationships/image" Target="../media/image735.png"/><Relationship Id="rId89" Type="http://schemas.openxmlformats.org/officeDocument/2006/relationships/customXml" Target="../ink/ink767.xml"/><Relationship Id="rId112" Type="http://schemas.openxmlformats.org/officeDocument/2006/relationships/image" Target="../media/image757.png"/><Relationship Id="rId133" Type="http://schemas.openxmlformats.org/officeDocument/2006/relationships/customXml" Target="../ink/ink789.xml"/><Relationship Id="rId154" Type="http://schemas.openxmlformats.org/officeDocument/2006/relationships/image" Target="../media/image778.png"/><Relationship Id="rId16" Type="http://schemas.openxmlformats.org/officeDocument/2006/relationships/image" Target="../media/image710.png"/><Relationship Id="rId37" Type="http://schemas.openxmlformats.org/officeDocument/2006/relationships/customXml" Target="../ink/ink741.xml"/><Relationship Id="rId58" Type="http://schemas.openxmlformats.org/officeDocument/2006/relationships/image" Target="../media/image731.png"/><Relationship Id="rId79" Type="http://schemas.openxmlformats.org/officeDocument/2006/relationships/customXml" Target="../ink/ink762.xml"/><Relationship Id="rId102" Type="http://schemas.openxmlformats.org/officeDocument/2006/relationships/image" Target="../media/image752.png"/><Relationship Id="rId123" Type="http://schemas.openxmlformats.org/officeDocument/2006/relationships/customXml" Target="../ink/ink784.xml"/><Relationship Id="rId144" Type="http://schemas.openxmlformats.org/officeDocument/2006/relationships/image" Target="../media/image773.png"/><Relationship Id="rId90" Type="http://schemas.openxmlformats.org/officeDocument/2006/relationships/image" Target="../media/image746.png"/></Relationships>
</file>

<file path=ppt/slides/_rels/slide14.xml.rels><?xml version="1.0" encoding="UTF-8" standalone="yes"?>
<Relationships xmlns="http://schemas.openxmlformats.org/package/2006/relationships"><Relationship Id="rId117" Type="http://schemas.openxmlformats.org/officeDocument/2006/relationships/image" Target="../media/image40.png"/><Relationship Id="rId21" Type="http://schemas.openxmlformats.org/officeDocument/2006/relationships/image" Target="../media/image780.png"/><Relationship Id="rId42" Type="http://schemas.openxmlformats.org/officeDocument/2006/relationships/customXml" Target="../ink/ink812.xml"/><Relationship Id="rId63" Type="http://schemas.openxmlformats.org/officeDocument/2006/relationships/image" Target="../media/image13.png"/><Relationship Id="rId84" Type="http://schemas.openxmlformats.org/officeDocument/2006/relationships/customXml" Target="../ink/ink833.xml"/><Relationship Id="rId16" Type="http://schemas.openxmlformats.org/officeDocument/2006/relationships/image" Target="../media/image2510.png"/><Relationship Id="rId107" Type="http://schemas.openxmlformats.org/officeDocument/2006/relationships/image" Target="../media/image35.png"/><Relationship Id="rId11" Type="http://schemas.openxmlformats.org/officeDocument/2006/relationships/image" Target="../media/image1900.png"/><Relationship Id="rId32" Type="http://schemas.openxmlformats.org/officeDocument/2006/relationships/customXml" Target="../ink/ink807.xml"/><Relationship Id="rId37" Type="http://schemas.openxmlformats.org/officeDocument/2006/relationships/image" Target="../media/image788.png"/><Relationship Id="rId53" Type="http://schemas.openxmlformats.org/officeDocument/2006/relationships/image" Target="../media/image8.png"/><Relationship Id="rId58" Type="http://schemas.openxmlformats.org/officeDocument/2006/relationships/customXml" Target="../ink/ink820.xml"/><Relationship Id="rId74" Type="http://schemas.openxmlformats.org/officeDocument/2006/relationships/customXml" Target="../ink/ink828.xml"/><Relationship Id="rId79" Type="http://schemas.openxmlformats.org/officeDocument/2006/relationships/image" Target="../media/image21.png"/><Relationship Id="rId102" Type="http://schemas.openxmlformats.org/officeDocument/2006/relationships/customXml" Target="../ink/ink842.xml"/><Relationship Id="rId123" Type="http://schemas.openxmlformats.org/officeDocument/2006/relationships/image" Target="../media/image43.png"/><Relationship Id="rId128" Type="http://schemas.openxmlformats.org/officeDocument/2006/relationships/customXml" Target="../ink/ink855.xml"/><Relationship Id="rId5" Type="http://schemas.openxmlformats.org/officeDocument/2006/relationships/image" Target="../media/image1010.png"/><Relationship Id="rId90" Type="http://schemas.openxmlformats.org/officeDocument/2006/relationships/customXml" Target="../ink/ink836.xml"/><Relationship Id="rId95" Type="http://schemas.openxmlformats.org/officeDocument/2006/relationships/image" Target="../media/image29.png"/><Relationship Id="rId22" Type="http://schemas.openxmlformats.org/officeDocument/2006/relationships/customXml" Target="../ink/ink802.xml"/><Relationship Id="rId27" Type="http://schemas.openxmlformats.org/officeDocument/2006/relationships/image" Target="../media/image783.png"/><Relationship Id="rId43" Type="http://schemas.openxmlformats.org/officeDocument/2006/relationships/image" Target="../media/image791.png"/><Relationship Id="rId48" Type="http://schemas.openxmlformats.org/officeDocument/2006/relationships/customXml" Target="../ink/ink815.xml"/><Relationship Id="rId64" Type="http://schemas.openxmlformats.org/officeDocument/2006/relationships/customXml" Target="../ink/ink823.xml"/><Relationship Id="rId69" Type="http://schemas.openxmlformats.org/officeDocument/2006/relationships/image" Target="../media/image16.png"/><Relationship Id="rId113" Type="http://schemas.openxmlformats.org/officeDocument/2006/relationships/image" Target="../media/image38.png"/><Relationship Id="rId118" Type="http://schemas.openxmlformats.org/officeDocument/2006/relationships/customXml" Target="../ink/ink850.xml"/><Relationship Id="rId80" Type="http://schemas.openxmlformats.org/officeDocument/2006/relationships/customXml" Target="../ink/ink831.xml"/><Relationship Id="rId85" Type="http://schemas.openxmlformats.org/officeDocument/2006/relationships/image" Target="../media/image24.png"/><Relationship Id="rId12" Type="http://schemas.openxmlformats.org/officeDocument/2006/relationships/image" Target="../media/image2000.png"/><Relationship Id="rId17" Type="http://schemas.openxmlformats.org/officeDocument/2006/relationships/image" Target="../media/image2610.png"/><Relationship Id="rId33" Type="http://schemas.openxmlformats.org/officeDocument/2006/relationships/image" Target="../media/image786.png"/><Relationship Id="rId38" Type="http://schemas.openxmlformats.org/officeDocument/2006/relationships/customXml" Target="../ink/ink810.xml"/><Relationship Id="rId59" Type="http://schemas.openxmlformats.org/officeDocument/2006/relationships/image" Target="../media/image11.png"/><Relationship Id="rId103" Type="http://schemas.openxmlformats.org/officeDocument/2006/relationships/image" Target="../media/image33.png"/><Relationship Id="rId108" Type="http://schemas.openxmlformats.org/officeDocument/2006/relationships/customXml" Target="../ink/ink845.xml"/><Relationship Id="rId124" Type="http://schemas.openxmlformats.org/officeDocument/2006/relationships/customXml" Target="../ink/ink853.xml"/><Relationship Id="rId129" Type="http://schemas.openxmlformats.org/officeDocument/2006/relationships/image" Target="../media/image46.png"/><Relationship Id="rId54" Type="http://schemas.openxmlformats.org/officeDocument/2006/relationships/customXml" Target="../ink/ink818.xml"/><Relationship Id="rId70" Type="http://schemas.openxmlformats.org/officeDocument/2006/relationships/customXml" Target="../ink/ink826.xml"/><Relationship Id="rId75" Type="http://schemas.openxmlformats.org/officeDocument/2006/relationships/image" Target="../media/image19.png"/><Relationship Id="rId91" Type="http://schemas.openxmlformats.org/officeDocument/2006/relationships/image" Target="../media/image27.png"/><Relationship Id="rId96" Type="http://schemas.openxmlformats.org/officeDocument/2006/relationships/customXml" Target="../ink/ink839.xml"/><Relationship Id="rId1" Type="http://schemas.openxmlformats.org/officeDocument/2006/relationships/slideLayout" Target="../slideLayouts/slideLayout7.xml"/><Relationship Id="rId6" Type="http://schemas.openxmlformats.org/officeDocument/2006/relationships/image" Target="../media/image1110.png"/><Relationship Id="rId23" Type="http://schemas.openxmlformats.org/officeDocument/2006/relationships/image" Target="../media/image781.png"/><Relationship Id="rId28" Type="http://schemas.openxmlformats.org/officeDocument/2006/relationships/customXml" Target="../ink/ink805.xml"/><Relationship Id="rId49" Type="http://schemas.openxmlformats.org/officeDocument/2006/relationships/image" Target="../media/image6.png"/><Relationship Id="rId114" Type="http://schemas.openxmlformats.org/officeDocument/2006/relationships/customXml" Target="../ink/ink848.xml"/><Relationship Id="rId119" Type="http://schemas.openxmlformats.org/officeDocument/2006/relationships/image" Target="../media/image41.png"/><Relationship Id="rId44" Type="http://schemas.openxmlformats.org/officeDocument/2006/relationships/customXml" Target="../ink/ink813.xml"/><Relationship Id="rId60" Type="http://schemas.openxmlformats.org/officeDocument/2006/relationships/customXml" Target="../ink/ink821.xml"/><Relationship Id="rId65" Type="http://schemas.openxmlformats.org/officeDocument/2006/relationships/image" Target="../media/image14.png"/><Relationship Id="rId81" Type="http://schemas.openxmlformats.org/officeDocument/2006/relationships/image" Target="../media/image22.png"/><Relationship Id="rId86" Type="http://schemas.openxmlformats.org/officeDocument/2006/relationships/customXml" Target="../ink/ink834.xml"/><Relationship Id="rId130" Type="http://schemas.openxmlformats.org/officeDocument/2006/relationships/customXml" Target="../ink/ink856.xml"/><Relationship Id="rId13" Type="http://schemas.openxmlformats.org/officeDocument/2006/relationships/image" Target="../media/image2100.png"/><Relationship Id="rId18" Type="http://schemas.openxmlformats.org/officeDocument/2006/relationships/customXml" Target="../ink/ink800.xml"/><Relationship Id="rId39" Type="http://schemas.openxmlformats.org/officeDocument/2006/relationships/image" Target="../media/image789.png"/><Relationship Id="rId109" Type="http://schemas.openxmlformats.org/officeDocument/2006/relationships/image" Target="../media/image36.png"/><Relationship Id="rId34" Type="http://schemas.openxmlformats.org/officeDocument/2006/relationships/customXml" Target="../ink/ink808.xml"/><Relationship Id="rId50" Type="http://schemas.openxmlformats.org/officeDocument/2006/relationships/customXml" Target="../ink/ink816.xml"/><Relationship Id="rId55" Type="http://schemas.openxmlformats.org/officeDocument/2006/relationships/image" Target="../media/image9.png"/><Relationship Id="rId76" Type="http://schemas.openxmlformats.org/officeDocument/2006/relationships/customXml" Target="../ink/ink829.xml"/><Relationship Id="rId97" Type="http://schemas.openxmlformats.org/officeDocument/2006/relationships/image" Target="../media/image30.png"/><Relationship Id="rId104" Type="http://schemas.openxmlformats.org/officeDocument/2006/relationships/customXml" Target="../ink/ink843.xml"/><Relationship Id="rId120" Type="http://schemas.openxmlformats.org/officeDocument/2006/relationships/customXml" Target="../ink/ink851.xml"/><Relationship Id="rId125" Type="http://schemas.openxmlformats.org/officeDocument/2006/relationships/image" Target="../media/image44.png"/><Relationship Id="rId7" Type="http://schemas.openxmlformats.org/officeDocument/2006/relationships/image" Target="../media/image1210.png"/><Relationship Id="rId71" Type="http://schemas.openxmlformats.org/officeDocument/2006/relationships/image" Target="../media/image17.png"/><Relationship Id="rId92" Type="http://schemas.openxmlformats.org/officeDocument/2006/relationships/customXml" Target="../ink/ink837.xml"/><Relationship Id="rId2" Type="http://schemas.openxmlformats.org/officeDocument/2006/relationships/notesSlide" Target="../notesSlides/notesSlide10.xml"/><Relationship Id="rId29" Type="http://schemas.openxmlformats.org/officeDocument/2006/relationships/image" Target="../media/image784.png"/><Relationship Id="rId24" Type="http://schemas.openxmlformats.org/officeDocument/2006/relationships/customXml" Target="../ink/ink803.xml"/><Relationship Id="rId40" Type="http://schemas.openxmlformats.org/officeDocument/2006/relationships/customXml" Target="../ink/ink811.xml"/><Relationship Id="rId45" Type="http://schemas.openxmlformats.org/officeDocument/2006/relationships/image" Target="../media/image792.png"/><Relationship Id="rId66" Type="http://schemas.openxmlformats.org/officeDocument/2006/relationships/customXml" Target="../ink/ink824.xml"/><Relationship Id="rId87" Type="http://schemas.openxmlformats.org/officeDocument/2006/relationships/image" Target="../media/image25.png"/><Relationship Id="rId110" Type="http://schemas.openxmlformats.org/officeDocument/2006/relationships/customXml" Target="../ink/ink846.xml"/><Relationship Id="rId115" Type="http://schemas.openxmlformats.org/officeDocument/2006/relationships/image" Target="../media/image39.png"/><Relationship Id="rId131" Type="http://schemas.openxmlformats.org/officeDocument/2006/relationships/image" Target="../media/image47.png"/><Relationship Id="rId61" Type="http://schemas.openxmlformats.org/officeDocument/2006/relationships/image" Target="../media/image12.png"/><Relationship Id="rId82" Type="http://schemas.openxmlformats.org/officeDocument/2006/relationships/customXml" Target="../ink/ink832.xml"/><Relationship Id="rId19" Type="http://schemas.openxmlformats.org/officeDocument/2006/relationships/image" Target="../media/image779.png"/><Relationship Id="rId14" Type="http://schemas.openxmlformats.org/officeDocument/2006/relationships/image" Target="../media/image2200.png"/><Relationship Id="rId30" Type="http://schemas.openxmlformats.org/officeDocument/2006/relationships/customXml" Target="../ink/ink806.xml"/><Relationship Id="rId35" Type="http://schemas.openxmlformats.org/officeDocument/2006/relationships/image" Target="../media/image787.png"/><Relationship Id="rId56" Type="http://schemas.openxmlformats.org/officeDocument/2006/relationships/customXml" Target="../ink/ink819.xml"/><Relationship Id="rId77" Type="http://schemas.openxmlformats.org/officeDocument/2006/relationships/image" Target="../media/image20.png"/><Relationship Id="rId100" Type="http://schemas.openxmlformats.org/officeDocument/2006/relationships/customXml" Target="../ink/ink841.xml"/><Relationship Id="rId105" Type="http://schemas.openxmlformats.org/officeDocument/2006/relationships/image" Target="../media/image34.png"/><Relationship Id="rId126" Type="http://schemas.openxmlformats.org/officeDocument/2006/relationships/customXml" Target="../ink/ink854.xml"/><Relationship Id="rId8" Type="http://schemas.openxmlformats.org/officeDocument/2006/relationships/image" Target="../media/image1310.png"/><Relationship Id="rId51" Type="http://schemas.openxmlformats.org/officeDocument/2006/relationships/image" Target="../media/image7.png"/><Relationship Id="rId72" Type="http://schemas.openxmlformats.org/officeDocument/2006/relationships/customXml" Target="../ink/ink827.xml"/><Relationship Id="rId93" Type="http://schemas.openxmlformats.org/officeDocument/2006/relationships/image" Target="../media/image28.png"/><Relationship Id="rId98" Type="http://schemas.openxmlformats.org/officeDocument/2006/relationships/customXml" Target="../ink/ink840.xml"/><Relationship Id="rId121" Type="http://schemas.openxmlformats.org/officeDocument/2006/relationships/image" Target="../media/image42.png"/><Relationship Id="rId3" Type="http://schemas.openxmlformats.org/officeDocument/2006/relationships/image" Target="../media/image800.png"/><Relationship Id="rId25" Type="http://schemas.openxmlformats.org/officeDocument/2006/relationships/image" Target="../media/image782.png"/><Relationship Id="rId46" Type="http://schemas.openxmlformats.org/officeDocument/2006/relationships/customXml" Target="../ink/ink814.xml"/><Relationship Id="rId67" Type="http://schemas.openxmlformats.org/officeDocument/2006/relationships/image" Target="../media/image15.png"/><Relationship Id="rId116" Type="http://schemas.openxmlformats.org/officeDocument/2006/relationships/customXml" Target="../ink/ink849.xml"/><Relationship Id="rId20" Type="http://schemas.openxmlformats.org/officeDocument/2006/relationships/customXml" Target="../ink/ink801.xml"/><Relationship Id="rId41" Type="http://schemas.openxmlformats.org/officeDocument/2006/relationships/image" Target="../media/image790.png"/><Relationship Id="rId62" Type="http://schemas.openxmlformats.org/officeDocument/2006/relationships/customXml" Target="../ink/ink822.xml"/><Relationship Id="rId83" Type="http://schemas.openxmlformats.org/officeDocument/2006/relationships/image" Target="../media/image23.png"/><Relationship Id="rId88" Type="http://schemas.openxmlformats.org/officeDocument/2006/relationships/customXml" Target="../ink/ink835.xml"/><Relationship Id="rId111" Type="http://schemas.openxmlformats.org/officeDocument/2006/relationships/image" Target="../media/image37.png"/><Relationship Id="rId132" Type="http://schemas.openxmlformats.org/officeDocument/2006/relationships/customXml" Target="../ink/ink857.xml"/><Relationship Id="rId15" Type="http://schemas.openxmlformats.org/officeDocument/2006/relationships/image" Target="../media/image2400.png"/><Relationship Id="rId36" Type="http://schemas.openxmlformats.org/officeDocument/2006/relationships/customXml" Target="../ink/ink809.xml"/><Relationship Id="rId57" Type="http://schemas.openxmlformats.org/officeDocument/2006/relationships/image" Target="../media/image10.png"/><Relationship Id="rId106" Type="http://schemas.openxmlformats.org/officeDocument/2006/relationships/customXml" Target="../ink/ink844.xml"/><Relationship Id="rId127" Type="http://schemas.openxmlformats.org/officeDocument/2006/relationships/image" Target="../media/image45.png"/><Relationship Id="rId10" Type="http://schemas.openxmlformats.org/officeDocument/2006/relationships/image" Target="../media/image1700.png"/><Relationship Id="rId31" Type="http://schemas.openxmlformats.org/officeDocument/2006/relationships/image" Target="../media/image785.png"/><Relationship Id="rId52" Type="http://schemas.openxmlformats.org/officeDocument/2006/relationships/customXml" Target="../ink/ink817.xml"/><Relationship Id="rId73" Type="http://schemas.openxmlformats.org/officeDocument/2006/relationships/image" Target="../media/image18.png"/><Relationship Id="rId78" Type="http://schemas.openxmlformats.org/officeDocument/2006/relationships/customXml" Target="../ink/ink830.xml"/><Relationship Id="rId94" Type="http://schemas.openxmlformats.org/officeDocument/2006/relationships/customXml" Target="../ink/ink838.xml"/><Relationship Id="rId99" Type="http://schemas.openxmlformats.org/officeDocument/2006/relationships/image" Target="../media/image31.png"/><Relationship Id="rId101" Type="http://schemas.openxmlformats.org/officeDocument/2006/relationships/image" Target="../media/image32.png"/><Relationship Id="rId122" Type="http://schemas.openxmlformats.org/officeDocument/2006/relationships/customXml" Target="../ink/ink852.xml"/><Relationship Id="rId4" Type="http://schemas.openxmlformats.org/officeDocument/2006/relationships/image" Target="../media/image900.png"/><Relationship Id="rId9" Type="http://schemas.openxmlformats.org/officeDocument/2006/relationships/image" Target="../media/image1600.png"/><Relationship Id="rId26" Type="http://schemas.openxmlformats.org/officeDocument/2006/relationships/customXml" Target="../ink/ink804.xml"/><Relationship Id="rId47" Type="http://schemas.openxmlformats.org/officeDocument/2006/relationships/image" Target="../media/image5.png"/><Relationship Id="rId68" Type="http://schemas.openxmlformats.org/officeDocument/2006/relationships/customXml" Target="../ink/ink825.xml"/><Relationship Id="rId89" Type="http://schemas.openxmlformats.org/officeDocument/2006/relationships/image" Target="../media/image26.png"/><Relationship Id="rId112" Type="http://schemas.openxmlformats.org/officeDocument/2006/relationships/customXml" Target="../ink/ink847.xml"/><Relationship Id="rId133"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ustomXml" Target="../ink/ink858.xml"/><Relationship Id="rId7" Type="http://schemas.openxmlformats.org/officeDocument/2006/relationships/customXml" Target="../ink/ink860.xml"/><Relationship Id="rId12" Type="http://schemas.openxmlformats.org/officeDocument/2006/relationships/image" Target="../media/image79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customXml" Target="../ink/ink862.xml"/><Relationship Id="rId5" Type="http://schemas.openxmlformats.org/officeDocument/2006/relationships/customXml" Target="../ink/ink859.xml"/><Relationship Id="rId10" Type="http://schemas.openxmlformats.org/officeDocument/2006/relationships/image" Target="../media/image52.png"/><Relationship Id="rId4" Type="http://schemas.openxmlformats.org/officeDocument/2006/relationships/image" Target="../media/image49.png"/><Relationship Id="rId9" Type="http://schemas.openxmlformats.org/officeDocument/2006/relationships/customXml" Target="../ink/ink861.xml"/></Relationships>
</file>

<file path=ppt/slides/_rels/slide16.xml.rels><?xml version="1.0" encoding="UTF-8" standalone="yes"?>
<Relationships xmlns="http://schemas.openxmlformats.org/package/2006/relationships"><Relationship Id="rId117" Type="http://schemas.openxmlformats.org/officeDocument/2006/relationships/image" Target="../media/image852.png"/><Relationship Id="rId21" Type="http://schemas.openxmlformats.org/officeDocument/2006/relationships/image" Target="../media/image804.png"/><Relationship Id="rId42" Type="http://schemas.openxmlformats.org/officeDocument/2006/relationships/customXml" Target="../ink/ink883.xml"/><Relationship Id="rId63" Type="http://schemas.openxmlformats.org/officeDocument/2006/relationships/image" Target="../media/image825.png"/><Relationship Id="rId84" Type="http://schemas.openxmlformats.org/officeDocument/2006/relationships/customXml" Target="../ink/ink904.xml"/><Relationship Id="rId138" Type="http://schemas.openxmlformats.org/officeDocument/2006/relationships/customXml" Target="../ink/ink931.xml"/><Relationship Id="rId159" Type="http://schemas.openxmlformats.org/officeDocument/2006/relationships/customXml" Target="../ink/ink942.xml"/><Relationship Id="rId107" Type="http://schemas.openxmlformats.org/officeDocument/2006/relationships/image" Target="../media/image847.png"/><Relationship Id="rId11" Type="http://schemas.openxmlformats.org/officeDocument/2006/relationships/image" Target="../media/image798.png"/><Relationship Id="rId32" Type="http://schemas.openxmlformats.org/officeDocument/2006/relationships/customXml" Target="../ink/ink878.xml"/><Relationship Id="rId53" Type="http://schemas.openxmlformats.org/officeDocument/2006/relationships/image" Target="../media/image820.png"/><Relationship Id="rId74" Type="http://schemas.openxmlformats.org/officeDocument/2006/relationships/customXml" Target="../ink/ink899.xml"/><Relationship Id="rId128" Type="http://schemas.openxmlformats.org/officeDocument/2006/relationships/customXml" Target="../ink/ink926.xml"/><Relationship Id="rId149" Type="http://schemas.openxmlformats.org/officeDocument/2006/relationships/customXml" Target="../ink/ink937.xml"/><Relationship Id="rId5" Type="http://schemas.openxmlformats.org/officeDocument/2006/relationships/image" Target="../media/image795.png"/><Relationship Id="rId95" Type="http://schemas.openxmlformats.org/officeDocument/2006/relationships/image" Target="../media/image841.png"/><Relationship Id="rId160" Type="http://schemas.openxmlformats.org/officeDocument/2006/relationships/image" Target="../media/image873.png"/><Relationship Id="rId22" Type="http://schemas.openxmlformats.org/officeDocument/2006/relationships/customXml" Target="../ink/ink873.xml"/><Relationship Id="rId43" Type="http://schemas.openxmlformats.org/officeDocument/2006/relationships/image" Target="../media/image815.png"/><Relationship Id="rId64" Type="http://schemas.openxmlformats.org/officeDocument/2006/relationships/customXml" Target="../ink/ink894.xml"/><Relationship Id="rId118" Type="http://schemas.openxmlformats.org/officeDocument/2006/relationships/customXml" Target="../ink/ink921.xml"/><Relationship Id="rId139" Type="http://schemas.openxmlformats.org/officeDocument/2006/relationships/image" Target="../media/image863.png"/><Relationship Id="rId85" Type="http://schemas.openxmlformats.org/officeDocument/2006/relationships/image" Target="../media/image836.png"/><Relationship Id="rId150" Type="http://schemas.openxmlformats.org/officeDocument/2006/relationships/image" Target="../media/image868.png"/><Relationship Id="rId12" Type="http://schemas.openxmlformats.org/officeDocument/2006/relationships/customXml" Target="../ink/ink868.xml"/><Relationship Id="rId17" Type="http://schemas.openxmlformats.org/officeDocument/2006/relationships/image" Target="../media/image802.png"/><Relationship Id="rId33" Type="http://schemas.openxmlformats.org/officeDocument/2006/relationships/image" Target="../media/image810.png"/><Relationship Id="rId38" Type="http://schemas.openxmlformats.org/officeDocument/2006/relationships/customXml" Target="../ink/ink881.xml"/><Relationship Id="rId59" Type="http://schemas.openxmlformats.org/officeDocument/2006/relationships/image" Target="../media/image823.png"/><Relationship Id="rId103" Type="http://schemas.openxmlformats.org/officeDocument/2006/relationships/image" Target="../media/image845.png"/><Relationship Id="rId108" Type="http://schemas.openxmlformats.org/officeDocument/2006/relationships/customXml" Target="../ink/ink916.xml"/><Relationship Id="rId124" Type="http://schemas.openxmlformats.org/officeDocument/2006/relationships/customXml" Target="../ink/ink924.xml"/><Relationship Id="rId129" Type="http://schemas.openxmlformats.org/officeDocument/2006/relationships/image" Target="../media/image858.png"/><Relationship Id="rId54" Type="http://schemas.openxmlformats.org/officeDocument/2006/relationships/customXml" Target="../ink/ink889.xml"/><Relationship Id="rId70" Type="http://schemas.openxmlformats.org/officeDocument/2006/relationships/customXml" Target="../ink/ink897.xml"/><Relationship Id="rId75" Type="http://schemas.openxmlformats.org/officeDocument/2006/relationships/image" Target="../media/image831.png"/><Relationship Id="rId91" Type="http://schemas.openxmlformats.org/officeDocument/2006/relationships/image" Target="../media/image839.png"/><Relationship Id="rId96" Type="http://schemas.openxmlformats.org/officeDocument/2006/relationships/customXml" Target="../ink/ink910.xml"/><Relationship Id="rId140" Type="http://schemas.openxmlformats.org/officeDocument/2006/relationships/customXml" Target="../ink/ink932.xml"/><Relationship Id="rId145" Type="http://schemas.openxmlformats.org/officeDocument/2006/relationships/customXml" Target="../ink/ink935.xml"/><Relationship Id="rId161" Type="http://schemas.openxmlformats.org/officeDocument/2006/relationships/customXml" Target="../ink/ink943.xml"/><Relationship Id="rId166" Type="http://schemas.openxmlformats.org/officeDocument/2006/relationships/image" Target="../media/image876.png"/><Relationship Id="rId1" Type="http://schemas.openxmlformats.org/officeDocument/2006/relationships/slideLayout" Target="../slideLayouts/slideLayout1.xml"/><Relationship Id="rId6" Type="http://schemas.openxmlformats.org/officeDocument/2006/relationships/customXml" Target="../ink/ink865.xml"/><Relationship Id="rId23" Type="http://schemas.openxmlformats.org/officeDocument/2006/relationships/image" Target="../media/image805.png"/><Relationship Id="rId28" Type="http://schemas.openxmlformats.org/officeDocument/2006/relationships/customXml" Target="../ink/ink876.xml"/><Relationship Id="rId49" Type="http://schemas.openxmlformats.org/officeDocument/2006/relationships/image" Target="../media/image818.png"/><Relationship Id="rId114" Type="http://schemas.openxmlformats.org/officeDocument/2006/relationships/customXml" Target="../ink/ink919.xml"/><Relationship Id="rId119" Type="http://schemas.openxmlformats.org/officeDocument/2006/relationships/image" Target="../media/image853.png"/><Relationship Id="rId44" Type="http://schemas.openxmlformats.org/officeDocument/2006/relationships/customXml" Target="../ink/ink884.xml"/><Relationship Id="rId60" Type="http://schemas.openxmlformats.org/officeDocument/2006/relationships/customXml" Target="../ink/ink892.xml"/><Relationship Id="rId65" Type="http://schemas.openxmlformats.org/officeDocument/2006/relationships/image" Target="../media/image826.png"/><Relationship Id="rId81" Type="http://schemas.openxmlformats.org/officeDocument/2006/relationships/image" Target="../media/image834.png"/><Relationship Id="rId86" Type="http://schemas.openxmlformats.org/officeDocument/2006/relationships/customXml" Target="../ink/ink905.xml"/><Relationship Id="rId130" Type="http://schemas.openxmlformats.org/officeDocument/2006/relationships/customXml" Target="../ink/ink927.xml"/><Relationship Id="rId135" Type="http://schemas.openxmlformats.org/officeDocument/2006/relationships/image" Target="../media/image861.png"/><Relationship Id="rId151" Type="http://schemas.openxmlformats.org/officeDocument/2006/relationships/customXml" Target="../ink/ink938.xml"/><Relationship Id="rId156" Type="http://schemas.openxmlformats.org/officeDocument/2006/relationships/image" Target="../media/image871.png"/><Relationship Id="rId13" Type="http://schemas.openxmlformats.org/officeDocument/2006/relationships/image" Target="../media/image799.png"/><Relationship Id="rId18" Type="http://schemas.openxmlformats.org/officeDocument/2006/relationships/customXml" Target="../ink/ink871.xml"/><Relationship Id="rId39" Type="http://schemas.openxmlformats.org/officeDocument/2006/relationships/image" Target="../media/image813.png"/><Relationship Id="rId109" Type="http://schemas.openxmlformats.org/officeDocument/2006/relationships/image" Target="../media/image848.png"/><Relationship Id="rId34" Type="http://schemas.openxmlformats.org/officeDocument/2006/relationships/customXml" Target="../ink/ink879.xml"/><Relationship Id="rId50" Type="http://schemas.openxmlformats.org/officeDocument/2006/relationships/customXml" Target="../ink/ink887.xml"/><Relationship Id="rId55" Type="http://schemas.openxmlformats.org/officeDocument/2006/relationships/image" Target="../media/image821.png"/><Relationship Id="rId76" Type="http://schemas.openxmlformats.org/officeDocument/2006/relationships/customXml" Target="../ink/ink900.xml"/><Relationship Id="rId97" Type="http://schemas.openxmlformats.org/officeDocument/2006/relationships/image" Target="../media/image842.png"/><Relationship Id="rId104" Type="http://schemas.openxmlformats.org/officeDocument/2006/relationships/customXml" Target="../ink/ink914.xml"/><Relationship Id="rId120" Type="http://schemas.openxmlformats.org/officeDocument/2006/relationships/customXml" Target="../ink/ink922.xml"/><Relationship Id="rId125" Type="http://schemas.openxmlformats.org/officeDocument/2006/relationships/image" Target="../media/image856.png"/><Relationship Id="rId141" Type="http://schemas.openxmlformats.org/officeDocument/2006/relationships/image" Target="../media/image864.png"/><Relationship Id="rId146" Type="http://schemas.openxmlformats.org/officeDocument/2006/relationships/image" Target="../media/image866.png"/><Relationship Id="rId7" Type="http://schemas.openxmlformats.org/officeDocument/2006/relationships/image" Target="../media/image796.png"/><Relationship Id="rId71" Type="http://schemas.openxmlformats.org/officeDocument/2006/relationships/image" Target="../media/image829.png"/><Relationship Id="rId92" Type="http://schemas.openxmlformats.org/officeDocument/2006/relationships/customXml" Target="../ink/ink908.xml"/><Relationship Id="rId162" Type="http://schemas.openxmlformats.org/officeDocument/2006/relationships/image" Target="../media/image874.png"/><Relationship Id="rId2" Type="http://schemas.openxmlformats.org/officeDocument/2006/relationships/customXml" Target="../ink/ink863.xml"/><Relationship Id="rId29" Type="http://schemas.openxmlformats.org/officeDocument/2006/relationships/image" Target="../media/image808.png"/><Relationship Id="rId24" Type="http://schemas.openxmlformats.org/officeDocument/2006/relationships/customXml" Target="../ink/ink874.xml"/><Relationship Id="rId40" Type="http://schemas.openxmlformats.org/officeDocument/2006/relationships/customXml" Target="../ink/ink882.xml"/><Relationship Id="rId45" Type="http://schemas.openxmlformats.org/officeDocument/2006/relationships/image" Target="../media/image816.png"/><Relationship Id="rId66" Type="http://schemas.openxmlformats.org/officeDocument/2006/relationships/customXml" Target="../ink/ink895.xml"/><Relationship Id="rId87" Type="http://schemas.openxmlformats.org/officeDocument/2006/relationships/image" Target="../media/image837.png"/><Relationship Id="rId110" Type="http://schemas.openxmlformats.org/officeDocument/2006/relationships/customXml" Target="../ink/ink917.xml"/><Relationship Id="rId115" Type="http://schemas.openxmlformats.org/officeDocument/2006/relationships/image" Target="../media/image851.png"/><Relationship Id="rId131" Type="http://schemas.openxmlformats.org/officeDocument/2006/relationships/image" Target="../media/image859.png"/><Relationship Id="rId136" Type="http://schemas.openxmlformats.org/officeDocument/2006/relationships/customXml" Target="../ink/ink930.xml"/><Relationship Id="rId157" Type="http://schemas.openxmlformats.org/officeDocument/2006/relationships/customXml" Target="../ink/ink941.xml"/><Relationship Id="rId61" Type="http://schemas.openxmlformats.org/officeDocument/2006/relationships/image" Target="../media/image824.png"/><Relationship Id="rId82" Type="http://schemas.openxmlformats.org/officeDocument/2006/relationships/customXml" Target="../ink/ink903.xml"/><Relationship Id="rId152" Type="http://schemas.openxmlformats.org/officeDocument/2006/relationships/image" Target="../media/image869.png"/><Relationship Id="rId19" Type="http://schemas.openxmlformats.org/officeDocument/2006/relationships/image" Target="../media/image803.png"/><Relationship Id="rId14" Type="http://schemas.openxmlformats.org/officeDocument/2006/relationships/customXml" Target="../ink/ink869.xml"/><Relationship Id="rId30" Type="http://schemas.openxmlformats.org/officeDocument/2006/relationships/customXml" Target="../ink/ink877.xml"/><Relationship Id="rId35" Type="http://schemas.openxmlformats.org/officeDocument/2006/relationships/image" Target="../media/image811.png"/><Relationship Id="rId56" Type="http://schemas.openxmlformats.org/officeDocument/2006/relationships/customXml" Target="../ink/ink890.xml"/><Relationship Id="rId77" Type="http://schemas.openxmlformats.org/officeDocument/2006/relationships/image" Target="../media/image832.png"/><Relationship Id="rId100" Type="http://schemas.openxmlformats.org/officeDocument/2006/relationships/customXml" Target="../ink/ink912.xml"/><Relationship Id="rId105" Type="http://schemas.openxmlformats.org/officeDocument/2006/relationships/image" Target="../media/image846.png"/><Relationship Id="rId126" Type="http://schemas.openxmlformats.org/officeDocument/2006/relationships/customXml" Target="../ink/ink925.xml"/><Relationship Id="rId147" Type="http://schemas.openxmlformats.org/officeDocument/2006/relationships/customXml" Target="../ink/ink936.xml"/><Relationship Id="rId8" Type="http://schemas.openxmlformats.org/officeDocument/2006/relationships/customXml" Target="../ink/ink866.xml"/><Relationship Id="rId51" Type="http://schemas.openxmlformats.org/officeDocument/2006/relationships/image" Target="../media/image819.png"/><Relationship Id="rId72" Type="http://schemas.openxmlformats.org/officeDocument/2006/relationships/customXml" Target="../ink/ink898.xml"/><Relationship Id="rId93" Type="http://schemas.openxmlformats.org/officeDocument/2006/relationships/image" Target="../media/image840.png"/><Relationship Id="rId98" Type="http://schemas.openxmlformats.org/officeDocument/2006/relationships/customXml" Target="../ink/ink911.xml"/><Relationship Id="rId121" Type="http://schemas.openxmlformats.org/officeDocument/2006/relationships/image" Target="../media/image854.png"/><Relationship Id="rId142" Type="http://schemas.openxmlformats.org/officeDocument/2006/relationships/customXml" Target="../ink/ink933.xml"/><Relationship Id="rId163" Type="http://schemas.openxmlformats.org/officeDocument/2006/relationships/customXml" Target="../ink/ink944.xml"/><Relationship Id="rId3" Type="http://schemas.openxmlformats.org/officeDocument/2006/relationships/image" Target="../media/image794.png"/><Relationship Id="rId25" Type="http://schemas.openxmlformats.org/officeDocument/2006/relationships/image" Target="../media/image806.png"/><Relationship Id="rId46" Type="http://schemas.openxmlformats.org/officeDocument/2006/relationships/customXml" Target="../ink/ink885.xml"/><Relationship Id="rId67" Type="http://schemas.openxmlformats.org/officeDocument/2006/relationships/image" Target="../media/image827.png"/><Relationship Id="rId116" Type="http://schemas.openxmlformats.org/officeDocument/2006/relationships/customXml" Target="../ink/ink920.xml"/><Relationship Id="rId137" Type="http://schemas.openxmlformats.org/officeDocument/2006/relationships/image" Target="../media/image862.png"/><Relationship Id="rId158" Type="http://schemas.openxmlformats.org/officeDocument/2006/relationships/image" Target="../media/image872.png"/><Relationship Id="rId20" Type="http://schemas.openxmlformats.org/officeDocument/2006/relationships/customXml" Target="../ink/ink872.xml"/><Relationship Id="rId41" Type="http://schemas.openxmlformats.org/officeDocument/2006/relationships/image" Target="../media/image814.png"/><Relationship Id="rId62" Type="http://schemas.openxmlformats.org/officeDocument/2006/relationships/customXml" Target="../ink/ink893.xml"/><Relationship Id="rId83" Type="http://schemas.openxmlformats.org/officeDocument/2006/relationships/image" Target="../media/image835.png"/><Relationship Id="rId88" Type="http://schemas.openxmlformats.org/officeDocument/2006/relationships/customXml" Target="../ink/ink906.xml"/><Relationship Id="rId111" Type="http://schemas.openxmlformats.org/officeDocument/2006/relationships/image" Target="../media/image849.png"/><Relationship Id="rId132" Type="http://schemas.openxmlformats.org/officeDocument/2006/relationships/customXml" Target="../ink/ink928.xml"/><Relationship Id="rId153" Type="http://schemas.openxmlformats.org/officeDocument/2006/relationships/customXml" Target="../ink/ink939.xml"/><Relationship Id="rId15" Type="http://schemas.openxmlformats.org/officeDocument/2006/relationships/image" Target="../media/image801.png"/><Relationship Id="rId36" Type="http://schemas.openxmlformats.org/officeDocument/2006/relationships/customXml" Target="../ink/ink880.xml"/><Relationship Id="rId57" Type="http://schemas.openxmlformats.org/officeDocument/2006/relationships/image" Target="../media/image822.png"/><Relationship Id="rId106" Type="http://schemas.openxmlformats.org/officeDocument/2006/relationships/customXml" Target="../ink/ink915.xml"/><Relationship Id="rId127" Type="http://schemas.openxmlformats.org/officeDocument/2006/relationships/image" Target="../media/image857.png"/><Relationship Id="rId10" Type="http://schemas.openxmlformats.org/officeDocument/2006/relationships/customXml" Target="../ink/ink867.xml"/><Relationship Id="rId31" Type="http://schemas.openxmlformats.org/officeDocument/2006/relationships/image" Target="../media/image809.png"/><Relationship Id="rId52" Type="http://schemas.openxmlformats.org/officeDocument/2006/relationships/customXml" Target="../ink/ink888.xml"/><Relationship Id="rId73" Type="http://schemas.openxmlformats.org/officeDocument/2006/relationships/image" Target="../media/image830.png"/><Relationship Id="rId78" Type="http://schemas.openxmlformats.org/officeDocument/2006/relationships/customXml" Target="../ink/ink901.xml"/><Relationship Id="rId94" Type="http://schemas.openxmlformats.org/officeDocument/2006/relationships/customXml" Target="../ink/ink909.xml"/><Relationship Id="rId99" Type="http://schemas.openxmlformats.org/officeDocument/2006/relationships/image" Target="../media/image843.png"/><Relationship Id="rId101" Type="http://schemas.openxmlformats.org/officeDocument/2006/relationships/image" Target="../media/image844.png"/><Relationship Id="rId122" Type="http://schemas.openxmlformats.org/officeDocument/2006/relationships/customXml" Target="../ink/ink923.xml"/><Relationship Id="rId143" Type="http://schemas.openxmlformats.org/officeDocument/2006/relationships/customXml" Target="../ink/ink934.xml"/><Relationship Id="rId148" Type="http://schemas.openxmlformats.org/officeDocument/2006/relationships/image" Target="../media/image867.png"/><Relationship Id="rId164" Type="http://schemas.openxmlformats.org/officeDocument/2006/relationships/image" Target="../media/image875.png"/><Relationship Id="rId4" Type="http://schemas.openxmlformats.org/officeDocument/2006/relationships/customXml" Target="../ink/ink864.xml"/><Relationship Id="rId9" Type="http://schemas.openxmlformats.org/officeDocument/2006/relationships/image" Target="../media/image797.png"/><Relationship Id="rId26" Type="http://schemas.openxmlformats.org/officeDocument/2006/relationships/customXml" Target="../ink/ink875.xml"/><Relationship Id="rId47" Type="http://schemas.openxmlformats.org/officeDocument/2006/relationships/image" Target="../media/image817.png"/><Relationship Id="rId68" Type="http://schemas.openxmlformats.org/officeDocument/2006/relationships/customXml" Target="../ink/ink896.xml"/><Relationship Id="rId89" Type="http://schemas.openxmlformats.org/officeDocument/2006/relationships/image" Target="../media/image838.png"/><Relationship Id="rId112" Type="http://schemas.openxmlformats.org/officeDocument/2006/relationships/customXml" Target="../ink/ink918.xml"/><Relationship Id="rId133" Type="http://schemas.openxmlformats.org/officeDocument/2006/relationships/image" Target="../media/image860.png"/><Relationship Id="rId154" Type="http://schemas.openxmlformats.org/officeDocument/2006/relationships/image" Target="../media/image870.png"/><Relationship Id="rId16" Type="http://schemas.openxmlformats.org/officeDocument/2006/relationships/customXml" Target="../ink/ink870.xml"/><Relationship Id="rId37" Type="http://schemas.openxmlformats.org/officeDocument/2006/relationships/image" Target="../media/image812.png"/><Relationship Id="rId58" Type="http://schemas.openxmlformats.org/officeDocument/2006/relationships/customXml" Target="../ink/ink891.xml"/><Relationship Id="rId79" Type="http://schemas.openxmlformats.org/officeDocument/2006/relationships/image" Target="../media/image833.png"/><Relationship Id="rId102" Type="http://schemas.openxmlformats.org/officeDocument/2006/relationships/customXml" Target="../ink/ink913.xml"/><Relationship Id="rId123" Type="http://schemas.openxmlformats.org/officeDocument/2006/relationships/image" Target="../media/image855.png"/><Relationship Id="rId144" Type="http://schemas.openxmlformats.org/officeDocument/2006/relationships/image" Target="../media/image865.png"/><Relationship Id="rId90" Type="http://schemas.openxmlformats.org/officeDocument/2006/relationships/customXml" Target="../ink/ink907.xml"/><Relationship Id="rId165" Type="http://schemas.openxmlformats.org/officeDocument/2006/relationships/customXml" Target="../ink/ink945.xml"/><Relationship Id="rId27" Type="http://schemas.openxmlformats.org/officeDocument/2006/relationships/image" Target="../media/image807.png"/><Relationship Id="rId48" Type="http://schemas.openxmlformats.org/officeDocument/2006/relationships/customXml" Target="../ink/ink886.xml"/><Relationship Id="rId69" Type="http://schemas.openxmlformats.org/officeDocument/2006/relationships/image" Target="../media/image828.png"/><Relationship Id="rId113" Type="http://schemas.openxmlformats.org/officeDocument/2006/relationships/image" Target="../media/image850.png"/><Relationship Id="rId134" Type="http://schemas.openxmlformats.org/officeDocument/2006/relationships/customXml" Target="../ink/ink929.xml"/><Relationship Id="rId80" Type="http://schemas.openxmlformats.org/officeDocument/2006/relationships/customXml" Target="../ink/ink902.xml"/><Relationship Id="rId155" Type="http://schemas.openxmlformats.org/officeDocument/2006/relationships/customXml" Target="../ink/ink940.xml"/></Relationships>
</file>

<file path=ppt/slides/_rels/slide17.xml.rels><?xml version="1.0" encoding="UTF-8" standalone="yes"?>
<Relationships xmlns="http://schemas.openxmlformats.org/package/2006/relationships"><Relationship Id="rId8" Type="http://schemas.openxmlformats.org/officeDocument/2006/relationships/customXml" Target="../ink/ink949.xml"/><Relationship Id="rId13" Type="http://schemas.openxmlformats.org/officeDocument/2006/relationships/image" Target="../media/image882.png"/><Relationship Id="rId18" Type="http://schemas.openxmlformats.org/officeDocument/2006/relationships/customXml" Target="../ink/ink954.xml"/><Relationship Id="rId3" Type="http://schemas.openxmlformats.org/officeDocument/2006/relationships/image" Target="../media/image877.png"/><Relationship Id="rId21" Type="http://schemas.openxmlformats.org/officeDocument/2006/relationships/image" Target="../media/image886.png"/><Relationship Id="rId7" Type="http://schemas.openxmlformats.org/officeDocument/2006/relationships/image" Target="../media/image879.png"/><Relationship Id="rId12" Type="http://schemas.openxmlformats.org/officeDocument/2006/relationships/customXml" Target="../ink/ink951.xml"/><Relationship Id="rId17" Type="http://schemas.openxmlformats.org/officeDocument/2006/relationships/image" Target="../media/image884.png"/><Relationship Id="rId2" Type="http://schemas.openxmlformats.org/officeDocument/2006/relationships/customXml" Target="../ink/ink946.xml"/><Relationship Id="rId16" Type="http://schemas.openxmlformats.org/officeDocument/2006/relationships/customXml" Target="../ink/ink953.xml"/><Relationship Id="rId20" Type="http://schemas.openxmlformats.org/officeDocument/2006/relationships/customXml" Target="../ink/ink955.xml"/><Relationship Id="rId1" Type="http://schemas.openxmlformats.org/officeDocument/2006/relationships/slideLayout" Target="../slideLayouts/slideLayout1.xml"/><Relationship Id="rId6" Type="http://schemas.openxmlformats.org/officeDocument/2006/relationships/customXml" Target="../ink/ink948.xml"/><Relationship Id="rId11" Type="http://schemas.openxmlformats.org/officeDocument/2006/relationships/image" Target="../media/image881.png"/><Relationship Id="rId5" Type="http://schemas.openxmlformats.org/officeDocument/2006/relationships/image" Target="../media/image878.png"/><Relationship Id="rId15" Type="http://schemas.openxmlformats.org/officeDocument/2006/relationships/image" Target="../media/image883.png"/><Relationship Id="rId23" Type="http://schemas.openxmlformats.org/officeDocument/2006/relationships/image" Target="../media/image887.png"/><Relationship Id="rId10" Type="http://schemas.openxmlformats.org/officeDocument/2006/relationships/customXml" Target="../ink/ink950.xml"/><Relationship Id="rId19" Type="http://schemas.openxmlformats.org/officeDocument/2006/relationships/image" Target="../media/image885.png"/><Relationship Id="rId4" Type="http://schemas.openxmlformats.org/officeDocument/2006/relationships/customXml" Target="../ink/ink947.xml"/><Relationship Id="rId9" Type="http://schemas.openxmlformats.org/officeDocument/2006/relationships/image" Target="../media/image880.png"/><Relationship Id="rId14" Type="http://schemas.openxmlformats.org/officeDocument/2006/relationships/customXml" Target="../ink/ink952.xml"/><Relationship Id="rId22" Type="http://schemas.openxmlformats.org/officeDocument/2006/relationships/customXml" Target="../ink/ink956.xml"/></Relationships>
</file>

<file path=ppt/slides/_rels/slide18.xml.rels><?xml version="1.0" encoding="UTF-8" standalone="yes"?>
<Relationships xmlns="http://schemas.openxmlformats.org/package/2006/relationships"><Relationship Id="rId117" Type="http://schemas.openxmlformats.org/officeDocument/2006/relationships/image" Target="../media/image946.png"/><Relationship Id="rId21" Type="http://schemas.openxmlformats.org/officeDocument/2006/relationships/image" Target="../media/image897.png"/><Relationship Id="rId63" Type="http://schemas.openxmlformats.org/officeDocument/2006/relationships/image" Target="../media/image919.png"/><Relationship Id="rId159" Type="http://schemas.openxmlformats.org/officeDocument/2006/relationships/image" Target="../media/image967.png"/><Relationship Id="rId170" Type="http://schemas.openxmlformats.org/officeDocument/2006/relationships/customXml" Target="../ink/ink1041.xml"/><Relationship Id="rId226" Type="http://schemas.openxmlformats.org/officeDocument/2006/relationships/customXml" Target="../ink/ink1069.xml"/><Relationship Id="rId268" Type="http://schemas.openxmlformats.org/officeDocument/2006/relationships/customXml" Target="../ink/ink1090.xml"/><Relationship Id="rId32" Type="http://schemas.openxmlformats.org/officeDocument/2006/relationships/customXml" Target="../ink/ink972.xml"/><Relationship Id="rId74" Type="http://schemas.openxmlformats.org/officeDocument/2006/relationships/customXml" Target="../ink/ink993.xml"/><Relationship Id="rId128" Type="http://schemas.openxmlformats.org/officeDocument/2006/relationships/customXml" Target="../ink/ink1020.xml"/><Relationship Id="rId5" Type="http://schemas.openxmlformats.org/officeDocument/2006/relationships/image" Target="../media/image889.png"/><Relationship Id="rId181" Type="http://schemas.openxmlformats.org/officeDocument/2006/relationships/image" Target="../media/image978.png"/><Relationship Id="rId237" Type="http://schemas.openxmlformats.org/officeDocument/2006/relationships/image" Target="../media/image1006.png"/><Relationship Id="rId279" Type="http://schemas.openxmlformats.org/officeDocument/2006/relationships/image" Target="../media/image1028.png"/><Relationship Id="rId43" Type="http://schemas.openxmlformats.org/officeDocument/2006/relationships/image" Target="../media/image909.png"/><Relationship Id="rId139" Type="http://schemas.openxmlformats.org/officeDocument/2006/relationships/image" Target="../media/image957.png"/><Relationship Id="rId290" Type="http://schemas.openxmlformats.org/officeDocument/2006/relationships/customXml" Target="../ink/ink1101.xml"/><Relationship Id="rId85" Type="http://schemas.openxmlformats.org/officeDocument/2006/relationships/image" Target="../media/image930.png"/><Relationship Id="rId150" Type="http://schemas.openxmlformats.org/officeDocument/2006/relationships/customXml" Target="../ink/ink1031.xml"/><Relationship Id="rId192" Type="http://schemas.openxmlformats.org/officeDocument/2006/relationships/customXml" Target="../ink/ink1052.xml"/><Relationship Id="rId206" Type="http://schemas.openxmlformats.org/officeDocument/2006/relationships/customXml" Target="../ink/ink1059.xml"/><Relationship Id="rId248" Type="http://schemas.openxmlformats.org/officeDocument/2006/relationships/customXml" Target="../ink/ink1080.xml"/><Relationship Id="rId12" Type="http://schemas.openxmlformats.org/officeDocument/2006/relationships/customXml" Target="../ink/ink962.xml"/><Relationship Id="rId33" Type="http://schemas.openxmlformats.org/officeDocument/2006/relationships/image" Target="../media/image904.png"/><Relationship Id="rId108" Type="http://schemas.openxmlformats.org/officeDocument/2006/relationships/customXml" Target="../ink/ink1010.xml"/><Relationship Id="rId129" Type="http://schemas.openxmlformats.org/officeDocument/2006/relationships/image" Target="../media/image952.png"/><Relationship Id="rId280" Type="http://schemas.openxmlformats.org/officeDocument/2006/relationships/customXml" Target="../ink/ink1096.xml"/><Relationship Id="rId54" Type="http://schemas.openxmlformats.org/officeDocument/2006/relationships/customXml" Target="../ink/ink983.xml"/><Relationship Id="rId75" Type="http://schemas.openxmlformats.org/officeDocument/2006/relationships/image" Target="../media/image925.png"/><Relationship Id="rId96" Type="http://schemas.openxmlformats.org/officeDocument/2006/relationships/customXml" Target="../ink/ink1004.xml"/><Relationship Id="rId140" Type="http://schemas.openxmlformats.org/officeDocument/2006/relationships/customXml" Target="../ink/ink1026.xml"/><Relationship Id="rId161" Type="http://schemas.openxmlformats.org/officeDocument/2006/relationships/image" Target="../media/image968.png"/><Relationship Id="rId182" Type="http://schemas.openxmlformats.org/officeDocument/2006/relationships/customXml" Target="../ink/ink1047.xml"/><Relationship Id="rId217" Type="http://schemas.openxmlformats.org/officeDocument/2006/relationships/image" Target="../media/image996.png"/><Relationship Id="rId6" Type="http://schemas.openxmlformats.org/officeDocument/2006/relationships/customXml" Target="../ink/ink959.xml"/><Relationship Id="rId238" Type="http://schemas.openxmlformats.org/officeDocument/2006/relationships/customXml" Target="../ink/ink1075.xml"/><Relationship Id="rId259" Type="http://schemas.openxmlformats.org/officeDocument/2006/relationships/image" Target="../media/image1018.png"/><Relationship Id="rId23" Type="http://schemas.openxmlformats.org/officeDocument/2006/relationships/image" Target="../media/image898.png"/><Relationship Id="rId119" Type="http://schemas.openxmlformats.org/officeDocument/2006/relationships/image" Target="../media/image947.png"/><Relationship Id="rId270" Type="http://schemas.openxmlformats.org/officeDocument/2006/relationships/customXml" Target="../ink/ink1091.xml"/><Relationship Id="rId291" Type="http://schemas.openxmlformats.org/officeDocument/2006/relationships/image" Target="../media/image1034.png"/><Relationship Id="rId44" Type="http://schemas.openxmlformats.org/officeDocument/2006/relationships/customXml" Target="../ink/ink978.xml"/><Relationship Id="rId65" Type="http://schemas.openxmlformats.org/officeDocument/2006/relationships/image" Target="../media/image920.png"/><Relationship Id="rId86" Type="http://schemas.openxmlformats.org/officeDocument/2006/relationships/customXml" Target="../ink/ink999.xml"/><Relationship Id="rId130" Type="http://schemas.openxmlformats.org/officeDocument/2006/relationships/customXml" Target="../ink/ink1021.xml"/><Relationship Id="rId151" Type="http://schemas.openxmlformats.org/officeDocument/2006/relationships/image" Target="../media/image963.png"/><Relationship Id="rId172" Type="http://schemas.openxmlformats.org/officeDocument/2006/relationships/customXml" Target="../ink/ink1042.xml"/><Relationship Id="rId193" Type="http://schemas.openxmlformats.org/officeDocument/2006/relationships/image" Target="../media/image984.png"/><Relationship Id="rId207" Type="http://schemas.openxmlformats.org/officeDocument/2006/relationships/image" Target="../media/image991.png"/><Relationship Id="rId228" Type="http://schemas.openxmlformats.org/officeDocument/2006/relationships/customXml" Target="../ink/ink1070.xml"/><Relationship Id="rId249" Type="http://schemas.openxmlformats.org/officeDocument/2006/relationships/image" Target="../media/image1013.png"/><Relationship Id="rId13" Type="http://schemas.openxmlformats.org/officeDocument/2006/relationships/image" Target="../media/image893.png"/><Relationship Id="rId109" Type="http://schemas.openxmlformats.org/officeDocument/2006/relationships/image" Target="../media/image942.png"/><Relationship Id="rId260" Type="http://schemas.openxmlformats.org/officeDocument/2006/relationships/customXml" Target="../ink/ink1086.xml"/><Relationship Id="rId281" Type="http://schemas.openxmlformats.org/officeDocument/2006/relationships/image" Target="../media/image1029.png"/><Relationship Id="rId34" Type="http://schemas.openxmlformats.org/officeDocument/2006/relationships/customXml" Target="../ink/ink973.xml"/><Relationship Id="rId55" Type="http://schemas.openxmlformats.org/officeDocument/2006/relationships/image" Target="../media/image915.png"/><Relationship Id="rId76" Type="http://schemas.openxmlformats.org/officeDocument/2006/relationships/customXml" Target="../ink/ink994.xml"/><Relationship Id="rId97" Type="http://schemas.openxmlformats.org/officeDocument/2006/relationships/image" Target="../media/image936.png"/><Relationship Id="rId120" Type="http://schemas.openxmlformats.org/officeDocument/2006/relationships/customXml" Target="../ink/ink1016.xml"/><Relationship Id="rId141" Type="http://schemas.openxmlformats.org/officeDocument/2006/relationships/image" Target="../media/image958.png"/><Relationship Id="rId7" Type="http://schemas.openxmlformats.org/officeDocument/2006/relationships/image" Target="../media/image890.png"/><Relationship Id="rId162" Type="http://schemas.openxmlformats.org/officeDocument/2006/relationships/customXml" Target="../ink/ink1037.xml"/><Relationship Id="rId183" Type="http://schemas.openxmlformats.org/officeDocument/2006/relationships/image" Target="../media/image979.png"/><Relationship Id="rId218" Type="http://schemas.openxmlformats.org/officeDocument/2006/relationships/customXml" Target="../ink/ink1065.xml"/><Relationship Id="rId239" Type="http://schemas.openxmlformats.org/officeDocument/2006/relationships/image" Target="../media/image1007.png"/><Relationship Id="rId250" Type="http://schemas.openxmlformats.org/officeDocument/2006/relationships/customXml" Target="../ink/ink1081.xml"/><Relationship Id="rId271" Type="http://schemas.openxmlformats.org/officeDocument/2006/relationships/image" Target="../media/image1024.png"/><Relationship Id="rId292" Type="http://schemas.openxmlformats.org/officeDocument/2006/relationships/customXml" Target="../ink/ink1102.xml"/><Relationship Id="rId24" Type="http://schemas.openxmlformats.org/officeDocument/2006/relationships/customXml" Target="../ink/ink968.xml"/><Relationship Id="rId45" Type="http://schemas.openxmlformats.org/officeDocument/2006/relationships/image" Target="../media/image910.png"/><Relationship Id="rId66" Type="http://schemas.openxmlformats.org/officeDocument/2006/relationships/customXml" Target="../ink/ink989.xml"/><Relationship Id="rId87" Type="http://schemas.openxmlformats.org/officeDocument/2006/relationships/image" Target="../media/image931.png"/><Relationship Id="rId110" Type="http://schemas.openxmlformats.org/officeDocument/2006/relationships/customXml" Target="../ink/ink1011.xml"/><Relationship Id="rId131" Type="http://schemas.openxmlformats.org/officeDocument/2006/relationships/image" Target="../media/image953.png"/><Relationship Id="rId152" Type="http://schemas.openxmlformats.org/officeDocument/2006/relationships/customXml" Target="../ink/ink1032.xml"/><Relationship Id="rId173" Type="http://schemas.openxmlformats.org/officeDocument/2006/relationships/image" Target="../media/image974.png"/><Relationship Id="rId194" Type="http://schemas.openxmlformats.org/officeDocument/2006/relationships/customXml" Target="../ink/ink1053.xml"/><Relationship Id="rId208" Type="http://schemas.openxmlformats.org/officeDocument/2006/relationships/customXml" Target="../ink/ink1060.xml"/><Relationship Id="rId229" Type="http://schemas.openxmlformats.org/officeDocument/2006/relationships/image" Target="../media/image1002.png"/><Relationship Id="rId240" Type="http://schemas.openxmlformats.org/officeDocument/2006/relationships/customXml" Target="../ink/ink1076.xml"/><Relationship Id="rId261" Type="http://schemas.openxmlformats.org/officeDocument/2006/relationships/image" Target="../media/image1019.png"/><Relationship Id="rId14" Type="http://schemas.openxmlformats.org/officeDocument/2006/relationships/customXml" Target="../ink/ink963.xml"/><Relationship Id="rId35" Type="http://schemas.openxmlformats.org/officeDocument/2006/relationships/image" Target="../media/image905.png"/><Relationship Id="rId56" Type="http://schemas.openxmlformats.org/officeDocument/2006/relationships/customXml" Target="../ink/ink984.xml"/><Relationship Id="rId77" Type="http://schemas.openxmlformats.org/officeDocument/2006/relationships/image" Target="../media/image926.png"/><Relationship Id="rId100" Type="http://schemas.openxmlformats.org/officeDocument/2006/relationships/customXml" Target="../ink/ink1006.xml"/><Relationship Id="rId282" Type="http://schemas.openxmlformats.org/officeDocument/2006/relationships/customXml" Target="../ink/ink1097.xml"/><Relationship Id="rId8" Type="http://schemas.openxmlformats.org/officeDocument/2006/relationships/customXml" Target="../ink/ink960.xml"/><Relationship Id="rId98" Type="http://schemas.openxmlformats.org/officeDocument/2006/relationships/customXml" Target="../ink/ink1005.xml"/><Relationship Id="rId121" Type="http://schemas.openxmlformats.org/officeDocument/2006/relationships/image" Target="../media/image948.png"/><Relationship Id="rId142" Type="http://schemas.openxmlformats.org/officeDocument/2006/relationships/customXml" Target="../ink/ink1027.xml"/><Relationship Id="rId163" Type="http://schemas.openxmlformats.org/officeDocument/2006/relationships/image" Target="../media/image969.png"/><Relationship Id="rId184" Type="http://schemas.openxmlformats.org/officeDocument/2006/relationships/customXml" Target="../ink/ink1048.xml"/><Relationship Id="rId219" Type="http://schemas.openxmlformats.org/officeDocument/2006/relationships/image" Target="../media/image997.png"/><Relationship Id="rId230" Type="http://schemas.openxmlformats.org/officeDocument/2006/relationships/customXml" Target="../ink/ink1071.xml"/><Relationship Id="rId251" Type="http://schemas.openxmlformats.org/officeDocument/2006/relationships/image" Target="../media/image1014.png"/><Relationship Id="rId25" Type="http://schemas.openxmlformats.org/officeDocument/2006/relationships/image" Target="../media/image899.png"/><Relationship Id="rId46" Type="http://schemas.openxmlformats.org/officeDocument/2006/relationships/customXml" Target="../ink/ink979.xml"/><Relationship Id="rId67" Type="http://schemas.openxmlformats.org/officeDocument/2006/relationships/image" Target="../media/image921.png"/><Relationship Id="rId272" Type="http://schemas.openxmlformats.org/officeDocument/2006/relationships/customXml" Target="../ink/ink1092.xml"/><Relationship Id="rId293" Type="http://schemas.openxmlformats.org/officeDocument/2006/relationships/image" Target="../media/image1035.png"/><Relationship Id="rId88" Type="http://schemas.openxmlformats.org/officeDocument/2006/relationships/customXml" Target="../ink/ink1000.xml"/><Relationship Id="rId111" Type="http://schemas.openxmlformats.org/officeDocument/2006/relationships/image" Target="../media/image943.png"/><Relationship Id="rId132" Type="http://schemas.openxmlformats.org/officeDocument/2006/relationships/customXml" Target="../ink/ink1022.xml"/><Relationship Id="rId153" Type="http://schemas.openxmlformats.org/officeDocument/2006/relationships/image" Target="../media/image964.png"/><Relationship Id="rId174" Type="http://schemas.openxmlformats.org/officeDocument/2006/relationships/customXml" Target="../ink/ink1043.xml"/><Relationship Id="rId195" Type="http://schemas.openxmlformats.org/officeDocument/2006/relationships/image" Target="../media/image985.png"/><Relationship Id="rId209" Type="http://schemas.openxmlformats.org/officeDocument/2006/relationships/image" Target="../media/image992.png"/><Relationship Id="rId220" Type="http://schemas.openxmlformats.org/officeDocument/2006/relationships/customXml" Target="../ink/ink1066.xml"/><Relationship Id="rId241" Type="http://schemas.openxmlformats.org/officeDocument/2006/relationships/image" Target="../media/image1008.png"/><Relationship Id="rId15" Type="http://schemas.openxmlformats.org/officeDocument/2006/relationships/image" Target="../media/image894.png"/><Relationship Id="rId36" Type="http://schemas.openxmlformats.org/officeDocument/2006/relationships/customXml" Target="../ink/ink974.xml"/><Relationship Id="rId57" Type="http://schemas.openxmlformats.org/officeDocument/2006/relationships/image" Target="../media/image916.png"/><Relationship Id="rId262" Type="http://schemas.openxmlformats.org/officeDocument/2006/relationships/customXml" Target="../ink/ink1087.xml"/><Relationship Id="rId283" Type="http://schemas.openxmlformats.org/officeDocument/2006/relationships/image" Target="../media/image1030.png"/><Relationship Id="rId78" Type="http://schemas.openxmlformats.org/officeDocument/2006/relationships/customXml" Target="../ink/ink995.xml"/><Relationship Id="rId99" Type="http://schemas.openxmlformats.org/officeDocument/2006/relationships/image" Target="../media/image937.png"/><Relationship Id="rId101" Type="http://schemas.openxmlformats.org/officeDocument/2006/relationships/image" Target="../media/image938.png"/><Relationship Id="rId122" Type="http://schemas.openxmlformats.org/officeDocument/2006/relationships/customXml" Target="../ink/ink1017.xml"/><Relationship Id="rId143" Type="http://schemas.openxmlformats.org/officeDocument/2006/relationships/image" Target="../media/image959.png"/><Relationship Id="rId164" Type="http://schemas.openxmlformats.org/officeDocument/2006/relationships/customXml" Target="../ink/ink1038.xml"/><Relationship Id="rId185" Type="http://schemas.openxmlformats.org/officeDocument/2006/relationships/image" Target="../media/image980.png"/><Relationship Id="rId9" Type="http://schemas.openxmlformats.org/officeDocument/2006/relationships/image" Target="../media/image891.png"/><Relationship Id="rId210" Type="http://schemas.openxmlformats.org/officeDocument/2006/relationships/customXml" Target="../ink/ink1061.xml"/><Relationship Id="rId26" Type="http://schemas.openxmlformats.org/officeDocument/2006/relationships/customXml" Target="../ink/ink969.xml"/><Relationship Id="rId231" Type="http://schemas.openxmlformats.org/officeDocument/2006/relationships/image" Target="../media/image1003.png"/><Relationship Id="rId252" Type="http://schemas.openxmlformats.org/officeDocument/2006/relationships/customXml" Target="../ink/ink1082.xml"/><Relationship Id="rId273" Type="http://schemas.openxmlformats.org/officeDocument/2006/relationships/image" Target="../media/image1025.png"/><Relationship Id="rId47" Type="http://schemas.openxmlformats.org/officeDocument/2006/relationships/image" Target="../media/image911.png"/><Relationship Id="rId68" Type="http://schemas.openxmlformats.org/officeDocument/2006/relationships/customXml" Target="../ink/ink990.xml"/><Relationship Id="rId89" Type="http://schemas.openxmlformats.org/officeDocument/2006/relationships/image" Target="../media/image932.png"/><Relationship Id="rId112" Type="http://schemas.openxmlformats.org/officeDocument/2006/relationships/customXml" Target="../ink/ink1012.xml"/><Relationship Id="rId133" Type="http://schemas.openxmlformats.org/officeDocument/2006/relationships/image" Target="../media/image954.png"/><Relationship Id="rId154" Type="http://schemas.openxmlformats.org/officeDocument/2006/relationships/customXml" Target="../ink/ink1033.xml"/><Relationship Id="rId175" Type="http://schemas.openxmlformats.org/officeDocument/2006/relationships/image" Target="../media/image975.png"/><Relationship Id="rId196" Type="http://schemas.openxmlformats.org/officeDocument/2006/relationships/customXml" Target="../ink/ink1054.xml"/><Relationship Id="rId200" Type="http://schemas.openxmlformats.org/officeDocument/2006/relationships/customXml" Target="../ink/ink1056.xml"/><Relationship Id="rId16" Type="http://schemas.openxmlformats.org/officeDocument/2006/relationships/customXml" Target="../ink/ink964.xml"/><Relationship Id="rId221" Type="http://schemas.openxmlformats.org/officeDocument/2006/relationships/image" Target="../media/image998.png"/><Relationship Id="rId242" Type="http://schemas.openxmlformats.org/officeDocument/2006/relationships/customXml" Target="../ink/ink1077.xml"/><Relationship Id="rId263" Type="http://schemas.openxmlformats.org/officeDocument/2006/relationships/image" Target="../media/image1020.png"/><Relationship Id="rId284" Type="http://schemas.openxmlformats.org/officeDocument/2006/relationships/customXml" Target="../ink/ink1098.xml"/><Relationship Id="rId37" Type="http://schemas.openxmlformats.org/officeDocument/2006/relationships/image" Target="../media/image906.png"/><Relationship Id="rId58" Type="http://schemas.openxmlformats.org/officeDocument/2006/relationships/customXml" Target="../ink/ink985.xml"/><Relationship Id="rId79" Type="http://schemas.openxmlformats.org/officeDocument/2006/relationships/image" Target="../media/image927.png"/><Relationship Id="rId102" Type="http://schemas.openxmlformats.org/officeDocument/2006/relationships/customXml" Target="../ink/ink1007.xml"/><Relationship Id="rId123" Type="http://schemas.openxmlformats.org/officeDocument/2006/relationships/image" Target="../media/image949.png"/><Relationship Id="rId144" Type="http://schemas.openxmlformats.org/officeDocument/2006/relationships/customXml" Target="../ink/ink1028.xml"/><Relationship Id="rId90" Type="http://schemas.openxmlformats.org/officeDocument/2006/relationships/customXml" Target="../ink/ink1001.xml"/><Relationship Id="rId165" Type="http://schemas.openxmlformats.org/officeDocument/2006/relationships/image" Target="../media/image970.png"/><Relationship Id="rId186" Type="http://schemas.openxmlformats.org/officeDocument/2006/relationships/customXml" Target="../ink/ink1049.xml"/><Relationship Id="rId211" Type="http://schemas.openxmlformats.org/officeDocument/2006/relationships/image" Target="../media/image993.png"/><Relationship Id="rId232" Type="http://schemas.openxmlformats.org/officeDocument/2006/relationships/customXml" Target="../ink/ink1072.xml"/><Relationship Id="rId253" Type="http://schemas.openxmlformats.org/officeDocument/2006/relationships/image" Target="../media/image1015.png"/><Relationship Id="rId274" Type="http://schemas.openxmlformats.org/officeDocument/2006/relationships/customXml" Target="../ink/ink1093.xml"/><Relationship Id="rId27" Type="http://schemas.openxmlformats.org/officeDocument/2006/relationships/image" Target="../media/image901.png"/><Relationship Id="rId48" Type="http://schemas.openxmlformats.org/officeDocument/2006/relationships/customXml" Target="../ink/ink980.xml"/><Relationship Id="rId69" Type="http://schemas.openxmlformats.org/officeDocument/2006/relationships/image" Target="../media/image922.png"/><Relationship Id="rId113" Type="http://schemas.openxmlformats.org/officeDocument/2006/relationships/image" Target="../media/image944.png"/><Relationship Id="rId134" Type="http://schemas.openxmlformats.org/officeDocument/2006/relationships/customXml" Target="../ink/ink1023.xml"/><Relationship Id="rId80" Type="http://schemas.openxmlformats.org/officeDocument/2006/relationships/customXml" Target="../ink/ink996.xml"/><Relationship Id="rId155" Type="http://schemas.openxmlformats.org/officeDocument/2006/relationships/image" Target="../media/image965.png"/><Relationship Id="rId176" Type="http://schemas.openxmlformats.org/officeDocument/2006/relationships/customXml" Target="../ink/ink1044.xml"/><Relationship Id="rId197" Type="http://schemas.openxmlformats.org/officeDocument/2006/relationships/image" Target="../media/image986.png"/><Relationship Id="rId201" Type="http://schemas.openxmlformats.org/officeDocument/2006/relationships/image" Target="../media/image988.png"/><Relationship Id="rId222" Type="http://schemas.openxmlformats.org/officeDocument/2006/relationships/customXml" Target="../ink/ink1067.xml"/><Relationship Id="rId243" Type="http://schemas.openxmlformats.org/officeDocument/2006/relationships/image" Target="../media/image1009.png"/><Relationship Id="rId264" Type="http://schemas.openxmlformats.org/officeDocument/2006/relationships/customXml" Target="../ink/ink1088.xml"/><Relationship Id="rId285" Type="http://schemas.openxmlformats.org/officeDocument/2006/relationships/image" Target="../media/image1031.png"/><Relationship Id="rId17" Type="http://schemas.openxmlformats.org/officeDocument/2006/relationships/image" Target="../media/image895.png"/><Relationship Id="rId38" Type="http://schemas.openxmlformats.org/officeDocument/2006/relationships/customXml" Target="../ink/ink975.xml"/><Relationship Id="rId59" Type="http://schemas.openxmlformats.org/officeDocument/2006/relationships/image" Target="../media/image917.png"/><Relationship Id="rId103" Type="http://schemas.openxmlformats.org/officeDocument/2006/relationships/image" Target="../media/image939.png"/><Relationship Id="rId124" Type="http://schemas.openxmlformats.org/officeDocument/2006/relationships/customXml" Target="../ink/ink1018.xml"/><Relationship Id="rId70" Type="http://schemas.openxmlformats.org/officeDocument/2006/relationships/customXml" Target="../ink/ink991.xml"/><Relationship Id="rId91" Type="http://schemas.openxmlformats.org/officeDocument/2006/relationships/image" Target="../media/image933.png"/><Relationship Id="rId145" Type="http://schemas.openxmlformats.org/officeDocument/2006/relationships/image" Target="../media/image960.png"/><Relationship Id="rId166" Type="http://schemas.openxmlformats.org/officeDocument/2006/relationships/customXml" Target="../ink/ink1039.xml"/><Relationship Id="rId187" Type="http://schemas.openxmlformats.org/officeDocument/2006/relationships/image" Target="../media/image981.png"/><Relationship Id="rId1" Type="http://schemas.openxmlformats.org/officeDocument/2006/relationships/slideLayout" Target="../slideLayouts/slideLayout1.xml"/><Relationship Id="rId212" Type="http://schemas.openxmlformats.org/officeDocument/2006/relationships/customXml" Target="../ink/ink1062.xml"/><Relationship Id="rId233" Type="http://schemas.openxmlformats.org/officeDocument/2006/relationships/image" Target="../media/image1004.png"/><Relationship Id="rId254" Type="http://schemas.openxmlformats.org/officeDocument/2006/relationships/customXml" Target="../ink/ink1083.xml"/><Relationship Id="rId28" Type="http://schemas.openxmlformats.org/officeDocument/2006/relationships/customXml" Target="../ink/ink970.xml"/><Relationship Id="rId49" Type="http://schemas.openxmlformats.org/officeDocument/2006/relationships/image" Target="../media/image912.png"/><Relationship Id="rId114" Type="http://schemas.openxmlformats.org/officeDocument/2006/relationships/customXml" Target="../ink/ink1013.xml"/><Relationship Id="rId275" Type="http://schemas.openxmlformats.org/officeDocument/2006/relationships/image" Target="../media/image1026.png"/><Relationship Id="rId60" Type="http://schemas.openxmlformats.org/officeDocument/2006/relationships/customXml" Target="../ink/ink986.xml"/><Relationship Id="rId81" Type="http://schemas.openxmlformats.org/officeDocument/2006/relationships/image" Target="../media/image928.png"/><Relationship Id="rId135" Type="http://schemas.openxmlformats.org/officeDocument/2006/relationships/image" Target="../media/image955.png"/><Relationship Id="rId156" Type="http://schemas.openxmlformats.org/officeDocument/2006/relationships/customXml" Target="../ink/ink1034.xml"/><Relationship Id="rId177" Type="http://schemas.openxmlformats.org/officeDocument/2006/relationships/image" Target="../media/image976.png"/><Relationship Id="rId198" Type="http://schemas.openxmlformats.org/officeDocument/2006/relationships/customXml" Target="../ink/ink1055.xml"/><Relationship Id="rId202" Type="http://schemas.openxmlformats.org/officeDocument/2006/relationships/customXml" Target="../ink/ink1057.xml"/><Relationship Id="rId223" Type="http://schemas.openxmlformats.org/officeDocument/2006/relationships/image" Target="../media/image999.png"/><Relationship Id="rId244" Type="http://schemas.openxmlformats.org/officeDocument/2006/relationships/customXml" Target="../ink/ink1078.xml"/><Relationship Id="rId18" Type="http://schemas.openxmlformats.org/officeDocument/2006/relationships/customXml" Target="../ink/ink965.xml"/><Relationship Id="rId39" Type="http://schemas.openxmlformats.org/officeDocument/2006/relationships/image" Target="../media/image907.png"/><Relationship Id="rId265" Type="http://schemas.openxmlformats.org/officeDocument/2006/relationships/image" Target="../media/image1021.png"/><Relationship Id="rId286" Type="http://schemas.openxmlformats.org/officeDocument/2006/relationships/customXml" Target="../ink/ink1099.xml"/><Relationship Id="rId50" Type="http://schemas.openxmlformats.org/officeDocument/2006/relationships/customXml" Target="../ink/ink981.xml"/><Relationship Id="rId104" Type="http://schemas.openxmlformats.org/officeDocument/2006/relationships/customXml" Target="../ink/ink1008.xml"/><Relationship Id="rId125" Type="http://schemas.openxmlformats.org/officeDocument/2006/relationships/image" Target="../media/image950.png"/><Relationship Id="rId146" Type="http://schemas.openxmlformats.org/officeDocument/2006/relationships/customXml" Target="../ink/ink1029.xml"/><Relationship Id="rId167" Type="http://schemas.openxmlformats.org/officeDocument/2006/relationships/image" Target="../media/image971.png"/><Relationship Id="rId188" Type="http://schemas.openxmlformats.org/officeDocument/2006/relationships/customXml" Target="../ink/ink1050.xml"/><Relationship Id="rId71" Type="http://schemas.openxmlformats.org/officeDocument/2006/relationships/image" Target="../media/image923.png"/><Relationship Id="rId92" Type="http://schemas.openxmlformats.org/officeDocument/2006/relationships/customXml" Target="../ink/ink1002.xml"/><Relationship Id="rId213" Type="http://schemas.openxmlformats.org/officeDocument/2006/relationships/image" Target="../media/image994.png"/><Relationship Id="rId234" Type="http://schemas.openxmlformats.org/officeDocument/2006/relationships/customXml" Target="../ink/ink1073.xml"/><Relationship Id="rId2" Type="http://schemas.openxmlformats.org/officeDocument/2006/relationships/customXml" Target="../ink/ink957.xml"/><Relationship Id="rId29" Type="http://schemas.openxmlformats.org/officeDocument/2006/relationships/image" Target="../media/image902.png"/><Relationship Id="rId255" Type="http://schemas.openxmlformats.org/officeDocument/2006/relationships/image" Target="../media/image1016.png"/><Relationship Id="rId276" Type="http://schemas.openxmlformats.org/officeDocument/2006/relationships/customXml" Target="../ink/ink1094.xml"/><Relationship Id="rId40" Type="http://schemas.openxmlformats.org/officeDocument/2006/relationships/customXml" Target="../ink/ink976.xml"/><Relationship Id="rId115" Type="http://schemas.openxmlformats.org/officeDocument/2006/relationships/image" Target="../media/image945.png"/><Relationship Id="rId136" Type="http://schemas.openxmlformats.org/officeDocument/2006/relationships/customXml" Target="../ink/ink1024.xml"/><Relationship Id="rId157" Type="http://schemas.openxmlformats.org/officeDocument/2006/relationships/image" Target="../media/image966.png"/><Relationship Id="rId178" Type="http://schemas.openxmlformats.org/officeDocument/2006/relationships/customXml" Target="../ink/ink1045.xml"/><Relationship Id="rId61" Type="http://schemas.openxmlformats.org/officeDocument/2006/relationships/image" Target="../media/image918.png"/><Relationship Id="rId82" Type="http://schemas.openxmlformats.org/officeDocument/2006/relationships/customXml" Target="../ink/ink997.xml"/><Relationship Id="rId199" Type="http://schemas.openxmlformats.org/officeDocument/2006/relationships/image" Target="../media/image987.png"/><Relationship Id="rId203" Type="http://schemas.openxmlformats.org/officeDocument/2006/relationships/image" Target="../media/image989.png"/><Relationship Id="rId19" Type="http://schemas.openxmlformats.org/officeDocument/2006/relationships/image" Target="../media/image896.png"/><Relationship Id="rId224" Type="http://schemas.openxmlformats.org/officeDocument/2006/relationships/customXml" Target="../ink/ink1068.xml"/><Relationship Id="rId245" Type="http://schemas.openxmlformats.org/officeDocument/2006/relationships/image" Target="../media/image1011.png"/><Relationship Id="rId266" Type="http://schemas.openxmlformats.org/officeDocument/2006/relationships/customXml" Target="../ink/ink1089.xml"/><Relationship Id="rId287" Type="http://schemas.openxmlformats.org/officeDocument/2006/relationships/image" Target="../media/image1032.png"/><Relationship Id="rId30" Type="http://schemas.openxmlformats.org/officeDocument/2006/relationships/customXml" Target="../ink/ink971.xml"/><Relationship Id="rId105" Type="http://schemas.openxmlformats.org/officeDocument/2006/relationships/image" Target="../media/image940.png"/><Relationship Id="rId126" Type="http://schemas.openxmlformats.org/officeDocument/2006/relationships/customXml" Target="../ink/ink1019.xml"/><Relationship Id="rId147" Type="http://schemas.openxmlformats.org/officeDocument/2006/relationships/image" Target="../media/image961.png"/><Relationship Id="rId168" Type="http://schemas.openxmlformats.org/officeDocument/2006/relationships/customXml" Target="../ink/ink1040.xml"/><Relationship Id="rId51" Type="http://schemas.openxmlformats.org/officeDocument/2006/relationships/image" Target="../media/image913.png"/><Relationship Id="rId72" Type="http://schemas.openxmlformats.org/officeDocument/2006/relationships/customXml" Target="../ink/ink992.xml"/><Relationship Id="rId93" Type="http://schemas.openxmlformats.org/officeDocument/2006/relationships/image" Target="../media/image934.png"/><Relationship Id="rId189" Type="http://schemas.openxmlformats.org/officeDocument/2006/relationships/image" Target="../media/image982.png"/><Relationship Id="rId3" Type="http://schemas.openxmlformats.org/officeDocument/2006/relationships/image" Target="../media/image888.png"/><Relationship Id="rId214" Type="http://schemas.openxmlformats.org/officeDocument/2006/relationships/customXml" Target="../ink/ink1063.xml"/><Relationship Id="rId235" Type="http://schemas.openxmlformats.org/officeDocument/2006/relationships/image" Target="../media/image1005.png"/><Relationship Id="rId256" Type="http://schemas.openxmlformats.org/officeDocument/2006/relationships/customXml" Target="../ink/ink1084.xml"/><Relationship Id="rId277" Type="http://schemas.openxmlformats.org/officeDocument/2006/relationships/image" Target="../media/image1027.png"/><Relationship Id="rId116" Type="http://schemas.openxmlformats.org/officeDocument/2006/relationships/customXml" Target="../ink/ink1014.xml"/><Relationship Id="rId137" Type="http://schemas.openxmlformats.org/officeDocument/2006/relationships/image" Target="../media/image956.png"/><Relationship Id="rId158" Type="http://schemas.openxmlformats.org/officeDocument/2006/relationships/customXml" Target="../ink/ink1035.xml"/><Relationship Id="rId20" Type="http://schemas.openxmlformats.org/officeDocument/2006/relationships/customXml" Target="../ink/ink966.xml"/><Relationship Id="rId41" Type="http://schemas.openxmlformats.org/officeDocument/2006/relationships/image" Target="../media/image908.png"/><Relationship Id="rId62" Type="http://schemas.openxmlformats.org/officeDocument/2006/relationships/customXml" Target="../ink/ink987.xml"/><Relationship Id="rId83" Type="http://schemas.openxmlformats.org/officeDocument/2006/relationships/image" Target="../media/image929.png"/><Relationship Id="rId179" Type="http://schemas.openxmlformats.org/officeDocument/2006/relationships/image" Target="../media/image977.png"/><Relationship Id="rId190" Type="http://schemas.openxmlformats.org/officeDocument/2006/relationships/customXml" Target="../ink/ink1051.xml"/><Relationship Id="rId204" Type="http://schemas.openxmlformats.org/officeDocument/2006/relationships/customXml" Target="../ink/ink1058.xml"/><Relationship Id="rId225" Type="http://schemas.openxmlformats.org/officeDocument/2006/relationships/image" Target="../media/image1000.png"/><Relationship Id="rId246" Type="http://schemas.openxmlformats.org/officeDocument/2006/relationships/customXml" Target="../ink/ink1079.xml"/><Relationship Id="rId267" Type="http://schemas.openxmlformats.org/officeDocument/2006/relationships/image" Target="../media/image1022.png"/><Relationship Id="rId288" Type="http://schemas.openxmlformats.org/officeDocument/2006/relationships/customXml" Target="../ink/ink1100.xml"/><Relationship Id="rId106" Type="http://schemas.openxmlformats.org/officeDocument/2006/relationships/customXml" Target="../ink/ink1009.xml"/><Relationship Id="rId127" Type="http://schemas.openxmlformats.org/officeDocument/2006/relationships/image" Target="../media/image951.png"/><Relationship Id="rId10" Type="http://schemas.openxmlformats.org/officeDocument/2006/relationships/customXml" Target="../ink/ink961.xml"/><Relationship Id="rId31" Type="http://schemas.openxmlformats.org/officeDocument/2006/relationships/image" Target="../media/image903.png"/><Relationship Id="rId52" Type="http://schemas.openxmlformats.org/officeDocument/2006/relationships/customXml" Target="../ink/ink982.xml"/><Relationship Id="rId73" Type="http://schemas.openxmlformats.org/officeDocument/2006/relationships/image" Target="../media/image924.png"/><Relationship Id="rId94" Type="http://schemas.openxmlformats.org/officeDocument/2006/relationships/customXml" Target="../ink/ink1003.xml"/><Relationship Id="rId148" Type="http://schemas.openxmlformats.org/officeDocument/2006/relationships/customXml" Target="../ink/ink1030.xml"/><Relationship Id="rId169" Type="http://schemas.openxmlformats.org/officeDocument/2006/relationships/image" Target="../media/image972.png"/><Relationship Id="rId4" Type="http://schemas.openxmlformats.org/officeDocument/2006/relationships/customXml" Target="../ink/ink958.xml"/><Relationship Id="rId180" Type="http://schemas.openxmlformats.org/officeDocument/2006/relationships/customXml" Target="../ink/ink1046.xml"/><Relationship Id="rId215" Type="http://schemas.openxmlformats.org/officeDocument/2006/relationships/image" Target="../media/image995.png"/><Relationship Id="rId236" Type="http://schemas.openxmlformats.org/officeDocument/2006/relationships/customXml" Target="../ink/ink1074.xml"/><Relationship Id="rId257" Type="http://schemas.openxmlformats.org/officeDocument/2006/relationships/image" Target="../media/image1017.png"/><Relationship Id="rId278" Type="http://schemas.openxmlformats.org/officeDocument/2006/relationships/customXml" Target="../ink/ink1095.xml"/><Relationship Id="rId42" Type="http://schemas.openxmlformats.org/officeDocument/2006/relationships/customXml" Target="../ink/ink977.xml"/><Relationship Id="rId84" Type="http://schemas.openxmlformats.org/officeDocument/2006/relationships/customXml" Target="../ink/ink998.xml"/><Relationship Id="rId138" Type="http://schemas.openxmlformats.org/officeDocument/2006/relationships/customXml" Target="../ink/ink1025.xml"/><Relationship Id="rId191" Type="http://schemas.openxmlformats.org/officeDocument/2006/relationships/image" Target="../media/image983.png"/><Relationship Id="rId205" Type="http://schemas.openxmlformats.org/officeDocument/2006/relationships/image" Target="../media/image990.png"/><Relationship Id="rId247" Type="http://schemas.openxmlformats.org/officeDocument/2006/relationships/image" Target="../media/image1012.png"/><Relationship Id="rId107" Type="http://schemas.openxmlformats.org/officeDocument/2006/relationships/image" Target="../media/image941.png"/><Relationship Id="rId289" Type="http://schemas.openxmlformats.org/officeDocument/2006/relationships/image" Target="../media/image1033.png"/><Relationship Id="rId11" Type="http://schemas.openxmlformats.org/officeDocument/2006/relationships/image" Target="../media/image892.png"/><Relationship Id="rId53" Type="http://schemas.openxmlformats.org/officeDocument/2006/relationships/image" Target="../media/image914.png"/><Relationship Id="rId149" Type="http://schemas.openxmlformats.org/officeDocument/2006/relationships/image" Target="../media/image962.png"/><Relationship Id="rId95" Type="http://schemas.openxmlformats.org/officeDocument/2006/relationships/image" Target="../media/image935.png"/><Relationship Id="rId160" Type="http://schemas.openxmlformats.org/officeDocument/2006/relationships/customXml" Target="../ink/ink1036.xml"/><Relationship Id="rId216" Type="http://schemas.openxmlformats.org/officeDocument/2006/relationships/customXml" Target="../ink/ink1064.xml"/><Relationship Id="rId258" Type="http://schemas.openxmlformats.org/officeDocument/2006/relationships/customXml" Target="../ink/ink1085.xml"/><Relationship Id="rId22" Type="http://schemas.openxmlformats.org/officeDocument/2006/relationships/customXml" Target="../ink/ink967.xml"/><Relationship Id="rId64" Type="http://schemas.openxmlformats.org/officeDocument/2006/relationships/customXml" Target="../ink/ink988.xml"/><Relationship Id="rId118" Type="http://schemas.openxmlformats.org/officeDocument/2006/relationships/customXml" Target="../ink/ink1015.xml"/><Relationship Id="rId171" Type="http://schemas.openxmlformats.org/officeDocument/2006/relationships/image" Target="../media/image973.png"/><Relationship Id="rId227" Type="http://schemas.openxmlformats.org/officeDocument/2006/relationships/image" Target="../media/image1001.png"/><Relationship Id="rId269" Type="http://schemas.openxmlformats.org/officeDocument/2006/relationships/image" Target="../media/image1023.png"/></Relationships>
</file>

<file path=ppt/slides/_rels/slide19.xml.rels><?xml version="1.0" encoding="UTF-8" standalone="yes"?>
<Relationships xmlns="http://schemas.openxmlformats.org/package/2006/relationships"><Relationship Id="rId21" Type="http://schemas.openxmlformats.org/officeDocument/2006/relationships/customXml" Target="../ink/ink1112.xml"/><Relationship Id="rId170" Type="http://schemas.openxmlformats.org/officeDocument/2006/relationships/image" Target="../media/image1121.png"/><Relationship Id="rId268" Type="http://schemas.openxmlformats.org/officeDocument/2006/relationships/image" Target="../media/image1170.png"/><Relationship Id="rId475" Type="http://schemas.openxmlformats.org/officeDocument/2006/relationships/customXml" Target="../ink/ink1339.xml"/><Relationship Id="rId682" Type="http://schemas.openxmlformats.org/officeDocument/2006/relationships/customXml" Target="../ink/ink1443.xml"/><Relationship Id="rId128" Type="http://schemas.openxmlformats.org/officeDocument/2006/relationships/image" Target="../media/image1099.png"/><Relationship Id="rId335" Type="http://schemas.openxmlformats.org/officeDocument/2006/relationships/customXml" Target="../ink/ink1269.xml"/><Relationship Id="rId542" Type="http://schemas.openxmlformats.org/officeDocument/2006/relationships/image" Target="../media/image1308.png"/><Relationship Id="rId987" Type="http://schemas.openxmlformats.org/officeDocument/2006/relationships/customXml" Target="../ink/ink1596.xml"/><Relationship Id="rId402" Type="http://schemas.openxmlformats.org/officeDocument/2006/relationships/image" Target="../media/image1238.png"/><Relationship Id="rId847" Type="http://schemas.openxmlformats.org/officeDocument/2006/relationships/customXml" Target="../ink/ink1526.xml"/><Relationship Id="rId1032" Type="http://schemas.openxmlformats.org/officeDocument/2006/relationships/image" Target="../media/image1556.png"/><Relationship Id="rId707" Type="http://schemas.openxmlformats.org/officeDocument/2006/relationships/customXml" Target="../ink/ink1456.xml"/><Relationship Id="rId914" Type="http://schemas.openxmlformats.org/officeDocument/2006/relationships/image" Target="../media/image1495.png"/><Relationship Id="rId43" Type="http://schemas.openxmlformats.org/officeDocument/2006/relationships/customXml" Target="../ink/ink1123.xml"/><Relationship Id="rId192" Type="http://schemas.openxmlformats.org/officeDocument/2006/relationships/image" Target="../media/image1132.png"/><Relationship Id="rId497" Type="http://schemas.openxmlformats.org/officeDocument/2006/relationships/customXml" Target="../ink/ink1350.xml"/><Relationship Id="rId357" Type="http://schemas.openxmlformats.org/officeDocument/2006/relationships/customXml" Target="../ink/ink1280.xml"/><Relationship Id="rId54" Type="http://schemas.openxmlformats.org/officeDocument/2006/relationships/image" Target="../media/image1062.png"/><Relationship Id="rId217" Type="http://schemas.openxmlformats.org/officeDocument/2006/relationships/customXml" Target="../ink/ink1210.xml"/><Relationship Id="rId564" Type="http://schemas.openxmlformats.org/officeDocument/2006/relationships/image" Target="../media/image1320.png"/><Relationship Id="rId771" Type="http://schemas.openxmlformats.org/officeDocument/2006/relationships/customXml" Target="../ink/ink1488.xml"/><Relationship Id="rId869" Type="http://schemas.openxmlformats.org/officeDocument/2006/relationships/customXml" Target="../ink/ink1537.xml"/><Relationship Id="rId424" Type="http://schemas.openxmlformats.org/officeDocument/2006/relationships/image" Target="../media/image1249.png"/><Relationship Id="rId631" Type="http://schemas.openxmlformats.org/officeDocument/2006/relationships/customXml" Target="../ink/ink1417.xml"/><Relationship Id="rId729" Type="http://schemas.openxmlformats.org/officeDocument/2006/relationships/customXml" Target="../ink/ink1467.xml"/><Relationship Id="rId1054" Type="http://schemas.openxmlformats.org/officeDocument/2006/relationships/image" Target="../media/image1567.png"/><Relationship Id="rId270" Type="http://schemas.openxmlformats.org/officeDocument/2006/relationships/image" Target="../media/image1171.png"/><Relationship Id="rId936" Type="http://schemas.openxmlformats.org/officeDocument/2006/relationships/image" Target="../media/image1506.png"/><Relationship Id="rId65" Type="http://schemas.openxmlformats.org/officeDocument/2006/relationships/customXml" Target="../ink/ink1134.xml"/><Relationship Id="rId130" Type="http://schemas.openxmlformats.org/officeDocument/2006/relationships/image" Target="../media/image1100.png"/><Relationship Id="rId368" Type="http://schemas.openxmlformats.org/officeDocument/2006/relationships/image" Target="../media/image1221.png"/><Relationship Id="rId575" Type="http://schemas.openxmlformats.org/officeDocument/2006/relationships/customXml" Target="../ink/ink1389.xml"/><Relationship Id="rId782" Type="http://schemas.openxmlformats.org/officeDocument/2006/relationships/image" Target="../media/image1429.png"/><Relationship Id="rId228" Type="http://schemas.openxmlformats.org/officeDocument/2006/relationships/image" Target="../media/image1150.png"/><Relationship Id="rId435" Type="http://schemas.openxmlformats.org/officeDocument/2006/relationships/customXml" Target="../ink/ink1319.xml"/><Relationship Id="rId642" Type="http://schemas.openxmlformats.org/officeDocument/2006/relationships/customXml" Target="../ink/ink1423.xml"/><Relationship Id="rId281" Type="http://schemas.openxmlformats.org/officeDocument/2006/relationships/customXml" Target="../ink/ink1242.xml"/><Relationship Id="rId502" Type="http://schemas.openxmlformats.org/officeDocument/2006/relationships/image" Target="../media/image1288.png"/><Relationship Id="rId947" Type="http://schemas.openxmlformats.org/officeDocument/2006/relationships/customXml" Target="../ink/ink1576.xml"/><Relationship Id="rId76" Type="http://schemas.openxmlformats.org/officeDocument/2006/relationships/image" Target="../media/image1073.png"/><Relationship Id="rId141" Type="http://schemas.openxmlformats.org/officeDocument/2006/relationships/customXml" Target="../ink/ink1172.xml"/><Relationship Id="rId379" Type="http://schemas.openxmlformats.org/officeDocument/2006/relationships/customXml" Target="../ink/ink1291.xml"/><Relationship Id="rId586" Type="http://schemas.openxmlformats.org/officeDocument/2006/relationships/image" Target="../media/image1331.png"/><Relationship Id="rId793" Type="http://schemas.openxmlformats.org/officeDocument/2006/relationships/customXml" Target="../ink/ink1499.xml"/><Relationship Id="rId807" Type="http://schemas.openxmlformats.org/officeDocument/2006/relationships/customXml" Target="../ink/ink1506.xml"/><Relationship Id="rId7" Type="http://schemas.openxmlformats.org/officeDocument/2006/relationships/customXml" Target="../ink/ink1105.xml"/><Relationship Id="rId239" Type="http://schemas.openxmlformats.org/officeDocument/2006/relationships/customXml" Target="../ink/ink1221.xml"/><Relationship Id="rId446" Type="http://schemas.openxmlformats.org/officeDocument/2006/relationships/image" Target="../media/image1260.png"/><Relationship Id="rId653" Type="http://schemas.openxmlformats.org/officeDocument/2006/relationships/image" Target="../media/image1364.png"/><Relationship Id="rId292" Type="http://schemas.openxmlformats.org/officeDocument/2006/relationships/image" Target="../media/image1182.png"/><Relationship Id="rId306" Type="http://schemas.openxmlformats.org/officeDocument/2006/relationships/image" Target="../media/image1189.png"/><Relationship Id="rId860" Type="http://schemas.openxmlformats.org/officeDocument/2006/relationships/image" Target="../media/image1468.png"/><Relationship Id="rId958" Type="http://schemas.openxmlformats.org/officeDocument/2006/relationships/image" Target="../media/image1519.png"/><Relationship Id="rId87" Type="http://schemas.openxmlformats.org/officeDocument/2006/relationships/customXml" Target="../ink/ink1145.xml"/><Relationship Id="rId513" Type="http://schemas.openxmlformats.org/officeDocument/2006/relationships/customXml" Target="../ink/ink1358.xml"/><Relationship Id="rId597" Type="http://schemas.openxmlformats.org/officeDocument/2006/relationships/customXml" Target="../ink/ink1400.xml"/><Relationship Id="rId720" Type="http://schemas.openxmlformats.org/officeDocument/2006/relationships/image" Target="../media/image1397.png"/><Relationship Id="rId818" Type="http://schemas.openxmlformats.org/officeDocument/2006/relationships/image" Target="../media/image1447.png"/><Relationship Id="rId152" Type="http://schemas.openxmlformats.org/officeDocument/2006/relationships/image" Target="../media/image1112.png"/><Relationship Id="rId457" Type="http://schemas.openxmlformats.org/officeDocument/2006/relationships/customXml" Target="../ink/ink1330.xml"/><Relationship Id="rId1003" Type="http://schemas.openxmlformats.org/officeDocument/2006/relationships/customXml" Target="../ink/ink1604.xml"/><Relationship Id="rId664" Type="http://schemas.openxmlformats.org/officeDocument/2006/relationships/customXml" Target="../ink/ink1434.xml"/><Relationship Id="rId871" Type="http://schemas.openxmlformats.org/officeDocument/2006/relationships/customXml" Target="../ink/ink1538.xml"/><Relationship Id="rId969" Type="http://schemas.openxmlformats.org/officeDocument/2006/relationships/customXml" Target="../ink/ink1587.xml"/><Relationship Id="rId14" Type="http://schemas.openxmlformats.org/officeDocument/2006/relationships/image" Target="../media/image1042.png"/><Relationship Id="rId317" Type="http://schemas.openxmlformats.org/officeDocument/2006/relationships/customXml" Target="../ink/ink1260.xml"/><Relationship Id="rId524" Type="http://schemas.openxmlformats.org/officeDocument/2006/relationships/image" Target="../media/image1299.png"/><Relationship Id="rId731" Type="http://schemas.openxmlformats.org/officeDocument/2006/relationships/customXml" Target="../ink/ink1468.xml"/><Relationship Id="rId98" Type="http://schemas.openxmlformats.org/officeDocument/2006/relationships/image" Target="../media/image1084.png"/><Relationship Id="rId163" Type="http://schemas.openxmlformats.org/officeDocument/2006/relationships/customXml" Target="../ink/ink1183.xml"/><Relationship Id="rId370" Type="http://schemas.openxmlformats.org/officeDocument/2006/relationships/image" Target="../media/image1222.png"/><Relationship Id="rId829" Type="http://schemas.openxmlformats.org/officeDocument/2006/relationships/customXml" Target="../ink/ink1517.xml"/><Relationship Id="rId1014" Type="http://schemas.openxmlformats.org/officeDocument/2006/relationships/image" Target="../media/image1547.png"/><Relationship Id="rId230" Type="http://schemas.openxmlformats.org/officeDocument/2006/relationships/image" Target="../media/image1151.png"/><Relationship Id="rId468" Type="http://schemas.openxmlformats.org/officeDocument/2006/relationships/image" Target="../media/image1271.png"/><Relationship Id="rId675" Type="http://schemas.openxmlformats.org/officeDocument/2006/relationships/image" Target="../media/image1375.png"/><Relationship Id="rId882" Type="http://schemas.openxmlformats.org/officeDocument/2006/relationships/image" Target="../media/image1479.png"/><Relationship Id="rId25" Type="http://schemas.openxmlformats.org/officeDocument/2006/relationships/customXml" Target="../ink/ink1114.xml"/><Relationship Id="rId328" Type="http://schemas.openxmlformats.org/officeDocument/2006/relationships/image" Target="../media/image1200.png"/><Relationship Id="rId535" Type="http://schemas.openxmlformats.org/officeDocument/2006/relationships/customXml" Target="../ink/ink1369.xml"/><Relationship Id="rId742" Type="http://schemas.openxmlformats.org/officeDocument/2006/relationships/image" Target="../media/image1409.png"/><Relationship Id="rId174" Type="http://schemas.openxmlformats.org/officeDocument/2006/relationships/image" Target="../media/image1123.png"/><Relationship Id="rId381" Type="http://schemas.openxmlformats.org/officeDocument/2006/relationships/customXml" Target="../ink/ink1292.xml"/><Relationship Id="rId602" Type="http://schemas.openxmlformats.org/officeDocument/2006/relationships/image" Target="../media/image1339.png"/><Relationship Id="rId1025" Type="http://schemas.openxmlformats.org/officeDocument/2006/relationships/customXml" Target="../ink/ink1615.xml"/><Relationship Id="rId241" Type="http://schemas.openxmlformats.org/officeDocument/2006/relationships/customXml" Target="../ink/ink1222.xml"/><Relationship Id="rId479" Type="http://schemas.openxmlformats.org/officeDocument/2006/relationships/customXml" Target="../ink/ink1341.xml"/><Relationship Id="rId686" Type="http://schemas.openxmlformats.org/officeDocument/2006/relationships/customXml" Target="../ink/ink1445.xml"/><Relationship Id="rId893" Type="http://schemas.openxmlformats.org/officeDocument/2006/relationships/customXml" Target="../ink/ink1549.xml"/><Relationship Id="rId907" Type="http://schemas.openxmlformats.org/officeDocument/2006/relationships/customXml" Target="../ink/ink1556.xml"/><Relationship Id="rId36" Type="http://schemas.openxmlformats.org/officeDocument/2006/relationships/image" Target="../media/image1053.png"/><Relationship Id="rId339" Type="http://schemas.openxmlformats.org/officeDocument/2006/relationships/customXml" Target="../ink/ink1271.xml"/><Relationship Id="rId546" Type="http://schemas.openxmlformats.org/officeDocument/2006/relationships/image" Target="../media/image1311.png"/><Relationship Id="rId753" Type="http://schemas.openxmlformats.org/officeDocument/2006/relationships/customXml" Target="../ink/ink1479.xml"/><Relationship Id="rId101" Type="http://schemas.openxmlformats.org/officeDocument/2006/relationships/customXml" Target="../ink/ink1152.xml"/><Relationship Id="rId185" Type="http://schemas.openxmlformats.org/officeDocument/2006/relationships/customXml" Target="../ink/ink1194.xml"/><Relationship Id="rId406" Type="http://schemas.openxmlformats.org/officeDocument/2006/relationships/image" Target="../media/image1240.png"/><Relationship Id="rId960" Type="http://schemas.openxmlformats.org/officeDocument/2006/relationships/image" Target="../media/image1520.png"/><Relationship Id="rId1036" Type="http://schemas.openxmlformats.org/officeDocument/2006/relationships/image" Target="../media/image1558.png"/><Relationship Id="rId392" Type="http://schemas.openxmlformats.org/officeDocument/2006/relationships/image" Target="../media/image1233.png"/><Relationship Id="rId613" Type="http://schemas.openxmlformats.org/officeDocument/2006/relationships/customXml" Target="../ink/ink1408.xml"/><Relationship Id="rId697" Type="http://schemas.openxmlformats.org/officeDocument/2006/relationships/image" Target="../media/image1386.png"/><Relationship Id="rId820" Type="http://schemas.openxmlformats.org/officeDocument/2006/relationships/image" Target="../media/image1448.png"/><Relationship Id="rId918" Type="http://schemas.openxmlformats.org/officeDocument/2006/relationships/image" Target="../media/image1497.png"/><Relationship Id="rId252" Type="http://schemas.openxmlformats.org/officeDocument/2006/relationships/image" Target="../media/image1162.png"/><Relationship Id="rId47" Type="http://schemas.openxmlformats.org/officeDocument/2006/relationships/customXml" Target="../ink/ink1125.xml"/><Relationship Id="rId112" Type="http://schemas.openxmlformats.org/officeDocument/2006/relationships/image" Target="../media/image1091.png"/><Relationship Id="rId557" Type="http://schemas.openxmlformats.org/officeDocument/2006/relationships/customXml" Target="../ink/ink1380.xml"/><Relationship Id="rId764" Type="http://schemas.openxmlformats.org/officeDocument/2006/relationships/image" Target="../media/image1420.png"/><Relationship Id="rId971" Type="http://schemas.openxmlformats.org/officeDocument/2006/relationships/customXml" Target="../ink/ink1588.xml"/><Relationship Id="rId196" Type="http://schemas.openxmlformats.org/officeDocument/2006/relationships/image" Target="../media/image1134.png"/><Relationship Id="rId417" Type="http://schemas.openxmlformats.org/officeDocument/2006/relationships/customXml" Target="../ink/ink1310.xml"/><Relationship Id="rId624" Type="http://schemas.openxmlformats.org/officeDocument/2006/relationships/image" Target="../media/image1350.png"/><Relationship Id="rId831" Type="http://schemas.openxmlformats.org/officeDocument/2006/relationships/customXml" Target="../ink/ink1518.xml"/><Relationship Id="rId1047" Type="http://schemas.openxmlformats.org/officeDocument/2006/relationships/customXml" Target="../ink/ink1626.xml"/><Relationship Id="rId263" Type="http://schemas.openxmlformats.org/officeDocument/2006/relationships/customXml" Target="../ink/ink1233.xml"/><Relationship Id="rId470" Type="http://schemas.openxmlformats.org/officeDocument/2006/relationships/image" Target="../media/image1272.png"/><Relationship Id="rId929" Type="http://schemas.openxmlformats.org/officeDocument/2006/relationships/customXml" Target="../ink/ink1567.xml"/><Relationship Id="rId58" Type="http://schemas.openxmlformats.org/officeDocument/2006/relationships/image" Target="../media/image1064.png"/><Relationship Id="rId123" Type="http://schemas.openxmlformats.org/officeDocument/2006/relationships/customXml" Target="../ink/ink1163.xml"/><Relationship Id="rId330" Type="http://schemas.openxmlformats.org/officeDocument/2006/relationships/image" Target="../media/image1201.png"/><Relationship Id="rId568" Type="http://schemas.openxmlformats.org/officeDocument/2006/relationships/image" Target="../media/image1322.png"/><Relationship Id="rId775" Type="http://schemas.openxmlformats.org/officeDocument/2006/relationships/customXml" Target="../ink/ink1490.xml"/><Relationship Id="rId982" Type="http://schemas.openxmlformats.org/officeDocument/2006/relationships/image" Target="../media/image1531.png"/><Relationship Id="rId428" Type="http://schemas.openxmlformats.org/officeDocument/2006/relationships/image" Target="../media/image1251.png"/><Relationship Id="rId635" Type="http://schemas.openxmlformats.org/officeDocument/2006/relationships/image" Target="../media/image1355.png"/><Relationship Id="rId842" Type="http://schemas.openxmlformats.org/officeDocument/2006/relationships/image" Target="../media/image1459.png"/><Relationship Id="rId1058" Type="http://schemas.openxmlformats.org/officeDocument/2006/relationships/image" Target="../media/image1569.png"/><Relationship Id="rId274" Type="http://schemas.openxmlformats.org/officeDocument/2006/relationships/image" Target="../media/image1173.png"/><Relationship Id="rId481" Type="http://schemas.openxmlformats.org/officeDocument/2006/relationships/customXml" Target="../ink/ink1342.xml"/><Relationship Id="rId702" Type="http://schemas.openxmlformats.org/officeDocument/2006/relationships/image" Target="../media/image1388.png"/><Relationship Id="rId69" Type="http://schemas.openxmlformats.org/officeDocument/2006/relationships/customXml" Target="../ink/ink1136.xml"/><Relationship Id="rId134" Type="http://schemas.openxmlformats.org/officeDocument/2006/relationships/image" Target="../media/image1102.png"/><Relationship Id="rId579" Type="http://schemas.openxmlformats.org/officeDocument/2006/relationships/customXml" Target="../ink/ink1391.xml"/><Relationship Id="rId786" Type="http://schemas.openxmlformats.org/officeDocument/2006/relationships/image" Target="../media/image1431.png"/><Relationship Id="rId993" Type="http://schemas.openxmlformats.org/officeDocument/2006/relationships/customXml" Target="../ink/ink1599.xml"/><Relationship Id="rId341" Type="http://schemas.openxmlformats.org/officeDocument/2006/relationships/customXml" Target="../ink/ink1272.xml"/><Relationship Id="rId439" Type="http://schemas.openxmlformats.org/officeDocument/2006/relationships/customXml" Target="../ink/ink1321.xml"/><Relationship Id="rId646" Type="http://schemas.openxmlformats.org/officeDocument/2006/relationships/customXml" Target="../ink/ink1425.xml"/><Relationship Id="rId201" Type="http://schemas.openxmlformats.org/officeDocument/2006/relationships/customXml" Target="../ink/ink1202.xml"/><Relationship Id="rId285" Type="http://schemas.openxmlformats.org/officeDocument/2006/relationships/customXml" Target="../ink/ink1244.xml"/><Relationship Id="rId506" Type="http://schemas.openxmlformats.org/officeDocument/2006/relationships/image" Target="../media/image1290.png"/><Relationship Id="rId853" Type="http://schemas.openxmlformats.org/officeDocument/2006/relationships/customXml" Target="../ink/ink1529.xml"/><Relationship Id="rId492" Type="http://schemas.openxmlformats.org/officeDocument/2006/relationships/image" Target="../media/image1283.png"/><Relationship Id="rId713" Type="http://schemas.openxmlformats.org/officeDocument/2006/relationships/customXml" Target="../ink/ink1459.xml"/><Relationship Id="rId797" Type="http://schemas.openxmlformats.org/officeDocument/2006/relationships/customXml" Target="../ink/ink1501.xml"/><Relationship Id="rId920" Type="http://schemas.openxmlformats.org/officeDocument/2006/relationships/image" Target="../media/image1498.png"/><Relationship Id="rId145" Type="http://schemas.openxmlformats.org/officeDocument/2006/relationships/customXml" Target="../ink/ink1174.xml"/><Relationship Id="rId352" Type="http://schemas.openxmlformats.org/officeDocument/2006/relationships/image" Target="../media/image1213.png"/><Relationship Id="rId212" Type="http://schemas.openxmlformats.org/officeDocument/2006/relationships/image" Target="../media/image1142.png"/><Relationship Id="rId657" Type="http://schemas.openxmlformats.org/officeDocument/2006/relationships/image" Target="../media/image1366.png"/><Relationship Id="rId864" Type="http://schemas.openxmlformats.org/officeDocument/2006/relationships/image" Target="../media/image1470.png"/><Relationship Id="rId296" Type="http://schemas.openxmlformats.org/officeDocument/2006/relationships/image" Target="../media/image1184.png"/><Relationship Id="rId517" Type="http://schemas.openxmlformats.org/officeDocument/2006/relationships/customXml" Target="../ink/ink1360.xml"/><Relationship Id="rId724" Type="http://schemas.openxmlformats.org/officeDocument/2006/relationships/image" Target="../media/image1399.png"/><Relationship Id="rId931" Type="http://schemas.openxmlformats.org/officeDocument/2006/relationships/customXml" Target="../ink/ink1568.xml"/><Relationship Id="rId60" Type="http://schemas.openxmlformats.org/officeDocument/2006/relationships/image" Target="../media/image1065.png"/><Relationship Id="rId156" Type="http://schemas.openxmlformats.org/officeDocument/2006/relationships/image" Target="../media/image1114.png"/><Relationship Id="rId363" Type="http://schemas.openxmlformats.org/officeDocument/2006/relationships/customXml" Target="../ink/ink1283.xml"/><Relationship Id="rId570" Type="http://schemas.openxmlformats.org/officeDocument/2006/relationships/image" Target="../media/image1323.png"/><Relationship Id="rId1007" Type="http://schemas.openxmlformats.org/officeDocument/2006/relationships/customXml" Target="../ink/ink1606.xml"/><Relationship Id="rId223" Type="http://schemas.openxmlformats.org/officeDocument/2006/relationships/customXml" Target="../ink/ink1213.xml"/><Relationship Id="rId430" Type="http://schemas.openxmlformats.org/officeDocument/2006/relationships/image" Target="../media/image1252.png"/><Relationship Id="rId668" Type="http://schemas.openxmlformats.org/officeDocument/2006/relationships/customXml" Target="../ink/ink1436.xml"/><Relationship Id="rId875" Type="http://schemas.openxmlformats.org/officeDocument/2006/relationships/customXml" Target="../ink/ink1540.xml"/><Relationship Id="rId1060" Type="http://schemas.openxmlformats.org/officeDocument/2006/relationships/image" Target="../media/image1570.png"/><Relationship Id="rId18" Type="http://schemas.openxmlformats.org/officeDocument/2006/relationships/image" Target="../media/image1044.png"/><Relationship Id="rId528" Type="http://schemas.openxmlformats.org/officeDocument/2006/relationships/image" Target="../media/image1301.png"/><Relationship Id="rId735" Type="http://schemas.openxmlformats.org/officeDocument/2006/relationships/customXml" Target="../ink/ink1470.xml"/><Relationship Id="rId942" Type="http://schemas.openxmlformats.org/officeDocument/2006/relationships/image" Target="../media/image1509.png"/><Relationship Id="rId167" Type="http://schemas.openxmlformats.org/officeDocument/2006/relationships/customXml" Target="../ink/ink1185.xml"/><Relationship Id="rId374" Type="http://schemas.openxmlformats.org/officeDocument/2006/relationships/image" Target="../media/image1224.png"/><Relationship Id="rId581" Type="http://schemas.openxmlformats.org/officeDocument/2006/relationships/customXml" Target="../ink/ink1392.xml"/><Relationship Id="rId1018" Type="http://schemas.openxmlformats.org/officeDocument/2006/relationships/image" Target="../media/image1549.png"/><Relationship Id="rId71" Type="http://schemas.openxmlformats.org/officeDocument/2006/relationships/customXml" Target="../ink/ink1137.xml"/><Relationship Id="rId234" Type="http://schemas.openxmlformats.org/officeDocument/2006/relationships/image" Target="../media/image1153.png"/><Relationship Id="rId679" Type="http://schemas.openxmlformats.org/officeDocument/2006/relationships/image" Target="../media/image1377.png"/><Relationship Id="rId802" Type="http://schemas.openxmlformats.org/officeDocument/2006/relationships/image" Target="../media/image1439.png"/><Relationship Id="rId886" Type="http://schemas.openxmlformats.org/officeDocument/2006/relationships/image" Target="../media/image1481.png"/><Relationship Id="rId2" Type="http://schemas.openxmlformats.org/officeDocument/2006/relationships/image" Target="../media/image1036.png"/><Relationship Id="rId29" Type="http://schemas.openxmlformats.org/officeDocument/2006/relationships/customXml" Target="../ink/ink1116.xml"/><Relationship Id="rId441" Type="http://schemas.openxmlformats.org/officeDocument/2006/relationships/customXml" Target="../ink/ink1322.xml"/><Relationship Id="rId539" Type="http://schemas.openxmlformats.org/officeDocument/2006/relationships/customXml" Target="../ink/ink1371.xml"/><Relationship Id="rId746" Type="http://schemas.openxmlformats.org/officeDocument/2006/relationships/image" Target="../media/image1411.png"/><Relationship Id="rId178" Type="http://schemas.openxmlformats.org/officeDocument/2006/relationships/image" Target="../media/image1125.png"/><Relationship Id="rId301" Type="http://schemas.openxmlformats.org/officeDocument/2006/relationships/customXml" Target="../ink/ink1252.xml"/><Relationship Id="rId953" Type="http://schemas.openxmlformats.org/officeDocument/2006/relationships/customXml" Target="../ink/ink1579.xml"/><Relationship Id="rId1029" Type="http://schemas.openxmlformats.org/officeDocument/2006/relationships/customXml" Target="../ink/ink1617.xml"/><Relationship Id="rId82" Type="http://schemas.openxmlformats.org/officeDocument/2006/relationships/image" Target="../media/image1076.png"/><Relationship Id="rId385" Type="http://schemas.openxmlformats.org/officeDocument/2006/relationships/customXml" Target="../ink/ink1294.xml"/><Relationship Id="rId592" Type="http://schemas.openxmlformats.org/officeDocument/2006/relationships/image" Target="../media/image1334.png"/><Relationship Id="rId606" Type="http://schemas.openxmlformats.org/officeDocument/2006/relationships/image" Target="../media/image1341.png"/><Relationship Id="rId813" Type="http://schemas.openxmlformats.org/officeDocument/2006/relationships/customXml" Target="../ink/ink1509.xml"/><Relationship Id="rId245" Type="http://schemas.openxmlformats.org/officeDocument/2006/relationships/customXml" Target="../ink/ink1224.xml"/><Relationship Id="rId452" Type="http://schemas.openxmlformats.org/officeDocument/2006/relationships/image" Target="../media/image1263.png"/><Relationship Id="rId897" Type="http://schemas.openxmlformats.org/officeDocument/2006/relationships/customXml" Target="../ink/ink1551.xml"/><Relationship Id="rId105" Type="http://schemas.openxmlformats.org/officeDocument/2006/relationships/customXml" Target="../ink/ink1154.xml"/><Relationship Id="rId312" Type="http://schemas.openxmlformats.org/officeDocument/2006/relationships/image" Target="../media/image1192.png"/><Relationship Id="rId757" Type="http://schemas.openxmlformats.org/officeDocument/2006/relationships/customXml" Target="../ink/ink1481.xml"/><Relationship Id="rId964" Type="http://schemas.openxmlformats.org/officeDocument/2006/relationships/image" Target="../media/image1522.png"/><Relationship Id="rId93" Type="http://schemas.openxmlformats.org/officeDocument/2006/relationships/customXml" Target="../ink/ink1148.xml"/><Relationship Id="rId189" Type="http://schemas.openxmlformats.org/officeDocument/2006/relationships/customXml" Target="../ink/ink1196.xml"/><Relationship Id="rId396" Type="http://schemas.openxmlformats.org/officeDocument/2006/relationships/image" Target="../media/image1235.png"/><Relationship Id="rId617" Type="http://schemas.openxmlformats.org/officeDocument/2006/relationships/customXml" Target="../ink/ink1410.xml"/><Relationship Id="rId824" Type="http://schemas.openxmlformats.org/officeDocument/2006/relationships/image" Target="../media/image1450.png"/><Relationship Id="rId256" Type="http://schemas.openxmlformats.org/officeDocument/2006/relationships/image" Target="../media/image1164.png"/><Relationship Id="rId463" Type="http://schemas.openxmlformats.org/officeDocument/2006/relationships/customXml" Target="../ink/ink1333.xml"/><Relationship Id="rId670" Type="http://schemas.openxmlformats.org/officeDocument/2006/relationships/customXml" Target="../ink/ink1437.xml"/><Relationship Id="rId116" Type="http://schemas.openxmlformats.org/officeDocument/2006/relationships/image" Target="../media/image1093.png"/><Relationship Id="rId323" Type="http://schemas.openxmlformats.org/officeDocument/2006/relationships/customXml" Target="../ink/ink1263.xml"/><Relationship Id="rId530" Type="http://schemas.openxmlformats.org/officeDocument/2006/relationships/image" Target="../media/image1302.png"/><Relationship Id="rId768" Type="http://schemas.openxmlformats.org/officeDocument/2006/relationships/image" Target="../media/image1422.png"/><Relationship Id="rId975" Type="http://schemas.openxmlformats.org/officeDocument/2006/relationships/customXml" Target="../ink/ink1590.xml"/><Relationship Id="rId20" Type="http://schemas.openxmlformats.org/officeDocument/2006/relationships/image" Target="../media/image1045.png"/><Relationship Id="rId628" Type="http://schemas.openxmlformats.org/officeDocument/2006/relationships/image" Target="../media/image1352.png"/><Relationship Id="rId835" Type="http://schemas.openxmlformats.org/officeDocument/2006/relationships/customXml" Target="../ink/ink1520.xml"/><Relationship Id="rId267" Type="http://schemas.openxmlformats.org/officeDocument/2006/relationships/customXml" Target="../ink/ink1235.xml"/><Relationship Id="rId474" Type="http://schemas.openxmlformats.org/officeDocument/2006/relationships/image" Target="../media/image1274.png"/><Relationship Id="rId1020" Type="http://schemas.openxmlformats.org/officeDocument/2006/relationships/image" Target="../media/image1550.png"/><Relationship Id="rId127" Type="http://schemas.openxmlformats.org/officeDocument/2006/relationships/customXml" Target="../ink/ink1165.xml"/><Relationship Id="rId681" Type="http://schemas.openxmlformats.org/officeDocument/2006/relationships/image" Target="../media/image1378.png"/><Relationship Id="rId779" Type="http://schemas.openxmlformats.org/officeDocument/2006/relationships/customXml" Target="../ink/ink1492.xml"/><Relationship Id="rId902" Type="http://schemas.openxmlformats.org/officeDocument/2006/relationships/image" Target="../media/image1489.png"/><Relationship Id="rId986" Type="http://schemas.openxmlformats.org/officeDocument/2006/relationships/image" Target="../media/image1533.png"/><Relationship Id="rId31" Type="http://schemas.openxmlformats.org/officeDocument/2006/relationships/customXml" Target="../ink/ink1117.xml"/><Relationship Id="rId334" Type="http://schemas.openxmlformats.org/officeDocument/2006/relationships/image" Target="../media/image1203.png"/><Relationship Id="rId541" Type="http://schemas.openxmlformats.org/officeDocument/2006/relationships/customXml" Target="../ink/ink1372.xml"/><Relationship Id="rId639" Type="http://schemas.openxmlformats.org/officeDocument/2006/relationships/image" Target="../media/image1357.png"/><Relationship Id="rId180" Type="http://schemas.openxmlformats.org/officeDocument/2006/relationships/image" Target="../media/image1126.png"/><Relationship Id="rId278" Type="http://schemas.openxmlformats.org/officeDocument/2006/relationships/image" Target="../media/image1175.png"/><Relationship Id="rId401" Type="http://schemas.openxmlformats.org/officeDocument/2006/relationships/customXml" Target="../ink/ink1302.xml"/><Relationship Id="rId846" Type="http://schemas.openxmlformats.org/officeDocument/2006/relationships/image" Target="../media/image1461.png"/><Relationship Id="rId1031" Type="http://schemas.openxmlformats.org/officeDocument/2006/relationships/customXml" Target="../ink/ink1618.xml"/><Relationship Id="rId485" Type="http://schemas.openxmlformats.org/officeDocument/2006/relationships/customXml" Target="../ink/ink1344.xml"/><Relationship Id="rId692" Type="http://schemas.openxmlformats.org/officeDocument/2006/relationships/customXml" Target="../ink/ink1448.xml"/><Relationship Id="rId706" Type="http://schemas.openxmlformats.org/officeDocument/2006/relationships/image" Target="../media/image1390.png"/><Relationship Id="rId913" Type="http://schemas.openxmlformats.org/officeDocument/2006/relationships/customXml" Target="../ink/ink1559.xml"/><Relationship Id="rId42" Type="http://schemas.openxmlformats.org/officeDocument/2006/relationships/image" Target="../media/image1056.png"/><Relationship Id="rId138" Type="http://schemas.openxmlformats.org/officeDocument/2006/relationships/image" Target="../media/image1104.png"/><Relationship Id="rId345" Type="http://schemas.openxmlformats.org/officeDocument/2006/relationships/customXml" Target="../ink/ink1274.xml"/><Relationship Id="rId552" Type="http://schemas.openxmlformats.org/officeDocument/2006/relationships/image" Target="../media/image1314.png"/><Relationship Id="rId997" Type="http://schemas.openxmlformats.org/officeDocument/2006/relationships/customXml" Target="../ink/ink1601.xml"/><Relationship Id="rId191" Type="http://schemas.openxmlformats.org/officeDocument/2006/relationships/customXml" Target="../ink/ink1197.xml"/><Relationship Id="rId205" Type="http://schemas.openxmlformats.org/officeDocument/2006/relationships/customXml" Target="../ink/ink1204.xml"/><Relationship Id="rId412" Type="http://schemas.openxmlformats.org/officeDocument/2006/relationships/image" Target="../media/image1243.png"/><Relationship Id="rId857" Type="http://schemas.openxmlformats.org/officeDocument/2006/relationships/customXml" Target="../ink/ink1531.xml"/><Relationship Id="rId1042" Type="http://schemas.openxmlformats.org/officeDocument/2006/relationships/image" Target="../media/image1561.png"/><Relationship Id="rId289" Type="http://schemas.openxmlformats.org/officeDocument/2006/relationships/customXml" Target="../ink/ink1246.xml"/><Relationship Id="rId496" Type="http://schemas.openxmlformats.org/officeDocument/2006/relationships/image" Target="../media/image1285.png"/><Relationship Id="rId717" Type="http://schemas.openxmlformats.org/officeDocument/2006/relationships/customXml" Target="../ink/ink1461.xml"/><Relationship Id="rId924" Type="http://schemas.openxmlformats.org/officeDocument/2006/relationships/image" Target="../media/image1500.png"/><Relationship Id="rId53" Type="http://schemas.openxmlformats.org/officeDocument/2006/relationships/customXml" Target="../ink/ink1128.xml"/><Relationship Id="rId149" Type="http://schemas.openxmlformats.org/officeDocument/2006/relationships/customXml" Target="../ink/ink1176.xml"/><Relationship Id="rId356" Type="http://schemas.openxmlformats.org/officeDocument/2006/relationships/image" Target="../media/image1215.png"/><Relationship Id="rId563" Type="http://schemas.openxmlformats.org/officeDocument/2006/relationships/customXml" Target="../ink/ink1383.xml"/><Relationship Id="rId770" Type="http://schemas.openxmlformats.org/officeDocument/2006/relationships/image" Target="../media/image1423.png"/><Relationship Id="rId216" Type="http://schemas.openxmlformats.org/officeDocument/2006/relationships/image" Target="../media/image1144.png"/><Relationship Id="rId423" Type="http://schemas.openxmlformats.org/officeDocument/2006/relationships/customXml" Target="../ink/ink1313.xml"/><Relationship Id="rId868" Type="http://schemas.openxmlformats.org/officeDocument/2006/relationships/image" Target="../media/image1472.png"/><Relationship Id="rId1053" Type="http://schemas.openxmlformats.org/officeDocument/2006/relationships/customXml" Target="../ink/ink1629.xml"/><Relationship Id="rId630" Type="http://schemas.openxmlformats.org/officeDocument/2006/relationships/image" Target="../media/image1353.png"/><Relationship Id="rId728" Type="http://schemas.openxmlformats.org/officeDocument/2006/relationships/image" Target="../media/image1402.png"/><Relationship Id="rId935" Type="http://schemas.openxmlformats.org/officeDocument/2006/relationships/customXml" Target="../ink/ink1570.xml"/><Relationship Id="rId64" Type="http://schemas.openxmlformats.org/officeDocument/2006/relationships/image" Target="../media/image1067.png"/><Relationship Id="rId367" Type="http://schemas.openxmlformats.org/officeDocument/2006/relationships/customXml" Target="../ink/ink1285.xml"/><Relationship Id="rId574" Type="http://schemas.openxmlformats.org/officeDocument/2006/relationships/image" Target="../media/image1325.png"/><Relationship Id="rId227" Type="http://schemas.openxmlformats.org/officeDocument/2006/relationships/customXml" Target="../ink/ink1215.xml"/><Relationship Id="rId781" Type="http://schemas.openxmlformats.org/officeDocument/2006/relationships/customXml" Target="../ink/ink1493.xml"/><Relationship Id="rId879" Type="http://schemas.openxmlformats.org/officeDocument/2006/relationships/customXml" Target="../ink/ink1542.xml"/><Relationship Id="rId434" Type="http://schemas.openxmlformats.org/officeDocument/2006/relationships/image" Target="../media/image1254.png"/><Relationship Id="rId641" Type="http://schemas.openxmlformats.org/officeDocument/2006/relationships/image" Target="../media/image1358.png"/><Relationship Id="rId739" Type="http://schemas.openxmlformats.org/officeDocument/2006/relationships/customXml" Target="../ink/ink1472.xml"/><Relationship Id="rId280" Type="http://schemas.openxmlformats.org/officeDocument/2006/relationships/image" Target="../media/image1176.png"/><Relationship Id="rId501" Type="http://schemas.openxmlformats.org/officeDocument/2006/relationships/customXml" Target="../ink/ink1352.xml"/><Relationship Id="rId946" Type="http://schemas.openxmlformats.org/officeDocument/2006/relationships/image" Target="../media/image1513.png"/><Relationship Id="rId75" Type="http://schemas.openxmlformats.org/officeDocument/2006/relationships/customXml" Target="../ink/ink1139.xml"/><Relationship Id="rId140" Type="http://schemas.openxmlformats.org/officeDocument/2006/relationships/image" Target="../media/image1105.png"/><Relationship Id="rId378" Type="http://schemas.openxmlformats.org/officeDocument/2006/relationships/image" Target="../media/image1226.png"/><Relationship Id="rId585" Type="http://schemas.openxmlformats.org/officeDocument/2006/relationships/customXml" Target="../ink/ink1394.xml"/><Relationship Id="rId792" Type="http://schemas.openxmlformats.org/officeDocument/2006/relationships/image" Target="../media/image1434.png"/><Relationship Id="rId806" Type="http://schemas.openxmlformats.org/officeDocument/2006/relationships/image" Target="../media/image1441.png"/><Relationship Id="rId6" Type="http://schemas.openxmlformats.org/officeDocument/2006/relationships/image" Target="../media/image1038.png"/><Relationship Id="rId238" Type="http://schemas.openxmlformats.org/officeDocument/2006/relationships/image" Target="../media/image1155.png"/><Relationship Id="rId445" Type="http://schemas.openxmlformats.org/officeDocument/2006/relationships/customXml" Target="../ink/ink1324.xml"/><Relationship Id="rId652" Type="http://schemas.openxmlformats.org/officeDocument/2006/relationships/customXml" Target="../ink/ink1428.xml"/><Relationship Id="rId291" Type="http://schemas.openxmlformats.org/officeDocument/2006/relationships/customXml" Target="../ink/ink1247.xml"/><Relationship Id="rId305" Type="http://schemas.openxmlformats.org/officeDocument/2006/relationships/customXml" Target="../ink/ink1254.xml"/><Relationship Id="rId512" Type="http://schemas.openxmlformats.org/officeDocument/2006/relationships/image" Target="../media/image1293.png"/><Relationship Id="rId957" Type="http://schemas.openxmlformats.org/officeDocument/2006/relationships/customXml" Target="../ink/ink1581.xml"/><Relationship Id="rId86" Type="http://schemas.openxmlformats.org/officeDocument/2006/relationships/image" Target="../media/image1078.png"/><Relationship Id="rId151" Type="http://schemas.openxmlformats.org/officeDocument/2006/relationships/customXml" Target="../ink/ink1177.xml"/><Relationship Id="rId389" Type="http://schemas.openxmlformats.org/officeDocument/2006/relationships/customXml" Target="../ink/ink1296.xml"/><Relationship Id="rId596" Type="http://schemas.openxmlformats.org/officeDocument/2006/relationships/image" Target="../media/image1336.png"/><Relationship Id="rId817" Type="http://schemas.openxmlformats.org/officeDocument/2006/relationships/customXml" Target="../ink/ink1511.xml"/><Relationship Id="rId1002" Type="http://schemas.openxmlformats.org/officeDocument/2006/relationships/image" Target="../media/image1541.png"/><Relationship Id="rId249" Type="http://schemas.openxmlformats.org/officeDocument/2006/relationships/customXml" Target="../ink/ink1226.xml"/><Relationship Id="rId456" Type="http://schemas.openxmlformats.org/officeDocument/2006/relationships/image" Target="../media/image1265.png"/><Relationship Id="rId663" Type="http://schemas.openxmlformats.org/officeDocument/2006/relationships/image" Target="../media/image1369.png"/><Relationship Id="rId870" Type="http://schemas.openxmlformats.org/officeDocument/2006/relationships/image" Target="../media/image1473.png"/><Relationship Id="rId13" Type="http://schemas.openxmlformats.org/officeDocument/2006/relationships/customXml" Target="../ink/ink1108.xml"/><Relationship Id="rId109" Type="http://schemas.openxmlformats.org/officeDocument/2006/relationships/customXml" Target="../ink/ink1156.xml"/><Relationship Id="rId316" Type="http://schemas.openxmlformats.org/officeDocument/2006/relationships/image" Target="../media/image1194.png"/><Relationship Id="rId523" Type="http://schemas.openxmlformats.org/officeDocument/2006/relationships/customXml" Target="../ink/ink1363.xml"/><Relationship Id="rId968" Type="http://schemas.openxmlformats.org/officeDocument/2006/relationships/image" Target="../media/image1524.png"/><Relationship Id="rId97" Type="http://schemas.openxmlformats.org/officeDocument/2006/relationships/customXml" Target="../ink/ink1150.xml"/><Relationship Id="rId730" Type="http://schemas.openxmlformats.org/officeDocument/2006/relationships/image" Target="../media/image1403.png"/><Relationship Id="rId828" Type="http://schemas.openxmlformats.org/officeDocument/2006/relationships/image" Target="../media/image1452.png"/><Relationship Id="rId1013" Type="http://schemas.openxmlformats.org/officeDocument/2006/relationships/customXml" Target="../ink/ink1609.xml"/><Relationship Id="rId162" Type="http://schemas.openxmlformats.org/officeDocument/2006/relationships/image" Target="../media/image1117.png"/><Relationship Id="rId467" Type="http://schemas.openxmlformats.org/officeDocument/2006/relationships/customXml" Target="../ink/ink1335.xml"/><Relationship Id="rId674" Type="http://schemas.openxmlformats.org/officeDocument/2006/relationships/customXml" Target="../ink/ink1439.xml"/><Relationship Id="rId881" Type="http://schemas.openxmlformats.org/officeDocument/2006/relationships/customXml" Target="../ink/ink1543.xml"/><Relationship Id="rId979" Type="http://schemas.openxmlformats.org/officeDocument/2006/relationships/customXml" Target="../ink/ink1592.xml"/><Relationship Id="rId24" Type="http://schemas.openxmlformats.org/officeDocument/2006/relationships/image" Target="../media/image1047.png"/><Relationship Id="rId327" Type="http://schemas.openxmlformats.org/officeDocument/2006/relationships/customXml" Target="../ink/ink1265.xml"/><Relationship Id="rId534" Type="http://schemas.openxmlformats.org/officeDocument/2006/relationships/image" Target="../media/image1304.png"/><Relationship Id="rId741" Type="http://schemas.openxmlformats.org/officeDocument/2006/relationships/customXml" Target="../ink/ink1473.xml"/><Relationship Id="rId839" Type="http://schemas.openxmlformats.org/officeDocument/2006/relationships/customXml" Target="../ink/ink1522.xml"/><Relationship Id="rId173" Type="http://schemas.openxmlformats.org/officeDocument/2006/relationships/customXml" Target="../ink/ink1188.xml"/><Relationship Id="rId380" Type="http://schemas.openxmlformats.org/officeDocument/2006/relationships/image" Target="../media/image1227.png"/><Relationship Id="rId601" Type="http://schemas.openxmlformats.org/officeDocument/2006/relationships/customXml" Target="../ink/ink1402.xml"/><Relationship Id="rId1024" Type="http://schemas.openxmlformats.org/officeDocument/2006/relationships/image" Target="../media/image1552.png"/><Relationship Id="rId240" Type="http://schemas.openxmlformats.org/officeDocument/2006/relationships/image" Target="../media/image1156.png"/><Relationship Id="rId478" Type="http://schemas.openxmlformats.org/officeDocument/2006/relationships/image" Target="../media/image1276.png"/><Relationship Id="rId685" Type="http://schemas.openxmlformats.org/officeDocument/2006/relationships/image" Target="../media/image1380.png"/><Relationship Id="rId892" Type="http://schemas.openxmlformats.org/officeDocument/2006/relationships/image" Target="../media/image1484.png"/><Relationship Id="rId906" Type="http://schemas.openxmlformats.org/officeDocument/2006/relationships/image" Target="../media/image1491.png"/><Relationship Id="rId35" Type="http://schemas.openxmlformats.org/officeDocument/2006/relationships/customXml" Target="../ink/ink1119.xml"/><Relationship Id="rId100" Type="http://schemas.openxmlformats.org/officeDocument/2006/relationships/image" Target="../media/image1085.png"/><Relationship Id="rId338" Type="http://schemas.openxmlformats.org/officeDocument/2006/relationships/image" Target="../media/image1205.png"/><Relationship Id="rId545" Type="http://schemas.openxmlformats.org/officeDocument/2006/relationships/customXml" Target="../ink/ink1374.xml"/><Relationship Id="rId752" Type="http://schemas.openxmlformats.org/officeDocument/2006/relationships/image" Target="../media/image1414.png"/><Relationship Id="rId184" Type="http://schemas.openxmlformats.org/officeDocument/2006/relationships/image" Target="../media/image1128.png"/><Relationship Id="rId391" Type="http://schemas.openxmlformats.org/officeDocument/2006/relationships/customXml" Target="../ink/ink1297.xml"/><Relationship Id="rId405" Type="http://schemas.openxmlformats.org/officeDocument/2006/relationships/customXml" Target="../ink/ink1304.xml"/><Relationship Id="rId612" Type="http://schemas.openxmlformats.org/officeDocument/2006/relationships/image" Target="../media/image1344.png"/><Relationship Id="rId1035" Type="http://schemas.openxmlformats.org/officeDocument/2006/relationships/customXml" Target="../ink/ink1620.xml"/><Relationship Id="rId251" Type="http://schemas.openxmlformats.org/officeDocument/2006/relationships/customXml" Target="../ink/ink1227.xml"/><Relationship Id="rId489" Type="http://schemas.openxmlformats.org/officeDocument/2006/relationships/customXml" Target="../ink/ink1346.xml"/><Relationship Id="rId696" Type="http://schemas.openxmlformats.org/officeDocument/2006/relationships/customXml" Target="../ink/ink1450.xml"/><Relationship Id="rId917" Type="http://schemas.openxmlformats.org/officeDocument/2006/relationships/customXml" Target="../ink/ink1561.xml"/><Relationship Id="rId46" Type="http://schemas.openxmlformats.org/officeDocument/2006/relationships/image" Target="../media/image1058.png"/><Relationship Id="rId349" Type="http://schemas.openxmlformats.org/officeDocument/2006/relationships/customXml" Target="../ink/ink1276.xml"/><Relationship Id="rId556" Type="http://schemas.openxmlformats.org/officeDocument/2006/relationships/image" Target="../media/image1316.png"/><Relationship Id="rId763" Type="http://schemas.openxmlformats.org/officeDocument/2006/relationships/customXml" Target="../ink/ink1484.xml"/><Relationship Id="rId111" Type="http://schemas.openxmlformats.org/officeDocument/2006/relationships/customXml" Target="../ink/ink1157.xml"/><Relationship Id="rId195" Type="http://schemas.openxmlformats.org/officeDocument/2006/relationships/customXml" Target="../ink/ink1199.xml"/><Relationship Id="rId209" Type="http://schemas.openxmlformats.org/officeDocument/2006/relationships/customXml" Target="../ink/ink1206.xml"/><Relationship Id="rId416" Type="http://schemas.openxmlformats.org/officeDocument/2006/relationships/image" Target="../media/image1245.png"/><Relationship Id="rId970" Type="http://schemas.openxmlformats.org/officeDocument/2006/relationships/image" Target="../media/image1525.png"/><Relationship Id="rId1046" Type="http://schemas.openxmlformats.org/officeDocument/2006/relationships/image" Target="../media/image1563.png"/><Relationship Id="rId623" Type="http://schemas.openxmlformats.org/officeDocument/2006/relationships/customXml" Target="../ink/ink1413.xml"/><Relationship Id="rId830" Type="http://schemas.openxmlformats.org/officeDocument/2006/relationships/image" Target="../media/image1453.png"/><Relationship Id="rId928" Type="http://schemas.openxmlformats.org/officeDocument/2006/relationships/image" Target="../media/image1502.png"/><Relationship Id="rId57" Type="http://schemas.openxmlformats.org/officeDocument/2006/relationships/customXml" Target="../ink/ink1130.xml"/><Relationship Id="rId262" Type="http://schemas.openxmlformats.org/officeDocument/2006/relationships/image" Target="../media/image1167.png"/><Relationship Id="rId567" Type="http://schemas.openxmlformats.org/officeDocument/2006/relationships/customXml" Target="../ink/ink1385.xml"/><Relationship Id="rId122" Type="http://schemas.openxmlformats.org/officeDocument/2006/relationships/image" Target="../media/image1096.png"/><Relationship Id="rId774" Type="http://schemas.openxmlformats.org/officeDocument/2006/relationships/image" Target="../media/image1425.png"/><Relationship Id="rId981" Type="http://schemas.openxmlformats.org/officeDocument/2006/relationships/customXml" Target="../ink/ink1593.xml"/><Relationship Id="rId1057" Type="http://schemas.openxmlformats.org/officeDocument/2006/relationships/customXml" Target="../ink/ink1631.xml"/><Relationship Id="rId427" Type="http://schemas.openxmlformats.org/officeDocument/2006/relationships/customXml" Target="../ink/ink1315.xml"/><Relationship Id="rId634" Type="http://schemas.openxmlformats.org/officeDocument/2006/relationships/customXml" Target="../ink/ink1419.xml"/><Relationship Id="rId841" Type="http://schemas.openxmlformats.org/officeDocument/2006/relationships/customXml" Target="../ink/ink1523.xml"/><Relationship Id="rId273" Type="http://schemas.openxmlformats.org/officeDocument/2006/relationships/customXml" Target="../ink/ink1238.xml"/><Relationship Id="rId480" Type="http://schemas.openxmlformats.org/officeDocument/2006/relationships/image" Target="../media/image1277.png"/><Relationship Id="rId701" Type="http://schemas.openxmlformats.org/officeDocument/2006/relationships/customXml" Target="../ink/ink1453.xml"/><Relationship Id="rId939" Type="http://schemas.openxmlformats.org/officeDocument/2006/relationships/customXml" Target="../ink/ink1572.xml"/><Relationship Id="rId68" Type="http://schemas.openxmlformats.org/officeDocument/2006/relationships/image" Target="../media/image1069.png"/><Relationship Id="rId133" Type="http://schemas.openxmlformats.org/officeDocument/2006/relationships/customXml" Target="../ink/ink1168.xml"/><Relationship Id="rId340" Type="http://schemas.openxmlformats.org/officeDocument/2006/relationships/image" Target="../media/image1206.png"/><Relationship Id="rId578" Type="http://schemas.openxmlformats.org/officeDocument/2006/relationships/image" Target="../media/image1327.png"/><Relationship Id="rId785" Type="http://schemas.openxmlformats.org/officeDocument/2006/relationships/customXml" Target="../ink/ink1495.xml"/><Relationship Id="rId992" Type="http://schemas.openxmlformats.org/officeDocument/2006/relationships/image" Target="../media/image1536.png"/><Relationship Id="rId200" Type="http://schemas.openxmlformats.org/officeDocument/2006/relationships/image" Target="../media/image1136.png"/><Relationship Id="rId438" Type="http://schemas.openxmlformats.org/officeDocument/2006/relationships/image" Target="../media/image1256.png"/><Relationship Id="rId645" Type="http://schemas.openxmlformats.org/officeDocument/2006/relationships/image" Target="../media/image1360.png"/><Relationship Id="rId852" Type="http://schemas.openxmlformats.org/officeDocument/2006/relationships/image" Target="../media/image1464.png"/><Relationship Id="rId284" Type="http://schemas.openxmlformats.org/officeDocument/2006/relationships/image" Target="../media/image1178.png"/><Relationship Id="rId491" Type="http://schemas.openxmlformats.org/officeDocument/2006/relationships/customXml" Target="../ink/ink1347.xml"/><Relationship Id="rId505" Type="http://schemas.openxmlformats.org/officeDocument/2006/relationships/customXml" Target="../ink/ink1354.xml"/><Relationship Id="rId712" Type="http://schemas.openxmlformats.org/officeDocument/2006/relationships/image" Target="../media/image1393.png"/><Relationship Id="rId79" Type="http://schemas.openxmlformats.org/officeDocument/2006/relationships/customXml" Target="../ink/ink1141.xml"/><Relationship Id="rId144" Type="http://schemas.openxmlformats.org/officeDocument/2006/relationships/image" Target="../media/image1107.png"/><Relationship Id="rId589" Type="http://schemas.openxmlformats.org/officeDocument/2006/relationships/customXml" Target="../ink/ink1396.xml"/><Relationship Id="rId796" Type="http://schemas.openxmlformats.org/officeDocument/2006/relationships/image" Target="../media/image1436.png"/><Relationship Id="rId351" Type="http://schemas.openxmlformats.org/officeDocument/2006/relationships/customXml" Target="../ink/ink1277.xml"/><Relationship Id="rId449" Type="http://schemas.openxmlformats.org/officeDocument/2006/relationships/customXml" Target="../ink/ink1326.xml"/><Relationship Id="rId656" Type="http://schemas.openxmlformats.org/officeDocument/2006/relationships/customXml" Target="../ink/ink1430.xml"/><Relationship Id="rId863" Type="http://schemas.openxmlformats.org/officeDocument/2006/relationships/customXml" Target="../ink/ink1534.xml"/><Relationship Id="rId211" Type="http://schemas.openxmlformats.org/officeDocument/2006/relationships/customXml" Target="../ink/ink1207.xml"/><Relationship Id="rId295" Type="http://schemas.openxmlformats.org/officeDocument/2006/relationships/customXml" Target="../ink/ink1249.xml"/><Relationship Id="rId309" Type="http://schemas.openxmlformats.org/officeDocument/2006/relationships/customXml" Target="../ink/ink1256.xml"/><Relationship Id="rId516" Type="http://schemas.openxmlformats.org/officeDocument/2006/relationships/image" Target="../media/image1295.png"/><Relationship Id="rId723" Type="http://schemas.openxmlformats.org/officeDocument/2006/relationships/customXml" Target="../ink/ink1464.xml"/><Relationship Id="rId930" Type="http://schemas.openxmlformats.org/officeDocument/2006/relationships/image" Target="../media/image1503.png"/><Relationship Id="rId1006" Type="http://schemas.openxmlformats.org/officeDocument/2006/relationships/image" Target="../media/image1543.png"/><Relationship Id="rId155" Type="http://schemas.openxmlformats.org/officeDocument/2006/relationships/customXml" Target="../ink/ink1179.xml"/><Relationship Id="rId362" Type="http://schemas.openxmlformats.org/officeDocument/2006/relationships/image" Target="../media/image1218.png"/><Relationship Id="rId222" Type="http://schemas.openxmlformats.org/officeDocument/2006/relationships/image" Target="../media/image1147.png"/><Relationship Id="rId667" Type="http://schemas.openxmlformats.org/officeDocument/2006/relationships/image" Target="../media/image1371.png"/><Relationship Id="rId874" Type="http://schemas.openxmlformats.org/officeDocument/2006/relationships/image" Target="../media/image1475.png"/><Relationship Id="rId17" Type="http://schemas.openxmlformats.org/officeDocument/2006/relationships/customXml" Target="../ink/ink1110.xml"/><Relationship Id="rId527" Type="http://schemas.openxmlformats.org/officeDocument/2006/relationships/customXml" Target="../ink/ink1365.xml"/><Relationship Id="rId734" Type="http://schemas.openxmlformats.org/officeDocument/2006/relationships/image" Target="../media/image1405.png"/><Relationship Id="rId941" Type="http://schemas.openxmlformats.org/officeDocument/2006/relationships/customXml" Target="../ink/ink1573.xml"/><Relationship Id="rId70" Type="http://schemas.openxmlformats.org/officeDocument/2006/relationships/image" Target="../media/image1070.png"/><Relationship Id="rId166" Type="http://schemas.openxmlformats.org/officeDocument/2006/relationships/image" Target="../media/image1119.png"/><Relationship Id="rId373" Type="http://schemas.openxmlformats.org/officeDocument/2006/relationships/customXml" Target="../ink/ink1288.xml"/><Relationship Id="rId580" Type="http://schemas.openxmlformats.org/officeDocument/2006/relationships/image" Target="../media/image1328.png"/><Relationship Id="rId801" Type="http://schemas.openxmlformats.org/officeDocument/2006/relationships/customXml" Target="../ink/ink1503.xml"/><Relationship Id="rId1017" Type="http://schemas.openxmlformats.org/officeDocument/2006/relationships/customXml" Target="../ink/ink1611.xml"/><Relationship Id="rId1" Type="http://schemas.openxmlformats.org/officeDocument/2006/relationships/slideLayout" Target="../slideLayouts/slideLayout1.xml"/><Relationship Id="rId233" Type="http://schemas.openxmlformats.org/officeDocument/2006/relationships/customXml" Target="../ink/ink1218.xml"/><Relationship Id="rId440" Type="http://schemas.openxmlformats.org/officeDocument/2006/relationships/image" Target="../media/image1257.png"/><Relationship Id="rId678" Type="http://schemas.openxmlformats.org/officeDocument/2006/relationships/customXml" Target="../ink/ink1441.xml"/><Relationship Id="rId885" Type="http://schemas.openxmlformats.org/officeDocument/2006/relationships/customXml" Target="../ink/ink1545.xml"/><Relationship Id="rId28" Type="http://schemas.openxmlformats.org/officeDocument/2006/relationships/image" Target="../media/image1049.png"/><Relationship Id="rId300" Type="http://schemas.openxmlformats.org/officeDocument/2006/relationships/image" Target="../media/image1186.png"/><Relationship Id="rId538" Type="http://schemas.openxmlformats.org/officeDocument/2006/relationships/image" Target="../media/image1306.png"/><Relationship Id="rId745" Type="http://schemas.openxmlformats.org/officeDocument/2006/relationships/customXml" Target="../ink/ink1475.xml"/><Relationship Id="rId952" Type="http://schemas.openxmlformats.org/officeDocument/2006/relationships/image" Target="../media/image1516.png"/><Relationship Id="rId81" Type="http://schemas.openxmlformats.org/officeDocument/2006/relationships/customXml" Target="../ink/ink1142.xml"/><Relationship Id="rId177" Type="http://schemas.openxmlformats.org/officeDocument/2006/relationships/customXml" Target="../ink/ink1190.xml"/><Relationship Id="rId384" Type="http://schemas.openxmlformats.org/officeDocument/2006/relationships/image" Target="../media/image1229.png"/><Relationship Id="rId591" Type="http://schemas.openxmlformats.org/officeDocument/2006/relationships/customXml" Target="../ink/ink1397.xml"/><Relationship Id="rId605" Type="http://schemas.openxmlformats.org/officeDocument/2006/relationships/customXml" Target="../ink/ink1404.xml"/><Relationship Id="rId812" Type="http://schemas.openxmlformats.org/officeDocument/2006/relationships/image" Target="../media/image1444.png"/><Relationship Id="rId1028" Type="http://schemas.openxmlformats.org/officeDocument/2006/relationships/image" Target="../media/image1554.png"/><Relationship Id="rId244" Type="http://schemas.openxmlformats.org/officeDocument/2006/relationships/image" Target="../media/image1158.png"/><Relationship Id="rId689" Type="http://schemas.openxmlformats.org/officeDocument/2006/relationships/image" Target="../media/image1382.png"/><Relationship Id="rId896" Type="http://schemas.openxmlformats.org/officeDocument/2006/relationships/image" Target="../media/image1486.png"/><Relationship Id="rId39" Type="http://schemas.openxmlformats.org/officeDocument/2006/relationships/customXml" Target="../ink/ink1121.xml"/><Relationship Id="rId451" Type="http://schemas.openxmlformats.org/officeDocument/2006/relationships/customXml" Target="../ink/ink1327.xml"/><Relationship Id="rId549" Type="http://schemas.openxmlformats.org/officeDocument/2006/relationships/customXml" Target="../ink/ink1376.xml"/><Relationship Id="rId756" Type="http://schemas.openxmlformats.org/officeDocument/2006/relationships/image" Target="../media/image1416.png"/><Relationship Id="rId104" Type="http://schemas.openxmlformats.org/officeDocument/2006/relationships/image" Target="../media/image1087.png"/><Relationship Id="rId188" Type="http://schemas.openxmlformats.org/officeDocument/2006/relationships/image" Target="../media/image1130.png"/><Relationship Id="rId311" Type="http://schemas.openxmlformats.org/officeDocument/2006/relationships/customXml" Target="../ink/ink1257.xml"/><Relationship Id="rId395" Type="http://schemas.openxmlformats.org/officeDocument/2006/relationships/customXml" Target="../ink/ink1299.xml"/><Relationship Id="rId409" Type="http://schemas.openxmlformats.org/officeDocument/2006/relationships/customXml" Target="../ink/ink1306.xml"/><Relationship Id="rId963" Type="http://schemas.openxmlformats.org/officeDocument/2006/relationships/customXml" Target="../ink/ink1584.xml"/><Relationship Id="rId1039" Type="http://schemas.openxmlformats.org/officeDocument/2006/relationships/customXml" Target="../ink/ink1622.xml"/><Relationship Id="rId92" Type="http://schemas.openxmlformats.org/officeDocument/2006/relationships/image" Target="../media/image1081.png"/><Relationship Id="rId616" Type="http://schemas.openxmlformats.org/officeDocument/2006/relationships/image" Target="../media/image1346.png"/><Relationship Id="rId823" Type="http://schemas.openxmlformats.org/officeDocument/2006/relationships/customXml" Target="../ink/ink1514.xml"/><Relationship Id="rId255" Type="http://schemas.openxmlformats.org/officeDocument/2006/relationships/customXml" Target="../ink/ink1229.xml"/><Relationship Id="rId462" Type="http://schemas.openxmlformats.org/officeDocument/2006/relationships/image" Target="../media/image1268.png"/><Relationship Id="rId115" Type="http://schemas.openxmlformats.org/officeDocument/2006/relationships/customXml" Target="../ink/ink1159.xml"/><Relationship Id="rId322" Type="http://schemas.openxmlformats.org/officeDocument/2006/relationships/image" Target="../media/image1197.png"/><Relationship Id="rId767" Type="http://schemas.openxmlformats.org/officeDocument/2006/relationships/customXml" Target="../ink/ink1486.xml"/><Relationship Id="rId974" Type="http://schemas.openxmlformats.org/officeDocument/2006/relationships/image" Target="../media/image1527.png"/><Relationship Id="rId199" Type="http://schemas.openxmlformats.org/officeDocument/2006/relationships/customXml" Target="../ink/ink1201.xml"/><Relationship Id="rId627" Type="http://schemas.openxmlformats.org/officeDocument/2006/relationships/customXml" Target="../ink/ink1415.xml"/><Relationship Id="rId834" Type="http://schemas.openxmlformats.org/officeDocument/2006/relationships/image" Target="../media/image1455.png"/><Relationship Id="rId266" Type="http://schemas.openxmlformats.org/officeDocument/2006/relationships/image" Target="../media/image1169.png"/><Relationship Id="rId473" Type="http://schemas.openxmlformats.org/officeDocument/2006/relationships/customXml" Target="../ink/ink1338.xml"/><Relationship Id="rId680" Type="http://schemas.openxmlformats.org/officeDocument/2006/relationships/customXml" Target="../ink/ink1442.xml"/><Relationship Id="rId901" Type="http://schemas.openxmlformats.org/officeDocument/2006/relationships/customXml" Target="../ink/ink1553.xml"/><Relationship Id="rId30" Type="http://schemas.openxmlformats.org/officeDocument/2006/relationships/image" Target="../media/image1050.png"/><Relationship Id="rId126" Type="http://schemas.openxmlformats.org/officeDocument/2006/relationships/image" Target="../media/image1098.png"/><Relationship Id="rId333" Type="http://schemas.openxmlformats.org/officeDocument/2006/relationships/customXml" Target="../ink/ink1268.xml"/><Relationship Id="rId540" Type="http://schemas.openxmlformats.org/officeDocument/2006/relationships/image" Target="../media/image1307.png"/><Relationship Id="rId778" Type="http://schemas.openxmlformats.org/officeDocument/2006/relationships/image" Target="../media/image1427.png"/><Relationship Id="rId985" Type="http://schemas.openxmlformats.org/officeDocument/2006/relationships/customXml" Target="../ink/ink1595.xml"/><Relationship Id="rId638" Type="http://schemas.openxmlformats.org/officeDocument/2006/relationships/customXml" Target="../ink/ink1421.xml"/><Relationship Id="rId845" Type="http://schemas.openxmlformats.org/officeDocument/2006/relationships/customXml" Target="../ink/ink1525.xml"/><Relationship Id="rId1030" Type="http://schemas.openxmlformats.org/officeDocument/2006/relationships/image" Target="../media/image1555.png"/><Relationship Id="rId277" Type="http://schemas.openxmlformats.org/officeDocument/2006/relationships/customXml" Target="../ink/ink1240.xml"/><Relationship Id="rId400" Type="http://schemas.openxmlformats.org/officeDocument/2006/relationships/image" Target="../media/image1237.png"/><Relationship Id="rId484" Type="http://schemas.openxmlformats.org/officeDocument/2006/relationships/image" Target="../media/image1279.png"/><Relationship Id="rId705" Type="http://schemas.openxmlformats.org/officeDocument/2006/relationships/customXml" Target="../ink/ink1455.xml"/><Relationship Id="rId137" Type="http://schemas.openxmlformats.org/officeDocument/2006/relationships/customXml" Target="../ink/ink1170.xml"/><Relationship Id="rId344" Type="http://schemas.openxmlformats.org/officeDocument/2006/relationships/image" Target="../media/image1208.png"/><Relationship Id="rId691" Type="http://schemas.openxmlformats.org/officeDocument/2006/relationships/image" Target="../media/image1383.png"/><Relationship Id="rId789" Type="http://schemas.openxmlformats.org/officeDocument/2006/relationships/customXml" Target="../ink/ink1497.xml"/><Relationship Id="rId912" Type="http://schemas.openxmlformats.org/officeDocument/2006/relationships/image" Target="../media/image1494.png"/><Relationship Id="rId996" Type="http://schemas.openxmlformats.org/officeDocument/2006/relationships/image" Target="../media/image1538.png"/><Relationship Id="rId41" Type="http://schemas.openxmlformats.org/officeDocument/2006/relationships/customXml" Target="../ink/ink1122.xml"/><Relationship Id="rId551" Type="http://schemas.openxmlformats.org/officeDocument/2006/relationships/customXml" Target="../ink/ink1377.xml"/><Relationship Id="rId649" Type="http://schemas.openxmlformats.org/officeDocument/2006/relationships/image" Target="../media/image1362.png"/><Relationship Id="rId856" Type="http://schemas.openxmlformats.org/officeDocument/2006/relationships/image" Target="../media/image1466.png"/><Relationship Id="rId190" Type="http://schemas.openxmlformats.org/officeDocument/2006/relationships/image" Target="../media/image1131.png"/><Relationship Id="rId204" Type="http://schemas.openxmlformats.org/officeDocument/2006/relationships/image" Target="../media/image1138.png"/><Relationship Id="rId288" Type="http://schemas.openxmlformats.org/officeDocument/2006/relationships/image" Target="../media/image1180.png"/><Relationship Id="rId411" Type="http://schemas.openxmlformats.org/officeDocument/2006/relationships/customXml" Target="../ink/ink1307.xml"/><Relationship Id="rId509" Type="http://schemas.openxmlformats.org/officeDocument/2006/relationships/customXml" Target="../ink/ink1356.xml"/><Relationship Id="rId1041" Type="http://schemas.openxmlformats.org/officeDocument/2006/relationships/customXml" Target="../ink/ink1623.xml"/><Relationship Id="rId495" Type="http://schemas.openxmlformats.org/officeDocument/2006/relationships/customXml" Target="../ink/ink1349.xml"/><Relationship Id="rId716" Type="http://schemas.openxmlformats.org/officeDocument/2006/relationships/image" Target="../media/image1395.png"/><Relationship Id="rId923" Type="http://schemas.openxmlformats.org/officeDocument/2006/relationships/customXml" Target="../ink/ink1564.xml"/><Relationship Id="rId52" Type="http://schemas.openxmlformats.org/officeDocument/2006/relationships/image" Target="../media/image1061.png"/><Relationship Id="rId148" Type="http://schemas.openxmlformats.org/officeDocument/2006/relationships/image" Target="../media/image1109.png"/><Relationship Id="rId355" Type="http://schemas.openxmlformats.org/officeDocument/2006/relationships/customXml" Target="../ink/ink1279.xml"/><Relationship Id="rId562" Type="http://schemas.openxmlformats.org/officeDocument/2006/relationships/image" Target="../media/image1319.png"/><Relationship Id="rId215" Type="http://schemas.openxmlformats.org/officeDocument/2006/relationships/customXml" Target="../ink/ink1209.xml"/><Relationship Id="rId422" Type="http://schemas.openxmlformats.org/officeDocument/2006/relationships/image" Target="../media/image1248.png"/><Relationship Id="rId867" Type="http://schemas.openxmlformats.org/officeDocument/2006/relationships/customXml" Target="../ink/ink1536.xml"/><Relationship Id="rId1052" Type="http://schemas.openxmlformats.org/officeDocument/2006/relationships/image" Target="../media/image1566.png"/><Relationship Id="rId299" Type="http://schemas.openxmlformats.org/officeDocument/2006/relationships/customXml" Target="../ink/ink1251.xml"/><Relationship Id="rId727" Type="http://schemas.openxmlformats.org/officeDocument/2006/relationships/customXml" Target="../ink/ink1466.xml"/><Relationship Id="rId934" Type="http://schemas.openxmlformats.org/officeDocument/2006/relationships/image" Target="../media/image1505.png"/><Relationship Id="rId63" Type="http://schemas.openxmlformats.org/officeDocument/2006/relationships/customXml" Target="../ink/ink1133.xml"/><Relationship Id="rId159" Type="http://schemas.openxmlformats.org/officeDocument/2006/relationships/customXml" Target="../ink/ink1181.xml"/><Relationship Id="rId366" Type="http://schemas.openxmlformats.org/officeDocument/2006/relationships/image" Target="../media/image1220.png"/><Relationship Id="rId573" Type="http://schemas.openxmlformats.org/officeDocument/2006/relationships/customXml" Target="../ink/ink1388.xml"/><Relationship Id="rId780" Type="http://schemas.openxmlformats.org/officeDocument/2006/relationships/image" Target="../media/image1428.png"/><Relationship Id="rId226" Type="http://schemas.openxmlformats.org/officeDocument/2006/relationships/image" Target="../media/image1149.png"/><Relationship Id="rId433" Type="http://schemas.openxmlformats.org/officeDocument/2006/relationships/customXml" Target="../ink/ink1318.xml"/><Relationship Id="rId878" Type="http://schemas.openxmlformats.org/officeDocument/2006/relationships/image" Target="../media/image1477.png"/><Relationship Id="rId640" Type="http://schemas.openxmlformats.org/officeDocument/2006/relationships/customXml" Target="../ink/ink1422.xml"/><Relationship Id="rId738" Type="http://schemas.openxmlformats.org/officeDocument/2006/relationships/image" Target="../media/image1407.png"/><Relationship Id="rId945" Type="http://schemas.openxmlformats.org/officeDocument/2006/relationships/customXml" Target="../ink/ink1575.xml"/><Relationship Id="rId74" Type="http://schemas.openxmlformats.org/officeDocument/2006/relationships/image" Target="../media/image1072.png"/><Relationship Id="rId377" Type="http://schemas.openxmlformats.org/officeDocument/2006/relationships/customXml" Target="../ink/ink1290.xml"/><Relationship Id="rId500" Type="http://schemas.openxmlformats.org/officeDocument/2006/relationships/image" Target="../media/image1287.png"/><Relationship Id="rId584" Type="http://schemas.openxmlformats.org/officeDocument/2006/relationships/image" Target="../media/image1330.png"/><Relationship Id="rId805" Type="http://schemas.openxmlformats.org/officeDocument/2006/relationships/customXml" Target="../ink/ink1505.xml"/><Relationship Id="rId5" Type="http://schemas.openxmlformats.org/officeDocument/2006/relationships/customXml" Target="../ink/ink1104.xml"/><Relationship Id="rId237" Type="http://schemas.openxmlformats.org/officeDocument/2006/relationships/customXml" Target="../ink/ink1220.xml"/><Relationship Id="rId791" Type="http://schemas.openxmlformats.org/officeDocument/2006/relationships/customXml" Target="../ink/ink1498.xml"/><Relationship Id="rId889" Type="http://schemas.openxmlformats.org/officeDocument/2006/relationships/customXml" Target="../ink/ink1547.xml"/><Relationship Id="rId444" Type="http://schemas.openxmlformats.org/officeDocument/2006/relationships/image" Target="../media/image1259.png"/><Relationship Id="rId651" Type="http://schemas.openxmlformats.org/officeDocument/2006/relationships/image" Target="../media/image1363.png"/><Relationship Id="rId749" Type="http://schemas.openxmlformats.org/officeDocument/2006/relationships/customXml" Target="../ink/ink1477.xml"/><Relationship Id="rId290" Type="http://schemas.openxmlformats.org/officeDocument/2006/relationships/image" Target="../media/image1181.png"/><Relationship Id="rId304" Type="http://schemas.openxmlformats.org/officeDocument/2006/relationships/image" Target="../media/image1188.png"/><Relationship Id="rId388" Type="http://schemas.openxmlformats.org/officeDocument/2006/relationships/image" Target="../media/image1231.png"/><Relationship Id="rId511" Type="http://schemas.openxmlformats.org/officeDocument/2006/relationships/customXml" Target="../ink/ink1357.xml"/><Relationship Id="rId609" Type="http://schemas.openxmlformats.org/officeDocument/2006/relationships/customXml" Target="../ink/ink1406.xml"/><Relationship Id="rId956" Type="http://schemas.openxmlformats.org/officeDocument/2006/relationships/image" Target="../media/image1518.png"/><Relationship Id="rId85" Type="http://schemas.openxmlformats.org/officeDocument/2006/relationships/customXml" Target="../ink/ink1144.xml"/><Relationship Id="rId150" Type="http://schemas.openxmlformats.org/officeDocument/2006/relationships/image" Target="../media/image1111.png"/><Relationship Id="rId595" Type="http://schemas.openxmlformats.org/officeDocument/2006/relationships/customXml" Target="../ink/ink1399.xml"/><Relationship Id="rId816" Type="http://schemas.openxmlformats.org/officeDocument/2006/relationships/image" Target="../media/image1446.png"/><Relationship Id="rId1001" Type="http://schemas.openxmlformats.org/officeDocument/2006/relationships/customXml" Target="../ink/ink1603.xml"/><Relationship Id="rId248" Type="http://schemas.openxmlformats.org/officeDocument/2006/relationships/image" Target="../media/image1160.png"/><Relationship Id="rId455" Type="http://schemas.openxmlformats.org/officeDocument/2006/relationships/customXml" Target="../ink/ink1329.xml"/><Relationship Id="rId662" Type="http://schemas.openxmlformats.org/officeDocument/2006/relationships/customXml" Target="../ink/ink1433.xml"/><Relationship Id="rId12" Type="http://schemas.openxmlformats.org/officeDocument/2006/relationships/image" Target="../media/image1041.png"/><Relationship Id="rId108" Type="http://schemas.openxmlformats.org/officeDocument/2006/relationships/image" Target="../media/image1089.png"/><Relationship Id="rId315" Type="http://schemas.openxmlformats.org/officeDocument/2006/relationships/customXml" Target="../ink/ink1259.xml"/><Relationship Id="rId522" Type="http://schemas.openxmlformats.org/officeDocument/2006/relationships/image" Target="../media/image1298.png"/><Relationship Id="rId967" Type="http://schemas.openxmlformats.org/officeDocument/2006/relationships/customXml" Target="../ink/ink1586.xml"/><Relationship Id="rId96" Type="http://schemas.openxmlformats.org/officeDocument/2006/relationships/image" Target="../media/image1083.png"/><Relationship Id="rId161" Type="http://schemas.openxmlformats.org/officeDocument/2006/relationships/customXml" Target="../ink/ink1182.xml"/><Relationship Id="rId399" Type="http://schemas.openxmlformats.org/officeDocument/2006/relationships/customXml" Target="../ink/ink1301.xml"/><Relationship Id="rId827" Type="http://schemas.openxmlformats.org/officeDocument/2006/relationships/customXml" Target="../ink/ink1516.xml"/><Relationship Id="rId1012" Type="http://schemas.openxmlformats.org/officeDocument/2006/relationships/image" Target="../media/image1546.png"/><Relationship Id="rId259" Type="http://schemas.openxmlformats.org/officeDocument/2006/relationships/customXml" Target="../ink/ink1231.xml"/><Relationship Id="rId466" Type="http://schemas.openxmlformats.org/officeDocument/2006/relationships/image" Target="../media/image1270.png"/><Relationship Id="rId673" Type="http://schemas.openxmlformats.org/officeDocument/2006/relationships/image" Target="../media/image1374.png"/><Relationship Id="rId880" Type="http://schemas.openxmlformats.org/officeDocument/2006/relationships/image" Target="../media/image1478.png"/><Relationship Id="rId23" Type="http://schemas.openxmlformats.org/officeDocument/2006/relationships/customXml" Target="../ink/ink1113.xml"/><Relationship Id="rId119" Type="http://schemas.openxmlformats.org/officeDocument/2006/relationships/customXml" Target="../ink/ink1161.xml"/><Relationship Id="rId326" Type="http://schemas.openxmlformats.org/officeDocument/2006/relationships/image" Target="../media/image1199.png"/><Relationship Id="rId533" Type="http://schemas.openxmlformats.org/officeDocument/2006/relationships/customXml" Target="../ink/ink1368.xml"/><Relationship Id="rId978" Type="http://schemas.openxmlformats.org/officeDocument/2006/relationships/image" Target="../media/image1529.png"/><Relationship Id="rId740" Type="http://schemas.openxmlformats.org/officeDocument/2006/relationships/image" Target="../media/image1408.png"/><Relationship Id="rId838" Type="http://schemas.openxmlformats.org/officeDocument/2006/relationships/image" Target="../media/image1457.png"/><Relationship Id="rId1023" Type="http://schemas.openxmlformats.org/officeDocument/2006/relationships/customXml" Target="../ink/ink1614.xml"/><Relationship Id="rId172" Type="http://schemas.openxmlformats.org/officeDocument/2006/relationships/image" Target="../media/image1122.png"/><Relationship Id="rId477" Type="http://schemas.openxmlformats.org/officeDocument/2006/relationships/customXml" Target="../ink/ink1340.xml"/><Relationship Id="rId600" Type="http://schemas.openxmlformats.org/officeDocument/2006/relationships/image" Target="../media/image1338.png"/><Relationship Id="rId684" Type="http://schemas.openxmlformats.org/officeDocument/2006/relationships/customXml" Target="../ink/ink1444.xml"/><Relationship Id="rId337" Type="http://schemas.openxmlformats.org/officeDocument/2006/relationships/customXml" Target="../ink/ink1270.xml"/><Relationship Id="rId891" Type="http://schemas.openxmlformats.org/officeDocument/2006/relationships/customXml" Target="../ink/ink1548.xml"/><Relationship Id="rId905" Type="http://schemas.openxmlformats.org/officeDocument/2006/relationships/customXml" Target="../ink/ink1555.xml"/><Relationship Id="rId989" Type="http://schemas.openxmlformats.org/officeDocument/2006/relationships/customXml" Target="../ink/ink1597.xml"/><Relationship Id="rId34" Type="http://schemas.openxmlformats.org/officeDocument/2006/relationships/image" Target="../media/image1052.png"/><Relationship Id="rId544" Type="http://schemas.openxmlformats.org/officeDocument/2006/relationships/image" Target="../media/image1309.png"/><Relationship Id="rId751" Type="http://schemas.openxmlformats.org/officeDocument/2006/relationships/customXml" Target="../ink/ink1478.xml"/><Relationship Id="rId849" Type="http://schemas.openxmlformats.org/officeDocument/2006/relationships/customXml" Target="../ink/ink1527.xml"/><Relationship Id="rId183" Type="http://schemas.openxmlformats.org/officeDocument/2006/relationships/customXml" Target="../ink/ink1193.xml"/><Relationship Id="rId390" Type="http://schemas.openxmlformats.org/officeDocument/2006/relationships/image" Target="../media/image1232.png"/><Relationship Id="rId404" Type="http://schemas.openxmlformats.org/officeDocument/2006/relationships/image" Target="../media/image1239.png"/><Relationship Id="rId611" Type="http://schemas.openxmlformats.org/officeDocument/2006/relationships/customXml" Target="../ink/ink1407.xml"/><Relationship Id="rId1034" Type="http://schemas.openxmlformats.org/officeDocument/2006/relationships/image" Target="../media/image1557.png"/><Relationship Id="rId250" Type="http://schemas.openxmlformats.org/officeDocument/2006/relationships/image" Target="../media/image1161.png"/><Relationship Id="rId488" Type="http://schemas.openxmlformats.org/officeDocument/2006/relationships/image" Target="../media/image1281.png"/><Relationship Id="rId695" Type="http://schemas.openxmlformats.org/officeDocument/2006/relationships/image" Target="../media/image1385.png"/><Relationship Id="rId709" Type="http://schemas.openxmlformats.org/officeDocument/2006/relationships/customXml" Target="../ink/ink1457.xml"/><Relationship Id="rId916" Type="http://schemas.openxmlformats.org/officeDocument/2006/relationships/image" Target="../media/image1496.png"/><Relationship Id="rId45" Type="http://schemas.openxmlformats.org/officeDocument/2006/relationships/customXml" Target="../ink/ink1124.xml"/><Relationship Id="rId110" Type="http://schemas.openxmlformats.org/officeDocument/2006/relationships/image" Target="../media/image1090.png"/><Relationship Id="rId348" Type="http://schemas.openxmlformats.org/officeDocument/2006/relationships/image" Target="../media/image1211.png"/><Relationship Id="rId555" Type="http://schemas.openxmlformats.org/officeDocument/2006/relationships/customXml" Target="../ink/ink1379.xml"/><Relationship Id="rId762" Type="http://schemas.openxmlformats.org/officeDocument/2006/relationships/image" Target="../media/image1419.png"/><Relationship Id="rId194" Type="http://schemas.openxmlformats.org/officeDocument/2006/relationships/image" Target="../media/image1133.png"/><Relationship Id="rId208" Type="http://schemas.openxmlformats.org/officeDocument/2006/relationships/image" Target="../media/image1140.png"/><Relationship Id="rId415" Type="http://schemas.openxmlformats.org/officeDocument/2006/relationships/customXml" Target="../ink/ink1309.xml"/><Relationship Id="rId622" Type="http://schemas.openxmlformats.org/officeDocument/2006/relationships/image" Target="../media/image1349.png"/><Relationship Id="rId1045" Type="http://schemas.openxmlformats.org/officeDocument/2006/relationships/customXml" Target="../ink/ink1625.xml"/><Relationship Id="rId261" Type="http://schemas.openxmlformats.org/officeDocument/2006/relationships/customXml" Target="../ink/ink1232.xml"/><Relationship Id="rId499" Type="http://schemas.openxmlformats.org/officeDocument/2006/relationships/customXml" Target="../ink/ink1351.xml"/><Relationship Id="rId927" Type="http://schemas.openxmlformats.org/officeDocument/2006/relationships/customXml" Target="../ink/ink1566.xml"/><Relationship Id="rId56" Type="http://schemas.openxmlformats.org/officeDocument/2006/relationships/image" Target="../media/image1063.png"/><Relationship Id="rId359" Type="http://schemas.openxmlformats.org/officeDocument/2006/relationships/customXml" Target="../ink/ink1281.xml"/><Relationship Id="rId566" Type="http://schemas.openxmlformats.org/officeDocument/2006/relationships/image" Target="../media/image1321.png"/><Relationship Id="rId773" Type="http://schemas.openxmlformats.org/officeDocument/2006/relationships/customXml" Target="../ink/ink1489.xml"/><Relationship Id="rId121" Type="http://schemas.openxmlformats.org/officeDocument/2006/relationships/customXml" Target="../ink/ink1162.xml"/><Relationship Id="rId219" Type="http://schemas.openxmlformats.org/officeDocument/2006/relationships/customXml" Target="../ink/ink1211.xml"/><Relationship Id="rId426" Type="http://schemas.openxmlformats.org/officeDocument/2006/relationships/image" Target="../media/image1250.png"/><Relationship Id="rId633" Type="http://schemas.openxmlformats.org/officeDocument/2006/relationships/image" Target="../media/image1354.png"/><Relationship Id="rId980" Type="http://schemas.openxmlformats.org/officeDocument/2006/relationships/image" Target="../media/image1530.png"/><Relationship Id="rId1056" Type="http://schemas.openxmlformats.org/officeDocument/2006/relationships/image" Target="../media/image1568.png"/><Relationship Id="rId840" Type="http://schemas.openxmlformats.org/officeDocument/2006/relationships/image" Target="../media/image1458.png"/><Relationship Id="rId938" Type="http://schemas.openxmlformats.org/officeDocument/2006/relationships/image" Target="../media/image1507.png"/><Relationship Id="rId67" Type="http://schemas.openxmlformats.org/officeDocument/2006/relationships/customXml" Target="../ink/ink1135.xml"/><Relationship Id="rId272" Type="http://schemas.openxmlformats.org/officeDocument/2006/relationships/image" Target="../media/image1172.png"/><Relationship Id="rId577" Type="http://schemas.openxmlformats.org/officeDocument/2006/relationships/customXml" Target="../ink/ink1390.xml"/><Relationship Id="rId700" Type="http://schemas.openxmlformats.org/officeDocument/2006/relationships/customXml" Target="../ink/ink1452.xml"/><Relationship Id="rId132" Type="http://schemas.openxmlformats.org/officeDocument/2006/relationships/image" Target="../media/image1101.png"/><Relationship Id="rId784" Type="http://schemas.openxmlformats.org/officeDocument/2006/relationships/image" Target="../media/image1430.png"/><Relationship Id="rId991" Type="http://schemas.openxmlformats.org/officeDocument/2006/relationships/customXml" Target="../ink/ink1598.xml"/><Relationship Id="rId437" Type="http://schemas.openxmlformats.org/officeDocument/2006/relationships/customXml" Target="../ink/ink1320.xml"/><Relationship Id="rId644" Type="http://schemas.openxmlformats.org/officeDocument/2006/relationships/customXml" Target="../ink/ink1424.xml"/><Relationship Id="rId851" Type="http://schemas.openxmlformats.org/officeDocument/2006/relationships/customXml" Target="../ink/ink1528.xml"/><Relationship Id="rId283" Type="http://schemas.openxmlformats.org/officeDocument/2006/relationships/customXml" Target="../ink/ink1243.xml"/><Relationship Id="rId490" Type="http://schemas.openxmlformats.org/officeDocument/2006/relationships/image" Target="../media/image1282.png"/><Relationship Id="rId504" Type="http://schemas.openxmlformats.org/officeDocument/2006/relationships/image" Target="../media/image1289.png"/><Relationship Id="rId711" Type="http://schemas.openxmlformats.org/officeDocument/2006/relationships/customXml" Target="../ink/ink1458.xml"/><Relationship Id="rId949" Type="http://schemas.openxmlformats.org/officeDocument/2006/relationships/customXml" Target="../ink/ink1577.xml"/><Relationship Id="rId78" Type="http://schemas.openxmlformats.org/officeDocument/2006/relationships/image" Target="../media/image1074.png"/><Relationship Id="rId143" Type="http://schemas.openxmlformats.org/officeDocument/2006/relationships/customXml" Target="../ink/ink1173.xml"/><Relationship Id="rId350" Type="http://schemas.openxmlformats.org/officeDocument/2006/relationships/image" Target="../media/image1212.png"/><Relationship Id="rId588" Type="http://schemas.openxmlformats.org/officeDocument/2006/relationships/image" Target="../media/image1332.png"/><Relationship Id="rId795" Type="http://schemas.openxmlformats.org/officeDocument/2006/relationships/customXml" Target="../ink/ink1500.xml"/><Relationship Id="rId809" Type="http://schemas.openxmlformats.org/officeDocument/2006/relationships/customXml" Target="../ink/ink1507.xml"/><Relationship Id="rId9" Type="http://schemas.openxmlformats.org/officeDocument/2006/relationships/customXml" Target="../ink/ink1106.xml"/><Relationship Id="rId210" Type="http://schemas.openxmlformats.org/officeDocument/2006/relationships/image" Target="../media/image1141.png"/><Relationship Id="rId448" Type="http://schemas.openxmlformats.org/officeDocument/2006/relationships/image" Target="../media/image1261.png"/><Relationship Id="rId655" Type="http://schemas.openxmlformats.org/officeDocument/2006/relationships/image" Target="../media/image1365.png"/><Relationship Id="rId862" Type="http://schemas.openxmlformats.org/officeDocument/2006/relationships/image" Target="../media/image1469.png"/><Relationship Id="rId294" Type="http://schemas.openxmlformats.org/officeDocument/2006/relationships/image" Target="../media/image1183.png"/><Relationship Id="rId308" Type="http://schemas.openxmlformats.org/officeDocument/2006/relationships/image" Target="../media/image1190.png"/><Relationship Id="rId515" Type="http://schemas.openxmlformats.org/officeDocument/2006/relationships/customXml" Target="../ink/ink1359.xml"/><Relationship Id="rId722" Type="http://schemas.openxmlformats.org/officeDocument/2006/relationships/image" Target="../media/image1398.png"/><Relationship Id="rId89" Type="http://schemas.openxmlformats.org/officeDocument/2006/relationships/customXml" Target="../ink/ink1146.xml"/><Relationship Id="rId154" Type="http://schemas.openxmlformats.org/officeDocument/2006/relationships/image" Target="../media/image1113.png"/><Relationship Id="rId361" Type="http://schemas.openxmlformats.org/officeDocument/2006/relationships/customXml" Target="../ink/ink1282.xml"/><Relationship Id="rId599" Type="http://schemas.openxmlformats.org/officeDocument/2006/relationships/customXml" Target="../ink/ink1401.xml"/><Relationship Id="rId1005" Type="http://schemas.openxmlformats.org/officeDocument/2006/relationships/customXml" Target="../ink/ink1605.xml"/><Relationship Id="rId459" Type="http://schemas.openxmlformats.org/officeDocument/2006/relationships/customXml" Target="../ink/ink1331.xml"/><Relationship Id="rId666" Type="http://schemas.openxmlformats.org/officeDocument/2006/relationships/customXml" Target="../ink/ink1435.xml"/><Relationship Id="rId873" Type="http://schemas.openxmlformats.org/officeDocument/2006/relationships/customXml" Target="../ink/ink1539.xml"/><Relationship Id="rId16" Type="http://schemas.openxmlformats.org/officeDocument/2006/relationships/image" Target="../media/image1043.png"/><Relationship Id="rId221" Type="http://schemas.openxmlformats.org/officeDocument/2006/relationships/customXml" Target="../ink/ink1212.xml"/><Relationship Id="rId319" Type="http://schemas.openxmlformats.org/officeDocument/2006/relationships/customXml" Target="../ink/ink1261.xml"/><Relationship Id="rId526" Type="http://schemas.openxmlformats.org/officeDocument/2006/relationships/image" Target="../media/image1300.png"/><Relationship Id="rId733" Type="http://schemas.openxmlformats.org/officeDocument/2006/relationships/customXml" Target="../ink/ink1469.xml"/><Relationship Id="rId940" Type="http://schemas.openxmlformats.org/officeDocument/2006/relationships/image" Target="../media/image1508.png"/><Relationship Id="rId1016" Type="http://schemas.openxmlformats.org/officeDocument/2006/relationships/image" Target="../media/image1548.png"/><Relationship Id="rId165" Type="http://schemas.openxmlformats.org/officeDocument/2006/relationships/customXml" Target="../ink/ink1184.xml"/><Relationship Id="rId372" Type="http://schemas.openxmlformats.org/officeDocument/2006/relationships/image" Target="../media/image1223.png"/><Relationship Id="rId677" Type="http://schemas.openxmlformats.org/officeDocument/2006/relationships/image" Target="../media/image1376.png"/><Relationship Id="rId800" Type="http://schemas.openxmlformats.org/officeDocument/2006/relationships/image" Target="../media/image1438.png"/><Relationship Id="rId232" Type="http://schemas.openxmlformats.org/officeDocument/2006/relationships/image" Target="../media/image1152.png"/><Relationship Id="rId884" Type="http://schemas.openxmlformats.org/officeDocument/2006/relationships/image" Target="../media/image1480.png"/><Relationship Id="rId27" Type="http://schemas.openxmlformats.org/officeDocument/2006/relationships/customXml" Target="../ink/ink1115.xml"/><Relationship Id="rId537" Type="http://schemas.openxmlformats.org/officeDocument/2006/relationships/customXml" Target="../ink/ink1370.xml"/><Relationship Id="rId744" Type="http://schemas.openxmlformats.org/officeDocument/2006/relationships/image" Target="../media/image1410.png"/><Relationship Id="rId951" Type="http://schemas.openxmlformats.org/officeDocument/2006/relationships/customXml" Target="../ink/ink1578.xml"/><Relationship Id="rId80" Type="http://schemas.openxmlformats.org/officeDocument/2006/relationships/image" Target="../media/image1075.png"/><Relationship Id="rId176" Type="http://schemas.openxmlformats.org/officeDocument/2006/relationships/image" Target="../media/image1124.png"/><Relationship Id="rId383" Type="http://schemas.openxmlformats.org/officeDocument/2006/relationships/customXml" Target="../ink/ink1293.xml"/><Relationship Id="rId590" Type="http://schemas.openxmlformats.org/officeDocument/2006/relationships/image" Target="../media/image1333.png"/><Relationship Id="rId604" Type="http://schemas.openxmlformats.org/officeDocument/2006/relationships/image" Target="../media/image1340.png"/><Relationship Id="rId811" Type="http://schemas.openxmlformats.org/officeDocument/2006/relationships/customXml" Target="../ink/ink1508.xml"/><Relationship Id="rId1027" Type="http://schemas.openxmlformats.org/officeDocument/2006/relationships/customXml" Target="../ink/ink1616.xml"/><Relationship Id="rId243" Type="http://schemas.openxmlformats.org/officeDocument/2006/relationships/customXml" Target="../ink/ink1223.xml"/><Relationship Id="rId450" Type="http://schemas.openxmlformats.org/officeDocument/2006/relationships/image" Target="../media/image1262.png"/><Relationship Id="rId688" Type="http://schemas.openxmlformats.org/officeDocument/2006/relationships/customXml" Target="../ink/ink1446.xml"/><Relationship Id="rId895" Type="http://schemas.openxmlformats.org/officeDocument/2006/relationships/customXml" Target="../ink/ink1550.xml"/><Relationship Id="rId909" Type="http://schemas.openxmlformats.org/officeDocument/2006/relationships/customXml" Target="../ink/ink1557.xml"/><Relationship Id="rId38" Type="http://schemas.openxmlformats.org/officeDocument/2006/relationships/image" Target="../media/image1054.png"/><Relationship Id="rId103" Type="http://schemas.openxmlformats.org/officeDocument/2006/relationships/customXml" Target="../ink/ink1153.xml"/><Relationship Id="rId310" Type="http://schemas.openxmlformats.org/officeDocument/2006/relationships/image" Target="../media/image1191.png"/><Relationship Id="rId548" Type="http://schemas.openxmlformats.org/officeDocument/2006/relationships/image" Target="../media/image1312.png"/><Relationship Id="rId755" Type="http://schemas.openxmlformats.org/officeDocument/2006/relationships/customXml" Target="../ink/ink1480.xml"/><Relationship Id="rId962" Type="http://schemas.openxmlformats.org/officeDocument/2006/relationships/image" Target="../media/image1521.png"/><Relationship Id="rId91" Type="http://schemas.openxmlformats.org/officeDocument/2006/relationships/customXml" Target="../ink/ink1147.xml"/><Relationship Id="rId187" Type="http://schemas.openxmlformats.org/officeDocument/2006/relationships/customXml" Target="../ink/ink1195.xml"/><Relationship Id="rId394" Type="http://schemas.openxmlformats.org/officeDocument/2006/relationships/image" Target="../media/image1234.png"/><Relationship Id="rId408" Type="http://schemas.openxmlformats.org/officeDocument/2006/relationships/image" Target="../media/image1241.png"/><Relationship Id="rId615" Type="http://schemas.openxmlformats.org/officeDocument/2006/relationships/customXml" Target="../ink/ink1409.xml"/><Relationship Id="rId822" Type="http://schemas.openxmlformats.org/officeDocument/2006/relationships/image" Target="../media/image1449.png"/><Relationship Id="rId1038" Type="http://schemas.openxmlformats.org/officeDocument/2006/relationships/image" Target="../media/image1559.png"/><Relationship Id="rId254" Type="http://schemas.openxmlformats.org/officeDocument/2006/relationships/image" Target="../media/image1163.png"/><Relationship Id="rId699" Type="http://schemas.openxmlformats.org/officeDocument/2006/relationships/image" Target="../media/image1387.png"/><Relationship Id="rId49" Type="http://schemas.openxmlformats.org/officeDocument/2006/relationships/customXml" Target="../ink/ink1126.xml"/><Relationship Id="rId114" Type="http://schemas.openxmlformats.org/officeDocument/2006/relationships/image" Target="../media/image1092.png"/><Relationship Id="rId461" Type="http://schemas.openxmlformats.org/officeDocument/2006/relationships/customXml" Target="../ink/ink1332.xml"/><Relationship Id="rId559" Type="http://schemas.openxmlformats.org/officeDocument/2006/relationships/customXml" Target="../ink/ink1381.xml"/><Relationship Id="rId766" Type="http://schemas.openxmlformats.org/officeDocument/2006/relationships/image" Target="../media/image1421.png"/><Relationship Id="rId198" Type="http://schemas.openxmlformats.org/officeDocument/2006/relationships/image" Target="../media/image1135.png"/><Relationship Id="rId321" Type="http://schemas.openxmlformats.org/officeDocument/2006/relationships/customXml" Target="../ink/ink1262.xml"/><Relationship Id="rId419" Type="http://schemas.openxmlformats.org/officeDocument/2006/relationships/customXml" Target="../ink/ink1311.xml"/><Relationship Id="rId626" Type="http://schemas.openxmlformats.org/officeDocument/2006/relationships/image" Target="../media/image1351.png"/><Relationship Id="rId973" Type="http://schemas.openxmlformats.org/officeDocument/2006/relationships/customXml" Target="../ink/ink1589.xml"/><Relationship Id="rId1049" Type="http://schemas.openxmlformats.org/officeDocument/2006/relationships/customXml" Target="../ink/ink1627.xml"/><Relationship Id="rId833" Type="http://schemas.openxmlformats.org/officeDocument/2006/relationships/customXml" Target="../ink/ink1519.xml"/><Relationship Id="rId265" Type="http://schemas.openxmlformats.org/officeDocument/2006/relationships/customXml" Target="../ink/ink1234.xml"/><Relationship Id="rId472" Type="http://schemas.openxmlformats.org/officeDocument/2006/relationships/image" Target="../media/image1273.png"/><Relationship Id="rId900" Type="http://schemas.openxmlformats.org/officeDocument/2006/relationships/image" Target="../media/image1488.png"/><Relationship Id="rId125" Type="http://schemas.openxmlformats.org/officeDocument/2006/relationships/customXml" Target="../ink/ink1164.xml"/><Relationship Id="rId332" Type="http://schemas.openxmlformats.org/officeDocument/2006/relationships/image" Target="../media/image1202.png"/><Relationship Id="rId777" Type="http://schemas.openxmlformats.org/officeDocument/2006/relationships/customXml" Target="../ink/ink1491.xml"/><Relationship Id="rId984" Type="http://schemas.openxmlformats.org/officeDocument/2006/relationships/image" Target="../media/image1532.png"/><Relationship Id="rId637" Type="http://schemas.openxmlformats.org/officeDocument/2006/relationships/image" Target="../media/image1356.png"/><Relationship Id="rId844" Type="http://schemas.openxmlformats.org/officeDocument/2006/relationships/image" Target="../media/image1460.png"/><Relationship Id="rId276" Type="http://schemas.openxmlformats.org/officeDocument/2006/relationships/image" Target="../media/image1174.png"/><Relationship Id="rId483" Type="http://schemas.openxmlformats.org/officeDocument/2006/relationships/customXml" Target="../ink/ink1343.xml"/><Relationship Id="rId690" Type="http://schemas.openxmlformats.org/officeDocument/2006/relationships/customXml" Target="../ink/ink1447.xml"/><Relationship Id="rId704" Type="http://schemas.openxmlformats.org/officeDocument/2006/relationships/image" Target="../media/image1389.png"/><Relationship Id="rId911" Type="http://schemas.openxmlformats.org/officeDocument/2006/relationships/customXml" Target="../ink/ink1558.xml"/><Relationship Id="rId40" Type="http://schemas.openxmlformats.org/officeDocument/2006/relationships/image" Target="../media/image1055.png"/><Relationship Id="rId136" Type="http://schemas.openxmlformats.org/officeDocument/2006/relationships/image" Target="../media/image1103.png"/><Relationship Id="rId343" Type="http://schemas.openxmlformats.org/officeDocument/2006/relationships/customXml" Target="../ink/ink1273.xml"/><Relationship Id="rId550" Type="http://schemas.openxmlformats.org/officeDocument/2006/relationships/image" Target="../media/image1313.png"/><Relationship Id="rId788" Type="http://schemas.openxmlformats.org/officeDocument/2006/relationships/image" Target="../media/image1432.png"/><Relationship Id="rId995" Type="http://schemas.openxmlformats.org/officeDocument/2006/relationships/customXml" Target="../ink/ink1600.xml"/><Relationship Id="rId203" Type="http://schemas.openxmlformats.org/officeDocument/2006/relationships/customXml" Target="../ink/ink1203.xml"/><Relationship Id="rId648" Type="http://schemas.openxmlformats.org/officeDocument/2006/relationships/customXml" Target="../ink/ink1426.xml"/><Relationship Id="rId855" Type="http://schemas.openxmlformats.org/officeDocument/2006/relationships/customXml" Target="../ink/ink1530.xml"/><Relationship Id="rId1040" Type="http://schemas.openxmlformats.org/officeDocument/2006/relationships/image" Target="../media/image1560.png"/><Relationship Id="rId287" Type="http://schemas.openxmlformats.org/officeDocument/2006/relationships/customXml" Target="../ink/ink1245.xml"/><Relationship Id="rId410" Type="http://schemas.openxmlformats.org/officeDocument/2006/relationships/image" Target="../media/image1242.png"/><Relationship Id="rId494" Type="http://schemas.openxmlformats.org/officeDocument/2006/relationships/image" Target="../media/image1284.png"/><Relationship Id="rId508" Type="http://schemas.openxmlformats.org/officeDocument/2006/relationships/image" Target="../media/image1291.png"/><Relationship Id="rId715" Type="http://schemas.openxmlformats.org/officeDocument/2006/relationships/customXml" Target="../ink/ink1460.xml"/><Relationship Id="rId922" Type="http://schemas.openxmlformats.org/officeDocument/2006/relationships/image" Target="../media/image1499.png"/><Relationship Id="rId147" Type="http://schemas.openxmlformats.org/officeDocument/2006/relationships/customXml" Target="../ink/ink1175.xml"/><Relationship Id="rId354" Type="http://schemas.openxmlformats.org/officeDocument/2006/relationships/image" Target="../media/image1214.png"/><Relationship Id="rId799" Type="http://schemas.openxmlformats.org/officeDocument/2006/relationships/customXml" Target="../ink/ink1502.xml"/><Relationship Id="rId51" Type="http://schemas.openxmlformats.org/officeDocument/2006/relationships/customXml" Target="../ink/ink1127.xml"/><Relationship Id="rId561" Type="http://schemas.openxmlformats.org/officeDocument/2006/relationships/customXml" Target="../ink/ink1382.xml"/><Relationship Id="rId659" Type="http://schemas.openxmlformats.org/officeDocument/2006/relationships/image" Target="../media/image1367.png"/><Relationship Id="rId866" Type="http://schemas.openxmlformats.org/officeDocument/2006/relationships/image" Target="../media/image1471.png"/><Relationship Id="rId214" Type="http://schemas.openxmlformats.org/officeDocument/2006/relationships/image" Target="../media/image1143.png"/><Relationship Id="rId298" Type="http://schemas.openxmlformats.org/officeDocument/2006/relationships/image" Target="../media/image1185.png"/><Relationship Id="rId421" Type="http://schemas.openxmlformats.org/officeDocument/2006/relationships/customXml" Target="../ink/ink1312.xml"/><Relationship Id="rId519" Type="http://schemas.openxmlformats.org/officeDocument/2006/relationships/customXml" Target="../ink/ink1361.xml"/><Relationship Id="rId1051" Type="http://schemas.openxmlformats.org/officeDocument/2006/relationships/customXml" Target="../ink/ink1628.xml"/><Relationship Id="rId158" Type="http://schemas.openxmlformats.org/officeDocument/2006/relationships/image" Target="../media/image1115.png"/><Relationship Id="rId726" Type="http://schemas.openxmlformats.org/officeDocument/2006/relationships/image" Target="../media/image1401.png"/><Relationship Id="rId933" Type="http://schemas.openxmlformats.org/officeDocument/2006/relationships/customXml" Target="../ink/ink1569.xml"/><Relationship Id="rId1009" Type="http://schemas.openxmlformats.org/officeDocument/2006/relationships/customXml" Target="../ink/ink1607.xml"/><Relationship Id="rId62" Type="http://schemas.openxmlformats.org/officeDocument/2006/relationships/image" Target="../media/image1066.png"/><Relationship Id="rId365" Type="http://schemas.openxmlformats.org/officeDocument/2006/relationships/customXml" Target="../ink/ink1284.xml"/><Relationship Id="rId572" Type="http://schemas.openxmlformats.org/officeDocument/2006/relationships/image" Target="../media/image1324.png"/><Relationship Id="rId225" Type="http://schemas.openxmlformats.org/officeDocument/2006/relationships/customXml" Target="../ink/ink1214.xml"/><Relationship Id="rId432" Type="http://schemas.openxmlformats.org/officeDocument/2006/relationships/image" Target="../media/image1253.png"/><Relationship Id="rId877" Type="http://schemas.openxmlformats.org/officeDocument/2006/relationships/customXml" Target="../ink/ink1541.xml"/><Relationship Id="rId1062" Type="http://schemas.openxmlformats.org/officeDocument/2006/relationships/image" Target="../media/image1571.png"/><Relationship Id="rId737" Type="http://schemas.openxmlformats.org/officeDocument/2006/relationships/customXml" Target="../ink/ink1471.xml"/><Relationship Id="rId944" Type="http://schemas.openxmlformats.org/officeDocument/2006/relationships/image" Target="../media/image1512.png"/><Relationship Id="rId73" Type="http://schemas.openxmlformats.org/officeDocument/2006/relationships/customXml" Target="../ink/ink1138.xml"/><Relationship Id="rId169" Type="http://schemas.openxmlformats.org/officeDocument/2006/relationships/customXml" Target="../ink/ink1186.xml"/><Relationship Id="rId376" Type="http://schemas.openxmlformats.org/officeDocument/2006/relationships/image" Target="../media/image1225.png"/><Relationship Id="rId583" Type="http://schemas.openxmlformats.org/officeDocument/2006/relationships/customXml" Target="../ink/ink1393.xml"/><Relationship Id="rId790" Type="http://schemas.openxmlformats.org/officeDocument/2006/relationships/image" Target="../media/image1433.png"/><Relationship Id="rId804" Type="http://schemas.openxmlformats.org/officeDocument/2006/relationships/image" Target="../media/image1440.png"/><Relationship Id="rId4" Type="http://schemas.openxmlformats.org/officeDocument/2006/relationships/image" Target="../media/image1037.png"/><Relationship Id="rId236" Type="http://schemas.openxmlformats.org/officeDocument/2006/relationships/image" Target="../media/image1154.png"/><Relationship Id="rId443" Type="http://schemas.openxmlformats.org/officeDocument/2006/relationships/customXml" Target="../ink/ink1323.xml"/><Relationship Id="rId650" Type="http://schemas.openxmlformats.org/officeDocument/2006/relationships/customXml" Target="../ink/ink1427.xml"/><Relationship Id="rId888" Type="http://schemas.openxmlformats.org/officeDocument/2006/relationships/image" Target="../media/image1482.png"/><Relationship Id="rId303" Type="http://schemas.openxmlformats.org/officeDocument/2006/relationships/customXml" Target="../ink/ink1253.xml"/><Relationship Id="rId748" Type="http://schemas.openxmlformats.org/officeDocument/2006/relationships/image" Target="../media/image1412.png"/><Relationship Id="rId955" Type="http://schemas.openxmlformats.org/officeDocument/2006/relationships/customXml" Target="../ink/ink1580.xml"/><Relationship Id="rId84" Type="http://schemas.openxmlformats.org/officeDocument/2006/relationships/image" Target="../media/image1077.png"/><Relationship Id="rId387" Type="http://schemas.openxmlformats.org/officeDocument/2006/relationships/customXml" Target="../ink/ink1295.xml"/><Relationship Id="rId510" Type="http://schemas.openxmlformats.org/officeDocument/2006/relationships/image" Target="../media/image1292.png"/><Relationship Id="rId594" Type="http://schemas.openxmlformats.org/officeDocument/2006/relationships/image" Target="../media/image1335.png"/><Relationship Id="rId608" Type="http://schemas.openxmlformats.org/officeDocument/2006/relationships/image" Target="../media/image1342.png"/><Relationship Id="rId815" Type="http://schemas.openxmlformats.org/officeDocument/2006/relationships/customXml" Target="../ink/ink1510.xml"/><Relationship Id="rId247" Type="http://schemas.openxmlformats.org/officeDocument/2006/relationships/customXml" Target="../ink/ink1225.xml"/><Relationship Id="rId899" Type="http://schemas.openxmlformats.org/officeDocument/2006/relationships/customXml" Target="../ink/ink1552.xml"/><Relationship Id="rId1000" Type="http://schemas.openxmlformats.org/officeDocument/2006/relationships/image" Target="../media/image1540.png"/><Relationship Id="rId107" Type="http://schemas.openxmlformats.org/officeDocument/2006/relationships/customXml" Target="../ink/ink1155.xml"/><Relationship Id="rId454" Type="http://schemas.openxmlformats.org/officeDocument/2006/relationships/image" Target="../media/image1264.png"/><Relationship Id="rId661" Type="http://schemas.openxmlformats.org/officeDocument/2006/relationships/image" Target="../media/image1368.png"/><Relationship Id="rId759" Type="http://schemas.openxmlformats.org/officeDocument/2006/relationships/customXml" Target="../ink/ink1482.xml"/><Relationship Id="rId966" Type="http://schemas.openxmlformats.org/officeDocument/2006/relationships/image" Target="../media/image1523.png"/><Relationship Id="rId11" Type="http://schemas.openxmlformats.org/officeDocument/2006/relationships/customXml" Target="../ink/ink1107.xml"/><Relationship Id="rId314" Type="http://schemas.openxmlformats.org/officeDocument/2006/relationships/image" Target="../media/image1193.png"/><Relationship Id="rId398" Type="http://schemas.openxmlformats.org/officeDocument/2006/relationships/image" Target="../media/image1236.png"/><Relationship Id="rId521" Type="http://schemas.openxmlformats.org/officeDocument/2006/relationships/customXml" Target="../ink/ink1362.xml"/><Relationship Id="rId619" Type="http://schemas.openxmlformats.org/officeDocument/2006/relationships/customXml" Target="../ink/ink1411.xml"/><Relationship Id="rId95" Type="http://schemas.openxmlformats.org/officeDocument/2006/relationships/customXml" Target="../ink/ink1149.xml"/><Relationship Id="rId160" Type="http://schemas.openxmlformats.org/officeDocument/2006/relationships/image" Target="../media/image1116.png"/><Relationship Id="rId826" Type="http://schemas.openxmlformats.org/officeDocument/2006/relationships/image" Target="../media/image1451.png"/><Relationship Id="rId1011" Type="http://schemas.openxmlformats.org/officeDocument/2006/relationships/customXml" Target="../ink/ink1608.xml"/><Relationship Id="rId258" Type="http://schemas.openxmlformats.org/officeDocument/2006/relationships/image" Target="../media/image1165.png"/><Relationship Id="rId465" Type="http://schemas.openxmlformats.org/officeDocument/2006/relationships/customXml" Target="../ink/ink1334.xml"/><Relationship Id="rId672" Type="http://schemas.openxmlformats.org/officeDocument/2006/relationships/customXml" Target="../ink/ink1438.xml"/><Relationship Id="rId22" Type="http://schemas.openxmlformats.org/officeDocument/2006/relationships/image" Target="../media/image1046.png"/><Relationship Id="rId118" Type="http://schemas.openxmlformats.org/officeDocument/2006/relationships/image" Target="../media/image1094.png"/><Relationship Id="rId325" Type="http://schemas.openxmlformats.org/officeDocument/2006/relationships/customXml" Target="../ink/ink1264.xml"/><Relationship Id="rId532" Type="http://schemas.openxmlformats.org/officeDocument/2006/relationships/image" Target="../media/image1303.png"/><Relationship Id="rId977" Type="http://schemas.openxmlformats.org/officeDocument/2006/relationships/customXml" Target="../ink/ink1591.xml"/><Relationship Id="rId171" Type="http://schemas.openxmlformats.org/officeDocument/2006/relationships/customXml" Target="../ink/ink1187.xml"/><Relationship Id="rId837" Type="http://schemas.openxmlformats.org/officeDocument/2006/relationships/customXml" Target="../ink/ink1521.xml"/><Relationship Id="rId1022" Type="http://schemas.openxmlformats.org/officeDocument/2006/relationships/image" Target="../media/image1551.png"/><Relationship Id="rId269" Type="http://schemas.openxmlformats.org/officeDocument/2006/relationships/customXml" Target="../ink/ink1236.xml"/><Relationship Id="rId476" Type="http://schemas.openxmlformats.org/officeDocument/2006/relationships/image" Target="../media/image1275.png"/><Relationship Id="rId683" Type="http://schemas.openxmlformats.org/officeDocument/2006/relationships/image" Target="../media/image1379.png"/><Relationship Id="rId890" Type="http://schemas.openxmlformats.org/officeDocument/2006/relationships/image" Target="../media/image1483.png"/><Relationship Id="rId904" Type="http://schemas.openxmlformats.org/officeDocument/2006/relationships/image" Target="../media/image1490.png"/><Relationship Id="rId33" Type="http://schemas.openxmlformats.org/officeDocument/2006/relationships/customXml" Target="../ink/ink1118.xml"/><Relationship Id="rId129" Type="http://schemas.openxmlformats.org/officeDocument/2006/relationships/customXml" Target="../ink/ink1166.xml"/><Relationship Id="rId336" Type="http://schemas.openxmlformats.org/officeDocument/2006/relationships/image" Target="../media/image1204.png"/><Relationship Id="rId543" Type="http://schemas.openxmlformats.org/officeDocument/2006/relationships/customXml" Target="../ink/ink1373.xml"/><Relationship Id="rId988" Type="http://schemas.openxmlformats.org/officeDocument/2006/relationships/image" Target="../media/image1534.png"/><Relationship Id="rId182" Type="http://schemas.openxmlformats.org/officeDocument/2006/relationships/image" Target="../media/image1127.png"/><Relationship Id="rId403" Type="http://schemas.openxmlformats.org/officeDocument/2006/relationships/customXml" Target="../ink/ink1303.xml"/><Relationship Id="rId750" Type="http://schemas.openxmlformats.org/officeDocument/2006/relationships/image" Target="../media/image1413.png"/><Relationship Id="rId848" Type="http://schemas.openxmlformats.org/officeDocument/2006/relationships/image" Target="../media/image1462.png"/><Relationship Id="rId1033" Type="http://schemas.openxmlformats.org/officeDocument/2006/relationships/customXml" Target="../ink/ink1619.xml"/><Relationship Id="rId487" Type="http://schemas.openxmlformats.org/officeDocument/2006/relationships/customXml" Target="../ink/ink1345.xml"/><Relationship Id="rId610" Type="http://schemas.openxmlformats.org/officeDocument/2006/relationships/image" Target="../media/image1343.png"/><Relationship Id="rId694" Type="http://schemas.openxmlformats.org/officeDocument/2006/relationships/customXml" Target="../ink/ink1449.xml"/><Relationship Id="rId708" Type="http://schemas.openxmlformats.org/officeDocument/2006/relationships/image" Target="../media/image1391.png"/><Relationship Id="rId915" Type="http://schemas.openxmlformats.org/officeDocument/2006/relationships/customXml" Target="../ink/ink1560.xml"/><Relationship Id="rId347" Type="http://schemas.openxmlformats.org/officeDocument/2006/relationships/customXml" Target="../ink/ink1275.xml"/><Relationship Id="rId999" Type="http://schemas.openxmlformats.org/officeDocument/2006/relationships/customXml" Target="../ink/ink1602.xml"/><Relationship Id="rId44" Type="http://schemas.openxmlformats.org/officeDocument/2006/relationships/image" Target="../media/image1057.png"/><Relationship Id="rId554" Type="http://schemas.openxmlformats.org/officeDocument/2006/relationships/image" Target="../media/image1315.png"/><Relationship Id="rId761" Type="http://schemas.openxmlformats.org/officeDocument/2006/relationships/customXml" Target="../ink/ink1483.xml"/><Relationship Id="rId859" Type="http://schemas.openxmlformats.org/officeDocument/2006/relationships/customXml" Target="../ink/ink1532.xml"/><Relationship Id="rId193" Type="http://schemas.openxmlformats.org/officeDocument/2006/relationships/customXml" Target="../ink/ink1198.xml"/><Relationship Id="rId207" Type="http://schemas.openxmlformats.org/officeDocument/2006/relationships/customXml" Target="../ink/ink1205.xml"/><Relationship Id="rId414" Type="http://schemas.openxmlformats.org/officeDocument/2006/relationships/image" Target="../media/image1244.png"/><Relationship Id="rId498" Type="http://schemas.openxmlformats.org/officeDocument/2006/relationships/image" Target="../media/image1286.png"/><Relationship Id="rId621" Type="http://schemas.openxmlformats.org/officeDocument/2006/relationships/customXml" Target="../ink/ink1412.xml"/><Relationship Id="rId1044" Type="http://schemas.openxmlformats.org/officeDocument/2006/relationships/image" Target="../media/image1562.png"/><Relationship Id="rId260" Type="http://schemas.openxmlformats.org/officeDocument/2006/relationships/image" Target="../media/image1166.png"/><Relationship Id="rId719" Type="http://schemas.openxmlformats.org/officeDocument/2006/relationships/customXml" Target="../ink/ink1462.xml"/><Relationship Id="rId926" Type="http://schemas.openxmlformats.org/officeDocument/2006/relationships/image" Target="../media/image1501.png"/><Relationship Id="rId55" Type="http://schemas.openxmlformats.org/officeDocument/2006/relationships/customXml" Target="../ink/ink1129.xml"/><Relationship Id="rId120" Type="http://schemas.openxmlformats.org/officeDocument/2006/relationships/image" Target="../media/image1095.png"/><Relationship Id="rId358" Type="http://schemas.openxmlformats.org/officeDocument/2006/relationships/image" Target="../media/image1216.png"/><Relationship Id="rId565" Type="http://schemas.openxmlformats.org/officeDocument/2006/relationships/customXml" Target="../ink/ink1384.xml"/><Relationship Id="rId772" Type="http://schemas.openxmlformats.org/officeDocument/2006/relationships/image" Target="../media/image1424.png"/><Relationship Id="rId218" Type="http://schemas.openxmlformats.org/officeDocument/2006/relationships/image" Target="../media/image1145.png"/><Relationship Id="rId425" Type="http://schemas.openxmlformats.org/officeDocument/2006/relationships/customXml" Target="../ink/ink1314.xml"/><Relationship Id="rId632" Type="http://schemas.openxmlformats.org/officeDocument/2006/relationships/customXml" Target="../ink/ink1418.xml"/><Relationship Id="rId1055" Type="http://schemas.openxmlformats.org/officeDocument/2006/relationships/customXml" Target="../ink/ink1630.xml"/><Relationship Id="rId271" Type="http://schemas.openxmlformats.org/officeDocument/2006/relationships/customXml" Target="../ink/ink1237.xml"/><Relationship Id="rId937" Type="http://schemas.openxmlformats.org/officeDocument/2006/relationships/customXml" Target="../ink/ink1571.xml"/><Relationship Id="rId66" Type="http://schemas.openxmlformats.org/officeDocument/2006/relationships/image" Target="../media/image1068.png"/><Relationship Id="rId131" Type="http://schemas.openxmlformats.org/officeDocument/2006/relationships/customXml" Target="../ink/ink1167.xml"/><Relationship Id="rId369" Type="http://schemas.openxmlformats.org/officeDocument/2006/relationships/customXml" Target="../ink/ink1286.xml"/><Relationship Id="rId576" Type="http://schemas.openxmlformats.org/officeDocument/2006/relationships/image" Target="../media/image1326.png"/><Relationship Id="rId783" Type="http://schemas.openxmlformats.org/officeDocument/2006/relationships/customXml" Target="../ink/ink1494.xml"/><Relationship Id="rId990" Type="http://schemas.openxmlformats.org/officeDocument/2006/relationships/image" Target="../media/image1535.png"/><Relationship Id="rId229" Type="http://schemas.openxmlformats.org/officeDocument/2006/relationships/customXml" Target="../ink/ink1216.xml"/><Relationship Id="rId436" Type="http://schemas.openxmlformats.org/officeDocument/2006/relationships/image" Target="../media/image1255.png"/><Relationship Id="rId643" Type="http://schemas.openxmlformats.org/officeDocument/2006/relationships/image" Target="../media/image1359.png"/><Relationship Id="rId850" Type="http://schemas.openxmlformats.org/officeDocument/2006/relationships/image" Target="../media/image1463.png"/><Relationship Id="rId948" Type="http://schemas.openxmlformats.org/officeDocument/2006/relationships/image" Target="../media/image1514.png"/><Relationship Id="rId77" Type="http://schemas.openxmlformats.org/officeDocument/2006/relationships/customXml" Target="../ink/ink1140.xml"/><Relationship Id="rId282" Type="http://schemas.openxmlformats.org/officeDocument/2006/relationships/image" Target="../media/image1177.png"/><Relationship Id="rId503" Type="http://schemas.openxmlformats.org/officeDocument/2006/relationships/customXml" Target="../ink/ink1353.xml"/><Relationship Id="rId587" Type="http://schemas.openxmlformats.org/officeDocument/2006/relationships/customXml" Target="../ink/ink1395.xml"/><Relationship Id="rId710" Type="http://schemas.openxmlformats.org/officeDocument/2006/relationships/image" Target="../media/image1392.png"/><Relationship Id="rId808" Type="http://schemas.openxmlformats.org/officeDocument/2006/relationships/image" Target="../media/image1442.png"/><Relationship Id="rId8" Type="http://schemas.openxmlformats.org/officeDocument/2006/relationships/image" Target="../media/image1039.png"/><Relationship Id="rId142" Type="http://schemas.openxmlformats.org/officeDocument/2006/relationships/image" Target="../media/image1106.png"/><Relationship Id="rId447" Type="http://schemas.openxmlformats.org/officeDocument/2006/relationships/customXml" Target="../ink/ink1325.xml"/><Relationship Id="rId794" Type="http://schemas.openxmlformats.org/officeDocument/2006/relationships/image" Target="../media/image1435.png"/><Relationship Id="rId654" Type="http://schemas.openxmlformats.org/officeDocument/2006/relationships/customXml" Target="../ink/ink1429.xml"/><Relationship Id="rId861" Type="http://schemas.openxmlformats.org/officeDocument/2006/relationships/customXml" Target="../ink/ink1533.xml"/><Relationship Id="rId959" Type="http://schemas.openxmlformats.org/officeDocument/2006/relationships/customXml" Target="../ink/ink1582.xml"/><Relationship Id="rId293" Type="http://schemas.openxmlformats.org/officeDocument/2006/relationships/customXml" Target="../ink/ink1248.xml"/><Relationship Id="rId307" Type="http://schemas.openxmlformats.org/officeDocument/2006/relationships/customXml" Target="../ink/ink1255.xml"/><Relationship Id="rId514" Type="http://schemas.openxmlformats.org/officeDocument/2006/relationships/image" Target="../media/image1294.png"/><Relationship Id="rId721" Type="http://schemas.openxmlformats.org/officeDocument/2006/relationships/customXml" Target="../ink/ink1463.xml"/><Relationship Id="rId88" Type="http://schemas.openxmlformats.org/officeDocument/2006/relationships/image" Target="../media/image1079.png"/><Relationship Id="rId153" Type="http://schemas.openxmlformats.org/officeDocument/2006/relationships/customXml" Target="../ink/ink1178.xml"/><Relationship Id="rId360" Type="http://schemas.openxmlformats.org/officeDocument/2006/relationships/image" Target="../media/image1217.png"/><Relationship Id="rId598" Type="http://schemas.openxmlformats.org/officeDocument/2006/relationships/image" Target="../media/image1337.png"/><Relationship Id="rId819" Type="http://schemas.openxmlformats.org/officeDocument/2006/relationships/customXml" Target="../ink/ink1512.xml"/><Relationship Id="rId1004" Type="http://schemas.openxmlformats.org/officeDocument/2006/relationships/image" Target="../media/image1542.png"/><Relationship Id="rId220" Type="http://schemas.openxmlformats.org/officeDocument/2006/relationships/image" Target="../media/image1146.png"/><Relationship Id="rId458" Type="http://schemas.openxmlformats.org/officeDocument/2006/relationships/image" Target="../media/image1266.png"/><Relationship Id="rId665" Type="http://schemas.openxmlformats.org/officeDocument/2006/relationships/image" Target="../media/image1370.png"/><Relationship Id="rId872" Type="http://schemas.openxmlformats.org/officeDocument/2006/relationships/image" Target="../media/image1474.png"/><Relationship Id="rId15" Type="http://schemas.openxmlformats.org/officeDocument/2006/relationships/customXml" Target="../ink/ink1109.xml"/><Relationship Id="rId318" Type="http://schemas.openxmlformats.org/officeDocument/2006/relationships/image" Target="../media/image1195.png"/><Relationship Id="rId525" Type="http://schemas.openxmlformats.org/officeDocument/2006/relationships/customXml" Target="../ink/ink1364.xml"/><Relationship Id="rId732" Type="http://schemas.openxmlformats.org/officeDocument/2006/relationships/image" Target="../media/image1404.png"/><Relationship Id="rId99" Type="http://schemas.openxmlformats.org/officeDocument/2006/relationships/customXml" Target="../ink/ink1151.xml"/><Relationship Id="rId164" Type="http://schemas.openxmlformats.org/officeDocument/2006/relationships/image" Target="../media/image1118.png"/><Relationship Id="rId371" Type="http://schemas.openxmlformats.org/officeDocument/2006/relationships/customXml" Target="../ink/ink1287.xml"/><Relationship Id="rId1015" Type="http://schemas.openxmlformats.org/officeDocument/2006/relationships/customXml" Target="../ink/ink1610.xml"/><Relationship Id="rId469" Type="http://schemas.openxmlformats.org/officeDocument/2006/relationships/customXml" Target="../ink/ink1336.xml"/><Relationship Id="rId676" Type="http://schemas.openxmlformats.org/officeDocument/2006/relationships/customXml" Target="../ink/ink1440.xml"/><Relationship Id="rId883" Type="http://schemas.openxmlformats.org/officeDocument/2006/relationships/customXml" Target="../ink/ink1544.xml"/><Relationship Id="rId26" Type="http://schemas.openxmlformats.org/officeDocument/2006/relationships/image" Target="../media/image1048.png"/><Relationship Id="rId231" Type="http://schemas.openxmlformats.org/officeDocument/2006/relationships/customXml" Target="../ink/ink1217.xml"/><Relationship Id="rId329" Type="http://schemas.openxmlformats.org/officeDocument/2006/relationships/customXml" Target="../ink/ink1266.xml"/><Relationship Id="rId536" Type="http://schemas.openxmlformats.org/officeDocument/2006/relationships/image" Target="../media/image1305.png"/><Relationship Id="rId175" Type="http://schemas.openxmlformats.org/officeDocument/2006/relationships/customXml" Target="../ink/ink1189.xml"/><Relationship Id="rId743" Type="http://schemas.openxmlformats.org/officeDocument/2006/relationships/customXml" Target="../ink/ink1474.xml"/><Relationship Id="rId950" Type="http://schemas.openxmlformats.org/officeDocument/2006/relationships/image" Target="../media/image1515.png"/><Relationship Id="rId1026" Type="http://schemas.openxmlformats.org/officeDocument/2006/relationships/image" Target="../media/image1553.png"/><Relationship Id="rId382" Type="http://schemas.openxmlformats.org/officeDocument/2006/relationships/image" Target="../media/image1228.png"/><Relationship Id="rId603" Type="http://schemas.openxmlformats.org/officeDocument/2006/relationships/customXml" Target="../ink/ink1403.xml"/><Relationship Id="rId687" Type="http://schemas.openxmlformats.org/officeDocument/2006/relationships/image" Target="../media/image1381.png"/><Relationship Id="rId810" Type="http://schemas.openxmlformats.org/officeDocument/2006/relationships/image" Target="../media/image1443.png"/><Relationship Id="rId908" Type="http://schemas.openxmlformats.org/officeDocument/2006/relationships/image" Target="../media/image1492.png"/><Relationship Id="rId242" Type="http://schemas.openxmlformats.org/officeDocument/2006/relationships/image" Target="../media/image1157.png"/><Relationship Id="rId894" Type="http://schemas.openxmlformats.org/officeDocument/2006/relationships/image" Target="../media/image1485.png"/><Relationship Id="rId37" Type="http://schemas.openxmlformats.org/officeDocument/2006/relationships/customXml" Target="../ink/ink1120.xml"/><Relationship Id="rId102" Type="http://schemas.openxmlformats.org/officeDocument/2006/relationships/image" Target="../media/image1086.png"/><Relationship Id="rId547" Type="http://schemas.openxmlformats.org/officeDocument/2006/relationships/customXml" Target="../ink/ink1375.xml"/><Relationship Id="rId754" Type="http://schemas.openxmlformats.org/officeDocument/2006/relationships/image" Target="../media/image1415.png"/><Relationship Id="rId961" Type="http://schemas.openxmlformats.org/officeDocument/2006/relationships/customXml" Target="../ink/ink1583.xml"/><Relationship Id="rId90" Type="http://schemas.openxmlformats.org/officeDocument/2006/relationships/image" Target="../media/image1080.png"/><Relationship Id="rId186" Type="http://schemas.openxmlformats.org/officeDocument/2006/relationships/image" Target="../media/image1129.png"/><Relationship Id="rId393" Type="http://schemas.openxmlformats.org/officeDocument/2006/relationships/customXml" Target="../ink/ink1298.xml"/><Relationship Id="rId407" Type="http://schemas.openxmlformats.org/officeDocument/2006/relationships/customXml" Target="../ink/ink1305.xml"/><Relationship Id="rId614" Type="http://schemas.openxmlformats.org/officeDocument/2006/relationships/image" Target="../media/image1345.png"/><Relationship Id="rId821" Type="http://schemas.openxmlformats.org/officeDocument/2006/relationships/customXml" Target="../ink/ink1513.xml"/><Relationship Id="rId1037" Type="http://schemas.openxmlformats.org/officeDocument/2006/relationships/customXml" Target="../ink/ink1621.xml"/><Relationship Id="rId253" Type="http://schemas.openxmlformats.org/officeDocument/2006/relationships/customXml" Target="../ink/ink1228.xml"/><Relationship Id="rId460" Type="http://schemas.openxmlformats.org/officeDocument/2006/relationships/image" Target="../media/image1267.png"/><Relationship Id="rId698" Type="http://schemas.openxmlformats.org/officeDocument/2006/relationships/customXml" Target="../ink/ink1451.xml"/><Relationship Id="rId919" Type="http://schemas.openxmlformats.org/officeDocument/2006/relationships/customXml" Target="../ink/ink1562.xml"/><Relationship Id="rId48" Type="http://schemas.openxmlformats.org/officeDocument/2006/relationships/image" Target="../media/image1059.png"/><Relationship Id="rId113" Type="http://schemas.openxmlformats.org/officeDocument/2006/relationships/customXml" Target="../ink/ink1158.xml"/><Relationship Id="rId320" Type="http://schemas.openxmlformats.org/officeDocument/2006/relationships/image" Target="../media/image1196.png"/><Relationship Id="rId558" Type="http://schemas.openxmlformats.org/officeDocument/2006/relationships/image" Target="../media/image1317.png"/><Relationship Id="rId765" Type="http://schemas.openxmlformats.org/officeDocument/2006/relationships/customXml" Target="../ink/ink1485.xml"/><Relationship Id="rId972" Type="http://schemas.openxmlformats.org/officeDocument/2006/relationships/image" Target="../media/image1526.png"/><Relationship Id="rId197" Type="http://schemas.openxmlformats.org/officeDocument/2006/relationships/customXml" Target="../ink/ink1200.xml"/><Relationship Id="rId418" Type="http://schemas.openxmlformats.org/officeDocument/2006/relationships/image" Target="../media/image1246.png"/><Relationship Id="rId625" Type="http://schemas.openxmlformats.org/officeDocument/2006/relationships/customXml" Target="../ink/ink1414.xml"/><Relationship Id="rId832" Type="http://schemas.openxmlformats.org/officeDocument/2006/relationships/image" Target="../media/image1454.png"/><Relationship Id="rId1048" Type="http://schemas.openxmlformats.org/officeDocument/2006/relationships/image" Target="../media/image1564.png"/><Relationship Id="rId264" Type="http://schemas.openxmlformats.org/officeDocument/2006/relationships/image" Target="../media/image1168.png"/><Relationship Id="rId471" Type="http://schemas.openxmlformats.org/officeDocument/2006/relationships/customXml" Target="../ink/ink1337.xml"/><Relationship Id="rId59" Type="http://schemas.openxmlformats.org/officeDocument/2006/relationships/customXml" Target="../ink/ink1131.xml"/><Relationship Id="rId124" Type="http://schemas.openxmlformats.org/officeDocument/2006/relationships/image" Target="../media/image1097.png"/><Relationship Id="rId569" Type="http://schemas.openxmlformats.org/officeDocument/2006/relationships/customXml" Target="../ink/ink1386.xml"/><Relationship Id="rId776" Type="http://schemas.openxmlformats.org/officeDocument/2006/relationships/image" Target="../media/image1426.png"/><Relationship Id="rId983" Type="http://schemas.openxmlformats.org/officeDocument/2006/relationships/customXml" Target="../ink/ink1594.xml"/><Relationship Id="rId331" Type="http://schemas.openxmlformats.org/officeDocument/2006/relationships/customXml" Target="../ink/ink1267.xml"/><Relationship Id="rId429" Type="http://schemas.openxmlformats.org/officeDocument/2006/relationships/customXml" Target="../ink/ink1316.xml"/><Relationship Id="rId636" Type="http://schemas.openxmlformats.org/officeDocument/2006/relationships/customXml" Target="../ink/ink1420.xml"/><Relationship Id="rId1059" Type="http://schemas.openxmlformats.org/officeDocument/2006/relationships/customXml" Target="../ink/ink1632.xml"/><Relationship Id="rId843" Type="http://schemas.openxmlformats.org/officeDocument/2006/relationships/customXml" Target="../ink/ink1524.xml"/><Relationship Id="rId275" Type="http://schemas.openxmlformats.org/officeDocument/2006/relationships/customXml" Target="../ink/ink1239.xml"/><Relationship Id="rId482" Type="http://schemas.openxmlformats.org/officeDocument/2006/relationships/image" Target="../media/image1278.png"/><Relationship Id="rId703" Type="http://schemas.openxmlformats.org/officeDocument/2006/relationships/customXml" Target="../ink/ink1454.xml"/><Relationship Id="rId910" Type="http://schemas.openxmlformats.org/officeDocument/2006/relationships/image" Target="../media/image1493.png"/><Relationship Id="rId135" Type="http://schemas.openxmlformats.org/officeDocument/2006/relationships/customXml" Target="../ink/ink1169.xml"/><Relationship Id="rId342" Type="http://schemas.openxmlformats.org/officeDocument/2006/relationships/image" Target="../media/image1207.png"/><Relationship Id="rId787" Type="http://schemas.openxmlformats.org/officeDocument/2006/relationships/customXml" Target="../ink/ink1496.xml"/><Relationship Id="rId994" Type="http://schemas.openxmlformats.org/officeDocument/2006/relationships/image" Target="../media/image1537.png"/><Relationship Id="rId202" Type="http://schemas.openxmlformats.org/officeDocument/2006/relationships/image" Target="../media/image1137.png"/><Relationship Id="rId647" Type="http://schemas.openxmlformats.org/officeDocument/2006/relationships/image" Target="../media/image1361.png"/><Relationship Id="rId854" Type="http://schemas.openxmlformats.org/officeDocument/2006/relationships/image" Target="../media/image1465.png"/><Relationship Id="rId286" Type="http://schemas.openxmlformats.org/officeDocument/2006/relationships/image" Target="../media/image1179.png"/><Relationship Id="rId493" Type="http://schemas.openxmlformats.org/officeDocument/2006/relationships/customXml" Target="../ink/ink1348.xml"/><Relationship Id="rId507" Type="http://schemas.openxmlformats.org/officeDocument/2006/relationships/customXml" Target="../ink/ink1355.xml"/><Relationship Id="rId714" Type="http://schemas.openxmlformats.org/officeDocument/2006/relationships/image" Target="../media/image1394.png"/><Relationship Id="rId921" Type="http://schemas.openxmlformats.org/officeDocument/2006/relationships/customXml" Target="../ink/ink1563.xml"/><Relationship Id="rId50" Type="http://schemas.openxmlformats.org/officeDocument/2006/relationships/image" Target="../media/image1060.png"/><Relationship Id="rId146" Type="http://schemas.openxmlformats.org/officeDocument/2006/relationships/image" Target="../media/image1108.png"/><Relationship Id="rId353" Type="http://schemas.openxmlformats.org/officeDocument/2006/relationships/customXml" Target="../ink/ink1278.xml"/><Relationship Id="rId560" Type="http://schemas.openxmlformats.org/officeDocument/2006/relationships/image" Target="../media/image1318.png"/><Relationship Id="rId798" Type="http://schemas.openxmlformats.org/officeDocument/2006/relationships/image" Target="../media/image1437.png"/><Relationship Id="rId213" Type="http://schemas.openxmlformats.org/officeDocument/2006/relationships/customXml" Target="../ink/ink1208.xml"/><Relationship Id="rId420" Type="http://schemas.openxmlformats.org/officeDocument/2006/relationships/image" Target="../media/image1247.png"/><Relationship Id="rId658" Type="http://schemas.openxmlformats.org/officeDocument/2006/relationships/customXml" Target="../ink/ink1431.xml"/><Relationship Id="rId865" Type="http://schemas.openxmlformats.org/officeDocument/2006/relationships/customXml" Target="../ink/ink1535.xml"/><Relationship Id="rId1050" Type="http://schemas.openxmlformats.org/officeDocument/2006/relationships/image" Target="../media/image1565.png"/><Relationship Id="rId297" Type="http://schemas.openxmlformats.org/officeDocument/2006/relationships/customXml" Target="../ink/ink1250.xml"/><Relationship Id="rId518" Type="http://schemas.openxmlformats.org/officeDocument/2006/relationships/image" Target="../media/image1296.png"/><Relationship Id="rId725" Type="http://schemas.openxmlformats.org/officeDocument/2006/relationships/customXml" Target="../ink/ink1465.xml"/><Relationship Id="rId932" Type="http://schemas.openxmlformats.org/officeDocument/2006/relationships/image" Target="../media/image1504.png"/><Relationship Id="rId157" Type="http://schemas.openxmlformats.org/officeDocument/2006/relationships/customXml" Target="../ink/ink1180.xml"/><Relationship Id="rId364" Type="http://schemas.openxmlformats.org/officeDocument/2006/relationships/image" Target="../media/image1219.png"/><Relationship Id="rId1008" Type="http://schemas.openxmlformats.org/officeDocument/2006/relationships/image" Target="../media/image1544.png"/><Relationship Id="rId61" Type="http://schemas.openxmlformats.org/officeDocument/2006/relationships/customXml" Target="../ink/ink1132.xml"/><Relationship Id="rId571" Type="http://schemas.openxmlformats.org/officeDocument/2006/relationships/customXml" Target="../ink/ink1387.xml"/><Relationship Id="rId669" Type="http://schemas.openxmlformats.org/officeDocument/2006/relationships/image" Target="../media/image1372.png"/><Relationship Id="rId876" Type="http://schemas.openxmlformats.org/officeDocument/2006/relationships/image" Target="../media/image1476.png"/><Relationship Id="rId19" Type="http://schemas.openxmlformats.org/officeDocument/2006/relationships/customXml" Target="../ink/ink1111.xml"/><Relationship Id="rId224" Type="http://schemas.openxmlformats.org/officeDocument/2006/relationships/image" Target="../media/image1148.png"/><Relationship Id="rId431" Type="http://schemas.openxmlformats.org/officeDocument/2006/relationships/customXml" Target="../ink/ink1317.xml"/><Relationship Id="rId529" Type="http://schemas.openxmlformats.org/officeDocument/2006/relationships/customXml" Target="../ink/ink1366.xml"/><Relationship Id="rId736" Type="http://schemas.openxmlformats.org/officeDocument/2006/relationships/image" Target="../media/image1406.png"/><Relationship Id="rId1061" Type="http://schemas.openxmlformats.org/officeDocument/2006/relationships/customXml" Target="../ink/ink1633.xml"/><Relationship Id="rId168" Type="http://schemas.openxmlformats.org/officeDocument/2006/relationships/image" Target="../media/image1120.png"/><Relationship Id="rId943" Type="http://schemas.openxmlformats.org/officeDocument/2006/relationships/customXml" Target="../ink/ink1574.xml"/><Relationship Id="rId1019" Type="http://schemas.openxmlformats.org/officeDocument/2006/relationships/customXml" Target="../ink/ink1612.xml"/><Relationship Id="rId72" Type="http://schemas.openxmlformats.org/officeDocument/2006/relationships/image" Target="../media/image1071.png"/><Relationship Id="rId375" Type="http://schemas.openxmlformats.org/officeDocument/2006/relationships/customXml" Target="../ink/ink1289.xml"/><Relationship Id="rId582" Type="http://schemas.openxmlformats.org/officeDocument/2006/relationships/image" Target="../media/image1329.png"/><Relationship Id="rId803" Type="http://schemas.openxmlformats.org/officeDocument/2006/relationships/customXml" Target="../ink/ink1504.xml"/><Relationship Id="rId3" Type="http://schemas.openxmlformats.org/officeDocument/2006/relationships/customXml" Target="../ink/ink1103.xml"/><Relationship Id="rId235" Type="http://schemas.openxmlformats.org/officeDocument/2006/relationships/customXml" Target="../ink/ink1219.xml"/><Relationship Id="rId442" Type="http://schemas.openxmlformats.org/officeDocument/2006/relationships/image" Target="../media/image1258.png"/><Relationship Id="rId887" Type="http://schemas.openxmlformats.org/officeDocument/2006/relationships/customXml" Target="../ink/ink1546.xml"/><Relationship Id="rId302" Type="http://schemas.openxmlformats.org/officeDocument/2006/relationships/image" Target="../media/image1187.png"/><Relationship Id="rId747" Type="http://schemas.openxmlformats.org/officeDocument/2006/relationships/customXml" Target="../ink/ink1476.xml"/><Relationship Id="rId954" Type="http://schemas.openxmlformats.org/officeDocument/2006/relationships/image" Target="../media/image1517.png"/><Relationship Id="rId83" Type="http://schemas.openxmlformats.org/officeDocument/2006/relationships/customXml" Target="../ink/ink1143.xml"/><Relationship Id="rId179" Type="http://schemas.openxmlformats.org/officeDocument/2006/relationships/customXml" Target="../ink/ink1191.xml"/><Relationship Id="rId386" Type="http://schemas.openxmlformats.org/officeDocument/2006/relationships/image" Target="../media/image1230.png"/><Relationship Id="rId593" Type="http://schemas.openxmlformats.org/officeDocument/2006/relationships/customXml" Target="../ink/ink1398.xml"/><Relationship Id="rId607" Type="http://schemas.openxmlformats.org/officeDocument/2006/relationships/customXml" Target="../ink/ink1405.xml"/><Relationship Id="rId814" Type="http://schemas.openxmlformats.org/officeDocument/2006/relationships/image" Target="../media/image1445.png"/><Relationship Id="rId246" Type="http://schemas.openxmlformats.org/officeDocument/2006/relationships/image" Target="../media/image1159.png"/><Relationship Id="rId453" Type="http://schemas.openxmlformats.org/officeDocument/2006/relationships/customXml" Target="../ink/ink1328.xml"/><Relationship Id="rId660" Type="http://schemas.openxmlformats.org/officeDocument/2006/relationships/customXml" Target="../ink/ink1432.xml"/><Relationship Id="rId898" Type="http://schemas.openxmlformats.org/officeDocument/2006/relationships/image" Target="../media/image1487.png"/><Relationship Id="rId106" Type="http://schemas.openxmlformats.org/officeDocument/2006/relationships/image" Target="../media/image1088.png"/><Relationship Id="rId313" Type="http://schemas.openxmlformats.org/officeDocument/2006/relationships/customXml" Target="../ink/ink1258.xml"/><Relationship Id="rId758" Type="http://schemas.openxmlformats.org/officeDocument/2006/relationships/image" Target="../media/image1417.png"/><Relationship Id="rId965" Type="http://schemas.openxmlformats.org/officeDocument/2006/relationships/customXml" Target="../ink/ink1585.xml"/><Relationship Id="rId10" Type="http://schemas.openxmlformats.org/officeDocument/2006/relationships/image" Target="../media/image1040.png"/><Relationship Id="rId94" Type="http://schemas.openxmlformats.org/officeDocument/2006/relationships/image" Target="../media/image1082.png"/><Relationship Id="rId397" Type="http://schemas.openxmlformats.org/officeDocument/2006/relationships/customXml" Target="../ink/ink1300.xml"/><Relationship Id="rId520" Type="http://schemas.openxmlformats.org/officeDocument/2006/relationships/image" Target="../media/image1297.png"/><Relationship Id="rId618" Type="http://schemas.openxmlformats.org/officeDocument/2006/relationships/image" Target="../media/image1347.png"/><Relationship Id="rId825" Type="http://schemas.openxmlformats.org/officeDocument/2006/relationships/customXml" Target="../ink/ink1515.xml"/><Relationship Id="rId257" Type="http://schemas.openxmlformats.org/officeDocument/2006/relationships/customXml" Target="../ink/ink1230.xml"/><Relationship Id="rId464" Type="http://schemas.openxmlformats.org/officeDocument/2006/relationships/image" Target="../media/image1269.png"/><Relationship Id="rId1010" Type="http://schemas.openxmlformats.org/officeDocument/2006/relationships/image" Target="../media/image1545.png"/><Relationship Id="rId117" Type="http://schemas.openxmlformats.org/officeDocument/2006/relationships/customXml" Target="../ink/ink1160.xml"/><Relationship Id="rId671" Type="http://schemas.openxmlformats.org/officeDocument/2006/relationships/image" Target="../media/image1373.png"/><Relationship Id="rId769" Type="http://schemas.openxmlformats.org/officeDocument/2006/relationships/customXml" Target="../ink/ink1487.xml"/><Relationship Id="rId976" Type="http://schemas.openxmlformats.org/officeDocument/2006/relationships/image" Target="../media/image1528.png"/><Relationship Id="rId324" Type="http://schemas.openxmlformats.org/officeDocument/2006/relationships/image" Target="../media/image1198.png"/><Relationship Id="rId531" Type="http://schemas.openxmlformats.org/officeDocument/2006/relationships/customXml" Target="../ink/ink1367.xml"/><Relationship Id="rId629" Type="http://schemas.openxmlformats.org/officeDocument/2006/relationships/customXml" Target="../ink/ink1416.xml"/><Relationship Id="rId836" Type="http://schemas.openxmlformats.org/officeDocument/2006/relationships/image" Target="../media/image1456.png"/><Relationship Id="rId1021" Type="http://schemas.openxmlformats.org/officeDocument/2006/relationships/customXml" Target="../ink/ink1613.xml"/><Relationship Id="rId903" Type="http://schemas.openxmlformats.org/officeDocument/2006/relationships/customXml" Target="../ink/ink1554.xml"/><Relationship Id="rId32" Type="http://schemas.openxmlformats.org/officeDocument/2006/relationships/image" Target="../media/image1051.png"/><Relationship Id="rId181" Type="http://schemas.openxmlformats.org/officeDocument/2006/relationships/customXml" Target="../ink/ink1192.xml"/><Relationship Id="rId279" Type="http://schemas.openxmlformats.org/officeDocument/2006/relationships/customXml" Target="../ink/ink1241.xml"/><Relationship Id="rId486" Type="http://schemas.openxmlformats.org/officeDocument/2006/relationships/image" Target="../media/image1280.png"/><Relationship Id="rId693" Type="http://schemas.openxmlformats.org/officeDocument/2006/relationships/image" Target="../media/image1384.png"/><Relationship Id="rId139" Type="http://schemas.openxmlformats.org/officeDocument/2006/relationships/customXml" Target="../ink/ink1171.xml"/><Relationship Id="rId346" Type="http://schemas.openxmlformats.org/officeDocument/2006/relationships/image" Target="../media/image1209.png"/><Relationship Id="rId553" Type="http://schemas.openxmlformats.org/officeDocument/2006/relationships/customXml" Target="../ink/ink1378.xml"/><Relationship Id="rId760" Type="http://schemas.openxmlformats.org/officeDocument/2006/relationships/image" Target="../media/image1418.png"/><Relationship Id="rId998" Type="http://schemas.openxmlformats.org/officeDocument/2006/relationships/image" Target="../media/image1539.png"/><Relationship Id="rId206" Type="http://schemas.openxmlformats.org/officeDocument/2006/relationships/image" Target="../media/image1139.png"/><Relationship Id="rId413" Type="http://schemas.openxmlformats.org/officeDocument/2006/relationships/customXml" Target="../ink/ink1308.xml"/><Relationship Id="rId858" Type="http://schemas.openxmlformats.org/officeDocument/2006/relationships/image" Target="../media/image1467.png"/><Relationship Id="rId1043" Type="http://schemas.openxmlformats.org/officeDocument/2006/relationships/customXml" Target="../ink/ink1624.xml"/><Relationship Id="rId620" Type="http://schemas.openxmlformats.org/officeDocument/2006/relationships/image" Target="../media/image1348.png"/><Relationship Id="rId718" Type="http://schemas.openxmlformats.org/officeDocument/2006/relationships/image" Target="../media/image1396.png"/><Relationship Id="rId925" Type="http://schemas.openxmlformats.org/officeDocument/2006/relationships/customXml" Target="../ink/ink1565.xml"/></Relationships>
</file>

<file path=ppt/slides/_rels/slide2.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5.png"/><Relationship Id="rId12" Type="http://schemas.openxmlformats.org/officeDocument/2006/relationships/customXml" Target="../ink/ink7.xml"/><Relationship Id="rId17" Type="http://schemas.openxmlformats.org/officeDocument/2006/relationships/image" Target="../media/image4.png"/><Relationship Id="rId2" Type="http://schemas.openxmlformats.org/officeDocument/2006/relationships/customXml" Target="../ink/ink2.xml"/><Relationship Id="rId16"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image" Target="../media/image57.png"/><Relationship Id="rId5" Type="http://schemas.openxmlformats.org/officeDocument/2006/relationships/image" Target="../media/image54.png"/><Relationship Id="rId15" Type="http://schemas.openxmlformats.org/officeDocument/2006/relationships/image" Target="../media/image3.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56.png"/><Relationship Id="rId14" Type="http://schemas.openxmlformats.org/officeDocument/2006/relationships/customXml" Target="../ink/ink8.xml"/></Relationships>
</file>

<file path=ppt/slides/_rels/slide20.xml.rels><?xml version="1.0" encoding="UTF-8" standalone="yes"?>
<Relationships xmlns="http://schemas.openxmlformats.org/package/2006/relationships"><Relationship Id="rId117" Type="http://schemas.openxmlformats.org/officeDocument/2006/relationships/image" Target="../media/image1630.png"/><Relationship Id="rId299" Type="http://schemas.openxmlformats.org/officeDocument/2006/relationships/image" Target="../media/image1722.png"/><Relationship Id="rId21" Type="http://schemas.openxmlformats.org/officeDocument/2006/relationships/image" Target="../media/image1581.png"/><Relationship Id="rId63" Type="http://schemas.openxmlformats.org/officeDocument/2006/relationships/image" Target="../media/image1603.png"/><Relationship Id="rId159" Type="http://schemas.openxmlformats.org/officeDocument/2006/relationships/image" Target="../media/image1651.png"/><Relationship Id="rId324" Type="http://schemas.openxmlformats.org/officeDocument/2006/relationships/customXml" Target="../ink/ink1795.xml"/><Relationship Id="rId366" Type="http://schemas.openxmlformats.org/officeDocument/2006/relationships/customXml" Target="../ink/ink1816.xml"/><Relationship Id="rId170" Type="http://schemas.openxmlformats.org/officeDocument/2006/relationships/customXml" Target="../ink/ink1718.xml"/><Relationship Id="rId226" Type="http://schemas.openxmlformats.org/officeDocument/2006/relationships/customXml" Target="../ink/ink1746.xml"/><Relationship Id="rId268" Type="http://schemas.openxmlformats.org/officeDocument/2006/relationships/customXml" Target="../ink/ink1767.xml"/><Relationship Id="rId32" Type="http://schemas.openxmlformats.org/officeDocument/2006/relationships/customXml" Target="../ink/ink1649.xml"/><Relationship Id="rId74" Type="http://schemas.openxmlformats.org/officeDocument/2006/relationships/customXml" Target="../ink/ink1670.xml"/><Relationship Id="rId128" Type="http://schemas.openxmlformats.org/officeDocument/2006/relationships/customXml" Target="../ink/ink1697.xml"/><Relationship Id="rId335" Type="http://schemas.openxmlformats.org/officeDocument/2006/relationships/image" Target="../media/image1740.png"/><Relationship Id="rId377" Type="http://schemas.openxmlformats.org/officeDocument/2006/relationships/image" Target="../media/image1761.png"/><Relationship Id="rId5" Type="http://schemas.openxmlformats.org/officeDocument/2006/relationships/image" Target="../media/image1573.png"/><Relationship Id="rId181" Type="http://schemas.openxmlformats.org/officeDocument/2006/relationships/image" Target="../media/image1662.png"/><Relationship Id="rId237" Type="http://schemas.openxmlformats.org/officeDocument/2006/relationships/image" Target="../media/image1690.png"/><Relationship Id="rId402" Type="http://schemas.openxmlformats.org/officeDocument/2006/relationships/customXml" Target="../ink/ink1834.xml"/><Relationship Id="rId279" Type="http://schemas.openxmlformats.org/officeDocument/2006/relationships/image" Target="../media/image1712.png"/><Relationship Id="rId43" Type="http://schemas.openxmlformats.org/officeDocument/2006/relationships/image" Target="../media/image1592.png"/><Relationship Id="rId139" Type="http://schemas.openxmlformats.org/officeDocument/2006/relationships/image" Target="../media/image1641.png"/><Relationship Id="rId290" Type="http://schemas.openxmlformats.org/officeDocument/2006/relationships/customXml" Target="../ink/ink1778.xml"/><Relationship Id="rId304" Type="http://schemas.openxmlformats.org/officeDocument/2006/relationships/customXml" Target="../ink/ink1785.xml"/><Relationship Id="rId346" Type="http://schemas.openxmlformats.org/officeDocument/2006/relationships/customXml" Target="../ink/ink1806.xml"/><Relationship Id="rId388" Type="http://schemas.openxmlformats.org/officeDocument/2006/relationships/customXml" Target="../ink/ink1827.xml"/><Relationship Id="rId85" Type="http://schemas.openxmlformats.org/officeDocument/2006/relationships/image" Target="../media/image1614.png"/><Relationship Id="rId150" Type="http://schemas.openxmlformats.org/officeDocument/2006/relationships/customXml" Target="../ink/ink1708.xml"/><Relationship Id="rId192" Type="http://schemas.openxmlformats.org/officeDocument/2006/relationships/customXml" Target="../ink/ink1729.xml"/><Relationship Id="rId206" Type="http://schemas.openxmlformats.org/officeDocument/2006/relationships/customXml" Target="../ink/ink1736.xml"/><Relationship Id="rId413" Type="http://schemas.openxmlformats.org/officeDocument/2006/relationships/image" Target="../media/image1779.png"/><Relationship Id="rId248" Type="http://schemas.openxmlformats.org/officeDocument/2006/relationships/customXml" Target="../ink/ink1757.xml"/><Relationship Id="rId12" Type="http://schemas.openxmlformats.org/officeDocument/2006/relationships/customXml" Target="../ink/ink1639.xml"/><Relationship Id="rId108" Type="http://schemas.openxmlformats.org/officeDocument/2006/relationships/customXml" Target="../ink/ink1687.xml"/><Relationship Id="rId315" Type="http://schemas.openxmlformats.org/officeDocument/2006/relationships/image" Target="../media/image1730.png"/><Relationship Id="rId357" Type="http://schemas.openxmlformats.org/officeDocument/2006/relationships/image" Target="../media/image1751.png"/><Relationship Id="rId54" Type="http://schemas.openxmlformats.org/officeDocument/2006/relationships/customXml" Target="../ink/ink1660.xml"/><Relationship Id="rId96" Type="http://schemas.openxmlformats.org/officeDocument/2006/relationships/customXml" Target="../ink/ink1681.xml"/><Relationship Id="rId161" Type="http://schemas.openxmlformats.org/officeDocument/2006/relationships/image" Target="../media/image1652.png"/><Relationship Id="rId217" Type="http://schemas.openxmlformats.org/officeDocument/2006/relationships/image" Target="../media/image1680.png"/><Relationship Id="rId399" Type="http://schemas.openxmlformats.org/officeDocument/2006/relationships/image" Target="../media/image1772.png"/><Relationship Id="rId259" Type="http://schemas.openxmlformats.org/officeDocument/2006/relationships/image" Target="../media/image1702.png"/><Relationship Id="rId23" Type="http://schemas.openxmlformats.org/officeDocument/2006/relationships/image" Target="../media/image1582.png"/><Relationship Id="rId119" Type="http://schemas.openxmlformats.org/officeDocument/2006/relationships/image" Target="../media/image1631.png"/><Relationship Id="rId270" Type="http://schemas.openxmlformats.org/officeDocument/2006/relationships/customXml" Target="../ink/ink1768.xml"/><Relationship Id="rId326" Type="http://schemas.openxmlformats.org/officeDocument/2006/relationships/customXml" Target="../ink/ink1796.xml"/><Relationship Id="rId65" Type="http://schemas.openxmlformats.org/officeDocument/2006/relationships/image" Target="../media/image1604.png"/><Relationship Id="rId130" Type="http://schemas.openxmlformats.org/officeDocument/2006/relationships/customXml" Target="../ink/ink1698.xml"/><Relationship Id="rId368" Type="http://schemas.openxmlformats.org/officeDocument/2006/relationships/customXml" Target="../ink/ink1817.xml"/><Relationship Id="rId172" Type="http://schemas.openxmlformats.org/officeDocument/2006/relationships/customXml" Target="../ink/ink1719.xml"/><Relationship Id="rId228" Type="http://schemas.openxmlformats.org/officeDocument/2006/relationships/customXml" Target="../ink/ink1747.xml"/><Relationship Id="rId281" Type="http://schemas.openxmlformats.org/officeDocument/2006/relationships/image" Target="../media/image1713.png"/><Relationship Id="rId337" Type="http://schemas.openxmlformats.org/officeDocument/2006/relationships/image" Target="../media/image1741.png"/><Relationship Id="rId34" Type="http://schemas.openxmlformats.org/officeDocument/2006/relationships/customXml" Target="../ink/ink1650.xml"/><Relationship Id="rId76" Type="http://schemas.openxmlformats.org/officeDocument/2006/relationships/customXml" Target="../ink/ink1671.xml"/><Relationship Id="rId141" Type="http://schemas.openxmlformats.org/officeDocument/2006/relationships/image" Target="../media/image1642.png"/><Relationship Id="rId379" Type="http://schemas.openxmlformats.org/officeDocument/2006/relationships/image" Target="../media/image1762.png"/><Relationship Id="rId7" Type="http://schemas.openxmlformats.org/officeDocument/2006/relationships/image" Target="../media/image1574.png"/><Relationship Id="rId183" Type="http://schemas.openxmlformats.org/officeDocument/2006/relationships/image" Target="../media/image1663.png"/><Relationship Id="rId239" Type="http://schemas.openxmlformats.org/officeDocument/2006/relationships/image" Target="../media/image1691.png"/><Relationship Id="rId390" Type="http://schemas.openxmlformats.org/officeDocument/2006/relationships/customXml" Target="../ink/ink1828.xml"/><Relationship Id="rId404" Type="http://schemas.openxmlformats.org/officeDocument/2006/relationships/customXml" Target="../ink/ink1835.xml"/><Relationship Id="rId250" Type="http://schemas.openxmlformats.org/officeDocument/2006/relationships/customXml" Target="../ink/ink1758.xml"/><Relationship Id="rId292" Type="http://schemas.openxmlformats.org/officeDocument/2006/relationships/customXml" Target="../ink/ink1779.xml"/><Relationship Id="rId306" Type="http://schemas.openxmlformats.org/officeDocument/2006/relationships/customXml" Target="../ink/ink1786.xml"/><Relationship Id="rId45" Type="http://schemas.openxmlformats.org/officeDocument/2006/relationships/image" Target="../media/image1593.png"/><Relationship Id="rId87" Type="http://schemas.openxmlformats.org/officeDocument/2006/relationships/image" Target="../media/image1615.png"/><Relationship Id="rId110" Type="http://schemas.openxmlformats.org/officeDocument/2006/relationships/customXml" Target="../ink/ink1688.xml"/><Relationship Id="rId348" Type="http://schemas.openxmlformats.org/officeDocument/2006/relationships/customXml" Target="../ink/ink1807.xml"/><Relationship Id="rId152" Type="http://schemas.openxmlformats.org/officeDocument/2006/relationships/customXml" Target="../ink/ink1709.xml"/><Relationship Id="rId194" Type="http://schemas.openxmlformats.org/officeDocument/2006/relationships/customXml" Target="../ink/ink1730.xml"/><Relationship Id="rId208" Type="http://schemas.openxmlformats.org/officeDocument/2006/relationships/customXml" Target="../ink/ink1737.xml"/><Relationship Id="rId415" Type="http://schemas.openxmlformats.org/officeDocument/2006/relationships/image" Target="../media/image1780.png"/><Relationship Id="rId261" Type="http://schemas.openxmlformats.org/officeDocument/2006/relationships/image" Target="../media/image1703.png"/><Relationship Id="rId14" Type="http://schemas.openxmlformats.org/officeDocument/2006/relationships/customXml" Target="../ink/ink1640.xml"/><Relationship Id="rId56" Type="http://schemas.openxmlformats.org/officeDocument/2006/relationships/customXml" Target="../ink/ink1661.xml"/><Relationship Id="rId317" Type="http://schemas.openxmlformats.org/officeDocument/2006/relationships/image" Target="../media/image1731.png"/><Relationship Id="rId359" Type="http://schemas.openxmlformats.org/officeDocument/2006/relationships/image" Target="../media/image1752.png"/><Relationship Id="rId98" Type="http://schemas.openxmlformats.org/officeDocument/2006/relationships/customXml" Target="../ink/ink1682.xml"/><Relationship Id="rId121" Type="http://schemas.openxmlformats.org/officeDocument/2006/relationships/image" Target="../media/image1632.png"/><Relationship Id="rId163" Type="http://schemas.openxmlformats.org/officeDocument/2006/relationships/image" Target="../media/image1653.png"/><Relationship Id="rId219" Type="http://schemas.openxmlformats.org/officeDocument/2006/relationships/image" Target="../media/image1681.png"/><Relationship Id="rId370" Type="http://schemas.openxmlformats.org/officeDocument/2006/relationships/customXml" Target="../ink/ink1818.xml"/><Relationship Id="rId230" Type="http://schemas.openxmlformats.org/officeDocument/2006/relationships/customXml" Target="../ink/ink1748.xml"/><Relationship Id="rId25" Type="http://schemas.openxmlformats.org/officeDocument/2006/relationships/image" Target="../media/image1583.png"/><Relationship Id="rId67" Type="http://schemas.openxmlformats.org/officeDocument/2006/relationships/image" Target="../media/image1605.png"/><Relationship Id="rId272" Type="http://schemas.openxmlformats.org/officeDocument/2006/relationships/customXml" Target="../ink/ink1769.xml"/><Relationship Id="rId328" Type="http://schemas.openxmlformats.org/officeDocument/2006/relationships/customXml" Target="../ink/ink1797.xml"/><Relationship Id="rId132" Type="http://schemas.openxmlformats.org/officeDocument/2006/relationships/customXml" Target="../ink/ink1699.xml"/><Relationship Id="rId174" Type="http://schemas.openxmlformats.org/officeDocument/2006/relationships/customXml" Target="../ink/ink1720.xml"/><Relationship Id="rId381" Type="http://schemas.openxmlformats.org/officeDocument/2006/relationships/image" Target="../media/image1763.png"/><Relationship Id="rId241" Type="http://schemas.openxmlformats.org/officeDocument/2006/relationships/image" Target="../media/image1692.png"/><Relationship Id="rId36" Type="http://schemas.openxmlformats.org/officeDocument/2006/relationships/customXml" Target="../ink/ink1651.xml"/><Relationship Id="rId283" Type="http://schemas.openxmlformats.org/officeDocument/2006/relationships/image" Target="../media/image1714.png"/><Relationship Id="rId339" Type="http://schemas.openxmlformats.org/officeDocument/2006/relationships/image" Target="../media/image1742.png"/><Relationship Id="rId78" Type="http://schemas.openxmlformats.org/officeDocument/2006/relationships/customXml" Target="../ink/ink1672.xml"/><Relationship Id="rId101" Type="http://schemas.openxmlformats.org/officeDocument/2006/relationships/image" Target="../media/image1622.png"/><Relationship Id="rId143" Type="http://schemas.openxmlformats.org/officeDocument/2006/relationships/image" Target="../media/image1643.png"/><Relationship Id="rId185" Type="http://schemas.openxmlformats.org/officeDocument/2006/relationships/image" Target="../media/image1664.png"/><Relationship Id="rId350" Type="http://schemas.openxmlformats.org/officeDocument/2006/relationships/customXml" Target="../ink/ink1808.xml"/><Relationship Id="rId406" Type="http://schemas.openxmlformats.org/officeDocument/2006/relationships/customXml" Target="../ink/ink1836.xml"/><Relationship Id="rId9" Type="http://schemas.openxmlformats.org/officeDocument/2006/relationships/image" Target="../media/image1575.png"/><Relationship Id="rId210" Type="http://schemas.openxmlformats.org/officeDocument/2006/relationships/customXml" Target="../ink/ink1738.xml"/><Relationship Id="rId392" Type="http://schemas.openxmlformats.org/officeDocument/2006/relationships/customXml" Target="../ink/ink1829.xml"/><Relationship Id="rId252" Type="http://schemas.openxmlformats.org/officeDocument/2006/relationships/customXml" Target="../ink/ink1759.xml"/><Relationship Id="rId294" Type="http://schemas.openxmlformats.org/officeDocument/2006/relationships/customXml" Target="../ink/ink1780.xml"/><Relationship Id="rId308" Type="http://schemas.openxmlformats.org/officeDocument/2006/relationships/customXml" Target="../ink/ink1787.xml"/><Relationship Id="rId47" Type="http://schemas.openxmlformats.org/officeDocument/2006/relationships/image" Target="../media/image1594.png"/><Relationship Id="rId89" Type="http://schemas.openxmlformats.org/officeDocument/2006/relationships/image" Target="../media/image1616.png"/><Relationship Id="rId112" Type="http://schemas.openxmlformats.org/officeDocument/2006/relationships/customXml" Target="../ink/ink1689.xml"/><Relationship Id="rId154" Type="http://schemas.openxmlformats.org/officeDocument/2006/relationships/customXml" Target="../ink/ink1710.xml"/><Relationship Id="rId361" Type="http://schemas.openxmlformats.org/officeDocument/2006/relationships/image" Target="../media/image1753.png"/><Relationship Id="rId196" Type="http://schemas.openxmlformats.org/officeDocument/2006/relationships/customXml" Target="../ink/ink1731.xml"/><Relationship Id="rId417" Type="http://schemas.openxmlformats.org/officeDocument/2006/relationships/image" Target="../media/image1781.png"/><Relationship Id="rId16" Type="http://schemas.openxmlformats.org/officeDocument/2006/relationships/customXml" Target="../ink/ink1641.xml"/><Relationship Id="rId221" Type="http://schemas.openxmlformats.org/officeDocument/2006/relationships/image" Target="../media/image1682.png"/><Relationship Id="rId263" Type="http://schemas.openxmlformats.org/officeDocument/2006/relationships/image" Target="../media/image1704.png"/><Relationship Id="rId319" Type="http://schemas.openxmlformats.org/officeDocument/2006/relationships/image" Target="../media/image1732.png"/><Relationship Id="rId58" Type="http://schemas.openxmlformats.org/officeDocument/2006/relationships/customXml" Target="../ink/ink1662.xml"/><Relationship Id="rId123" Type="http://schemas.openxmlformats.org/officeDocument/2006/relationships/image" Target="../media/image1633.png"/><Relationship Id="rId330" Type="http://schemas.openxmlformats.org/officeDocument/2006/relationships/customXml" Target="../ink/ink1798.xml"/><Relationship Id="rId165" Type="http://schemas.openxmlformats.org/officeDocument/2006/relationships/image" Target="../media/image1654.png"/><Relationship Id="rId372" Type="http://schemas.openxmlformats.org/officeDocument/2006/relationships/customXml" Target="../ink/ink1819.xml"/><Relationship Id="rId232" Type="http://schemas.openxmlformats.org/officeDocument/2006/relationships/customXml" Target="../ink/ink1749.xml"/><Relationship Id="rId274" Type="http://schemas.openxmlformats.org/officeDocument/2006/relationships/customXml" Target="../ink/ink1770.xml"/><Relationship Id="rId27" Type="http://schemas.openxmlformats.org/officeDocument/2006/relationships/image" Target="../media/image1584.png"/><Relationship Id="rId69" Type="http://schemas.openxmlformats.org/officeDocument/2006/relationships/image" Target="../media/image1606.png"/><Relationship Id="rId134" Type="http://schemas.openxmlformats.org/officeDocument/2006/relationships/customXml" Target="../ink/ink1700.xml"/><Relationship Id="rId80" Type="http://schemas.openxmlformats.org/officeDocument/2006/relationships/customXml" Target="../ink/ink1673.xml"/><Relationship Id="rId176" Type="http://schemas.openxmlformats.org/officeDocument/2006/relationships/customXml" Target="../ink/ink1721.xml"/><Relationship Id="rId341" Type="http://schemas.openxmlformats.org/officeDocument/2006/relationships/image" Target="../media/image1743.png"/><Relationship Id="rId383" Type="http://schemas.openxmlformats.org/officeDocument/2006/relationships/image" Target="../media/image1764.png"/><Relationship Id="rId201" Type="http://schemas.openxmlformats.org/officeDocument/2006/relationships/image" Target="../media/image1672.png"/><Relationship Id="rId243" Type="http://schemas.openxmlformats.org/officeDocument/2006/relationships/image" Target="../media/image1693.png"/><Relationship Id="rId285" Type="http://schemas.openxmlformats.org/officeDocument/2006/relationships/image" Target="../media/image1715.png"/><Relationship Id="rId17" Type="http://schemas.openxmlformats.org/officeDocument/2006/relationships/image" Target="../media/image1579.png"/><Relationship Id="rId38" Type="http://schemas.openxmlformats.org/officeDocument/2006/relationships/customXml" Target="../ink/ink1652.xml"/><Relationship Id="rId59" Type="http://schemas.openxmlformats.org/officeDocument/2006/relationships/image" Target="../media/image1601.png"/><Relationship Id="rId103" Type="http://schemas.openxmlformats.org/officeDocument/2006/relationships/image" Target="../media/image1623.png"/><Relationship Id="rId124" Type="http://schemas.openxmlformats.org/officeDocument/2006/relationships/customXml" Target="../ink/ink1695.xml"/><Relationship Id="rId310" Type="http://schemas.openxmlformats.org/officeDocument/2006/relationships/customXml" Target="../ink/ink1788.xml"/><Relationship Id="rId70" Type="http://schemas.openxmlformats.org/officeDocument/2006/relationships/customXml" Target="../ink/ink1668.xml"/><Relationship Id="rId91" Type="http://schemas.openxmlformats.org/officeDocument/2006/relationships/image" Target="../media/image1617.png"/><Relationship Id="rId145" Type="http://schemas.openxmlformats.org/officeDocument/2006/relationships/image" Target="../media/image1644.png"/><Relationship Id="rId166" Type="http://schemas.openxmlformats.org/officeDocument/2006/relationships/customXml" Target="../ink/ink1716.xml"/><Relationship Id="rId187" Type="http://schemas.openxmlformats.org/officeDocument/2006/relationships/image" Target="../media/image1665.png"/><Relationship Id="rId331" Type="http://schemas.openxmlformats.org/officeDocument/2006/relationships/image" Target="../media/image1738.png"/><Relationship Id="rId352" Type="http://schemas.openxmlformats.org/officeDocument/2006/relationships/customXml" Target="../ink/ink1809.xml"/><Relationship Id="rId373" Type="http://schemas.openxmlformats.org/officeDocument/2006/relationships/image" Target="../media/image1759.png"/><Relationship Id="rId394" Type="http://schemas.openxmlformats.org/officeDocument/2006/relationships/customXml" Target="../ink/ink1830.xml"/><Relationship Id="rId408" Type="http://schemas.openxmlformats.org/officeDocument/2006/relationships/customXml" Target="../ink/ink1837.xml"/><Relationship Id="rId1" Type="http://schemas.openxmlformats.org/officeDocument/2006/relationships/slideLayout" Target="../slideLayouts/slideLayout1.xml"/><Relationship Id="rId212" Type="http://schemas.openxmlformats.org/officeDocument/2006/relationships/customXml" Target="../ink/ink1739.xml"/><Relationship Id="rId233" Type="http://schemas.openxmlformats.org/officeDocument/2006/relationships/image" Target="../media/image1688.png"/><Relationship Id="rId254" Type="http://schemas.openxmlformats.org/officeDocument/2006/relationships/customXml" Target="../ink/ink1760.xml"/><Relationship Id="rId28" Type="http://schemas.openxmlformats.org/officeDocument/2006/relationships/customXml" Target="../ink/ink1647.xml"/><Relationship Id="rId49" Type="http://schemas.openxmlformats.org/officeDocument/2006/relationships/image" Target="../media/image1595.png"/><Relationship Id="rId114" Type="http://schemas.openxmlformats.org/officeDocument/2006/relationships/customXml" Target="../ink/ink1690.xml"/><Relationship Id="rId275" Type="http://schemas.openxmlformats.org/officeDocument/2006/relationships/image" Target="../media/image1710.png"/><Relationship Id="rId296" Type="http://schemas.openxmlformats.org/officeDocument/2006/relationships/customXml" Target="../ink/ink1781.xml"/><Relationship Id="rId300" Type="http://schemas.openxmlformats.org/officeDocument/2006/relationships/customXml" Target="../ink/ink1783.xml"/><Relationship Id="rId60" Type="http://schemas.openxmlformats.org/officeDocument/2006/relationships/customXml" Target="../ink/ink1663.xml"/><Relationship Id="rId81" Type="http://schemas.openxmlformats.org/officeDocument/2006/relationships/image" Target="../media/image1612.png"/><Relationship Id="rId135" Type="http://schemas.openxmlformats.org/officeDocument/2006/relationships/image" Target="../media/image1639.png"/><Relationship Id="rId156" Type="http://schemas.openxmlformats.org/officeDocument/2006/relationships/customXml" Target="../ink/ink1711.xml"/><Relationship Id="rId177" Type="http://schemas.openxmlformats.org/officeDocument/2006/relationships/image" Target="../media/image1660.png"/><Relationship Id="rId198" Type="http://schemas.openxmlformats.org/officeDocument/2006/relationships/customXml" Target="../ink/ink1732.xml"/><Relationship Id="rId321" Type="http://schemas.openxmlformats.org/officeDocument/2006/relationships/image" Target="../media/image1733.png"/><Relationship Id="rId342" Type="http://schemas.openxmlformats.org/officeDocument/2006/relationships/customXml" Target="../ink/ink1804.xml"/><Relationship Id="rId363" Type="http://schemas.openxmlformats.org/officeDocument/2006/relationships/image" Target="../media/image1754.png"/><Relationship Id="rId384" Type="http://schemas.openxmlformats.org/officeDocument/2006/relationships/customXml" Target="../ink/ink1825.xml"/><Relationship Id="rId419" Type="http://schemas.openxmlformats.org/officeDocument/2006/relationships/image" Target="../media/image1782.png"/><Relationship Id="rId202" Type="http://schemas.openxmlformats.org/officeDocument/2006/relationships/customXml" Target="../ink/ink1734.xml"/><Relationship Id="rId223" Type="http://schemas.openxmlformats.org/officeDocument/2006/relationships/image" Target="../media/image1683.png"/><Relationship Id="rId244" Type="http://schemas.openxmlformats.org/officeDocument/2006/relationships/customXml" Target="../ink/ink1755.xml"/><Relationship Id="rId18" Type="http://schemas.openxmlformats.org/officeDocument/2006/relationships/customXml" Target="../ink/ink1642.xml"/><Relationship Id="rId39" Type="http://schemas.openxmlformats.org/officeDocument/2006/relationships/image" Target="../media/image1590.png"/><Relationship Id="rId265" Type="http://schemas.openxmlformats.org/officeDocument/2006/relationships/image" Target="../media/image1705.png"/><Relationship Id="rId286" Type="http://schemas.openxmlformats.org/officeDocument/2006/relationships/customXml" Target="../ink/ink1776.xml"/><Relationship Id="rId50" Type="http://schemas.openxmlformats.org/officeDocument/2006/relationships/customXml" Target="../ink/ink1658.xml"/><Relationship Id="rId104" Type="http://schemas.openxmlformats.org/officeDocument/2006/relationships/customXml" Target="../ink/ink1685.xml"/><Relationship Id="rId125" Type="http://schemas.openxmlformats.org/officeDocument/2006/relationships/image" Target="../media/image1634.png"/><Relationship Id="rId146" Type="http://schemas.openxmlformats.org/officeDocument/2006/relationships/customXml" Target="../ink/ink1706.xml"/><Relationship Id="rId167" Type="http://schemas.openxmlformats.org/officeDocument/2006/relationships/image" Target="../media/image1655.png"/><Relationship Id="rId188" Type="http://schemas.openxmlformats.org/officeDocument/2006/relationships/customXml" Target="../ink/ink1727.xml"/><Relationship Id="rId311" Type="http://schemas.openxmlformats.org/officeDocument/2006/relationships/image" Target="../media/image1728.png"/><Relationship Id="rId332" Type="http://schemas.openxmlformats.org/officeDocument/2006/relationships/customXml" Target="../ink/ink1799.xml"/><Relationship Id="rId353" Type="http://schemas.openxmlformats.org/officeDocument/2006/relationships/image" Target="../media/image1749.png"/><Relationship Id="rId374" Type="http://schemas.openxmlformats.org/officeDocument/2006/relationships/customXml" Target="../ink/ink1820.xml"/><Relationship Id="rId395" Type="http://schemas.openxmlformats.org/officeDocument/2006/relationships/image" Target="../media/image1770.png"/><Relationship Id="rId409" Type="http://schemas.openxmlformats.org/officeDocument/2006/relationships/image" Target="../media/image1777.png"/><Relationship Id="rId71" Type="http://schemas.openxmlformats.org/officeDocument/2006/relationships/image" Target="../media/image1607.png"/><Relationship Id="rId92" Type="http://schemas.openxmlformats.org/officeDocument/2006/relationships/customXml" Target="../ink/ink1679.xml"/><Relationship Id="rId213" Type="http://schemas.openxmlformats.org/officeDocument/2006/relationships/image" Target="../media/image1678.png"/><Relationship Id="rId234" Type="http://schemas.openxmlformats.org/officeDocument/2006/relationships/customXml" Target="../ink/ink1750.xml"/><Relationship Id="rId420" Type="http://schemas.openxmlformats.org/officeDocument/2006/relationships/customXml" Target="../ink/ink1843.xml"/><Relationship Id="rId2" Type="http://schemas.openxmlformats.org/officeDocument/2006/relationships/customXml" Target="../ink/ink1634.xml"/><Relationship Id="rId29" Type="http://schemas.openxmlformats.org/officeDocument/2006/relationships/image" Target="../media/image1585.png"/><Relationship Id="rId255" Type="http://schemas.openxmlformats.org/officeDocument/2006/relationships/image" Target="../media/image1699.png"/><Relationship Id="rId276" Type="http://schemas.openxmlformats.org/officeDocument/2006/relationships/customXml" Target="../ink/ink1771.xml"/><Relationship Id="rId297" Type="http://schemas.openxmlformats.org/officeDocument/2006/relationships/image" Target="../media/image1721.png"/><Relationship Id="rId40" Type="http://schemas.openxmlformats.org/officeDocument/2006/relationships/customXml" Target="../ink/ink1653.xml"/><Relationship Id="rId115" Type="http://schemas.openxmlformats.org/officeDocument/2006/relationships/image" Target="../media/image1629.png"/><Relationship Id="rId136" Type="http://schemas.openxmlformats.org/officeDocument/2006/relationships/customXml" Target="../ink/ink1701.xml"/><Relationship Id="rId157" Type="http://schemas.openxmlformats.org/officeDocument/2006/relationships/image" Target="../media/image1650.png"/><Relationship Id="rId178" Type="http://schemas.openxmlformats.org/officeDocument/2006/relationships/customXml" Target="../ink/ink1722.xml"/><Relationship Id="rId301" Type="http://schemas.openxmlformats.org/officeDocument/2006/relationships/image" Target="../media/image1723.png"/><Relationship Id="rId322" Type="http://schemas.openxmlformats.org/officeDocument/2006/relationships/customXml" Target="../ink/ink1794.xml"/><Relationship Id="rId343" Type="http://schemas.openxmlformats.org/officeDocument/2006/relationships/image" Target="../media/image1744.png"/><Relationship Id="rId364" Type="http://schemas.openxmlformats.org/officeDocument/2006/relationships/customXml" Target="../ink/ink1815.xml"/><Relationship Id="rId61" Type="http://schemas.openxmlformats.org/officeDocument/2006/relationships/image" Target="../media/image1602.png"/><Relationship Id="rId82" Type="http://schemas.openxmlformats.org/officeDocument/2006/relationships/customXml" Target="../ink/ink1674.xml"/><Relationship Id="rId199" Type="http://schemas.openxmlformats.org/officeDocument/2006/relationships/image" Target="../media/image1671.png"/><Relationship Id="rId203" Type="http://schemas.openxmlformats.org/officeDocument/2006/relationships/image" Target="../media/image1673.png"/><Relationship Id="rId385" Type="http://schemas.openxmlformats.org/officeDocument/2006/relationships/image" Target="../media/image1765.png"/><Relationship Id="rId19" Type="http://schemas.openxmlformats.org/officeDocument/2006/relationships/image" Target="../media/image1580.png"/><Relationship Id="rId224" Type="http://schemas.openxmlformats.org/officeDocument/2006/relationships/customXml" Target="../ink/ink1745.xml"/><Relationship Id="rId245" Type="http://schemas.openxmlformats.org/officeDocument/2006/relationships/image" Target="../media/image1694.png"/><Relationship Id="rId266" Type="http://schemas.openxmlformats.org/officeDocument/2006/relationships/customXml" Target="../ink/ink1766.xml"/><Relationship Id="rId287" Type="http://schemas.openxmlformats.org/officeDocument/2006/relationships/image" Target="../media/image1716.png"/><Relationship Id="rId410" Type="http://schemas.openxmlformats.org/officeDocument/2006/relationships/customXml" Target="../ink/ink1838.xml"/><Relationship Id="rId30" Type="http://schemas.openxmlformats.org/officeDocument/2006/relationships/customXml" Target="../ink/ink1648.xml"/><Relationship Id="rId105" Type="http://schemas.openxmlformats.org/officeDocument/2006/relationships/image" Target="../media/image1624.png"/><Relationship Id="rId126" Type="http://schemas.openxmlformats.org/officeDocument/2006/relationships/customXml" Target="../ink/ink1696.xml"/><Relationship Id="rId147" Type="http://schemas.openxmlformats.org/officeDocument/2006/relationships/image" Target="../media/image1645.png"/><Relationship Id="rId168" Type="http://schemas.openxmlformats.org/officeDocument/2006/relationships/customXml" Target="../ink/ink1717.xml"/><Relationship Id="rId312" Type="http://schemas.openxmlformats.org/officeDocument/2006/relationships/customXml" Target="../ink/ink1789.xml"/><Relationship Id="rId333" Type="http://schemas.openxmlformats.org/officeDocument/2006/relationships/image" Target="../media/image1739.png"/><Relationship Id="rId354" Type="http://schemas.openxmlformats.org/officeDocument/2006/relationships/customXml" Target="../ink/ink1810.xml"/><Relationship Id="rId51" Type="http://schemas.openxmlformats.org/officeDocument/2006/relationships/image" Target="../media/image1596.png"/><Relationship Id="rId72" Type="http://schemas.openxmlformats.org/officeDocument/2006/relationships/customXml" Target="../ink/ink1669.xml"/><Relationship Id="rId93" Type="http://schemas.openxmlformats.org/officeDocument/2006/relationships/image" Target="../media/image1618.png"/><Relationship Id="rId189" Type="http://schemas.openxmlformats.org/officeDocument/2006/relationships/image" Target="../media/image1666.png"/><Relationship Id="rId375" Type="http://schemas.openxmlformats.org/officeDocument/2006/relationships/image" Target="../media/image1760.png"/><Relationship Id="rId396" Type="http://schemas.openxmlformats.org/officeDocument/2006/relationships/customXml" Target="../ink/ink1831.xml"/><Relationship Id="rId3" Type="http://schemas.openxmlformats.org/officeDocument/2006/relationships/image" Target="../media/image1572.png"/><Relationship Id="rId214" Type="http://schemas.openxmlformats.org/officeDocument/2006/relationships/customXml" Target="../ink/ink1740.xml"/><Relationship Id="rId235" Type="http://schemas.openxmlformats.org/officeDocument/2006/relationships/image" Target="../media/image1689.png"/><Relationship Id="rId256" Type="http://schemas.openxmlformats.org/officeDocument/2006/relationships/customXml" Target="../ink/ink1761.xml"/><Relationship Id="rId277" Type="http://schemas.openxmlformats.org/officeDocument/2006/relationships/image" Target="../media/image1711.png"/><Relationship Id="rId298" Type="http://schemas.openxmlformats.org/officeDocument/2006/relationships/customXml" Target="../ink/ink1782.xml"/><Relationship Id="rId400" Type="http://schemas.openxmlformats.org/officeDocument/2006/relationships/customXml" Target="../ink/ink1833.xml"/><Relationship Id="rId421" Type="http://schemas.openxmlformats.org/officeDocument/2006/relationships/image" Target="../media/image1783.png"/><Relationship Id="rId116" Type="http://schemas.openxmlformats.org/officeDocument/2006/relationships/customXml" Target="../ink/ink1691.xml"/><Relationship Id="rId137" Type="http://schemas.openxmlformats.org/officeDocument/2006/relationships/image" Target="../media/image1640.png"/><Relationship Id="rId158" Type="http://schemas.openxmlformats.org/officeDocument/2006/relationships/customXml" Target="../ink/ink1712.xml"/><Relationship Id="rId302" Type="http://schemas.openxmlformats.org/officeDocument/2006/relationships/customXml" Target="../ink/ink1784.xml"/><Relationship Id="rId323" Type="http://schemas.openxmlformats.org/officeDocument/2006/relationships/image" Target="../media/image1734.png"/><Relationship Id="rId344" Type="http://schemas.openxmlformats.org/officeDocument/2006/relationships/customXml" Target="../ink/ink1805.xml"/><Relationship Id="rId20" Type="http://schemas.openxmlformats.org/officeDocument/2006/relationships/customXml" Target="../ink/ink1643.xml"/><Relationship Id="rId41" Type="http://schemas.openxmlformats.org/officeDocument/2006/relationships/image" Target="../media/image1591.png"/><Relationship Id="rId62" Type="http://schemas.openxmlformats.org/officeDocument/2006/relationships/customXml" Target="../ink/ink1664.xml"/><Relationship Id="rId83" Type="http://schemas.openxmlformats.org/officeDocument/2006/relationships/image" Target="../media/image1613.png"/><Relationship Id="rId179" Type="http://schemas.openxmlformats.org/officeDocument/2006/relationships/image" Target="../media/image1661.png"/><Relationship Id="rId365" Type="http://schemas.openxmlformats.org/officeDocument/2006/relationships/image" Target="../media/image1755.png"/><Relationship Id="rId386" Type="http://schemas.openxmlformats.org/officeDocument/2006/relationships/customXml" Target="../ink/ink1826.xml"/><Relationship Id="rId190" Type="http://schemas.openxmlformats.org/officeDocument/2006/relationships/customXml" Target="../ink/ink1728.xml"/><Relationship Id="rId204" Type="http://schemas.openxmlformats.org/officeDocument/2006/relationships/customXml" Target="../ink/ink1735.xml"/><Relationship Id="rId225" Type="http://schemas.openxmlformats.org/officeDocument/2006/relationships/image" Target="../media/image1684.png"/><Relationship Id="rId246" Type="http://schemas.openxmlformats.org/officeDocument/2006/relationships/customXml" Target="../ink/ink1756.xml"/><Relationship Id="rId267" Type="http://schemas.openxmlformats.org/officeDocument/2006/relationships/image" Target="../media/image1706.png"/><Relationship Id="rId288" Type="http://schemas.openxmlformats.org/officeDocument/2006/relationships/customXml" Target="../ink/ink1777.xml"/><Relationship Id="rId411" Type="http://schemas.openxmlformats.org/officeDocument/2006/relationships/image" Target="../media/image1778.png"/><Relationship Id="rId106" Type="http://schemas.openxmlformats.org/officeDocument/2006/relationships/customXml" Target="../ink/ink1686.xml"/><Relationship Id="rId127" Type="http://schemas.openxmlformats.org/officeDocument/2006/relationships/image" Target="../media/image1635.png"/><Relationship Id="rId313" Type="http://schemas.openxmlformats.org/officeDocument/2006/relationships/image" Target="../media/image1729.png"/><Relationship Id="rId10" Type="http://schemas.openxmlformats.org/officeDocument/2006/relationships/customXml" Target="../ink/ink1638.xml"/><Relationship Id="rId31" Type="http://schemas.openxmlformats.org/officeDocument/2006/relationships/image" Target="../media/image1586.png"/><Relationship Id="rId52" Type="http://schemas.openxmlformats.org/officeDocument/2006/relationships/customXml" Target="../ink/ink1659.xml"/><Relationship Id="rId73" Type="http://schemas.openxmlformats.org/officeDocument/2006/relationships/image" Target="../media/image1608.png"/><Relationship Id="rId94" Type="http://schemas.openxmlformats.org/officeDocument/2006/relationships/customXml" Target="../ink/ink1680.xml"/><Relationship Id="rId148" Type="http://schemas.openxmlformats.org/officeDocument/2006/relationships/customXml" Target="../ink/ink1707.xml"/><Relationship Id="rId169" Type="http://schemas.openxmlformats.org/officeDocument/2006/relationships/image" Target="../media/image1656.png"/><Relationship Id="rId334" Type="http://schemas.openxmlformats.org/officeDocument/2006/relationships/customXml" Target="../ink/ink1800.xml"/><Relationship Id="rId355" Type="http://schemas.openxmlformats.org/officeDocument/2006/relationships/image" Target="../media/image1750.png"/><Relationship Id="rId376" Type="http://schemas.openxmlformats.org/officeDocument/2006/relationships/customXml" Target="../ink/ink1821.xml"/><Relationship Id="rId397" Type="http://schemas.openxmlformats.org/officeDocument/2006/relationships/image" Target="../media/image1771.png"/><Relationship Id="rId4" Type="http://schemas.openxmlformats.org/officeDocument/2006/relationships/customXml" Target="../ink/ink1635.xml"/><Relationship Id="rId180" Type="http://schemas.openxmlformats.org/officeDocument/2006/relationships/customXml" Target="../ink/ink1723.xml"/><Relationship Id="rId215" Type="http://schemas.openxmlformats.org/officeDocument/2006/relationships/image" Target="../media/image1679.png"/><Relationship Id="rId236" Type="http://schemas.openxmlformats.org/officeDocument/2006/relationships/customXml" Target="../ink/ink1751.xml"/><Relationship Id="rId257" Type="http://schemas.openxmlformats.org/officeDocument/2006/relationships/image" Target="../media/image1701.png"/><Relationship Id="rId278" Type="http://schemas.openxmlformats.org/officeDocument/2006/relationships/customXml" Target="../ink/ink1772.xml"/><Relationship Id="rId401" Type="http://schemas.openxmlformats.org/officeDocument/2006/relationships/image" Target="../media/image1773.png"/><Relationship Id="rId422" Type="http://schemas.openxmlformats.org/officeDocument/2006/relationships/customXml" Target="../ink/ink1844.xml"/><Relationship Id="rId303" Type="http://schemas.openxmlformats.org/officeDocument/2006/relationships/image" Target="../media/image1724.png"/><Relationship Id="rId42" Type="http://schemas.openxmlformats.org/officeDocument/2006/relationships/customXml" Target="../ink/ink1654.xml"/><Relationship Id="rId84" Type="http://schemas.openxmlformats.org/officeDocument/2006/relationships/customXml" Target="../ink/ink1675.xml"/><Relationship Id="rId138" Type="http://schemas.openxmlformats.org/officeDocument/2006/relationships/customXml" Target="../ink/ink1702.xml"/><Relationship Id="rId345" Type="http://schemas.openxmlformats.org/officeDocument/2006/relationships/image" Target="../media/image1745.png"/><Relationship Id="rId387" Type="http://schemas.openxmlformats.org/officeDocument/2006/relationships/image" Target="../media/image1766.png"/><Relationship Id="rId191" Type="http://schemas.openxmlformats.org/officeDocument/2006/relationships/image" Target="../media/image1667.png"/><Relationship Id="rId205" Type="http://schemas.openxmlformats.org/officeDocument/2006/relationships/image" Target="../media/image1674.png"/><Relationship Id="rId247" Type="http://schemas.openxmlformats.org/officeDocument/2006/relationships/image" Target="../media/image1695.png"/><Relationship Id="rId412" Type="http://schemas.openxmlformats.org/officeDocument/2006/relationships/customXml" Target="../ink/ink1839.xml"/><Relationship Id="rId107" Type="http://schemas.openxmlformats.org/officeDocument/2006/relationships/image" Target="../media/image1625.png"/><Relationship Id="rId289" Type="http://schemas.openxmlformats.org/officeDocument/2006/relationships/image" Target="../media/image1717.png"/><Relationship Id="rId11" Type="http://schemas.openxmlformats.org/officeDocument/2006/relationships/image" Target="../media/image1576.png"/><Relationship Id="rId53" Type="http://schemas.openxmlformats.org/officeDocument/2006/relationships/image" Target="../media/image1597.png"/><Relationship Id="rId149" Type="http://schemas.openxmlformats.org/officeDocument/2006/relationships/image" Target="../media/image1646.png"/><Relationship Id="rId314" Type="http://schemas.openxmlformats.org/officeDocument/2006/relationships/customXml" Target="../ink/ink1790.xml"/><Relationship Id="rId356" Type="http://schemas.openxmlformats.org/officeDocument/2006/relationships/customXml" Target="../ink/ink1811.xml"/><Relationship Id="rId398" Type="http://schemas.openxmlformats.org/officeDocument/2006/relationships/customXml" Target="../ink/ink1832.xml"/><Relationship Id="rId95" Type="http://schemas.openxmlformats.org/officeDocument/2006/relationships/image" Target="../media/image1619.png"/><Relationship Id="rId160" Type="http://schemas.openxmlformats.org/officeDocument/2006/relationships/customXml" Target="../ink/ink1713.xml"/><Relationship Id="rId216" Type="http://schemas.openxmlformats.org/officeDocument/2006/relationships/customXml" Target="../ink/ink1741.xml"/><Relationship Id="rId423" Type="http://schemas.openxmlformats.org/officeDocument/2006/relationships/image" Target="../media/image1784.png"/><Relationship Id="rId258" Type="http://schemas.openxmlformats.org/officeDocument/2006/relationships/customXml" Target="../ink/ink1762.xml"/><Relationship Id="rId22" Type="http://schemas.openxmlformats.org/officeDocument/2006/relationships/customXml" Target="../ink/ink1644.xml"/><Relationship Id="rId64" Type="http://schemas.openxmlformats.org/officeDocument/2006/relationships/customXml" Target="../ink/ink1665.xml"/><Relationship Id="rId118" Type="http://schemas.openxmlformats.org/officeDocument/2006/relationships/customXml" Target="../ink/ink1692.xml"/><Relationship Id="rId325" Type="http://schemas.openxmlformats.org/officeDocument/2006/relationships/image" Target="../media/image1735.png"/><Relationship Id="rId367" Type="http://schemas.openxmlformats.org/officeDocument/2006/relationships/image" Target="../media/image1756.png"/><Relationship Id="rId171" Type="http://schemas.openxmlformats.org/officeDocument/2006/relationships/image" Target="../media/image1657.png"/><Relationship Id="rId227" Type="http://schemas.openxmlformats.org/officeDocument/2006/relationships/image" Target="../media/image1685.png"/><Relationship Id="rId269" Type="http://schemas.openxmlformats.org/officeDocument/2006/relationships/image" Target="../media/image1707.png"/><Relationship Id="rId33" Type="http://schemas.openxmlformats.org/officeDocument/2006/relationships/image" Target="../media/image1587.png"/><Relationship Id="rId129" Type="http://schemas.openxmlformats.org/officeDocument/2006/relationships/image" Target="../media/image1636.png"/><Relationship Id="rId280" Type="http://schemas.openxmlformats.org/officeDocument/2006/relationships/customXml" Target="../ink/ink1773.xml"/><Relationship Id="rId336" Type="http://schemas.openxmlformats.org/officeDocument/2006/relationships/customXml" Target="../ink/ink1801.xml"/><Relationship Id="rId75" Type="http://schemas.openxmlformats.org/officeDocument/2006/relationships/image" Target="../media/image1609.png"/><Relationship Id="rId140" Type="http://schemas.openxmlformats.org/officeDocument/2006/relationships/customXml" Target="../ink/ink1703.xml"/><Relationship Id="rId182" Type="http://schemas.openxmlformats.org/officeDocument/2006/relationships/customXml" Target="../ink/ink1724.xml"/><Relationship Id="rId378" Type="http://schemas.openxmlformats.org/officeDocument/2006/relationships/customXml" Target="../ink/ink1822.xml"/><Relationship Id="rId403" Type="http://schemas.openxmlformats.org/officeDocument/2006/relationships/image" Target="../media/image1774.png"/><Relationship Id="rId6" Type="http://schemas.openxmlformats.org/officeDocument/2006/relationships/customXml" Target="../ink/ink1636.xml"/><Relationship Id="rId238" Type="http://schemas.openxmlformats.org/officeDocument/2006/relationships/customXml" Target="../ink/ink1752.xml"/><Relationship Id="rId291" Type="http://schemas.openxmlformats.org/officeDocument/2006/relationships/image" Target="../media/image1718.png"/><Relationship Id="rId305" Type="http://schemas.openxmlformats.org/officeDocument/2006/relationships/image" Target="../media/image1725.png"/><Relationship Id="rId347" Type="http://schemas.openxmlformats.org/officeDocument/2006/relationships/image" Target="../media/image1746.png"/><Relationship Id="rId44" Type="http://schemas.openxmlformats.org/officeDocument/2006/relationships/customXml" Target="../ink/ink1655.xml"/><Relationship Id="rId86" Type="http://schemas.openxmlformats.org/officeDocument/2006/relationships/customXml" Target="../ink/ink1676.xml"/><Relationship Id="rId151" Type="http://schemas.openxmlformats.org/officeDocument/2006/relationships/image" Target="../media/image1647.png"/><Relationship Id="rId389" Type="http://schemas.openxmlformats.org/officeDocument/2006/relationships/image" Target="../media/image1767.png"/><Relationship Id="rId193" Type="http://schemas.openxmlformats.org/officeDocument/2006/relationships/image" Target="../media/image1668.png"/><Relationship Id="rId207" Type="http://schemas.openxmlformats.org/officeDocument/2006/relationships/image" Target="../media/image1675.png"/><Relationship Id="rId249" Type="http://schemas.openxmlformats.org/officeDocument/2006/relationships/image" Target="../media/image1696.png"/><Relationship Id="rId414" Type="http://schemas.openxmlformats.org/officeDocument/2006/relationships/customXml" Target="../ink/ink1840.xml"/><Relationship Id="rId13" Type="http://schemas.openxmlformats.org/officeDocument/2006/relationships/image" Target="../media/image1577.png"/><Relationship Id="rId109" Type="http://schemas.openxmlformats.org/officeDocument/2006/relationships/image" Target="../media/image1626.png"/><Relationship Id="rId260" Type="http://schemas.openxmlformats.org/officeDocument/2006/relationships/customXml" Target="../ink/ink1763.xml"/><Relationship Id="rId316" Type="http://schemas.openxmlformats.org/officeDocument/2006/relationships/customXml" Target="../ink/ink1791.xml"/><Relationship Id="rId55" Type="http://schemas.openxmlformats.org/officeDocument/2006/relationships/image" Target="../media/image1598.png"/><Relationship Id="rId97" Type="http://schemas.openxmlformats.org/officeDocument/2006/relationships/image" Target="../media/image1620.png"/><Relationship Id="rId120" Type="http://schemas.openxmlformats.org/officeDocument/2006/relationships/customXml" Target="../ink/ink1693.xml"/><Relationship Id="rId358" Type="http://schemas.openxmlformats.org/officeDocument/2006/relationships/customXml" Target="../ink/ink1812.xml"/><Relationship Id="rId162" Type="http://schemas.openxmlformats.org/officeDocument/2006/relationships/customXml" Target="../ink/ink1714.xml"/><Relationship Id="rId218" Type="http://schemas.openxmlformats.org/officeDocument/2006/relationships/customXml" Target="../ink/ink1742.xml"/><Relationship Id="rId271" Type="http://schemas.openxmlformats.org/officeDocument/2006/relationships/image" Target="../media/image1708.png"/><Relationship Id="rId24" Type="http://schemas.openxmlformats.org/officeDocument/2006/relationships/customXml" Target="../ink/ink1645.xml"/><Relationship Id="rId66" Type="http://schemas.openxmlformats.org/officeDocument/2006/relationships/customXml" Target="../ink/ink1666.xml"/><Relationship Id="rId131" Type="http://schemas.openxmlformats.org/officeDocument/2006/relationships/image" Target="../media/image1637.png"/><Relationship Id="rId327" Type="http://schemas.openxmlformats.org/officeDocument/2006/relationships/image" Target="../media/image1736.png"/><Relationship Id="rId369" Type="http://schemas.openxmlformats.org/officeDocument/2006/relationships/image" Target="../media/image1757.png"/><Relationship Id="rId173" Type="http://schemas.openxmlformats.org/officeDocument/2006/relationships/image" Target="../media/image1658.png"/><Relationship Id="rId229" Type="http://schemas.openxmlformats.org/officeDocument/2006/relationships/image" Target="../media/image1686.png"/><Relationship Id="rId380" Type="http://schemas.openxmlformats.org/officeDocument/2006/relationships/customXml" Target="../ink/ink1823.xml"/><Relationship Id="rId240" Type="http://schemas.openxmlformats.org/officeDocument/2006/relationships/customXml" Target="../ink/ink1753.xml"/><Relationship Id="rId35" Type="http://schemas.openxmlformats.org/officeDocument/2006/relationships/image" Target="../media/image1588.png"/><Relationship Id="rId77" Type="http://schemas.openxmlformats.org/officeDocument/2006/relationships/image" Target="../media/image1610.png"/><Relationship Id="rId100" Type="http://schemas.openxmlformats.org/officeDocument/2006/relationships/customXml" Target="../ink/ink1683.xml"/><Relationship Id="rId282" Type="http://schemas.openxmlformats.org/officeDocument/2006/relationships/customXml" Target="../ink/ink1774.xml"/><Relationship Id="rId338" Type="http://schemas.openxmlformats.org/officeDocument/2006/relationships/customXml" Target="../ink/ink1802.xml"/><Relationship Id="rId8" Type="http://schemas.openxmlformats.org/officeDocument/2006/relationships/customXml" Target="../ink/ink1637.xml"/><Relationship Id="rId142" Type="http://schemas.openxmlformats.org/officeDocument/2006/relationships/customXml" Target="../ink/ink1704.xml"/><Relationship Id="rId184" Type="http://schemas.openxmlformats.org/officeDocument/2006/relationships/customXml" Target="../ink/ink1725.xml"/><Relationship Id="rId391" Type="http://schemas.openxmlformats.org/officeDocument/2006/relationships/image" Target="../media/image1768.png"/><Relationship Id="rId405" Type="http://schemas.openxmlformats.org/officeDocument/2006/relationships/image" Target="../media/image1775.png"/><Relationship Id="rId251" Type="http://schemas.openxmlformats.org/officeDocument/2006/relationships/image" Target="../media/image1697.png"/><Relationship Id="rId46" Type="http://schemas.openxmlformats.org/officeDocument/2006/relationships/customXml" Target="../ink/ink1656.xml"/><Relationship Id="rId293" Type="http://schemas.openxmlformats.org/officeDocument/2006/relationships/image" Target="../media/image1719.png"/><Relationship Id="rId307" Type="http://schemas.openxmlformats.org/officeDocument/2006/relationships/image" Target="../media/image1726.png"/><Relationship Id="rId349" Type="http://schemas.openxmlformats.org/officeDocument/2006/relationships/image" Target="../media/image1747.png"/><Relationship Id="rId88" Type="http://schemas.openxmlformats.org/officeDocument/2006/relationships/customXml" Target="../ink/ink1677.xml"/><Relationship Id="rId111" Type="http://schemas.openxmlformats.org/officeDocument/2006/relationships/image" Target="../media/image1627.png"/><Relationship Id="rId153" Type="http://schemas.openxmlformats.org/officeDocument/2006/relationships/image" Target="../media/image1648.png"/><Relationship Id="rId195" Type="http://schemas.openxmlformats.org/officeDocument/2006/relationships/image" Target="../media/image1669.png"/><Relationship Id="rId209" Type="http://schemas.openxmlformats.org/officeDocument/2006/relationships/image" Target="../media/image1676.png"/><Relationship Id="rId360" Type="http://schemas.openxmlformats.org/officeDocument/2006/relationships/customXml" Target="../ink/ink1813.xml"/><Relationship Id="rId416" Type="http://schemas.openxmlformats.org/officeDocument/2006/relationships/customXml" Target="../ink/ink1841.xml"/><Relationship Id="rId220" Type="http://schemas.openxmlformats.org/officeDocument/2006/relationships/customXml" Target="../ink/ink1743.xml"/><Relationship Id="rId15" Type="http://schemas.openxmlformats.org/officeDocument/2006/relationships/image" Target="../media/image1578.png"/><Relationship Id="rId57" Type="http://schemas.openxmlformats.org/officeDocument/2006/relationships/image" Target="../media/image1599.png"/><Relationship Id="rId262" Type="http://schemas.openxmlformats.org/officeDocument/2006/relationships/customXml" Target="../ink/ink1764.xml"/><Relationship Id="rId318" Type="http://schemas.openxmlformats.org/officeDocument/2006/relationships/customXml" Target="../ink/ink1792.xml"/><Relationship Id="rId99" Type="http://schemas.openxmlformats.org/officeDocument/2006/relationships/image" Target="../media/image1621.png"/><Relationship Id="rId122" Type="http://schemas.openxmlformats.org/officeDocument/2006/relationships/customXml" Target="../ink/ink1694.xml"/><Relationship Id="rId164" Type="http://schemas.openxmlformats.org/officeDocument/2006/relationships/customXml" Target="../ink/ink1715.xml"/><Relationship Id="rId371" Type="http://schemas.openxmlformats.org/officeDocument/2006/relationships/image" Target="../media/image1758.png"/><Relationship Id="rId26" Type="http://schemas.openxmlformats.org/officeDocument/2006/relationships/customXml" Target="../ink/ink1646.xml"/><Relationship Id="rId231" Type="http://schemas.openxmlformats.org/officeDocument/2006/relationships/image" Target="../media/image1687.png"/><Relationship Id="rId273" Type="http://schemas.openxmlformats.org/officeDocument/2006/relationships/image" Target="../media/image1709.png"/><Relationship Id="rId329" Type="http://schemas.openxmlformats.org/officeDocument/2006/relationships/image" Target="../media/image1737.png"/><Relationship Id="rId68" Type="http://schemas.openxmlformats.org/officeDocument/2006/relationships/customXml" Target="../ink/ink1667.xml"/><Relationship Id="rId133" Type="http://schemas.openxmlformats.org/officeDocument/2006/relationships/image" Target="../media/image1638.png"/><Relationship Id="rId175" Type="http://schemas.openxmlformats.org/officeDocument/2006/relationships/image" Target="../media/image1659.png"/><Relationship Id="rId340" Type="http://schemas.openxmlformats.org/officeDocument/2006/relationships/customXml" Target="../ink/ink1803.xml"/><Relationship Id="rId200" Type="http://schemas.openxmlformats.org/officeDocument/2006/relationships/customXml" Target="../ink/ink1733.xml"/><Relationship Id="rId382" Type="http://schemas.openxmlformats.org/officeDocument/2006/relationships/customXml" Target="../ink/ink1824.xml"/><Relationship Id="rId242" Type="http://schemas.openxmlformats.org/officeDocument/2006/relationships/customXml" Target="../ink/ink1754.xml"/><Relationship Id="rId284" Type="http://schemas.openxmlformats.org/officeDocument/2006/relationships/customXml" Target="../ink/ink1775.xml"/><Relationship Id="rId37" Type="http://schemas.openxmlformats.org/officeDocument/2006/relationships/image" Target="../media/image1589.png"/><Relationship Id="rId79" Type="http://schemas.openxmlformats.org/officeDocument/2006/relationships/image" Target="../media/image1611.png"/><Relationship Id="rId102" Type="http://schemas.openxmlformats.org/officeDocument/2006/relationships/customXml" Target="../ink/ink1684.xml"/><Relationship Id="rId144" Type="http://schemas.openxmlformats.org/officeDocument/2006/relationships/customXml" Target="../ink/ink1705.xml"/><Relationship Id="rId90" Type="http://schemas.openxmlformats.org/officeDocument/2006/relationships/customXml" Target="../ink/ink1678.xml"/><Relationship Id="rId186" Type="http://schemas.openxmlformats.org/officeDocument/2006/relationships/customXml" Target="../ink/ink1726.xml"/><Relationship Id="rId351" Type="http://schemas.openxmlformats.org/officeDocument/2006/relationships/image" Target="../media/image1748.png"/><Relationship Id="rId393" Type="http://schemas.openxmlformats.org/officeDocument/2006/relationships/image" Target="../media/image1769.png"/><Relationship Id="rId407" Type="http://schemas.openxmlformats.org/officeDocument/2006/relationships/image" Target="../media/image1776.png"/><Relationship Id="rId211" Type="http://schemas.openxmlformats.org/officeDocument/2006/relationships/image" Target="../media/image1677.png"/><Relationship Id="rId253" Type="http://schemas.openxmlformats.org/officeDocument/2006/relationships/image" Target="../media/image1698.png"/><Relationship Id="rId295" Type="http://schemas.openxmlformats.org/officeDocument/2006/relationships/image" Target="../media/image1720.png"/><Relationship Id="rId309" Type="http://schemas.openxmlformats.org/officeDocument/2006/relationships/image" Target="../media/image1727.png"/><Relationship Id="rId48" Type="http://schemas.openxmlformats.org/officeDocument/2006/relationships/customXml" Target="../ink/ink1657.xml"/><Relationship Id="rId113" Type="http://schemas.openxmlformats.org/officeDocument/2006/relationships/image" Target="../media/image1628.png"/><Relationship Id="rId320" Type="http://schemas.openxmlformats.org/officeDocument/2006/relationships/customXml" Target="../ink/ink1793.xml"/><Relationship Id="rId155" Type="http://schemas.openxmlformats.org/officeDocument/2006/relationships/image" Target="../media/image1649.png"/><Relationship Id="rId197" Type="http://schemas.openxmlformats.org/officeDocument/2006/relationships/image" Target="../media/image1670.png"/><Relationship Id="rId362" Type="http://schemas.openxmlformats.org/officeDocument/2006/relationships/customXml" Target="../ink/ink1814.xml"/><Relationship Id="rId418" Type="http://schemas.openxmlformats.org/officeDocument/2006/relationships/customXml" Target="../ink/ink1842.xml"/><Relationship Id="rId222" Type="http://schemas.openxmlformats.org/officeDocument/2006/relationships/customXml" Target="../ink/ink1744.xml"/><Relationship Id="rId264" Type="http://schemas.openxmlformats.org/officeDocument/2006/relationships/customXml" Target="../ink/ink1765.xml"/></Relationships>
</file>

<file path=ppt/slides/_rels/slide21.xml.rels><?xml version="1.0" encoding="UTF-8" standalone="yes"?>
<Relationships xmlns="http://schemas.openxmlformats.org/package/2006/relationships"><Relationship Id="rId117" Type="http://schemas.openxmlformats.org/officeDocument/2006/relationships/image" Target="../media/image1843.png"/><Relationship Id="rId21" Type="http://schemas.openxmlformats.org/officeDocument/2006/relationships/image" Target="../media/image1794.png"/><Relationship Id="rId63" Type="http://schemas.openxmlformats.org/officeDocument/2006/relationships/image" Target="../media/image1816.png"/><Relationship Id="rId159" Type="http://schemas.openxmlformats.org/officeDocument/2006/relationships/image" Target="../media/image1864.png"/><Relationship Id="rId170" Type="http://schemas.openxmlformats.org/officeDocument/2006/relationships/customXml" Target="../ink/ink1929.xml"/><Relationship Id="rId226" Type="http://schemas.openxmlformats.org/officeDocument/2006/relationships/customXml" Target="../ink/ink1957.xml"/><Relationship Id="rId268" Type="http://schemas.openxmlformats.org/officeDocument/2006/relationships/customXml" Target="../ink/ink1978.xml"/><Relationship Id="rId32" Type="http://schemas.openxmlformats.org/officeDocument/2006/relationships/customXml" Target="../ink/ink1860.xml"/><Relationship Id="rId74" Type="http://schemas.openxmlformats.org/officeDocument/2006/relationships/customXml" Target="../ink/ink1881.xml"/><Relationship Id="rId128" Type="http://schemas.openxmlformats.org/officeDocument/2006/relationships/customXml" Target="../ink/ink1908.xml"/><Relationship Id="rId5" Type="http://schemas.openxmlformats.org/officeDocument/2006/relationships/image" Target="../media/image1786.png"/><Relationship Id="rId95" Type="http://schemas.openxmlformats.org/officeDocument/2006/relationships/image" Target="../media/image1832.png"/><Relationship Id="rId160" Type="http://schemas.openxmlformats.org/officeDocument/2006/relationships/customXml" Target="../ink/ink1924.xml"/><Relationship Id="rId181" Type="http://schemas.openxmlformats.org/officeDocument/2006/relationships/image" Target="../media/image1875.png"/><Relationship Id="rId216" Type="http://schemas.openxmlformats.org/officeDocument/2006/relationships/customXml" Target="../ink/ink1952.xml"/><Relationship Id="rId237" Type="http://schemas.openxmlformats.org/officeDocument/2006/relationships/image" Target="../media/image1904.png"/><Relationship Id="rId258" Type="http://schemas.openxmlformats.org/officeDocument/2006/relationships/customXml" Target="../ink/ink1973.xml"/><Relationship Id="rId22" Type="http://schemas.openxmlformats.org/officeDocument/2006/relationships/customXml" Target="../ink/ink1855.xml"/><Relationship Id="rId43" Type="http://schemas.openxmlformats.org/officeDocument/2006/relationships/image" Target="../media/image1806.png"/><Relationship Id="rId64" Type="http://schemas.openxmlformats.org/officeDocument/2006/relationships/customXml" Target="../ink/ink1876.xml"/><Relationship Id="rId118" Type="http://schemas.openxmlformats.org/officeDocument/2006/relationships/customXml" Target="../ink/ink1903.xml"/><Relationship Id="rId139" Type="http://schemas.openxmlformats.org/officeDocument/2006/relationships/image" Target="../media/image1854.png"/><Relationship Id="rId85" Type="http://schemas.openxmlformats.org/officeDocument/2006/relationships/image" Target="../media/image1827.png"/><Relationship Id="rId150" Type="http://schemas.openxmlformats.org/officeDocument/2006/relationships/customXml" Target="../ink/ink1919.xml"/><Relationship Id="rId171" Type="http://schemas.openxmlformats.org/officeDocument/2006/relationships/image" Target="../media/image1870.png"/><Relationship Id="rId192" Type="http://schemas.openxmlformats.org/officeDocument/2006/relationships/customXml" Target="../ink/ink1940.xml"/><Relationship Id="rId206" Type="http://schemas.openxmlformats.org/officeDocument/2006/relationships/customXml" Target="../ink/ink1947.xml"/><Relationship Id="rId227" Type="http://schemas.openxmlformats.org/officeDocument/2006/relationships/image" Target="../media/image1898.png"/><Relationship Id="rId248" Type="http://schemas.openxmlformats.org/officeDocument/2006/relationships/customXml" Target="../ink/ink1968.xml"/><Relationship Id="rId269" Type="http://schemas.openxmlformats.org/officeDocument/2006/relationships/image" Target="../media/image1920.png"/><Relationship Id="rId12" Type="http://schemas.openxmlformats.org/officeDocument/2006/relationships/customXml" Target="../ink/ink1850.xml"/><Relationship Id="rId33" Type="http://schemas.openxmlformats.org/officeDocument/2006/relationships/image" Target="../media/image1801.png"/><Relationship Id="rId108" Type="http://schemas.openxmlformats.org/officeDocument/2006/relationships/customXml" Target="../ink/ink1898.xml"/><Relationship Id="rId129" Type="http://schemas.openxmlformats.org/officeDocument/2006/relationships/image" Target="../media/image1849.png"/><Relationship Id="rId54" Type="http://schemas.openxmlformats.org/officeDocument/2006/relationships/customXml" Target="../ink/ink1871.xml"/><Relationship Id="rId75" Type="http://schemas.openxmlformats.org/officeDocument/2006/relationships/image" Target="../media/image1822.png"/><Relationship Id="rId96" Type="http://schemas.openxmlformats.org/officeDocument/2006/relationships/customXml" Target="../ink/ink1892.xml"/><Relationship Id="rId140" Type="http://schemas.openxmlformats.org/officeDocument/2006/relationships/customXml" Target="../ink/ink1914.xml"/><Relationship Id="rId161" Type="http://schemas.openxmlformats.org/officeDocument/2006/relationships/image" Target="../media/image1865.png"/><Relationship Id="rId182" Type="http://schemas.openxmlformats.org/officeDocument/2006/relationships/customXml" Target="../ink/ink1935.xml"/><Relationship Id="rId217" Type="http://schemas.openxmlformats.org/officeDocument/2006/relationships/image" Target="../media/image1893.png"/><Relationship Id="rId6" Type="http://schemas.openxmlformats.org/officeDocument/2006/relationships/customXml" Target="../ink/ink1847.xml"/><Relationship Id="rId238" Type="http://schemas.openxmlformats.org/officeDocument/2006/relationships/customXml" Target="../ink/ink1963.xml"/><Relationship Id="rId259" Type="http://schemas.openxmlformats.org/officeDocument/2006/relationships/image" Target="../media/image1915.png"/><Relationship Id="rId23" Type="http://schemas.openxmlformats.org/officeDocument/2006/relationships/image" Target="../media/image1795.png"/><Relationship Id="rId119" Type="http://schemas.openxmlformats.org/officeDocument/2006/relationships/image" Target="../media/image1844.png"/><Relationship Id="rId270" Type="http://schemas.openxmlformats.org/officeDocument/2006/relationships/customXml" Target="../ink/ink1979.xml"/><Relationship Id="rId44" Type="http://schemas.openxmlformats.org/officeDocument/2006/relationships/customXml" Target="../ink/ink1866.xml"/><Relationship Id="rId65" Type="http://schemas.openxmlformats.org/officeDocument/2006/relationships/image" Target="../media/image1817.png"/><Relationship Id="rId86" Type="http://schemas.openxmlformats.org/officeDocument/2006/relationships/customXml" Target="../ink/ink1887.xml"/><Relationship Id="rId130" Type="http://schemas.openxmlformats.org/officeDocument/2006/relationships/customXml" Target="../ink/ink1909.xml"/><Relationship Id="rId151" Type="http://schemas.openxmlformats.org/officeDocument/2006/relationships/image" Target="../media/image1860.png"/><Relationship Id="rId172" Type="http://schemas.openxmlformats.org/officeDocument/2006/relationships/customXml" Target="../ink/ink1930.xml"/><Relationship Id="rId193" Type="http://schemas.openxmlformats.org/officeDocument/2006/relationships/image" Target="../media/image1881.png"/><Relationship Id="rId207" Type="http://schemas.openxmlformats.org/officeDocument/2006/relationships/image" Target="../media/image1888.png"/><Relationship Id="rId228" Type="http://schemas.openxmlformats.org/officeDocument/2006/relationships/customXml" Target="../ink/ink1958.xml"/><Relationship Id="rId249" Type="http://schemas.openxmlformats.org/officeDocument/2006/relationships/image" Target="../media/image1910.png"/><Relationship Id="rId13" Type="http://schemas.openxmlformats.org/officeDocument/2006/relationships/image" Target="../media/image1790.png"/><Relationship Id="rId109" Type="http://schemas.openxmlformats.org/officeDocument/2006/relationships/image" Target="../media/image1839.png"/><Relationship Id="rId260" Type="http://schemas.openxmlformats.org/officeDocument/2006/relationships/customXml" Target="../ink/ink1974.xml"/><Relationship Id="rId34" Type="http://schemas.openxmlformats.org/officeDocument/2006/relationships/customXml" Target="../ink/ink1861.xml"/><Relationship Id="rId55" Type="http://schemas.openxmlformats.org/officeDocument/2006/relationships/image" Target="../media/image1812.png"/><Relationship Id="rId76" Type="http://schemas.openxmlformats.org/officeDocument/2006/relationships/customXml" Target="../ink/ink1882.xml"/><Relationship Id="rId97" Type="http://schemas.openxmlformats.org/officeDocument/2006/relationships/image" Target="../media/image1833.png"/><Relationship Id="rId120" Type="http://schemas.openxmlformats.org/officeDocument/2006/relationships/customXml" Target="../ink/ink1904.xml"/><Relationship Id="rId141" Type="http://schemas.openxmlformats.org/officeDocument/2006/relationships/image" Target="../media/image1855.png"/><Relationship Id="rId7" Type="http://schemas.openxmlformats.org/officeDocument/2006/relationships/image" Target="../media/image1787.png"/><Relationship Id="rId162" Type="http://schemas.openxmlformats.org/officeDocument/2006/relationships/customXml" Target="../ink/ink1925.xml"/><Relationship Id="rId183" Type="http://schemas.openxmlformats.org/officeDocument/2006/relationships/image" Target="../media/image1876.png"/><Relationship Id="rId218" Type="http://schemas.openxmlformats.org/officeDocument/2006/relationships/customXml" Target="../ink/ink1953.xml"/><Relationship Id="rId239" Type="http://schemas.openxmlformats.org/officeDocument/2006/relationships/image" Target="../media/image1905.png"/><Relationship Id="rId250" Type="http://schemas.openxmlformats.org/officeDocument/2006/relationships/customXml" Target="../ink/ink1969.xml"/><Relationship Id="rId271" Type="http://schemas.openxmlformats.org/officeDocument/2006/relationships/image" Target="../media/image1921.png"/><Relationship Id="rId24" Type="http://schemas.openxmlformats.org/officeDocument/2006/relationships/customXml" Target="../ink/ink1856.xml"/><Relationship Id="rId45" Type="http://schemas.openxmlformats.org/officeDocument/2006/relationships/image" Target="../media/image1807.png"/><Relationship Id="rId66" Type="http://schemas.openxmlformats.org/officeDocument/2006/relationships/customXml" Target="../ink/ink1877.xml"/><Relationship Id="rId87" Type="http://schemas.openxmlformats.org/officeDocument/2006/relationships/image" Target="../media/image1828.png"/><Relationship Id="rId110" Type="http://schemas.openxmlformats.org/officeDocument/2006/relationships/customXml" Target="../ink/ink1899.xml"/><Relationship Id="rId131" Type="http://schemas.openxmlformats.org/officeDocument/2006/relationships/image" Target="../media/image1850.png"/><Relationship Id="rId152" Type="http://schemas.openxmlformats.org/officeDocument/2006/relationships/customXml" Target="../ink/ink1920.xml"/><Relationship Id="rId173" Type="http://schemas.openxmlformats.org/officeDocument/2006/relationships/image" Target="../media/image1871.png"/><Relationship Id="rId194" Type="http://schemas.openxmlformats.org/officeDocument/2006/relationships/customXml" Target="../ink/ink1941.xml"/><Relationship Id="rId208" Type="http://schemas.openxmlformats.org/officeDocument/2006/relationships/customXml" Target="../ink/ink1948.xml"/><Relationship Id="rId229" Type="http://schemas.openxmlformats.org/officeDocument/2006/relationships/image" Target="../media/image1899.png"/><Relationship Id="rId240" Type="http://schemas.openxmlformats.org/officeDocument/2006/relationships/customXml" Target="../ink/ink1964.xml"/><Relationship Id="rId261" Type="http://schemas.openxmlformats.org/officeDocument/2006/relationships/image" Target="../media/image1916.png"/><Relationship Id="rId14" Type="http://schemas.openxmlformats.org/officeDocument/2006/relationships/customXml" Target="../ink/ink1851.xml"/><Relationship Id="rId35" Type="http://schemas.openxmlformats.org/officeDocument/2006/relationships/image" Target="../media/image1802.png"/><Relationship Id="rId56" Type="http://schemas.openxmlformats.org/officeDocument/2006/relationships/customXml" Target="../ink/ink1872.xml"/><Relationship Id="rId77" Type="http://schemas.openxmlformats.org/officeDocument/2006/relationships/image" Target="../media/image1823.png"/><Relationship Id="rId100" Type="http://schemas.openxmlformats.org/officeDocument/2006/relationships/customXml" Target="../ink/ink1894.xml"/><Relationship Id="rId8" Type="http://schemas.openxmlformats.org/officeDocument/2006/relationships/customXml" Target="../ink/ink1848.xml"/><Relationship Id="rId98" Type="http://schemas.openxmlformats.org/officeDocument/2006/relationships/customXml" Target="../ink/ink1893.xml"/><Relationship Id="rId121" Type="http://schemas.openxmlformats.org/officeDocument/2006/relationships/image" Target="../media/image1845.png"/><Relationship Id="rId142" Type="http://schemas.openxmlformats.org/officeDocument/2006/relationships/customXml" Target="../ink/ink1915.xml"/><Relationship Id="rId163" Type="http://schemas.openxmlformats.org/officeDocument/2006/relationships/image" Target="../media/image1866.png"/><Relationship Id="rId184" Type="http://schemas.openxmlformats.org/officeDocument/2006/relationships/customXml" Target="../ink/ink1936.xml"/><Relationship Id="rId219" Type="http://schemas.openxmlformats.org/officeDocument/2006/relationships/image" Target="../media/image1894.png"/><Relationship Id="rId230" Type="http://schemas.openxmlformats.org/officeDocument/2006/relationships/customXml" Target="../ink/ink1959.xml"/><Relationship Id="rId251" Type="http://schemas.openxmlformats.org/officeDocument/2006/relationships/image" Target="../media/image1911.png"/><Relationship Id="rId25" Type="http://schemas.openxmlformats.org/officeDocument/2006/relationships/image" Target="../media/image1796.png"/><Relationship Id="rId46" Type="http://schemas.openxmlformats.org/officeDocument/2006/relationships/customXml" Target="../ink/ink1867.xml"/><Relationship Id="rId67" Type="http://schemas.openxmlformats.org/officeDocument/2006/relationships/image" Target="../media/image1818.png"/><Relationship Id="rId272" Type="http://schemas.openxmlformats.org/officeDocument/2006/relationships/customXml" Target="../ink/ink1980.xml"/><Relationship Id="rId88" Type="http://schemas.openxmlformats.org/officeDocument/2006/relationships/customXml" Target="../ink/ink1888.xml"/><Relationship Id="rId111" Type="http://schemas.openxmlformats.org/officeDocument/2006/relationships/image" Target="../media/image1840.png"/><Relationship Id="rId132" Type="http://schemas.openxmlformats.org/officeDocument/2006/relationships/customXml" Target="../ink/ink1910.xml"/><Relationship Id="rId153" Type="http://schemas.openxmlformats.org/officeDocument/2006/relationships/image" Target="../media/image1861.png"/><Relationship Id="rId174" Type="http://schemas.openxmlformats.org/officeDocument/2006/relationships/customXml" Target="../ink/ink1931.xml"/><Relationship Id="rId195" Type="http://schemas.openxmlformats.org/officeDocument/2006/relationships/image" Target="../media/image1882.png"/><Relationship Id="rId209" Type="http://schemas.openxmlformats.org/officeDocument/2006/relationships/image" Target="../media/image1889.png"/><Relationship Id="rId220" Type="http://schemas.openxmlformats.org/officeDocument/2006/relationships/customXml" Target="../ink/ink1954.xml"/><Relationship Id="rId241" Type="http://schemas.openxmlformats.org/officeDocument/2006/relationships/image" Target="../media/image1906.png"/><Relationship Id="rId15" Type="http://schemas.openxmlformats.org/officeDocument/2006/relationships/image" Target="../media/image1791.png"/><Relationship Id="rId36" Type="http://schemas.openxmlformats.org/officeDocument/2006/relationships/customXml" Target="../ink/ink1862.xml"/><Relationship Id="rId57" Type="http://schemas.openxmlformats.org/officeDocument/2006/relationships/image" Target="../media/image1813.png"/><Relationship Id="rId262" Type="http://schemas.openxmlformats.org/officeDocument/2006/relationships/customXml" Target="../ink/ink1975.xml"/><Relationship Id="rId78" Type="http://schemas.openxmlformats.org/officeDocument/2006/relationships/customXml" Target="../ink/ink1883.xml"/><Relationship Id="rId99" Type="http://schemas.openxmlformats.org/officeDocument/2006/relationships/image" Target="../media/image1834.png"/><Relationship Id="rId101" Type="http://schemas.openxmlformats.org/officeDocument/2006/relationships/image" Target="../media/image1835.png"/><Relationship Id="rId122" Type="http://schemas.openxmlformats.org/officeDocument/2006/relationships/customXml" Target="../ink/ink1905.xml"/><Relationship Id="rId143" Type="http://schemas.openxmlformats.org/officeDocument/2006/relationships/image" Target="../media/image1856.png"/><Relationship Id="rId164" Type="http://schemas.openxmlformats.org/officeDocument/2006/relationships/customXml" Target="../ink/ink1926.xml"/><Relationship Id="rId185" Type="http://schemas.openxmlformats.org/officeDocument/2006/relationships/image" Target="../media/image1877.png"/><Relationship Id="rId9" Type="http://schemas.openxmlformats.org/officeDocument/2006/relationships/image" Target="../media/image1788.png"/><Relationship Id="rId210" Type="http://schemas.openxmlformats.org/officeDocument/2006/relationships/customXml" Target="../ink/ink1949.xml"/><Relationship Id="rId26" Type="http://schemas.openxmlformats.org/officeDocument/2006/relationships/customXml" Target="../ink/ink1857.xml"/><Relationship Id="rId231" Type="http://schemas.openxmlformats.org/officeDocument/2006/relationships/image" Target="../media/image1901.png"/><Relationship Id="rId252" Type="http://schemas.openxmlformats.org/officeDocument/2006/relationships/customXml" Target="../ink/ink1970.xml"/><Relationship Id="rId273" Type="http://schemas.openxmlformats.org/officeDocument/2006/relationships/image" Target="../media/image1922.png"/><Relationship Id="rId47" Type="http://schemas.openxmlformats.org/officeDocument/2006/relationships/image" Target="../media/image1808.png"/><Relationship Id="rId68" Type="http://schemas.openxmlformats.org/officeDocument/2006/relationships/customXml" Target="../ink/ink1878.xml"/><Relationship Id="rId89" Type="http://schemas.openxmlformats.org/officeDocument/2006/relationships/image" Target="../media/image1829.png"/><Relationship Id="rId112" Type="http://schemas.openxmlformats.org/officeDocument/2006/relationships/customXml" Target="../ink/ink1900.xml"/><Relationship Id="rId133" Type="http://schemas.openxmlformats.org/officeDocument/2006/relationships/image" Target="../media/image1851.png"/><Relationship Id="rId154" Type="http://schemas.openxmlformats.org/officeDocument/2006/relationships/customXml" Target="../ink/ink1921.xml"/><Relationship Id="rId175" Type="http://schemas.openxmlformats.org/officeDocument/2006/relationships/image" Target="../media/image1872.png"/><Relationship Id="rId196" Type="http://schemas.openxmlformats.org/officeDocument/2006/relationships/customXml" Target="../ink/ink1942.xml"/><Relationship Id="rId200" Type="http://schemas.openxmlformats.org/officeDocument/2006/relationships/customXml" Target="../ink/ink1944.xml"/><Relationship Id="rId16" Type="http://schemas.openxmlformats.org/officeDocument/2006/relationships/customXml" Target="../ink/ink1852.xml"/><Relationship Id="rId221" Type="http://schemas.openxmlformats.org/officeDocument/2006/relationships/image" Target="../media/image1895.png"/><Relationship Id="rId242" Type="http://schemas.openxmlformats.org/officeDocument/2006/relationships/customXml" Target="../ink/ink1965.xml"/><Relationship Id="rId263" Type="http://schemas.openxmlformats.org/officeDocument/2006/relationships/image" Target="../media/image1917.png"/><Relationship Id="rId37" Type="http://schemas.openxmlformats.org/officeDocument/2006/relationships/image" Target="../media/image1803.png"/><Relationship Id="rId58" Type="http://schemas.openxmlformats.org/officeDocument/2006/relationships/customXml" Target="../ink/ink1873.xml"/><Relationship Id="rId79" Type="http://schemas.openxmlformats.org/officeDocument/2006/relationships/image" Target="../media/image1824.png"/><Relationship Id="rId102" Type="http://schemas.openxmlformats.org/officeDocument/2006/relationships/customXml" Target="../ink/ink1895.xml"/><Relationship Id="rId123" Type="http://schemas.openxmlformats.org/officeDocument/2006/relationships/image" Target="../media/image1846.png"/><Relationship Id="rId144" Type="http://schemas.openxmlformats.org/officeDocument/2006/relationships/customXml" Target="../ink/ink1916.xml"/><Relationship Id="rId90" Type="http://schemas.openxmlformats.org/officeDocument/2006/relationships/customXml" Target="../ink/ink1889.xml"/><Relationship Id="rId165" Type="http://schemas.openxmlformats.org/officeDocument/2006/relationships/image" Target="../media/image1867.png"/><Relationship Id="rId186" Type="http://schemas.openxmlformats.org/officeDocument/2006/relationships/customXml" Target="../ink/ink1937.xml"/><Relationship Id="rId211" Type="http://schemas.openxmlformats.org/officeDocument/2006/relationships/image" Target="../media/image1890.png"/><Relationship Id="rId232" Type="http://schemas.openxmlformats.org/officeDocument/2006/relationships/customXml" Target="../ink/ink1960.xml"/><Relationship Id="rId253" Type="http://schemas.openxmlformats.org/officeDocument/2006/relationships/image" Target="../media/image1912.png"/><Relationship Id="rId27" Type="http://schemas.openxmlformats.org/officeDocument/2006/relationships/image" Target="../media/image1797.png"/><Relationship Id="rId48" Type="http://schemas.openxmlformats.org/officeDocument/2006/relationships/customXml" Target="../ink/ink1868.xml"/><Relationship Id="rId69" Type="http://schemas.openxmlformats.org/officeDocument/2006/relationships/image" Target="../media/image1819.png"/><Relationship Id="rId113" Type="http://schemas.openxmlformats.org/officeDocument/2006/relationships/image" Target="../media/image1841.png"/><Relationship Id="rId134" Type="http://schemas.openxmlformats.org/officeDocument/2006/relationships/customXml" Target="../ink/ink1911.xml"/><Relationship Id="rId80" Type="http://schemas.openxmlformats.org/officeDocument/2006/relationships/customXml" Target="../ink/ink1884.xml"/><Relationship Id="rId155" Type="http://schemas.openxmlformats.org/officeDocument/2006/relationships/image" Target="../media/image1862.png"/><Relationship Id="rId176" Type="http://schemas.openxmlformats.org/officeDocument/2006/relationships/customXml" Target="../ink/ink1932.xml"/><Relationship Id="rId197" Type="http://schemas.openxmlformats.org/officeDocument/2006/relationships/image" Target="../media/image1883.png"/><Relationship Id="rId201" Type="http://schemas.openxmlformats.org/officeDocument/2006/relationships/image" Target="../media/image1885.png"/><Relationship Id="rId222" Type="http://schemas.openxmlformats.org/officeDocument/2006/relationships/customXml" Target="../ink/ink1955.xml"/><Relationship Id="rId243" Type="http://schemas.openxmlformats.org/officeDocument/2006/relationships/image" Target="../media/image1907.png"/><Relationship Id="rId264" Type="http://schemas.openxmlformats.org/officeDocument/2006/relationships/customXml" Target="../ink/ink1976.xml"/><Relationship Id="rId17" Type="http://schemas.openxmlformats.org/officeDocument/2006/relationships/image" Target="../media/image1792.png"/><Relationship Id="rId38" Type="http://schemas.openxmlformats.org/officeDocument/2006/relationships/customXml" Target="../ink/ink1863.xml"/><Relationship Id="rId59" Type="http://schemas.openxmlformats.org/officeDocument/2006/relationships/image" Target="../media/image1814.png"/><Relationship Id="rId103" Type="http://schemas.openxmlformats.org/officeDocument/2006/relationships/image" Target="../media/image1836.png"/><Relationship Id="rId124" Type="http://schemas.openxmlformats.org/officeDocument/2006/relationships/customXml" Target="../ink/ink1906.xml"/><Relationship Id="rId70" Type="http://schemas.openxmlformats.org/officeDocument/2006/relationships/customXml" Target="../ink/ink1879.xml"/><Relationship Id="rId91" Type="http://schemas.openxmlformats.org/officeDocument/2006/relationships/image" Target="../media/image1830.png"/><Relationship Id="rId145" Type="http://schemas.openxmlformats.org/officeDocument/2006/relationships/image" Target="../media/image1857.png"/><Relationship Id="rId166" Type="http://schemas.openxmlformats.org/officeDocument/2006/relationships/customXml" Target="../ink/ink1927.xml"/><Relationship Id="rId187" Type="http://schemas.openxmlformats.org/officeDocument/2006/relationships/image" Target="../media/image1878.png"/><Relationship Id="rId1" Type="http://schemas.openxmlformats.org/officeDocument/2006/relationships/slideLayout" Target="../slideLayouts/slideLayout1.xml"/><Relationship Id="rId212" Type="http://schemas.openxmlformats.org/officeDocument/2006/relationships/customXml" Target="../ink/ink1950.xml"/><Relationship Id="rId233" Type="http://schemas.openxmlformats.org/officeDocument/2006/relationships/image" Target="../media/image1902.png"/><Relationship Id="rId254" Type="http://schemas.openxmlformats.org/officeDocument/2006/relationships/customXml" Target="../ink/ink1971.xml"/><Relationship Id="rId28" Type="http://schemas.openxmlformats.org/officeDocument/2006/relationships/customXml" Target="../ink/ink1858.xml"/><Relationship Id="rId49" Type="http://schemas.openxmlformats.org/officeDocument/2006/relationships/image" Target="../media/image1809.png"/><Relationship Id="rId114" Type="http://schemas.openxmlformats.org/officeDocument/2006/relationships/customXml" Target="../ink/ink1901.xml"/><Relationship Id="rId60" Type="http://schemas.openxmlformats.org/officeDocument/2006/relationships/customXml" Target="../ink/ink1874.xml"/><Relationship Id="rId81" Type="http://schemas.openxmlformats.org/officeDocument/2006/relationships/image" Target="../media/image1825.png"/><Relationship Id="rId135" Type="http://schemas.openxmlformats.org/officeDocument/2006/relationships/image" Target="../media/image1852.png"/><Relationship Id="rId156" Type="http://schemas.openxmlformats.org/officeDocument/2006/relationships/customXml" Target="../ink/ink1922.xml"/><Relationship Id="rId177" Type="http://schemas.openxmlformats.org/officeDocument/2006/relationships/image" Target="../media/image1873.png"/><Relationship Id="rId198" Type="http://schemas.openxmlformats.org/officeDocument/2006/relationships/customXml" Target="../ink/ink1943.xml"/><Relationship Id="rId202" Type="http://schemas.openxmlformats.org/officeDocument/2006/relationships/customXml" Target="../ink/ink1945.xml"/><Relationship Id="rId223" Type="http://schemas.openxmlformats.org/officeDocument/2006/relationships/image" Target="../media/image1896.png"/><Relationship Id="rId244" Type="http://schemas.openxmlformats.org/officeDocument/2006/relationships/customXml" Target="../ink/ink1966.xml"/><Relationship Id="rId18" Type="http://schemas.openxmlformats.org/officeDocument/2006/relationships/customXml" Target="../ink/ink1853.xml"/><Relationship Id="rId39" Type="http://schemas.openxmlformats.org/officeDocument/2006/relationships/image" Target="../media/image1804.png"/><Relationship Id="rId265" Type="http://schemas.openxmlformats.org/officeDocument/2006/relationships/image" Target="../media/image1918.png"/><Relationship Id="rId50" Type="http://schemas.openxmlformats.org/officeDocument/2006/relationships/customXml" Target="../ink/ink1869.xml"/><Relationship Id="rId104" Type="http://schemas.openxmlformats.org/officeDocument/2006/relationships/customXml" Target="../ink/ink1896.xml"/><Relationship Id="rId125" Type="http://schemas.openxmlformats.org/officeDocument/2006/relationships/image" Target="../media/image1847.png"/><Relationship Id="rId146" Type="http://schemas.openxmlformats.org/officeDocument/2006/relationships/customXml" Target="../ink/ink1917.xml"/><Relationship Id="rId167" Type="http://schemas.openxmlformats.org/officeDocument/2006/relationships/image" Target="../media/image1868.png"/><Relationship Id="rId188" Type="http://schemas.openxmlformats.org/officeDocument/2006/relationships/customXml" Target="../ink/ink1938.xml"/><Relationship Id="rId71" Type="http://schemas.openxmlformats.org/officeDocument/2006/relationships/image" Target="../media/image1820.png"/><Relationship Id="rId92" Type="http://schemas.openxmlformats.org/officeDocument/2006/relationships/customXml" Target="../ink/ink1890.xml"/><Relationship Id="rId213" Type="http://schemas.openxmlformats.org/officeDocument/2006/relationships/image" Target="../media/image1891.png"/><Relationship Id="rId234" Type="http://schemas.openxmlformats.org/officeDocument/2006/relationships/customXml" Target="../ink/ink1961.xml"/><Relationship Id="rId2" Type="http://schemas.openxmlformats.org/officeDocument/2006/relationships/customXml" Target="../ink/ink1845.xml"/><Relationship Id="rId29" Type="http://schemas.openxmlformats.org/officeDocument/2006/relationships/image" Target="../media/image1798.png"/><Relationship Id="rId255" Type="http://schemas.openxmlformats.org/officeDocument/2006/relationships/image" Target="../media/image1913.png"/><Relationship Id="rId40" Type="http://schemas.openxmlformats.org/officeDocument/2006/relationships/customXml" Target="../ink/ink1864.xml"/><Relationship Id="rId115" Type="http://schemas.openxmlformats.org/officeDocument/2006/relationships/image" Target="../media/image1842.png"/><Relationship Id="rId136" Type="http://schemas.openxmlformats.org/officeDocument/2006/relationships/customXml" Target="../ink/ink1912.xml"/><Relationship Id="rId157" Type="http://schemas.openxmlformats.org/officeDocument/2006/relationships/image" Target="../media/image1863.png"/><Relationship Id="rId178" Type="http://schemas.openxmlformats.org/officeDocument/2006/relationships/customXml" Target="../ink/ink1933.xml"/><Relationship Id="rId61" Type="http://schemas.openxmlformats.org/officeDocument/2006/relationships/image" Target="../media/image1815.png"/><Relationship Id="rId82" Type="http://schemas.openxmlformats.org/officeDocument/2006/relationships/customXml" Target="../ink/ink1885.xml"/><Relationship Id="rId199" Type="http://schemas.openxmlformats.org/officeDocument/2006/relationships/image" Target="../media/image1884.png"/><Relationship Id="rId203" Type="http://schemas.openxmlformats.org/officeDocument/2006/relationships/image" Target="../media/image1886.png"/><Relationship Id="rId19" Type="http://schemas.openxmlformats.org/officeDocument/2006/relationships/image" Target="../media/image1793.png"/><Relationship Id="rId224" Type="http://schemas.openxmlformats.org/officeDocument/2006/relationships/customXml" Target="../ink/ink1956.xml"/><Relationship Id="rId245" Type="http://schemas.openxmlformats.org/officeDocument/2006/relationships/image" Target="../media/image1908.png"/><Relationship Id="rId266" Type="http://schemas.openxmlformats.org/officeDocument/2006/relationships/customXml" Target="../ink/ink1977.xml"/><Relationship Id="rId30" Type="http://schemas.openxmlformats.org/officeDocument/2006/relationships/customXml" Target="../ink/ink1859.xml"/><Relationship Id="rId105" Type="http://schemas.openxmlformats.org/officeDocument/2006/relationships/image" Target="../media/image1837.png"/><Relationship Id="rId126" Type="http://schemas.openxmlformats.org/officeDocument/2006/relationships/customXml" Target="../ink/ink1907.xml"/><Relationship Id="rId147" Type="http://schemas.openxmlformats.org/officeDocument/2006/relationships/image" Target="../media/image1858.png"/><Relationship Id="rId168" Type="http://schemas.openxmlformats.org/officeDocument/2006/relationships/customXml" Target="../ink/ink1928.xml"/><Relationship Id="rId51" Type="http://schemas.openxmlformats.org/officeDocument/2006/relationships/image" Target="../media/image1810.png"/><Relationship Id="rId72" Type="http://schemas.openxmlformats.org/officeDocument/2006/relationships/customXml" Target="../ink/ink1880.xml"/><Relationship Id="rId93" Type="http://schemas.openxmlformats.org/officeDocument/2006/relationships/image" Target="../media/image1831.png"/><Relationship Id="rId189" Type="http://schemas.openxmlformats.org/officeDocument/2006/relationships/image" Target="../media/image1879.png"/><Relationship Id="rId3" Type="http://schemas.openxmlformats.org/officeDocument/2006/relationships/image" Target="../media/image1785.png"/><Relationship Id="rId214" Type="http://schemas.openxmlformats.org/officeDocument/2006/relationships/customXml" Target="../ink/ink1951.xml"/><Relationship Id="rId235" Type="http://schemas.openxmlformats.org/officeDocument/2006/relationships/image" Target="../media/image1903.png"/><Relationship Id="rId256" Type="http://schemas.openxmlformats.org/officeDocument/2006/relationships/customXml" Target="../ink/ink1972.xml"/><Relationship Id="rId116" Type="http://schemas.openxmlformats.org/officeDocument/2006/relationships/customXml" Target="../ink/ink1902.xml"/><Relationship Id="rId137" Type="http://schemas.openxmlformats.org/officeDocument/2006/relationships/image" Target="../media/image1853.png"/><Relationship Id="rId158" Type="http://schemas.openxmlformats.org/officeDocument/2006/relationships/customXml" Target="../ink/ink1923.xml"/><Relationship Id="rId20" Type="http://schemas.openxmlformats.org/officeDocument/2006/relationships/customXml" Target="../ink/ink1854.xml"/><Relationship Id="rId41" Type="http://schemas.openxmlformats.org/officeDocument/2006/relationships/image" Target="../media/image1805.png"/><Relationship Id="rId62" Type="http://schemas.openxmlformats.org/officeDocument/2006/relationships/customXml" Target="../ink/ink1875.xml"/><Relationship Id="rId83" Type="http://schemas.openxmlformats.org/officeDocument/2006/relationships/image" Target="../media/image1826.png"/><Relationship Id="rId179" Type="http://schemas.openxmlformats.org/officeDocument/2006/relationships/image" Target="../media/image1874.png"/><Relationship Id="rId190" Type="http://schemas.openxmlformats.org/officeDocument/2006/relationships/customXml" Target="../ink/ink1939.xml"/><Relationship Id="rId204" Type="http://schemas.openxmlformats.org/officeDocument/2006/relationships/customXml" Target="../ink/ink1946.xml"/><Relationship Id="rId225" Type="http://schemas.openxmlformats.org/officeDocument/2006/relationships/image" Target="../media/image1897.png"/><Relationship Id="rId246" Type="http://schemas.openxmlformats.org/officeDocument/2006/relationships/customXml" Target="../ink/ink1967.xml"/><Relationship Id="rId267" Type="http://schemas.openxmlformats.org/officeDocument/2006/relationships/image" Target="../media/image1919.png"/><Relationship Id="rId106" Type="http://schemas.openxmlformats.org/officeDocument/2006/relationships/customXml" Target="../ink/ink1897.xml"/><Relationship Id="rId127" Type="http://schemas.openxmlformats.org/officeDocument/2006/relationships/image" Target="../media/image1848.png"/><Relationship Id="rId10" Type="http://schemas.openxmlformats.org/officeDocument/2006/relationships/customXml" Target="../ink/ink1849.xml"/><Relationship Id="rId31" Type="http://schemas.openxmlformats.org/officeDocument/2006/relationships/image" Target="../media/image1799.png"/><Relationship Id="rId52" Type="http://schemas.openxmlformats.org/officeDocument/2006/relationships/customXml" Target="../ink/ink1870.xml"/><Relationship Id="rId73" Type="http://schemas.openxmlformats.org/officeDocument/2006/relationships/image" Target="../media/image1821.png"/><Relationship Id="rId94" Type="http://schemas.openxmlformats.org/officeDocument/2006/relationships/customXml" Target="../ink/ink1891.xml"/><Relationship Id="rId148" Type="http://schemas.openxmlformats.org/officeDocument/2006/relationships/customXml" Target="../ink/ink1918.xml"/><Relationship Id="rId169" Type="http://schemas.openxmlformats.org/officeDocument/2006/relationships/image" Target="../media/image1869.png"/><Relationship Id="rId4" Type="http://schemas.openxmlformats.org/officeDocument/2006/relationships/customXml" Target="../ink/ink1846.xml"/><Relationship Id="rId180" Type="http://schemas.openxmlformats.org/officeDocument/2006/relationships/customXml" Target="../ink/ink1934.xml"/><Relationship Id="rId215" Type="http://schemas.openxmlformats.org/officeDocument/2006/relationships/image" Target="../media/image1892.png"/><Relationship Id="rId236" Type="http://schemas.openxmlformats.org/officeDocument/2006/relationships/customXml" Target="../ink/ink1962.xml"/><Relationship Id="rId257" Type="http://schemas.openxmlformats.org/officeDocument/2006/relationships/image" Target="../media/image1914.png"/><Relationship Id="rId42" Type="http://schemas.openxmlformats.org/officeDocument/2006/relationships/customXml" Target="../ink/ink1865.xml"/><Relationship Id="rId84" Type="http://schemas.openxmlformats.org/officeDocument/2006/relationships/customXml" Target="../ink/ink1886.xml"/><Relationship Id="rId138" Type="http://schemas.openxmlformats.org/officeDocument/2006/relationships/customXml" Target="../ink/ink1913.xml"/><Relationship Id="rId191" Type="http://schemas.openxmlformats.org/officeDocument/2006/relationships/image" Target="../media/image1880.png"/><Relationship Id="rId205" Type="http://schemas.openxmlformats.org/officeDocument/2006/relationships/image" Target="../media/image1887.png"/><Relationship Id="rId247" Type="http://schemas.openxmlformats.org/officeDocument/2006/relationships/image" Target="../media/image1909.png"/><Relationship Id="rId107" Type="http://schemas.openxmlformats.org/officeDocument/2006/relationships/image" Target="../media/image1838.png"/><Relationship Id="rId11" Type="http://schemas.openxmlformats.org/officeDocument/2006/relationships/image" Target="../media/image1789.png"/><Relationship Id="rId53" Type="http://schemas.openxmlformats.org/officeDocument/2006/relationships/image" Target="../media/image1811.png"/><Relationship Id="rId149" Type="http://schemas.openxmlformats.org/officeDocument/2006/relationships/image" Target="../media/image1859.png"/></Relationships>
</file>

<file path=ppt/slides/_rels/slide22.xml.rels><?xml version="1.0" encoding="UTF-8" standalone="yes"?>
<Relationships xmlns="http://schemas.openxmlformats.org/package/2006/relationships"><Relationship Id="rId8" Type="http://schemas.openxmlformats.org/officeDocument/2006/relationships/image" Target="../media/image1925.png"/><Relationship Id="rId3" Type="http://schemas.openxmlformats.org/officeDocument/2006/relationships/customXml" Target="../ink/ink1981.xml"/><Relationship Id="rId7" Type="http://schemas.openxmlformats.org/officeDocument/2006/relationships/customXml" Target="../ink/ink1983.xml"/><Relationship Id="rId12" Type="http://schemas.openxmlformats.org/officeDocument/2006/relationships/image" Target="../media/image192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24.png"/><Relationship Id="rId11" Type="http://schemas.openxmlformats.org/officeDocument/2006/relationships/customXml" Target="../ink/ink1985.xml"/><Relationship Id="rId5" Type="http://schemas.openxmlformats.org/officeDocument/2006/relationships/customXml" Target="../ink/ink1982.xml"/><Relationship Id="rId10" Type="http://schemas.openxmlformats.org/officeDocument/2006/relationships/image" Target="../media/image1926.png"/><Relationship Id="rId4" Type="http://schemas.openxmlformats.org/officeDocument/2006/relationships/image" Target="../media/image1923.png"/><Relationship Id="rId9" Type="http://schemas.openxmlformats.org/officeDocument/2006/relationships/customXml" Target="../ink/ink1984.xml"/></Relationships>
</file>

<file path=ppt/slides/_rels/slide23.xml.rels><?xml version="1.0" encoding="UTF-8" standalone="yes"?>
<Relationships xmlns="http://schemas.openxmlformats.org/package/2006/relationships"><Relationship Id="rId3" Type="http://schemas.openxmlformats.org/officeDocument/2006/relationships/customXml" Target="../ink/ink198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29.png"/><Relationship Id="rId5" Type="http://schemas.openxmlformats.org/officeDocument/2006/relationships/customXml" Target="../ink/ink1987.xml"/><Relationship Id="rId4" Type="http://schemas.openxmlformats.org/officeDocument/2006/relationships/image" Target="../media/image1928.png"/></Relationships>
</file>

<file path=ppt/slides/_rels/slide24.xml.rels><?xml version="1.0" encoding="UTF-8" standalone="yes"?>
<Relationships xmlns="http://schemas.openxmlformats.org/package/2006/relationships"><Relationship Id="rId26" Type="http://schemas.openxmlformats.org/officeDocument/2006/relationships/image" Target="../media/image1941.png"/><Relationship Id="rId21" Type="http://schemas.openxmlformats.org/officeDocument/2006/relationships/customXml" Target="../ink/ink1997.xml"/><Relationship Id="rId42" Type="http://schemas.openxmlformats.org/officeDocument/2006/relationships/image" Target="../media/image1949.png"/><Relationship Id="rId47" Type="http://schemas.openxmlformats.org/officeDocument/2006/relationships/customXml" Target="../ink/ink2010.xml"/><Relationship Id="rId63" Type="http://schemas.openxmlformats.org/officeDocument/2006/relationships/customXml" Target="../ink/ink2018.xml"/><Relationship Id="rId68" Type="http://schemas.openxmlformats.org/officeDocument/2006/relationships/image" Target="../media/image1962.png"/><Relationship Id="rId84" Type="http://schemas.openxmlformats.org/officeDocument/2006/relationships/image" Target="../media/image1970.png"/><Relationship Id="rId89" Type="http://schemas.openxmlformats.org/officeDocument/2006/relationships/customXml" Target="../ink/ink2031.xml"/><Relationship Id="rId112" Type="http://schemas.openxmlformats.org/officeDocument/2006/relationships/image" Target="../media/image1983.png"/><Relationship Id="rId16" Type="http://schemas.openxmlformats.org/officeDocument/2006/relationships/image" Target="../media/image1936.png"/><Relationship Id="rId107" Type="http://schemas.openxmlformats.org/officeDocument/2006/relationships/customXml" Target="../ink/ink2040.xml"/><Relationship Id="rId11" Type="http://schemas.openxmlformats.org/officeDocument/2006/relationships/customXml" Target="../ink/ink1992.xml"/><Relationship Id="rId32" Type="http://schemas.openxmlformats.org/officeDocument/2006/relationships/image" Target="../media/image1944.png"/><Relationship Id="rId37" Type="http://schemas.openxmlformats.org/officeDocument/2006/relationships/customXml" Target="../ink/ink2005.xml"/><Relationship Id="rId53" Type="http://schemas.openxmlformats.org/officeDocument/2006/relationships/customXml" Target="../ink/ink2013.xml"/><Relationship Id="rId58" Type="http://schemas.openxmlformats.org/officeDocument/2006/relationships/image" Target="../media/image1957.png"/><Relationship Id="rId74" Type="http://schemas.openxmlformats.org/officeDocument/2006/relationships/image" Target="../media/image1965.png"/><Relationship Id="rId79" Type="http://schemas.openxmlformats.org/officeDocument/2006/relationships/customXml" Target="../ink/ink2026.xml"/><Relationship Id="rId102" Type="http://schemas.openxmlformats.org/officeDocument/2006/relationships/image" Target="../media/image1978.png"/><Relationship Id="rId5" Type="http://schemas.openxmlformats.org/officeDocument/2006/relationships/customXml" Target="../ink/ink1989.xml"/><Relationship Id="rId90" Type="http://schemas.openxmlformats.org/officeDocument/2006/relationships/image" Target="../media/image1973.png"/><Relationship Id="rId95" Type="http://schemas.openxmlformats.org/officeDocument/2006/relationships/customXml" Target="../ink/ink2034.xml"/><Relationship Id="rId22" Type="http://schemas.openxmlformats.org/officeDocument/2006/relationships/image" Target="../media/image1939.png"/><Relationship Id="rId27" Type="http://schemas.openxmlformats.org/officeDocument/2006/relationships/customXml" Target="../ink/ink2000.xml"/><Relationship Id="rId43" Type="http://schemas.openxmlformats.org/officeDocument/2006/relationships/customXml" Target="../ink/ink2008.xml"/><Relationship Id="rId48" Type="http://schemas.openxmlformats.org/officeDocument/2006/relationships/image" Target="../media/image1952.png"/><Relationship Id="rId64" Type="http://schemas.openxmlformats.org/officeDocument/2006/relationships/image" Target="../media/image1960.png"/><Relationship Id="rId69" Type="http://schemas.openxmlformats.org/officeDocument/2006/relationships/customXml" Target="../ink/ink2021.xml"/><Relationship Id="rId113" Type="http://schemas.openxmlformats.org/officeDocument/2006/relationships/customXml" Target="../ink/ink2043.xml"/><Relationship Id="rId80" Type="http://schemas.openxmlformats.org/officeDocument/2006/relationships/image" Target="../media/image1968.png"/><Relationship Id="rId85" Type="http://schemas.openxmlformats.org/officeDocument/2006/relationships/customXml" Target="../ink/ink2029.xml"/><Relationship Id="rId12" Type="http://schemas.openxmlformats.org/officeDocument/2006/relationships/image" Target="../media/image1934.png"/><Relationship Id="rId17" Type="http://schemas.openxmlformats.org/officeDocument/2006/relationships/customXml" Target="../ink/ink1995.xml"/><Relationship Id="rId33" Type="http://schemas.openxmlformats.org/officeDocument/2006/relationships/customXml" Target="../ink/ink2003.xml"/><Relationship Id="rId38" Type="http://schemas.openxmlformats.org/officeDocument/2006/relationships/image" Target="../media/image1947.png"/><Relationship Id="rId59" Type="http://schemas.openxmlformats.org/officeDocument/2006/relationships/customXml" Target="../ink/ink2016.xml"/><Relationship Id="rId103" Type="http://schemas.openxmlformats.org/officeDocument/2006/relationships/customXml" Target="../ink/ink2038.xml"/><Relationship Id="rId108" Type="http://schemas.openxmlformats.org/officeDocument/2006/relationships/image" Target="../media/image1981.png"/><Relationship Id="rId54" Type="http://schemas.openxmlformats.org/officeDocument/2006/relationships/image" Target="../media/image1955.png"/><Relationship Id="rId70" Type="http://schemas.openxmlformats.org/officeDocument/2006/relationships/image" Target="../media/image1963.png"/><Relationship Id="rId75" Type="http://schemas.openxmlformats.org/officeDocument/2006/relationships/customXml" Target="../ink/ink2024.xml"/><Relationship Id="rId91" Type="http://schemas.openxmlformats.org/officeDocument/2006/relationships/customXml" Target="../ink/ink2032.xml"/><Relationship Id="rId96" Type="http://schemas.openxmlformats.org/officeDocument/2006/relationships/image" Target="../media/image983.png"/><Relationship Id="rId1" Type="http://schemas.openxmlformats.org/officeDocument/2006/relationships/slideLayout" Target="../slideLayouts/slideLayout1.xml"/><Relationship Id="rId6" Type="http://schemas.openxmlformats.org/officeDocument/2006/relationships/image" Target="../media/image1931.png"/><Relationship Id="rId15" Type="http://schemas.openxmlformats.org/officeDocument/2006/relationships/customXml" Target="../ink/ink1994.xml"/><Relationship Id="rId23" Type="http://schemas.openxmlformats.org/officeDocument/2006/relationships/customXml" Target="../ink/ink1998.xml"/><Relationship Id="rId28" Type="http://schemas.openxmlformats.org/officeDocument/2006/relationships/image" Target="../media/image1942.png"/><Relationship Id="rId36" Type="http://schemas.openxmlformats.org/officeDocument/2006/relationships/image" Target="../media/image1946.png"/><Relationship Id="rId49" Type="http://schemas.openxmlformats.org/officeDocument/2006/relationships/customXml" Target="../ink/ink2011.xml"/><Relationship Id="rId57" Type="http://schemas.openxmlformats.org/officeDocument/2006/relationships/customXml" Target="../ink/ink2015.xml"/><Relationship Id="rId106" Type="http://schemas.openxmlformats.org/officeDocument/2006/relationships/image" Target="../media/image1980.png"/><Relationship Id="rId114" Type="http://schemas.openxmlformats.org/officeDocument/2006/relationships/image" Target="../media/image1984.png"/><Relationship Id="rId10" Type="http://schemas.openxmlformats.org/officeDocument/2006/relationships/image" Target="../media/image1933.png"/><Relationship Id="rId31" Type="http://schemas.openxmlformats.org/officeDocument/2006/relationships/customXml" Target="../ink/ink2002.xml"/><Relationship Id="rId44" Type="http://schemas.openxmlformats.org/officeDocument/2006/relationships/image" Target="../media/image1950.png"/><Relationship Id="rId52" Type="http://schemas.openxmlformats.org/officeDocument/2006/relationships/image" Target="../media/image1954.png"/><Relationship Id="rId60" Type="http://schemas.openxmlformats.org/officeDocument/2006/relationships/image" Target="../media/image1958.png"/><Relationship Id="rId65" Type="http://schemas.openxmlformats.org/officeDocument/2006/relationships/customXml" Target="../ink/ink2019.xml"/><Relationship Id="rId73" Type="http://schemas.openxmlformats.org/officeDocument/2006/relationships/customXml" Target="../ink/ink2023.xml"/><Relationship Id="rId78" Type="http://schemas.openxmlformats.org/officeDocument/2006/relationships/image" Target="../media/image1967.png"/><Relationship Id="rId81" Type="http://schemas.openxmlformats.org/officeDocument/2006/relationships/customXml" Target="../ink/ink2027.xml"/><Relationship Id="rId86" Type="http://schemas.openxmlformats.org/officeDocument/2006/relationships/image" Target="../media/image1971.png"/><Relationship Id="rId94" Type="http://schemas.openxmlformats.org/officeDocument/2006/relationships/image" Target="../media/image1975.png"/><Relationship Id="rId99" Type="http://schemas.openxmlformats.org/officeDocument/2006/relationships/customXml" Target="../ink/ink2036.xml"/><Relationship Id="rId101" Type="http://schemas.openxmlformats.org/officeDocument/2006/relationships/customXml" Target="../ink/ink2037.xml"/><Relationship Id="rId4" Type="http://schemas.openxmlformats.org/officeDocument/2006/relationships/image" Target="../media/image1930.png"/><Relationship Id="rId9" Type="http://schemas.openxmlformats.org/officeDocument/2006/relationships/customXml" Target="../ink/ink1991.xml"/><Relationship Id="rId13" Type="http://schemas.openxmlformats.org/officeDocument/2006/relationships/customXml" Target="../ink/ink1993.xml"/><Relationship Id="rId18" Type="http://schemas.openxmlformats.org/officeDocument/2006/relationships/image" Target="../media/image1937.png"/><Relationship Id="rId39" Type="http://schemas.openxmlformats.org/officeDocument/2006/relationships/customXml" Target="../ink/ink2006.xml"/><Relationship Id="rId109" Type="http://schemas.openxmlformats.org/officeDocument/2006/relationships/customXml" Target="../ink/ink2041.xml"/><Relationship Id="rId34" Type="http://schemas.openxmlformats.org/officeDocument/2006/relationships/image" Target="../media/image1945.png"/><Relationship Id="rId50" Type="http://schemas.openxmlformats.org/officeDocument/2006/relationships/image" Target="../media/image1953.png"/><Relationship Id="rId55" Type="http://schemas.openxmlformats.org/officeDocument/2006/relationships/customXml" Target="../ink/ink2014.xml"/><Relationship Id="rId76" Type="http://schemas.openxmlformats.org/officeDocument/2006/relationships/image" Target="../media/image1966.png"/><Relationship Id="rId97" Type="http://schemas.openxmlformats.org/officeDocument/2006/relationships/customXml" Target="../ink/ink2035.xml"/><Relationship Id="rId104" Type="http://schemas.openxmlformats.org/officeDocument/2006/relationships/image" Target="../media/image1979.png"/><Relationship Id="rId7" Type="http://schemas.openxmlformats.org/officeDocument/2006/relationships/customXml" Target="../ink/ink1990.xml"/><Relationship Id="rId71" Type="http://schemas.openxmlformats.org/officeDocument/2006/relationships/customXml" Target="../ink/ink2022.xml"/><Relationship Id="rId92" Type="http://schemas.openxmlformats.org/officeDocument/2006/relationships/image" Target="../media/image1974.png"/><Relationship Id="rId2" Type="http://schemas.openxmlformats.org/officeDocument/2006/relationships/image" Target="../media/image2110.png"/><Relationship Id="rId29" Type="http://schemas.openxmlformats.org/officeDocument/2006/relationships/customXml" Target="../ink/ink2001.xml"/><Relationship Id="rId24" Type="http://schemas.openxmlformats.org/officeDocument/2006/relationships/image" Target="../media/image1940.png"/><Relationship Id="rId40" Type="http://schemas.openxmlformats.org/officeDocument/2006/relationships/image" Target="../media/image1948.png"/><Relationship Id="rId45" Type="http://schemas.openxmlformats.org/officeDocument/2006/relationships/customXml" Target="../ink/ink2009.xml"/><Relationship Id="rId66" Type="http://schemas.openxmlformats.org/officeDocument/2006/relationships/image" Target="../media/image1961.png"/><Relationship Id="rId87" Type="http://schemas.openxmlformats.org/officeDocument/2006/relationships/customXml" Target="../ink/ink2030.xml"/><Relationship Id="rId110" Type="http://schemas.openxmlformats.org/officeDocument/2006/relationships/image" Target="../media/image1982.png"/><Relationship Id="rId61" Type="http://schemas.openxmlformats.org/officeDocument/2006/relationships/customXml" Target="../ink/ink2017.xml"/><Relationship Id="rId82" Type="http://schemas.openxmlformats.org/officeDocument/2006/relationships/image" Target="../media/image1969.png"/><Relationship Id="rId19" Type="http://schemas.openxmlformats.org/officeDocument/2006/relationships/customXml" Target="../ink/ink1996.xml"/><Relationship Id="rId14" Type="http://schemas.openxmlformats.org/officeDocument/2006/relationships/image" Target="../media/image1935.png"/><Relationship Id="rId30" Type="http://schemas.openxmlformats.org/officeDocument/2006/relationships/image" Target="../media/image1943.png"/><Relationship Id="rId35" Type="http://schemas.openxmlformats.org/officeDocument/2006/relationships/customXml" Target="../ink/ink2004.xml"/><Relationship Id="rId56" Type="http://schemas.openxmlformats.org/officeDocument/2006/relationships/image" Target="../media/image1956.png"/><Relationship Id="rId77" Type="http://schemas.openxmlformats.org/officeDocument/2006/relationships/customXml" Target="../ink/ink2025.xml"/><Relationship Id="rId100" Type="http://schemas.openxmlformats.org/officeDocument/2006/relationships/image" Target="../media/image1977.png"/><Relationship Id="rId105" Type="http://schemas.openxmlformats.org/officeDocument/2006/relationships/customXml" Target="../ink/ink2039.xml"/><Relationship Id="rId8" Type="http://schemas.openxmlformats.org/officeDocument/2006/relationships/image" Target="../media/image1932.png"/><Relationship Id="rId51" Type="http://schemas.openxmlformats.org/officeDocument/2006/relationships/customXml" Target="../ink/ink2012.xml"/><Relationship Id="rId72" Type="http://schemas.openxmlformats.org/officeDocument/2006/relationships/image" Target="../media/image1964.png"/><Relationship Id="rId93" Type="http://schemas.openxmlformats.org/officeDocument/2006/relationships/customXml" Target="../ink/ink2033.xml"/><Relationship Id="rId98" Type="http://schemas.openxmlformats.org/officeDocument/2006/relationships/image" Target="../media/image1976.png"/><Relationship Id="rId3" Type="http://schemas.openxmlformats.org/officeDocument/2006/relationships/customXml" Target="../ink/ink1988.xml"/><Relationship Id="rId25" Type="http://schemas.openxmlformats.org/officeDocument/2006/relationships/customXml" Target="../ink/ink1999.xml"/><Relationship Id="rId46" Type="http://schemas.openxmlformats.org/officeDocument/2006/relationships/image" Target="../media/image1951.png"/><Relationship Id="rId67" Type="http://schemas.openxmlformats.org/officeDocument/2006/relationships/customXml" Target="../ink/ink2020.xml"/><Relationship Id="rId20" Type="http://schemas.openxmlformats.org/officeDocument/2006/relationships/image" Target="../media/image1938.png"/><Relationship Id="rId41" Type="http://schemas.openxmlformats.org/officeDocument/2006/relationships/customXml" Target="../ink/ink2007.xml"/><Relationship Id="rId62" Type="http://schemas.openxmlformats.org/officeDocument/2006/relationships/image" Target="../media/image1959.png"/><Relationship Id="rId83" Type="http://schemas.openxmlformats.org/officeDocument/2006/relationships/customXml" Target="../ink/ink2028.xml"/><Relationship Id="rId88" Type="http://schemas.openxmlformats.org/officeDocument/2006/relationships/image" Target="../media/image1972.png"/><Relationship Id="rId111" Type="http://schemas.openxmlformats.org/officeDocument/2006/relationships/customXml" Target="../ink/ink2042.xml"/></Relationships>
</file>

<file path=ppt/slides/_rels/slide25.xml.rels><?xml version="1.0" encoding="UTF-8" standalone="yes"?>
<Relationships xmlns="http://schemas.openxmlformats.org/package/2006/relationships"><Relationship Id="rId117" Type="http://schemas.openxmlformats.org/officeDocument/2006/relationships/image" Target="../media/image2042.png"/><Relationship Id="rId299" Type="http://schemas.openxmlformats.org/officeDocument/2006/relationships/image" Target="../media/image2135.png"/><Relationship Id="rId21" Type="http://schemas.openxmlformats.org/officeDocument/2006/relationships/image" Target="../media/image1993.png"/><Relationship Id="rId63" Type="http://schemas.openxmlformats.org/officeDocument/2006/relationships/image" Target="../media/image2015.png"/><Relationship Id="rId159" Type="http://schemas.openxmlformats.org/officeDocument/2006/relationships/image" Target="../media/image2063.png"/><Relationship Id="rId324" Type="http://schemas.openxmlformats.org/officeDocument/2006/relationships/customXml" Target="../ink/ink2204.xml"/><Relationship Id="rId170" Type="http://schemas.openxmlformats.org/officeDocument/2006/relationships/customXml" Target="../ink/ink2127.xml"/><Relationship Id="rId226" Type="http://schemas.openxmlformats.org/officeDocument/2006/relationships/customXml" Target="../ink/ink2155.xml"/><Relationship Id="rId268" Type="http://schemas.openxmlformats.org/officeDocument/2006/relationships/customXml" Target="../ink/ink2176.xml"/><Relationship Id="rId32" Type="http://schemas.openxmlformats.org/officeDocument/2006/relationships/customXml" Target="../ink/ink2058.xml"/><Relationship Id="rId74" Type="http://schemas.openxmlformats.org/officeDocument/2006/relationships/customXml" Target="../ink/ink2079.xml"/><Relationship Id="rId128" Type="http://schemas.openxmlformats.org/officeDocument/2006/relationships/customXml" Target="../ink/ink2106.xml"/><Relationship Id="rId5" Type="http://schemas.openxmlformats.org/officeDocument/2006/relationships/image" Target="../media/image1985.png"/><Relationship Id="rId181" Type="http://schemas.openxmlformats.org/officeDocument/2006/relationships/image" Target="../media/image2074.png"/><Relationship Id="rId237" Type="http://schemas.openxmlformats.org/officeDocument/2006/relationships/image" Target="../media/image2103.png"/><Relationship Id="rId279" Type="http://schemas.openxmlformats.org/officeDocument/2006/relationships/image" Target="../media/image2125.png"/><Relationship Id="rId43" Type="http://schemas.openxmlformats.org/officeDocument/2006/relationships/image" Target="../media/image2005.png"/><Relationship Id="rId139" Type="http://schemas.openxmlformats.org/officeDocument/2006/relationships/image" Target="../media/image2053.png"/><Relationship Id="rId290" Type="http://schemas.openxmlformats.org/officeDocument/2006/relationships/customXml" Target="../ink/ink2187.xml"/><Relationship Id="rId304" Type="http://schemas.openxmlformats.org/officeDocument/2006/relationships/customXml" Target="../ink/ink2194.xml"/><Relationship Id="rId85" Type="http://schemas.openxmlformats.org/officeDocument/2006/relationships/image" Target="../media/image2026.png"/><Relationship Id="rId150" Type="http://schemas.openxmlformats.org/officeDocument/2006/relationships/customXml" Target="../ink/ink2117.xml"/><Relationship Id="rId192" Type="http://schemas.openxmlformats.org/officeDocument/2006/relationships/customXml" Target="../ink/ink2138.xml"/><Relationship Id="rId206" Type="http://schemas.openxmlformats.org/officeDocument/2006/relationships/customXml" Target="../ink/ink2145.xml"/><Relationship Id="rId248" Type="http://schemas.openxmlformats.org/officeDocument/2006/relationships/customXml" Target="../ink/ink2166.xml"/><Relationship Id="rId12" Type="http://schemas.openxmlformats.org/officeDocument/2006/relationships/customXml" Target="../ink/ink2048.xml"/><Relationship Id="rId108" Type="http://schemas.openxmlformats.org/officeDocument/2006/relationships/customXml" Target="../ink/ink2096.xml"/><Relationship Id="rId315" Type="http://schemas.openxmlformats.org/officeDocument/2006/relationships/image" Target="../media/image2143.png"/><Relationship Id="rId54" Type="http://schemas.openxmlformats.org/officeDocument/2006/relationships/customXml" Target="../ink/ink2069.xml"/><Relationship Id="rId96" Type="http://schemas.openxmlformats.org/officeDocument/2006/relationships/customXml" Target="../ink/ink2090.xml"/><Relationship Id="rId161" Type="http://schemas.openxmlformats.org/officeDocument/2006/relationships/image" Target="../media/image2064.png"/><Relationship Id="rId217" Type="http://schemas.openxmlformats.org/officeDocument/2006/relationships/image" Target="../media/image2092.png"/><Relationship Id="rId259" Type="http://schemas.openxmlformats.org/officeDocument/2006/relationships/image" Target="../media/image2115.png"/><Relationship Id="rId23" Type="http://schemas.openxmlformats.org/officeDocument/2006/relationships/image" Target="../media/image1994.png"/><Relationship Id="rId119" Type="http://schemas.openxmlformats.org/officeDocument/2006/relationships/image" Target="../media/image2043.png"/><Relationship Id="rId270" Type="http://schemas.openxmlformats.org/officeDocument/2006/relationships/customXml" Target="../ink/ink2177.xml"/><Relationship Id="rId326" Type="http://schemas.openxmlformats.org/officeDocument/2006/relationships/customXml" Target="../ink/ink2205.xml"/><Relationship Id="rId65" Type="http://schemas.openxmlformats.org/officeDocument/2006/relationships/image" Target="../media/image2016.png"/><Relationship Id="rId130" Type="http://schemas.openxmlformats.org/officeDocument/2006/relationships/customXml" Target="../ink/ink2107.xml"/><Relationship Id="rId172" Type="http://schemas.openxmlformats.org/officeDocument/2006/relationships/customXml" Target="../ink/ink2128.xml"/><Relationship Id="rId228" Type="http://schemas.openxmlformats.org/officeDocument/2006/relationships/customXml" Target="../ink/ink2156.xml"/><Relationship Id="rId281" Type="http://schemas.openxmlformats.org/officeDocument/2006/relationships/image" Target="../media/image2126.png"/><Relationship Id="rId34" Type="http://schemas.openxmlformats.org/officeDocument/2006/relationships/customXml" Target="../ink/ink2059.xml"/><Relationship Id="rId76" Type="http://schemas.openxmlformats.org/officeDocument/2006/relationships/customXml" Target="../ink/ink2080.xml"/><Relationship Id="rId141" Type="http://schemas.openxmlformats.org/officeDocument/2006/relationships/image" Target="../media/image2054.png"/><Relationship Id="rId7" Type="http://schemas.openxmlformats.org/officeDocument/2006/relationships/image" Target="../media/image1986.png"/><Relationship Id="rId183" Type="http://schemas.openxmlformats.org/officeDocument/2006/relationships/image" Target="../media/image2075.png"/><Relationship Id="rId239" Type="http://schemas.openxmlformats.org/officeDocument/2006/relationships/image" Target="../media/image2104.png"/><Relationship Id="rId250" Type="http://schemas.openxmlformats.org/officeDocument/2006/relationships/customXml" Target="../ink/ink2167.xml"/><Relationship Id="rId292" Type="http://schemas.openxmlformats.org/officeDocument/2006/relationships/customXml" Target="../ink/ink2188.xml"/><Relationship Id="rId306" Type="http://schemas.openxmlformats.org/officeDocument/2006/relationships/customXml" Target="../ink/ink2195.xml"/><Relationship Id="rId24" Type="http://schemas.openxmlformats.org/officeDocument/2006/relationships/customXml" Target="../ink/ink2054.xml"/><Relationship Id="rId45" Type="http://schemas.openxmlformats.org/officeDocument/2006/relationships/image" Target="../media/image2006.png"/><Relationship Id="rId66" Type="http://schemas.openxmlformats.org/officeDocument/2006/relationships/customXml" Target="../ink/ink2075.xml"/><Relationship Id="rId87" Type="http://schemas.openxmlformats.org/officeDocument/2006/relationships/image" Target="../media/image2027.png"/><Relationship Id="rId110" Type="http://schemas.openxmlformats.org/officeDocument/2006/relationships/customXml" Target="../ink/ink2097.xml"/><Relationship Id="rId131" Type="http://schemas.openxmlformats.org/officeDocument/2006/relationships/image" Target="../media/image2049.png"/><Relationship Id="rId327" Type="http://schemas.openxmlformats.org/officeDocument/2006/relationships/image" Target="../media/image2149.png"/><Relationship Id="rId152" Type="http://schemas.openxmlformats.org/officeDocument/2006/relationships/customXml" Target="../ink/ink2118.xml"/><Relationship Id="rId173" Type="http://schemas.openxmlformats.org/officeDocument/2006/relationships/image" Target="../media/image2070.png"/><Relationship Id="rId194" Type="http://schemas.openxmlformats.org/officeDocument/2006/relationships/customXml" Target="../ink/ink2139.xml"/><Relationship Id="rId208" Type="http://schemas.openxmlformats.org/officeDocument/2006/relationships/customXml" Target="../ink/ink2146.xml"/><Relationship Id="rId229" Type="http://schemas.openxmlformats.org/officeDocument/2006/relationships/image" Target="../media/image2098.png"/><Relationship Id="rId240" Type="http://schemas.openxmlformats.org/officeDocument/2006/relationships/customXml" Target="../ink/ink2162.xml"/><Relationship Id="rId261" Type="http://schemas.openxmlformats.org/officeDocument/2006/relationships/image" Target="../media/image2116.png"/><Relationship Id="rId14" Type="http://schemas.openxmlformats.org/officeDocument/2006/relationships/customXml" Target="../ink/ink2049.xml"/><Relationship Id="rId35" Type="http://schemas.openxmlformats.org/officeDocument/2006/relationships/image" Target="../media/image2001.png"/><Relationship Id="rId56" Type="http://schemas.openxmlformats.org/officeDocument/2006/relationships/customXml" Target="../ink/ink2070.xml"/><Relationship Id="rId77" Type="http://schemas.openxmlformats.org/officeDocument/2006/relationships/image" Target="../media/image2022.png"/><Relationship Id="rId100" Type="http://schemas.openxmlformats.org/officeDocument/2006/relationships/customXml" Target="../ink/ink2092.xml"/><Relationship Id="rId282" Type="http://schemas.openxmlformats.org/officeDocument/2006/relationships/customXml" Target="../ink/ink2183.xml"/><Relationship Id="rId317" Type="http://schemas.openxmlformats.org/officeDocument/2006/relationships/image" Target="../media/image2144.png"/><Relationship Id="rId8" Type="http://schemas.openxmlformats.org/officeDocument/2006/relationships/customXml" Target="../ink/ink2046.xml"/><Relationship Id="rId98" Type="http://schemas.openxmlformats.org/officeDocument/2006/relationships/customXml" Target="../ink/ink2091.xml"/><Relationship Id="rId121" Type="http://schemas.openxmlformats.org/officeDocument/2006/relationships/image" Target="../media/image2044.png"/><Relationship Id="rId142" Type="http://schemas.openxmlformats.org/officeDocument/2006/relationships/customXml" Target="../ink/ink2113.xml"/><Relationship Id="rId163" Type="http://schemas.openxmlformats.org/officeDocument/2006/relationships/image" Target="../media/image2065.png"/><Relationship Id="rId184" Type="http://schemas.openxmlformats.org/officeDocument/2006/relationships/customXml" Target="../ink/ink2134.xml"/><Relationship Id="rId219" Type="http://schemas.openxmlformats.org/officeDocument/2006/relationships/image" Target="../media/image2093.png"/><Relationship Id="rId230" Type="http://schemas.openxmlformats.org/officeDocument/2006/relationships/customXml" Target="../ink/ink2157.xml"/><Relationship Id="rId251" Type="http://schemas.openxmlformats.org/officeDocument/2006/relationships/image" Target="../media/image2111.png"/><Relationship Id="rId25" Type="http://schemas.openxmlformats.org/officeDocument/2006/relationships/image" Target="../media/image1995.png"/><Relationship Id="rId46" Type="http://schemas.openxmlformats.org/officeDocument/2006/relationships/customXml" Target="../ink/ink2065.xml"/><Relationship Id="rId67" Type="http://schemas.openxmlformats.org/officeDocument/2006/relationships/image" Target="../media/image2017.png"/><Relationship Id="rId272" Type="http://schemas.openxmlformats.org/officeDocument/2006/relationships/customXml" Target="../ink/ink2178.xml"/><Relationship Id="rId293" Type="http://schemas.openxmlformats.org/officeDocument/2006/relationships/image" Target="../media/image2132.png"/><Relationship Id="rId307" Type="http://schemas.openxmlformats.org/officeDocument/2006/relationships/image" Target="../media/image2139.png"/><Relationship Id="rId328" Type="http://schemas.openxmlformats.org/officeDocument/2006/relationships/customXml" Target="../ink/ink2206.xml"/><Relationship Id="rId88" Type="http://schemas.openxmlformats.org/officeDocument/2006/relationships/customXml" Target="../ink/ink2086.xml"/><Relationship Id="rId111" Type="http://schemas.openxmlformats.org/officeDocument/2006/relationships/image" Target="../media/image2039.png"/><Relationship Id="rId132" Type="http://schemas.openxmlformats.org/officeDocument/2006/relationships/customXml" Target="../ink/ink2108.xml"/><Relationship Id="rId153" Type="http://schemas.openxmlformats.org/officeDocument/2006/relationships/image" Target="../media/image2060.png"/><Relationship Id="rId174" Type="http://schemas.openxmlformats.org/officeDocument/2006/relationships/customXml" Target="../ink/ink2129.xml"/><Relationship Id="rId195" Type="http://schemas.openxmlformats.org/officeDocument/2006/relationships/image" Target="../media/image2081.png"/><Relationship Id="rId209" Type="http://schemas.openxmlformats.org/officeDocument/2006/relationships/image" Target="../media/image2088.png"/><Relationship Id="rId220" Type="http://schemas.openxmlformats.org/officeDocument/2006/relationships/customXml" Target="../ink/ink2152.xml"/><Relationship Id="rId241" Type="http://schemas.openxmlformats.org/officeDocument/2006/relationships/image" Target="../media/image2105.png"/><Relationship Id="rId15" Type="http://schemas.openxmlformats.org/officeDocument/2006/relationships/image" Target="../media/image1990.png"/><Relationship Id="rId36" Type="http://schemas.openxmlformats.org/officeDocument/2006/relationships/customXml" Target="../ink/ink2060.xml"/><Relationship Id="rId57" Type="http://schemas.openxmlformats.org/officeDocument/2006/relationships/image" Target="../media/image2012.png"/><Relationship Id="rId262" Type="http://schemas.openxmlformats.org/officeDocument/2006/relationships/customXml" Target="../ink/ink2173.xml"/><Relationship Id="rId283" Type="http://schemas.openxmlformats.org/officeDocument/2006/relationships/image" Target="../media/image2127.png"/><Relationship Id="rId318" Type="http://schemas.openxmlformats.org/officeDocument/2006/relationships/customXml" Target="../ink/ink2201.xml"/><Relationship Id="rId78" Type="http://schemas.openxmlformats.org/officeDocument/2006/relationships/customXml" Target="../ink/ink2081.xml"/><Relationship Id="rId99" Type="http://schemas.openxmlformats.org/officeDocument/2006/relationships/image" Target="../media/image2033.png"/><Relationship Id="rId101" Type="http://schemas.openxmlformats.org/officeDocument/2006/relationships/image" Target="../media/image2034.png"/><Relationship Id="rId122" Type="http://schemas.openxmlformats.org/officeDocument/2006/relationships/customXml" Target="../ink/ink2103.xml"/><Relationship Id="rId143" Type="http://schemas.openxmlformats.org/officeDocument/2006/relationships/image" Target="../media/image2055.png"/><Relationship Id="rId164" Type="http://schemas.openxmlformats.org/officeDocument/2006/relationships/customXml" Target="../ink/ink2124.xml"/><Relationship Id="rId185" Type="http://schemas.openxmlformats.org/officeDocument/2006/relationships/image" Target="../media/image2076.png"/><Relationship Id="rId9" Type="http://schemas.openxmlformats.org/officeDocument/2006/relationships/image" Target="../media/image1987.png"/><Relationship Id="rId210" Type="http://schemas.openxmlformats.org/officeDocument/2006/relationships/customXml" Target="../ink/ink2147.xml"/><Relationship Id="rId26" Type="http://schemas.openxmlformats.org/officeDocument/2006/relationships/customXml" Target="../ink/ink2055.xml"/><Relationship Id="rId231" Type="http://schemas.openxmlformats.org/officeDocument/2006/relationships/image" Target="../media/image2099.png"/><Relationship Id="rId252" Type="http://schemas.openxmlformats.org/officeDocument/2006/relationships/customXml" Target="../ink/ink2168.xml"/><Relationship Id="rId273" Type="http://schemas.openxmlformats.org/officeDocument/2006/relationships/image" Target="../media/image2122.png"/><Relationship Id="rId294" Type="http://schemas.openxmlformats.org/officeDocument/2006/relationships/customXml" Target="../ink/ink2189.xml"/><Relationship Id="rId308" Type="http://schemas.openxmlformats.org/officeDocument/2006/relationships/customXml" Target="../ink/ink2196.xml"/><Relationship Id="rId329" Type="http://schemas.openxmlformats.org/officeDocument/2006/relationships/image" Target="../media/image2150.png"/><Relationship Id="rId47" Type="http://schemas.openxmlformats.org/officeDocument/2006/relationships/image" Target="../media/image2007.png"/><Relationship Id="rId68" Type="http://schemas.openxmlformats.org/officeDocument/2006/relationships/customXml" Target="../ink/ink2076.xml"/><Relationship Id="rId89" Type="http://schemas.openxmlformats.org/officeDocument/2006/relationships/image" Target="../media/image2028.png"/><Relationship Id="rId112" Type="http://schemas.openxmlformats.org/officeDocument/2006/relationships/customXml" Target="../ink/ink2098.xml"/><Relationship Id="rId133" Type="http://schemas.openxmlformats.org/officeDocument/2006/relationships/image" Target="../media/image2050.png"/><Relationship Id="rId154" Type="http://schemas.openxmlformats.org/officeDocument/2006/relationships/customXml" Target="../ink/ink2119.xml"/><Relationship Id="rId175" Type="http://schemas.openxmlformats.org/officeDocument/2006/relationships/image" Target="../media/image2071.png"/><Relationship Id="rId196" Type="http://schemas.openxmlformats.org/officeDocument/2006/relationships/customXml" Target="../ink/ink2140.xml"/><Relationship Id="rId200" Type="http://schemas.openxmlformats.org/officeDocument/2006/relationships/customXml" Target="../ink/ink2142.xml"/><Relationship Id="rId16" Type="http://schemas.openxmlformats.org/officeDocument/2006/relationships/customXml" Target="../ink/ink2050.xml"/><Relationship Id="rId221" Type="http://schemas.openxmlformats.org/officeDocument/2006/relationships/image" Target="../media/image2094.png"/><Relationship Id="rId242" Type="http://schemas.openxmlformats.org/officeDocument/2006/relationships/customXml" Target="../ink/ink2163.xml"/><Relationship Id="rId263" Type="http://schemas.openxmlformats.org/officeDocument/2006/relationships/image" Target="../media/image2117.png"/><Relationship Id="rId284" Type="http://schemas.openxmlformats.org/officeDocument/2006/relationships/customXml" Target="../ink/ink2184.xml"/><Relationship Id="rId319" Type="http://schemas.openxmlformats.org/officeDocument/2006/relationships/image" Target="../media/image2145.png"/><Relationship Id="rId37" Type="http://schemas.openxmlformats.org/officeDocument/2006/relationships/image" Target="../media/image2002.png"/><Relationship Id="rId58" Type="http://schemas.openxmlformats.org/officeDocument/2006/relationships/customXml" Target="../ink/ink2071.xml"/><Relationship Id="rId79" Type="http://schemas.openxmlformats.org/officeDocument/2006/relationships/image" Target="../media/image2023.png"/><Relationship Id="rId102" Type="http://schemas.openxmlformats.org/officeDocument/2006/relationships/customXml" Target="../ink/ink2093.xml"/><Relationship Id="rId123" Type="http://schemas.openxmlformats.org/officeDocument/2006/relationships/image" Target="../media/image2045.png"/><Relationship Id="rId144" Type="http://schemas.openxmlformats.org/officeDocument/2006/relationships/customXml" Target="../ink/ink2114.xml"/><Relationship Id="rId330" Type="http://schemas.openxmlformats.org/officeDocument/2006/relationships/customXml" Target="../ink/ink2207.xml"/><Relationship Id="rId90" Type="http://schemas.openxmlformats.org/officeDocument/2006/relationships/customXml" Target="../ink/ink2087.xml"/><Relationship Id="rId165" Type="http://schemas.openxmlformats.org/officeDocument/2006/relationships/image" Target="../media/image2066.png"/><Relationship Id="rId186" Type="http://schemas.openxmlformats.org/officeDocument/2006/relationships/customXml" Target="../ink/ink2135.xml"/><Relationship Id="rId211" Type="http://schemas.openxmlformats.org/officeDocument/2006/relationships/image" Target="../media/image2089.png"/><Relationship Id="rId232" Type="http://schemas.openxmlformats.org/officeDocument/2006/relationships/customXml" Target="../ink/ink2158.xml"/><Relationship Id="rId253" Type="http://schemas.openxmlformats.org/officeDocument/2006/relationships/image" Target="../media/image2112.png"/><Relationship Id="rId274" Type="http://schemas.openxmlformats.org/officeDocument/2006/relationships/customXml" Target="../ink/ink2179.xml"/><Relationship Id="rId295" Type="http://schemas.openxmlformats.org/officeDocument/2006/relationships/image" Target="../media/image2133.png"/><Relationship Id="rId309" Type="http://schemas.openxmlformats.org/officeDocument/2006/relationships/image" Target="../media/image2140.png"/><Relationship Id="rId27" Type="http://schemas.openxmlformats.org/officeDocument/2006/relationships/image" Target="../media/image1996.png"/><Relationship Id="rId48" Type="http://schemas.openxmlformats.org/officeDocument/2006/relationships/customXml" Target="../ink/ink2066.xml"/><Relationship Id="rId69" Type="http://schemas.openxmlformats.org/officeDocument/2006/relationships/image" Target="../media/image2018.png"/><Relationship Id="rId113" Type="http://schemas.openxmlformats.org/officeDocument/2006/relationships/image" Target="../media/image2040.png"/><Relationship Id="rId134" Type="http://schemas.openxmlformats.org/officeDocument/2006/relationships/customXml" Target="../ink/ink2109.xml"/><Relationship Id="rId320" Type="http://schemas.openxmlformats.org/officeDocument/2006/relationships/customXml" Target="../ink/ink2202.xml"/><Relationship Id="rId80" Type="http://schemas.openxmlformats.org/officeDocument/2006/relationships/customXml" Target="../ink/ink2082.xml"/><Relationship Id="rId155" Type="http://schemas.openxmlformats.org/officeDocument/2006/relationships/image" Target="../media/image2061.png"/><Relationship Id="rId176" Type="http://schemas.openxmlformats.org/officeDocument/2006/relationships/customXml" Target="../ink/ink2130.xml"/><Relationship Id="rId197" Type="http://schemas.openxmlformats.org/officeDocument/2006/relationships/image" Target="../media/image2082.png"/><Relationship Id="rId201" Type="http://schemas.openxmlformats.org/officeDocument/2006/relationships/image" Target="../media/image2084.png"/><Relationship Id="rId222" Type="http://schemas.openxmlformats.org/officeDocument/2006/relationships/customXml" Target="../ink/ink2153.xml"/><Relationship Id="rId243" Type="http://schemas.openxmlformats.org/officeDocument/2006/relationships/image" Target="../media/image2106.png"/><Relationship Id="rId264" Type="http://schemas.openxmlformats.org/officeDocument/2006/relationships/customXml" Target="../ink/ink2174.xml"/><Relationship Id="rId285" Type="http://schemas.openxmlformats.org/officeDocument/2006/relationships/image" Target="../media/image2128.png"/><Relationship Id="rId17" Type="http://schemas.openxmlformats.org/officeDocument/2006/relationships/image" Target="../media/image1991.png"/><Relationship Id="rId38" Type="http://schemas.openxmlformats.org/officeDocument/2006/relationships/customXml" Target="../ink/ink2061.xml"/><Relationship Id="rId59" Type="http://schemas.openxmlformats.org/officeDocument/2006/relationships/image" Target="../media/image2013.png"/><Relationship Id="rId103" Type="http://schemas.openxmlformats.org/officeDocument/2006/relationships/image" Target="../media/image2035.png"/><Relationship Id="rId124" Type="http://schemas.openxmlformats.org/officeDocument/2006/relationships/customXml" Target="../ink/ink2104.xml"/><Relationship Id="rId310" Type="http://schemas.openxmlformats.org/officeDocument/2006/relationships/customXml" Target="../ink/ink2197.xml"/><Relationship Id="rId70" Type="http://schemas.openxmlformats.org/officeDocument/2006/relationships/customXml" Target="../ink/ink2077.xml"/><Relationship Id="rId91" Type="http://schemas.openxmlformats.org/officeDocument/2006/relationships/image" Target="../media/image2029.png"/><Relationship Id="rId145" Type="http://schemas.openxmlformats.org/officeDocument/2006/relationships/image" Target="../media/image2056.png"/><Relationship Id="rId166" Type="http://schemas.openxmlformats.org/officeDocument/2006/relationships/customXml" Target="../ink/ink2125.xml"/><Relationship Id="rId187" Type="http://schemas.openxmlformats.org/officeDocument/2006/relationships/image" Target="../media/image2077.png"/><Relationship Id="rId331" Type="http://schemas.openxmlformats.org/officeDocument/2006/relationships/image" Target="../media/image2151.png"/><Relationship Id="rId1" Type="http://schemas.openxmlformats.org/officeDocument/2006/relationships/slideLayout" Target="../slideLayouts/slideLayout1.xml"/><Relationship Id="rId212" Type="http://schemas.openxmlformats.org/officeDocument/2006/relationships/customXml" Target="../ink/ink2148.xml"/><Relationship Id="rId233" Type="http://schemas.openxmlformats.org/officeDocument/2006/relationships/image" Target="../media/image2101.png"/><Relationship Id="rId254" Type="http://schemas.openxmlformats.org/officeDocument/2006/relationships/customXml" Target="../ink/ink2169.xml"/><Relationship Id="rId28" Type="http://schemas.openxmlformats.org/officeDocument/2006/relationships/customXml" Target="../ink/ink2056.xml"/><Relationship Id="rId49" Type="http://schemas.openxmlformats.org/officeDocument/2006/relationships/image" Target="../media/image2008.png"/><Relationship Id="rId114" Type="http://schemas.openxmlformats.org/officeDocument/2006/relationships/customXml" Target="../ink/ink2099.xml"/><Relationship Id="rId275" Type="http://schemas.openxmlformats.org/officeDocument/2006/relationships/image" Target="../media/image2123.png"/><Relationship Id="rId296" Type="http://schemas.openxmlformats.org/officeDocument/2006/relationships/customXml" Target="../ink/ink2190.xml"/><Relationship Id="rId300" Type="http://schemas.openxmlformats.org/officeDocument/2006/relationships/customXml" Target="../ink/ink2192.xml"/><Relationship Id="rId60" Type="http://schemas.openxmlformats.org/officeDocument/2006/relationships/customXml" Target="../ink/ink2072.xml"/><Relationship Id="rId81" Type="http://schemas.openxmlformats.org/officeDocument/2006/relationships/image" Target="../media/image2024.png"/><Relationship Id="rId135" Type="http://schemas.openxmlformats.org/officeDocument/2006/relationships/image" Target="../media/image2051.png"/><Relationship Id="rId156" Type="http://schemas.openxmlformats.org/officeDocument/2006/relationships/customXml" Target="../ink/ink2120.xml"/><Relationship Id="rId177" Type="http://schemas.openxmlformats.org/officeDocument/2006/relationships/image" Target="../media/image2072.png"/><Relationship Id="rId198" Type="http://schemas.openxmlformats.org/officeDocument/2006/relationships/customXml" Target="../ink/ink2141.xml"/><Relationship Id="rId321" Type="http://schemas.openxmlformats.org/officeDocument/2006/relationships/image" Target="../media/image2146.png"/><Relationship Id="rId202" Type="http://schemas.openxmlformats.org/officeDocument/2006/relationships/customXml" Target="../ink/ink2143.xml"/><Relationship Id="rId223" Type="http://schemas.openxmlformats.org/officeDocument/2006/relationships/image" Target="../media/image2095.png"/><Relationship Id="rId244" Type="http://schemas.openxmlformats.org/officeDocument/2006/relationships/customXml" Target="../ink/ink2164.xml"/><Relationship Id="rId18" Type="http://schemas.openxmlformats.org/officeDocument/2006/relationships/customXml" Target="../ink/ink2051.xml"/><Relationship Id="rId39" Type="http://schemas.openxmlformats.org/officeDocument/2006/relationships/image" Target="../media/image2003.png"/><Relationship Id="rId265" Type="http://schemas.openxmlformats.org/officeDocument/2006/relationships/image" Target="../media/image2118.png"/><Relationship Id="rId286" Type="http://schemas.openxmlformats.org/officeDocument/2006/relationships/customXml" Target="../ink/ink2185.xml"/><Relationship Id="rId50" Type="http://schemas.openxmlformats.org/officeDocument/2006/relationships/customXml" Target="../ink/ink2067.xml"/><Relationship Id="rId104" Type="http://schemas.openxmlformats.org/officeDocument/2006/relationships/customXml" Target="../ink/ink2094.xml"/><Relationship Id="rId125" Type="http://schemas.openxmlformats.org/officeDocument/2006/relationships/image" Target="../media/image2046.png"/><Relationship Id="rId146" Type="http://schemas.openxmlformats.org/officeDocument/2006/relationships/customXml" Target="../ink/ink2115.xml"/><Relationship Id="rId167" Type="http://schemas.openxmlformats.org/officeDocument/2006/relationships/image" Target="../media/image2067.png"/><Relationship Id="rId188" Type="http://schemas.openxmlformats.org/officeDocument/2006/relationships/customXml" Target="../ink/ink2136.xml"/><Relationship Id="rId311" Type="http://schemas.openxmlformats.org/officeDocument/2006/relationships/image" Target="../media/image2141.png"/><Relationship Id="rId332" Type="http://schemas.openxmlformats.org/officeDocument/2006/relationships/customXml" Target="../ink/ink2208.xml"/><Relationship Id="rId71" Type="http://schemas.openxmlformats.org/officeDocument/2006/relationships/image" Target="../media/image2019.png"/><Relationship Id="rId92" Type="http://schemas.openxmlformats.org/officeDocument/2006/relationships/customXml" Target="../ink/ink2088.xml"/><Relationship Id="rId213" Type="http://schemas.openxmlformats.org/officeDocument/2006/relationships/image" Target="../media/image2090.png"/><Relationship Id="rId234" Type="http://schemas.openxmlformats.org/officeDocument/2006/relationships/customXml" Target="../ink/ink2159.xml"/><Relationship Id="rId2" Type="http://schemas.openxmlformats.org/officeDocument/2006/relationships/image" Target="../media/image2210.png"/><Relationship Id="rId29" Type="http://schemas.openxmlformats.org/officeDocument/2006/relationships/image" Target="../media/image1997.png"/><Relationship Id="rId255" Type="http://schemas.openxmlformats.org/officeDocument/2006/relationships/image" Target="../media/image2113.png"/><Relationship Id="rId276" Type="http://schemas.openxmlformats.org/officeDocument/2006/relationships/customXml" Target="../ink/ink2180.xml"/><Relationship Id="rId297" Type="http://schemas.openxmlformats.org/officeDocument/2006/relationships/image" Target="../media/image2134.png"/><Relationship Id="rId40" Type="http://schemas.openxmlformats.org/officeDocument/2006/relationships/customXml" Target="../ink/ink2062.xml"/><Relationship Id="rId115" Type="http://schemas.openxmlformats.org/officeDocument/2006/relationships/image" Target="../media/image2041.png"/><Relationship Id="rId136" Type="http://schemas.openxmlformats.org/officeDocument/2006/relationships/customXml" Target="../ink/ink2110.xml"/><Relationship Id="rId157" Type="http://schemas.openxmlformats.org/officeDocument/2006/relationships/image" Target="../media/image2062.png"/><Relationship Id="rId178" Type="http://schemas.openxmlformats.org/officeDocument/2006/relationships/customXml" Target="../ink/ink2131.xml"/><Relationship Id="rId301" Type="http://schemas.openxmlformats.org/officeDocument/2006/relationships/image" Target="../media/image2136.png"/><Relationship Id="rId322" Type="http://schemas.openxmlformats.org/officeDocument/2006/relationships/customXml" Target="../ink/ink2203.xml"/><Relationship Id="rId61" Type="http://schemas.openxmlformats.org/officeDocument/2006/relationships/image" Target="../media/image2014.png"/><Relationship Id="rId82" Type="http://schemas.openxmlformats.org/officeDocument/2006/relationships/customXml" Target="../ink/ink2083.xml"/><Relationship Id="rId199" Type="http://schemas.openxmlformats.org/officeDocument/2006/relationships/image" Target="../media/image2083.png"/><Relationship Id="rId203" Type="http://schemas.openxmlformats.org/officeDocument/2006/relationships/image" Target="../media/image2085.png"/><Relationship Id="rId19" Type="http://schemas.openxmlformats.org/officeDocument/2006/relationships/image" Target="../media/image1992.png"/><Relationship Id="rId224" Type="http://schemas.openxmlformats.org/officeDocument/2006/relationships/customXml" Target="../ink/ink2154.xml"/><Relationship Id="rId245" Type="http://schemas.openxmlformats.org/officeDocument/2006/relationships/image" Target="../media/image2107.png"/><Relationship Id="rId266" Type="http://schemas.openxmlformats.org/officeDocument/2006/relationships/customXml" Target="../ink/ink2175.xml"/><Relationship Id="rId287" Type="http://schemas.openxmlformats.org/officeDocument/2006/relationships/image" Target="../media/image2129.png"/><Relationship Id="rId30" Type="http://schemas.openxmlformats.org/officeDocument/2006/relationships/customXml" Target="../ink/ink2057.xml"/><Relationship Id="rId105" Type="http://schemas.openxmlformats.org/officeDocument/2006/relationships/image" Target="../media/image2036.png"/><Relationship Id="rId126" Type="http://schemas.openxmlformats.org/officeDocument/2006/relationships/customXml" Target="../ink/ink2105.xml"/><Relationship Id="rId147" Type="http://schemas.openxmlformats.org/officeDocument/2006/relationships/image" Target="../media/image2057.png"/><Relationship Id="rId168" Type="http://schemas.openxmlformats.org/officeDocument/2006/relationships/customXml" Target="../ink/ink2126.xml"/><Relationship Id="rId312" Type="http://schemas.openxmlformats.org/officeDocument/2006/relationships/customXml" Target="../ink/ink2198.xml"/><Relationship Id="rId333" Type="http://schemas.openxmlformats.org/officeDocument/2006/relationships/image" Target="../media/image2152.png"/><Relationship Id="rId51" Type="http://schemas.openxmlformats.org/officeDocument/2006/relationships/image" Target="../media/image2009.png"/><Relationship Id="rId72" Type="http://schemas.openxmlformats.org/officeDocument/2006/relationships/customXml" Target="../ink/ink2078.xml"/><Relationship Id="rId93" Type="http://schemas.openxmlformats.org/officeDocument/2006/relationships/image" Target="../media/image2030.png"/><Relationship Id="rId189" Type="http://schemas.openxmlformats.org/officeDocument/2006/relationships/image" Target="../media/image2078.png"/><Relationship Id="rId3" Type="http://schemas.openxmlformats.org/officeDocument/2006/relationships/image" Target="../media/image2310.png"/><Relationship Id="rId214" Type="http://schemas.openxmlformats.org/officeDocument/2006/relationships/customXml" Target="../ink/ink2149.xml"/><Relationship Id="rId235" Type="http://schemas.openxmlformats.org/officeDocument/2006/relationships/image" Target="../media/image2102.png"/><Relationship Id="rId256" Type="http://schemas.openxmlformats.org/officeDocument/2006/relationships/customXml" Target="../ink/ink2170.xml"/><Relationship Id="rId277" Type="http://schemas.openxmlformats.org/officeDocument/2006/relationships/image" Target="../media/image2124.png"/><Relationship Id="rId298" Type="http://schemas.openxmlformats.org/officeDocument/2006/relationships/customXml" Target="../ink/ink2191.xml"/><Relationship Id="rId116" Type="http://schemas.openxmlformats.org/officeDocument/2006/relationships/customXml" Target="../ink/ink2100.xml"/><Relationship Id="rId137" Type="http://schemas.openxmlformats.org/officeDocument/2006/relationships/image" Target="../media/image2052.png"/><Relationship Id="rId158" Type="http://schemas.openxmlformats.org/officeDocument/2006/relationships/customXml" Target="../ink/ink2121.xml"/><Relationship Id="rId302" Type="http://schemas.openxmlformats.org/officeDocument/2006/relationships/customXml" Target="../ink/ink2193.xml"/><Relationship Id="rId323" Type="http://schemas.openxmlformats.org/officeDocument/2006/relationships/image" Target="../media/image2147.png"/><Relationship Id="rId20" Type="http://schemas.openxmlformats.org/officeDocument/2006/relationships/customXml" Target="../ink/ink2052.xml"/><Relationship Id="rId41" Type="http://schemas.openxmlformats.org/officeDocument/2006/relationships/image" Target="../media/image2004.png"/><Relationship Id="rId62" Type="http://schemas.openxmlformats.org/officeDocument/2006/relationships/customXml" Target="../ink/ink2073.xml"/><Relationship Id="rId83" Type="http://schemas.openxmlformats.org/officeDocument/2006/relationships/image" Target="../media/image2025.png"/><Relationship Id="rId179" Type="http://schemas.openxmlformats.org/officeDocument/2006/relationships/image" Target="../media/image2073.png"/><Relationship Id="rId190" Type="http://schemas.openxmlformats.org/officeDocument/2006/relationships/customXml" Target="../ink/ink2137.xml"/><Relationship Id="rId204" Type="http://schemas.openxmlformats.org/officeDocument/2006/relationships/customXml" Target="../ink/ink2144.xml"/><Relationship Id="rId225" Type="http://schemas.openxmlformats.org/officeDocument/2006/relationships/image" Target="../media/image2096.png"/><Relationship Id="rId246" Type="http://schemas.openxmlformats.org/officeDocument/2006/relationships/customXml" Target="../ink/ink2165.xml"/><Relationship Id="rId267" Type="http://schemas.openxmlformats.org/officeDocument/2006/relationships/image" Target="../media/image2119.png"/><Relationship Id="rId288" Type="http://schemas.openxmlformats.org/officeDocument/2006/relationships/customXml" Target="../ink/ink2186.xml"/><Relationship Id="rId106" Type="http://schemas.openxmlformats.org/officeDocument/2006/relationships/customXml" Target="../ink/ink2095.xml"/><Relationship Id="rId127" Type="http://schemas.openxmlformats.org/officeDocument/2006/relationships/image" Target="../media/image2047.png"/><Relationship Id="rId313" Type="http://schemas.openxmlformats.org/officeDocument/2006/relationships/image" Target="../media/image2142.png"/><Relationship Id="rId10" Type="http://schemas.openxmlformats.org/officeDocument/2006/relationships/customXml" Target="../ink/ink2047.xml"/><Relationship Id="rId31" Type="http://schemas.openxmlformats.org/officeDocument/2006/relationships/image" Target="../media/image1998.png"/><Relationship Id="rId52" Type="http://schemas.openxmlformats.org/officeDocument/2006/relationships/customXml" Target="../ink/ink2068.xml"/><Relationship Id="rId73" Type="http://schemas.openxmlformats.org/officeDocument/2006/relationships/image" Target="../media/image2020.png"/><Relationship Id="rId94" Type="http://schemas.openxmlformats.org/officeDocument/2006/relationships/customXml" Target="../ink/ink2089.xml"/><Relationship Id="rId148" Type="http://schemas.openxmlformats.org/officeDocument/2006/relationships/customXml" Target="../ink/ink2116.xml"/><Relationship Id="rId169" Type="http://schemas.openxmlformats.org/officeDocument/2006/relationships/image" Target="../media/image2068.png"/><Relationship Id="rId4" Type="http://schemas.openxmlformats.org/officeDocument/2006/relationships/customXml" Target="../ink/ink2044.xml"/><Relationship Id="rId180" Type="http://schemas.openxmlformats.org/officeDocument/2006/relationships/customXml" Target="../ink/ink2132.xml"/><Relationship Id="rId215" Type="http://schemas.openxmlformats.org/officeDocument/2006/relationships/image" Target="../media/image2091.png"/><Relationship Id="rId236" Type="http://schemas.openxmlformats.org/officeDocument/2006/relationships/customXml" Target="../ink/ink2160.xml"/><Relationship Id="rId257" Type="http://schemas.openxmlformats.org/officeDocument/2006/relationships/image" Target="../media/image2114.png"/><Relationship Id="rId278" Type="http://schemas.openxmlformats.org/officeDocument/2006/relationships/customXml" Target="../ink/ink2181.xml"/><Relationship Id="rId303" Type="http://schemas.openxmlformats.org/officeDocument/2006/relationships/image" Target="../media/image2137.png"/><Relationship Id="rId42" Type="http://schemas.openxmlformats.org/officeDocument/2006/relationships/customXml" Target="../ink/ink2063.xml"/><Relationship Id="rId84" Type="http://schemas.openxmlformats.org/officeDocument/2006/relationships/customXml" Target="../ink/ink2084.xml"/><Relationship Id="rId138" Type="http://schemas.openxmlformats.org/officeDocument/2006/relationships/customXml" Target="../ink/ink2111.xml"/><Relationship Id="rId191" Type="http://schemas.openxmlformats.org/officeDocument/2006/relationships/image" Target="../media/image2079.png"/><Relationship Id="rId205" Type="http://schemas.openxmlformats.org/officeDocument/2006/relationships/image" Target="../media/image2086.png"/><Relationship Id="rId247" Type="http://schemas.openxmlformats.org/officeDocument/2006/relationships/image" Target="../media/image2108.png"/><Relationship Id="rId107" Type="http://schemas.openxmlformats.org/officeDocument/2006/relationships/image" Target="../media/image2037.png"/><Relationship Id="rId289" Type="http://schemas.openxmlformats.org/officeDocument/2006/relationships/image" Target="../media/image2130.png"/><Relationship Id="rId11" Type="http://schemas.openxmlformats.org/officeDocument/2006/relationships/image" Target="../media/image1988.png"/><Relationship Id="rId53" Type="http://schemas.openxmlformats.org/officeDocument/2006/relationships/image" Target="../media/image2010.png"/><Relationship Id="rId149" Type="http://schemas.openxmlformats.org/officeDocument/2006/relationships/image" Target="../media/image2058.png"/><Relationship Id="rId314" Type="http://schemas.openxmlformats.org/officeDocument/2006/relationships/customXml" Target="../ink/ink2199.xml"/><Relationship Id="rId95" Type="http://schemas.openxmlformats.org/officeDocument/2006/relationships/image" Target="../media/image2031.png"/><Relationship Id="rId160" Type="http://schemas.openxmlformats.org/officeDocument/2006/relationships/customXml" Target="../ink/ink2122.xml"/><Relationship Id="rId216" Type="http://schemas.openxmlformats.org/officeDocument/2006/relationships/customXml" Target="../ink/ink2150.xml"/><Relationship Id="rId258" Type="http://schemas.openxmlformats.org/officeDocument/2006/relationships/customXml" Target="../ink/ink2171.xml"/><Relationship Id="rId22" Type="http://schemas.openxmlformats.org/officeDocument/2006/relationships/customXml" Target="../ink/ink2053.xml"/><Relationship Id="rId64" Type="http://schemas.openxmlformats.org/officeDocument/2006/relationships/customXml" Target="../ink/ink2074.xml"/><Relationship Id="rId118" Type="http://schemas.openxmlformats.org/officeDocument/2006/relationships/customXml" Target="../ink/ink2101.xml"/><Relationship Id="rId325" Type="http://schemas.openxmlformats.org/officeDocument/2006/relationships/image" Target="../media/image2148.png"/><Relationship Id="rId171" Type="http://schemas.openxmlformats.org/officeDocument/2006/relationships/image" Target="../media/image2069.png"/><Relationship Id="rId227" Type="http://schemas.openxmlformats.org/officeDocument/2006/relationships/image" Target="../media/image2097.png"/><Relationship Id="rId269" Type="http://schemas.openxmlformats.org/officeDocument/2006/relationships/image" Target="../media/image2120.png"/><Relationship Id="rId33" Type="http://schemas.openxmlformats.org/officeDocument/2006/relationships/image" Target="../media/image1999.png"/><Relationship Id="rId129" Type="http://schemas.openxmlformats.org/officeDocument/2006/relationships/image" Target="../media/image2048.png"/><Relationship Id="rId280" Type="http://schemas.openxmlformats.org/officeDocument/2006/relationships/customXml" Target="../ink/ink2182.xml"/><Relationship Id="rId75" Type="http://schemas.openxmlformats.org/officeDocument/2006/relationships/image" Target="../media/image2021.png"/><Relationship Id="rId140" Type="http://schemas.openxmlformats.org/officeDocument/2006/relationships/customXml" Target="../ink/ink2112.xml"/><Relationship Id="rId182" Type="http://schemas.openxmlformats.org/officeDocument/2006/relationships/customXml" Target="../ink/ink2133.xml"/><Relationship Id="rId6" Type="http://schemas.openxmlformats.org/officeDocument/2006/relationships/customXml" Target="../ink/ink2045.xml"/><Relationship Id="rId238" Type="http://schemas.openxmlformats.org/officeDocument/2006/relationships/customXml" Target="../ink/ink2161.xml"/><Relationship Id="rId291" Type="http://schemas.openxmlformats.org/officeDocument/2006/relationships/image" Target="../media/image2131.png"/><Relationship Id="rId305" Type="http://schemas.openxmlformats.org/officeDocument/2006/relationships/image" Target="../media/image2138.png"/><Relationship Id="rId44" Type="http://schemas.openxmlformats.org/officeDocument/2006/relationships/customXml" Target="../ink/ink2064.xml"/><Relationship Id="rId86" Type="http://schemas.openxmlformats.org/officeDocument/2006/relationships/customXml" Target="../ink/ink2085.xml"/><Relationship Id="rId151" Type="http://schemas.openxmlformats.org/officeDocument/2006/relationships/image" Target="../media/image2059.png"/><Relationship Id="rId193" Type="http://schemas.openxmlformats.org/officeDocument/2006/relationships/image" Target="../media/image2080.png"/><Relationship Id="rId207" Type="http://schemas.openxmlformats.org/officeDocument/2006/relationships/image" Target="../media/image2087.png"/><Relationship Id="rId249" Type="http://schemas.openxmlformats.org/officeDocument/2006/relationships/image" Target="../media/image2109.png"/><Relationship Id="rId13" Type="http://schemas.openxmlformats.org/officeDocument/2006/relationships/image" Target="../media/image1989.png"/><Relationship Id="rId109" Type="http://schemas.openxmlformats.org/officeDocument/2006/relationships/image" Target="../media/image2038.png"/><Relationship Id="rId260" Type="http://schemas.openxmlformats.org/officeDocument/2006/relationships/customXml" Target="../ink/ink2172.xml"/><Relationship Id="rId316" Type="http://schemas.openxmlformats.org/officeDocument/2006/relationships/customXml" Target="../ink/ink2200.xml"/><Relationship Id="rId55" Type="http://schemas.openxmlformats.org/officeDocument/2006/relationships/image" Target="../media/image2011.png"/><Relationship Id="rId97" Type="http://schemas.openxmlformats.org/officeDocument/2006/relationships/image" Target="../media/image2032.png"/><Relationship Id="rId120" Type="http://schemas.openxmlformats.org/officeDocument/2006/relationships/customXml" Target="../ink/ink2102.xml"/><Relationship Id="rId162" Type="http://schemas.openxmlformats.org/officeDocument/2006/relationships/customXml" Target="../ink/ink2123.xml"/><Relationship Id="rId218" Type="http://schemas.openxmlformats.org/officeDocument/2006/relationships/customXml" Target="../ink/ink2151.xml"/><Relationship Id="rId271" Type="http://schemas.openxmlformats.org/officeDocument/2006/relationships/image" Target="../media/image2121.png"/></Relationships>
</file>

<file path=ppt/slides/_rels/slide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53.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2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ustomXml" Target="../ink/ink12.xml"/><Relationship Id="rId5" Type="http://schemas.openxmlformats.org/officeDocument/2006/relationships/image" Target="../media/image60.png"/><Relationship Id="rId4" Type="http://schemas.openxmlformats.org/officeDocument/2006/relationships/customXml" Target="../ink/ink11.xml"/></Relationships>
</file>

<file path=ppt/slides/_rels/slide30.xml.rels><?xml version="1.0" encoding="UTF-8" standalone="yes"?>
<Relationships xmlns="http://schemas.openxmlformats.org/package/2006/relationships"><Relationship Id="rId2" Type="http://schemas.openxmlformats.org/officeDocument/2006/relationships/image" Target="../media/image69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10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10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119.png"/><Relationship Id="rId21" Type="http://schemas.openxmlformats.org/officeDocument/2006/relationships/image" Target="../media/image71.png"/><Relationship Id="rId42" Type="http://schemas.openxmlformats.org/officeDocument/2006/relationships/customXml" Target="../ink/ink33.xml"/><Relationship Id="rId63" Type="http://schemas.openxmlformats.org/officeDocument/2006/relationships/image" Target="../media/image92.png"/><Relationship Id="rId84" Type="http://schemas.openxmlformats.org/officeDocument/2006/relationships/customXml" Target="../ink/ink54.xml"/><Relationship Id="rId138" Type="http://schemas.openxmlformats.org/officeDocument/2006/relationships/customXml" Target="../ink/ink81.xml"/><Relationship Id="rId159" Type="http://schemas.openxmlformats.org/officeDocument/2006/relationships/image" Target="../media/image140.png"/><Relationship Id="rId170" Type="http://schemas.openxmlformats.org/officeDocument/2006/relationships/customXml" Target="../ink/ink97.xml"/><Relationship Id="rId191" Type="http://schemas.openxmlformats.org/officeDocument/2006/relationships/image" Target="../media/image156.png"/><Relationship Id="rId107" Type="http://schemas.openxmlformats.org/officeDocument/2006/relationships/image" Target="../media/image114.png"/><Relationship Id="rId11" Type="http://schemas.openxmlformats.org/officeDocument/2006/relationships/image" Target="../media/image66.png"/><Relationship Id="rId32" Type="http://schemas.openxmlformats.org/officeDocument/2006/relationships/customXml" Target="../ink/ink28.xml"/><Relationship Id="rId53" Type="http://schemas.openxmlformats.org/officeDocument/2006/relationships/image" Target="../media/image87.png"/><Relationship Id="rId74" Type="http://schemas.openxmlformats.org/officeDocument/2006/relationships/customXml" Target="../ink/ink49.xml"/><Relationship Id="rId128" Type="http://schemas.openxmlformats.org/officeDocument/2006/relationships/customXml" Target="../ink/ink76.xml"/><Relationship Id="rId149" Type="http://schemas.openxmlformats.org/officeDocument/2006/relationships/image" Target="../media/image135.png"/><Relationship Id="rId5" Type="http://schemas.openxmlformats.org/officeDocument/2006/relationships/image" Target="../media/image63.png"/><Relationship Id="rId95" Type="http://schemas.openxmlformats.org/officeDocument/2006/relationships/image" Target="../media/image108.png"/><Relationship Id="rId160" Type="http://schemas.openxmlformats.org/officeDocument/2006/relationships/customXml" Target="../ink/ink92.xml"/><Relationship Id="rId181" Type="http://schemas.openxmlformats.org/officeDocument/2006/relationships/image" Target="../media/image151.png"/><Relationship Id="rId22" Type="http://schemas.openxmlformats.org/officeDocument/2006/relationships/customXml" Target="../ink/ink23.xml"/><Relationship Id="rId43" Type="http://schemas.openxmlformats.org/officeDocument/2006/relationships/image" Target="../media/image82.png"/><Relationship Id="rId64" Type="http://schemas.openxmlformats.org/officeDocument/2006/relationships/customXml" Target="../ink/ink44.xml"/><Relationship Id="rId118" Type="http://schemas.openxmlformats.org/officeDocument/2006/relationships/customXml" Target="../ink/ink71.xml"/><Relationship Id="rId139" Type="http://schemas.openxmlformats.org/officeDocument/2006/relationships/image" Target="../media/image130.png"/><Relationship Id="rId85" Type="http://schemas.openxmlformats.org/officeDocument/2006/relationships/image" Target="../media/image103.png"/><Relationship Id="rId150" Type="http://schemas.openxmlformats.org/officeDocument/2006/relationships/customXml" Target="../ink/ink87.xml"/><Relationship Id="rId171" Type="http://schemas.openxmlformats.org/officeDocument/2006/relationships/image" Target="../media/image146.png"/><Relationship Id="rId192" Type="http://schemas.openxmlformats.org/officeDocument/2006/relationships/customXml" Target="../ink/ink108.xml"/><Relationship Id="rId12" Type="http://schemas.openxmlformats.org/officeDocument/2006/relationships/customXml" Target="../ink/ink18.xml"/><Relationship Id="rId33" Type="http://schemas.openxmlformats.org/officeDocument/2006/relationships/image" Target="../media/image77.png"/><Relationship Id="rId108" Type="http://schemas.openxmlformats.org/officeDocument/2006/relationships/customXml" Target="../ink/ink66.xml"/><Relationship Id="rId129" Type="http://schemas.openxmlformats.org/officeDocument/2006/relationships/image" Target="../media/image125.png"/><Relationship Id="rId54" Type="http://schemas.openxmlformats.org/officeDocument/2006/relationships/customXml" Target="../ink/ink39.xml"/><Relationship Id="rId75" Type="http://schemas.openxmlformats.org/officeDocument/2006/relationships/image" Target="../media/image98.png"/><Relationship Id="rId96" Type="http://schemas.openxmlformats.org/officeDocument/2006/relationships/customXml" Target="../ink/ink60.xml"/><Relationship Id="rId140" Type="http://schemas.openxmlformats.org/officeDocument/2006/relationships/customXml" Target="../ink/ink82.xml"/><Relationship Id="rId161" Type="http://schemas.openxmlformats.org/officeDocument/2006/relationships/image" Target="../media/image141.png"/><Relationship Id="rId182" Type="http://schemas.openxmlformats.org/officeDocument/2006/relationships/customXml" Target="../ink/ink103.xml"/><Relationship Id="rId6" Type="http://schemas.openxmlformats.org/officeDocument/2006/relationships/customXml" Target="../ink/ink15.xml"/><Relationship Id="rId23" Type="http://schemas.openxmlformats.org/officeDocument/2006/relationships/image" Target="../media/image72.png"/><Relationship Id="rId119" Type="http://schemas.openxmlformats.org/officeDocument/2006/relationships/image" Target="../media/image120.png"/><Relationship Id="rId44" Type="http://schemas.openxmlformats.org/officeDocument/2006/relationships/customXml" Target="../ink/ink34.xml"/><Relationship Id="rId65" Type="http://schemas.openxmlformats.org/officeDocument/2006/relationships/image" Target="../media/image93.png"/><Relationship Id="rId86" Type="http://schemas.openxmlformats.org/officeDocument/2006/relationships/customXml" Target="../ink/ink55.xml"/><Relationship Id="rId130" Type="http://schemas.openxmlformats.org/officeDocument/2006/relationships/customXml" Target="../ink/ink77.xml"/><Relationship Id="rId151" Type="http://schemas.openxmlformats.org/officeDocument/2006/relationships/image" Target="../media/image136.png"/><Relationship Id="rId172" Type="http://schemas.openxmlformats.org/officeDocument/2006/relationships/customXml" Target="../ink/ink98.xml"/><Relationship Id="rId193" Type="http://schemas.openxmlformats.org/officeDocument/2006/relationships/image" Target="../media/image157.png"/><Relationship Id="rId13" Type="http://schemas.openxmlformats.org/officeDocument/2006/relationships/image" Target="../media/image67.png"/><Relationship Id="rId109" Type="http://schemas.openxmlformats.org/officeDocument/2006/relationships/image" Target="../media/image115.png"/><Relationship Id="rId34" Type="http://schemas.openxmlformats.org/officeDocument/2006/relationships/customXml" Target="../ink/ink29.xml"/><Relationship Id="rId55" Type="http://schemas.openxmlformats.org/officeDocument/2006/relationships/image" Target="../media/image88.png"/><Relationship Id="rId76" Type="http://schemas.openxmlformats.org/officeDocument/2006/relationships/customXml" Target="../ink/ink50.xml"/><Relationship Id="rId97" Type="http://schemas.openxmlformats.org/officeDocument/2006/relationships/image" Target="../media/image109.png"/><Relationship Id="rId120" Type="http://schemas.openxmlformats.org/officeDocument/2006/relationships/customXml" Target="../ink/ink72.xml"/><Relationship Id="rId141" Type="http://schemas.openxmlformats.org/officeDocument/2006/relationships/image" Target="../media/image131.png"/><Relationship Id="rId7" Type="http://schemas.openxmlformats.org/officeDocument/2006/relationships/image" Target="../media/image64.png"/><Relationship Id="rId162" Type="http://schemas.openxmlformats.org/officeDocument/2006/relationships/customXml" Target="../ink/ink93.xml"/><Relationship Id="rId183" Type="http://schemas.openxmlformats.org/officeDocument/2006/relationships/image" Target="../media/image152.png"/><Relationship Id="rId2" Type="http://schemas.openxmlformats.org/officeDocument/2006/relationships/customXml" Target="../ink/ink13.xml"/><Relationship Id="rId29" Type="http://schemas.openxmlformats.org/officeDocument/2006/relationships/image" Target="../media/image75.png"/><Relationship Id="rId24" Type="http://schemas.openxmlformats.org/officeDocument/2006/relationships/customXml" Target="../ink/ink24.xml"/><Relationship Id="rId40" Type="http://schemas.openxmlformats.org/officeDocument/2006/relationships/customXml" Target="../ink/ink32.xml"/><Relationship Id="rId45" Type="http://schemas.openxmlformats.org/officeDocument/2006/relationships/image" Target="../media/image83.png"/><Relationship Id="rId66" Type="http://schemas.openxmlformats.org/officeDocument/2006/relationships/customXml" Target="../ink/ink45.xml"/><Relationship Id="rId87" Type="http://schemas.openxmlformats.org/officeDocument/2006/relationships/image" Target="../media/image104.png"/><Relationship Id="rId110" Type="http://schemas.openxmlformats.org/officeDocument/2006/relationships/customXml" Target="../ink/ink67.xml"/><Relationship Id="rId115" Type="http://schemas.openxmlformats.org/officeDocument/2006/relationships/image" Target="../media/image118.png"/><Relationship Id="rId131" Type="http://schemas.openxmlformats.org/officeDocument/2006/relationships/image" Target="../media/image126.png"/><Relationship Id="rId136" Type="http://schemas.openxmlformats.org/officeDocument/2006/relationships/customXml" Target="../ink/ink80.xml"/><Relationship Id="rId157" Type="http://schemas.openxmlformats.org/officeDocument/2006/relationships/image" Target="../media/image139.png"/><Relationship Id="rId178" Type="http://schemas.openxmlformats.org/officeDocument/2006/relationships/customXml" Target="../ink/ink101.xml"/><Relationship Id="rId61" Type="http://schemas.openxmlformats.org/officeDocument/2006/relationships/image" Target="../media/image91.png"/><Relationship Id="rId82" Type="http://schemas.openxmlformats.org/officeDocument/2006/relationships/customXml" Target="../ink/ink53.xml"/><Relationship Id="rId152" Type="http://schemas.openxmlformats.org/officeDocument/2006/relationships/customXml" Target="../ink/ink88.xml"/><Relationship Id="rId173" Type="http://schemas.openxmlformats.org/officeDocument/2006/relationships/image" Target="../media/image147.png"/><Relationship Id="rId194" Type="http://schemas.openxmlformats.org/officeDocument/2006/relationships/customXml" Target="../ink/ink109.xml"/><Relationship Id="rId199" Type="http://schemas.openxmlformats.org/officeDocument/2006/relationships/image" Target="../media/image160.png"/><Relationship Id="rId19" Type="http://schemas.openxmlformats.org/officeDocument/2006/relationships/image" Target="../media/image70.png"/><Relationship Id="rId14" Type="http://schemas.openxmlformats.org/officeDocument/2006/relationships/customXml" Target="../ink/ink19.xml"/><Relationship Id="rId30" Type="http://schemas.openxmlformats.org/officeDocument/2006/relationships/customXml" Target="../ink/ink27.xml"/><Relationship Id="rId35" Type="http://schemas.openxmlformats.org/officeDocument/2006/relationships/image" Target="../media/image78.png"/><Relationship Id="rId56" Type="http://schemas.openxmlformats.org/officeDocument/2006/relationships/customXml" Target="../ink/ink40.xml"/><Relationship Id="rId77" Type="http://schemas.openxmlformats.org/officeDocument/2006/relationships/image" Target="../media/image99.png"/><Relationship Id="rId100" Type="http://schemas.openxmlformats.org/officeDocument/2006/relationships/customXml" Target="../ink/ink62.xml"/><Relationship Id="rId105" Type="http://schemas.openxmlformats.org/officeDocument/2006/relationships/image" Target="../media/image113.png"/><Relationship Id="rId126" Type="http://schemas.openxmlformats.org/officeDocument/2006/relationships/customXml" Target="../ink/ink75.xml"/><Relationship Id="rId147" Type="http://schemas.openxmlformats.org/officeDocument/2006/relationships/image" Target="../media/image134.png"/><Relationship Id="rId168" Type="http://schemas.openxmlformats.org/officeDocument/2006/relationships/customXml" Target="../ink/ink96.xml"/><Relationship Id="rId8" Type="http://schemas.openxmlformats.org/officeDocument/2006/relationships/customXml" Target="../ink/ink16.xml"/><Relationship Id="rId51" Type="http://schemas.openxmlformats.org/officeDocument/2006/relationships/image" Target="../media/image86.png"/><Relationship Id="rId72" Type="http://schemas.openxmlformats.org/officeDocument/2006/relationships/customXml" Target="../ink/ink48.xml"/><Relationship Id="rId93" Type="http://schemas.openxmlformats.org/officeDocument/2006/relationships/image" Target="../media/image107.png"/><Relationship Id="rId98" Type="http://schemas.openxmlformats.org/officeDocument/2006/relationships/customXml" Target="../ink/ink61.xml"/><Relationship Id="rId121" Type="http://schemas.openxmlformats.org/officeDocument/2006/relationships/image" Target="../media/image121.png"/><Relationship Id="rId142" Type="http://schemas.openxmlformats.org/officeDocument/2006/relationships/customXml" Target="../ink/ink83.xml"/><Relationship Id="rId163" Type="http://schemas.openxmlformats.org/officeDocument/2006/relationships/image" Target="../media/image142.png"/><Relationship Id="rId184" Type="http://schemas.openxmlformats.org/officeDocument/2006/relationships/customXml" Target="../ink/ink104.xml"/><Relationship Id="rId189" Type="http://schemas.openxmlformats.org/officeDocument/2006/relationships/image" Target="../media/image155.png"/><Relationship Id="rId3" Type="http://schemas.openxmlformats.org/officeDocument/2006/relationships/image" Target="../media/image62.png"/><Relationship Id="rId25" Type="http://schemas.openxmlformats.org/officeDocument/2006/relationships/image" Target="../media/image73.png"/><Relationship Id="rId46" Type="http://schemas.openxmlformats.org/officeDocument/2006/relationships/customXml" Target="../ink/ink35.xml"/><Relationship Id="rId67" Type="http://schemas.openxmlformats.org/officeDocument/2006/relationships/image" Target="../media/image94.png"/><Relationship Id="rId116" Type="http://schemas.openxmlformats.org/officeDocument/2006/relationships/customXml" Target="../ink/ink70.xml"/><Relationship Id="rId137" Type="http://schemas.openxmlformats.org/officeDocument/2006/relationships/image" Target="../media/image129.png"/><Relationship Id="rId158" Type="http://schemas.openxmlformats.org/officeDocument/2006/relationships/customXml" Target="../ink/ink91.xml"/><Relationship Id="rId20" Type="http://schemas.openxmlformats.org/officeDocument/2006/relationships/customXml" Target="../ink/ink22.xml"/><Relationship Id="rId41" Type="http://schemas.openxmlformats.org/officeDocument/2006/relationships/image" Target="../media/image81.png"/><Relationship Id="rId62" Type="http://schemas.openxmlformats.org/officeDocument/2006/relationships/customXml" Target="../ink/ink43.xml"/><Relationship Id="rId83" Type="http://schemas.openxmlformats.org/officeDocument/2006/relationships/image" Target="../media/image102.png"/><Relationship Id="rId88" Type="http://schemas.openxmlformats.org/officeDocument/2006/relationships/customXml" Target="../ink/ink56.xml"/><Relationship Id="rId111" Type="http://schemas.openxmlformats.org/officeDocument/2006/relationships/image" Target="../media/image116.png"/><Relationship Id="rId132" Type="http://schemas.openxmlformats.org/officeDocument/2006/relationships/customXml" Target="../ink/ink78.xml"/><Relationship Id="rId153" Type="http://schemas.openxmlformats.org/officeDocument/2006/relationships/image" Target="../media/image137.png"/><Relationship Id="rId174" Type="http://schemas.openxmlformats.org/officeDocument/2006/relationships/customXml" Target="../ink/ink99.xml"/><Relationship Id="rId179" Type="http://schemas.openxmlformats.org/officeDocument/2006/relationships/image" Target="../media/image150.png"/><Relationship Id="rId195" Type="http://schemas.openxmlformats.org/officeDocument/2006/relationships/image" Target="../media/image158.png"/><Relationship Id="rId190" Type="http://schemas.openxmlformats.org/officeDocument/2006/relationships/customXml" Target="../ink/ink107.xml"/><Relationship Id="rId15" Type="http://schemas.openxmlformats.org/officeDocument/2006/relationships/image" Target="../media/image68.png"/><Relationship Id="rId36" Type="http://schemas.openxmlformats.org/officeDocument/2006/relationships/customXml" Target="../ink/ink30.xml"/><Relationship Id="rId57" Type="http://schemas.openxmlformats.org/officeDocument/2006/relationships/image" Target="../media/image89.png"/><Relationship Id="rId106" Type="http://schemas.openxmlformats.org/officeDocument/2006/relationships/customXml" Target="../ink/ink65.xml"/><Relationship Id="rId127" Type="http://schemas.openxmlformats.org/officeDocument/2006/relationships/image" Target="../media/image124.png"/><Relationship Id="rId10" Type="http://schemas.openxmlformats.org/officeDocument/2006/relationships/customXml" Target="../ink/ink17.xml"/><Relationship Id="rId31" Type="http://schemas.openxmlformats.org/officeDocument/2006/relationships/image" Target="../media/image76.png"/><Relationship Id="rId52" Type="http://schemas.openxmlformats.org/officeDocument/2006/relationships/customXml" Target="../ink/ink38.xml"/><Relationship Id="rId73" Type="http://schemas.openxmlformats.org/officeDocument/2006/relationships/image" Target="../media/image97.png"/><Relationship Id="rId78" Type="http://schemas.openxmlformats.org/officeDocument/2006/relationships/customXml" Target="../ink/ink51.xml"/><Relationship Id="rId94" Type="http://schemas.openxmlformats.org/officeDocument/2006/relationships/customXml" Target="../ink/ink59.xml"/><Relationship Id="rId99" Type="http://schemas.openxmlformats.org/officeDocument/2006/relationships/image" Target="../media/image110.png"/><Relationship Id="rId101" Type="http://schemas.openxmlformats.org/officeDocument/2006/relationships/image" Target="../media/image111.png"/><Relationship Id="rId122" Type="http://schemas.openxmlformats.org/officeDocument/2006/relationships/customXml" Target="../ink/ink73.xml"/><Relationship Id="rId143" Type="http://schemas.openxmlformats.org/officeDocument/2006/relationships/image" Target="../media/image132.png"/><Relationship Id="rId148" Type="http://schemas.openxmlformats.org/officeDocument/2006/relationships/customXml" Target="../ink/ink86.xml"/><Relationship Id="rId164" Type="http://schemas.openxmlformats.org/officeDocument/2006/relationships/customXml" Target="../ink/ink94.xml"/><Relationship Id="rId169" Type="http://schemas.openxmlformats.org/officeDocument/2006/relationships/image" Target="../media/image145.png"/><Relationship Id="rId185" Type="http://schemas.openxmlformats.org/officeDocument/2006/relationships/image" Target="../media/image153.png"/><Relationship Id="rId4" Type="http://schemas.openxmlformats.org/officeDocument/2006/relationships/customXml" Target="../ink/ink14.xml"/><Relationship Id="rId9" Type="http://schemas.openxmlformats.org/officeDocument/2006/relationships/image" Target="../media/image65.png"/><Relationship Id="rId180" Type="http://schemas.openxmlformats.org/officeDocument/2006/relationships/customXml" Target="../ink/ink102.xml"/><Relationship Id="rId26" Type="http://schemas.openxmlformats.org/officeDocument/2006/relationships/customXml" Target="../ink/ink25.xml"/><Relationship Id="rId47" Type="http://schemas.openxmlformats.org/officeDocument/2006/relationships/image" Target="../media/image84.png"/><Relationship Id="rId68" Type="http://schemas.openxmlformats.org/officeDocument/2006/relationships/customXml" Target="../ink/ink46.xml"/><Relationship Id="rId89" Type="http://schemas.openxmlformats.org/officeDocument/2006/relationships/image" Target="../media/image105.png"/><Relationship Id="rId112" Type="http://schemas.openxmlformats.org/officeDocument/2006/relationships/customXml" Target="../ink/ink68.xml"/><Relationship Id="rId133" Type="http://schemas.openxmlformats.org/officeDocument/2006/relationships/image" Target="../media/image127.png"/><Relationship Id="rId154" Type="http://schemas.openxmlformats.org/officeDocument/2006/relationships/customXml" Target="../ink/ink89.xml"/><Relationship Id="rId175" Type="http://schemas.openxmlformats.org/officeDocument/2006/relationships/image" Target="../media/image148.png"/><Relationship Id="rId196" Type="http://schemas.openxmlformats.org/officeDocument/2006/relationships/customXml" Target="../ink/ink110.xml"/><Relationship Id="rId200" Type="http://schemas.openxmlformats.org/officeDocument/2006/relationships/customXml" Target="../ink/ink112.xml"/><Relationship Id="rId16" Type="http://schemas.openxmlformats.org/officeDocument/2006/relationships/customXml" Target="../ink/ink20.xml"/><Relationship Id="rId37" Type="http://schemas.openxmlformats.org/officeDocument/2006/relationships/image" Target="../media/image79.png"/><Relationship Id="rId58" Type="http://schemas.openxmlformats.org/officeDocument/2006/relationships/customXml" Target="../ink/ink41.xml"/><Relationship Id="rId79" Type="http://schemas.openxmlformats.org/officeDocument/2006/relationships/image" Target="../media/image100.png"/><Relationship Id="rId102" Type="http://schemas.openxmlformats.org/officeDocument/2006/relationships/customXml" Target="../ink/ink63.xml"/><Relationship Id="rId123" Type="http://schemas.openxmlformats.org/officeDocument/2006/relationships/image" Target="../media/image122.png"/><Relationship Id="rId144" Type="http://schemas.openxmlformats.org/officeDocument/2006/relationships/customXml" Target="../ink/ink84.xml"/><Relationship Id="rId90" Type="http://schemas.openxmlformats.org/officeDocument/2006/relationships/customXml" Target="../ink/ink57.xml"/><Relationship Id="rId165" Type="http://schemas.openxmlformats.org/officeDocument/2006/relationships/image" Target="../media/image143.png"/><Relationship Id="rId186" Type="http://schemas.openxmlformats.org/officeDocument/2006/relationships/customXml" Target="../ink/ink105.xml"/><Relationship Id="rId27" Type="http://schemas.openxmlformats.org/officeDocument/2006/relationships/image" Target="../media/image74.png"/><Relationship Id="rId48" Type="http://schemas.openxmlformats.org/officeDocument/2006/relationships/customXml" Target="../ink/ink36.xml"/><Relationship Id="rId69" Type="http://schemas.openxmlformats.org/officeDocument/2006/relationships/image" Target="../media/image95.png"/><Relationship Id="rId113" Type="http://schemas.openxmlformats.org/officeDocument/2006/relationships/image" Target="../media/image117.png"/><Relationship Id="rId134" Type="http://schemas.openxmlformats.org/officeDocument/2006/relationships/customXml" Target="../ink/ink79.xml"/><Relationship Id="rId80" Type="http://schemas.openxmlformats.org/officeDocument/2006/relationships/customXml" Target="../ink/ink52.xml"/><Relationship Id="rId155" Type="http://schemas.openxmlformats.org/officeDocument/2006/relationships/image" Target="../media/image138.png"/><Relationship Id="rId176" Type="http://schemas.openxmlformats.org/officeDocument/2006/relationships/customXml" Target="../ink/ink100.xml"/><Relationship Id="rId197" Type="http://schemas.openxmlformats.org/officeDocument/2006/relationships/image" Target="../media/image159.png"/><Relationship Id="rId201" Type="http://schemas.openxmlformats.org/officeDocument/2006/relationships/image" Target="../media/image161.png"/><Relationship Id="rId17" Type="http://schemas.openxmlformats.org/officeDocument/2006/relationships/image" Target="../media/image69.png"/><Relationship Id="rId38" Type="http://schemas.openxmlformats.org/officeDocument/2006/relationships/customXml" Target="../ink/ink31.xml"/><Relationship Id="rId59" Type="http://schemas.openxmlformats.org/officeDocument/2006/relationships/image" Target="../media/image90.png"/><Relationship Id="rId103" Type="http://schemas.openxmlformats.org/officeDocument/2006/relationships/image" Target="../media/image112.png"/><Relationship Id="rId124" Type="http://schemas.openxmlformats.org/officeDocument/2006/relationships/customXml" Target="../ink/ink74.xml"/><Relationship Id="rId70" Type="http://schemas.openxmlformats.org/officeDocument/2006/relationships/customXml" Target="../ink/ink47.xml"/><Relationship Id="rId91" Type="http://schemas.openxmlformats.org/officeDocument/2006/relationships/image" Target="../media/image106.png"/><Relationship Id="rId145" Type="http://schemas.openxmlformats.org/officeDocument/2006/relationships/image" Target="../media/image133.png"/><Relationship Id="rId166" Type="http://schemas.openxmlformats.org/officeDocument/2006/relationships/customXml" Target="../ink/ink95.xml"/><Relationship Id="rId187" Type="http://schemas.openxmlformats.org/officeDocument/2006/relationships/image" Target="../media/image154.png"/><Relationship Id="rId1" Type="http://schemas.openxmlformats.org/officeDocument/2006/relationships/slideLayout" Target="../slideLayouts/slideLayout1.xml"/><Relationship Id="rId28" Type="http://schemas.openxmlformats.org/officeDocument/2006/relationships/customXml" Target="../ink/ink26.xml"/><Relationship Id="rId49" Type="http://schemas.openxmlformats.org/officeDocument/2006/relationships/image" Target="../media/image85.png"/><Relationship Id="rId114" Type="http://schemas.openxmlformats.org/officeDocument/2006/relationships/customXml" Target="../ink/ink69.xml"/><Relationship Id="rId60" Type="http://schemas.openxmlformats.org/officeDocument/2006/relationships/customXml" Target="../ink/ink42.xml"/><Relationship Id="rId81" Type="http://schemas.openxmlformats.org/officeDocument/2006/relationships/image" Target="../media/image101.png"/><Relationship Id="rId135" Type="http://schemas.openxmlformats.org/officeDocument/2006/relationships/image" Target="../media/image128.png"/><Relationship Id="rId156" Type="http://schemas.openxmlformats.org/officeDocument/2006/relationships/customXml" Target="../ink/ink90.xml"/><Relationship Id="rId177" Type="http://schemas.openxmlformats.org/officeDocument/2006/relationships/image" Target="../media/image149.png"/><Relationship Id="rId198" Type="http://schemas.openxmlformats.org/officeDocument/2006/relationships/customXml" Target="../ink/ink111.xml"/><Relationship Id="rId18" Type="http://schemas.openxmlformats.org/officeDocument/2006/relationships/customXml" Target="../ink/ink21.xml"/><Relationship Id="rId39" Type="http://schemas.openxmlformats.org/officeDocument/2006/relationships/image" Target="../media/image80.png"/><Relationship Id="rId50" Type="http://schemas.openxmlformats.org/officeDocument/2006/relationships/customXml" Target="../ink/ink37.xml"/><Relationship Id="rId104" Type="http://schemas.openxmlformats.org/officeDocument/2006/relationships/customXml" Target="../ink/ink64.xml"/><Relationship Id="rId125" Type="http://schemas.openxmlformats.org/officeDocument/2006/relationships/image" Target="../media/image123.png"/><Relationship Id="rId146" Type="http://schemas.openxmlformats.org/officeDocument/2006/relationships/customXml" Target="../ink/ink85.xml"/><Relationship Id="rId167" Type="http://schemas.openxmlformats.org/officeDocument/2006/relationships/image" Target="../media/image144.png"/><Relationship Id="rId188" Type="http://schemas.openxmlformats.org/officeDocument/2006/relationships/customXml" Target="../ink/ink106.xml"/><Relationship Id="rId71" Type="http://schemas.openxmlformats.org/officeDocument/2006/relationships/image" Target="../media/image96.png"/><Relationship Id="rId92" Type="http://schemas.openxmlformats.org/officeDocument/2006/relationships/customXml" Target="../ink/ink58.xml"/></Relationships>
</file>

<file path=ppt/slides/_rels/slide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customXml" Target="../ink/ink11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17" Type="http://schemas.openxmlformats.org/officeDocument/2006/relationships/customXml" Target="../ink/ink170.xml"/><Relationship Id="rId299" Type="http://schemas.openxmlformats.org/officeDocument/2006/relationships/customXml" Target="../ink/ink261.xml"/><Relationship Id="rId21" Type="http://schemas.openxmlformats.org/officeDocument/2006/relationships/customXml" Target="../ink/ink122.xml"/><Relationship Id="rId63" Type="http://schemas.openxmlformats.org/officeDocument/2006/relationships/customXml" Target="../ink/ink143.xml"/><Relationship Id="rId159" Type="http://schemas.openxmlformats.org/officeDocument/2006/relationships/customXml" Target="../ink/ink191.xml"/><Relationship Id="rId170" Type="http://schemas.openxmlformats.org/officeDocument/2006/relationships/image" Target="../media/image245.png"/><Relationship Id="rId226" Type="http://schemas.openxmlformats.org/officeDocument/2006/relationships/image" Target="../media/image273.png"/><Relationship Id="rId268" Type="http://schemas.openxmlformats.org/officeDocument/2006/relationships/image" Target="../media/image294.png"/><Relationship Id="rId32" Type="http://schemas.openxmlformats.org/officeDocument/2006/relationships/image" Target="../media/image176.png"/><Relationship Id="rId74" Type="http://schemas.openxmlformats.org/officeDocument/2006/relationships/image" Target="../media/image197.png"/><Relationship Id="rId128" Type="http://schemas.openxmlformats.org/officeDocument/2006/relationships/image" Target="../media/image224.png"/><Relationship Id="rId5" Type="http://schemas.openxmlformats.org/officeDocument/2006/relationships/customXml" Target="../ink/ink114.xml"/><Relationship Id="rId181" Type="http://schemas.openxmlformats.org/officeDocument/2006/relationships/customXml" Target="../ink/ink202.xml"/><Relationship Id="rId237" Type="http://schemas.openxmlformats.org/officeDocument/2006/relationships/customXml" Target="../ink/ink230.xml"/><Relationship Id="rId279" Type="http://schemas.openxmlformats.org/officeDocument/2006/relationships/customXml" Target="../ink/ink251.xml"/><Relationship Id="rId43" Type="http://schemas.openxmlformats.org/officeDocument/2006/relationships/customXml" Target="../ink/ink133.xml"/><Relationship Id="rId139" Type="http://schemas.openxmlformats.org/officeDocument/2006/relationships/customXml" Target="../ink/ink181.xml"/><Relationship Id="rId290" Type="http://schemas.openxmlformats.org/officeDocument/2006/relationships/image" Target="../media/image305.png"/><Relationship Id="rId304" Type="http://schemas.openxmlformats.org/officeDocument/2006/relationships/image" Target="../media/image312.png"/><Relationship Id="rId85" Type="http://schemas.openxmlformats.org/officeDocument/2006/relationships/customXml" Target="../ink/ink154.xml"/><Relationship Id="rId150" Type="http://schemas.openxmlformats.org/officeDocument/2006/relationships/image" Target="../media/image235.png"/><Relationship Id="rId192" Type="http://schemas.openxmlformats.org/officeDocument/2006/relationships/image" Target="../media/image256.png"/><Relationship Id="rId206" Type="http://schemas.openxmlformats.org/officeDocument/2006/relationships/image" Target="../media/image263.png"/><Relationship Id="rId248" Type="http://schemas.openxmlformats.org/officeDocument/2006/relationships/image" Target="../media/image284.png"/><Relationship Id="rId12" Type="http://schemas.openxmlformats.org/officeDocument/2006/relationships/image" Target="../media/image166.png"/><Relationship Id="rId108" Type="http://schemas.openxmlformats.org/officeDocument/2006/relationships/image" Target="../media/image214.png"/><Relationship Id="rId54" Type="http://schemas.openxmlformats.org/officeDocument/2006/relationships/image" Target="../media/image187.png"/><Relationship Id="rId96" Type="http://schemas.openxmlformats.org/officeDocument/2006/relationships/image" Target="../media/image208.png"/><Relationship Id="rId161" Type="http://schemas.openxmlformats.org/officeDocument/2006/relationships/customXml" Target="../ink/ink192.xml"/><Relationship Id="rId217" Type="http://schemas.openxmlformats.org/officeDocument/2006/relationships/customXml" Target="../ink/ink220.xml"/><Relationship Id="rId259" Type="http://schemas.openxmlformats.org/officeDocument/2006/relationships/customXml" Target="../ink/ink241.xml"/><Relationship Id="rId23" Type="http://schemas.openxmlformats.org/officeDocument/2006/relationships/customXml" Target="../ink/ink123.xml"/><Relationship Id="rId119" Type="http://schemas.openxmlformats.org/officeDocument/2006/relationships/customXml" Target="../ink/ink171.xml"/><Relationship Id="rId270" Type="http://schemas.openxmlformats.org/officeDocument/2006/relationships/image" Target="../media/image295.png"/><Relationship Id="rId44" Type="http://schemas.openxmlformats.org/officeDocument/2006/relationships/image" Target="../media/image182.png"/><Relationship Id="rId65" Type="http://schemas.openxmlformats.org/officeDocument/2006/relationships/customXml" Target="../ink/ink144.xml"/><Relationship Id="rId86" Type="http://schemas.openxmlformats.org/officeDocument/2006/relationships/image" Target="../media/image203.png"/><Relationship Id="rId130" Type="http://schemas.openxmlformats.org/officeDocument/2006/relationships/image" Target="../media/image225.png"/><Relationship Id="rId151" Type="http://schemas.openxmlformats.org/officeDocument/2006/relationships/customXml" Target="../ink/ink187.xml"/><Relationship Id="rId172" Type="http://schemas.openxmlformats.org/officeDocument/2006/relationships/image" Target="../media/image246.png"/><Relationship Id="rId193" Type="http://schemas.openxmlformats.org/officeDocument/2006/relationships/customXml" Target="../ink/ink208.xml"/><Relationship Id="rId207" Type="http://schemas.openxmlformats.org/officeDocument/2006/relationships/customXml" Target="../ink/ink215.xml"/><Relationship Id="rId228" Type="http://schemas.openxmlformats.org/officeDocument/2006/relationships/image" Target="../media/image274.png"/><Relationship Id="rId249" Type="http://schemas.openxmlformats.org/officeDocument/2006/relationships/customXml" Target="../ink/ink236.xml"/><Relationship Id="rId13" Type="http://schemas.openxmlformats.org/officeDocument/2006/relationships/customXml" Target="../ink/ink118.xml"/><Relationship Id="rId109" Type="http://schemas.openxmlformats.org/officeDocument/2006/relationships/customXml" Target="../ink/ink166.xml"/><Relationship Id="rId260" Type="http://schemas.openxmlformats.org/officeDocument/2006/relationships/image" Target="../media/image290.png"/><Relationship Id="rId281" Type="http://schemas.openxmlformats.org/officeDocument/2006/relationships/customXml" Target="../ink/ink252.xml"/><Relationship Id="rId34" Type="http://schemas.openxmlformats.org/officeDocument/2006/relationships/image" Target="../media/image177.png"/><Relationship Id="rId55" Type="http://schemas.openxmlformats.org/officeDocument/2006/relationships/customXml" Target="../ink/ink139.xml"/><Relationship Id="rId76" Type="http://schemas.openxmlformats.org/officeDocument/2006/relationships/image" Target="../media/image198.png"/><Relationship Id="rId97" Type="http://schemas.openxmlformats.org/officeDocument/2006/relationships/customXml" Target="../ink/ink160.xml"/><Relationship Id="rId120" Type="http://schemas.openxmlformats.org/officeDocument/2006/relationships/image" Target="../media/image220.png"/><Relationship Id="rId141" Type="http://schemas.openxmlformats.org/officeDocument/2006/relationships/customXml" Target="../ink/ink182.xml"/><Relationship Id="rId7" Type="http://schemas.openxmlformats.org/officeDocument/2006/relationships/customXml" Target="../ink/ink115.xml"/><Relationship Id="rId162" Type="http://schemas.openxmlformats.org/officeDocument/2006/relationships/image" Target="../media/image241.png"/><Relationship Id="rId183" Type="http://schemas.openxmlformats.org/officeDocument/2006/relationships/customXml" Target="../ink/ink203.xml"/><Relationship Id="rId218" Type="http://schemas.openxmlformats.org/officeDocument/2006/relationships/image" Target="../media/image269.png"/><Relationship Id="rId239" Type="http://schemas.openxmlformats.org/officeDocument/2006/relationships/customXml" Target="../ink/ink231.xml"/><Relationship Id="rId250" Type="http://schemas.openxmlformats.org/officeDocument/2006/relationships/image" Target="../media/image285.png"/><Relationship Id="rId271" Type="http://schemas.openxmlformats.org/officeDocument/2006/relationships/customXml" Target="../ink/ink247.xml"/><Relationship Id="rId292" Type="http://schemas.openxmlformats.org/officeDocument/2006/relationships/image" Target="../media/image306.png"/><Relationship Id="rId306" Type="http://schemas.openxmlformats.org/officeDocument/2006/relationships/image" Target="../media/image313.png"/><Relationship Id="rId24" Type="http://schemas.openxmlformats.org/officeDocument/2006/relationships/image" Target="../media/image172.png"/><Relationship Id="rId45" Type="http://schemas.openxmlformats.org/officeDocument/2006/relationships/customXml" Target="../ink/ink134.xml"/><Relationship Id="rId66" Type="http://schemas.openxmlformats.org/officeDocument/2006/relationships/image" Target="../media/image193.png"/><Relationship Id="rId87" Type="http://schemas.openxmlformats.org/officeDocument/2006/relationships/customXml" Target="../ink/ink155.xml"/><Relationship Id="rId110" Type="http://schemas.openxmlformats.org/officeDocument/2006/relationships/image" Target="../media/image215.png"/><Relationship Id="rId131" Type="http://schemas.openxmlformats.org/officeDocument/2006/relationships/customXml" Target="../ink/ink177.xml"/><Relationship Id="rId152" Type="http://schemas.openxmlformats.org/officeDocument/2006/relationships/image" Target="../media/image236.png"/><Relationship Id="rId173" Type="http://schemas.openxmlformats.org/officeDocument/2006/relationships/customXml" Target="../ink/ink198.xml"/><Relationship Id="rId194" Type="http://schemas.openxmlformats.org/officeDocument/2006/relationships/image" Target="../media/image257.png"/><Relationship Id="rId208" Type="http://schemas.openxmlformats.org/officeDocument/2006/relationships/image" Target="../media/image264.png"/><Relationship Id="rId229" Type="http://schemas.openxmlformats.org/officeDocument/2006/relationships/customXml" Target="../ink/ink226.xml"/><Relationship Id="rId240" Type="http://schemas.openxmlformats.org/officeDocument/2006/relationships/image" Target="../media/image280.png"/><Relationship Id="rId261" Type="http://schemas.openxmlformats.org/officeDocument/2006/relationships/customXml" Target="../ink/ink242.xml"/><Relationship Id="rId14" Type="http://schemas.openxmlformats.org/officeDocument/2006/relationships/image" Target="../media/image167.png"/><Relationship Id="rId35" Type="http://schemas.openxmlformats.org/officeDocument/2006/relationships/customXml" Target="../ink/ink129.xml"/><Relationship Id="rId56" Type="http://schemas.openxmlformats.org/officeDocument/2006/relationships/image" Target="../media/image188.png"/><Relationship Id="rId77" Type="http://schemas.openxmlformats.org/officeDocument/2006/relationships/customXml" Target="../ink/ink150.xml"/><Relationship Id="rId100" Type="http://schemas.openxmlformats.org/officeDocument/2006/relationships/image" Target="../media/image210.png"/><Relationship Id="rId282" Type="http://schemas.openxmlformats.org/officeDocument/2006/relationships/image" Target="../media/image301.png"/><Relationship Id="rId8" Type="http://schemas.openxmlformats.org/officeDocument/2006/relationships/image" Target="../media/image164.png"/><Relationship Id="rId98" Type="http://schemas.openxmlformats.org/officeDocument/2006/relationships/image" Target="../media/image209.png"/><Relationship Id="rId121" Type="http://schemas.openxmlformats.org/officeDocument/2006/relationships/customXml" Target="../ink/ink172.xml"/><Relationship Id="rId142" Type="http://schemas.openxmlformats.org/officeDocument/2006/relationships/image" Target="../media/image231.png"/><Relationship Id="rId163" Type="http://schemas.openxmlformats.org/officeDocument/2006/relationships/customXml" Target="../ink/ink193.xml"/><Relationship Id="rId184" Type="http://schemas.openxmlformats.org/officeDocument/2006/relationships/image" Target="../media/image252.png"/><Relationship Id="rId219" Type="http://schemas.openxmlformats.org/officeDocument/2006/relationships/customXml" Target="../ink/ink221.xml"/><Relationship Id="rId230" Type="http://schemas.openxmlformats.org/officeDocument/2006/relationships/image" Target="../media/image275.png"/><Relationship Id="rId251" Type="http://schemas.openxmlformats.org/officeDocument/2006/relationships/customXml" Target="../ink/ink237.xml"/><Relationship Id="rId25" Type="http://schemas.openxmlformats.org/officeDocument/2006/relationships/customXml" Target="../ink/ink124.xml"/><Relationship Id="rId46" Type="http://schemas.openxmlformats.org/officeDocument/2006/relationships/image" Target="../media/image183.png"/><Relationship Id="rId67" Type="http://schemas.openxmlformats.org/officeDocument/2006/relationships/customXml" Target="../ink/ink145.xml"/><Relationship Id="rId272" Type="http://schemas.openxmlformats.org/officeDocument/2006/relationships/image" Target="../media/image296.png"/><Relationship Id="rId293" Type="http://schemas.openxmlformats.org/officeDocument/2006/relationships/customXml" Target="../ink/ink258.xml"/><Relationship Id="rId307" Type="http://schemas.openxmlformats.org/officeDocument/2006/relationships/customXml" Target="../ink/ink265.xml"/><Relationship Id="rId88" Type="http://schemas.openxmlformats.org/officeDocument/2006/relationships/image" Target="../media/image204.png"/><Relationship Id="rId111" Type="http://schemas.openxmlformats.org/officeDocument/2006/relationships/customXml" Target="../ink/ink167.xml"/><Relationship Id="rId132" Type="http://schemas.openxmlformats.org/officeDocument/2006/relationships/image" Target="../media/image226.png"/><Relationship Id="rId153" Type="http://schemas.openxmlformats.org/officeDocument/2006/relationships/customXml" Target="../ink/ink188.xml"/><Relationship Id="rId174" Type="http://schemas.openxmlformats.org/officeDocument/2006/relationships/image" Target="../media/image247.png"/><Relationship Id="rId195" Type="http://schemas.openxmlformats.org/officeDocument/2006/relationships/customXml" Target="../ink/ink209.xml"/><Relationship Id="rId209" Type="http://schemas.openxmlformats.org/officeDocument/2006/relationships/customXml" Target="../ink/ink216.xml"/><Relationship Id="rId220" Type="http://schemas.openxmlformats.org/officeDocument/2006/relationships/image" Target="../media/image270.png"/><Relationship Id="rId241" Type="http://schemas.openxmlformats.org/officeDocument/2006/relationships/customXml" Target="../ink/ink232.xml"/><Relationship Id="rId15" Type="http://schemas.openxmlformats.org/officeDocument/2006/relationships/customXml" Target="../ink/ink119.xml"/><Relationship Id="rId36" Type="http://schemas.openxmlformats.org/officeDocument/2006/relationships/image" Target="../media/image178.png"/><Relationship Id="rId57" Type="http://schemas.openxmlformats.org/officeDocument/2006/relationships/customXml" Target="../ink/ink140.xml"/><Relationship Id="rId262" Type="http://schemas.openxmlformats.org/officeDocument/2006/relationships/image" Target="../media/image291.png"/><Relationship Id="rId283" Type="http://schemas.openxmlformats.org/officeDocument/2006/relationships/customXml" Target="../ink/ink253.xml"/><Relationship Id="rId78" Type="http://schemas.openxmlformats.org/officeDocument/2006/relationships/image" Target="../media/image199.png"/><Relationship Id="rId99" Type="http://schemas.openxmlformats.org/officeDocument/2006/relationships/customXml" Target="../ink/ink161.xml"/><Relationship Id="rId101" Type="http://schemas.openxmlformats.org/officeDocument/2006/relationships/customXml" Target="../ink/ink162.xml"/><Relationship Id="rId122" Type="http://schemas.openxmlformats.org/officeDocument/2006/relationships/image" Target="../media/image221.png"/><Relationship Id="rId143" Type="http://schemas.openxmlformats.org/officeDocument/2006/relationships/customXml" Target="../ink/ink183.xml"/><Relationship Id="rId164" Type="http://schemas.openxmlformats.org/officeDocument/2006/relationships/image" Target="../media/image242.png"/><Relationship Id="rId185" Type="http://schemas.openxmlformats.org/officeDocument/2006/relationships/customXml" Target="../ink/ink204.xml"/><Relationship Id="rId9" Type="http://schemas.openxmlformats.org/officeDocument/2006/relationships/customXml" Target="../ink/ink116.xml"/><Relationship Id="rId210" Type="http://schemas.openxmlformats.org/officeDocument/2006/relationships/image" Target="../media/image265.png"/><Relationship Id="rId26" Type="http://schemas.openxmlformats.org/officeDocument/2006/relationships/image" Target="../media/image173.png"/><Relationship Id="rId231" Type="http://schemas.openxmlformats.org/officeDocument/2006/relationships/customXml" Target="../ink/ink227.xml"/><Relationship Id="rId252" Type="http://schemas.openxmlformats.org/officeDocument/2006/relationships/image" Target="../media/image286.png"/><Relationship Id="rId273" Type="http://schemas.openxmlformats.org/officeDocument/2006/relationships/customXml" Target="../ink/ink248.xml"/><Relationship Id="rId294" Type="http://schemas.openxmlformats.org/officeDocument/2006/relationships/image" Target="../media/image307.png"/><Relationship Id="rId308" Type="http://schemas.openxmlformats.org/officeDocument/2006/relationships/image" Target="../media/image314.png"/><Relationship Id="rId47" Type="http://schemas.openxmlformats.org/officeDocument/2006/relationships/customXml" Target="../ink/ink135.xml"/><Relationship Id="rId68" Type="http://schemas.openxmlformats.org/officeDocument/2006/relationships/image" Target="../media/image194.png"/><Relationship Id="rId89" Type="http://schemas.openxmlformats.org/officeDocument/2006/relationships/customXml" Target="../ink/ink156.xml"/><Relationship Id="rId112" Type="http://schemas.openxmlformats.org/officeDocument/2006/relationships/image" Target="../media/image216.png"/><Relationship Id="rId133" Type="http://schemas.openxmlformats.org/officeDocument/2006/relationships/customXml" Target="../ink/ink178.xml"/><Relationship Id="rId154" Type="http://schemas.openxmlformats.org/officeDocument/2006/relationships/image" Target="../media/image237.png"/><Relationship Id="rId175" Type="http://schemas.openxmlformats.org/officeDocument/2006/relationships/customXml" Target="../ink/ink199.xml"/><Relationship Id="rId196" Type="http://schemas.openxmlformats.org/officeDocument/2006/relationships/image" Target="../media/image258.png"/><Relationship Id="rId200" Type="http://schemas.openxmlformats.org/officeDocument/2006/relationships/image" Target="../media/image260.png"/><Relationship Id="rId16" Type="http://schemas.openxmlformats.org/officeDocument/2006/relationships/image" Target="../media/image168.png"/><Relationship Id="rId221" Type="http://schemas.openxmlformats.org/officeDocument/2006/relationships/customXml" Target="../ink/ink222.xml"/><Relationship Id="rId242" Type="http://schemas.openxmlformats.org/officeDocument/2006/relationships/image" Target="../media/image281.png"/><Relationship Id="rId263" Type="http://schemas.openxmlformats.org/officeDocument/2006/relationships/customXml" Target="../ink/ink243.xml"/><Relationship Id="rId284" Type="http://schemas.openxmlformats.org/officeDocument/2006/relationships/image" Target="../media/image302.png"/><Relationship Id="rId37" Type="http://schemas.openxmlformats.org/officeDocument/2006/relationships/customXml" Target="../ink/ink130.xml"/><Relationship Id="rId58" Type="http://schemas.openxmlformats.org/officeDocument/2006/relationships/image" Target="../media/image189.png"/><Relationship Id="rId79" Type="http://schemas.openxmlformats.org/officeDocument/2006/relationships/customXml" Target="../ink/ink151.xml"/><Relationship Id="rId102" Type="http://schemas.openxmlformats.org/officeDocument/2006/relationships/image" Target="../media/image211.png"/><Relationship Id="rId123" Type="http://schemas.openxmlformats.org/officeDocument/2006/relationships/customXml" Target="../ink/ink173.xml"/><Relationship Id="rId144" Type="http://schemas.openxmlformats.org/officeDocument/2006/relationships/image" Target="../media/image232.png"/><Relationship Id="rId90" Type="http://schemas.openxmlformats.org/officeDocument/2006/relationships/image" Target="../media/image205.png"/><Relationship Id="rId165" Type="http://schemas.openxmlformats.org/officeDocument/2006/relationships/customXml" Target="../ink/ink194.xml"/><Relationship Id="rId186" Type="http://schemas.openxmlformats.org/officeDocument/2006/relationships/image" Target="../media/image253.png"/><Relationship Id="rId211" Type="http://schemas.openxmlformats.org/officeDocument/2006/relationships/customXml" Target="../ink/ink217.xml"/><Relationship Id="rId232" Type="http://schemas.openxmlformats.org/officeDocument/2006/relationships/image" Target="../media/image276.png"/><Relationship Id="rId253" Type="http://schemas.openxmlformats.org/officeDocument/2006/relationships/customXml" Target="../ink/ink238.xml"/><Relationship Id="rId274" Type="http://schemas.openxmlformats.org/officeDocument/2006/relationships/image" Target="../media/image297.png"/><Relationship Id="rId295" Type="http://schemas.openxmlformats.org/officeDocument/2006/relationships/customXml" Target="../ink/ink259.xml"/><Relationship Id="rId309" Type="http://schemas.openxmlformats.org/officeDocument/2006/relationships/customXml" Target="../ink/ink266.xml"/><Relationship Id="rId27" Type="http://schemas.openxmlformats.org/officeDocument/2006/relationships/customXml" Target="../ink/ink125.xml"/><Relationship Id="rId48" Type="http://schemas.openxmlformats.org/officeDocument/2006/relationships/image" Target="../media/image184.png"/><Relationship Id="rId69" Type="http://schemas.openxmlformats.org/officeDocument/2006/relationships/customXml" Target="../ink/ink146.xml"/><Relationship Id="rId113" Type="http://schemas.openxmlformats.org/officeDocument/2006/relationships/customXml" Target="../ink/ink168.xml"/><Relationship Id="rId134" Type="http://schemas.openxmlformats.org/officeDocument/2006/relationships/image" Target="../media/image227.png"/><Relationship Id="rId80" Type="http://schemas.openxmlformats.org/officeDocument/2006/relationships/image" Target="../media/image200.png"/><Relationship Id="rId155" Type="http://schemas.openxmlformats.org/officeDocument/2006/relationships/customXml" Target="../ink/ink189.xml"/><Relationship Id="rId176" Type="http://schemas.openxmlformats.org/officeDocument/2006/relationships/image" Target="../media/image248.png"/><Relationship Id="rId197" Type="http://schemas.openxmlformats.org/officeDocument/2006/relationships/customXml" Target="../ink/ink210.xml"/><Relationship Id="rId201" Type="http://schemas.openxmlformats.org/officeDocument/2006/relationships/customXml" Target="../ink/ink212.xml"/><Relationship Id="rId222" Type="http://schemas.openxmlformats.org/officeDocument/2006/relationships/image" Target="../media/image271.png"/><Relationship Id="rId243" Type="http://schemas.openxmlformats.org/officeDocument/2006/relationships/customXml" Target="../ink/ink233.xml"/><Relationship Id="rId264" Type="http://schemas.openxmlformats.org/officeDocument/2006/relationships/image" Target="../media/image292.png"/><Relationship Id="rId285" Type="http://schemas.openxmlformats.org/officeDocument/2006/relationships/customXml" Target="../ink/ink254.xml"/><Relationship Id="rId17" Type="http://schemas.openxmlformats.org/officeDocument/2006/relationships/customXml" Target="../ink/ink120.xml"/><Relationship Id="rId38" Type="http://schemas.openxmlformats.org/officeDocument/2006/relationships/image" Target="../media/image179.png"/><Relationship Id="rId59" Type="http://schemas.openxmlformats.org/officeDocument/2006/relationships/customXml" Target="../ink/ink141.xml"/><Relationship Id="rId103" Type="http://schemas.openxmlformats.org/officeDocument/2006/relationships/customXml" Target="../ink/ink163.xml"/><Relationship Id="rId124" Type="http://schemas.openxmlformats.org/officeDocument/2006/relationships/image" Target="../media/image222.png"/><Relationship Id="rId310" Type="http://schemas.openxmlformats.org/officeDocument/2006/relationships/image" Target="../media/image315.png"/><Relationship Id="rId70" Type="http://schemas.openxmlformats.org/officeDocument/2006/relationships/image" Target="../media/image195.png"/><Relationship Id="rId91" Type="http://schemas.openxmlformats.org/officeDocument/2006/relationships/customXml" Target="../ink/ink157.xml"/><Relationship Id="rId145" Type="http://schemas.openxmlformats.org/officeDocument/2006/relationships/customXml" Target="../ink/ink184.xml"/><Relationship Id="rId166" Type="http://schemas.openxmlformats.org/officeDocument/2006/relationships/image" Target="../media/image243.png"/><Relationship Id="rId187" Type="http://schemas.openxmlformats.org/officeDocument/2006/relationships/customXml" Target="../ink/ink205.xml"/><Relationship Id="rId1" Type="http://schemas.openxmlformats.org/officeDocument/2006/relationships/slideLayout" Target="../slideLayouts/slideLayout7.xml"/><Relationship Id="rId212" Type="http://schemas.openxmlformats.org/officeDocument/2006/relationships/image" Target="../media/image266.png"/><Relationship Id="rId233" Type="http://schemas.openxmlformats.org/officeDocument/2006/relationships/customXml" Target="../ink/ink228.xml"/><Relationship Id="rId254" Type="http://schemas.openxmlformats.org/officeDocument/2006/relationships/image" Target="../media/image287.png"/><Relationship Id="rId28" Type="http://schemas.openxmlformats.org/officeDocument/2006/relationships/image" Target="../media/image174.png"/><Relationship Id="rId49" Type="http://schemas.openxmlformats.org/officeDocument/2006/relationships/customXml" Target="../ink/ink136.xml"/><Relationship Id="rId114" Type="http://schemas.openxmlformats.org/officeDocument/2006/relationships/image" Target="../media/image217.png"/><Relationship Id="rId275" Type="http://schemas.openxmlformats.org/officeDocument/2006/relationships/customXml" Target="../ink/ink249.xml"/><Relationship Id="rId296" Type="http://schemas.openxmlformats.org/officeDocument/2006/relationships/image" Target="../media/image308.png"/><Relationship Id="rId300" Type="http://schemas.openxmlformats.org/officeDocument/2006/relationships/image" Target="../media/image310.png"/><Relationship Id="rId60" Type="http://schemas.openxmlformats.org/officeDocument/2006/relationships/image" Target="../media/image190.png"/><Relationship Id="rId81" Type="http://schemas.openxmlformats.org/officeDocument/2006/relationships/customXml" Target="../ink/ink152.xml"/><Relationship Id="rId135" Type="http://schemas.openxmlformats.org/officeDocument/2006/relationships/customXml" Target="../ink/ink179.xml"/><Relationship Id="rId156" Type="http://schemas.openxmlformats.org/officeDocument/2006/relationships/image" Target="../media/image238.png"/><Relationship Id="rId177" Type="http://schemas.openxmlformats.org/officeDocument/2006/relationships/customXml" Target="../ink/ink200.xml"/><Relationship Id="rId198" Type="http://schemas.openxmlformats.org/officeDocument/2006/relationships/image" Target="../media/image259.png"/><Relationship Id="rId202" Type="http://schemas.openxmlformats.org/officeDocument/2006/relationships/image" Target="../media/image261.png"/><Relationship Id="rId223" Type="http://schemas.openxmlformats.org/officeDocument/2006/relationships/customXml" Target="../ink/ink223.xml"/><Relationship Id="rId244" Type="http://schemas.openxmlformats.org/officeDocument/2006/relationships/image" Target="../media/image282.png"/><Relationship Id="rId18" Type="http://schemas.openxmlformats.org/officeDocument/2006/relationships/image" Target="../media/image169.png"/><Relationship Id="rId39" Type="http://schemas.openxmlformats.org/officeDocument/2006/relationships/customXml" Target="../ink/ink131.xml"/><Relationship Id="rId265" Type="http://schemas.openxmlformats.org/officeDocument/2006/relationships/customXml" Target="../ink/ink244.xml"/><Relationship Id="rId286" Type="http://schemas.openxmlformats.org/officeDocument/2006/relationships/image" Target="../media/image303.png"/><Relationship Id="rId50" Type="http://schemas.openxmlformats.org/officeDocument/2006/relationships/image" Target="../media/image185.png"/><Relationship Id="rId104" Type="http://schemas.openxmlformats.org/officeDocument/2006/relationships/image" Target="../media/image212.png"/><Relationship Id="rId125" Type="http://schemas.openxmlformats.org/officeDocument/2006/relationships/customXml" Target="../ink/ink174.xml"/><Relationship Id="rId146" Type="http://schemas.openxmlformats.org/officeDocument/2006/relationships/image" Target="../media/image233.png"/><Relationship Id="rId167" Type="http://schemas.openxmlformats.org/officeDocument/2006/relationships/customXml" Target="../ink/ink195.xml"/><Relationship Id="rId188" Type="http://schemas.openxmlformats.org/officeDocument/2006/relationships/image" Target="../media/image254.png"/><Relationship Id="rId311" Type="http://schemas.openxmlformats.org/officeDocument/2006/relationships/customXml" Target="../ink/ink267.xml"/><Relationship Id="rId71" Type="http://schemas.openxmlformats.org/officeDocument/2006/relationships/customXml" Target="../ink/ink147.xml"/><Relationship Id="rId92" Type="http://schemas.openxmlformats.org/officeDocument/2006/relationships/image" Target="../media/image206.png"/><Relationship Id="rId213" Type="http://schemas.openxmlformats.org/officeDocument/2006/relationships/customXml" Target="../ink/ink218.xml"/><Relationship Id="rId234" Type="http://schemas.openxmlformats.org/officeDocument/2006/relationships/image" Target="../media/image277.png"/><Relationship Id="rId2" Type="http://schemas.openxmlformats.org/officeDocument/2006/relationships/notesSlide" Target="../notesSlides/notesSlide2.xml"/><Relationship Id="rId29" Type="http://schemas.openxmlformats.org/officeDocument/2006/relationships/customXml" Target="../ink/ink126.xml"/><Relationship Id="rId255" Type="http://schemas.openxmlformats.org/officeDocument/2006/relationships/customXml" Target="../ink/ink239.xml"/><Relationship Id="rId276" Type="http://schemas.openxmlformats.org/officeDocument/2006/relationships/image" Target="../media/image298.png"/><Relationship Id="rId297" Type="http://schemas.openxmlformats.org/officeDocument/2006/relationships/customXml" Target="../ink/ink260.xml"/><Relationship Id="rId40" Type="http://schemas.openxmlformats.org/officeDocument/2006/relationships/image" Target="../media/image180.png"/><Relationship Id="rId115" Type="http://schemas.openxmlformats.org/officeDocument/2006/relationships/customXml" Target="../ink/ink169.xml"/><Relationship Id="rId136" Type="http://schemas.openxmlformats.org/officeDocument/2006/relationships/image" Target="../media/image228.png"/><Relationship Id="rId157" Type="http://schemas.openxmlformats.org/officeDocument/2006/relationships/customXml" Target="../ink/ink190.xml"/><Relationship Id="rId178" Type="http://schemas.openxmlformats.org/officeDocument/2006/relationships/image" Target="../media/image249.png"/><Relationship Id="rId301" Type="http://schemas.openxmlformats.org/officeDocument/2006/relationships/customXml" Target="../ink/ink262.xml"/><Relationship Id="rId61" Type="http://schemas.openxmlformats.org/officeDocument/2006/relationships/customXml" Target="../ink/ink142.xml"/><Relationship Id="rId82" Type="http://schemas.openxmlformats.org/officeDocument/2006/relationships/image" Target="../media/image201.png"/><Relationship Id="rId199" Type="http://schemas.openxmlformats.org/officeDocument/2006/relationships/customXml" Target="../ink/ink211.xml"/><Relationship Id="rId203" Type="http://schemas.openxmlformats.org/officeDocument/2006/relationships/customXml" Target="../ink/ink213.xml"/><Relationship Id="rId19" Type="http://schemas.openxmlformats.org/officeDocument/2006/relationships/customXml" Target="../ink/ink121.xml"/><Relationship Id="rId224" Type="http://schemas.openxmlformats.org/officeDocument/2006/relationships/image" Target="../media/image272.png"/><Relationship Id="rId245" Type="http://schemas.openxmlformats.org/officeDocument/2006/relationships/customXml" Target="../ink/ink234.xml"/><Relationship Id="rId266" Type="http://schemas.openxmlformats.org/officeDocument/2006/relationships/image" Target="../media/image293.png"/><Relationship Id="rId287" Type="http://schemas.openxmlformats.org/officeDocument/2006/relationships/customXml" Target="../ink/ink255.xml"/><Relationship Id="rId30" Type="http://schemas.openxmlformats.org/officeDocument/2006/relationships/image" Target="../media/image175.png"/><Relationship Id="rId105" Type="http://schemas.openxmlformats.org/officeDocument/2006/relationships/customXml" Target="../ink/ink164.xml"/><Relationship Id="rId126" Type="http://schemas.openxmlformats.org/officeDocument/2006/relationships/image" Target="../media/image223.png"/><Relationship Id="rId147" Type="http://schemas.openxmlformats.org/officeDocument/2006/relationships/customXml" Target="../ink/ink185.xml"/><Relationship Id="rId168" Type="http://schemas.openxmlformats.org/officeDocument/2006/relationships/image" Target="../media/image244.png"/><Relationship Id="rId312" Type="http://schemas.openxmlformats.org/officeDocument/2006/relationships/image" Target="../media/image316.png"/><Relationship Id="rId51" Type="http://schemas.openxmlformats.org/officeDocument/2006/relationships/customXml" Target="../ink/ink137.xml"/><Relationship Id="rId72" Type="http://schemas.openxmlformats.org/officeDocument/2006/relationships/image" Target="../media/image196.png"/><Relationship Id="rId93" Type="http://schemas.openxmlformats.org/officeDocument/2006/relationships/customXml" Target="../ink/ink158.xml"/><Relationship Id="rId189" Type="http://schemas.openxmlformats.org/officeDocument/2006/relationships/customXml" Target="../ink/ink206.xml"/><Relationship Id="rId3" Type="http://schemas.openxmlformats.org/officeDocument/2006/relationships/image" Target="../media/image1400.png"/><Relationship Id="rId214" Type="http://schemas.openxmlformats.org/officeDocument/2006/relationships/image" Target="../media/image267.png"/><Relationship Id="rId235" Type="http://schemas.openxmlformats.org/officeDocument/2006/relationships/customXml" Target="../ink/ink229.xml"/><Relationship Id="rId256" Type="http://schemas.openxmlformats.org/officeDocument/2006/relationships/image" Target="../media/image288.png"/><Relationship Id="rId277" Type="http://schemas.openxmlformats.org/officeDocument/2006/relationships/customXml" Target="../ink/ink250.xml"/><Relationship Id="rId298" Type="http://schemas.openxmlformats.org/officeDocument/2006/relationships/image" Target="../media/image309.png"/><Relationship Id="rId116" Type="http://schemas.openxmlformats.org/officeDocument/2006/relationships/image" Target="../media/image218.png"/><Relationship Id="rId137" Type="http://schemas.openxmlformats.org/officeDocument/2006/relationships/customXml" Target="../ink/ink180.xml"/><Relationship Id="rId158" Type="http://schemas.openxmlformats.org/officeDocument/2006/relationships/image" Target="../media/image239.png"/><Relationship Id="rId302" Type="http://schemas.openxmlformats.org/officeDocument/2006/relationships/image" Target="../media/image311.png"/><Relationship Id="rId20" Type="http://schemas.openxmlformats.org/officeDocument/2006/relationships/image" Target="../media/image170.png"/><Relationship Id="rId41" Type="http://schemas.openxmlformats.org/officeDocument/2006/relationships/customXml" Target="../ink/ink132.xml"/><Relationship Id="rId62" Type="http://schemas.openxmlformats.org/officeDocument/2006/relationships/image" Target="../media/image191.png"/><Relationship Id="rId83" Type="http://schemas.openxmlformats.org/officeDocument/2006/relationships/customXml" Target="../ink/ink153.xml"/><Relationship Id="rId179" Type="http://schemas.openxmlformats.org/officeDocument/2006/relationships/customXml" Target="../ink/ink201.xml"/><Relationship Id="rId190" Type="http://schemas.openxmlformats.org/officeDocument/2006/relationships/image" Target="../media/image255.png"/><Relationship Id="rId204" Type="http://schemas.openxmlformats.org/officeDocument/2006/relationships/image" Target="../media/image262.png"/><Relationship Id="rId225" Type="http://schemas.openxmlformats.org/officeDocument/2006/relationships/customXml" Target="../ink/ink224.xml"/><Relationship Id="rId246" Type="http://schemas.openxmlformats.org/officeDocument/2006/relationships/image" Target="../media/image283.png"/><Relationship Id="rId267" Type="http://schemas.openxmlformats.org/officeDocument/2006/relationships/customXml" Target="../ink/ink245.xml"/><Relationship Id="rId288" Type="http://schemas.openxmlformats.org/officeDocument/2006/relationships/image" Target="../media/image304.png"/><Relationship Id="rId106" Type="http://schemas.openxmlformats.org/officeDocument/2006/relationships/image" Target="../media/image213.png"/><Relationship Id="rId127" Type="http://schemas.openxmlformats.org/officeDocument/2006/relationships/customXml" Target="../ink/ink175.xml"/><Relationship Id="rId10" Type="http://schemas.openxmlformats.org/officeDocument/2006/relationships/image" Target="../media/image165.png"/><Relationship Id="rId31" Type="http://schemas.openxmlformats.org/officeDocument/2006/relationships/customXml" Target="../ink/ink127.xml"/><Relationship Id="rId52" Type="http://schemas.openxmlformats.org/officeDocument/2006/relationships/image" Target="../media/image186.png"/><Relationship Id="rId73" Type="http://schemas.openxmlformats.org/officeDocument/2006/relationships/customXml" Target="../ink/ink148.xml"/><Relationship Id="rId94" Type="http://schemas.openxmlformats.org/officeDocument/2006/relationships/image" Target="../media/image207.png"/><Relationship Id="rId148" Type="http://schemas.openxmlformats.org/officeDocument/2006/relationships/image" Target="../media/image234.png"/><Relationship Id="rId169" Type="http://schemas.openxmlformats.org/officeDocument/2006/relationships/customXml" Target="../ink/ink196.xml"/><Relationship Id="rId4" Type="http://schemas.openxmlformats.org/officeDocument/2006/relationships/image" Target="../media/image1510.png"/><Relationship Id="rId180" Type="http://schemas.openxmlformats.org/officeDocument/2006/relationships/image" Target="../media/image250.png"/><Relationship Id="rId215" Type="http://schemas.openxmlformats.org/officeDocument/2006/relationships/customXml" Target="../ink/ink219.xml"/><Relationship Id="rId236" Type="http://schemas.openxmlformats.org/officeDocument/2006/relationships/image" Target="../media/image278.png"/><Relationship Id="rId257" Type="http://schemas.openxmlformats.org/officeDocument/2006/relationships/customXml" Target="../ink/ink240.xml"/><Relationship Id="rId278" Type="http://schemas.openxmlformats.org/officeDocument/2006/relationships/image" Target="../media/image299.png"/><Relationship Id="rId303" Type="http://schemas.openxmlformats.org/officeDocument/2006/relationships/customXml" Target="../ink/ink263.xml"/><Relationship Id="rId42" Type="http://schemas.openxmlformats.org/officeDocument/2006/relationships/image" Target="../media/image181.png"/><Relationship Id="rId84" Type="http://schemas.openxmlformats.org/officeDocument/2006/relationships/image" Target="../media/image202.png"/><Relationship Id="rId138" Type="http://schemas.openxmlformats.org/officeDocument/2006/relationships/image" Target="../media/image229.png"/><Relationship Id="rId191" Type="http://schemas.openxmlformats.org/officeDocument/2006/relationships/customXml" Target="../ink/ink207.xml"/><Relationship Id="rId205" Type="http://schemas.openxmlformats.org/officeDocument/2006/relationships/customXml" Target="../ink/ink214.xml"/><Relationship Id="rId247" Type="http://schemas.openxmlformats.org/officeDocument/2006/relationships/customXml" Target="../ink/ink235.xml"/><Relationship Id="rId107" Type="http://schemas.openxmlformats.org/officeDocument/2006/relationships/customXml" Target="../ink/ink165.xml"/><Relationship Id="rId289" Type="http://schemas.openxmlformats.org/officeDocument/2006/relationships/customXml" Target="../ink/ink256.xml"/><Relationship Id="rId11" Type="http://schemas.openxmlformats.org/officeDocument/2006/relationships/customXml" Target="../ink/ink117.xml"/><Relationship Id="rId53" Type="http://schemas.openxmlformats.org/officeDocument/2006/relationships/customXml" Target="../ink/ink138.xml"/><Relationship Id="rId149" Type="http://schemas.openxmlformats.org/officeDocument/2006/relationships/customXml" Target="../ink/ink186.xml"/><Relationship Id="rId95" Type="http://schemas.openxmlformats.org/officeDocument/2006/relationships/customXml" Target="../ink/ink159.xml"/><Relationship Id="rId160" Type="http://schemas.openxmlformats.org/officeDocument/2006/relationships/image" Target="../media/image240.png"/><Relationship Id="rId216" Type="http://schemas.openxmlformats.org/officeDocument/2006/relationships/image" Target="../media/image268.png"/><Relationship Id="rId258" Type="http://schemas.openxmlformats.org/officeDocument/2006/relationships/image" Target="../media/image289.png"/><Relationship Id="rId22" Type="http://schemas.openxmlformats.org/officeDocument/2006/relationships/image" Target="../media/image171.png"/><Relationship Id="rId64" Type="http://schemas.openxmlformats.org/officeDocument/2006/relationships/image" Target="../media/image192.png"/><Relationship Id="rId118" Type="http://schemas.openxmlformats.org/officeDocument/2006/relationships/image" Target="../media/image219.png"/><Relationship Id="rId171" Type="http://schemas.openxmlformats.org/officeDocument/2006/relationships/customXml" Target="../ink/ink197.xml"/><Relationship Id="rId227" Type="http://schemas.openxmlformats.org/officeDocument/2006/relationships/customXml" Target="../ink/ink225.xml"/><Relationship Id="rId269" Type="http://schemas.openxmlformats.org/officeDocument/2006/relationships/customXml" Target="../ink/ink246.xml"/><Relationship Id="rId33" Type="http://schemas.openxmlformats.org/officeDocument/2006/relationships/customXml" Target="../ink/ink128.xml"/><Relationship Id="rId129" Type="http://schemas.openxmlformats.org/officeDocument/2006/relationships/customXml" Target="../ink/ink176.xml"/><Relationship Id="rId280" Type="http://schemas.openxmlformats.org/officeDocument/2006/relationships/image" Target="../media/image300.png"/><Relationship Id="rId75" Type="http://schemas.openxmlformats.org/officeDocument/2006/relationships/customXml" Target="../ink/ink149.xml"/><Relationship Id="rId140" Type="http://schemas.openxmlformats.org/officeDocument/2006/relationships/image" Target="../media/image230.png"/><Relationship Id="rId182" Type="http://schemas.openxmlformats.org/officeDocument/2006/relationships/image" Target="../media/image251.png"/><Relationship Id="rId6" Type="http://schemas.openxmlformats.org/officeDocument/2006/relationships/image" Target="../media/image163.png"/><Relationship Id="rId238" Type="http://schemas.openxmlformats.org/officeDocument/2006/relationships/image" Target="../media/image279.png"/><Relationship Id="rId291" Type="http://schemas.openxmlformats.org/officeDocument/2006/relationships/customXml" Target="../ink/ink257.xml"/><Relationship Id="rId305" Type="http://schemas.openxmlformats.org/officeDocument/2006/relationships/customXml" Target="../ink/ink264.xml"/></Relationships>
</file>

<file path=ppt/slides/_rels/slide7.xml.rels><?xml version="1.0" encoding="UTF-8" standalone="yes"?>
<Relationships xmlns="http://schemas.openxmlformats.org/package/2006/relationships"><Relationship Id="rId117" Type="http://schemas.openxmlformats.org/officeDocument/2006/relationships/customXml" Target="../ink/ink323.xml"/><Relationship Id="rId21" Type="http://schemas.openxmlformats.org/officeDocument/2006/relationships/customXml" Target="../ink/ink275.xml"/><Relationship Id="rId42" Type="http://schemas.openxmlformats.org/officeDocument/2006/relationships/image" Target="../media/image334.png"/><Relationship Id="rId63" Type="http://schemas.openxmlformats.org/officeDocument/2006/relationships/customXml" Target="../ink/ink296.xml"/><Relationship Id="rId84" Type="http://schemas.openxmlformats.org/officeDocument/2006/relationships/image" Target="../media/image355.png"/><Relationship Id="rId138" Type="http://schemas.openxmlformats.org/officeDocument/2006/relationships/image" Target="../media/image382.png"/><Relationship Id="rId159" Type="http://schemas.openxmlformats.org/officeDocument/2006/relationships/customXml" Target="../ink/ink344.xml"/><Relationship Id="rId170" Type="http://schemas.openxmlformats.org/officeDocument/2006/relationships/image" Target="../media/image397.png"/><Relationship Id="rId191" Type="http://schemas.openxmlformats.org/officeDocument/2006/relationships/customXml" Target="../ink/ink360.xml"/><Relationship Id="rId205" Type="http://schemas.openxmlformats.org/officeDocument/2006/relationships/customXml" Target="../ink/ink367.xml"/><Relationship Id="rId107" Type="http://schemas.openxmlformats.org/officeDocument/2006/relationships/customXml" Target="../ink/ink318.xml"/><Relationship Id="rId11" Type="http://schemas.openxmlformats.org/officeDocument/2006/relationships/customXml" Target="../ink/ink270.xml"/><Relationship Id="rId32" Type="http://schemas.openxmlformats.org/officeDocument/2006/relationships/image" Target="../media/image329.png"/><Relationship Id="rId53" Type="http://schemas.openxmlformats.org/officeDocument/2006/relationships/customXml" Target="../ink/ink291.xml"/><Relationship Id="rId74" Type="http://schemas.openxmlformats.org/officeDocument/2006/relationships/image" Target="../media/image350.png"/><Relationship Id="rId128" Type="http://schemas.openxmlformats.org/officeDocument/2006/relationships/image" Target="../media/image377.png"/><Relationship Id="rId149" Type="http://schemas.openxmlformats.org/officeDocument/2006/relationships/customXml" Target="../ink/ink339.xml"/><Relationship Id="rId95" Type="http://schemas.openxmlformats.org/officeDocument/2006/relationships/customXml" Target="../ink/ink312.xml"/><Relationship Id="rId160" Type="http://schemas.openxmlformats.org/officeDocument/2006/relationships/image" Target="../media/image392.png"/><Relationship Id="rId181" Type="http://schemas.openxmlformats.org/officeDocument/2006/relationships/customXml" Target="../ink/ink355.xml"/><Relationship Id="rId22" Type="http://schemas.openxmlformats.org/officeDocument/2006/relationships/image" Target="../media/image324.png"/><Relationship Id="rId43" Type="http://schemas.openxmlformats.org/officeDocument/2006/relationships/customXml" Target="../ink/ink286.xml"/><Relationship Id="rId64" Type="http://schemas.openxmlformats.org/officeDocument/2006/relationships/image" Target="../media/image345.png"/><Relationship Id="rId118" Type="http://schemas.openxmlformats.org/officeDocument/2006/relationships/image" Target="../media/image372.png"/><Relationship Id="rId139" Type="http://schemas.openxmlformats.org/officeDocument/2006/relationships/customXml" Target="../ink/ink334.xml"/><Relationship Id="rId85" Type="http://schemas.openxmlformats.org/officeDocument/2006/relationships/customXml" Target="../ink/ink307.xml"/><Relationship Id="rId150" Type="http://schemas.openxmlformats.org/officeDocument/2006/relationships/image" Target="../media/image387.png"/><Relationship Id="rId171" Type="http://schemas.openxmlformats.org/officeDocument/2006/relationships/customXml" Target="../ink/ink350.xml"/><Relationship Id="rId192" Type="http://schemas.openxmlformats.org/officeDocument/2006/relationships/image" Target="../media/image408.png"/><Relationship Id="rId206" Type="http://schemas.openxmlformats.org/officeDocument/2006/relationships/image" Target="../media/image415.png"/><Relationship Id="rId12" Type="http://schemas.openxmlformats.org/officeDocument/2006/relationships/image" Target="../media/image319.png"/><Relationship Id="rId33" Type="http://schemas.openxmlformats.org/officeDocument/2006/relationships/customXml" Target="../ink/ink281.xml"/><Relationship Id="rId108" Type="http://schemas.openxmlformats.org/officeDocument/2006/relationships/image" Target="../media/image367.png"/><Relationship Id="rId129" Type="http://schemas.openxmlformats.org/officeDocument/2006/relationships/customXml" Target="../ink/ink329.xml"/><Relationship Id="rId54" Type="http://schemas.openxmlformats.org/officeDocument/2006/relationships/image" Target="../media/image340.png"/><Relationship Id="rId75" Type="http://schemas.openxmlformats.org/officeDocument/2006/relationships/customXml" Target="../ink/ink302.xml"/><Relationship Id="rId96" Type="http://schemas.openxmlformats.org/officeDocument/2006/relationships/image" Target="../media/image361.png"/><Relationship Id="rId140" Type="http://schemas.openxmlformats.org/officeDocument/2006/relationships/image" Target="../media/image383.png"/><Relationship Id="rId161" Type="http://schemas.openxmlformats.org/officeDocument/2006/relationships/customXml" Target="../ink/ink345.xml"/><Relationship Id="rId182" Type="http://schemas.openxmlformats.org/officeDocument/2006/relationships/image" Target="../media/image403.png"/><Relationship Id="rId6" Type="http://schemas.openxmlformats.org/officeDocument/2006/relationships/image" Target="../media/image1800.png"/><Relationship Id="rId23" Type="http://schemas.openxmlformats.org/officeDocument/2006/relationships/customXml" Target="../ink/ink276.xml"/><Relationship Id="rId119" Type="http://schemas.openxmlformats.org/officeDocument/2006/relationships/customXml" Target="../ink/ink324.xml"/><Relationship Id="rId44" Type="http://schemas.openxmlformats.org/officeDocument/2006/relationships/image" Target="../media/image335.png"/><Relationship Id="rId65" Type="http://schemas.openxmlformats.org/officeDocument/2006/relationships/customXml" Target="../ink/ink297.xml"/><Relationship Id="rId86" Type="http://schemas.openxmlformats.org/officeDocument/2006/relationships/image" Target="../media/image356.png"/><Relationship Id="rId130" Type="http://schemas.openxmlformats.org/officeDocument/2006/relationships/image" Target="../media/image378.png"/><Relationship Id="rId151" Type="http://schemas.openxmlformats.org/officeDocument/2006/relationships/customXml" Target="../ink/ink340.xml"/><Relationship Id="rId172" Type="http://schemas.openxmlformats.org/officeDocument/2006/relationships/image" Target="../media/image398.png"/><Relationship Id="rId193" Type="http://schemas.openxmlformats.org/officeDocument/2006/relationships/customXml" Target="../ink/ink361.xml"/><Relationship Id="rId207" Type="http://schemas.openxmlformats.org/officeDocument/2006/relationships/customXml" Target="../ink/ink368.xml"/><Relationship Id="rId13" Type="http://schemas.openxmlformats.org/officeDocument/2006/relationships/customXml" Target="../ink/ink271.xml"/><Relationship Id="rId109" Type="http://schemas.openxmlformats.org/officeDocument/2006/relationships/customXml" Target="../ink/ink319.xml"/><Relationship Id="rId34" Type="http://schemas.openxmlformats.org/officeDocument/2006/relationships/image" Target="../media/image330.png"/><Relationship Id="rId55" Type="http://schemas.openxmlformats.org/officeDocument/2006/relationships/customXml" Target="../ink/ink292.xml"/><Relationship Id="rId76" Type="http://schemas.openxmlformats.org/officeDocument/2006/relationships/image" Target="../media/image351.png"/><Relationship Id="rId97" Type="http://schemas.openxmlformats.org/officeDocument/2006/relationships/customXml" Target="../ink/ink313.xml"/><Relationship Id="rId120" Type="http://schemas.openxmlformats.org/officeDocument/2006/relationships/image" Target="../media/image373.png"/><Relationship Id="rId141" Type="http://schemas.openxmlformats.org/officeDocument/2006/relationships/customXml" Target="../ink/ink335.xml"/><Relationship Id="rId7" Type="http://schemas.openxmlformats.org/officeDocument/2006/relationships/customXml" Target="../ink/ink268.xml"/><Relationship Id="rId162" Type="http://schemas.openxmlformats.org/officeDocument/2006/relationships/image" Target="../media/image393.png"/><Relationship Id="rId183" Type="http://schemas.openxmlformats.org/officeDocument/2006/relationships/customXml" Target="../ink/ink356.xml"/><Relationship Id="rId24" Type="http://schemas.openxmlformats.org/officeDocument/2006/relationships/image" Target="../media/image325.png"/><Relationship Id="rId45" Type="http://schemas.openxmlformats.org/officeDocument/2006/relationships/customXml" Target="../ink/ink287.xml"/><Relationship Id="rId66" Type="http://schemas.openxmlformats.org/officeDocument/2006/relationships/image" Target="../media/image346.png"/><Relationship Id="rId87" Type="http://schemas.openxmlformats.org/officeDocument/2006/relationships/customXml" Target="../ink/ink308.xml"/><Relationship Id="rId110" Type="http://schemas.openxmlformats.org/officeDocument/2006/relationships/image" Target="../media/image368.png"/><Relationship Id="rId131" Type="http://schemas.openxmlformats.org/officeDocument/2006/relationships/customXml" Target="../ink/ink330.xml"/><Relationship Id="rId61" Type="http://schemas.openxmlformats.org/officeDocument/2006/relationships/customXml" Target="../ink/ink295.xml"/><Relationship Id="rId82" Type="http://schemas.openxmlformats.org/officeDocument/2006/relationships/image" Target="../media/image354.png"/><Relationship Id="rId152" Type="http://schemas.openxmlformats.org/officeDocument/2006/relationships/image" Target="../media/image388.png"/><Relationship Id="rId173" Type="http://schemas.openxmlformats.org/officeDocument/2006/relationships/customXml" Target="../ink/ink351.xml"/><Relationship Id="rId194" Type="http://schemas.openxmlformats.org/officeDocument/2006/relationships/image" Target="../media/image409.png"/><Relationship Id="rId199" Type="http://schemas.openxmlformats.org/officeDocument/2006/relationships/customXml" Target="../ink/ink364.xml"/><Relationship Id="rId203" Type="http://schemas.openxmlformats.org/officeDocument/2006/relationships/customXml" Target="../ink/ink366.xml"/><Relationship Id="rId208" Type="http://schemas.openxmlformats.org/officeDocument/2006/relationships/image" Target="../media/image416.png"/><Relationship Id="rId19" Type="http://schemas.openxmlformats.org/officeDocument/2006/relationships/customXml" Target="../ink/ink274.xml"/><Relationship Id="rId14" Type="http://schemas.openxmlformats.org/officeDocument/2006/relationships/image" Target="../media/image320.png"/><Relationship Id="rId30" Type="http://schemas.openxmlformats.org/officeDocument/2006/relationships/image" Target="../media/image328.png"/><Relationship Id="rId35" Type="http://schemas.openxmlformats.org/officeDocument/2006/relationships/customXml" Target="../ink/ink282.xml"/><Relationship Id="rId56" Type="http://schemas.openxmlformats.org/officeDocument/2006/relationships/image" Target="../media/image341.png"/><Relationship Id="rId77" Type="http://schemas.openxmlformats.org/officeDocument/2006/relationships/customXml" Target="../ink/ink303.xml"/><Relationship Id="rId100" Type="http://schemas.openxmlformats.org/officeDocument/2006/relationships/image" Target="../media/image363.png"/><Relationship Id="rId105" Type="http://schemas.openxmlformats.org/officeDocument/2006/relationships/customXml" Target="../ink/ink317.xml"/><Relationship Id="rId126" Type="http://schemas.openxmlformats.org/officeDocument/2006/relationships/image" Target="../media/image376.png"/><Relationship Id="rId147" Type="http://schemas.openxmlformats.org/officeDocument/2006/relationships/customXml" Target="../ink/ink338.xml"/><Relationship Id="rId168" Type="http://schemas.openxmlformats.org/officeDocument/2006/relationships/image" Target="../media/image396.png"/><Relationship Id="rId8" Type="http://schemas.openxmlformats.org/officeDocument/2006/relationships/image" Target="../media/image317.png"/><Relationship Id="rId51" Type="http://schemas.openxmlformats.org/officeDocument/2006/relationships/customXml" Target="../ink/ink290.xml"/><Relationship Id="rId72" Type="http://schemas.openxmlformats.org/officeDocument/2006/relationships/image" Target="../media/image349.png"/><Relationship Id="rId93" Type="http://schemas.openxmlformats.org/officeDocument/2006/relationships/customXml" Target="../ink/ink311.xml"/><Relationship Id="rId98" Type="http://schemas.openxmlformats.org/officeDocument/2006/relationships/image" Target="../media/image362.png"/><Relationship Id="rId121" Type="http://schemas.openxmlformats.org/officeDocument/2006/relationships/customXml" Target="../ink/ink325.xml"/><Relationship Id="rId142" Type="http://schemas.openxmlformats.org/officeDocument/2006/relationships/image" Target="../media/image384.png"/><Relationship Id="rId163" Type="http://schemas.openxmlformats.org/officeDocument/2006/relationships/customXml" Target="../ink/ink346.xml"/><Relationship Id="rId184" Type="http://schemas.openxmlformats.org/officeDocument/2006/relationships/image" Target="../media/image404.png"/><Relationship Id="rId189" Type="http://schemas.openxmlformats.org/officeDocument/2006/relationships/customXml" Target="../ink/ink359.xml"/><Relationship Id="rId3" Type="http://schemas.openxmlformats.org/officeDocument/2006/relationships/image" Target="../media/image1511.png"/><Relationship Id="rId214" Type="http://schemas.openxmlformats.org/officeDocument/2006/relationships/image" Target="../media/image419.png"/><Relationship Id="rId25" Type="http://schemas.openxmlformats.org/officeDocument/2006/relationships/customXml" Target="../ink/ink277.xml"/><Relationship Id="rId46" Type="http://schemas.openxmlformats.org/officeDocument/2006/relationships/image" Target="../media/image336.png"/><Relationship Id="rId67" Type="http://schemas.openxmlformats.org/officeDocument/2006/relationships/customXml" Target="../ink/ink298.xml"/><Relationship Id="rId116" Type="http://schemas.openxmlformats.org/officeDocument/2006/relationships/image" Target="../media/image371.png"/><Relationship Id="rId137" Type="http://schemas.openxmlformats.org/officeDocument/2006/relationships/customXml" Target="../ink/ink333.xml"/><Relationship Id="rId158" Type="http://schemas.openxmlformats.org/officeDocument/2006/relationships/image" Target="../media/image391.png"/><Relationship Id="rId20" Type="http://schemas.openxmlformats.org/officeDocument/2006/relationships/image" Target="../media/image323.png"/><Relationship Id="rId41" Type="http://schemas.openxmlformats.org/officeDocument/2006/relationships/customXml" Target="../ink/ink285.xml"/><Relationship Id="rId62" Type="http://schemas.openxmlformats.org/officeDocument/2006/relationships/image" Target="../media/image344.png"/><Relationship Id="rId83" Type="http://schemas.openxmlformats.org/officeDocument/2006/relationships/customXml" Target="../ink/ink306.xml"/><Relationship Id="rId88" Type="http://schemas.openxmlformats.org/officeDocument/2006/relationships/image" Target="../media/image357.png"/><Relationship Id="rId111" Type="http://schemas.openxmlformats.org/officeDocument/2006/relationships/customXml" Target="../ink/ink320.xml"/><Relationship Id="rId132" Type="http://schemas.openxmlformats.org/officeDocument/2006/relationships/image" Target="../media/image379.png"/><Relationship Id="rId153" Type="http://schemas.openxmlformats.org/officeDocument/2006/relationships/customXml" Target="../ink/ink341.xml"/><Relationship Id="rId174" Type="http://schemas.openxmlformats.org/officeDocument/2006/relationships/image" Target="../media/image399.png"/><Relationship Id="rId179" Type="http://schemas.openxmlformats.org/officeDocument/2006/relationships/customXml" Target="../ink/ink354.xml"/><Relationship Id="rId195" Type="http://schemas.openxmlformats.org/officeDocument/2006/relationships/customXml" Target="../ink/ink362.xml"/><Relationship Id="rId209" Type="http://schemas.openxmlformats.org/officeDocument/2006/relationships/customXml" Target="../ink/ink369.xml"/><Relationship Id="rId190" Type="http://schemas.openxmlformats.org/officeDocument/2006/relationships/image" Target="../media/image407.png"/><Relationship Id="rId204" Type="http://schemas.openxmlformats.org/officeDocument/2006/relationships/image" Target="../media/image414.png"/><Relationship Id="rId15" Type="http://schemas.openxmlformats.org/officeDocument/2006/relationships/customXml" Target="../ink/ink272.xml"/><Relationship Id="rId36" Type="http://schemas.openxmlformats.org/officeDocument/2006/relationships/image" Target="../media/image331.png"/><Relationship Id="rId57" Type="http://schemas.openxmlformats.org/officeDocument/2006/relationships/customXml" Target="../ink/ink293.xml"/><Relationship Id="rId106" Type="http://schemas.openxmlformats.org/officeDocument/2006/relationships/image" Target="../media/image366.png"/><Relationship Id="rId127" Type="http://schemas.openxmlformats.org/officeDocument/2006/relationships/customXml" Target="../ink/ink328.xml"/><Relationship Id="rId10" Type="http://schemas.openxmlformats.org/officeDocument/2006/relationships/image" Target="../media/image318.png"/><Relationship Id="rId31" Type="http://schemas.openxmlformats.org/officeDocument/2006/relationships/customXml" Target="../ink/ink280.xml"/><Relationship Id="rId52" Type="http://schemas.openxmlformats.org/officeDocument/2006/relationships/image" Target="../media/image339.png"/><Relationship Id="rId73" Type="http://schemas.openxmlformats.org/officeDocument/2006/relationships/customXml" Target="../ink/ink301.xml"/><Relationship Id="rId78" Type="http://schemas.openxmlformats.org/officeDocument/2006/relationships/image" Target="../media/image352.png"/><Relationship Id="rId94" Type="http://schemas.openxmlformats.org/officeDocument/2006/relationships/image" Target="../media/image360.png"/><Relationship Id="rId99" Type="http://schemas.openxmlformats.org/officeDocument/2006/relationships/customXml" Target="../ink/ink314.xml"/><Relationship Id="rId101" Type="http://schemas.openxmlformats.org/officeDocument/2006/relationships/customXml" Target="../ink/ink315.xml"/><Relationship Id="rId122" Type="http://schemas.openxmlformats.org/officeDocument/2006/relationships/image" Target="../media/image374.png"/><Relationship Id="rId143" Type="http://schemas.openxmlformats.org/officeDocument/2006/relationships/customXml" Target="../ink/ink336.xml"/><Relationship Id="rId148" Type="http://schemas.openxmlformats.org/officeDocument/2006/relationships/image" Target="../media/image95.png"/><Relationship Id="rId164" Type="http://schemas.openxmlformats.org/officeDocument/2006/relationships/image" Target="../media/image394.png"/><Relationship Id="rId169" Type="http://schemas.openxmlformats.org/officeDocument/2006/relationships/customXml" Target="../ink/ink349.xml"/><Relationship Id="rId185" Type="http://schemas.openxmlformats.org/officeDocument/2006/relationships/customXml" Target="../ink/ink357.xml"/><Relationship Id="rId9" Type="http://schemas.openxmlformats.org/officeDocument/2006/relationships/customXml" Target="../ink/ink269.xml"/><Relationship Id="rId180" Type="http://schemas.openxmlformats.org/officeDocument/2006/relationships/image" Target="../media/image402.png"/><Relationship Id="rId210" Type="http://schemas.openxmlformats.org/officeDocument/2006/relationships/image" Target="../media/image417.png"/><Relationship Id="rId26" Type="http://schemas.openxmlformats.org/officeDocument/2006/relationships/image" Target="../media/image326.png"/><Relationship Id="rId47" Type="http://schemas.openxmlformats.org/officeDocument/2006/relationships/customXml" Target="../ink/ink288.xml"/><Relationship Id="rId68" Type="http://schemas.openxmlformats.org/officeDocument/2006/relationships/image" Target="../media/image347.png"/><Relationship Id="rId89" Type="http://schemas.openxmlformats.org/officeDocument/2006/relationships/customXml" Target="../ink/ink309.xml"/><Relationship Id="rId112" Type="http://schemas.openxmlformats.org/officeDocument/2006/relationships/image" Target="../media/image369.png"/><Relationship Id="rId133" Type="http://schemas.openxmlformats.org/officeDocument/2006/relationships/customXml" Target="../ink/ink331.xml"/><Relationship Id="rId154" Type="http://schemas.openxmlformats.org/officeDocument/2006/relationships/image" Target="../media/image389.png"/><Relationship Id="rId175" Type="http://schemas.openxmlformats.org/officeDocument/2006/relationships/customXml" Target="../ink/ink352.xml"/><Relationship Id="rId196" Type="http://schemas.openxmlformats.org/officeDocument/2006/relationships/image" Target="../media/image410.png"/><Relationship Id="rId200" Type="http://schemas.openxmlformats.org/officeDocument/2006/relationships/image" Target="../media/image412.png"/><Relationship Id="rId16" Type="http://schemas.openxmlformats.org/officeDocument/2006/relationships/image" Target="../media/image321.png"/><Relationship Id="rId37" Type="http://schemas.openxmlformats.org/officeDocument/2006/relationships/customXml" Target="../ink/ink283.xml"/><Relationship Id="rId58" Type="http://schemas.openxmlformats.org/officeDocument/2006/relationships/image" Target="../media/image342.png"/><Relationship Id="rId79" Type="http://schemas.openxmlformats.org/officeDocument/2006/relationships/customXml" Target="../ink/ink304.xml"/><Relationship Id="rId102" Type="http://schemas.openxmlformats.org/officeDocument/2006/relationships/image" Target="../media/image364.png"/><Relationship Id="rId123" Type="http://schemas.openxmlformats.org/officeDocument/2006/relationships/customXml" Target="../ink/ink326.xml"/><Relationship Id="rId144" Type="http://schemas.openxmlformats.org/officeDocument/2006/relationships/image" Target="../media/image385.png"/><Relationship Id="rId90" Type="http://schemas.openxmlformats.org/officeDocument/2006/relationships/image" Target="../media/image358.png"/><Relationship Id="rId165" Type="http://schemas.openxmlformats.org/officeDocument/2006/relationships/customXml" Target="../ink/ink347.xml"/><Relationship Id="rId186" Type="http://schemas.openxmlformats.org/officeDocument/2006/relationships/image" Target="../media/image405.png"/><Relationship Id="rId211" Type="http://schemas.openxmlformats.org/officeDocument/2006/relationships/customXml" Target="../ink/ink370.xml"/><Relationship Id="rId27" Type="http://schemas.openxmlformats.org/officeDocument/2006/relationships/customXml" Target="../ink/ink278.xml"/><Relationship Id="rId48" Type="http://schemas.openxmlformats.org/officeDocument/2006/relationships/image" Target="../media/image337.png"/><Relationship Id="rId69" Type="http://schemas.openxmlformats.org/officeDocument/2006/relationships/customXml" Target="../ink/ink299.xml"/><Relationship Id="rId113" Type="http://schemas.openxmlformats.org/officeDocument/2006/relationships/customXml" Target="../ink/ink321.xml"/><Relationship Id="rId134" Type="http://schemas.openxmlformats.org/officeDocument/2006/relationships/image" Target="../media/image380.png"/><Relationship Id="rId80" Type="http://schemas.openxmlformats.org/officeDocument/2006/relationships/image" Target="../media/image353.png"/><Relationship Id="rId155" Type="http://schemas.openxmlformats.org/officeDocument/2006/relationships/customXml" Target="../ink/ink342.xml"/><Relationship Id="rId176" Type="http://schemas.openxmlformats.org/officeDocument/2006/relationships/image" Target="../media/image400.png"/><Relationship Id="rId197" Type="http://schemas.openxmlformats.org/officeDocument/2006/relationships/customXml" Target="../ink/ink363.xml"/><Relationship Id="rId201" Type="http://schemas.openxmlformats.org/officeDocument/2006/relationships/customXml" Target="../ink/ink365.xml"/><Relationship Id="rId17" Type="http://schemas.openxmlformats.org/officeDocument/2006/relationships/customXml" Target="../ink/ink273.xml"/><Relationship Id="rId38" Type="http://schemas.openxmlformats.org/officeDocument/2006/relationships/image" Target="../media/image332.png"/><Relationship Id="rId59" Type="http://schemas.openxmlformats.org/officeDocument/2006/relationships/customXml" Target="../ink/ink294.xml"/><Relationship Id="rId103" Type="http://schemas.openxmlformats.org/officeDocument/2006/relationships/customXml" Target="../ink/ink316.xml"/><Relationship Id="rId124" Type="http://schemas.openxmlformats.org/officeDocument/2006/relationships/image" Target="../media/image375.png"/><Relationship Id="rId70" Type="http://schemas.openxmlformats.org/officeDocument/2006/relationships/image" Target="../media/image348.png"/><Relationship Id="rId91" Type="http://schemas.openxmlformats.org/officeDocument/2006/relationships/customXml" Target="../ink/ink310.xml"/><Relationship Id="rId145" Type="http://schemas.openxmlformats.org/officeDocument/2006/relationships/customXml" Target="../ink/ink337.xml"/><Relationship Id="rId166" Type="http://schemas.openxmlformats.org/officeDocument/2006/relationships/image" Target="../media/image395.png"/><Relationship Id="rId187" Type="http://schemas.openxmlformats.org/officeDocument/2006/relationships/customXml" Target="../ink/ink358.xml"/><Relationship Id="rId1" Type="http://schemas.openxmlformats.org/officeDocument/2006/relationships/slideLayout" Target="../slideLayouts/slideLayout7.xml"/><Relationship Id="rId212" Type="http://schemas.openxmlformats.org/officeDocument/2006/relationships/image" Target="../media/image418.png"/><Relationship Id="rId28" Type="http://schemas.openxmlformats.org/officeDocument/2006/relationships/image" Target="../media/image327.png"/><Relationship Id="rId49" Type="http://schemas.openxmlformats.org/officeDocument/2006/relationships/customXml" Target="../ink/ink289.xml"/><Relationship Id="rId114" Type="http://schemas.openxmlformats.org/officeDocument/2006/relationships/image" Target="../media/image370.png"/><Relationship Id="rId60" Type="http://schemas.openxmlformats.org/officeDocument/2006/relationships/image" Target="../media/image343.png"/><Relationship Id="rId81" Type="http://schemas.openxmlformats.org/officeDocument/2006/relationships/customXml" Target="../ink/ink305.xml"/><Relationship Id="rId135" Type="http://schemas.openxmlformats.org/officeDocument/2006/relationships/customXml" Target="../ink/ink332.xml"/><Relationship Id="rId156" Type="http://schemas.openxmlformats.org/officeDocument/2006/relationships/image" Target="../media/image390.png"/><Relationship Id="rId177" Type="http://schemas.openxmlformats.org/officeDocument/2006/relationships/customXml" Target="../ink/ink353.xml"/><Relationship Id="rId198" Type="http://schemas.openxmlformats.org/officeDocument/2006/relationships/image" Target="../media/image411.png"/><Relationship Id="rId202" Type="http://schemas.openxmlformats.org/officeDocument/2006/relationships/image" Target="../media/image413.png"/><Relationship Id="rId18" Type="http://schemas.openxmlformats.org/officeDocument/2006/relationships/image" Target="../media/image322.png"/><Relationship Id="rId39" Type="http://schemas.openxmlformats.org/officeDocument/2006/relationships/customXml" Target="../ink/ink284.xml"/><Relationship Id="rId50" Type="http://schemas.openxmlformats.org/officeDocument/2006/relationships/image" Target="../media/image338.png"/><Relationship Id="rId104" Type="http://schemas.openxmlformats.org/officeDocument/2006/relationships/image" Target="../media/image365.png"/><Relationship Id="rId125" Type="http://schemas.openxmlformats.org/officeDocument/2006/relationships/customXml" Target="../ink/ink327.xml"/><Relationship Id="rId146" Type="http://schemas.openxmlformats.org/officeDocument/2006/relationships/image" Target="../media/image386.png"/><Relationship Id="rId167" Type="http://schemas.openxmlformats.org/officeDocument/2006/relationships/customXml" Target="../ink/ink348.xml"/><Relationship Id="rId188" Type="http://schemas.openxmlformats.org/officeDocument/2006/relationships/image" Target="../media/image406.png"/><Relationship Id="rId71" Type="http://schemas.openxmlformats.org/officeDocument/2006/relationships/customXml" Target="../ink/ink300.xml"/><Relationship Id="rId92" Type="http://schemas.openxmlformats.org/officeDocument/2006/relationships/image" Target="../media/image359.png"/><Relationship Id="rId213" Type="http://schemas.openxmlformats.org/officeDocument/2006/relationships/customXml" Target="../ink/ink371.xml"/><Relationship Id="rId2" Type="http://schemas.openxmlformats.org/officeDocument/2006/relationships/notesSlide" Target="../notesSlides/notesSlide3.xml"/><Relationship Id="rId29" Type="http://schemas.openxmlformats.org/officeDocument/2006/relationships/customXml" Target="../ink/ink279.xml"/><Relationship Id="rId40" Type="http://schemas.openxmlformats.org/officeDocument/2006/relationships/image" Target="../media/image333.png"/><Relationship Id="rId115" Type="http://schemas.openxmlformats.org/officeDocument/2006/relationships/customXml" Target="../ink/ink322.xml"/><Relationship Id="rId136" Type="http://schemas.openxmlformats.org/officeDocument/2006/relationships/image" Target="../media/image381.png"/><Relationship Id="rId157" Type="http://schemas.openxmlformats.org/officeDocument/2006/relationships/customXml" Target="../ink/ink343.xml"/><Relationship Id="rId178" Type="http://schemas.openxmlformats.org/officeDocument/2006/relationships/image" Target="../media/image401.png"/></Relationships>
</file>

<file path=ppt/slides/_rels/slide8.xml.rels><?xml version="1.0" encoding="UTF-8" standalone="yes"?>
<Relationships xmlns="http://schemas.openxmlformats.org/package/2006/relationships"><Relationship Id="rId26" Type="http://schemas.openxmlformats.org/officeDocument/2006/relationships/customXml" Target="../ink/ink382.xml"/><Relationship Id="rId117" Type="http://schemas.openxmlformats.org/officeDocument/2006/relationships/image" Target="../media/image419.png"/><Relationship Id="rId21" Type="http://schemas.openxmlformats.org/officeDocument/2006/relationships/image" Target="../media/image371.png"/><Relationship Id="rId42" Type="http://schemas.openxmlformats.org/officeDocument/2006/relationships/customXml" Target="../ink/ink390.xml"/><Relationship Id="rId47" Type="http://schemas.openxmlformats.org/officeDocument/2006/relationships/image" Target="../media/image384.png"/><Relationship Id="rId63" Type="http://schemas.openxmlformats.org/officeDocument/2006/relationships/image" Target="../media/image392.png"/><Relationship Id="rId68" Type="http://schemas.openxmlformats.org/officeDocument/2006/relationships/customXml" Target="../ink/ink403.xml"/><Relationship Id="rId84" Type="http://schemas.openxmlformats.org/officeDocument/2006/relationships/customXml" Target="../ink/ink411.xml"/><Relationship Id="rId89" Type="http://schemas.openxmlformats.org/officeDocument/2006/relationships/image" Target="../media/image405.png"/><Relationship Id="rId112" Type="http://schemas.openxmlformats.org/officeDocument/2006/relationships/customXml" Target="../ink/ink425.xml"/><Relationship Id="rId16" Type="http://schemas.openxmlformats.org/officeDocument/2006/relationships/customXml" Target="../ink/ink377.xml"/><Relationship Id="rId107" Type="http://schemas.openxmlformats.org/officeDocument/2006/relationships/image" Target="../media/image414.png"/><Relationship Id="rId11" Type="http://schemas.openxmlformats.org/officeDocument/2006/relationships/image" Target="../media/image361.png"/><Relationship Id="rId32" Type="http://schemas.openxmlformats.org/officeDocument/2006/relationships/customXml" Target="../ink/ink385.xml"/><Relationship Id="rId37" Type="http://schemas.openxmlformats.org/officeDocument/2006/relationships/image" Target="../media/image379.png"/><Relationship Id="rId53" Type="http://schemas.openxmlformats.org/officeDocument/2006/relationships/image" Target="../media/image95.png"/><Relationship Id="rId58" Type="http://schemas.openxmlformats.org/officeDocument/2006/relationships/customXml" Target="../ink/ink398.xml"/><Relationship Id="rId74" Type="http://schemas.openxmlformats.org/officeDocument/2006/relationships/customXml" Target="../ink/ink406.xml"/><Relationship Id="rId79" Type="http://schemas.openxmlformats.org/officeDocument/2006/relationships/image" Target="../media/image400.png"/><Relationship Id="rId102" Type="http://schemas.openxmlformats.org/officeDocument/2006/relationships/customXml" Target="../ink/ink420.xml"/><Relationship Id="rId5" Type="http://schemas.openxmlformats.org/officeDocument/2006/relationships/image" Target="../media/image2300.png"/><Relationship Id="rId90" Type="http://schemas.openxmlformats.org/officeDocument/2006/relationships/customXml" Target="../ink/ink414.xml"/><Relationship Id="rId95" Type="http://schemas.openxmlformats.org/officeDocument/2006/relationships/image" Target="../media/image408.png"/><Relationship Id="rId22" Type="http://schemas.openxmlformats.org/officeDocument/2006/relationships/customXml" Target="../ink/ink380.xml"/><Relationship Id="rId27" Type="http://schemas.openxmlformats.org/officeDocument/2006/relationships/image" Target="../media/image374.png"/><Relationship Id="rId43" Type="http://schemas.openxmlformats.org/officeDocument/2006/relationships/image" Target="../media/image382.png"/><Relationship Id="rId48" Type="http://schemas.openxmlformats.org/officeDocument/2006/relationships/customXml" Target="../ink/ink393.xml"/><Relationship Id="rId64" Type="http://schemas.openxmlformats.org/officeDocument/2006/relationships/customXml" Target="../ink/ink401.xml"/><Relationship Id="rId69" Type="http://schemas.openxmlformats.org/officeDocument/2006/relationships/image" Target="../media/image395.png"/><Relationship Id="rId113" Type="http://schemas.openxmlformats.org/officeDocument/2006/relationships/image" Target="../media/image417.png"/><Relationship Id="rId118" Type="http://schemas.openxmlformats.org/officeDocument/2006/relationships/customXml" Target="../ink/ink428.xml"/><Relationship Id="rId80" Type="http://schemas.openxmlformats.org/officeDocument/2006/relationships/customXml" Target="../ink/ink409.xml"/><Relationship Id="rId85" Type="http://schemas.openxmlformats.org/officeDocument/2006/relationships/image" Target="../media/image403.png"/><Relationship Id="rId12" Type="http://schemas.openxmlformats.org/officeDocument/2006/relationships/customXml" Target="../ink/ink375.xml"/><Relationship Id="rId17" Type="http://schemas.openxmlformats.org/officeDocument/2006/relationships/image" Target="../media/image369.png"/><Relationship Id="rId33" Type="http://schemas.openxmlformats.org/officeDocument/2006/relationships/image" Target="../media/image377.png"/><Relationship Id="rId38" Type="http://schemas.openxmlformats.org/officeDocument/2006/relationships/customXml" Target="../ink/ink388.xml"/><Relationship Id="rId59" Type="http://schemas.openxmlformats.org/officeDocument/2006/relationships/image" Target="../media/image390.png"/><Relationship Id="rId103" Type="http://schemas.openxmlformats.org/officeDocument/2006/relationships/image" Target="../media/image412.png"/><Relationship Id="rId108" Type="http://schemas.openxmlformats.org/officeDocument/2006/relationships/customXml" Target="../ink/ink423.xml"/><Relationship Id="rId54" Type="http://schemas.openxmlformats.org/officeDocument/2006/relationships/customXml" Target="../ink/ink396.xml"/><Relationship Id="rId70" Type="http://schemas.openxmlformats.org/officeDocument/2006/relationships/customXml" Target="../ink/ink404.xml"/><Relationship Id="rId75" Type="http://schemas.openxmlformats.org/officeDocument/2006/relationships/image" Target="../media/image398.png"/><Relationship Id="rId91" Type="http://schemas.openxmlformats.org/officeDocument/2006/relationships/image" Target="../media/image406.png"/><Relationship Id="rId96" Type="http://schemas.openxmlformats.org/officeDocument/2006/relationships/customXml" Target="../ink/ink417.xml"/><Relationship Id="rId1" Type="http://schemas.openxmlformats.org/officeDocument/2006/relationships/slideLayout" Target="../slideLayouts/slideLayout7.xml"/><Relationship Id="rId6" Type="http://schemas.openxmlformats.org/officeDocument/2006/relationships/customXml" Target="../ink/ink372.xml"/><Relationship Id="rId23" Type="http://schemas.openxmlformats.org/officeDocument/2006/relationships/image" Target="../media/image372.png"/><Relationship Id="rId28" Type="http://schemas.openxmlformats.org/officeDocument/2006/relationships/customXml" Target="../ink/ink383.xml"/><Relationship Id="rId49" Type="http://schemas.openxmlformats.org/officeDocument/2006/relationships/image" Target="../media/image385.png"/><Relationship Id="rId114" Type="http://schemas.openxmlformats.org/officeDocument/2006/relationships/customXml" Target="../ink/ink426.xml"/><Relationship Id="rId119" Type="http://schemas.openxmlformats.org/officeDocument/2006/relationships/image" Target="../media/image420.png"/><Relationship Id="rId10" Type="http://schemas.openxmlformats.org/officeDocument/2006/relationships/customXml" Target="../ink/ink374.xml"/><Relationship Id="rId31" Type="http://schemas.openxmlformats.org/officeDocument/2006/relationships/image" Target="../media/image376.png"/><Relationship Id="rId44" Type="http://schemas.openxmlformats.org/officeDocument/2006/relationships/customXml" Target="../ink/ink391.xml"/><Relationship Id="rId52" Type="http://schemas.openxmlformats.org/officeDocument/2006/relationships/customXml" Target="../ink/ink395.xml"/><Relationship Id="rId60" Type="http://schemas.openxmlformats.org/officeDocument/2006/relationships/customXml" Target="../ink/ink399.xml"/><Relationship Id="rId65" Type="http://schemas.openxmlformats.org/officeDocument/2006/relationships/image" Target="../media/image393.png"/><Relationship Id="rId73" Type="http://schemas.openxmlformats.org/officeDocument/2006/relationships/image" Target="../media/image397.png"/><Relationship Id="rId78" Type="http://schemas.openxmlformats.org/officeDocument/2006/relationships/customXml" Target="../ink/ink408.xml"/><Relationship Id="rId81" Type="http://schemas.openxmlformats.org/officeDocument/2006/relationships/image" Target="../media/image401.png"/><Relationship Id="rId86" Type="http://schemas.openxmlformats.org/officeDocument/2006/relationships/customXml" Target="../ink/ink412.xml"/><Relationship Id="rId94" Type="http://schemas.openxmlformats.org/officeDocument/2006/relationships/customXml" Target="../ink/ink416.xml"/><Relationship Id="rId99" Type="http://schemas.openxmlformats.org/officeDocument/2006/relationships/image" Target="../media/image410.png"/><Relationship Id="rId101" Type="http://schemas.openxmlformats.org/officeDocument/2006/relationships/image" Target="../media/image411.png"/><Relationship Id="rId9" Type="http://schemas.openxmlformats.org/officeDocument/2006/relationships/image" Target="../media/image360.png"/><Relationship Id="rId13" Type="http://schemas.openxmlformats.org/officeDocument/2006/relationships/image" Target="../media/image367.png"/><Relationship Id="rId18" Type="http://schemas.openxmlformats.org/officeDocument/2006/relationships/customXml" Target="../ink/ink378.xml"/><Relationship Id="rId39" Type="http://schemas.openxmlformats.org/officeDocument/2006/relationships/image" Target="../media/image380.png"/><Relationship Id="rId109" Type="http://schemas.openxmlformats.org/officeDocument/2006/relationships/image" Target="../media/image415.png"/><Relationship Id="rId34" Type="http://schemas.openxmlformats.org/officeDocument/2006/relationships/customXml" Target="../ink/ink386.xml"/><Relationship Id="rId50" Type="http://schemas.openxmlformats.org/officeDocument/2006/relationships/customXml" Target="../ink/ink394.xml"/><Relationship Id="rId55" Type="http://schemas.openxmlformats.org/officeDocument/2006/relationships/image" Target="../media/image387.png"/><Relationship Id="rId76" Type="http://schemas.openxmlformats.org/officeDocument/2006/relationships/customXml" Target="../ink/ink407.xml"/><Relationship Id="rId97" Type="http://schemas.openxmlformats.org/officeDocument/2006/relationships/image" Target="../media/image409.png"/><Relationship Id="rId104" Type="http://schemas.openxmlformats.org/officeDocument/2006/relationships/customXml" Target="../ink/ink421.xml"/><Relationship Id="rId7" Type="http://schemas.openxmlformats.org/officeDocument/2006/relationships/image" Target="../media/image359.png"/><Relationship Id="rId71" Type="http://schemas.openxmlformats.org/officeDocument/2006/relationships/image" Target="../media/image396.png"/><Relationship Id="rId92" Type="http://schemas.openxmlformats.org/officeDocument/2006/relationships/customXml" Target="../ink/ink415.xml"/><Relationship Id="rId2" Type="http://schemas.openxmlformats.org/officeDocument/2006/relationships/notesSlide" Target="../notesSlides/notesSlide4.xml"/><Relationship Id="rId29" Type="http://schemas.openxmlformats.org/officeDocument/2006/relationships/image" Target="../media/image375.png"/><Relationship Id="rId24" Type="http://schemas.openxmlformats.org/officeDocument/2006/relationships/customXml" Target="../ink/ink381.xml"/><Relationship Id="rId40" Type="http://schemas.openxmlformats.org/officeDocument/2006/relationships/customXml" Target="../ink/ink389.xml"/><Relationship Id="rId45" Type="http://schemas.openxmlformats.org/officeDocument/2006/relationships/image" Target="../media/image383.png"/><Relationship Id="rId66" Type="http://schemas.openxmlformats.org/officeDocument/2006/relationships/customXml" Target="../ink/ink402.xml"/><Relationship Id="rId87" Type="http://schemas.openxmlformats.org/officeDocument/2006/relationships/image" Target="../media/image404.png"/><Relationship Id="rId110" Type="http://schemas.openxmlformats.org/officeDocument/2006/relationships/customXml" Target="../ink/ink424.xml"/><Relationship Id="rId115" Type="http://schemas.openxmlformats.org/officeDocument/2006/relationships/image" Target="../media/image418.png"/><Relationship Id="rId61" Type="http://schemas.openxmlformats.org/officeDocument/2006/relationships/image" Target="../media/image391.png"/><Relationship Id="rId82" Type="http://schemas.openxmlformats.org/officeDocument/2006/relationships/customXml" Target="../ink/ink410.xml"/><Relationship Id="rId19" Type="http://schemas.openxmlformats.org/officeDocument/2006/relationships/image" Target="../media/image370.png"/><Relationship Id="rId14" Type="http://schemas.openxmlformats.org/officeDocument/2006/relationships/customXml" Target="../ink/ink376.xml"/><Relationship Id="rId30" Type="http://schemas.openxmlformats.org/officeDocument/2006/relationships/customXml" Target="../ink/ink384.xml"/><Relationship Id="rId35" Type="http://schemas.openxmlformats.org/officeDocument/2006/relationships/image" Target="../media/image378.png"/><Relationship Id="rId56" Type="http://schemas.openxmlformats.org/officeDocument/2006/relationships/customXml" Target="../ink/ink397.xml"/><Relationship Id="rId77" Type="http://schemas.openxmlformats.org/officeDocument/2006/relationships/image" Target="../media/image399.png"/><Relationship Id="rId100" Type="http://schemas.openxmlformats.org/officeDocument/2006/relationships/customXml" Target="../ink/ink419.xml"/><Relationship Id="rId105" Type="http://schemas.openxmlformats.org/officeDocument/2006/relationships/image" Target="../media/image413.png"/><Relationship Id="rId8" Type="http://schemas.openxmlformats.org/officeDocument/2006/relationships/customXml" Target="../ink/ink373.xml"/><Relationship Id="rId51" Type="http://schemas.openxmlformats.org/officeDocument/2006/relationships/image" Target="../media/image386.png"/><Relationship Id="rId72" Type="http://schemas.openxmlformats.org/officeDocument/2006/relationships/customXml" Target="../ink/ink405.xml"/><Relationship Id="rId93" Type="http://schemas.openxmlformats.org/officeDocument/2006/relationships/image" Target="../media/image407.png"/><Relationship Id="rId98" Type="http://schemas.openxmlformats.org/officeDocument/2006/relationships/customXml" Target="../ink/ink418.xml"/><Relationship Id="rId25" Type="http://schemas.openxmlformats.org/officeDocument/2006/relationships/image" Target="../media/image373.png"/><Relationship Id="rId46" Type="http://schemas.openxmlformats.org/officeDocument/2006/relationships/customXml" Target="../ink/ink392.xml"/><Relationship Id="rId67" Type="http://schemas.openxmlformats.org/officeDocument/2006/relationships/image" Target="../media/image394.png"/><Relationship Id="rId116" Type="http://schemas.openxmlformats.org/officeDocument/2006/relationships/customXml" Target="../ink/ink427.xml"/><Relationship Id="rId20" Type="http://schemas.openxmlformats.org/officeDocument/2006/relationships/customXml" Target="../ink/ink379.xml"/><Relationship Id="rId41" Type="http://schemas.openxmlformats.org/officeDocument/2006/relationships/image" Target="../media/image381.png"/><Relationship Id="rId62" Type="http://schemas.openxmlformats.org/officeDocument/2006/relationships/customXml" Target="../ink/ink400.xml"/><Relationship Id="rId83" Type="http://schemas.openxmlformats.org/officeDocument/2006/relationships/image" Target="../media/image402.png"/><Relationship Id="rId88" Type="http://schemas.openxmlformats.org/officeDocument/2006/relationships/customXml" Target="../ink/ink413.xml"/><Relationship Id="rId111" Type="http://schemas.openxmlformats.org/officeDocument/2006/relationships/image" Target="../media/image416.png"/><Relationship Id="rId15" Type="http://schemas.openxmlformats.org/officeDocument/2006/relationships/image" Target="../media/image368.png"/><Relationship Id="rId36" Type="http://schemas.openxmlformats.org/officeDocument/2006/relationships/customXml" Target="../ink/ink387.xml"/><Relationship Id="rId57" Type="http://schemas.openxmlformats.org/officeDocument/2006/relationships/image" Target="../media/image389.png"/><Relationship Id="rId106" Type="http://schemas.openxmlformats.org/officeDocument/2006/relationships/customXml" Target="../ink/ink422.xml"/></Relationships>
</file>

<file path=ppt/slides/_rels/slide9.xml.rels><?xml version="1.0" encoding="UTF-8" standalone="yes"?>
<Relationships xmlns="http://schemas.openxmlformats.org/package/2006/relationships"><Relationship Id="rId117" Type="http://schemas.openxmlformats.org/officeDocument/2006/relationships/image" Target="../media/image473.png"/><Relationship Id="rId299" Type="http://schemas.openxmlformats.org/officeDocument/2006/relationships/customXml" Target="../ink/ink576.xml"/><Relationship Id="rId21" Type="http://schemas.openxmlformats.org/officeDocument/2006/relationships/customXml" Target="../ink/ink436.xml"/><Relationship Id="rId63" Type="http://schemas.openxmlformats.org/officeDocument/2006/relationships/customXml" Target="../ink/ink457.xml"/><Relationship Id="rId159" Type="http://schemas.openxmlformats.org/officeDocument/2006/relationships/customXml" Target="../ink/ink506.xml"/><Relationship Id="rId324" Type="http://schemas.openxmlformats.org/officeDocument/2006/relationships/customXml" Target="../ink/ink589.xml"/><Relationship Id="rId366" Type="http://schemas.openxmlformats.org/officeDocument/2006/relationships/customXml" Target="../ink/ink610.xml"/><Relationship Id="rId170" Type="http://schemas.openxmlformats.org/officeDocument/2006/relationships/image" Target="../media/image498.png"/><Relationship Id="rId226" Type="http://schemas.openxmlformats.org/officeDocument/2006/relationships/image" Target="../media/image525.png"/><Relationship Id="rId433" Type="http://schemas.openxmlformats.org/officeDocument/2006/relationships/customXml" Target="../ink/ink644.xml"/><Relationship Id="rId268" Type="http://schemas.openxmlformats.org/officeDocument/2006/relationships/image" Target="../media/image546.png"/><Relationship Id="rId475" Type="http://schemas.openxmlformats.org/officeDocument/2006/relationships/customXml" Target="../ink/ink665.xml"/><Relationship Id="rId32" Type="http://schemas.openxmlformats.org/officeDocument/2006/relationships/image" Target="../media/image432.png"/><Relationship Id="rId74" Type="http://schemas.openxmlformats.org/officeDocument/2006/relationships/image" Target="../media/image452.png"/><Relationship Id="rId128" Type="http://schemas.openxmlformats.org/officeDocument/2006/relationships/customXml" Target="../ink/ink490.xml"/><Relationship Id="rId335" Type="http://schemas.openxmlformats.org/officeDocument/2006/relationships/image" Target="../media/image579.png"/><Relationship Id="rId377" Type="http://schemas.openxmlformats.org/officeDocument/2006/relationships/image" Target="../media/image599.png"/><Relationship Id="rId181" Type="http://schemas.openxmlformats.org/officeDocument/2006/relationships/customXml" Target="../ink/ink517.xml"/><Relationship Id="rId237" Type="http://schemas.openxmlformats.org/officeDocument/2006/relationships/customXml" Target="../ink/ink545.xml"/><Relationship Id="rId402" Type="http://schemas.openxmlformats.org/officeDocument/2006/relationships/image" Target="../media/image610.png"/><Relationship Id="rId279" Type="http://schemas.openxmlformats.org/officeDocument/2006/relationships/customXml" Target="../ink/ink566.xml"/><Relationship Id="rId444" Type="http://schemas.openxmlformats.org/officeDocument/2006/relationships/image" Target="../media/image630.png"/><Relationship Id="rId486" Type="http://schemas.openxmlformats.org/officeDocument/2006/relationships/image" Target="../media/image651.png"/><Relationship Id="rId43" Type="http://schemas.openxmlformats.org/officeDocument/2006/relationships/customXml" Target="../ink/ink447.xml"/><Relationship Id="rId139" Type="http://schemas.openxmlformats.org/officeDocument/2006/relationships/customXml" Target="../ink/ink496.xml"/><Relationship Id="rId290" Type="http://schemas.openxmlformats.org/officeDocument/2006/relationships/image" Target="../media/image557.png"/><Relationship Id="rId304" Type="http://schemas.openxmlformats.org/officeDocument/2006/relationships/image" Target="../media/image564.png"/><Relationship Id="rId346" Type="http://schemas.openxmlformats.org/officeDocument/2006/relationships/customXml" Target="../ink/ink600.xml"/><Relationship Id="rId388" Type="http://schemas.openxmlformats.org/officeDocument/2006/relationships/image" Target="../media/image603.png"/><Relationship Id="rId85" Type="http://schemas.openxmlformats.org/officeDocument/2006/relationships/customXml" Target="../ink/ink468.xml"/><Relationship Id="rId150" Type="http://schemas.openxmlformats.org/officeDocument/2006/relationships/image" Target="../media/image488.png"/><Relationship Id="rId192" Type="http://schemas.openxmlformats.org/officeDocument/2006/relationships/image" Target="../media/image509.png"/><Relationship Id="rId206" Type="http://schemas.openxmlformats.org/officeDocument/2006/relationships/image" Target="../media/image515.png"/><Relationship Id="rId413" Type="http://schemas.openxmlformats.org/officeDocument/2006/relationships/customXml" Target="../ink/ink634.xml"/><Relationship Id="rId248" Type="http://schemas.openxmlformats.org/officeDocument/2006/relationships/image" Target="../media/image536.png"/><Relationship Id="rId455" Type="http://schemas.openxmlformats.org/officeDocument/2006/relationships/customXml" Target="../ink/ink655.xml"/><Relationship Id="rId12" Type="http://schemas.openxmlformats.org/officeDocument/2006/relationships/image" Target="../media/image423.png"/><Relationship Id="rId108" Type="http://schemas.openxmlformats.org/officeDocument/2006/relationships/customXml" Target="../ink/ink480.xml"/><Relationship Id="rId315" Type="http://schemas.openxmlformats.org/officeDocument/2006/relationships/image" Target="../media/image569.png"/><Relationship Id="rId357" Type="http://schemas.openxmlformats.org/officeDocument/2006/relationships/image" Target="../media/image589.png"/><Relationship Id="rId54" Type="http://schemas.openxmlformats.org/officeDocument/2006/relationships/image" Target="../media/image442.png"/><Relationship Id="rId96" Type="http://schemas.openxmlformats.org/officeDocument/2006/relationships/image" Target="../media/image463.png"/><Relationship Id="rId161" Type="http://schemas.openxmlformats.org/officeDocument/2006/relationships/customXml" Target="../ink/ink507.xml"/><Relationship Id="rId217" Type="http://schemas.openxmlformats.org/officeDocument/2006/relationships/customXml" Target="../ink/ink535.xml"/><Relationship Id="rId399" Type="http://schemas.openxmlformats.org/officeDocument/2006/relationships/customXml" Target="../ink/ink627.xml"/><Relationship Id="rId259" Type="http://schemas.openxmlformats.org/officeDocument/2006/relationships/customXml" Target="../ink/ink556.xml"/><Relationship Id="rId424" Type="http://schemas.openxmlformats.org/officeDocument/2006/relationships/image" Target="../media/image621.png"/><Relationship Id="rId466" Type="http://schemas.openxmlformats.org/officeDocument/2006/relationships/image" Target="../media/image641.png"/><Relationship Id="rId23" Type="http://schemas.openxmlformats.org/officeDocument/2006/relationships/customXml" Target="../ink/ink437.xml"/><Relationship Id="rId119" Type="http://schemas.openxmlformats.org/officeDocument/2006/relationships/image" Target="../media/image474.png"/><Relationship Id="rId270" Type="http://schemas.openxmlformats.org/officeDocument/2006/relationships/image" Target="../media/image547.png"/><Relationship Id="rId326" Type="http://schemas.openxmlformats.org/officeDocument/2006/relationships/customXml" Target="../ink/ink590.xml"/><Relationship Id="rId65" Type="http://schemas.openxmlformats.org/officeDocument/2006/relationships/customXml" Target="../ink/ink458.xml"/><Relationship Id="rId130" Type="http://schemas.openxmlformats.org/officeDocument/2006/relationships/customXml" Target="../ink/ink491.xml"/><Relationship Id="rId368" Type="http://schemas.openxmlformats.org/officeDocument/2006/relationships/customXml" Target="../ink/ink611.xml"/><Relationship Id="rId172" Type="http://schemas.openxmlformats.org/officeDocument/2006/relationships/image" Target="../media/image499.png"/><Relationship Id="rId228" Type="http://schemas.openxmlformats.org/officeDocument/2006/relationships/image" Target="../media/image526.png"/><Relationship Id="rId435" Type="http://schemas.openxmlformats.org/officeDocument/2006/relationships/customXml" Target="../ink/ink645.xml"/><Relationship Id="rId477" Type="http://schemas.openxmlformats.org/officeDocument/2006/relationships/customXml" Target="../ink/ink666.xml"/><Relationship Id="rId281" Type="http://schemas.openxmlformats.org/officeDocument/2006/relationships/customXml" Target="../ink/ink567.xml"/><Relationship Id="rId337" Type="http://schemas.openxmlformats.org/officeDocument/2006/relationships/image" Target="../media/image580.png"/><Relationship Id="rId34" Type="http://schemas.openxmlformats.org/officeDocument/2006/relationships/image" Target="../media/image433.png"/><Relationship Id="rId76" Type="http://schemas.openxmlformats.org/officeDocument/2006/relationships/image" Target="../media/image453.png"/><Relationship Id="rId141" Type="http://schemas.openxmlformats.org/officeDocument/2006/relationships/customXml" Target="../ink/ink497.xml"/><Relationship Id="rId379" Type="http://schemas.openxmlformats.org/officeDocument/2006/relationships/image" Target="../media/image600.png"/><Relationship Id="rId7" Type="http://schemas.openxmlformats.org/officeDocument/2006/relationships/customXml" Target="../ink/ink429.xml"/><Relationship Id="rId183" Type="http://schemas.openxmlformats.org/officeDocument/2006/relationships/customXml" Target="../ink/ink518.xml"/><Relationship Id="rId239" Type="http://schemas.openxmlformats.org/officeDocument/2006/relationships/customXml" Target="../ink/ink546.xml"/><Relationship Id="rId390" Type="http://schemas.openxmlformats.org/officeDocument/2006/relationships/image" Target="../media/image604.png"/><Relationship Id="rId404" Type="http://schemas.openxmlformats.org/officeDocument/2006/relationships/image" Target="../media/image611.png"/><Relationship Id="rId446" Type="http://schemas.openxmlformats.org/officeDocument/2006/relationships/image" Target="../media/image631.png"/><Relationship Id="rId250" Type="http://schemas.openxmlformats.org/officeDocument/2006/relationships/image" Target="../media/image537.png"/><Relationship Id="rId292" Type="http://schemas.openxmlformats.org/officeDocument/2006/relationships/image" Target="../media/image558.png"/><Relationship Id="rId306" Type="http://schemas.openxmlformats.org/officeDocument/2006/relationships/image" Target="../media/image565.png"/><Relationship Id="rId488" Type="http://schemas.openxmlformats.org/officeDocument/2006/relationships/image" Target="../media/image652.png"/><Relationship Id="rId45" Type="http://schemas.openxmlformats.org/officeDocument/2006/relationships/customXml" Target="../ink/ink448.xml"/><Relationship Id="rId87" Type="http://schemas.openxmlformats.org/officeDocument/2006/relationships/customXml" Target="../ink/ink469.xml"/><Relationship Id="rId110" Type="http://schemas.openxmlformats.org/officeDocument/2006/relationships/customXml" Target="../ink/ink481.xml"/><Relationship Id="rId348" Type="http://schemas.openxmlformats.org/officeDocument/2006/relationships/customXml" Target="../ink/ink601.xml"/><Relationship Id="rId152" Type="http://schemas.openxmlformats.org/officeDocument/2006/relationships/image" Target="../media/image489.png"/><Relationship Id="rId194" Type="http://schemas.openxmlformats.org/officeDocument/2006/relationships/image" Target="../media/image510.png"/><Relationship Id="rId208" Type="http://schemas.openxmlformats.org/officeDocument/2006/relationships/image" Target="../media/image516.png"/><Relationship Id="rId415" Type="http://schemas.openxmlformats.org/officeDocument/2006/relationships/customXml" Target="../ink/ink635.xml"/><Relationship Id="rId457" Type="http://schemas.openxmlformats.org/officeDocument/2006/relationships/customXml" Target="../ink/ink656.xml"/><Relationship Id="rId261" Type="http://schemas.openxmlformats.org/officeDocument/2006/relationships/customXml" Target="../ink/ink557.xml"/><Relationship Id="rId14" Type="http://schemas.openxmlformats.org/officeDocument/2006/relationships/image" Target="../media/image424.png"/><Relationship Id="rId56" Type="http://schemas.openxmlformats.org/officeDocument/2006/relationships/image" Target="../media/image443.png"/><Relationship Id="rId317" Type="http://schemas.openxmlformats.org/officeDocument/2006/relationships/image" Target="../media/image570.png"/><Relationship Id="rId359" Type="http://schemas.openxmlformats.org/officeDocument/2006/relationships/image" Target="../media/image590.png"/><Relationship Id="rId98" Type="http://schemas.openxmlformats.org/officeDocument/2006/relationships/image" Target="../media/image464.png"/><Relationship Id="rId121" Type="http://schemas.openxmlformats.org/officeDocument/2006/relationships/image" Target="../media/image475.png"/><Relationship Id="rId163" Type="http://schemas.openxmlformats.org/officeDocument/2006/relationships/customXml" Target="../ink/ink508.xml"/><Relationship Id="rId219" Type="http://schemas.openxmlformats.org/officeDocument/2006/relationships/customXml" Target="../ink/ink536.xml"/><Relationship Id="rId370" Type="http://schemas.openxmlformats.org/officeDocument/2006/relationships/customXml" Target="../ink/ink612.xml"/><Relationship Id="rId426" Type="http://schemas.openxmlformats.org/officeDocument/2006/relationships/image" Target="../media/image622.png"/><Relationship Id="rId230" Type="http://schemas.openxmlformats.org/officeDocument/2006/relationships/image" Target="../media/image527.png"/><Relationship Id="rId468" Type="http://schemas.openxmlformats.org/officeDocument/2006/relationships/image" Target="../media/image642.png"/><Relationship Id="rId25" Type="http://schemas.openxmlformats.org/officeDocument/2006/relationships/customXml" Target="../ink/ink438.xml"/><Relationship Id="rId67" Type="http://schemas.openxmlformats.org/officeDocument/2006/relationships/customXml" Target="../ink/ink459.xml"/><Relationship Id="rId272" Type="http://schemas.openxmlformats.org/officeDocument/2006/relationships/image" Target="../media/image548.png"/><Relationship Id="rId328" Type="http://schemas.openxmlformats.org/officeDocument/2006/relationships/customXml" Target="../ink/ink591.xml"/><Relationship Id="rId132" Type="http://schemas.openxmlformats.org/officeDocument/2006/relationships/customXml" Target="../ink/ink492.xml"/><Relationship Id="rId174" Type="http://schemas.openxmlformats.org/officeDocument/2006/relationships/image" Target="../media/image500.png"/><Relationship Id="rId381" Type="http://schemas.openxmlformats.org/officeDocument/2006/relationships/customXml" Target="../ink/ink618.xml"/><Relationship Id="rId241" Type="http://schemas.openxmlformats.org/officeDocument/2006/relationships/customXml" Target="../ink/ink547.xml"/><Relationship Id="rId437" Type="http://schemas.openxmlformats.org/officeDocument/2006/relationships/customXml" Target="../ink/ink646.xml"/><Relationship Id="rId479" Type="http://schemas.openxmlformats.org/officeDocument/2006/relationships/customXml" Target="../ink/ink667.xml"/><Relationship Id="rId36" Type="http://schemas.openxmlformats.org/officeDocument/2006/relationships/image" Target="../media/image434.png"/><Relationship Id="rId283" Type="http://schemas.openxmlformats.org/officeDocument/2006/relationships/customXml" Target="../ink/ink568.xml"/><Relationship Id="rId339" Type="http://schemas.openxmlformats.org/officeDocument/2006/relationships/image" Target="../media/image581.png"/><Relationship Id="rId490" Type="http://schemas.openxmlformats.org/officeDocument/2006/relationships/image" Target="../media/image653.png"/><Relationship Id="rId78" Type="http://schemas.openxmlformats.org/officeDocument/2006/relationships/image" Target="../media/image454.png"/><Relationship Id="rId101" Type="http://schemas.openxmlformats.org/officeDocument/2006/relationships/customXml" Target="../ink/ink476.xml"/><Relationship Id="rId143" Type="http://schemas.openxmlformats.org/officeDocument/2006/relationships/customXml" Target="../ink/ink498.xml"/><Relationship Id="rId185" Type="http://schemas.openxmlformats.org/officeDocument/2006/relationships/customXml" Target="../ink/ink519.xml"/><Relationship Id="rId350" Type="http://schemas.openxmlformats.org/officeDocument/2006/relationships/customXml" Target="../ink/ink602.xml"/><Relationship Id="rId406" Type="http://schemas.openxmlformats.org/officeDocument/2006/relationships/image" Target="../media/image612.png"/><Relationship Id="rId9" Type="http://schemas.openxmlformats.org/officeDocument/2006/relationships/customXml" Target="../ink/ink430.xml"/><Relationship Id="rId210" Type="http://schemas.openxmlformats.org/officeDocument/2006/relationships/image" Target="../media/image517.png"/><Relationship Id="rId392" Type="http://schemas.openxmlformats.org/officeDocument/2006/relationships/image" Target="../media/image605.png"/><Relationship Id="rId448" Type="http://schemas.openxmlformats.org/officeDocument/2006/relationships/image" Target="../media/image632.png"/><Relationship Id="rId252" Type="http://schemas.openxmlformats.org/officeDocument/2006/relationships/image" Target="../media/image538.png"/><Relationship Id="rId294" Type="http://schemas.openxmlformats.org/officeDocument/2006/relationships/image" Target="../media/image559.png"/><Relationship Id="rId308" Type="http://schemas.openxmlformats.org/officeDocument/2006/relationships/image" Target="../media/image566.png"/><Relationship Id="rId47" Type="http://schemas.openxmlformats.org/officeDocument/2006/relationships/customXml" Target="../ink/ink449.xml"/><Relationship Id="rId89" Type="http://schemas.openxmlformats.org/officeDocument/2006/relationships/customXml" Target="../ink/ink470.xml"/><Relationship Id="rId112" Type="http://schemas.openxmlformats.org/officeDocument/2006/relationships/customXml" Target="../ink/ink482.xml"/><Relationship Id="rId154" Type="http://schemas.openxmlformats.org/officeDocument/2006/relationships/image" Target="../media/image490.png"/><Relationship Id="rId361" Type="http://schemas.openxmlformats.org/officeDocument/2006/relationships/image" Target="../media/image591.png"/><Relationship Id="rId196" Type="http://schemas.openxmlformats.org/officeDocument/2006/relationships/image" Target="../media/image511.png"/><Relationship Id="rId417" Type="http://schemas.openxmlformats.org/officeDocument/2006/relationships/customXml" Target="../ink/ink636.xml"/><Relationship Id="rId459" Type="http://schemas.openxmlformats.org/officeDocument/2006/relationships/customXml" Target="../ink/ink657.xml"/><Relationship Id="rId16" Type="http://schemas.openxmlformats.org/officeDocument/2006/relationships/image" Target="../media/image425.png"/><Relationship Id="rId221" Type="http://schemas.openxmlformats.org/officeDocument/2006/relationships/customXml" Target="../ink/ink537.xml"/><Relationship Id="rId263" Type="http://schemas.openxmlformats.org/officeDocument/2006/relationships/customXml" Target="../ink/ink558.xml"/><Relationship Id="rId319" Type="http://schemas.openxmlformats.org/officeDocument/2006/relationships/image" Target="../media/image571.png"/><Relationship Id="rId470" Type="http://schemas.openxmlformats.org/officeDocument/2006/relationships/image" Target="../media/image643.png"/><Relationship Id="rId58" Type="http://schemas.openxmlformats.org/officeDocument/2006/relationships/image" Target="../media/image444.png"/><Relationship Id="rId123" Type="http://schemas.openxmlformats.org/officeDocument/2006/relationships/image" Target="../media/image476.png"/><Relationship Id="rId330" Type="http://schemas.openxmlformats.org/officeDocument/2006/relationships/customXml" Target="../ink/ink592.xml"/><Relationship Id="rId165" Type="http://schemas.openxmlformats.org/officeDocument/2006/relationships/customXml" Target="../ink/ink509.xml"/><Relationship Id="rId372" Type="http://schemas.openxmlformats.org/officeDocument/2006/relationships/customXml" Target="../ink/ink613.xml"/><Relationship Id="rId428" Type="http://schemas.openxmlformats.org/officeDocument/2006/relationships/image" Target="../media/image623.png"/><Relationship Id="rId232" Type="http://schemas.openxmlformats.org/officeDocument/2006/relationships/image" Target="../media/image528.png"/><Relationship Id="rId274" Type="http://schemas.openxmlformats.org/officeDocument/2006/relationships/image" Target="../media/image549.png"/><Relationship Id="rId481" Type="http://schemas.openxmlformats.org/officeDocument/2006/relationships/customXml" Target="../ink/ink668.xml"/><Relationship Id="rId27" Type="http://schemas.openxmlformats.org/officeDocument/2006/relationships/customXml" Target="../ink/ink439.xml"/><Relationship Id="rId69" Type="http://schemas.openxmlformats.org/officeDocument/2006/relationships/customXml" Target="../ink/ink460.xml"/><Relationship Id="rId134" Type="http://schemas.openxmlformats.org/officeDocument/2006/relationships/customXml" Target="../ink/ink493.xml"/><Relationship Id="rId80" Type="http://schemas.openxmlformats.org/officeDocument/2006/relationships/image" Target="../media/image455.png"/><Relationship Id="rId176" Type="http://schemas.openxmlformats.org/officeDocument/2006/relationships/image" Target="../media/image501.png"/><Relationship Id="rId341" Type="http://schemas.openxmlformats.org/officeDocument/2006/relationships/image" Target="../media/image582.png"/><Relationship Id="rId383" Type="http://schemas.openxmlformats.org/officeDocument/2006/relationships/customXml" Target="../ink/ink619.xml"/><Relationship Id="rId439" Type="http://schemas.openxmlformats.org/officeDocument/2006/relationships/customXml" Target="../ink/ink647.xml"/><Relationship Id="rId201" Type="http://schemas.openxmlformats.org/officeDocument/2006/relationships/customXml" Target="../ink/ink527.xml"/><Relationship Id="rId243" Type="http://schemas.openxmlformats.org/officeDocument/2006/relationships/customXml" Target="../ink/ink548.xml"/><Relationship Id="rId285" Type="http://schemas.openxmlformats.org/officeDocument/2006/relationships/customXml" Target="../ink/ink569.xml"/><Relationship Id="rId450" Type="http://schemas.openxmlformats.org/officeDocument/2006/relationships/image" Target="../media/image633.png"/><Relationship Id="rId38" Type="http://schemas.openxmlformats.org/officeDocument/2006/relationships/image" Target="../media/image435.png"/><Relationship Id="rId103" Type="http://schemas.openxmlformats.org/officeDocument/2006/relationships/image" Target="../media/image466.png"/><Relationship Id="rId310" Type="http://schemas.openxmlformats.org/officeDocument/2006/relationships/image" Target="../media/image567.png"/><Relationship Id="rId91" Type="http://schemas.openxmlformats.org/officeDocument/2006/relationships/customXml" Target="../ink/ink471.xml"/><Relationship Id="rId145" Type="http://schemas.openxmlformats.org/officeDocument/2006/relationships/customXml" Target="../ink/ink499.xml"/><Relationship Id="rId187" Type="http://schemas.openxmlformats.org/officeDocument/2006/relationships/customXml" Target="../ink/ink520.xml"/><Relationship Id="rId352" Type="http://schemas.openxmlformats.org/officeDocument/2006/relationships/customXml" Target="../ink/ink603.xml"/><Relationship Id="rId394" Type="http://schemas.openxmlformats.org/officeDocument/2006/relationships/image" Target="../media/image606.png"/><Relationship Id="rId408" Type="http://schemas.openxmlformats.org/officeDocument/2006/relationships/image" Target="../media/image613.png"/><Relationship Id="rId212" Type="http://schemas.openxmlformats.org/officeDocument/2006/relationships/image" Target="../media/image518.png"/><Relationship Id="rId254" Type="http://schemas.openxmlformats.org/officeDocument/2006/relationships/image" Target="../media/image539.png"/><Relationship Id="rId49" Type="http://schemas.openxmlformats.org/officeDocument/2006/relationships/customXml" Target="../ink/ink450.xml"/><Relationship Id="rId114" Type="http://schemas.openxmlformats.org/officeDocument/2006/relationships/customXml" Target="../ink/ink483.xml"/><Relationship Id="rId296" Type="http://schemas.openxmlformats.org/officeDocument/2006/relationships/image" Target="../media/image560.png"/><Relationship Id="rId461" Type="http://schemas.openxmlformats.org/officeDocument/2006/relationships/customXml" Target="../ink/ink658.xml"/><Relationship Id="rId60" Type="http://schemas.openxmlformats.org/officeDocument/2006/relationships/image" Target="../media/image445.png"/><Relationship Id="rId156" Type="http://schemas.openxmlformats.org/officeDocument/2006/relationships/image" Target="../media/image491.png"/><Relationship Id="rId198" Type="http://schemas.openxmlformats.org/officeDocument/2006/relationships/image" Target="../media/image512.png"/><Relationship Id="rId321" Type="http://schemas.openxmlformats.org/officeDocument/2006/relationships/image" Target="../media/image572.png"/><Relationship Id="rId363" Type="http://schemas.openxmlformats.org/officeDocument/2006/relationships/image" Target="../media/image592.png"/><Relationship Id="rId419" Type="http://schemas.openxmlformats.org/officeDocument/2006/relationships/customXml" Target="../ink/ink637.xml"/><Relationship Id="rId223" Type="http://schemas.openxmlformats.org/officeDocument/2006/relationships/customXml" Target="../ink/ink538.xml"/><Relationship Id="rId430" Type="http://schemas.openxmlformats.org/officeDocument/2006/relationships/image" Target="../media/image624.png"/><Relationship Id="rId18" Type="http://schemas.openxmlformats.org/officeDocument/2006/relationships/image" Target="../media/image426.png"/><Relationship Id="rId265" Type="http://schemas.openxmlformats.org/officeDocument/2006/relationships/customXml" Target="../ink/ink559.xml"/><Relationship Id="rId472" Type="http://schemas.openxmlformats.org/officeDocument/2006/relationships/image" Target="../media/image644.png"/><Relationship Id="rId125" Type="http://schemas.openxmlformats.org/officeDocument/2006/relationships/image" Target="../media/image477.png"/><Relationship Id="rId167" Type="http://schemas.openxmlformats.org/officeDocument/2006/relationships/customXml" Target="../ink/ink510.xml"/><Relationship Id="rId332" Type="http://schemas.openxmlformats.org/officeDocument/2006/relationships/customXml" Target="../ink/ink593.xml"/><Relationship Id="rId374" Type="http://schemas.openxmlformats.org/officeDocument/2006/relationships/customXml" Target="../ink/ink614.xml"/><Relationship Id="rId71" Type="http://schemas.openxmlformats.org/officeDocument/2006/relationships/customXml" Target="../ink/ink461.xml"/><Relationship Id="rId234" Type="http://schemas.openxmlformats.org/officeDocument/2006/relationships/image" Target="../media/image529.png"/><Relationship Id="rId2" Type="http://schemas.openxmlformats.org/officeDocument/2006/relationships/notesSlide" Target="../notesSlides/notesSlide5.xml"/><Relationship Id="rId29" Type="http://schemas.openxmlformats.org/officeDocument/2006/relationships/customXml" Target="../ink/ink440.xml"/><Relationship Id="rId276" Type="http://schemas.openxmlformats.org/officeDocument/2006/relationships/image" Target="../media/image550.png"/><Relationship Id="rId441" Type="http://schemas.openxmlformats.org/officeDocument/2006/relationships/customXml" Target="../ink/ink648.xml"/><Relationship Id="rId483" Type="http://schemas.openxmlformats.org/officeDocument/2006/relationships/customXml" Target="../ink/ink669.xml"/><Relationship Id="rId40" Type="http://schemas.openxmlformats.org/officeDocument/2006/relationships/image" Target="../media/image436.png"/><Relationship Id="rId136" Type="http://schemas.openxmlformats.org/officeDocument/2006/relationships/customXml" Target="../ink/ink494.xml"/><Relationship Id="rId178" Type="http://schemas.openxmlformats.org/officeDocument/2006/relationships/image" Target="../media/image502.png"/><Relationship Id="rId301" Type="http://schemas.openxmlformats.org/officeDocument/2006/relationships/customXml" Target="../ink/ink577.xml"/><Relationship Id="rId343" Type="http://schemas.openxmlformats.org/officeDocument/2006/relationships/image" Target="../media/image394.png"/><Relationship Id="rId82" Type="http://schemas.openxmlformats.org/officeDocument/2006/relationships/image" Target="../media/image456.png"/><Relationship Id="rId203" Type="http://schemas.openxmlformats.org/officeDocument/2006/relationships/customXml" Target="../ink/ink528.xml"/><Relationship Id="rId385" Type="http://schemas.openxmlformats.org/officeDocument/2006/relationships/customXml" Target="../ink/ink620.xml"/><Relationship Id="rId245" Type="http://schemas.openxmlformats.org/officeDocument/2006/relationships/customXml" Target="../ink/ink549.xml"/><Relationship Id="rId287" Type="http://schemas.openxmlformats.org/officeDocument/2006/relationships/customXml" Target="../ink/ink570.xml"/><Relationship Id="rId410" Type="http://schemas.openxmlformats.org/officeDocument/2006/relationships/image" Target="../media/image614.png"/><Relationship Id="rId452" Type="http://schemas.openxmlformats.org/officeDocument/2006/relationships/image" Target="../media/image634.png"/><Relationship Id="rId105" Type="http://schemas.openxmlformats.org/officeDocument/2006/relationships/image" Target="../media/image467.png"/><Relationship Id="rId147" Type="http://schemas.openxmlformats.org/officeDocument/2006/relationships/customXml" Target="../ink/ink500.xml"/><Relationship Id="rId312" Type="http://schemas.openxmlformats.org/officeDocument/2006/relationships/customXml" Target="../ink/ink583.xml"/><Relationship Id="rId354" Type="http://schemas.openxmlformats.org/officeDocument/2006/relationships/customXml" Target="../ink/ink604.xml"/><Relationship Id="rId51" Type="http://schemas.openxmlformats.org/officeDocument/2006/relationships/customXml" Target="../ink/ink451.xml"/><Relationship Id="rId93" Type="http://schemas.openxmlformats.org/officeDocument/2006/relationships/customXml" Target="../ink/ink472.xml"/><Relationship Id="rId189" Type="http://schemas.openxmlformats.org/officeDocument/2006/relationships/customXml" Target="../ink/ink521.xml"/><Relationship Id="rId396" Type="http://schemas.openxmlformats.org/officeDocument/2006/relationships/image" Target="../media/image607.png"/><Relationship Id="rId214" Type="http://schemas.openxmlformats.org/officeDocument/2006/relationships/image" Target="../media/image519.png"/><Relationship Id="rId256" Type="http://schemas.openxmlformats.org/officeDocument/2006/relationships/image" Target="../media/image540.png"/><Relationship Id="rId298" Type="http://schemas.openxmlformats.org/officeDocument/2006/relationships/image" Target="../media/image561.png"/><Relationship Id="rId421" Type="http://schemas.openxmlformats.org/officeDocument/2006/relationships/customXml" Target="../ink/ink638.xml"/><Relationship Id="rId463" Type="http://schemas.openxmlformats.org/officeDocument/2006/relationships/customXml" Target="../ink/ink659.xml"/><Relationship Id="rId116" Type="http://schemas.openxmlformats.org/officeDocument/2006/relationships/customXml" Target="../ink/ink484.xml"/><Relationship Id="rId137" Type="http://schemas.openxmlformats.org/officeDocument/2006/relationships/image" Target="../media/image483.png"/><Relationship Id="rId158" Type="http://schemas.openxmlformats.org/officeDocument/2006/relationships/image" Target="../media/image492.png"/><Relationship Id="rId302" Type="http://schemas.openxmlformats.org/officeDocument/2006/relationships/image" Target="../media/image563.png"/><Relationship Id="rId323" Type="http://schemas.openxmlformats.org/officeDocument/2006/relationships/image" Target="../media/image573.png"/><Relationship Id="rId344" Type="http://schemas.openxmlformats.org/officeDocument/2006/relationships/customXml" Target="../ink/ink599.xml"/><Relationship Id="rId20" Type="http://schemas.openxmlformats.org/officeDocument/2006/relationships/image" Target="../media/image427.png"/><Relationship Id="rId41" Type="http://schemas.openxmlformats.org/officeDocument/2006/relationships/customXml" Target="../ink/ink446.xml"/><Relationship Id="rId62" Type="http://schemas.openxmlformats.org/officeDocument/2006/relationships/image" Target="../media/image446.png"/><Relationship Id="rId83" Type="http://schemas.openxmlformats.org/officeDocument/2006/relationships/customXml" Target="../ink/ink467.xml"/><Relationship Id="rId179" Type="http://schemas.openxmlformats.org/officeDocument/2006/relationships/customXml" Target="../ink/ink516.xml"/><Relationship Id="rId365" Type="http://schemas.openxmlformats.org/officeDocument/2006/relationships/image" Target="../media/image593.png"/><Relationship Id="rId386" Type="http://schemas.openxmlformats.org/officeDocument/2006/relationships/image" Target="../media/image602.png"/><Relationship Id="rId190" Type="http://schemas.openxmlformats.org/officeDocument/2006/relationships/image" Target="../media/image508.png"/><Relationship Id="rId204" Type="http://schemas.openxmlformats.org/officeDocument/2006/relationships/image" Target="../media/image242.png"/><Relationship Id="rId225" Type="http://schemas.openxmlformats.org/officeDocument/2006/relationships/customXml" Target="../ink/ink539.xml"/><Relationship Id="rId246" Type="http://schemas.openxmlformats.org/officeDocument/2006/relationships/image" Target="../media/image535.png"/><Relationship Id="rId267" Type="http://schemas.openxmlformats.org/officeDocument/2006/relationships/customXml" Target="../ink/ink560.xml"/><Relationship Id="rId288" Type="http://schemas.openxmlformats.org/officeDocument/2006/relationships/image" Target="../media/image556.png"/><Relationship Id="rId411" Type="http://schemas.openxmlformats.org/officeDocument/2006/relationships/customXml" Target="../ink/ink633.xml"/><Relationship Id="rId432" Type="http://schemas.openxmlformats.org/officeDocument/2006/relationships/image" Target="../media/image625.png"/><Relationship Id="rId453" Type="http://schemas.openxmlformats.org/officeDocument/2006/relationships/customXml" Target="../ink/ink654.xml"/><Relationship Id="rId474" Type="http://schemas.openxmlformats.org/officeDocument/2006/relationships/image" Target="../media/image645.png"/><Relationship Id="rId106" Type="http://schemas.openxmlformats.org/officeDocument/2006/relationships/customXml" Target="../ink/ink479.xml"/><Relationship Id="rId127" Type="http://schemas.openxmlformats.org/officeDocument/2006/relationships/image" Target="../media/image478.png"/><Relationship Id="rId313" Type="http://schemas.openxmlformats.org/officeDocument/2006/relationships/image" Target="../media/image568.png"/><Relationship Id="rId10" Type="http://schemas.openxmlformats.org/officeDocument/2006/relationships/image" Target="../media/image422.png"/><Relationship Id="rId31" Type="http://schemas.openxmlformats.org/officeDocument/2006/relationships/customXml" Target="../ink/ink441.xml"/><Relationship Id="rId52" Type="http://schemas.openxmlformats.org/officeDocument/2006/relationships/image" Target="../media/image202.png"/><Relationship Id="rId73" Type="http://schemas.openxmlformats.org/officeDocument/2006/relationships/customXml" Target="../ink/ink462.xml"/><Relationship Id="rId94" Type="http://schemas.openxmlformats.org/officeDocument/2006/relationships/image" Target="../media/image462.png"/><Relationship Id="rId148" Type="http://schemas.openxmlformats.org/officeDocument/2006/relationships/image" Target="../media/image487.png"/><Relationship Id="rId169" Type="http://schemas.openxmlformats.org/officeDocument/2006/relationships/customXml" Target="../ink/ink511.xml"/><Relationship Id="rId334" Type="http://schemas.openxmlformats.org/officeDocument/2006/relationships/customXml" Target="../ink/ink594.xml"/><Relationship Id="rId355" Type="http://schemas.openxmlformats.org/officeDocument/2006/relationships/image" Target="../media/image588.png"/><Relationship Id="rId376" Type="http://schemas.openxmlformats.org/officeDocument/2006/relationships/customXml" Target="../ink/ink615.xml"/><Relationship Id="rId397" Type="http://schemas.openxmlformats.org/officeDocument/2006/relationships/customXml" Target="../ink/ink626.xml"/><Relationship Id="rId180" Type="http://schemas.openxmlformats.org/officeDocument/2006/relationships/image" Target="../media/image503.png"/><Relationship Id="rId215" Type="http://schemas.openxmlformats.org/officeDocument/2006/relationships/customXml" Target="../ink/ink534.xml"/><Relationship Id="rId236" Type="http://schemas.openxmlformats.org/officeDocument/2006/relationships/image" Target="../media/image530.png"/><Relationship Id="rId257" Type="http://schemas.openxmlformats.org/officeDocument/2006/relationships/customXml" Target="../ink/ink555.xml"/><Relationship Id="rId278" Type="http://schemas.openxmlformats.org/officeDocument/2006/relationships/image" Target="../media/image551.png"/><Relationship Id="rId401" Type="http://schemas.openxmlformats.org/officeDocument/2006/relationships/customXml" Target="../ink/ink628.xml"/><Relationship Id="rId422" Type="http://schemas.openxmlformats.org/officeDocument/2006/relationships/image" Target="../media/image620.png"/><Relationship Id="rId443" Type="http://schemas.openxmlformats.org/officeDocument/2006/relationships/customXml" Target="../ink/ink649.xml"/><Relationship Id="rId464" Type="http://schemas.openxmlformats.org/officeDocument/2006/relationships/image" Target="../media/image640.png"/><Relationship Id="rId303" Type="http://schemas.openxmlformats.org/officeDocument/2006/relationships/customXml" Target="../ink/ink578.xml"/><Relationship Id="rId485" Type="http://schemas.openxmlformats.org/officeDocument/2006/relationships/customXml" Target="../ink/ink670.xml"/><Relationship Id="rId42" Type="http://schemas.openxmlformats.org/officeDocument/2006/relationships/image" Target="../media/image437.png"/><Relationship Id="rId84" Type="http://schemas.openxmlformats.org/officeDocument/2006/relationships/image" Target="../media/image457.png"/><Relationship Id="rId138" Type="http://schemas.openxmlformats.org/officeDocument/2006/relationships/customXml" Target="../ink/ink495.xml"/><Relationship Id="rId345" Type="http://schemas.openxmlformats.org/officeDocument/2006/relationships/image" Target="../media/image583.png"/><Relationship Id="rId387" Type="http://schemas.openxmlformats.org/officeDocument/2006/relationships/customXml" Target="../ink/ink621.xml"/><Relationship Id="rId191" Type="http://schemas.openxmlformats.org/officeDocument/2006/relationships/customXml" Target="../ink/ink522.xml"/><Relationship Id="rId205" Type="http://schemas.openxmlformats.org/officeDocument/2006/relationships/customXml" Target="../ink/ink529.xml"/><Relationship Id="rId247" Type="http://schemas.openxmlformats.org/officeDocument/2006/relationships/customXml" Target="../ink/ink550.xml"/><Relationship Id="rId412" Type="http://schemas.openxmlformats.org/officeDocument/2006/relationships/image" Target="../media/image615.png"/><Relationship Id="rId107" Type="http://schemas.openxmlformats.org/officeDocument/2006/relationships/image" Target="../media/image468.png"/><Relationship Id="rId289" Type="http://schemas.openxmlformats.org/officeDocument/2006/relationships/customXml" Target="../ink/ink571.xml"/><Relationship Id="rId454" Type="http://schemas.openxmlformats.org/officeDocument/2006/relationships/image" Target="../media/image635.png"/><Relationship Id="rId11" Type="http://schemas.openxmlformats.org/officeDocument/2006/relationships/customXml" Target="../ink/ink431.xml"/><Relationship Id="rId53" Type="http://schemas.openxmlformats.org/officeDocument/2006/relationships/customXml" Target="../ink/ink452.xml"/><Relationship Id="rId149" Type="http://schemas.openxmlformats.org/officeDocument/2006/relationships/customXml" Target="../ink/ink501.xml"/><Relationship Id="rId314" Type="http://schemas.openxmlformats.org/officeDocument/2006/relationships/customXml" Target="../ink/ink584.xml"/><Relationship Id="rId356" Type="http://schemas.openxmlformats.org/officeDocument/2006/relationships/customXml" Target="../ink/ink605.xml"/><Relationship Id="rId398" Type="http://schemas.openxmlformats.org/officeDocument/2006/relationships/image" Target="../media/image608.png"/><Relationship Id="rId95" Type="http://schemas.openxmlformats.org/officeDocument/2006/relationships/customXml" Target="../ink/ink473.xml"/><Relationship Id="rId160" Type="http://schemas.openxmlformats.org/officeDocument/2006/relationships/image" Target="../media/image493.png"/><Relationship Id="rId216" Type="http://schemas.openxmlformats.org/officeDocument/2006/relationships/image" Target="../media/image520.png"/><Relationship Id="rId423" Type="http://schemas.openxmlformats.org/officeDocument/2006/relationships/customXml" Target="../ink/ink639.xml"/><Relationship Id="rId258" Type="http://schemas.openxmlformats.org/officeDocument/2006/relationships/image" Target="../media/image541.png"/><Relationship Id="rId465" Type="http://schemas.openxmlformats.org/officeDocument/2006/relationships/customXml" Target="../ink/ink660.xml"/><Relationship Id="rId22" Type="http://schemas.openxmlformats.org/officeDocument/2006/relationships/image" Target="../media/image428.png"/><Relationship Id="rId64" Type="http://schemas.openxmlformats.org/officeDocument/2006/relationships/image" Target="../media/image447.png"/><Relationship Id="rId118" Type="http://schemas.openxmlformats.org/officeDocument/2006/relationships/customXml" Target="../ink/ink485.xml"/><Relationship Id="rId325" Type="http://schemas.openxmlformats.org/officeDocument/2006/relationships/image" Target="../media/image574.png"/><Relationship Id="rId367" Type="http://schemas.openxmlformats.org/officeDocument/2006/relationships/image" Target="../media/image594.png"/><Relationship Id="rId171" Type="http://schemas.openxmlformats.org/officeDocument/2006/relationships/customXml" Target="../ink/ink512.xml"/><Relationship Id="rId227" Type="http://schemas.openxmlformats.org/officeDocument/2006/relationships/customXml" Target="../ink/ink540.xml"/><Relationship Id="rId269" Type="http://schemas.openxmlformats.org/officeDocument/2006/relationships/customXml" Target="../ink/ink561.xml"/><Relationship Id="rId434" Type="http://schemas.openxmlformats.org/officeDocument/2006/relationships/image" Target="../media/image626.png"/><Relationship Id="rId476" Type="http://schemas.openxmlformats.org/officeDocument/2006/relationships/image" Target="../media/image646.png"/><Relationship Id="rId33" Type="http://schemas.openxmlformats.org/officeDocument/2006/relationships/customXml" Target="../ink/ink442.xml"/><Relationship Id="rId129" Type="http://schemas.openxmlformats.org/officeDocument/2006/relationships/image" Target="../media/image479.png"/><Relationship Id="rId280" Type="http://schemas.openxmlformats.org/officeDocument/2006/relationships/image" Target="../media/image552.png"/><Relationship Id="rId336" Type="http://schemas.openxmlformats.org/officeDocument/2006/relationships/customXml" Target="../ink/ink595.xml"/><Relationship Id="rId75" Type="http://schemas.openxmlformats.org/officeDocument/2006/relationships/customXml" Target="../ink/ink463.xml"/><Relationship Id="rId140" Type="http://schemas.openxmlformats.org/officeDocument/2006/relationships/image" Target="../media/image484.png"/><Relationship Id="rId182" Type="http://schemas.openxmlformats.org/officeDocument/2006/relationships/image" Target="../media/image504.png"/><Relationship Id="rId378" Type="http://schemas.openxmlformats.org/officeDocument/2006/relationships/customXml" Target="../ink/ink616.xml"/><Relationship Id="rId403" Type="http://schemas.openxmlformats.org/officeDocument/2006/relationships/customXml" Target="../ink/ink629.xml"/><Relationship Id="rId6" Type="http://schemas.openxmlformats.org/officeDocument/2006/relationships/image" Target="../media/image2710.png"/><Relationship Id="rId238" Type="http://schemas.openxmlformats.org/officeDocument/2006/relationships/image" Target="../media/image531.png"/><Relationship Id="rId445" Type="http://schemas.openxmlformats.org/officeDocument/2006/relationships/customXml" Target="../ink/ink650.xml"/><Relationship Id="rId487" Type="http://schemas.openxmlformats.org/officeDocument/2006/relationships/customXml" Target="../ink/ink671.xml"/><Relationship Id="rId291" Type="http://schemas.openxmlformats.org/officeDocument/2006/relationships/customXml" Target="../ink/ink572.xml"/><Relationship Id="rId305" Type="http://schemas.openxmlformats.org/officeDocument/2006/relationships/customXml" Target="../ink/ink579.xml"/><Relationship Id="rId347" Type="http://schemas.openxmlformats.org/officeDocument/2006/relationships/image" Target="../media/image584.png"/><Relationship Id="rId44" Type="http://schemas.openxmlformats.org/officeDocument/2006/relationships/image" Target="../media/image438.png"/><Relationship Id="rId86" Type="http://schemas.openxmlformats.org/officeDocument/2006/relationships/image" Target="../media/image458.png"/><Relationship Id="rId151" Type="http://schemas.openxmlformats.org/officeDocument/2006/relationships/customXml" Target="../ink/ink502.xml"/><Relationship Id="rId389" Type="http://schemas.openxmlformats.org/officeDocument/2006/relationships/customXml" Target="../ink/ink622.xml"/><Relationship Id="rId193" Type="http://schemas.openxmlformats.org/officeDocument/2006/relationships/customXml" Target="../ink/ink523.xml"/><Relationship Id="rId207" Type="http://schemas.openxmlformats.org/officeDocument/2006/relationships/customXml" Target="../ink/ink530.xml"/><Relationship Id="rId249" Type="http://schemas.openxmlformats.org/officeDocument/2006/relationships/customXml" Target="../ink/ink551.xml"/><Relationship Id="rId414" Type="http://schemas.openxmlformats.org/officeDocument/2006/relationships/image" Target="../media/image616.png"/><Relationship Id="rId456" Type="http://schemas.openxmlformats.org/officeDocument/2006/relationships/image" Target="../media/image636.png"/><Relationship Id="rId13" Type="http://schemas.openxmlformats.org/officeDocument/2006/relationships/customXml" Target="../ink/ink432.xml"/><Relationship Id="rId109" Type="http://schemas.openxmlformats.org/officeDocument/2006/relationships/image" Target="../media/image469.png"/><Relationship Id="rId260" Type="http://schemas.openxmlformats.org/officeDocument/2006/relationships/image" Target="../media/image542.png"/><Relationship Id="rId316" Type="http://schemas.openxmlformats.org/officeDocument/2006/relationships/customXml" Target="../ink/ink585.xml"/><Relationship Id="rId55" Type="http://schemas.openxmlformats.org/officeDocument/2006/relationships/customXml" Target="../ink/ink453.xml"/><Relationship Id="rId97" Type="http://schemas.openxmlformats.org/officeDocument/2006/relationships/customXml" Target="../ink/ink474.xml"/><Relationship Id="rId120" Type="http://schemas.openxmlformats.org/officeDocument/2006/relationships/customXml" Target="../ink/ink486.xml"/><Relationship Id="rId358" Type="http://schemas.openxmlformats.org/officeDocument/2006/relationships/customXml" Target="../ink/ink606.xml"/><Relationship Id="rId162" Type="http://schemas.openxmlformats.org/officeDocument/2006/relationships/image" Target="../media/image494.png"/><Relationship Id="rId218" Type="http://schemas.openxmlformats.org/officeDocument/2006/relationships/image" Target="../media/image521.png"/><Relationship Id="rId425" Type="http://schemas.openxmlformats.org/officeDocument/2006/relationships/customXml" Target="../ink/ink640.xml"/><Relationship Id="rId467" Type="http://schemas.openxmlformats.org/officeDocument/2006/relationships/customXml" Target="../ink/ink661.xml"/><Relationship Id="rId271" Type="http://schemas.openxmlformats.org/officeDocument/2006/relationships/customXml" Target="../ink/ink562.xml"/><Relationship Id="rId24" Type="http://schemas.openxmlformats.org/officeDocument/2006/relationships/image" Target="../media/image429.png"/><Relationship Id="rId66" Type="http://schemas.openxmlformats.org/officeDocument/2006/relationships/image" Target="../media/image448.png"/><Relationship Id="rId131" Type="http://schemas.openxmlformats.org/officeDocument/2006/relationships/image" Target="../media/image480.png"/><Relationship Id="rId327" Type="http://schemas.openxmlformats.org/officeDocument/2006/relationships/image" Target="../media/image575.png"/><Relationship Id="rId369" Type="http://schemas.openxmlformats.org/officeDocument/2006/relationships/image" Target="../media/image595.png"/><Relationship Id="rId173" Type="http://schemas.openxmlformats.org/officeDocument/2006/relationships/customXml" Target="../ink/ink513.xml"/><Relationship Id="rId229" Type="http://schemas.openxmlformats.org/officeDocument/2006/relationships/customXml" Target="../ink/ink541.xml"/><Relationship Id="rId380" Type="http://schemas.openxmlformats.org/officeDocument/2006/relationships/customXml" Target="../ink/ink617.xml"/><Relationship Id="rId436" Type="http://schemas.openxmlformats.org/officeDocument/2006/relationships/image" Target="../media/image627.png"/><Relationship Id="rId240" Type="http://schemas.openxmlformats.org/officeDocument/2006/relationships/image" Target="../media/image532.png"/><Relationship Id="rId478" Type="http://schemas.openxmlformats.org/officeDocument/2006/relationships/image" Target="../media/image647.png"/><Relationship Id="rId35" Type="http://schemas.openxmlformats.org/officeDocument/2006/relationships/customXml" Target="../ink/ink443.xml"/><Relationship Id="rId77" Type="http://schemas.openxmlformats.org/officeDocument/2006/relationships/customXml" Target="../ink/ink464.xml"/><Relationship Id="rId100" Type="http://schemas.openxmlformats.org/officeDocument/2006/relationships/image" Target="../media/image465.png"/><Relationship Id="rId282" Type="http://schemas.openxmlformats.org/officeDocument/2006/relationships/image" Target="../media/image553.png"/><Relationship Id="rId338" Type="http://schemas.openxmlformats.org/officeDocument/2006/relationships/customXml" Target="../ink/ink596.xml"/><Relationship Id="rId8" Type="http://schemas.openxmlformats.org/officeDocument/2006/relationships/image" Target="../media/image421.png"/><Relationship Id="rId142" Type="http://schemas.openxmlformats.org/officeDocument/2006/relationships/image" Target="../media/image485.png"/><Relationship Id="rId184" Type="http://schemas.openxmlformats.org/officeDocument/2006/relationships/image" Target="../media/image505.png"/><Relationship Id="rId391" Type="http://schemas.openxmlformats.org/officeDocument/2006/relationships/customXml" Target="../ink/ink623.xml"/><Relationship Id="rId405" Type="http://schemas.openxmlformats.org/officeDocument/2006/relationships/customXml" Target="../ink/ink630.xml"/><Relationship Id="rId447" Type="http://schemas.openxmlformats.org/officeDocument/2006/relationships/customXml" Target="../ink/ink651.xml"/><Relationship Id="rId251" Type="http://schemas.openxmlformats.org/officeDocument/2006/relationships/customXml" Target="../ink/ink552.xml"/><Relationship Id="rId489" Type="http://schemas.openxmlformats.org/officeDocument/2006/relationships/customXml" Target="../ink/ink672.xml"/><Relationship Id="rId46" Type="http://schemas.openxmlformats.org/officeDocument/2006/relationships/image" Target="../media/image439.png"/><Relationship Id="rId293" Type="http://schemas.openxmlformats.org/officeDocument/2006/relationships/customXml" Target="../ink/ink573.xml"/><Relationship Id="rId307" Type="http://schemas.openxmlformats.org/officeDocument/2006/relationships/customXml" Target="../ink/ink580.xml"/><Relationship Id="rId349" Type="http://schemas.openxmlformats.org/officeDocument/2006/relationships/image" Target="../media/image585.png"/><Relationship Id="rId88" Type="http://schemas.openxmlformats.org/officeDocument/2006/relationships/image" Target="../media/image459.png"/><Relationship Id="rId111" Type="http://schemas.openxmlformats.org/officeDocument/2006/relationships/image" Target="../media/image470.png"/><Relationship Id="rId153" Type="http://schemas.openxmlformats.org/officeDocument/2006/relationships/customXml" Target="../ink/ink503.xml"/><Relationship Id="rId195" Type="http://schemas.openxmlformats.org/officeDocument/2006/relationships/customXml" Target="../ink/ink524.xml"/><Relationship Id="rId209" Type="http://schemas.openxmlformats.org/officeDocument/2006/relationships/customXml" Target="../ink/ink531.xml"/><Relationship Id="rId360" Type="http://schemas.openxmlformats.org/officeDocument/2006/relationships/customXml" Target="../ink/ink607.xml"/><Relationship Id="rId416" Type="http://schemas.openxmlformats.org/officeDocument/2006/relationships/image" Target="../media/image617.png"/><Relationship Id="rId220" Type="http://schemas.openxmlformats.org/officeDocument/2006/relationships/image" Target="../media/image522.png"/><Relationship Id="rId458" Type="http://schemas.openxmlformats.org/officeDocument/2006/relationships/image" Target="../media/image637.png"/><Relationship Id="rId15" Type="http://schemas.openxmlformats.org/officeDocument/2006/relationships/customXml" Target="../ink/ink433.xml"/><Relationship Id="rId57" Type="http://schemas.openxmlformats.org/officeDocument/2006/relationships/customXml" Target="../ink/ink454.xml"/><Relationship Id="rId262" Type="http://schemas.openxmlformats.org/officeDocument/2006/relationships/image" Target="../media/image543.png"/><Relationship Id="rId318" Type="http://schemas.openxmlformats.org/officeDocument/2006/relationships/customXml" Target="../ink/ink586.xml"/><Relationship Id="rId99" Type="http://schemas.openxmlformats.org/officeDocument/2006/relationships/customXml" Target="../ink/ink475.xml"/><Relationship Id="rId122" Type="http://schemas.openxmlformats.org/officeDocument/2006/relationships/customXml" Target="../ink/ink487.xml"/><Relationship Id="rId164" Type="http://schemas.openxmlformats.org/officeDocument/2006/relationships/image" Target="../media/image495.png"/><Relationship Id="rId371" Type="http://schemas.openxmlformats.org/officeDocument/2006/relationships/image" Target="../media/image596.png"/><Relationship Id="rId427" Type="http://schemas.openxmlformats.org/officeDocument/2006/relationships/customXml" Target="../ink/ink641.xml"/><Relationship Id="rId469" Type="http://schemas.openxmlformats.org/officeDocument/2006/relationships/customXml" Target="../ink/ink662.xml"/><Relationship Id="rId26" Type="http://schemas.openxmlformats.org/officeDocument/2006/relationships/image" Target="../media/image430.png"/><Relationship Id="rId231" Type="http://schemas.openxmlformats.org/officeDocument/2006/relationships/customXml" Target="../ink/ink542.xml"/><Relationship Id="rId273" Type="http://schemas.openxmlformats.org/officeDocument/2006/relationships/customXml" Target="../ink/ink563.xml"/><Relationship Id="rId329" Type="http://schemas.openxmlformats.org/officeDocument/2006/relationships/image" Target="../media/image576.png"/><Relationship Id="rId480" Type="http://schemas.openxmlformats.org/officeDocument/2006/relationships/image" Target="../media/image648.png"/><Relationship Id="rId68" Type="http://schemas.openxmlformats.org/officeDocument/2006/relationships/image" Target="../media/image449.png"/><Relationship Id="rId133" Type="http://schemas.openxmlformats.org/officeDocument/2006/relationships/image" Target="../media/image481.png"/><Relationship Id="rId175" Type="http://schemas.openxmlformats.org/officeDocument/2006/relationships/customXml" Target="../ink/ink514.xml"/><Relationship Id="rId340" Type="http://schemas.openxmlformats.org/officeDocument/2006/relationships/customXml" Target="../ink/ink597.xml"/><Relationship Id="rId200" Type="http://schemas.openxmlformats.org/officeDocument/2006/relationships/image" Target="../media/image513.png"/><Relationship Id="rId382" Type="http://schemas.openxmlformats.org/officeDocument/2006/relationships/image" Target="../media/image388.png"/><Relationship Id="rId438" Type="http://schemas.openxmlformats.org/officeDocument/2006/relationships/image" Target="../media/image628.png"/><Relationship Id="rId242" Type="http://schemas.openxmlformats.org/officeDocument/2006/relationships/image" Target="../media/image533.png"/><Relationship Id="rId284" Type="http://schemas.openxmlformats.org/officeDocument/2006/relationships/image" Target="../media/image554.png"/><Relationship Id="rId37" Type="http://schemas.openxmlformats.org/officeDocument/2006/relationships/customXml" Target="../ink/ink444.xml"/><Relationship Id="rId79" Type="http://schemas.openxmlformats.org/officeDocument/2006/relationships/customXml" Target="../ink/ink465.xml"/><Relationship Id="rId102" Type="http://schemas.openxmlformats.org/officeDocument/2006/relationships/customXml" Target="../ink/ink477.xml"/><Relationship Id="rId144" Type="http://schemas.openxmlformats.org/officeDocument/2006/relationships/image" Target="../media/image486.png"/><Relationship Id="rId90" Type="http://schemas.openxmlformats.org/officeDocument/2006/relationships/image" Target="../media/image460.png"/><Relationship Id="rId186" Type="http://schemas.openxmlformats.org/officeDocument/2006/relationships/image" Target="../media/image506.png"/><Relationship Id="rId351" Type="http://schemas.openxmlformats.org/officeDocument/2006/relationships/image" Target="../media/image586.png"/><Relationship Id="rId393" Type="http://schemas.openxmlformats.org/officeDocument/2006/relationships/customXml" Target="../ink/ink624.xml"/><Relationship Id="rId407" Type="http://schemas.openxmlformats.org/officeDocument/2006/relationships/customXml" Target="../ink/ink631.xml"/><Relationship Id="rId449" Type="http://schemas.openxmlformats.org/officeDocument/2006/relationships/customXml" Target="../ink/ink652.xml"/><Relationship Id="rId211" Type="http://schemas.openxmlformats.org/officeDocument/2006/relationships/customXml" Target="../ink/ink532.xml"/><Relationship Id="rId253" Type="http://schemas.openxmlformats.org/officeDocument/2006/relationships/customXml" Target="../ink/ink553.xml"/><Relationship Id="rId295" Type="http://schemas.openxmlformats.org/officeDocument/2006/relationships/customXml" Target="../ink/ink574.xml"/><Relationship Id="rId309" Type="http://schemas.openxmlformats.org/officeDocument/2006/relationships/customXml" Target="../ink/ink581.xml"/><Relationship Id="rId460" Type="http://schemas.openxmlformats.org/officeDocument/2006/relationships/image" Target="../media/image638.png"/><Relationship Id="rId48" Type="http://schemas.openxmlformats.org/officeDocument/2006/relationships/image" Target="../media/image440.png"/><Relationship Id="rId113" Type="http://schemas.openxmlformats.org/officeDocument/2006/relationships/image" Target="../media/image471.png"/><Relationship Id="rId320" Type="http://schemas.openxmlformats.org/officeDocument/2006/relationships/customXml" Target="../ink/ink587.xml"/><Relationship Id="rId155" Type="http://schemas.openxmlformats.org/officeDocument/2006/relationships/customXml" Target="../ink/ink504.xml"/><Relationship Id="rId197" Type="http://schemas.openxmlformats.org/officeDocument/2006/relationships/customXml" Target="../ink/ink525.xml"/><Relationship Id="rId362" Type="http://schemas.openxmlformats.org/officeDocument/2006/relationships/customXml" Target="../ink/ink608.xml"/><Relationship Id="rId418" Type="http://schemas.openxmlformats.org/officeDocument/2006/relationships/image" Target="../media/image618.png"/><Relationship Id="rId222" Type="http://schemas.openxmlformats.org/officeDocument/2006/relationships/image" Target="../media/image523.png"/><Relationship Id="rId264" Type="http://schemas.openxmlformats.org/officeDocument/2006/relationships/image" Target="../media/image544.png"/><Relationship Id="rId471" Type="http://schemas.openxmlformats.org/officeDocument/2006/relationships/customXml" Target="../ink/ink663.xml"/><Relationship Id="rId17" Type="http://schemas.openxmlformats.org/officeDocument/2006/relationships/customXml" Target="../ink/ink434.xml"/><Relationship Id="rId59" Type="http://schemas.openxmlformats.org/officeDocument/2006/relationships/customXml" Target="../ink/ink455.xml"/><Relationship Id="rId124" Type="http://schemas.openxmlformats.org/officeDocument/2006/relationships/customXml" Target="../ink/ink488.xml"/><Relationship Id="rId70" Type="http://schemas.openxmlformats.org/officeDocument/2006/relationships/image" Target="../media/image450.png"/><Relationship Id="rId166" Type="http://schemas.openxmlformats.org/officeDocument/2006/relationships/image" Target="../media/image496.png"/><Relationship Id="rId331" Type="http://schemas.openxmlformats.org/officeDocument/2006/relationships/image" Target="../media/image577.png"/><Relationship Id="rId373" Type="http://schemas.openxmlformats.org/officeDocument/2006/relationships/image" Target="../media/image597.png"/><Relationship Id="rId429" Type="http://schemas.openxmlformats.org/officeDocument/2006/relationships/customXml" Target="../ink/ink642.xml"/><Relationship Id="rId1" Type="http://schemas.openxmlformats.org/officeDocument/2006/relationships/slideLayout" Target="../slideLayouts/slideLayout7.xml"/><Relationship Id="rId233" Type="http://schemas.openxmlformats.org/officeDocument/2006/relationships/customXml" Target="../ink/ink543.xml"/><Relationship Id="rId440" Type="http://schemas.openxmlformats.org/officeDocument/2006/relationships/image" Target="../media/image629.png"/><Relationship Id="rId28" Type="http://schemas.openxmlformats.org/officeDocument/2006/relationships/image" Target="../media/image431.png"/><Relationship Id="rId275" Type="http://schemas.openxmlformats.org/officeDocument/2006/relationships/customXml" Target="../ink/ink564.xml"/><Relationship Id="rId300" Type="http://schemas.openxmlformats.org/officeDocument/2006/relationships/image" Target="../media/image562.png"/><Relationship Id="rId482" Type="http://schemas.openxmlformats.org/officeDocument/2006/relationships/image" Target="../media/image649.png"/><Relationship Id="rId81" Type="http://schemas.openxmlformats.org/officeDocument/2006/relationships/customXml" Target="../ink/ink466.xml"/><Relationship Id="rId135" Type="http://schemas.openxmlformats.org/officeDocument/2006/relationships/image" Target="../media/image482.png"/><Relationship Id="rId177" Type="http://schemas.openxmlformats.org/officeDocument/2006/relationships/customXml" Target="../ink/ink515.xml"/><Relationship Id="rId342" Type="http://schemas.openxmlformats.org/officeDocument/2006/relationships/customXml" Target="../ink/ink598.xml"/><Relationship Id="rId384" Type="http://schemas.openxmlformats.org/officeDocument/2006/relationships/image" Target="../media/image601.png"/><Relationship Id="rId202" Type="http://schemas.openxmlformats.org/officeDocument/2006/relationships/image" Target="../media/image514.png"/><Relationship Id="rId244" Type="http://schemas.openxmlformats.org/officeDocument/2006/relationships/image" Target="../media/image534.png"/><Relationship Id="rId39" Type="http://schemas.openxmlformats.org/officeDocument/2006/relationships/customXml" Target="../ink/ink445.xml"/><Relationship Id="rId286" Type="http://schemas.openxmlformats.org/officeDocument/2006/relationships/image" Target="../media/image555.png"/><Relationship Id="rId451" Type="http://schemas.openxmlformats.org/officeDocument/2006/relationships/customXml" Target="../ink/ink653.xml"/><Relationship Id="rId50" Type="http://schemas.openxmlformats.org/officeDocument/2006/relationships/image" Target="../media/image441.png"/><Relationship Id="rId104" Type="http://schemas.openxmlformats.org/officeDocument/2006/relationships/customXml" Target="../ink/ink478.xml"/><Relationship Id="rId146" Type="http://schemas.openxmlformats.org/officeDocument/2006/relationships/image" Target="../media/image95.png"/><Relationship Id="rId188" Type="http://schemas.openxmlformats.org/officeDocument/2006/relationships/image" Target="../media/image507.png"/><Relationship Id="rId311" Type="http://schemas.openxmlformats.org/officeDocument/2006/relationships/customXml" Target="../ink/ink582.xml"/><Relationship Id="rId353" Type="http://schemas.openxmlformats.org/officeDocument/2006/relationships/image" Target="../media/image587.png"/><Relationship Id="rId395" Type="http://schemas.openxmlformats.org/officeDocument/2006/relationships/customXml" Target="../ink/ink625.xml"/><Relationship Id="rId409" Type="http://schemas.openxmlformats.org/officeDocument/2006/relationships/customXml" Target="../ink/ink632.xml"/><Relationship Id="rId92" Type="http://schemas.openxmlformats.org/officeDocument/2006/relationships/image" Target="../media/image461.png"/><Relationship Id="rId213" Type="http://schemas.openxmlformats.org/officeDocument/2006/relationships/customXml" Target="../ink/ink533.xml"/><Relationship Id="rId420" Type="http://schemas.openxmlformats.org/officeDocument/2006/relationships/image" Target="../media/image619.png"/><Relationship Id="rId255" Type="http://schemas.openxmlformats.org/officeDocument/2006/relationships/customXml" Target="../ink/ink554.xml"/><Relationship Id="rId297" Type="http://schemas.openxmlformats.org/officeDocument/2006/relationships/customXml" Target="../ink/ink575.xml"/><Relationship Id="rId462" Type="http://schemas.openxmlformats.org/officeDocument/2006/relationships/image" Target="../media/image639.png"/><Relationship Id="rId115" Type="http://schemas.openxmlformats.org/officeDocument/2006/relationships/image" Target="../media/image472.png"/><Relationship Id="rId157" Type="http://schemas.openxmlformats.org/officeDocument/2006/relationships/customXml" Target="../ink/ink505.xml"/><Relationship Id="rId322" Type="http://schemas.openxmlformats.org/officeDocument/2006/relationships/customXml" Target="../ink/ink588.xml"/><Relationship Id="rId364" Type="http://schemas.openxmlformats.org/officeDocument/2006/relationships/customXml" Target="../ink/ink609.xml"/><Relationship Id="rId61" Type="http://schemas.openxmlformats.org/officeDocument/2006/relationships/customXml" Target="../ink/ink456.xml"/><Relationship Id="rId199" Type="http://schemas.openxmlformats.org/officeDocument/2006/relationships/customXml" Target="../ink/ink526.xml"/><Relationship Id="rId19" Type="http://schemas.openxmlformats.org/officeDocument/2006/relationships/customXml" Target="../ink/ink435.xml"/><Relationship Id="rId224" Type="http://schemas.openxmlformats.org/officeDocument/2006/relationships/image" Target="../media/image524.png"/><Relationship Id="rId266" Type="http://schemas.openxmlformats.org/officeDocument/2006/relationships/image" Target="../media/image545.png"/><Relationship Id="rId431" Type="http://schemas.openxmlformats.org/officeDocument/2006/relationships/customXml" Target="../ink/ink643.xml"/><Relationship Id="rId473" Type="http://schemas.openxmlformats.org/officeDocument/2006/relationships/customXml" Target="../ink/ink664.xml"/><Relationship Id="rId30" Type="http://schemas.openxmlformats.org/officeDocument/2006/relationships/image" Target="../media/image373.png"/><Relationship Id="rId126" Type="http://schemas.openxmlformats.org/officeDocument/2006/relationships/customXml" Target="../ink/ink489.xml"/><Relationship Id="rId168" Type="http://schemas.openxmlformats.org/officeDocument/2006/relationships/image" Target="../media/image497.png"/><Relationship Id="rId333" Type="http://schemas.openxmlformats.org/officeDocument/2006/relationships/image" Target="../media/image578.png"/><Relationship Id="rId72" Type="http://schemas.openxmlformats.org/officeDocument/2006/relationships/image" Target="../media/image451.png"/><Relationship Id="rId375" Type="http://schemas.openxmlformats.org/officeDocument/2006/relationships/image" Target="../media/image598.png"/><Relationship Id="rId235" Type="http://schemas.openxmlformats.org/officeDocument/2006/relationships/customXml" Target="../ink/ink544.xml"/><Relationship Id="rId277" Type="http://schemas.openxmlformats.org/officeDocument/2006/relationships/customXml" Target="../ink/ink565.xml"/><Relationship Id="rId400" Type="http://schemas.openxmlformats.org/officeDocument/2006/relationships/image" Target="../media/image609.png"/><Relationship Id="rId442" Type="http://schemas.openxmlformats.org/officeDocument/2006/relationships/image" Target="../media/image362.png"/><Relationship Id="rId484" Type="http://schemas.openxmlformats.org/officeDocument/2006/relationships/image" Target="../media/image6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C69388E9-D86F-F054-0118-623FAFD138A3}"/>
                  </a:ext>
                </a:extLst>
              </p14:cNvPr>
              <p14:cNvContentPartPr/>
              <p14:nvPr/>
            </p14:nvContentPartPr>
            <p14:xfrm>
              <a:off x="8387084" y="6896062"/>
              <a:ext cx="360" cy="360"/>
            </p14:xfrm>
          </p:contentPart>
        </mc:Choice>
        <mc:Fallback xmlns="">
          <p:pic>
            <p:nvPicPr>
              <p:cNvPr id="2" name="Freihand 1">
                <a:extLst>
                  <a:ext uri="{FF2B5EF4-FFF2-40B4-BE49-F238E27FC236}">
                    <a16:creationId xmlns:a16="http://schemas.microsoft.com/office/drawing/2014/main" id="{C69388E9-D86F-F054-0118-623FAFD138A3}"/>
                  </a:ext>
                </a:extLst>
              </p:cNvPr>
              <p:cNvPicPr/>
              <p:nvPr/>
            </p:nvPicPr>
            <p:blipFill>
              <a:blip r:embed="rId6"/>
              <a:stretch>
                <a:fillRect/>
              </a:stretch>
            </p:blipFill>
            <p:spPr>
              <a:xfrm>
                <a:off x="8378444" y="6887062"/>
                <a:ext cx="18000" cy="1800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BBC7A274-E9CD-488D-AA2B-5249E80A5849}"/>
              </a:ext>
            </a:extLst>
          </p:cNvPr>
          <p:cNvSpPr txBox="1"/>
          <p:nvPr/>
        </p:nvSpPr>
        <p:spPr>
          <a:xfrm>
            <a:off x="2503539" y="2789078"/>
            <a:ext cx="782310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err="1">
                <a:latin typeface="Times New Roman" panose="02020603050405020304" pitchFamily="18" charset="0"/>
                <a:cs typeface="Times New Roman" panose="02020603050405020304" pitchFamily="18" charset="0"/>
                <a:sym typeface="Wingdings" panose="05000000000000000000" pitchFamily="2" charset="2"/>
              </a:rPr>
              <a:t>Diesmal</a:t>
            </a:r>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bestimmen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wir</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die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Kleidung</a:t>
            </a:r>
            <a:r>
              <a:rPr lang="en-US" sz="1633" b="1" dirty="0">
                <a:latin typeface="Times New Roman" panose="02020603050405020304" pitchFamily="18" charset="0"/>
                <a:cs typeface="Times New Roman" panose="02020603050405020304" pitchFamily="18" charset="0"/>
                <a:sym typeface="Wingdings" panose="05000000000000000000" pitchFamily="2" charset="2"/>
              </a:rPr>
              <a:t> in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Wein</a:t>
            </a:r>
            <a:endParaRPr lang="en-US" sz="1633" b="1"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ACEBB222-A7BE-4C22-BFFC-C73936D65D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3" name="Inhaltsplatzhalter 2">
            <a:extLst>
              <a:ext uri="{FF2B5EF4-FFF2-40B4-BE49-F238E27FC236}">
                <a16:creationId xmlns:a16="http://schemas.microsoft.com/office/drawing/2014/main" id="{E163B29F-84DA-4974-A597-3DA8D0DA92A1}"/>
              </a:ext>
            </a:extLst>
          </p:cNvPr>
          <p:cNvSpPr>
            <a:spLocks noGrp="1"/>
          </p:cNvSpPr>
          <p:nvPr/>
        </p:nvSpPr>
        <p:spPr>
          <a:xfrm>
            <a:off x="2363520" y="1124744"/>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7" name="Tabelle 26">
                <a:extLst>
                  <a:ext uri="{FF2B5EF4-FFF2-40B4-BE49-F238E27FC236}">
                    <a16:creationId xmlns:a16="http://schemas.microsoft.com/office/drawing/2014/main" id="{8F1DA21E-6988-4F59-9922-437B102DF9B0}"/>
                  </a:ext>
                </a:extLst>
              </p:cNvPr>
              <p:cNvGraphicFramePr>
                <a:graphicFrameLocks noGrp="1"/>
              </p:cNvGraphicFramePr>
              <p:nvPr/>
            </p:nvGraphicFramePr>
            <p:xfrm>
              <a:off x="2817497" y="158614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7" name="Tabelle 26">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1991024540"/>
                  </p:ext>
                </p:extLst>
              </p:nvPr>
            </p:nvGraphicFramePr>
            <p:xfrm>
              <a:off x="2817497" y="158614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8"/>
                          <a:stretch>
                            <a:fillRect l="-100000" t="-108197" r="-100265" b="-124590"/>
                          </a:stretch>
                        </a:blipFill>
                      </a:tcPr>
                    </a:tc>
                    <a:tc>
                      <a:txBody>
                        <a:bodyPr/>
                        <a:lstStyle/>
                        <a:p>
                          <a:endParaRPr lang="de-DE"/>
                        </a:p>
                      </a:txBody>
                      <a:tcPr>
                        <a:blipFill>
                          <a:blip r:embed="rId8"/>
                          <a:stretch>
                            <a:fillRect l="-200531" t="-108197" r="-531" b="-124590"/>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8"/>
                          <a:stretch>
                            <a:fillRect l="-100000" t="-208197" r="-100265" b="-24590"/>
                          </a:stretch>
                        </a:blipFill>
                      </a:tcPr>
                    </a:tc>
                    <a:tc>
                      <a:txBody>
                        <a:bodyPr/>
                        <a:lstStyle/>
                        <a:p>
                          <a:endParaRPr lang="de-DE"/>
                        </a:p>
                      </a:txBody>
                      <a:tcPr>
                        <a:blipFill>
                          <a:blip r:embed="rId8"/>
                          <a:stretch>
                            <a:fillRect l="-200531"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A5DC60F-C0F8-4E84-B6F8-0908D3CF123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05CF10D5-8D0B-0F96-60E2-A800D5C22406}"/>
              </a:ext>
            </a:extLst>
          </p:cNvPr>
          <p:cNvGrpSpPr/>
          <p:nvPr/>
        </p:nvGrpSpPr>
        <p:grpSpPr>
          <a:xfrm>
            <a:off x="2275724" y="3604222"/>
            <a:ext cx="796680" cy="416160"/>
            <a:chOff x="2275724" y="3604222"/>
            <a:chExt cx="796680" cy="416160"/>
          </a:xfrm>
        </p:grpSpPr>
        <mc:AlternateContent xmlns:mc="http://schemas.openxmlformats.org/markup-compatibility/2006" xmlns:p14="http://schemas.microsoft.com/office/powerpoint/2010/main">
          <mc:Choice Requires="p14">
            <p:contentPart p14:bwMode="auto" r:id="rId9">
              <p14:nvContentPartPr>
                <p14:cNvPr id="2" name="Freihand 1">
                  <a:extLst>
                    <a:ext uri="{FF2B5EF4-FFF2-40B4-BE49-F238E27FC236}">
                      <a16:creationId xmlns:a16="http://schemas.microsoft.com/office/drawing/2014/main" id="{22637C76-A867-1E2A-A4AB-6D6AF9BDDB30}"/>
                    </a:ext>
                  </a:extLst>
                </p14:cNvPr>
                <p14:cNvContentPartPr/>
                <p14:nvPr/>
              </p14:nvContentPartPr>
              <p14:xfrm>
                <a:off x="2275724" y="3726622"/>
                <a:ext cx="125280" cy="293760"/>
              </p14:xfrm>
            </p:contentPart>
          </mc:Choice>
          <mc:Fallback xmlns="">
            <p:pic>
              <p:nvPicPr>
                <p:cNvPr id="2" name="Freihand 1">
                  <a:extLst>
                    <a:ext uri="{FF2B5EF4-FFF2-40B4-BE49-F238E27FC236}">
                      <a16:creationId xmlns:a16="http://schemas.microsoft.com/office/drawing/2014/main" id="{22637C76-A867-1E2A-A4AB-6D6AF9BDDB30}"/>
                    </a:ext>
                  </a:extLst>
                </p:cNvPr>
                <p:cNvPicPr/>
                <p:nvPr/>
              </p:nvPicPr>
              <p:blipFill>
                <a:blip r:embed="rId10"/>
                <a:stretch>
                  <a:fillRect/>
                </a:stretch>
              </p:blipFill>
              <p:spPr>
                <a:xfrm>
                  <a:off x="2267084" y="3717982"/>
                  <a:ext cx="1429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C68572C7-976F-5BB2-8E6D-08626CB5C057}"/>
                    </a:ext>
                  </a:extLst>
                </p14:cNvPr>
                <p14:cNvContentPartPr/>
                <p14:nvPr/>
              </p14:nvContentPartPr>
              <p14:xfrm>
                <a:off x="2520884" y="3790342"/>
                <a:ext cx="34560" cy="169200"/>
              </p14:xfrm>
            </p:contentPart>
          </mc:Choice>
          <mc:Fallback xmlns="">
            <p:pic>
              <p:nvPicPr>
                <p:cNvPr id="3" name="Freihand 2">
                  <a:extLst>
                    <a:ext uri="{FF2B5EF4-FFF2-40B4-BE49-F238E27FC236}">
                      <a16:creationId xmlns:a16="http://schemas.microsoft.com/office/drawing/2014/main" id="{C68572C7-976F-5BB2-8E6D-08626CB5C057}"/>
                    </a:ext>
                  </a:extLst>
                </p:cNvPr>
                <p:cNvPicPr/>
                <p:nvPr/>
              </p:nvPicPr>
              <p:blipFill>
                <a:blip r:embed="rId12"/>
                <a:stretch>
                  <a:fillRect/>
                </a:stretch>
              </p:blipFill>
              <p:spPr>
                <a:xfrm>
                  <a:off x="2512244" y="3781342"/>
                  <a:ext cx="52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5EAFEC95-0B61-4077-5ABD-446198466C8F}"/>
                    </a:ext>
                  </a:extLst>
                </p14:cNvPr>
                <p14:cNvContentPartPr/>
                <p14:nvPr/>
              </p14:nvContentPartPr>
              <p14:xfrm>
                <a:off x="2580284" y="3604222"/>
                <a:ext cx="294120" cy="312480"/>
              </p14:xfrm>
            </p:contentPart>
          </mc:Choice>
          <mc:Fallback xmlns="">
            <p:pic>
              <p:nvPicPr>
                <p:cNvPr id="4" name="Freihand 3">
                  <a:extLst>
                    <a:ext uri="{FF2B5EF4-FFF2-40B4-BE49-F238E27FC236}">
                      <a16:creationId xmlns:a16="http://schemas.microsoft.com/office/drawing/2014/main" id="{5EAFEC95-0B61-4077-5ABD-446198466C8F}"/>
                    </a:ext>
                  </a:extLst>
                </p:cNvPr>
                <p:cNvPicPr/>
                <p:nvPr/>
              </p:nvPicPr>
              <p:blipFill>
                <a:blip r:embed="rId14"/>
                <a:stretch>
                  <a:fillRect/>
                </a:stretch>
              </p:blipFill>
              <p:spPr>
                <a:xfrm>
                  <a:off x="2571284" y="3595222"/>
                  <a:ext cx="3117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188EB493-F43A-0FD1-9B7A-0FA651AF228E}"/>
                    </a:ext>
                  </a:extLst>
                </p14:cNvPr>
                <p14:cNvContentPartPr/>
                <p14:nvPr/>
              </p14:nvContentPartPr>
              <p14:xfrm>
                <a:off x="2957924" y="3744982"/>
                <a:ext cx="114480" cy="135000"/>
              </p14:xfrm>
            </p:contentPart>
          </mc:Choice>
          <mc:Fallback xmlns="">
            <p:pic>
              <p:nvPicPr>
                <p:cNvPr id="5" name="Freihand 4">
                  <a:extLst>
                    <a:ext uri="{FF2B5EF4-FFF2-40B4-BE49-F238E27FC236}">
                      <a16:creationId xmlns:a16="http://schemas.microsoft.com/office/drawing/2014/main" id="{188EB493-F43A-0FD1-9B7A-0FA651AF228E}"/>
                    </a:ext>
                  </a:extLst>
                </p:cNvPr>
                <p:cNvPicPr/>
                <p:nvPr/>
              </p:nvPicPr>
              <p:blipFill>
                <a:blip r:embed="rId16"/>
                <a:stretch>
                  <a:fillRect/>
                </a:stretch>
              </p:blipFill>
              <p:spPr>
                <a:xfrm>
                  <a:off x="2949284" y="3735982"/>
                  <a:ext cx="132120" cy="152640"/>
                </a:xfrm>
                <a:prstGeom prst="rect">
                  <a:avLst/>
                </a:prstGeom>
              </p:spPr>
            </p:pic>
          </mc:Fallback>
        </mc:AlternateContent>
      </p:grpSp>
      <p:grpSp>
        <p:nvGrpSpPr>
          <p:cNvPr id="15" name="Gruppieren 14">
            <a:extLst>
              <a:ext uri="{FF2B5EF4-FFF2-40B4-BE49-F238E27FC236}">
                <a16:creationId xmlns:a16="http://schemas.microsoft.com/office/drawing/2014/main" id="{966E618C-5AB1-2AF9-CA0C-F28AA787171E}"/>
              </a:ext>
            </a:extLst>
          </p:cNvPr>
          <p:cNvGrpSpPr/>
          <p:nvPr/>
        </p:nvGrpSpPr>
        <p:grpSpPr>
          <a:xfrm>
            <a:off x="3411884" y="3489382"/>
            <a:ext cx="711360" cy="307440"/>
            <a:chOff x="3411884" y="3489382"/>
            <a:chExt cx="711360" cy="307440"/>
          </a:xfrm>
        </p:grpSpPr>
        <mc:AlternateContent xmlns:mc="http://schemas.openxmlformats.org/markup-compatibility/2006" xmlns:p14="http://schemas.microsoft.com/office/powerpoint/2010/main">
          <mc:Choice Requires="p14">
            <p:contentPart p14:bwMode="auto" r:id="rId17">
              <p14:nvContentPartPr>
                <p14:cNvPr id="6" name="Freihand 5">
                  <a:extLst>
                    <a:ext uri="{FF2B5EF4-FFF2-40B4-BE49-F238E27FC236}">
                      <a16:creationId xmlns:a16="http://schemas.microsoft.com/office/drawing/2014/main" id="{182D388D-69CD-65D9-8FF5-0A8BD164D1E1}"/>
                    </a:ext>
                  </a:extLst>
                </p14:cNvPr>
                <p14:cNvContentPartPr/>
                <p14:nvPr/>
              </p14:nvContentPartPr>
              <p14:xfrm>
                <a:off x="3505484" y="3578302"/>
                <a:ext cx="42120" cy="218520"/>
              </p14:xfrm>
            </p:contentPart>
          </mc:Choice>
          <mc:Fallback xmlns="">
            <p:pic>
              <p:nvPicPr>
                <p:cNvPr id="6" name="Freihand 5">
                  <a:extLst>
                    <a:ext uri="{FF2B5EF4-FFF2-40B4-BE49-F238E27FC236}">
                      <a16:creationId xmlns:a16="http://schemas.microsoft.com/office/drawing/2014/main" id="{182D388D-69CD-65D9-8FF5-0A8BD164D1E1}"/>
                    </a:ext>
                  </a:extLst>
                </p:cNvPr>
                <p:cNvPicPr/>
                <p:nvPr/>
              </p:nvPicPr>
              <p:blipFill>
                <a:blip r:embed="rId18"/>
                <a:stretch>
                  <a:fillRect/>
                </a:stretch>
              </p:blipFill>
              <p:spPr>
                <a:xfrm>
                  <a:off x="3496484" y="3569302"/>
                  <a:ext cx="597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 name="Freihand 6">
                  <a:extLst>
                    <a:ext uri="{FF2B5EF4-FFF2-40B4-BE49-F238E27FC236}">
                      <a16:creationId xmlns:a16="http://schemas.microsoft.com/office/drawing/2014/main" id="{3296631E-2B04-CF0F-0439-2D18815B0C97}"/>
                    </a:ext>
                  </a:extLst>
                </p14:cNvPr>
                <p14:cNvContentPartPr/>
                <p14:nvPr/>
              </p14:nvContentPartPr>
              <p14:xfrm>
                <a:off x="3411884" y="3517822"/>
                <a:ext cx="158760" cy="192960"/>
              </p14:xfrm>
            </p:contentPart>
          </mc:Choice>
          <mc:Fallback xmlns="">
            <p:pic>
              <p:nvPicPr>
                <p:cNvPr id="7" name="Freihand 6">
                  <a:extLst>
                    <a:ext uri="{FF2B5EF4-FFF2-40B4-BE49-F238E27FC236}">
                      <a16:creationId xmlns:a16="http://schemas.microsoft.com/office/drawing/2014/main" id="{3296631E-2B04-CF0F-0439-2D18815B0C97}"/>
                    </a:ext>
                  </a:extLst>
                </p:cNvPr>
                <p:cNvPicPr/>
                <p:nvPr/>
              </p:nvPicPr>
              <p:blipFill>
                <a:blip r:embed="rId20"/>
                <a:stretch>
                  <a:fillRect/>
                </a:stretch>
              </p:blipFill>
              <p:spPr>
                <a:xfrm>
                  <a:off x="3403244" y="3509182"/>
                  <a:ext cx="176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E768811C-7492-E4F6-C88F-685652B03C66}"/>
                    </a:ext>
                  </a:extLst>
                </p14:cNvPr>
                <p14:cNvContentPartPr/>
                <p14:nvPr/>
              </p14:nvContentPartPr>
              <p14:xfrm>
                <a:off x="3675044" y="3489382"/>
                <a:ext cx="448200" cy="286200"/>
              </p14:xfrm>
            </p:contentPart>
          </mc:Choice>
          <mc:Fallback xmlns="">
            <p:pic>
              <p:nvPicPr>
                <p:cNvPr id="8" name="Freihand 7">
                  <a:extLst>
                    <a:ext uri="{FF2B5EF4-FFF2-40B4-BE49-F238E27FC236}">
                      <a16:creationId xmlns:a16="http://schemas.microsoft.com/office/drawing/2014/main" id="{E768811C-7492-E4F6-C88F-685652B03C66}"/>
                    </a:ext>
                  </a:extLst>
                </p:cNvPr>
                <p:cNvPicPr/>
                <p:nvPr/>
              </p:nvPicPr>
              <p:blipFill>
                <a:blip r:embed="rId22"/>
                <a:stretch>
                  <a:fillRect/>
                </a:stretch>
              </p:blipFill>
              <p:spPr>
                <a:xfrm>
                  <a:off x="3666404" y="3480382"/>
                  <a:ext cx="4658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FE145C51-5761-197F-BEB6-FF38AB6E965F}"/>
                    </a:ext>
                  </a:extLst>
                </p14:cNvPr>
                <p14:cNvContentPartPr/>
                <p14:nvPr/>
              </p14:nvContentPartPr>
              <p14:xfrm>
                <a:off x="3992564" y="3492622"/>
                <a:ext cx="26280" cy="5400"/>
              </p14:xfrm>
            </p:contentPart>
          </mc:Choice>
          <mc:Fallback xmlns="">
            <p:pic>
              <p:nvPicPr>
                <p:cNvPr id="9" name="Freihand 8">
                  <a:extLst>
                    <a:ext uri="{FF2B5EF4-FFF2-40B4-BE49-F238E27FC236}">
                      <a16:creationId xmlns:a16="http://schemas.microsoft.com/office/drawing/2014/main" id="{FE145C51-5761-197F-BEB6-FF38AB6E965F}"/>
                    </a:ext>
                  </a:extLst>
                </p:cNvPr>
                <p:cNvPicPr/>
                <p:nvPr/>
              </p:nvPicPr>
              <p:blipFill>
                <a:blip r:embed="rId24"/>
                <a:stretch>
                  <a:fillRect/>
                </a:stretch>
              </p:blipFill>
              <p:spPr>
                <a:xfrm>
                  <a:off x="3983564" y="3483622"/>
                  <a:ext cx="43920" cy="23040"/>
                </a:xfrm>
                <a:prstGeom prst="rect">
                  <a:avLst/>
                </a:prstGeom>
              </p:spPr>
            </p:pic>
          </mc:Fallback>
        </mc:AlternateContent>
      </p:grpSp>
      <p:grpSp>
        <p:nvGrpSpPr>
          <p:cNvPr id="14" name="Gruppieren 13">
            <a:extLst>
              <a:ext uri="{FF2B5EF4-FFF2-40B4-BE49-F238E27FC236}">
                <a16:creationId xmlns:a16="http://schemas.microsoft.com/office/drawing/2014/main" id="{79285288-68AA-6104-8B7B-E276BA65F903}"/>
              </a:ext>
            </a:extLst>
          </p:cNvPr>
          <p:cNvGrpSpPr/>
          <p:nvPr/>
        </p:nvGrpSpPr>
        <p:grpSpPr>
          <a:xfrm>
            <a:off x="4317284" y="3387862"/>
            <a:ext cx="790920" cy="317520"/>
            <a:chOff x="4317284" y="3387862"/>
            <a:chExt cx="790920" cy="317520"/>
          </a:xfrm>
        </p:grpSpPr>
        <mc:AlternateContent xmlns:mc="http://schemas.openxmlformats.org/markup-compatibility/2006" xmlns:p14="http://schemas.microsoft.com/office/powerpoint/2010/main">
          <mc:Choice Requires="p14">
            <p:contentPart p14:bwMode="auto" r:id="rId25">
              <p14:nvContentPartPr>
                <p14:cNvPr id="10" name="Freihand 9">
                  <a:extLst>
                    <a:ext uri="{FF2B5EF4-FFF2-40B4-BE49-F238E27FC236}">
                      <a16:creationId xmlns:a16="http://schemas.microsoft.com/office/drawing/2014/main" id="{96CD42C3-843C-335C-26D5-F58386055F50}"/>
                    </a:ext>
                  </a:extLst>
                </p14:cNvPr>
                <p14:cNvContentPartPr/>
                <p14:nvPr/>
              </p14:nvContentPartPr>
              <p14:xfrm>
                <a:off x="4317284" y="3519262"/>
                <a:ext cx="141840" cy="186120"/>
              </p14:xfrm>
            </p:contentPart>
          </mc:Choice>
          <mc:Fallback xmlns="">
            <p:pic>
              <p:nvPicPr>
                <p:cNvPr id="10" name="Freihand 9">
                  <a:extLst>
                    <a:ext uri="{FF2B5EF4-FFF2-40B4-BE49-F238E27FC236}">
                      <a16:creationId xmlns:a16="http://schemas.microsoft.com/office/drawing/2014/main" id="{96CD42C3-843C-335C-26D5-F58386055F50}"/>
                    </a:ext>
                  </a:extLst>
                </p:cNvPr>
                <p:cNvPicPr/>
                <p:nvPr/>
              </p:nvPicPr>
              <p:blipFill>
                <a:blip r:embed="rId26"/>
                <a:stretch>
                  <a:fillRect/>
                </a:stretch>
              </p:blipFill>
              <p:spPr>
                <a:xfrm>
                  <a:off x="4308644" y="3510262"/>
                  <a:ext cx="1594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 name="Freihand 10">
                  <a:extLst>
                    <a:ext uri="{FF2B5EF4-FFF2-40B4-BE49-F238E27FC236}">
                      <a16:creationId xmlns:a16="http://schemas.microsoft.com/office/drawing/2014/main" id="{3915720D-2AB8-78AB-4882-8027E7FE2850}"/>
                    </a:ext>
                  </a:extLst>
                </p14:cNvPr>
                <p14:cNvContentPartPr/>
                <p14:nvPr/>
              </p14:nvContentPartPr>
              <p14:xfrm>
                <a:off x="4486844" y="3510622"/>
                <a:ext cx="169560" cy="151200"/>
              </p14:xfrm>
            </p:contentPart>
          </mc:Choice>
          <mc:Fallback xmlns="">
            <p:pic>
              <p:nvPicPr>
                <p:cNvPr id="11" name="Freihand 10">
                  <a:extLst>
                    <a:ext uri="{FF2B5EF4-FFF2-40B4-BE49-F238E27FC236}">
                      <a16:creationId xmlns:a16="http://schemas.microsoft.com/office/drawing/2014/main" id="{3915720D-2AB8-78AB-4882-8027E7FE2850}"/>
                    </a:ext>
                  </a:extLst>
                </p:cNvPr>
                <p:cNvPicPr/>
                <p:nvPr/>
              </p:nvPicPr>
              <p:blipFill>
                <a:blip r:embed="rId28"/>
                <a:stretch>
                  <a:fillRect/>
                </a:stretch>
              </p:blipFill>
              <p:spPr>
                <a:xfrm>
                  <a:off x="4477844" y="3501982"/>
                  <a:ext cx="187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AFF71509-72E2-0E6B-5876-103D3BAC757B}"/>
                    </a:ext>
                  </a:extLst>
                </p14:cNvPr>
                <p14:cNvContentPartPr/>
                <p14:nvPr/>
              </p14:nvContentPartPr>
              <p14:xfrm>
                <a:off x="4681604" y="3387862"/>
                <a:ext cx="143280" cy="238680"/>
              </p14:xfrm>
            </p:contentPart>
          </mc:Choice>
          <mc:Fallback xmlns="">
            <p:pic>
              <p:nvPicPr>
                <p:cNvPr id="12" name="Freihand 11">
                  <a:extLst>
                    <a:ext uri="{FF2B5EF4-FFF2-40B4-BE49-F238E27FC236}">
                      <a16:creationId xmlns:a16="http://schemas.microsoft.com/office/drawing/2014/main" id="{AFF71509-72E2-0E6B-5876-103D3BAC757B}"/>
                    </a:ext>
                  </a:extLst>
                </p:cNvPr>
                <p:cNvPicPr/>
                <p:nvPr/>
              </p:nvPicPr>
              <p:blipFill>
                <a:blip r:embed="rId30"/>
                <a:stretch>
                  <a:fillRect/>
                </a:stretch>
              </p:blipFill>
              <p:spPr>
                <a:xfrm>
                  <a:off x="4672604" y="3378862"/>
                  <a:ext cx="1609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 name="Freihand 12">
                  <a:extLst>
                    <a:ext uri="{FF2B5EF4-FFF2-40B4-BE49-F238E27FC236}">
                      <a16:creationId xmlns:a16="http://schemas.microsoft.com/office/drawing/2014/main" id="{8B825990-B895-AA6E-C238-FFDCCE01D718}"/>
                    </a:ext>
                  </a:extLst>
                </p14:cNvPr>
                <p14:cNvContentPartPr/>
                <p14:nvPr/>
              </p14:nvContentPartPr>
              <p14:xfrm>
                <a:off x="4856924" y="3434302"/>
                <a:ext cx="251280" cy="168120"/>
              </p14:xfrm>
            </p:contentPart>
          </mc:Choice>
          <mc:Fallback xmlns="">
            <p:pic>
              <p:nvPicPr>
                <p:cNvPr id="13" name="Freihand 12">
                  <a:extLst>
                    <a:ext uri="{FF2B5EF4-FFF2-40B4-BE49-F238E27FC236}">
                      <a16:creationId xmlns:a16="http://schemas.microsoft.com/office/drawing/2014/main" id="{8B825990-B895-AA6E-C238-FFDCCE01D718}"/>
                    </a:ext>
                  </a:extLst>
                </p:cNvPr>
                <p:cNvPicPr/>
                <p:nvPr/>
              </p:nvPicPr>
              <p:blipFill>
                <a:blip r:embed="rId32"/>
                <a:stretch>
                  <a:fillRect/>
                </a:stretch>
              </p:blipFill>
              <p:spPr>
                <a:xfrm>
                  <a:off x="4848284" y="3425302"/>
                  <a:ext cx="268920" cy="185760"/>
                </a:xfrm>
                <a:prstGeom prst="rect">
                  <a:avLst/>
                </a:prstGeom>
              </p:spPr>
            </p:pic>
          </mc:Fallback>
        </mc:AlternateContent>
      </p:grpSp>
    </p:spTree>
    <p:extLst>
      <p:ext uri="{BB962C8B-B14F-4D97-AF65-F5344CB8AC3E}">
        <p14:creationId xmlns:p14="http://schemas.microsoft.com/office/powerpoint/2010/main" val="385165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Preise</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ohne</a:t>
            </a:r>
            <a:r>
              <a:rPr lang="en-US" sz="1814" b="1" i="1" dirty="0">
                <a:latin typeface="Times New Roman" panose="02020603050405020304" pitchFamily="18" charset="0"/>
                <a:cs typeface="Times New Roman" panose="02020603050405020304" pitchFamily="18" charset="0"/>
              </a:rPr>
              <a:t> Handel</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675428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D</a:t>
                </a:r>
                <a14:m>
                  <m:oMath xmlns:m="http://schemas.openxmlformats.org/officeDocument/2006/math">
                    <m:r>
                      <m:rPr>
                        <m:sty m:val="p"/>
                      </m:rPr>
                      <a:rPr lang="de-DE" sz="1633">
                        <a:latin typeface="Cambria Math" panose="02040503050406030204" pitchFamily="18" charset="0"/>
                      </a:rPr>
                      <m:t>a</m:t>
                    </m:r>
                    <m:r>
                      <a:rPr lang="de-DE" sz="1633">
                        <a:latin typeface="Cambria Math" panose="02040503050406030204" pitchFamily="18" charset="0"/>
                      </a:rPr>
                      <m:t> </m:t>
                    </m:r>
                    <m:r>
                      <m:rPr>
                        <m:sty m:val="p"/>
                      </m:rPr>
                      <a:rPr lang="de-DE" sz="1633">
                        <a:latin typeface="Cambria Math" panose="02040503050406030204" pitchFamily="18" charset="0"/>
                      </a:rPr>
                      <m:t>Arbeit</m:t>
                    </m:r>
                    <m:r>
                      <a:rPr lang="de-DE" sz="1633">
                        <a:latin typeface="Cambria Math" panose="02040503050406030204" pitchFamily="18" charset="0"/>
                      </a:rPr>
                      <m:t> </m:t>
                    </m:r>
                    <m:r>
                      <m:rPr>
                        <m:sty m:val="p"/>
                      </m:rPr>
                      <a:rPr lang="de-DE" sz="1633">
                        <a:latin typeface="Cambria Math" panose="02040503050406030204" pitchFamily="18" charset="0"/>
                      </a:rPr>
                      <m:t>vollkommen</m:t>
                    </m:r>
                    <m:r>
                      <a:rPr lang="de-DE" sz="1633">
                        <a:latin typeface="Cambria Math" panose="02040503050406030204" pitchFamily="18" charset="0"/>
                      </a:rPr>
                      <m:t> </m:t>
                    </m:r>
                    <m:r>
                      <m:rPr>
                        <m:sty m:val="p"/>
                      </m:rPr>
                      <a:rPr lang="de-DE" sz="1633">
                        <a:latin typeface="Cambria Math" panose="02040503050406030204" pitchFamily="18" charset="0"/>
                      </a:rPr>
                      <m:t>flexibel</m:t>
                    </m:r>
                    <m:r>
                      <a:rPr lang="de-DE" sz="1633">
                        <a:latin typeface="Cambria Math" panose="02040503050406030204" pitchFamily="18" charset="0"/>
                      </a:rPr>
                      <m:t> </m:t>
                    </m:r>
                    <m:r>
                      <m:rPr>
                        <m:sty m:val="p"/>
                      </m:rPr>
                      <a:rPr lang="de-DE" sz="1633">
                        <a:latin typeface="Cambria Math" panose="02040503050406030204" pitchFamily="18" charset="0"/>
                      </a:rPr>
                      <m:t>zwischen</m:t>
                    </m:r>
                    <m:r>
                      <a:rPr lang="de-DE" sz="1633">
                        <a:latin typeface="Cambria Math" panose="02040503050406030204" pitchFamily="18" charset="0"/>
                      </a:rPr>
                      <m:t> </m:t>
                    </m:r>
                    <m:r>
                      <m:rPr>
                        <m:sty m:val="p"/>
                      </m:rPr>
                      <a:rPr lang="de-DE" sz="1633">
                        <a:latin typeface="Cambria Math" panose="02040503050406030204" pitchFamily="18" charset="0"/>
                      </a:rPr>
                      <m:t>den</m:t>
                    </m:r>
                    <m:r>
                      <a:rPr lang="de-DE" sz="1633">
                        <a:latin typeface="Cambria Math" panose="02040503050406030204" pitchFamily="18" charset="0"/>
                      </a:rPr>
                      <m:t> </m:t>
                    </m:r>
                    <m:r>
                      <m:rPr>
                        <m:sty m:val="p"/>
                      </m:rPr>
                      <a:rPr lang="de-DE" sz="1633">
                        <a:latin typeface="Cambria Math" panose="02040503050406030204" pitchFamily="18" charset="0"/>
                      </a:rPr>
                      <m:t>Sektoren</m:t>
                    </m:r>
                    <m:r>
                      <a:rPr lang="de-DE" sz="1633">
                        <a:latin typeface="Cambria Math" panose="02040503050406030204" pitchFamily="18" charset="0"/>
                      </a:rPr>
                      <m:t> </m:t>
                    </m:r>
                    <m:r>
                      <m:rPr>
                        <m:sty m:val="p"/>
                      </m:rPr>
                      <a:rPr lang="de-DE" sz="1633" b="0" i="0" smtClean="0">
                        <a:latin typeface="Cambria Math" panose="02040503050406030204" pitchFamily="18" charset="0"/>
                      </a:rPr>
                      <m:t>ist</m:t>
                    </m:r>
                    <m:r>
                      <a:rPr lang="de-DE" sz="1633" b="0" i="0" smtClean="0">
                        <a:latin typeface="Cambria Math" panose="02040503050406030204" pitchFamily="18" charset="0"/>
                      </a:rPr>
                      <m:t>, </m:t>
                    </m:r>
                    <m:r>
                      <m:rPr>
                        <m:sty m:val="p"/>
                      </m:rPr>
                      <a:rPr lang="de-DE" sz="1633">
                        <a:latin typeface="Cambria Math" panose="02040503050406030204" pitchFamily="18" charset="0"/>
                      </a:rPr>
                      <m:t>gilt</m:t>
                    </m:r>
                    <m:sSub>
                      <m:sSubPr>
                        <m:ctrlPr>
                          <a:rPr lang="de-DE" sz="1633" i="1">
                            <a:latin typeface="Cambria Math" panose="02040503050406030204" pitchFamily="18" charset="0"/>
                          </a:rPr>
                        </m:ctrlPr>
                      </m:sSubPr>
                      <m:e>
                        <m:r>
                          <a:rPr lang="de-DE" sz="1633" i="1">
                            <a:latin typeface="Cambria Math"/>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𝑃𝐾</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6754285" cy="343620"/>
              </a:xfrm>
              <a:prstGeom prst="rect">
                <a:avLst/>
              </a:prstGeom>
              <a:blipFill>
                <a:blip r:embed="rId3"/>
                <a:stretch>
                  <a:fillRect l="-542"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𝐾</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𝑃𝐾</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oMath>
                </a14:m>
                <a:r>
                  <a:rPr lang="en-US" sz="1633" dirty="0">
                    <a:latin typeface="Times New Roman" panose="02020603050405020304" pitchFamily="18" charset="0"/>
                    <a:cs typeface="Times New Roman" panose="02020603050405020304" pitchFamily="18" charset="0"/>
                  </a:rPr>
                  <a:t>     oder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𝑈𝐾</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a:latin typeface="Times New Roman" panose="02020603050405020304" pitchFamily="18" charset="0"/>
                <a:cs typeface="Times New Roman" panose="02020603050405020304" pitchFamily="18" charset="0"/>
                <a:sym typeface="Wingdings" panose="05000000000000000000" pitchFamily="2" charset="2"/>
              </a:rPr>
              <a:t>Die Preise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entsprechen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den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Aus der Gewinnoptimierung folgt im Allgemeinen (p: Preis, w: Lohn):</a:t>
                </a:r>
              </a:p>
              <a:p>
                <a:endParaRPr lang="de-DE" dirty="0"/>
              </a:p>
              <a:p>
                <a:r>
                  <a:rPr lang="de-DE" dirty="0"/>
                  <a:t>Gewinn = Umsatz – Kosten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im Gewinnoptimum (Wertgrenzprodukt=Faktorpreis, vgl. Mikro!)</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6" name="Tabelle 2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404067849"/>
                  </p:ext>
                </p:extLst>
              </p:nvPr>
            </p:nvGraphicFramePr>
            <p:xfrm>
              <a:off x="2713704" y="931205"/>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3" name="Rechteck 2"/>
          <p:cNvSpPr/>
          <p:nvPr/>
        </p:nvSpPr>
        <p:spPr>
          <a:xfrm>
            <a:off x="1788780" y="3603860"/>
            <a:ext cx="2226700"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Wein </a:t>
            </a:r>
            <a:endParaRPr lang="de-DE" dirty="0"/>
          </a:p>
        </p:txBody>
      </p:sp>
      <p:sp>
        <p:nvSpPr>
          <p:cNvPr id="4" name="Rechteck 3"/>
          <p:cNvSpPr/>
          <p:nvPr/>
        </p:nvSpPr>
        <p:spPr>
          <a:xfrm>
            <a:off x="1760521" y="4157558"/>
            <a:ext cx="2723536" cy="369332"/>
          </a:xfrm>
          <a:prstGeom prst="rect">
            <a:avLst/>
          </a:prstGeom>
        </p:spPr>
        <p:txBody>
          <a:bodyPr wrap="square">
            <a:spAutoFit/>
          </a:bodyPr>
          <a:lstStyle/>
          <a:p>
            <a:r>
              <a:rPr lang="en-US" dirty="0" err="1">
                <a:latin typeface="Times New Roman" panose="02020603050405020304" pitchFamily="18" charset="0"/>
                <a:cs typeface="Times New Roman" panose="02020603050405020304" pitchFamily="18" charset="0"/>
                <a:sym typeface="Wingdings" panose="05000000000000000000" pitchFamily="2" charset="2"/>
              </a:rPr>
              <a:t>Lohn</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im</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Sektor</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𝑃𝐾</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𝑃𝐾</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𝑃𝐾</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A9009A2E-E9FF-FB00-67BD-2AD63D3216AD}"/>
                  </a:ext>
                </a:extLst>
              </p14:cNvPr>
              <p14:cNvContentPartPr/>
              <p14:nvPr/>
            </p14:nvContentPartPr>
            <p14:xfrm>
              <a:off x="104564" y="3110302"/>
              <a:ext cx="3179880" cy="122760"/>
            </p14:xfrm>
          </p:contentPart>
        </mc:Choice>
        <mc:Fallback xmlns="">
          <p:pic>
            <p:nvPicPr>
              <p:cNvPr id="8" name="Freihand 7">
                <a:extLst>
                  <a:ext uri="{FF2B5EF4-FFF2-40B4-BE49-F238E27FC236}">
                    <a16:creationId xmlns:a16="http://schemas.microsoft.com/office/drawing/2014/main" id="{A9009A2E-E9FF-FB00-67BD-2AD63D3216AD}"/>
                  </a:ext>
                </a:extLst>
              </p:cNvPr>
              <p:cNvPicPr/>
              <p:nvPr/>
            </p:nvPicPr>
            <p:blipFill>
              <a:blip r:embed="rId10"/>
              <a:stretch>
                <a:fillRect/>
              </a:stretch>
            </p:blipFill>
            <p:spPr>
              <a:xfrm>
                <a:off x="95564" y="3101302"/>
                <a:ext cx="3197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 name="Freihand 34">
                <a:extLst>
                  <a:ext uri="{FF2B5EF4-FFF2-40B4-BE49-F238E27FC236}">
                    <a16:creationId xmlns:a16="http://schemas.microsoft.com/office/drawing/2014/main" id="{2AA668A7-23D6-5713-B23C-8EEC3710FB9C}"/>
                  </a:ext>
                </a:extLst>
              </p14:cNvPr>
              <p14:cNvContentPartPr/>
              <p14:nvPr/>
            </p14:nvContentPartPr>
            <p14:xfrm>
              <a:off x="7167764" y="3139462"/>
              <a:ext cx="2999880" cy="92160"/>
            </p14:xfrm>
          </p:contentPart>
        </mc:Choice>
        <mc:Fallback xmlns="">
          <p:pic>
            <p:nvPicPr>
              <p:cNvPr id="35" name="Freihand 34">
                <a:extLst>
                  <a:ext uri="{FF2B5EF4-FFF2-40B4-BE49-F238E27FC236}">
                    <a16:creationId xmlns:a16="http://schemas.microsoft.com/office/drawing/2014/main" id="{2AA668A7-23D6-5713-B23C-8EEC3710FB9C}"/>
                  </a:ext>
                </a:extLst>
              </p:cNvPr>
              <p:cNvPicPr/>
              <p:nvPr/>
            </p:nvPicPr>
            <p:blipFill>
              <a:blip r:embed="rId12"/>
              <a:stretch>
                <a:fillRect/>
              </a:stretch>
            </p:blipFill>
            <p:spPr>
              <a:xfrm>
                <a:off x="7159124" y="3130822"/>
                <a:ext cx="30175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Freihand 35">
                <a:extLst>
                  <a:ext uri="{FF2B5EF4-FFF2-40B4-BE49-F238E27FC236}">
                    <a16:creationId xmlns:a16="http://schemas.microsoft.com/office/drawing/2014/main" id="{E61D24EC-BA1F-C7DC-2014-7E76D8C4560D}"/>
                  </a:ext>
                </a:extLst>
              </p14:cNvPr>
              <p14:cNvContentPartPr/>
              <p14:nvPr/>
            </p14:nvContentPartPr>
            <p14:xfrm>
              <a:off x="6917204" y="2382742"/>
              <a:ext cx="5198400" cy="1106640"/>
            </p14:xfrm>
          </p:contentPart>
        </mc:Choice>
        <mc:Fallback xmlns="">
          <p:pic>
            <p:nvPicPr>
              <p:cNvPr id="36" name="Freihand 35">
                <a:extLst>
                  <a:ext uri="{FF2B5EF4-FFF2-40B4-BE49-F238E27FC236}">
                    <a16:creationId xmlns:a16="http://schemas.microsoft.com/office/drawing/2014/main" id="{E61D24EC-BA1F-C7DC-2014-7E76D8C4560D}"/>
                  </a:ext>
                </a:extLst>
              </p:cNvPr>
              <p:cNvPicPr/>
              <p:nvPr/>
            </p:nvPicPr>
            <p:blipFill>
              <a:blip r:embed="rId14"/>
              <a:stretch>
                <a:fillRect/>
              </a:stretch>
            </p:blipFill>
            <p:spPr>
              <a:xfrm>
                <a:off x="6908564" y="2374102"/>
                <a:ext cx="5216040" cy="112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 name="Freihand 37">
                <a:extLst>
                  <a:ext uri="{FF2B5EF4-FFF2-40B4-BE49-F238E27FC236}">
                    <a16:creationId xmlns:a16="http://schemas.microsoft.com/office/drawing/2014/main" id="{5658214B-47E8-8EE2-3A8F-B29C5880E764}"/>
                  </a:ext>
                </a:extLst>
              </p14:cNvPr>
              <p14:cNvContentPartPr/>
              <p14:nvPr/>
            </p14:nvContentPartPr>
            <p14:xfrm>
              <a:off x="4301444" y="2644822"/>
              <a:ext cx="897120" cy="574560"/>
            </p14:xfrm>
          </p:contentPart>
        </mc:Choice>
        <mc:Fallback xmlns="">
          <p:pic>
            <p:nvPicPr>
              <p:cNvPr id="38" name="Freihand 37">
                <a:extLst>
                  <a:ext uri="{FF2B5EF4-FFF2-40B4-BE49-F238E27FC236}">
                    <a16:creationId xmlns:a16="http://schemas.microsoft.com/office/drawing/2014/main" id="{5658214B-47E8-8EE2-3A8F-B29C5880E764}"/>
                  </a:ext>
                </a:extLst>
              </p:cNvPr>
              <p:cNvPicPr/>
              <p:nvPr/>
            </p:nvPicPr>
            <p:blipFill>
              <a:blip r:embed="rId16"/>
              <a:stretch>
                <a:fillRect/>
              </a:stretch>
            </p:blipFill>
            <p:spPr>
              <a:xfrm>
                <a:off x="4292444" y="2636182"/>
                <a:ext cx="91476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Freihand 39">
                <a:extLst>
                  <a:ext uri="{FF2B5EF4-FFF2-40B4-BE49-F238E27FC236}">
                    <a16:creationId xmlns:a16="http://schemas.microsoft.com/office/drawing/2014/main" id="{C9278F25-25A8-424B-311B-52E0DFF4393C}"/>
                  </a:ext>
                </a:extLst>
              </p14:cNvPr>
              <p14:cNvContentPartPr/>
              <p14:nvPr/>
            </p14:nvContentPartPr>
            <p14:xfrm>
              <a:off x="4587284" y="3351862"/>
              <a:ext cx="1663920" cy="799560"/>
            </p14:xfrm>
          </p:contentPart>
        </mc:Choice>
        <mc:Fallback xmlns="">
          <p:pic>
            <p:nvPicPr>
              <p:cNvPr id="40" name="Freihand 39">
                <a:extLst>
                  <a:ext uri="{FF2B5EF4-FFF2-40B4-BE49-F238E27FC236}">
                    <a16:creationId xmlns:a16="http://schemas.microsoft.com/office/drawing/2014/main" id="{C9278F25-25A8-424B-311B-52E0DFF4393C}"/>
                  </a:ext>
                </a:extLst>
              </p:cNvPr>
              <p:cNvPicPr/>
              <p:nvPr/>
            </p:nvPicPr>
            <p:blipFill>
              <a:blip r:embed="rId18"/>
              <a:stretch>
                <a:fillRect/>
              </a:stretch>
            </p:blipFill>
            <p:spPr>
              <a:xfrm>
                <a:off x="4578284" y="3342862"/>
                <a:ext cx="1681560" cy="817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452277DF-23E3-EF4D-459A-3DA54403C8CB}"/>
                  </a:ext>
                </a:extLst>
              </p14:cNvPr>
              <p14:cNvContentPartPr/>
              <p14:nvPr/>
            </p14:nvContentPartPr>
            <p14:xfrm>
              <a:off x="4555244" y="3971782"/>
              <a:ext cx="2135160" cy="906840"/>
            </p14:xfrm>
          </p:contentPart>
        </mc:Choice>
        <mc:Fallback xmlns="">
          <p:pic>
            <p:nvPicPr>
              <p:cNvPr id="45" name="Freihand 44">
                <a:extLst>
                  <a:ext uri="{FF2B5EF4-FFF2-40B4-BE49-F238E27FC236}">
                    <a16:creationId xmlns:a16="http://schemas.microsoft.com/office/drawing/2014/main" id="{452277DF-23E3-EF4D-459A-3DA54403C8CB}"/>
                  </a:ext>
                </a:extLst>
              </p:cNvPr>
              <p:cNvPicPr/>
              <p:nvPr/>
            </p:nvPicPr>
            <p:blipFill>
              <a:blip r:embed="rId20"/>
              <a:stretch>
                <a:fillRect/>
              </a:stretch>
            </p:blipFill>
            <p:spPr>
              <a:xfrm>
                <a:off x="4546604" y="3963142"/>
                <a:ext cx="2152800" cy="924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9" name="Freihand 48">
                <a:extLst>
                  <a:ext uri="{FF2B5EF4-FFF2-40B4-BE49-F238E27FC236}">
                    <a16:creationId xmlns:a16="http://schemas.microsoft.com/office/drawing/2014/main" id="{6E322A84-4EA2-9B75-9F90-FFA26F1CD60B}"/>
                  </a:ext>
                </a:extLst>
              </p14:cNvPr>
              <p14:cNvContentPartPr/>
              <p14:nvPr/>
            </p14:nvContentPartPr>
            <p14:xfrm>
              <a:off x="4670444" y="4119742"/>
              <a:ext cx="1065240" cy="670680"/>
            </p14:xfrm>
          </p:contentPart>
        </mc:Choice>
        <mc:Fallback xmlns="">
          <p:pic>
            <p:nvPicPr>
              <p:cNvPr id="49" name="Freihand 48">
                <a:extLst>
                  <a:ext uri="{FF2B5EF4-FFF2-40B4-BE49-F238E27FC236}">
                    <a16:creationId xmlns:a16="http://schemas.microsoft.com/office/drawing/2014/main" id="{6E322A84-4EA2-9B75-9F90-FFA26F1CD60B}"/>
                  </a:ext>
                </a:extLst>
              </p:cNvPr>
              <p:cNvPicPr/>
              <p:nvPr/>
            </p:nvPicPr>
            <p:blipFill>
              <a:blip r:embed="rId22"/>
              <a:stretch>
                <a:fillRect/>
              </a:stretch>
            </p:blipFill>
            <p:spPr>
              <a:xfrm>
                <a:off x="4661804" y="4111102"/>
                <a:ext cx="108288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0" name="Freihand 49">
                <a:extLst>
                  <a:ext uri="{FF2B5EF4-FFF2-40B4-BE49-F238E27FC236}">
                    <a16:creationId xmlns:a16="http://schemas.microsoft.com/office/drawing/2014/main" id="{59FE8CC8-D9A8-DBA6-CAC2-A5EDDD82877E}"/>
                  </a:ext>
                </a:extLst>
              </p14:cNvPr>
              <p14:cNvContentPartPr/>
              <p14:nvPr/>
            </p14:nvContentPartPr>
            <p14:xfrm>
              <a:off x="5323484" y="4660822"/>
              <a:ext cx="1572840" cy="571680"/>
            </p14:xfrm>
          </p:contentPart>
        </mc:Choice>
        <mc:Fallback xmlns="">
          <p:pic>
            <p:nvPicPr>
              <p:cNvPr id="50" name="Freihand 49">
                <a:extLst>
                  <a:ext uri="{FF2B5EF4-FFF2-40B4-BE49-F238E27FC236}">
                    <a16:creationId xmlns:a16="http://schemas.microsoft.com/office/drawing/2014/main" id="{59FE8CC8-D9A8-DBA6-CAC2-A5EDDD82877E}"/>
                  </a:ext>
                </a:extLst>
              </p:cNvPr>
              <p:cNvPicPr/>
              <p:nvPr/>
            </p:nvPicPr>
            <p:blipFill>
              <a:blip r:embed="rId24"/>
              <a:stretch>
                <a:fillRect/>
              </a:stretch>
            </p:blipFill>
            <p:spPr>
              <a:xfrm>
                <a:off x="5314844" y="4651822"/>
                <a:ext cx="159048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1" name="Freihand 50">
                <a:extLst>
                  <a:ext uri="{FF2B5EF4-FFF2-40B4-BE49-F238E27FC236}">
                    <a16:creationId xmlns:a16="http://schemas.microsoft.com/office/drawing/2014/main" id="{47C8C765-2B39-8386-86DE-0771CA4630E2}"/>
                  </a:ext>
                </a:extLst>
              </p14:cNvPr>
              <p14:cNvContentPartPr/>
              <p14:nvPr/>
            </p14:nvContentPartPr>
            <p14:xfrm>
              <a:off x="1380044" y="5387662"/>
              <a:ext cx="734040" cy="836640"/>
            </p14:xfrm>
          </p:contentPart>
        </mc:Choice>
        <mc:Fallback xmlns="">
          <p:pic>
            <p:nvPicPr>
              <p:cNvPr id="51" name="Freihand 50">
                <a:extLst>
                  <a:ext uri="{FF2B5EF4-FFF2-40B4-BE49-F238E27FC236}">
                    <a16:creationId xmlns:a16="http://schemas.microsoft.com/office/drawing/2014/main" id="{47C8C765-2B39-8386-86DE-0771CA4630E2}"/>
                  </a:ext>
                </a:extLst>
              </p:cNvPr>
              <p:cNvPicPr/>
              <p:nvPr/>
            </p:nvPicPr>
            <p:blipFill>
              <a:blip r:embed="rId26"/>
              <a:stretch>
                <a:fillRect/>
              </a:stretch>
            </p:blipFill>
            <p:spPr>
              <a:xfrm>
                <a:off x="1371044" y="5379022"/>
                <a:ext cx="751680" cy="854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1" name="Freihand 60">
                <a:extLst>
                  <a:ext uri="{FF2B5EF4-FFF2-40B4-BE49-F238E27FC236}">
                    <a16:creationId xmlns:a16="http://schemas.microsoft.com/office/drawing/2014/main" id="{3B2D1DCB-8C21-405E-6484-0ED14877687A}"/>
                  </a:ext>
                </a:extLst>
              </p14:cNvPr>
              <p14:cNvContentPartPr/>
              <p14:nvPr/>
            </p14:nvContentPartPr>
            <p14:xfrm>
              <a:off x="4434644" y="5445982"/>
              <a:ext cx="503640" cy="777240"/>
            </p14:xfrm>
          </p:contentPart>
        </mc:Choice>
        <mc:Fallback xmlns="">
          <p:pic>
            <p:nvPicPr>
              <p:cNvPr id="61" name="Freihand 60">
                <a:extLst>
                  <a:ext uri="{FF2B5EF4-FFF2-40B4-BE49-F238E27FC236}">
                    <a16:creationId xmlns:a16="http://schemas.microsoft.com/office/drawing/2014/main" id="{3B2D1DCB-8C21-405E-6484-0ED14877687A}"/>
                  </a:ext>
                </a:extLst>
              </p:cNvPr>
              <p:cNvPicPr/>
              <p:nvPr/>
            </p:nvPicPr>
            <p:blipFill>
              <a:blip r:embed="rId28"/>
              <a:stretch>
                <a:fillRect/>
              </a:stretch>
            </p:blipFill>
            <p:spPr>
              <a:xfrm>
                <a:off x="4426004" y="5437342"/>
                <a:ext cx="52128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Freihand 62">
                <a:extLst>
                  <a:ext uri="{FF2B5EF4-FFF2-40B4-BE49-F238E27FC236}">
                    <a16:creationId xmlns:a16="http://schemas.microsoft.com/office/drawing/2014/main" id="{A25997FD-69FE-979E-8434-5987C12E4311}"/>
                  </a:ext>
                </a:extLst>
              </p14:cNvPr>
              <p14:cNvContentPartPr/>
              <p14:nvPr/>
            </p14:nvContentPartPr>
            <p14:xfrm>
              <a:off x="4415924" y="5454982"/>
              <a:ext cx="1518120" cy="745560"/>
            </p14:xfrm>
          </p:contentPart>
        </mc:Choice>
        <mc:Fallback xmlns="">
          <p:pic>
            <p:nvPicPr>
              <p:cNvPr id="63" name="Freihand 62">
                <a:extLst>
                  <a:ext uri="{FF2B5EF4-FFF2-40B4-BE49-F238E27FC236}">
                    <a16:creationId xmlns:a16="http://schemas.microsoft.com/office/drawing/2014/main" id="{A25997FD-69FE-979E-8434-5987C12E4311}"/>
                  </a:ext>
                </a:extLst>
              </p:cNvPr>
              <p:cNvPicPr/>
              <p:nvPr/>
            </p:nvPicPr>
            <p:blipFill>
              <a:blip r:embed="rId30"/>
              <a:stretch>
                <a:fillRect/>
              </a:stretch>
            </p:blipFill>
            <p:spPr>
              <a:xfrm>
                <a:off x="4406924" y="5445982"/>
                <a:ext cx="1535760" cy="763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5" name="Freihand 64">
                <a:extLst>
                  <a:ext uri="{FF2B5EF4-FFF2-40B4-BE49-F238E27FC236}">
                    <a16:creationId xmlns:a16="http://schemas.microsoft.com/office/drawing/2014/main" id="{E3679657-E3F2-A2D0-DFBD-99DA622A1F4B}"/>
                  </a:ext>
                </a:extLst>
              </p14:cNvPr>
              <p14:cNvContentPartPr/>
              <p14:nvPr/>
            </p14:nvContentPartPr>
            <p14:xfrm>
              <a:off x="6358844" y="5484142"/>
              <a:ext cx="1783800" cy="695880"/>
            </p14:xfrm>
          </p:contentPart>
        </mc:Choice>
        <mc:Fallback xmlns="">
          <p:pic>
            <p:nvPicPr>
              <p:cNvPr id="65" name="Freihand 64">
                <a:extLst>
                  <a:ext uri="{FF2B5EF4-FFF2-40B4-BE49-F238E27FC236}">
                    <a16:creationId xmlns:a16="http://schemas.microsoft.com/office/drawing/2014/main" id="{E3679657-E3F2-A2D0-DFBD-99DA622A1F4B}"/>
                  </a:ext>
                </a:extLst>
              </p:cNvPr>
              <p:cNvPicPr/>
              <p:nvPr/>
            </p:nvPicPr>
            <p:blipFill>
              <a:blip r:embed="rId32"/>
              <a:stretch>
                <a:fillRect/>
              </a:stretch>
            </p:blipFill>
            <p:spPr>
              <a:xfrm>
                <a:off x="6349844" y="5475142"/>
                <a:ext cx="1801440" cy="713520"/>
              </a:xfrm>
              <a:prstGeom prst="rect">
                <a:avLst/>
              </a:prstGeom>
            </p:spPr>
          </p:pic>
        </mc:Fallback>
      </mc:AlternateContent>
      <p:grpSp>
        <p:nvGrpSpPr>
          <p:cNvPr id="67" name="Gruppieren 66">
            <a:extLst>
              <a:ext uri="{FF2B5EF4-FFF2-40B4-BE49-F238E27FC236}">
                <a16:creationId xmlns:a16="http://schemas.microsoft.com/office/drawing/2014/main" id="{B2004A39-1DE0-8E21-0C3F-9374BE8CCEF7}"/>
              </a:ext>
            </a:extLst>
          </p:cNvPr>
          <p:cNvGrpSpPr/>
          <p:nvPr/>
        </p:nvGrpSpPr>
        <p:grpSpPr>
          <a:xfrm>
            <a:off x="1295084" y="2551582"/>
            <a:ext cx="6581160" cy="4129200"/>
            <a:chOff x="1295084" y="2551582"/>
            <a:chExt cx="6581160" cy="4129200"/>
          </a:xfrm>
        </p:grpSpPr>
        <mc:AlternateContent xmlns:mc="http://schemas.openxmlformats.org/markup-compatibility/2006" xmlns:p14="http://schemas.microsoft.com/office/powerpoint/2010/main">
          <mc:Choice Requires="p14">
            <p:contentPart p14:bwMode="auto" r:id="rId33">
              <p14:nvContentPartPr>
                <p14:cNvPr id="9" name="Freihand 8">
                  <a:extLst>
                    <a:ext uri="{FF2B5EF4-FFF2-40B4-BE49-F238E27FC236}">
                      <a16:creationId xmlns:a16="http://schemas.microsoft.com/office/drawing/2014/main" id="{091FB18E-D5C0-B2EE-2940-D75E87EC958E}"/>
                    </a:ext>
                  </a:extLst>
                </p14:cNvPr>
                <p14:cNvContentPartPr/>
                <p14:nvPr/>
              </p14:nvContentPartPr>
              <p14:xfrm>
                <a:off x="2548604" y="3015262"/>
                <a:ext cx="60480" cy="11160"/>
              </p14:xfrm>
            </p:contentPart>
          </mc:Choice>
          <mc:Fallback xmlns="">
            <p:pic>
              <p:nvPicPr>
                <p:cNvPr id="9" name="Freihand 8">
                  <a:extLst>
                    <a:ext uri="{FF2B5EF4-FFF2-40B4-BE49-F238E27FC236}">
                      <a16:creationId xmlns:a16="http://schemas.microsoft.com/office/drawing/2014/main" id="{091FB18E-D5C0-B2EE-2940-D75E87EC958E}"/>
                    </a:ext>
                  </a:extLst>
                </p:cNvPr>
                <p:cNvPicPr/>
                <p:nvPr/>
              </p:nvPicPr>
              <p:blipFill>
                <a:blip r:embed="rId34"/>
                <a:stretch>
                  <a:fillRect/>
                </a:stretch>
              </p:blipFill>
              <p:spPr>
                <a:xfrm>
                  <a:off x="2539964" y="3006262"/>
                  <a:ext cx="78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 name="Freihand 9">
                  <a:extLst>
                    <a:ext uri="{FF2B5EF4-FFF2-40B4-BE49-F238E27FC236}">
                      <a16:creationId xmlns:a16="http://schemas.microsoft.com/office/drawing/2014/main" id="{0C617FCA-9795-7455-0F42-B169AAF6A5D1}"/>
                    </a:ext>
                  </a:extLst>
                </p14:cNvPr>
                <p14:cNvContentPartPr/>
                <p14:nvPr/>
              </p14:nvContentPartPr>
              <p14:xfrm>
                <a:off x="2546804" y="3067462"/>
                <a:ext cx="51480" cy="6120"/>
              </p14:xfrm>
            </p:contentPart>
          </mc:Choice>
          <mc:Fallback xmlns="">
            <p:pic>
              <p:nvPicPr>
                <p:cNvPr id="10" name="Freihand 9">
                  <a:extLst>
                    <a:ext uri="{FF2B5EF4-FFF2-40B4-BE49-F238E27FC236}">
                      <a16:creationId xmlns:a16="http://schemas.microsoft.com/office/drawing/2014/main" id="{0C617FCA-9795-7455-0F42-B169AAF6A5D1}"/>
                    </a:ext>
                  </a:extLst>
                </p:cNvPr>
                <p:cNvPicPr/>
                <p:nvPr/>
              </p:nvPicPr>
              <p:blipFill>
                <a:blip r:embed="rId36"/>
                <a:stretch>
                  <a:fillRect/>
                </a:stretch>
              </p:blipFill>
              <p:spPr>
                <a:xfrm>
                  <a:off x="2537804" y="3058462"/>
                  <a:ext cx="691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 name="Freihand 10">
                  <a:extLst>
                    <a:ext uri="{FF2B5EF4-FFF2-40B4-BE49-F238E27FC236}">
                      <a16:creationId xmlns:a16="http://schemas.microsoft.com/office/drawing/2014/main" id="{EE62B1E1-3302-6693-B23D-56622CA76B0A}"/>
                    </a:ext>
                  </a:extLst>
                </p14:cNvPr>
                <p14:cNvContentPartPr/>
                <p14:nvPr/>
              </p14:nvContentPartPr>
              <p14:xfrm>
                <a:off x="4327724" y="2728342"/>
                <a:ext cx="15840" cy="137160"/>
              </p14:xfrm>
            </p:contentPart>
          </mc:Choice>
          <mc:Fallback xmlns="">
            <p:pic>
              <p:nvPicPr>
                <p:cNvPr id="11" name="Freihand 10">
                  <a:extLst>
                    <a:ext uri="{FF2B5EF4-FFF2-40B4-BE49-F238E27FC236}">
                      <a16:creationId xmlns:a16="http://schemas.microsoft.com/office/drawing/2014/main" id="{EE62B1E1-3302-6693-B23D-56622CA76B0A}"/>
                    </a:ext>
                  </a:extLst>
                </p:cNvPr>
                <p:cNvPicPr/>
                <p:nvPr/>
              </p:nvPicPr>
              <p:blipFill>
                <a:blip r:embed="rId38"/>
                <a:stretch>
                  <a:fillRect/>
                </a:stretch>
              </p:blipFill>
              <p:spPr>
                <a:xfrm>
                  <a:off x="4319084" y="2719702"/>
                  <a:ext cx="334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 name="Freihand 11">
                  <a:extLst>
                    <a:ext uri="{FF2B5EF4-FFF2-40B4-BE49-F238E27FC236}">
                      <a16:creationId xmlns:a16="http://schemas.microsoft.com/office/drawing/2014/main" id="{07EC6E38-F07D-F2E7-B06D-996F4F397F2E}"/>
                    </a:ext>
                  </a:extLst>
                </p14:cNvPr>
                <p14:cNvContentPartPr/>
                <p14:nvPr/>
              </p14:nvContentPartPr>
              <p14:xfrm>
                <a:off x="4234484" y="2820862"/>
                <a:ext cx="154080" cy="110160"/>
              </p14:xfrm>
            </p:contentPart>
          </mc:Choice>
          <mc:Fallback xmlns="">
            <p:pic>
              <p:nvPicPr>
                <p:cNvPr id="12" name="Freihand 11">
                  <a:extLst>
                    <a:ext uri="{FF2B5EF4-FFF2-40B4-BE49-F238E27FC236}">
                      <a16:creationId xmlns:a16="http://schemas.microsoft.com/office/drawing/2014/main" id="{07EC6E38-F07D-F2E7-B06D-996F4F397F2E}"/>
                    </a:ext>
                  </a:extLst>
                </p:cNvPr>
                <p:cNvPicPr/>
                <p:nvPr/>
              </p:nvPicPr>
              <p:blipFill>
                <a:blip r:embed="rId40"/>
                <a:stretch>
                  <a:fillRect/>
                </a:stretch>
              </p:blipFill>
              <p:spPr>
                <a:xfrm>
                  <a:off x="4225484" y="2811862"/>
                  <a:ext cx="171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A81CE88F-7F3F-ED1C-CC95-5EE4F2481CDA}"/>
                    </a:ext>
                  </a:extLst>
                </p14:cNvPr>
                <p14:cNvContentPartPr/>
                <p14:nvPr/>
              </p14:nvContentPartPr>
              <p14:xfrm>
                <a:off x="3955844" y="2618542"/>
                <a:ext cx="7920" cy="140400"/>
              </p14:xfrm>
            </p:contentPart>
          </mc:Choice>
          <mc:Fallback xmlns="">
            <p:pic>
              <p:nvPicPr>
                <p:cNvPr id="19" name="Freihand 18">
                  <a:extLst>
                    <a:ext uri="{FF2B5EF4-FFF2-40B4-BE49-F238E27FC236}">
                      <a16:creationId xmlns:a16="http://schemas.microsoft.com/office/drawing/2014/main" id="{A81CE88F-7F3F-ED1C-CC95-5EE4F2481CDA}"/>
                    </a:ext>
                  </a:extLst>
                </p:cNvPr>
                <p:cNvPicPr/>
                <p:nvPr/>
              </p:nvPicPr>
              <p:blipFill>
                <a:blip r:embed="rId42"/>
                <a:stretch>
                  <a:fillRect/>
                </a:stretch>
              </p:blipFill>
              <p:spPr>
                <a:xfrm>
                  <a:off x="3947204" y="2609542"/>
                  <a:ext cx="255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0A7B1567-16BA-5B99-3919-C7420DE31CE3}"/>
                    </a:ext>
                  </a:extLst>
                </p14:cNvPr>
                <p14:cNvContentPartPr/>
                <p14:nvPr/>
              </p14:nvContentPartPr>
              <p14:xfrm>
                <a:off x="4017764" y="2618902"/>
                <a:ext cx="7920" cy="109800"/>
              </p14:xfrm>
            </p:contentPart>
          </mc:Choice>
          <mc:Fallback xmlns="">
            <p:pic>
              <p:nvPicPr>
                <p:cNvPr id="20" name="Freihand 19">
                  <a:extLst>
                    <a:ext uri="{FF2B5EF4-FFF2-40B4-BE49-F238E27FC236}">
                      <a16:creationId xmlns:a16="http://schemas.microsoft.com/office/drawing/2014/main" id="{0A7B1567-16BA-5B99-3919-C7420DE31CE3}"/>
                    </a:ext>
                  </a:extLst>
                </p:cNvPr>
                <p:cNvPicPr/>
                <p:nvPr/>
              </p:nvPicPr>
              <p:blipFill>
                <a:blip r:embed="rId44"/>
                <a:stretch>
                  <a:fillRect/>
                </a:stretch>
              </p:blipFill>
              <p:spPr>
                <a:xfrm>
                  <a:off x="4009124" y="2610262"/>
                  <a:ext cx="25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CD04B402-DB0A-1688-3480-118113FD74F5}"/>
                    </a:ext>
                  </a:extLst>
                </p14:cNvPr>
                <p14:cNvContentPartPr/>
                <p14:nvPr/>
              </p14:nvContentPartPr>
              <p14:xfrm>
                <a:off x="3872324" y="2574622"/>
                <a:ext cx="119520" cy="20520"/>
              </p14:xfrm>
            </p:contentPart>
          </mc:Choice>
          <mc:Fallback xmlns="">
            <p:pic>
              <p:nvPicPr>
                <p:cNvPr id="21" name="Freihand 20">
                  <a:extLst>
                    <a:ext uri="{FF2B5EF4-FFF2-40B4-BE49-F238E27FC236}">
                      <a16:creationId xmlns:a16="http://schemas.microsoft.com/office/drawing/2014/main" id="{CD04B402-DB0A-1688-3480-118113FD74F5}"/>
                    </a:ext>
                  </a:extLst>
                </p:cNvPr>
                <p:cNvPicPr/>
                <p:nvPr/>
              </p:nvPicPr>
              <p:blipFill>
                <a:blip r:embed="rId46"/>
                <a:stretch>
                  <a:fillRect/>
                </a:stretch>
              </p:blipFill>
              <p:spPr>
                <a:xfrm>
                  <a:off x="3863324" y="2565982"/>
                  <a:ext cx="137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5BFAC3BA-5B11-CCC8-5668-E277CF2A3AD4}"/>
                    </a:ext>
                  </a:extLst>
                </p14:cNvPr>
                <p14:cNvContentPartPr/>
                <p14:nvPr/>
              </p14:nvContentPartPr>
              <p14:xfrm>
                <a:off x="4081124" y="2579302"/>
                <a:ext cx="136080" cy="15840"/>
              </p14:xfrm>
            </p:contentPart>
          </mc:Choice>
          <mc:Fallback xmlns="">
            <p:pic>
              <p:nvPicPr>
                <p:cNvPr id="22" name="Freihand 21">
                  <a:extLst>
                    <a:ext uri="{FF2B5EF4-FFF2-40B4-BE49-F238E27FC236}">
                      <a16:creationId xmlns:a16="http://schemas.microsoft.com/office/drawing/2014/main" id="{5BFAC3BA-5B11-CCC8-5668-E277CF2A3AD4}"/>
                    </a:ext>
                  </a:extLst>
                </p:cNvPr>
                <p:cNvPicPr/>
                <p:nvPr/>
              </p:nvPicPr>
              <p:blipFill>
                <a:blip r:embed="rId48"/>
                <a:stretch>
                  <a:fillRect/>
                </a:stretch>
              </p:blipFill>
              <p:spPr>
                <a:xfrm>
                  <a:off x="4072484" y="2570662"/>
                  <a:ext cx="153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879858F5-89CB-AFF5-2C3E-02E44796047E}"/>
                    </a:ext>
                  </a:extLst>
                </p14:cNvPr>
                <p14:cNvContentPartPr/>
                <p14:nvPr/>
              </p14:nvContentPartPr>
              <p14:xfrm>
                <a:off x="4108484" y="2628982"/>
                <a:ext cx="108720" cy="19080"/>
              </p14:xfrm>
            </p:contentPart>
          </mc:Choice>
          <mc:Fallback xmlns="">
            <p:pic>
              <p:nvPicPr>
                <p:cNvPr id="24" name="Freihand 23">
                  <a:extLst>
                    <a:ext uri="{FF2B5EF4-FFF2-40B4-BE49-F238E27FC236}">
                      <a16:creationId xmlns:a16="http://schemas.microsoft.com/office/drawing/2014/main" id="{879858F5-89CB-AFF5-2C3E-02E44796047E}"/>
                    </a:ext>
                  </a:extLst>
                </p:cNvPr>
                <p:cNvPicPr/>
                <p:nvPr/>
              </p:nvPicPr>
              <p:blipFill>
                <a:blip r:embed="rId50"/>
                <a:stretch>
                  <a:fillRect/>
                </a:stretch>
              </p:blipFill>
              <p:spPr>
                <a:xfrm>
                  <a:off x="4099844" y="2619982"/>
                  <a:ext cx="126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FFE2EFDF-AF43-BBBB-790E-737F72813963}"/>
                    </a:ext>
                  </a:extLst>
                </p14:cNvPr>
                <p14:cNvContentPartPr/>
                <p14:nvPr/>
              </p14:nvContentPartPr>
              <p14:xfrm>
                <a:off x="4283444" y="2597662"/>
                <a:ext cx="86760" cy="113760"/>
              </p14:xfrm>
            </p:contentPart>
          </mc:Choice>
          <mc:Fallback xmlns="">
            <p:pic>
              <p:nvPicPr>
                <p:cNvPr id="25" name="Freihand 24">
                  <a:extLst>
                    <a:ext uri="{FF2B5EF4-FFF2-40B4-BE49-F238E27FC236}">
                      <a16:creationId xmlns:a16="http://schemas.microsoft.com/office/drawing/2014/main" id="{FFE2EFDF-AF43-BBBB-790E-737F72813963}"/>
                    </a:ext>
                  </a:extLst>
                </p:cNvPr>
                <p:cNvPicPr/>
                <p:nvPr/>
              </p:nvPicPr>
              <p:blipFill>
                <a:blip r:embed="rId52"/>
                <a:stretch>
                  <a:fillRect/>
                </a:stretch>
              </p:blipFill>
              <p:spPr>
                <a:xfrm>
                  <a:off x="4274444" y="2589022"/>
                  <a:ext cx="104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EF5B48F1-7B68-4A6B-702C-1E142F8F0C69}"/>
                    </a:ext>
                  </a:extLst>
                </p14:cNvPr>
                <p14:cNvContentPartPr/>
                <p14:nvPr/>
              </p14:nvContentPartPr>
              <p14:xfrm>
                <a:off x="4542644" y="2612782"/>
                <a:ext cx="185040" cy="89280"/>
              </p14:xfrm>
            </p:contentPart>
          </mc:Choice>
          <mc:Fallback xmlns="">
            <p:pic>
              <p:nvPicPr>
                <p:cNvPr id="27" name="Freihand 26">
                  <a:extLst>
                    <a:ext uri="{FF2B5EF4-FFF2-40B4-BE49-F238E27FC236}">
                      <a16:creationId xmlns:a16="http://schemas.microsoft.com/office/drawing/2014/main" id="{EF5B48F1-7B68-4A6B-702C-1E142F8F0C69}"/>
                    </a:ext>
                  </a:extLst>
                </p:cNvPr>
                <p:cNvPicPr/>
                <p:nvPr/>
              </p:nvPicPr>
              <p:blipFill>
                <a:blip r:embed="rId54"/>
                <a:stretch>
                  <a:fillRect/>
                </a:stretch>
              </p:blipFill>
              <p:spPr>
                <a:xfrm>
                  <a:off x="4534004" y="2604142"/>
                  <a:ext cx="202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Freihand 27">
                  <a:extLst>
                    <a:ext uri="{FF2B5EF4-FFF2-40B4-BE49-F238E27FC236}">
                      <a16:creationId xmlns:a16="http://schemas.microsoft.com/office/drawing/2014/main" id="{F4AFE3CB-4568-4213-7DD5-EAB895779B83}"/>
                    </a:ext>
                  </a:extLst>
                </p14:cNvPr>
                <p14:cNvContentPartPr/>
                <p14:nvPr/>
              </p14:nvContentPartPr>
              <p14:xfrm>
                <a:off x="4681244" y="2582542"/>
                <a:ext cx="3960" cy="15840"/>
              </p14:xfrm>
            </p:contentPart>
          </mc:Choice>
          <mc:Fallback xmlns="">
            <p:pic>
              <p:nvPicPr>
                <p:cNvPr id="28" name="Freihand 27">
                  <a:extLst>
                    <a:ext uri="{FF2B5EF4-FFF2-40B4-BE49-F238E27FC236}">
                      <a16:creationId xmlns:a16="http://schemas.microsoft.com/office/drawing/2014/main" id="{F4AFE3CB-4568-4213-7DD5-EAB895779B83}"/>
                    </a:ext>
                  </a:extLst>
                </p:cNvPr>
                <p:cNvPicPr/>
                <p:nvPr/>
              </p:nvPicPr>
              <p:blipFill>
                <a:blip r:embed="rId56"/>
                <a:stretch>
                  <a:fillRect/>
                </a:stretch>
              </p:blipFill>
              <p:spPr>
                <a:xfrm>
                  <a:off x="4672604" y="2573542"/>
                  <a:ext cx="21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9" name="Freihand 28">
                  <a:extLst>
                    <a:ext uri="{FF2B5EF4-FFF2-40B4-BE49-F238E27FC236}">
                      <a16:creationId xmlns:a16="http://schemas.microsoft.com/office/drawing/2014/main" id="{49997F01-7CAF-80C8-BD97-D2408C8F8BFD}"/>
                    </a:ext>
                  </a:extLst>
                </p14:cNvPr>
                <p14:cNvContentPartPr/>
                <p14:nvPr/>
              </p14:nvContentPartPr>
              <p14:xfrm>
                <a:off x="4849364" y="2589742"/>
                <a:ext cx="94320" cy="123120"/>
              </p14:xfrm>
            </p:contentPart>
          </mc:Choice>
          <mc:Fallback xmlns="">
            <p:pic>
              <p:nvPicPr>
                <p:cNvPr id="29" name="Freihand 28">
                  <a:extLst>
                    <a:ext uri="{FF2B5EF4-FFF2-40B4-BE49-F238E27FC236}">
                      <a16:creationId xmlns:a16="http://schemas.microsoft.com/office/drawing/2014/main" id="{49997F01-7CAF-80C8-BD97-D2408C8F8BFD}"/>
                    </a:ext>
                  </a:extLst>
                </p:cNvPr>
                <p:cNvPicPr/>
                <p:nvPr/>
              </p:nvPicPr>
              <p:blipFill>
                <a:blip r:embed="rId58"/>
                <a:stretch>
                  <a:fillRect/>
                </a:stretch>
              </p:blipFill>
              <p:spPr>
                <a:xfrm>
                  <a:off x="4840724" y="2581102"/>
                  <a:ext cx="111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BEAA46A2-FEBE-64C3-89BD-D8B03C51DE8F}"/>
                    </a:ext>
                  </a:extLst>
                </p14:cNvPr>
                <p14:cNvContentPartPr/>
                <p14:nvPr/>
              </p14:nvContentPartPr>
              <p14:xfrm>
                <a:off x="4976084" y="2637262"/>
                <a:ext cx="91800" cy="121320"/>
              </p14:xfrm>
            </p:contentPart>
          </mc:Choice>
          <mc:Fallback xmlns="">
            <p:pic>
              <p:nvPicPr>
                <p:cNvPr id="30" name="Freihand 29">
                  <a:extLst>
                    <a:ext uri="{FF2B5EF4-FFF2-40B4-BE49-F238E27FC236}">
                      <a16:creationId xmlns:a16="http://schemas.microsoft.com/office/drawing/2014/main" id="{BEAA46A2-FEBE-64C3-89BD-D8B03C51DE8F}"/>
                    </a:ext>
                  </a:extLst>
                </p:cNvPr>
                <p:cNvPicPr/>
                <p:nvPr/>
              </p:nvPicPr>
              <p:blipFill>
                <a:blip r:embed="rId60"/>
                <a:stretch>
                  <a:fillRect/>
                </a:stretch>
              </p:blipFill>
              <p:spPr>
                <a:xfrm>
                  <a:off x="4967084" y="2628262"/>
                  <a:ext cx="109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4055C372-3CA1-3EC8-CC25-DEC6BBD6E967}"/>
                    </a:ext>
                  </a:extLst>
                </p14:cNvPr>
                <p14:cNvContentPartPr/>
                <p14:nvPr/>
              </p14:nvContentPartPr>
              <p14:xfrm>
                <a:off x="5115764" y="2551582"/>
                <a:ext cx="109800" cy="120240"/>
              </p14:xfrm>
            </p:contentPart>
          </mc:Choice>
          <mc:Fallback xmlns="">
            <p:pic>
              <p:nvPicPr>
                <p:cNvPr id="31" name="Freihand 30">
                  <a:extLst>
                    <a:ext uri="{FF2B5EF4-FFF2-40B4-BE49-F238E27FC236}">
                      <a16:creationId xmlns:a16="http://schemas.microsoft.com/office/drawing/2014/main" id="{4055C372-3CA1-3EC8-CC25-DEC6BBD6E967}"/>
                    </a:ext>
                  </a:extLst>
                </p:cNvPr>
                <p:cNvPicPr/>
                <p:nvPr/>
              </p:nvPicPr>
              <p:blipFill>
                <a:blip r:embed="rId62"/>
                <a:stretch>
                  <a:fillRect/>
                </a:stretch>
              </p:blipFill>
              <p:spPr>
                <a:xfrm>
                  <a:off x="5107124" y="2542582"/>
                  <a:ext cx="127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975566E3-F787-2E37-A2BD-7D254BE8B2BF}"/>
                    </a:ext>
                  </a:extLst>
                </p14:cNvPr>
                <p14:cNvContentPartPr/>
                <p14:nvPr/>
              </p14:nvContentPartPr>
              <p14:xfrm>
                <a:off x="5246804" y="2654182"/>
                <a:ext cx="28800" cy="41760"/>
              </p14:xfrm>
            </p:contentPart>
          </mc:Choice>
          <mc:Fallback xmlns="">
            <p:pic>
              <p:nvPicPr>
                <p:cNvPr id="32" name="Freihand 31">
                  <a:extLst>
                    <a:ext uri="{FF2B5EF4-FFF2-40B4-BE49-F238E27FC236}">
                      <a16:creationId xmlns:a16="http://schemas.microsoft.com/office/drawing/2014/main" id="{975566E3-F787-2E37-A2BD-7D254BE8B2BF}"/>
                    </a:ext>
                  </a:extLst>
                </p:cNvPr>
                <p:cNvPicPr/>
                <p:nvPr/>
              </p:nvPicPr>
              <p:blipFill>
                <a:blip r:embed="rId64"/>
                <a:stretch>
                  <a:fillRect/>
                </a:stretch>
              </p:blipFill>
              <p:spPr>
                <a:xfrm>
                  <a:off x="5238164" y="2645182"/>
                  <a:ext cx="46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91B9A215-C355-D0A2-AD40-96A6107F56DB}"/>
                    </a:ext>
                  </a:extLst>
                </p14:cNvPr>
                <p14:cNvContentPartPr/>
                <p14:nvPr/>
              </p14:nvContentPartPr>
              <p14:xfrm>
                <a:off x="5019644" y="3198862"/>
                <a:ext cx="117000" cy="197280"/>
              </p14:xfrm>
            </p:contentPart>
          </mc:Choice>
          <mc:Fallback xmlns="">
            <p:pic>
              <p:nvPicPr>
                <p:cNvPr id="41" name="Freihand 40">
                  <a:extLst>
                    <a:ext uri="{FF2B5EF4-FFF2-40B4-BE49-F238E27FC236}">
                      <a16:creationId xmlns:a16="http://schemas.microsoft.com/office/drawing/2014/main" id="{91B9A215-C355-D0A2-AD40-96A6107F56DB}"/>
                    </a:ext>
                  </a:extLst>
                </p:cNvPr>
                <p:cNvPicPr/>
                <p:nvPr/>
              </p:nvPicPr>
              <p:blipFill>
                <a:blip r:embed="rId66"/>
                <a:stretch>
                  <a:fillRect/>
                </a:stretch>
              </p:blipFill>
              <p:spPr>
                <a:xfrm>
                  <a:off x="5010644" y="3189862"/>
                  <a:ext cx="134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17222642-1744-23DC-849E-C68CC6F289B4}"/>
                    </a:ext>
                  </a:extLst>
                </p14:cNvPr>
                <p14:cNvContentPartPr/>
                <p14:nvPr/>
              </p14:nvContentPartPr>
              <p14:xfrm>
                <a:off x="5045204" y="3193822"/>
                <a:ext cx="181080" cy="352800"/>
              </p14:xfrm>
            </p:contentPart>
          </mc:Choice>
          <mc:Fallback xmlns="">
            <p:pic>
              <p:nvPicPr>
                <p:cNvPr id="42" name="Freihand 41">
                  <a:extLst>
                    <a:ext uri="{FF2B5EF4-FFF2-40B4-BE49-F238E27FC236}">
                      <a16:creationId xmlns:a16="http://schemas.microsoft.com/office/drawing/2014/main" id="{17222642-1744-23DC-849E-C68CC6F289B4}"/>
                    </a:ext>
                  </a:extLst>
                </p:cNvPr>
                <p:cNvPicPr/>
                <p:nvPr/>
              </p:nvPicPr>
              <p:blipFill>
                <a:blip r:embed="rId68"/>
                <a:stretch>
                  <a:fillRect/>
                </a:stretch>
              </p:blipFill>
              <p:spPr>
                <a:xfrm>
                  <a:off x="5036204" y="3185182"/>
                  <a:ext cx="19872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69C86383-325A-D595-EB75-C8A7C476DDE8}"/>
                    </a:ext>
                  </a:extLst>
                </p14:cNvPr>
                <p14:cNvContentPartPr/>
                <p14:nvPr/>
              </p14:nvContentPartPr>
              <p14:xfrm>
                <a:off x="4976444" y="3040822"/>
                <a:ext cx="115560" cy="234000"/>
              </p14:xfrm>
            </p:contentPart>
          </mc:Choice>
          <mc:Fallback xmlns="">
            <p:pic>
              <p:nvPicPr>
                <p:cNvPr id="43" name="Freihand 42">
                  <a:extLst>
                    <a:ext uri="{FF2B5EF4-FFF2-40B4-BE49-F238E27FC236}">
                      <a16:creationId xmlns:a16="http://schemas.microsoft.com/office/drawing/2014/main" id="{69C86383-325A-D595-EB75-C8A7C476DDE8}"/>
                    </a:ext>
                  </a:extLst>
                </p:cNvPr>
                <p:cNvPicPr/>
                <p:nvPr/>
              </p:nvPicPr>
              <p:blipFill>
                <a:blip r:embed="rId70"/>
                <a:stretch>
                  <a:fillRect/>
                </a:stretch>
              </p:blipFill>
              <p:spPr>
                <a:xfrm>
                  <a:off x="4967804" y="3031822"/>
                  <a:ext cx="1332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4349A00D-F27E-150A-CC87-87340920C526}"/>
                    </a:ext>
                  </a:extLst>
                </p14:cNvPr>
                <p14:cNvContentPartPr/>
                <p14:nvPr/>
              </p14:nvContentPartPr>
              <p14:xfrm>
                <a:off x="4712564" y="3536902"/>
                <a:ext cx="482040" cy="537840"/>
              </p14:xfrm>
            </p:contentPart>
          </mc:Choice>
          <mc:Fallback xmlns="">
            <p:pic>
              <p:nvPicPr>
                <p:cNvPr id="46" name="Freihand 45">
                  <a:extLst>
                    <a:ext uri="{FF2B5EF4-FFF2-40B4-BE49-F238E27FC236}">
                      <a16:creationId xmlns:a16="http://schemas.microsoft.com/office/drawing/2014/main" id="{4349A00D-F27E-150A-CC87-87340920C526}"/>
                    </a:ext>
                  </a:extLst>
                </p:cNvPr>
                <p:cNvPicPr/>
                <p:nvPr/>
              </p:nvPicPr>
              <p:blipFill>
                <a:blip r:embed="rId72"/>
                <a:stretch>
                  <a:fillRect/>
                </a:stretch>
              </p:blipFill>
              <p:spPr>
                <a:xfrm>
                  <a:off x="4703564" y="3528262"/>
                  <a:ext cx="49968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2A6DB565-1949-5F77-8DE0-7E4391CFE97B}"/>
                    </a:ext>
                  </a:extLst>
                </p14:cNvPr>
                <p14:cNvContentPartPr/>
                <p14:nvPr/>
              </p14:nvContentPartPr>
              <p14:xfrm>
                <a:off x="5191724" y="3543742"/>
                <a:ext cx="296280" cy="437400"/>
              </p14:xfrm>
            </p:contentPart>
          </mc:Choice>
          <mc:Fallback xmlns="">
            <p:pic>
              <p:nvPicPr>
                <p:cNvPr id="47" name="Freihand 46">
                  <a:extLst>
                    <a:ext uri="{FF2B5EF4-FFF2-40B4-BE49-F238E27FC236}">
                      <a16:creationId xmlns:a16="http://schemas.microsoft.com/office/drawing/2014/main" id="{2A6DB565-1949-5F77-8DE0-7E4391CFE97B}"/>
                    </a:ext>
                  </a:extLst>
                </p:cNvPr>
                <p:cNvPicPr/>
                <p:nvPr/>
              </p:nvPicPr>
              <p:blipFill>
                <a:blip r:embed="rId74"/>
                <a:stretch>
                  <a:fillRect/>
                </a:stretch>
              </p:blipFill>
              <p:spPr>
                <a:xfrm>
                  <a:off x="5182724" y="3534742"/>
                  <a:ext cx="31392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B0FC3CDB-8888-6280-5987-E089E1FC0B1A}"/>
                    </a:ext>
                  </a:extLst>
                </p14:cNvPr>
                <p14:cNvContentPartPr/>
                <p14:nvPr/>
              </p14:nvContentPartPr>
              <p14:xfrm>
                <a:off x="1295084" y="5348422"/>
                <a:ext cx="1309680" cy="972000"/>
              </p14:xfrm>
            </p:contentPart>
          </mc:Choice>
          <mc:Fallback xmlns="">
            <p:pic>
              <p:nvPicPr>
                <p:cNvPr id="52" name="Freihand 51">
                  <a:extLst>
                    <a:ext uri="{FF2B5EF4-FFF2-40B4-BE49-F238E27FC236}">
                      <a16:creationId xmlns:a16="http://schemas.microsoft.com/office/drawing/2014/main" id="{B0FC3CDB-8888-6280-5987-E089E1FC0B1A}"/>
                    </a:ext>
                  </a:extLst>
                </p:cNvPr>
                <p:cNvPicPr/>
                <p:nvPr/>
              </p:nvPicPr>
              <p:blipFill>
                <a:blip r:embed="rId76"/>
                <a:stretch>
                  <a:fillRect/>
                </a:stretch>
              </p:blipFill>
              <p:spPr>
                <a:xfrm>
                  <a:off x="1286084" y="5339422"/>
                  <a:ext cx="132732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E6BFEAA8-7E49-82AA-E28B-D2F7A0286E3D}"/>
                    </a:ext>
                  </a:extLst>
                </p14:cNvPr>
                <p14:cNvContentPartPr/>
                <p14:nvPr/>
              </p14:nvContentPartPr>
              <p14:xfrm>
                <a:off x="2757044" y="5375422"/>
                <a:ext cx="1112760" cy="721440"/>
              </p14:xfrm>
            </p:contentPart>
          </mc:Choice>
          <mc:Fallback xmlns="">
            <p:pic>
              <p:nvPicPr>
                <p:cNvPr id="53" name="Freihand 52">
                  <a:extLst>
                    <a:ext uri="{FF2B5EF4-FFF2-40B4-BE49-F238E27FC236}">
                      <a16:creationId xmlns:a16="http://schemas.microsoft.com/office/drawing/2014/main" id="{E6BFEAA8-7E49-82AA-E28B-D2F7A0286E3D}"/>
                    </a:ext>
                  </a:extLst>
                </p:cNvPr>
                <p:cNvPicPr/>
                <p:nvPr/>
              </p:nvPicPr>
              <p:blipFill>
                <a:blip r:embed="rId78"/>
                <a:stretch>
                  <a:fillRect/>
                </a:stretch>
              </p:blipFill>
              <p:spPr>
                <a:xfrm>
                  <a:off x="2748044" y="5366422"/>
                  <a:ext cx="113040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46A96C6C-62FC-5C6D-C203-40758AEB76BD}"/>
                    </a:ext>
                  </a:extLst>
                </p14:cNvPr>
                <p14:cNvContentPartPr/>
                <p14:nvPr/>
              </p14:nvContentPartPr>
              <p14:xfrm>
                <a:off x="1916804" y="4074382"/>
                <a:ext cx="2543400" cy="1519920"/>
              </p14:xfrm>
            </p:contentPart>
          </mc:Choice>
          <mc:Fallback xmlns="">
            <p:pic>
              <p:nvPicPr>
                <p:cNvPr id="55" name="Freihand 54">
                  <a:extLst>
                    <a:ext uri="{FF2B5EF4-FFF2-40B4-BE49-F238E27FC236}">
                      <a16:creationId xmlns:a16="http://schemas.microsoft.com/office/drawing/2014/main" id="{46A96C6C-62FC-5C6D-C203-40758AEB76BD}"/>
                    </a:ext>
                  </a:extLst>
                </p:cNvPr>
                <p:cNvPicPr/>
                <p:nvPr/>
              </p:nvPicPr>
              <p:blipFill>
                <a:blip r:embed="rId80"/>
                <a:stretch>
                  <a:fillRect/>
                </a:stretch>
              </p:blipFill>
              <p:spPr>
                <a:xfrm>
                  <a:off x="1908164" y="4065382"/>
                  <a:ext cx="2561040" cy="1537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6A436B1F-B549-00BB-BB13-FFEC733127D6}"/>
                    </a:ext>
                  </a:extLst>
                </p14:cNvPr>
                <p14:cNvContentPartPr/>
                <p14:nvPr/>
              </p14:nvContentPartPr>
              <p14:xfrm>
                <a:off x="4359404" y="3985102"/>
                <a:ext cx="258840" cy="383400"/>
              </p14:xfrm>
            </p:contentPart>
          </mc:Choice>
          <mc:Fallback xmlns="">
            <p:pic>
              <p:nvPicPr>
                <p:cNvPr id="56" name="Freihand 55">
                  <a:extLst>
                    <a:ext uri="{FF2B5EF4-FFF2-40B4-BE49-F238E27FC236}">
                      <a16:creationId xmlns:a16="http://schemas.microsoft.com/office/drawing/2014/main" id="{6A436B1F-B549-00BB-BB13-FFEC733127D6}"/>
                    </a:ext>
                  </a:extLst>
                </p:cNvPr>
                <p:cNvPicPr/>
                <p:nvPr/>
              </p:nvPicPr>
              <p:blipFill>
                <a:blip r:embed="rId82"/>
                <a:stretch>
                  <a:fillRect/>
                </a:stretch>
              </p:blipFill>
              <p:spPr>
                <a:xfrm>
                  <a:off x="4350404" y="3976102"/>
                  <a:ext cx="27648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FB71F151-7CC2-786C-E95E-620E7A94DF25}"/>
                    </a:ext>
                  </a:extLst>
                </p14:cNvPr>
                <p14:cNvContentPartPr/>
                <p14:nvPr/>
              </p14:nvContentPartPr>
              <p14:xfrm>
                <a:off x="3639764" y="4587742"/>
                <a:ext cx="1407960" cy="847800"/>
              </p14:xfrm>
            </p:contentPart>
          </mc:Choice>
          <mc:Fallback xmlns="">
            <p:pic>
              <p:nvPicPr>
                <p:cNvPr id="58" name="Freihand 57">
                  <a:extLst>
                    <a:ext uri="{FF2B5EF4-FFF2-40B4-BE49-F238E27FC236}">
                      <a16:creationId xmlns:a16="http://schemas.microsoft.com/office/drawing/2014/main" id="{FB71F151-7CC2-786C-E95E-620E7A94DF25}"/>
                    </a:ext>
                  </a:extLst>
                </p:cNvPr>
                <p:cNvPicPr/>
                <p:nvPr/>
              </p:nvPicPr>
              <p:blipFill>
                <a:blip r:embed="rId84"/>
                <a:stretch>
                  <a:fillRect/>
                </a:stretch>
              </p:blipFill>
              <p:spPr>
                <a:xfrm>
                  <a:off x="3630764" y="4578742"/>
                  <a:ext cx="1425600" cy="865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443AFD56-6B20-6BB6-D7E2-B1C839B97383}"/>
                    </a:ext>
                  </a:extLst>
                </p14:cNvPr>
                <p14:cNvContentPartPr/>
                <p14:nvPr/>
              </p14:nvContentPartPr>
              <p14:xfrm>
                <a:off x="4737764" y="4553542"/>
                <a:ext cx="302760" cy="365400"/>
              </p14:xfrm>
            </p:contentPart>
          </mc:Choice>
          <mc:Fallback xmlns="">
            <p:pic>
              <p:nvPicPr>
                <p:cNvPr id="59" name="Freihand 58">
                  <a:extLst>
                    <a:ext uri="{FF2B5EF4-FFF2-40B4-BE49-F238E27FC236}">
                      <a16:creationId xmlns:a16="http://schemas.microsoft.com/office/drawing/2014/main" id="{443AFD56-6B20-6BB6-D7E2-B1C839B97383}"/>
                    </a:ext>
                  </a:extLst>
                </p:cNvPr>
                <p:cNvPicPr/>
                <p:nvPr/>
              </p:nvPicPr>
              <p:blipFill>
                <a:blip r:embed="rId86"/>
                <a:stretch>
                  <a:fillRect/>
                </a:stretch>
              </p:blipFill>
              <p:spPr>
                <a:xfrm>
                  <a:off x="4729124" y="4544902"/>
                  <a:ext cx="3204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6" name="Freihand 65">
                  <a:extLst>
                    <a:ext uri="{FF2B5EF4-FFF2-40B4-BE49-F238E27FC236}">
                      <a16:creationId xmlns:a16="http://schemas.microsoft.com/office/drawing/2014/main" id="{2884F3FC-1CA5-4823-34A4-29A117ADB2C2}"/>
                    </a:ext>
                  </a:extLst>
                </p14:cNvPr>
                <p14:cNvContentPartPr/>
                <p14:nvPr/>
              </p14:nvContentPartPr>
              <p14:xfrm>
                <a:off x="3295604" y="6126742"/>
                <a:ext cx="4580640" cy="554040"/>
              </p14:xfrm>
            </p:contentPart>
          </mc:Choice>
          <mc:Fallback xmlns="">
            <p:pic>
              <p:nvPicPr>
                <p:cNvPr id="66" name="Freihand 65">
                  <a:extLst>
                    <a:ext uri="{FF2B5EF4-FFF2-40B4-BE49-F238E27FC236}">
                      <a16:creationId xmlns:a16="http://schemas.microsoft.com/office/drawing/2014/main" id="{2884F3FC-1CA5-4823-34A4-29A117ADB2C2}"/>
                    </a:ext>
                  </a:extLst>
                </p:cNvPr>
                <p:cNvPicPr/>
                <p:nvPr/>
              </p:nvPicPr>
              <p:blipFill>
                <a:blip r:embed="rId88"/>
                <a:stretch>
                  <a:fillRect/>
                </a:stretch>
              </p:blipFill>
              <p:spPr>
                <a:xfrm>
                  <a:off x="3286604" y="6118102"/>
                  <a:ext cx="4598280" cy="571680"/>
                </a:xfrm>
                <a:prstGeom prst="rect">
                  <a:avLst/>
                </a:prstGeom>
              </p:spPr>
            </p:pic>
          </mc:Fallback>
        </mc:AlternateContent>
      </p:grpSp>
    </p:spTree>
    <p:extLst>
      <p:ext uri="{BB962C8B-B14F-4D97-AF65-F5344CB8AC3E}">
        <p14:creationId xmlns:p14="http://schemas.microsoft.com/office/powerpoint/2010/main" val="14747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der </a:t>
            </a:r>
            <a:r>
              <a:rPr lang="en-US" sz="2540" b="1" i="1" dirty="0" err="1">
                <a:latin typeface="Times New Roman" panose="02020603050405020304" pitchFamily="18" charset="0"/>
                <a:cs typeface="Times New Roman" panose="02020603050405020304" pitchFamily="18" charset="0"/>
              </a:rPr>
              <a:t>relativen</a:t>
            </a:r>
            <a:r>
              <a:rPr lang="en-US" sz="2540" b="1" i="1" dirty="0">
                <a:latin typeface="Times New Roman" panose="02020603050405020304" pitchFamily="18" charset="0"/>
                <a:cs typeface="Times New Roman" panose="02020603050405020304" pitchFamily="18" charset="0"/>
              </a:rPr>
              <a:t> </a:t>
            </a:r>
            <a:r>
              <a:rPr lang="en-US" sz="2540" b="1" i="1" dirty="0" err="1">
                <a:latin typeface="Times New Roman" panose="02020603050405020304" pitchFamily="18" charset="0"/>
                <a:cs typeface="Times New Roman" panose="02020603050405020304" pitchFamily="18" charset="0"/>
              </a:rPr>
              <a:t>Preise</a:t>
            </a:r>
            <a:r>
              <a:rPr lang="en-US" sz="2540" b="1" i="1" dirty="0">
                <a:latin typeface="Times New Roman" panose="02020603050405020304" pitchFamily="18" charset="0"/>
                <a:cs typeface="Times New Roman" panose="02020603050405020304" pitchFamily="18" charset="0"/>
              </a:rPr>
              <a:t>:</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Preise</a:t>
            </a:r>
            <a:r>
              <a:rPr lang="en-US" sz="2540" b="1" dirty="0">
                <a:latin typeface="Times New Roman" panose="02020603050405020304" pitchFamily="18" charset="0"/>
                <a:cs typeface="Times New Roman" panose="02020603050405020304" pitchFamily="18" charset="0"/>
                <a:sym typeface="Wingdings" panose="05000000000000000000" pitchFamily="2" charset="2"/>
              </a:rPr>
              <a:t> =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Austauschverhältnis</a:t>
            </a:r>
            <a:r>
              <a:rPr lang="en-US" sz="2540" b="1" dirty="0">
                <a:latin typeface="Times New Roman" panose="02020603050405020304" pitchFamily="18" charset="0"/>
                <a:cs typeface="Times New Roman" panose="02020603050405020304" pitchFamily="18" charset="0"/>
                <a:sym typeface="Wingdings" panose="05000000000000000000" pitchFamily="2" charset="2"/>
              </a:rPr>
              <a:t> der </a:t>
            </a:r>
            <a:r>
              <a:rPr lang="en-US" sz="2540" b="1" dirty="0" err="1">
                <a:latin typeface="Times New Roman" panose="02020603050405020304" pitchFamily="18" charset="0"/>
                <a:cs typeface="Times New Roman" panose="02020603050405020304" pitchFamily="18" charset="0"/>
                <a:sym typeface="Wingdings" panose="05000000000000000000" pitchFamily="2" charset="2"/>
              </a:rPr>
              <a:t>Güter</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Wein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kann</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m:rPr>
                        <m:sty m:val="p"/>
                      </m:rPr>
                      <a:rPr lang="de-DE" sz="2540" b="0" i="1" smtClean="0">
                        <a:latin typeface="Cambria Math" panose="02040503050406030204" pitchFamily="18" charset="0"/>
                        <a:sym typeface="Wingdings" panose="05000000000000000000" pitchFamily="2" charset="2"/>
                      </a:rPr>
                      <m:t>UK</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gegen</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Kleider eingetauscht </a:t>
                </a:r>
                <a:r>
                  <a:rPr lang="en-US" sz="2540" dirty="0" err="1">
                    <a:latin typeface="Times New Roman" panose="02020603050405020304" pitchFamily="18" charset="0"/>
                    <a:cs typeface="Times New Roman" panose="02020603050405020304" pitchFamily="18" charset="0"/>
                  </a:rPr>
                  <a:t>werden</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D681684-9987-0A0D-7526-DC1D384889A8}"/>
                  </a:ext>
                </a:extLst>
              </p14:cNvPr>
              <p14:cNvContentPartPr/>
              <p14:nvPr/>
            </p14:nvContentPartPr>
            <p14:xfrm>
              <a:off x="1313084" y="3788182"/>
              <a:ext cx="7319160" cy="1272600"/>
            </p14:xfrm>
          </p:contentPart>
        </mc:Choice>
        <mc:Fallback xmlns="">
          <p:pic>
            <p:nvPicPr>
              <p:cNvPr id="2" name="Freihand 1">
                <a:extLst>
                  <a:ext uri="{FF2B5EF4-FFF2-40B4-BE49-F238E27FC236}">
                    <a16:creationId xmlns:a16="http://schemas.microsoft.com/office/drawing/2014/main" id="{1D681684-9987-0A0D-7526-DC1D384889A8}"/>
                  </a:ext>
                </a:extLst>
              </p:cNvPr>
              <p:cNvPicPr/>
              <p:nvPr/>
            </p:nvPicPr>
            <p:blipFill>
              <a:blip r:embed="rId6"/>
              <a:stretch>
                <a:fillRect/>
              </a:stretch>
            </p:blipFill>
            <p:spPr>
              <a:xfrm>
                <a:off x="1304084" y="3779542"/>
                <a:ext cx="7336800" cy="129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7B2EE05-2922-361A-B821-899885DDB1FF}"/>
                  </a:ext>
                </a:extLst>
              </p14:cNvPr>
              <p14:cNvContentPartPr/>
              <p14:nvPr/>
            </p14:nvContentPartPr>
            <p14:xfrm>
              <a:off x="6115124" y="1795942"/>
              <a:ext cx="1442160" cy="2203920"/>
            </p14:xfrm>
          </p:contentPart>
        </mc:Choice>
        <mc:Fallback xmlns="">
          <p:pic>
            <p:nvPicPr>
              <p:cNvPr id="3" name="Freihand 2">
                <a:extLst>
                  <a:ext uri="{FF2B5EF4-FFF2-40B4-BE49-F238E27FC236}">
                    <a16:creationId xmlns:a16="http://schemas.microsoft.com/office/drawing/2014/main" id="{A7B2EE05-2922-361A-B821-899885DDB1FF}"/>
                  </a:ext>
                </a:extLst>
              </p:cNvPr>
              <p:cNvPicPr/>
              <p:nvPr/>
            </p:nvPicPr>
            <p:blipFill>
              <a:blip r:embed="rId8"/>
              <a:stretch>
                <a:fillRect/>
              </a:stretch>
            </p:blipFill>
            <p:spPr>
              <a:xfrm>
                <a:off x="6106124" y="1787302"/>
                <a:ext cx="1459800" cy="2221560"/>
              </a:xfrm>
              <a:prstGeom prst="rect">
                <a:avLst/>
              </a:prstGeom>
            </p:spPr>
          </p:pic>
        </mc:Fallback>
      </mc:AlternateContent>
    </p:spTree>
    <p:extLst>
      <p:ext uri="{BB962C8B-B14F-4D97-AF65-F5344CB8AC3E}">
        <p14:creationId xmlns:p14="http://schemas.microsoft.com/office/powerpoint/2010/main" val="3154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200848" y="4000029"/>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289096"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289096" cy="950581"/>
              </a:xfrm>
              <a:prstGeom prst="rect">
                <a:avLst/>
              </a:prstGeom>
              <a:blipFill>
                <a:blip r:embed="rId7"/>
                <a:stretch>
                  <a:fillRect l="-1113" t="-2581" b="-1935"/>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646358" y="3206115"/>
            <a:ext cx="3411053"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Wohlfahrtsgewinne, wenn der relative Weltmarktpreis zwischen den relativen Preisen der Handelspartner liegt. Angenommen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𝐾</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relativer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Preis</a:t>
            </a:r>
            <a:r>
              <a:rPr lang="en-US" dirty="0">
                <a:latin typeface="Times New Roman" panose="02020603050405020304" pitchFamily="18" charset="0"/>
                <a:cs typeface="Times New Roman" panose="02020603050405020304" pitchFamily="18" charset="0"/>
              </a:rPr>
              <a:t> </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E75ED793-2D79-0B4A-960B-EE0A30BB70EF}"/>
                  </a:ext>
                </a:extLst>
              </p14:cNvPr>
              <p14:cNvContentPartPr/>
              <p14:nvPr/>
            </p14:nvContentPartPr>
            <p14:xfrm>
              <a:off x="109604" y="2505076"/>
              <a:ext cx="1735560" cy="1299240"/>
            </p14:xfrm>
          </p:contentPart>
        </mc:Choice>
        <mc:Fallback xmlns="">
          <p:pic>
            <p:nvPicPr>
              <p:cNvPr id="5" name="Freihand 4">
                <a:extLst>
                  <a:ext uri="{FF2B5EF4-FFF2-40B4-BE49-F238E27FC236}">
                    <a16:creationId xmlns:a16="http://schemas.microsoft.com/office/drawing/2014/main" id="{E75ED793-2D79-0B4A-960B-EE0A30BB70EF}"/>
                  </a:ext>
                </a:extLst>
              </p:cNvPr>
              <p:cNvPicPr/>
              <p:nvPr/>
            </p:nvPicPr>
            <p:blipFill>
              <a:blip r:embed="rId10"/>
              <a:stretch>
                <a:fillRect/>
              </a:stretch>
            </p:blipFill>
            <p:spPr>
              <a:xfrm>
                <a:off x="100604" y="2496076"/>
                <a:ext cx="1753200" cy="1316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62EAF5A-E8DE-7547-BC04-E2CF4C46DCB7}"/>
                  </a:ext>
                </a:extLst>
              </p14:cNvPr>
              <p14:cNvContentPartPr/>
              <p14:nvPr/>
            </p14:nvContentPartPr>
            <p14:xfrm>
              <a:off x="5485484" y="1263436"/>
              <a:ext cx="829440" cy="805680"/>
            </p14:xfrm>
          </p:contentPart>
        </mc:Choice>
        <mc:Fallback xmlns="">
          <p:pic>
            <p:nvPicPr>
              <p:cNvPr id="7" name="Freihand 6">
                <a:extLst>
                  <a:ext uri="{FF2B5EF4-FFF2-40B4-BE49-F238E27FC236}">
                    <a16:creationId xmlns:a16="http://schemas.microsoft.com/office/drawing/2014/main" id="{462EAF5A-E8DE-7547-BC04-E2CF4C46DCB7}"/>
                  </a:ext>
                </a:extLst>
              </p:cNvPr>
              <p:cNvPicPr/>
              <p:nvPr/>
            </p:nvPicPr>
            <p:blipFill>
              <a:blip r:embed="rId12"/>
              <a:stretch>
                <a:fillRect/>
              </a:stretch>
            </p:blipFill>
            <p:spPr>
              <a:xfrm>
                <a:off x="5476844" y="1254796"/>
                <a:ext cx="847080" cy="823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6AF8241F-79ED-BA17-BDEB-224AADBFD2C2}"/>
                  </a:ext>
                </a:extLst>
              </p14:cNvPr>
              <p14:cNvContentPartPr/>
              <p14:nvPr/>
            </p14:nvContentPartPr>
            <p14:xfrm>
              <a:off x="6117284" y="1365316"/>
              <a:ext cx="308160" cy="458640"/>
            </p14:xfrm>
          </p:contentPart>
        </mc:Choice>
        <mc:Fallback xmlns="">
          <p:pic>
            <p:nvPicPr>
              <p:cNvPr id="22" name="Freihand 21">
                <a:extLst>
                  <a:ext uri="{FF2B5EF4-FFF2-40B4-BE49-F238E27FC236}">
                    <a16:creationId xmlns:a16="http://schemas.microsoft.com/office/drawing/2014/main" id="{6AF8241F-79ED-BA17-BDEB-224AADBFD2C2}"/>
                  </a:ext>
                </a:extLst>
              </p:cNvPr>
              <p:cNvPicPr/>
              <p:nvPr/>
            </p:nvPicPr>
            <p:blipFill>
              <a:blip r:embed="rId14"/>
              <a:stretch>
                <a:fillRect/>
              </a:stretch>
            </p:blipFill>
            <p:spPr>
              <a:xfrm>
                <a:off x="6108644" y="1356676"/>
                <a:ext cx="325800" cy="476280"/>
              </a:xfrm>
              <a:prstGeom prst="rect">
                <a:avLst/>
              </a:prstGeom>
            </p:spPr>
          </p:pic>
        </mc:Fallback>
      </mc:AlternateContent>
      <p:grpSp>
        <p:nvGrpSpPr>
          <p:cNvPr id="38" name="Gruppieren 37">
            <a:extLst>
              <a:ext uri="{FF2B5EF4-FFF2-40B4-BE49-F238E27FC236}">
                <a16:creationId xmlns:a16="http://schemas.microsoft.com/office/drawing/2014/main" id="{D0D967CB-0D10-E2A2-678A-9EEFB007FA1D}"/>
              </a:ext>
            </a:extLst>
          </p:cNvPr>
          <p:cNvGrpSpPr/>
          <p:nvPr/>
        </p:nvGrpSpPr>
        <p:grpSpPr>
          <a:xfrm>
            <a:off x="4410524" y="2409316"/>
            <a:ext cx="1240200" cy="412560"/>
            <a:chOff x="4410524" y="2409316"/>
            <a:chExt cx="1240200" cy="412560"/>
          </a:xfrm>
        </p:grpSpPr>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CB0BC25A-950C-3D90-321A-18BFE8F829CE}"/>
                    </a:ext>
                  </a:extLst>
                </p14:cNvPr>
                <p14:cNvContentPartPr/>
                <p14:nvPr/>
              </p14:nvContentPartPr>
              <p14:xfrm>
                <a:off x="4522844" y="2568796"/>
                <a:ext cx="24480" cy="253080"/>
              </p14:xfrm>
            </p:contentPart>
          </mc:Choice>
          <mc:Fallback xmlns="">
            <p:pic>
              <p:nvPicPr>
                <p:cNvPr id="24" name="Freihand 23">
                  <a:extLst>
                    <a:ext uri="{FF2B5EF4-FFF2-40B4-BE49-F238E27FC236}">
                      <a16:creationId xmlns:a16="http://schemas.microsoft.com/office/drawing/2014/main" id="{CB0BC25A-950C-3D90-321A-18BFE8F829CE}"/>
                    </a:ext>
                  </a:extLst>
                </p:cNvPr>
                <p:cNvPicPr/>
                <p:nvPr/>
              </p:nvPicPr>
              <p:blipFill>
                <a:blip r:embed="rId16"/>
                <a:stretch>
                  <a:fillRect/>
                </a:stretch>
              </p:blipFill>
              <p:spPr>
                <a:xfrm>
                  <a:off x="4514204" y="2560156"/>
                  <a:ext cx="421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40255C59-0109-6D56-DF38-A663846FE01F}"/>
                    </a:ext>
                  </a:extLst>
                </p14:cNvPr>
                <p14:cNvContentPartPr/>
                <p14:nvPr/>
              </p14:nvContentPartPr>
              <p14:xfrm>
                <a:off x="4410524" y="2504716"/>
                <a:ext cx="246600" cy="205920"/>
              </p14:xfrm>
            </p:contentPart>
          </mc:Choice>
          <mc:Fallback xmlns="">
            <p:pic>
              <p:nvPicPr>
                <p:cNvPr id="25" name="Freihand 24">
                  <a:extLst>
                    <a:ext uri="{FF2B5EF4-FFF2-40B4-BE49-F238E27FC236}">
                      <a16:creationId xmlns:a16="http://schemas.microsoft.com/office/drawing/2014/main" id="{40255C59-0109-6D56-DF38-A663846FE01F}"/>
                    </a:ext>
                  </a:extLst>
                </p:cNvPr>
                <p:cNvPicPr/>
                <p:nvPr/>
              </p:nvPicPr>
              <p:blipFill>
                <a:blip r:embed="rId18"/>
                <a:stretch>
                  <a:fillRect/>
                </a:stretch>
              </p:blipFill>
              <p:spPr>
                <a:xfrm>
                  <a:off x="4401524" y="2496076"/>
                  <a:ext cx="264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B741DBD7-20B7-FD5B-340E-DB81C75CCCC6}"/>
                    </a:ext>
                  </a:extLst>
                </p14:cNvPr>
                <p14:cNvContentPartPr/>
                <p14:nvPr/>
              </p14:nvContentPartPr>
              <p14:xfrm>
                <a:off x="4695284" y="2532436"/>
                <a:ext cx="311040" cy="236520"/>
              </p14:xfrm>
            </p:contentPart>
          </mc:Choice>
          <mc:Fallback xmlns="">
            <p:pic>
              <p:nvPicPr>
                <p:cNvPr id="26" name="Freihand 25">
                  <a:extLst>
                    <a:ext uri="{FF2B5EF4-FFF2-40B4-BE49-F238E27FC236}">
                      <a16:creationId xmlns:a16="http://schemas.microsoft.com/office/drawing/2014/main" id="{B741DBD7-20B7-FD5B-340E-DB81C75CCCC6}"/>
                    </a:ext>
                  </a:extLst>
                </p:cNvPr>
                <p:cNvPicPr/>
                <p:nvPr/>
              </p:nvPicPr>
              <p:blipFill>
                <a:blip r:embed="rId20"/>
                <a:stretch>
                  <a:fillRect/>
                </a:stretch>
              </p:blipFill>
              <p:spPr>
                <a:xfrm>
                  <a:off x="4686644" y="2523436"/>
                  <a:ext cx="3286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C565AA29-CF50-A301-11F1-38E91C1F3AFE}"/>
                    </a:ext>
                  </a:extLst>
                </p14:cNvPr>
                <p14:cNvContentPartPr/>
                <p14:nvPr/>
              </p14:nvContentPartPr>
              <p14:xfrm>
                <a:off x="5223404" y="2409316"/>
                <a:ext cx="140400" cy="287280"/>
              </p14:xfrm>
            </p:contentPart>
          </mc:Choice>
          <mc:Fallback xmlns="">
            <p:pic>
              <p:nvPicPr>
                <p:cNvPr id="27" name="Freihand 26">
                  <a:extLst>
                    <a:ext uri="{FF2B5EF4-FFF2-40B4-BE49-F238E27FC236}">
                      <a16:creationId xmlns:a16="http://schemas.microsoft.com/office/drawing/2014/main" id="{C565AA29-CF50-A301-11F1-38E91C1F3AFE}"/>
                    </a:ext>
                  </a:extLst>
                </p:cNvPr>
                <p:cNvPicPr/>
                <p:nvPr/>
              </p:nvPicPr>
              <p:blipFill>
                <a:blip r:embed="rId22"/>
                <a:stretch>
                  <a:fillRect/>
                </a:stretch>
              </p:blipFill>
              <p:spPr>
                <a:xfrm>
                  <a:off x="5214764" y="2400676"/>
                  <a:ext cx="1580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856A695C-C1EF-2A91-8208-3D004C2E0700}"/>
                    </a:ext>
                  </a:extLst>
                </p14:cNvPr>
                <p14:cNvContentPartPr/>
                <p14:nvPr/>
              </p14:nvContentPartPr>
              <p14:xfrm>
                <a:off x="5412404" y="2447116"/>
                <a:ext cx="238320" cy="221760"/>
              </p14:xfrm>
            </p:contentPart>
          </mc:Choice>
          <mc:Fallback xmlns="">
            <p:pic>
              <p:nvPicPr>
                <p:cNvPr id="28" name="Freihand 27">
                  <a:extLst>
                    <a:ext uri="{FF2B5EF4-FFF2-40B4-BE49-F238E27FC236}">
                      <a16:creationId xmlns:a16="http://schemas.microsoft.com/office/drawing/2014/main" id="{856A695C-C1EF-2A91-8208-3D004C2E0700}"/>
                    </a:ext>
                  </a:extLst>
                </p:cNvPr>
                <p:cNvPicPr/>
                <p:nvPr/>
              </p:nvPicPr>
              <p:blipFill>
                <a:blip r:embed="rId24"/>
                <a:stretch>
                  <a:fillRect/>
                </a:stretch>
              </p:blipFill>
              <p:spPr>
                <a:xfrm>
                  <a:off x="5403404" y="2438476"/>
                  <a:ext cx="255960" cy="23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53" name="Freihand 52">
                <a:extLst>
                  <a:ext uri="{FF2B5EF4-FFF2-40B4-BE49-F238E27FC236}">
                    <a16:creationId xmlns:a16="http://schemas.microsoft.com/office/drawing/2014/main" id="{DCE88F01-1AAF-1B40-8A24-5592491D5A92}"/>
                  </a:ext>
                </a:extLst>
              </p14:cNvPr>
              <p14:cNvContentPartPr/>
              <p14:nvPr/>
            </p14:nvContentPartPr>
            <p14:xfrm>
              <a:off x="2438804" y="4000876"/>
              <a:ext cx="710280" cy="453240"/>
            </p14:xfrm>
          </p:contentPart>
        </mc:Choice>
        <mc:Fallback xmlns="">
          <p:pic>
            <p:nvPicPr>
              <p:cNvPr id="53" name="Freihand 52">
                <a:extLst>
                  <a:ext uri="{FF2B5EF4-FFF2-40B4-BE49-F238E27FC236}">
                    <a16:creationId xmlns:a16="http://schemas.microsoft.com/office/drawing/2014/main" id="{DCE88F01-1AAF-1B40-8A24-5592491D5A92}"/>
                  </a:ext>
                </a:extLst>
              </p:cNvPr>
              <p:cNvPicPr/>
              <p:nvPr/>
            </p:nvPicPr>
            <p:blipFill>
              <a:blip r:embed="rId26"/>
              <a:stretch>
                <a:fillRect/>
              </a:stretch>
            </p:blipFill>
            <p:spPr>
              <a:xfrm>
                <a:off x="2429804" y="3991876"/>
                <a:ext cx="727920" cy="470880"/>
              </a:xfrm>
              <a:prstGeom prst="rect">
                <a:avLst/>
              </a:prstGeom>
            </p:spPr>
          </p:pic>
        </mc:Fallback>
      </mc:AlternateContent>
      <p:grpSp>
        <p:nvGrpSpPr>
          <p:cNvPr id="101" name="Gruppieren 100">
            <a:extLst>
              <a:ext uri="{FF2B5EF4-FFF2-40B4-BE49-F238E27FC236}">
                <a16:creationId xmlns:a16="http://schemas.microsoft.com/office/drawing/2014/main" id="{5CF98751-A95B-2B8D-C3CB-D59E523FF0B2}"/>
              </a:ext>
            </a:extLst>
          </p:cNvPr>
          <p:cNvGrpSpPr/>
          <p:nvPr/>
        </p:nvGrpSpPr>
        <p:grpSpPr>
          <a:xfrm>
            <a:off x="5949164" y="1831156"/>
            <a:ext cx="6050520" cy="2409840"/>
            <a:chOff x="5949164" y="1831156"/>
            <a:chExt cx="6050520" cy="2409840"/>
          </a:xfrm>
        </p:grpSpPr>
        <mc:AlternateContent xmlns:mc="http://schemas.openxmlformats.org/markup-compatibility/2006" xmlns:p14="http://schemas.microsoft.com/office/powerpoint/2010/main">
          <mc:Choice Requires="p14">
            <p:contentPart p14:bwMode="auto" r:id="rId27">
              <p14:nvContentPartPr>
                <p14:cNvPr id="29" name="Freihand 28">
                  <a:extLst>
                    <a:ext uri="{FF2B5EF4-FFF2-40B4-BE49-F238E27FC236}">
                      <a16:creationId xmlns:a16="http://schemas.microsoft.com/office/drawing/2014/main" id="{17BA8137-AF2D-A65D-9DDE-57F30D03036B}"/>
                    </a:ext>
                  </a:extLst>
                </p14:cNvPr>
                <p14:cNvContentPartPr/>
                <p14:nvPr/>
              </p14:nvContentPartPr>
              <p14:xfrm>
                <a:off x="5949164" y="2357116"/>
                <a:ext cx="196560" cy="245520"/>
              </p14:xfrm>
            </p:contentPart>
          </mc:Choice>
          <mc:Fallback xmlns="">
            <p:pic>
              <p:nvPicPr>
                <p:cNvPr id="29" name="Freihand 28">
                  <a:extLst>
                    <a:ext uri="{FF2B5EF4-FFF2-40B4-BE49-F238E27FC236}">
                      <a16:creationId xmlns:a16="http://schemas.microsoft.com/office/drawing/2014/main" id="{17BA8137-AF2D-A65D-9DDE-57F30D03036B}"/>
                    </a:ext>
                  </a:extLst>
                </p:cNvPr>
                <p:cNvPicPr/>
                <p:nvPr/>
              </p:nvPicPr>
              <p:blipFill>
                <a:blip r:embed="rId28"/>
                <a:stretch>
                  <a:fillRect/>
                </a:stretch>
              </p:blipFill>
              <p:spPr>
                <a:xfrm>
                  <a:off x="5940524" y="2348116"/>
                  <a:ext cx="214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Freihand 29">
                  <a:extLst>
                    <a:ext uri="{FF2B5EF4-FFF2-40B4-BE49-F238E27FC236}">
                      <a16:creationId xmlns:a16="http://schemas.microsoft.com/office/drawing/2014/main" id="{EAA17753-7573-D7A8-D267-72A1FD6DAA2B}"/>
                    </a:ext>
                  </a:extLst>
                </p14:cNvPr>
                <p14:cNvContentPartPr/>
                <p14:nvPr/>
              </p14:nvContentPartPr>
              <p14:xfrm>
                <a:off x="5956724" y="2506516"/>
                <a:ext cx="141840" cy="27360"/>
              </p14:xfrm>
            </p:contentPart>
          </mc:Choice>
          <mc:Fallback xmlns="">
            <p:pic>
              <p:nvPicPr>
                <p:cNvPr id="30" name="Freihand 29">
                  <a:extLst>
                    <a:ext uri="{FF2B5EF4-FFF2-40B4-BE49-F238E27FC236}">
                      <a16:creationId xmlns:a16="http://schemas.microsoft.com/office/drawing/2014/main" id="{EAA17753-7573-D7A8-D267-72A1FD6DAA2B}"/>
                    </a:ext>
                  </a:extLst>
                </p:cNvPr>
                <p:cNvPicPr/>
                <p:nvPr/>
              </p:nvPicPr>
              <p:blipFill>
                <a:blip r:embed="rId30"/>
                <a:stretch>
                  <a:fillRect/>
                </a:stretch>
              </p:blipFill>
              <p:spPr>
                <a:xfrm>
                  <a:off x="5948084" y="2497516"/>
                  <a:ext cx="159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Freihand 30">
                  <a:extLst>
                    <a:ext uri="{FF2B5EF4-FFF2-40B4-BE49-F238E27FC236}">
                      <a16:creationId xmlns:a16="http://schemas.microsoft.com/office/drawing/2014/main" id="{4F74CE3A-7BDF-A259-59A2-5F1F0308587C}"/>
                    </a:ext>
                  </a:extLst>
                </p14:cNvPr>
                <p14:cNvContentPartPr/>
                <p14:nvPr/>
              </p14:nvContentPartPr>
              <p14:xfrm>
                <a:off x="6114764" y="2349196"/>
                <a:ext cx="261720" cy="244080"/>
              </p14:xfrm>
            </p:contentPart>
          </mc:Choice>
          <mc:Fallback xmlns="">
            <p:pic>
              <p:nvPicPr>
                <p:cNvPr id="31" name="Freihand 30">
                  <a:extLst>
                    <a:ext uri="{FF2B5EF4-FFF2-40B4-BE49-F238E27FC236}">
                      <a16:creationId xmlns:a16="http://schemas.microsoft.com/office/drawing/2014/main" id="{4F74CE3A-7BDF-A259-59A2-5F1F0308587C}"/>
                    </a:ext>
                  </a:extLst>
                </p:cNvPr>
                <p:cNvPicPr/>
                <p:nvPr/>
              </p:nvPicPr>
              <p:blipFill>
                <a:blip r:embed="rId32"/>
                <a:stretch>
                  <a:fillRect/>
                </a:stretch>
              </p:blipFill>
              <p:spPr>
                <a:xfrm>
                  <a:off x="6106124" y="2340196"/>
                  <a:ext cx="2793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Freihand 31">
                  <a:extLst>
                    <a:ext uri="{FF2B5EF4-FFF2-40B4-BE49-F238E27FC236}">
                      <a16:creationId xmlns:a16="http://schemas.microsoft.com/office/drawing/2014/main" id="{569CB654-E196-C977-8A9E-FAF9705DC464}"/>
                    </a:ext>
                  </a:extLst>
                </p14:cNvPr>
                <p14:cNvContentPartPr/>
                <p14:nvPr/>
              </p14:nvContentPartPr>
              <p14:xfrm>
                <a:off x="6453524" y="2342356"/>
                <a:ext cx="304560" cy="387720"/>
              </p14:xfrm>
            </p:contentPart>
          </mc:Choice>
          <mc:Fallback xmlns="">
            <p:pic>
              <p:nvPicPr>
                <p:cNvPr id="32" name="Freihand 31">
                  <a:extLst>
                    <a:ext uri="{FF2B5EF4-FFF2-40B4-BE49-F238E27FC236}">
                      <a16:creationId xmlns:a16="http://schemas.microsoft.com/office/drawing/2014/main" id="{569CB654-E196-C977-8A9E-FAF9705DC464}"/>
                    </a:ext>
                  </a:extLst>
                </p:cNvPr>
                <p:cNvPicPr/>
                <p:nvPr/>
              </p:nvPicPr>
              <p:blipFill>
                <a:blip r:embed="rId34"/>
                <a:stretch>
                  <a:fillRect/>
                </a:stretch>
              </p:blipFill>
              <p:spPr>
                <a:xfrm>
                  <a:off x="6444524" y="2333716"/>
                  <a:ext cx="32220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Freihand 32">
                  <a:extLst>
                    <a:ext uri="{FF2B5EF4-FFF2-40B4-BE49-F238E27FC236}">
                      <a16:creationId xmlns:a16="http://schemas.microsoft.com/office/drawing/2014/main" id="{0F8FCD8E-EF61-438F-0621-54FBAD060DEF}"/>
                    </a:ext>
                  </a:extLst>
                </p14:cNvPr>
                <p14:cNvContentPartPr/>
                <p14:nvPr/>
              </p14:nvContentPartPr>
              <p14:xfrm>
                <a:off x="6766364" y="2471956"/>
                <a:ext cx="100440" cy="97200"/>
              </p14:xfrm>
            </p:contentPart>
          </mc:Choice>
          <mc:Fallback xmlns="">
            <p:pic>
              <p:nvPicPr>
                <p:cNvPr id="33" name="Freihand 32">
                  <a:extLst>
                    <a:ext uri="{FF2B5EF4-FFF2-40B4-BE49-F238E27FC236}">
                      <a16:creationId xmlns:a16="http://schemas.microsoft.com/office/drawing/2014/main" id="{0F8FCD8E-EF61-438F-0621-54FBAD060DEF}"/>
                    </a:ext>
                  </a:extLst>
                </p:cNvPr>
                <p:cNvPicPr/>
                <p:nvPr/>
              </p:nvPicPr>
              <p:blipFill>
                <a:blip r:embed="rId36"/>
                <a:stretch>
                  <a:fillRect/>
                </a:stretch>
              </p:blipFill>
              <p:spPr>
                <a:xfrm>
                  <a:off x="6757724" y="2462956"/>
                  <a:ext cx="118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4" name="Freihand 33">
                  <a:extLst>
                    <a:ext uri="{FF2B5EF4-FFF2-40B4-BE49-F238E27FC236}">
                      <a16:creationId xmlns:a16="http://schemas.microsoft.com/office/drawing/2014/main" id="{097C8093-2712-BD40-0619-9B392FE7104C}"/>
                    </a:ext>
                  </a:extLst>
                </p14:cNvPr>
                <p14:cNvContentPartPr/>
                <p14:nvPr/>
              </p14:nvContentPartPr>
              <p14:xfrm>
                <a:off x="6915404" y="2333356"/>
                <a:ext cx="119880" cy="197280"/>
              </p14:xfrm>
            </p:contentPart>
          </mc:Choice>
          <mc:Fallback xmlns="">
            <p:pic>
              <p:nvPicPr>
                <p:cNvPr id="34" name="Freihand 33">
                  <a:extLst>
                    <a:ext uri="{FF2B5EF4-FFF2-40B4-BE49-F238E27FC236}">
                      <a16:creationId xmlns:a16="http://schemas.microsoft.com/office/drawing/2014/main" id="{097C8093-2712-BD40-0619-9B392FE7104C}"/>
                    </a:ext>
                  </a:extLst>
                </p:cNvPr>
                <p:cNvPicPr/>
                <p:nvPr/>
              </p:nvPicPr>
              <p:blipFill>
                <a:blip r:embed="rId38"/>
                <a:stretch>
                  <a:fillRect/>
                </a:stretch>
              </p:blipFill>
              <p:spPr>
                <a:xfrm>
                  <a:off x="6906764" y="2324356"/>
                  <a:ext cx="1375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Freihand 34">
                  <a:extLst>
                    <a:ext uri="{FF2B5EF4-FFF2-40B4-BE49-F238E27FC236}">
                      <a16:creationId xmlns:a16="http://schemas.microsoft.com/office/drawing/2014/main" id="{CF0DF298-4ED2-B369-C6B9-24D520EE5646}"/>
                    </a:ext>
                  </a:extLst>
                </p14:cNvPr>
                <p14:cNvContentPartPr/>
                <p14:nvPr/>
              </p14:nvContentPartPr>
              <p14:xfrm>
                <a:off x="7088924" y="2199796"/>
                <a:ext cx="471600" cy="307080"/>
              </p14:xfrm>
            </p:contentPart>
          </mc:Choice>
          <mc:Fallback xmlns="">
            <p:pic>
              <p:nvPicPr>
                <p:cNvPr id="35" name="Freihand 34">
                  <a:extLst>
                    <a:ext uri="{FF2B5EF4-FFF2-40B4-BE49-F238E27FC236}">
                      <a16:creationId xmlns:a16="http://schemas.microsoft.com/office/drawing/2014/main" id="{CF0DF298-4ED2-B369-C6B9-24D520EE5646}"/>
                    </a:ext>
                  </a:extLst>
                </p:cNvPr>
                <p:cNvPicPr/>
                <p:nvPr/>
              </p:nvPicPr>
              <p:blipFill>
                <a:blip r:embed="rId40"/>
                <a:stretch>
                  <a:fillRect/>
                </a:stretch>
              </p:blipFill>
              <p:spPr>
                <a:xfrm>
                  <a:off x="7079924" y="2190796"/>
                  <a:ext cx="4892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6" name="Freihand 35">
                  <a:extLst>
                    <a:ext uri="{FF2B5EF4-FFF2-40B4-BE49-F238E27FC236}">
                      <a16:creationId xmlns:a16="http://schemas.microsoft.com/office/drawing/2014/main" id="{E3BFB35A-D1F1-3C3D-21C7-8EEAD8B09C66}"/>
                    </a:ext>
                  </a:extLst>
                </p14:cNvPr>
                <p14:cNvContentPartPr/>
                <p14:nvPr/>
              </p14:nvContentPartPr>
              <p14:xfrm>
                <a:off x="7387724" y="2206276"/>
                <a:ext cx="19800" cy="20520"/>
              </p14:xfrm>
            </p:contentPart>
          </mc:Choice>
          <mc:Fallback xmlns="">
            <p:pic>
              <p:nvPicPr>
                <p:cNvPr id="36" name="Freihand 35">
                  <a:extLst>
                    <a:ext uri="{FF2B5EF4-FFF2-40B4-BE49-F238E27FC236}">
                      <a16:creationId xmlns:a16="http://schemas.microsoft.com/office/drawing/2014/main" id="{E3BFB35A-D1F1-3C3D-21C7-8EEAD8B09C66}"/>
                    </a:ext>
                  </a:extLst>
                </p:cNvPr>
                <p:cNvPicPr/>
                <p:nvPr/>
              </p:nvPicPr>
              <p:blipFill>
                <a:blip r:embed="rId42"/>
                <a:stretch>
                  <a:fillRect/>
                </a:stretch>
              </p:blipFill>
              <p:spPr>
                <a:xfrm>
                  <a:off x="7378724" y="2197276"/>
                  <a:ext cx="3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BF31F02C-D1BB-3D29-A943-B217FDF59220}"/>
                    </a:ext>
                  </a:extLst>
                </p14:cNvPr>
                <p14:cNvContentPartPr/>
                <p14:nvPr/>
              </p14:nvContentPartPr>
              <p14:xfrm>
                <a:off x="7624604" y="2314636"/>
                <a:ext cx="72360" cy="76680"/>
              </p14:xfrm>
            </p:contentPart>
          </mc:Choice>
          <mc:Fallback xmlns="">
            <p:pic>
              <p:nvPicPr>
                <p:cNvPr id="39" name="Freihand 38">
                  <a:extLst>
                    <a:ext uri="{FF2B5EF4-FFF2-40B4-BE49-F238E27FC236}">
                      <a16:creationId xmlns:a16="http://schemas.microsoft.com/office/drawing/2014/main" id="{BF31F02C-D1BB-3D29-A943-B217FDF59220}"/>
                    </a:ext>
                  </a:extLst>
                </p:cNvPr>
                <p:cNvPicPr/>
                <p:nvPr/>
              </p:nvPicPr>
              <p:blipFill>
                <a:blip r:embed="rId44"/>
                <a:stretch>
                  <a:fillRect/>
                </a:stretch>
              </p:blipFill>
              <p:spPr>
                <a:xfrm>
                  <a:off x="7615604" y="2305636"/>
                  <a:ext cx="90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Freihand 39">
                  <a:extLst>
                    <a:ext uri="{FF2B5EF4-FFF2-40B4-BE49-F238E27FC236}">
                      <a16:creationId xmlns:a16="http://schemas.microsoft.com/office/drawing/2014/main" id="{4855EA77-208A-9E28-F68B-1594C4CF0377}"/>
                    </a:ext>
                  </a:extLst>
                </p14:cNvPr>
                <p14:cNvContentPartPr/>
                <p14:nvPr/>
              </p14:nvContentPartPr>
              <p14:xfrm>
                <a:off x="7775444" y="2171356"/>
                <a:ext cx="199080" cy="228600"/>
              </p14:xfrm>
            </p:contentPart>
          </mc:Choice>
          <mc:Fallback xmlns="">
            <p:pic>
              <p:nvPicPr>
                <p:cNvPr id="40" name="Freihand 39">
                  <a:extLst>
                    <a:ext uri="{FF2B5EF4-FFF2-40B4-BE49-F238E27FC236}">
                      <a16:creationId xmlns:a16="http://schemas.microsoft.com/office/drawing/2014/main" id="{4855EA77-208A-9E28-F68B-1594C4CF0377}"/>
                    </a:ext>
                  </a:extLst>
                </p:cNvPr>
                <p:cNvPicPr/>
                <p:nvPr/>
              </p:nvPicPr>
              <p:blipFill>
                <a:blip r:embed="rId46"/>
                <a:stretch>
                  <a:fillRect/>
                </a:stretch>
              </p:blipFill>
              <p:spPr>
                <a:xfrm>
                  <a:off x="7766804" y="2162356"/>
                  <a:ext cx="2167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Freihand 40">
                  <a:extLst>
                    <a:ext uri="{FF2B5EF4-FFF2-40B4-BE49-F238E27FC236}">
                      <a16:creationId xmlns:a16="http://schemas.microsoft.com/office/drawing/2014/main" id="{61D8BA4E-D41C-E66F-EA06-AFBD61182864}"/>
                    </a:ext>
                  </a:extLst>
                </p14:cNvPr>
                <p14:cNvContentPartPr/>
                <p14:nvPr/>
              </p14:nvContentPartPr>
              <p14:xfrm>
                <a:off x="8036444" y="2093956"/>
                <a:ext cx="360720" cy="299520"/>
              </p14:xfrm>
            </p:contentPart>
          </mc:Choice>
          <mc:Fallback xmlns="">
            <p:pic>
              <p:nvPicPr>
                <p:cNvPr id="41" name="Freihand 40">
                  <a:extLst>
                    <a:ext uri="{FF2B5EF4-FFF2-40B4-BE49-F238E27FC236}">
                      <a16:creationId xmlns:a16="http://schemas.microsoft.com/office/drawing/2014/main" id="{61D8BA4E-D41C-E66F-EA06-AFBD61182864}"/>
                    </a:ext>
                  </a:extLst>
                </p:cNvPr>
                <p:cNvPicPr/>
                <p:nvPr/>
              </p:nvPicPr>
              <p:blipFill>
                <a:blip r:embed="rId48"/>
                <a:stretch>
                  <a:fillRect/>
                </a:stretch>
              </p:blipFill>
              <p:spPr>
                <a:xfrm>
                  <a:off x="8027804" y="2085316"/>
                  <a:ext cx="3783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Freihand 41">
                  <a:extLst>
                    <a:ext uri="{FF2B5EF4-FFF2-40B4-BE49-F238E27FC236}">
                      <a16:creationId xmlns:a16="http://schemas.microsoft.com/office/drawing/2014/main" id="{2C842051-7B67-4915-CE6D-1B01E652AAEB}"/>
                    </a:ext>
                  </a:extLst>
                </p14:cNvPr>
                <p14:cNvContentPartPr/>
                <p14:nvPr/>
              </p14:nvContentPartPr>
              <p14:xfrm>
                <a:off x="8730884" y="2169916"/>
                <a:ext cx="477000" cy="142920"/>
              </p14:xfrm>
            </p:contentPart>
          </mc:Choice>
          <mc:Fallback xmlns="">
            <p:pic>
              <p:nvPicPr>
                <p:cNvPr id="42" name="Freihand 41">
                  <a:extLst>
                    <a:ext uri="{FF2B5EF4-FFF2-40B4-BE49-F238E27FC236}">
                      <a16:creationId xmlns:a16="http://schemas.microsoft.com/office/drawing/2014/main" id="{2C842051-7B67-4915-CE6D-1B01E652AAEB}"/>
                    </a:ext>
                  </a:extLst>
                </p:cNvPr>
                <p:cNvPicPr/>
                <p:nvPr/>
              </p:nvPicPr>
              <p:blipFill>
                <a:blip r:embed="rId50"/>
                <a:stretch>
                  <a:fillRect/>
                </a:stretch>
              </p:blipFill>
              <p:spPr>
                <a:xfrm>
                  <a:off x="8721884" y="2160916"/>
                  <a:ext cx="494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Freihand 42">
                  <a:extLst>
                    <a:ext uri="{FF2B5EF4-FFF2-40B4-BE49-F238E27FC236}">
                      <a16:creationId xmlns:a16="http://schemas.microsoft.com/office/drawing/2014/main" id="{1389A664-4F4E-CDE8-1E0C-22BB4B5020B4}"/>
                    </a:ext>
                  </a:extLst>
                </p14:cNvPr>
                <p14:cNvContentPartPr/>
                <p14:nvPr/>
              </p14:nvContentPartPr>
              <p14:xfrm>
                <a:off x="9552764" y="2020156"/>
                <a:ext cx="140760" cy="165960"/>
              </p14:xfrm>
            </p:contentPart>
          </mc:Choice>
          <mc:Fallback xmlns="">
            <p:pic>
              <p:nvPicPr>
                <p:cNvPr id="43" name="Freihand 42">
                  <a:extLst>
                    <a:ext uri="{FF2B5EF4-FFF2-40B4-BE49-F238E27FC236}">
                      <a16:creationId xmlns:a16="http://schemas.microsoft.com/office/drawing/2014/main" id="{1389A664-4F4E-CDE8-1E0C-22BB4B5020B4}"/>
                    </a:ext>
                  </a:extLst>
                </p:cNvPr>
                <p:cNvPicPr/>
                <p:nvPr/>
              </p:nvPicPr>
              <p:blipFill>
                <a:blip r:embed="rId52"/>
                <a:stretch>
                  <a:fillRect/>
                </a:stretch>
              </p:blipFill>
              <p:spPr>
                <a:xfrm>
                  <a:off x="9543764" y="2011156"/>
                  <a:ext cx="1584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Freihand 43">
                  <a:extLst>
                    <a:ext uri="{FF2B5EF4-FFF2-40B4-BE49-F238E27FC236}">
                      <a16:creationId xmlns:a16="http://schemas.microsoft.com/office/drawing/2014/main" id="{F7A71397-0C5C-A63D-F517-CA7B4AD627CC}"/>
                    </a:ext>
                  </a:extLst>
                </p14:cNvPr>
                <p14:cNvContentPartPr/>
                <p14:nvPr/>
              </p14:nvContentPartPr>
              <p14:xfrm>
                <a:off x="9551324" y="1951756"/>
                <a:ext cx="174600" cy="26280"/>
              </p14:xfrm>
            </p:contentPart>
          </mc:Choice>
          <mc:Fallback xmlns="">
            <p:pic>
              <p:nvPicPr>
                <p:cNvPr id="44" name="Freihand 43">
                  <a:extLst>
                    <a:ext uri="{FF2B5EF4-FFF2-40B4-BE49-F238E27FC236}">
                      <a16:creationId xmlns:a16="http://schemas.microsoft.com/office/drawing/2014/main" id="{F7A71397-0C5C-A63D-F517-CA7B4AD627CC}"/>
                    </a:ext>
                  </a:extLst>
                </p:cNvPr>
                <p:cNvPicPr/>
                <p:nvPr/>
              </p:nvPicPr>
              <p:blipFill>
                <a:blip r:embed="rId54"/>
                <a:stretch>
                  <a:fillRect/>
                </a:stretch>
              </p:blipFill>
              <p:spPr>
                <a:xfrm>
                  <a:off x="9542324" y="1943116"/>
                  <a:ext cx="192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Freihand 44">
                  <a:extLst>
                    <a:ext uri="{FF2B5EF4-FFF2-40B4-BE49-F238E27FC236}">
                      <a16:creationId xmlns:a16="http://schemas.microsoft.com/office/drawing/2014/main" id="{AB118059-E756-0A72-B842-ED5020E1231B}"/>
                    </a:ext>
                  </a:extLst>
                </p14:cNvPr>
                <p14:cNvContentPartPr/>
                <p14:nvPr/>
              </p14:nvContentPartPr>
              <p14:xfrm>
                <a:off x="9779564" y="1918276"/>
                <a:ext cx="221400" cy="201600"/>
              </p14:xfrm>
            </p:contentPart>
          </mc:Choice>
          <mc:Fallback xmlns="">
            <p:pic>
              <p:nvPicPr>
                <p:cNvPr id="45" name="Freihand 44">
                  <a:extLst>
                    <a:ext uri="{FF2B5EF4-FFF2-40B4-BE49-F238E27FC236}">
                      <a16:creationId xmlns:a16="http://schemas.microsoft.com/office/drawing/2014/main" id="{AB118059-E756-0A72-B842-ED5020E1231B}"/>
                    </a:ext>
                  </a:extLst>
                </p:cNvPr>
                <p:cNvPicPr/>
                <p:nvPr/>
              </p:nvPicPr>
              <p:blipFill>
                <a:blip r:embed="rId56"/>
                <a:stretch>
                  <a:fillRect/>
                </a:stretch>
              </p:blipFill>
              <p:spPr>
                <a:xfrm>
                  <a:off x="9770564" y="1909636"/>
                  <a:ext cx="2390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Freihand 45">
                  <a:extLst>
                    <a:ext uri="{FF2B5EF4-FFF2-40B4-BE49-F238E27FC236}">
                      <a16:creationId xmlns:a16="http://schemas.microsoft.com/office/drawing/2014/main" id="{A3ECED3B-F6F5-0F2A-C0A5-1CC7DF22187C}"/>
                    </a:ext>
                  </a:extLst>
                </p14:cNvPr>
                <p14:cNvContentPartPr/>
                <p14:nvPr/>
              </p14:nvContentPartPr>
              <p14:xfrm>
                <a:off x="10157564" y="1831156"/>
                <a:ext cx="228960" cy="432360"/>
              </p14:xfrm>
            </p:contentPart>
          </mc:Choice>
          <mc:Fallback xmlns="">
            <p:pic>
              <p:nvPicPr>
                <p:cNvPr id="46" name="Freihand 45">
                  <a:extLst>
                    <a:ext uri="{FF2B5EF4-FFF2-40B4-BE49-F238E27FC236}">
                      <a16:creationId xmlns:a16="http://schemas.microsoft.com/office/drawing/2014/main" id="{A3ECED3B-F6F5-0F2A-C0A5-1CC7DF22187C}"/>
                    </a:ext>
                  </a:extLst>
                </p:cNvPr>
                <p:cNvPicPr/>
                <p:nvPr/>
              </p:nvPicPr>
              <p:blipFill>
                <a:blip r:embed="rId58"/>
                <a:stretch>
                  <a:fillRect/>
                </a:stretch>
              </p:blipFill>
              <p:spPr>
                <a:xfrm>
                  <a:off x="10148924" y="1822156"/>
                  <a:ext cx="24660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4ECF9F59-33ED-F74B-E61B-B36826DC002B}"/>
                    </a:ext>
                  </a:extLst>
                </p14:cNvPr>
                <p14:cNvContentPartPr/>
                <p14:nvPr/>
              </p14:nvContentPartPr>
              <p14:xfrm>
                <a:off x="10375004" y="2019076"/>
                <a:ext cx="233280" cy="102240"/>
              </p14:xfrm>
            </p:contentPart>
          </mc:Choice>
          <mc:Fallback xmlns="">
            <p:pic>
              <p:nvPicPr>
                <p:cNvPr id="47" name="Freihand 46">
                  <a:extLst>
                    <a:ext uri="{FF2B5EF4-FFF2-40B4-BE49-F238E27FC236}">
                      <a16:creationId xmlns:a16="http://schemas.microsoft.com/office/drawing/2014/main" id="{4ECF9F59-33ED-F74B-E61B-B36826DC002B}"/>
                    </a:ext>
                  </a:extLst>
                </p:cNvPr>
                <p:cNvPicPr/>
                <p:nvPr/>
              </p:nvPicPr>
              <p:blipFill>
                <a:blip r:embed="rId60"/>
                <a:stretch>
                  <a:fillRect/>
                </a:stretch>
              </p:blipFill>
              <p:spPr>
                <a:xfrm>
                  <a:off x="10366004" y="2010436"/>
                  <a:ext cx="250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3F16434B-5F01-51D7-4884-419F095BB986}"/>
                    </a:ext>
                  </a:extLst>
                </p14:cNvPr>
                <p14:cNvContentPartPr/>
                <p14:nvPr/>
              </p14:nvContentPartPr>
              <p14:xfrm>
                <a:off x="10565804" y="1866796"/>
                <a:ext cx="10080" cy="6120"/>
              </p14:xfrm>
            </p:contentPart>
          </mc:Choice>
          <mc:Fallback xmlns="">
            <p:pic>
              <p:nvPicPr>
                <p:cNvPr id="48" name="Freihand 47">
                  <a:extLst>
                    <a:ext uri="{FF2B5EF4-FFF2-40B4-BE49-F238E27FC236}">
                      <a16:creationId xmlns:a16="http://schemas.microsoft.com/office/drawing/2014/main" id="{3F16434B-5F01-51D7-4884-419F095BB986}"/>
                    </a:ext>
                  </a:extLst>
                </p:cNvPr>
                <p:cNvPicPr/>
                <p:nvPr/>
              </p:nvPicPr>
              <p:blipFill>
                <a:blip r:embed="rId62"/>
                <a:stretch>
                  <a:fillRect/>
                </a:stretch>
              </p:blipFill>
              <p:spPr>
                <a:xfrm>
                  <a:off x="10556804" y="1857796"/>
                  <a:ext cx="27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0256A64B-5F20-2026-AF20-5FCC22D77580}"/>
                    </a:ext>
                  </a:extLst>
                </p14:cNvPr>
                <p14:cNvContentPartPr/>
                <p14:nvPr/>
              </p14:nvContentPartPr>
              <p14:xfrm>
                <a:off x="10856684" y="1840876"/>
                <a:ext cx="266040" cy="263520"/>
              </p14:xfrm>
            </p:contentPart>
          </mc:Choice>
          <mc:Fallback xmlns="">
            <p:pic>
              <p:nvPicPr>
                <p:cNvPr id="49" name="Freihand 48">
                  <a:extLst>
                    <a:ext uri="{FF2B5EF4-FFF2-40B4-BE49-F238E27FC236}">
                      <a16:creationId xmlns:a16="http://schemas.microsoft.com/office/drawing/2014/main" id="{0256A64B-5F20-2026-AF20-5FCC22D77580}"/>
                    </a:ext>
                  </a:extLst>
                </p:cNvPr>
                <p:cNvPicPr/>
                <p:nvPr/>
              </p:nvPicPr>
              <p:blipFill>
                <a:blip r:embed="rId64"/>
                <a:stretch>
                  <a:fillRect/>
                </a:stretch>
              </p:blipFill>
              <p:spPr>
                <a:xfrm>
                  <a:off x="10847684" y="1831876"/>
                  <a:ext cx="2836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3D2FC967-F7C7-AC21-E305-0CA1B3833F33}"/>
                    </a:ext>
                  </a:extLst>
                </p14:cNvPr>
                <p14:cNvContentPartPr/>
                <p14:nvPr/>
              </p14:nvContentPartPr>
              <p14:xfrm>
                <a:off x="11182844" y="1837636"/>
                <a:ext cx="308880" cy="227880"/>
              </p14:xfrm>
            </p:contentPart>
          </mc:Choice>
          <mc:Fallback xmlns="">
            <p:pic>
              <p:nvPicPr>
                <p:cNvPr id="50" name="Freihand 49">
                  <a:extLst>
                    <a:ext uri="{FF2B5EF4-FFF2-40B4-BE49-F238E27FC236}">
                      <a16:creationId xmlns:a16="http://schemas.microsoft.com/office/drawing/2014/main" id="{3D2FC967-F7C7-AC21-E305-0CA1B3833F33}"/>
                    </a:ext>
                  </a:extLst>
                </p:cNvPr>
                <p:cNvPicPr/>
                <p:nvPr/>
              </p:nvPicPr>
              <p:blipFill>
                <a:blip r:embed="rId66"/>
                <a:stretch>
                  <a:fillRect/>
                </a:stretch>
              </p:blipFill>
              <p:spPr>
                <a:xfrm>
                  <a:off x="11173844" y="1828996"/>
                  <a:ext cx="3265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4" name="Freihand 53">
                  <a:extLst>
                    <a:ext uri="{FF2B5EF4-FFF2-40B4-BE49-F238E27FC236}">
                      <a16:creationId xmlns:a16="http://schemas.microsoft.com/office/drawing/2014/main" id="{F1E49EBB-4F05-5894-BB86-6A6E8D0C5D0C}"/>
                    </a:ext>
                  </a:extLst>
                </p14:cNvPr>
                <p14:cNvContentPartPr/>
                <p14:nvPr/>
              </p14:nvContentPartPr>
              <p14:xfrm>
                <a:off x="6906404" y="3966316"/>
                <a:ext cx="20520" cy="14400"/>
              </p14:xfrm>
            </p:contentPart>
          </mc:Choice>
          <mc:Fallback xmlns="">
            <p:pic>
              <p:nvPicPr>
                <p:cNvPr id="54" name="Freihand 53">
                  <a:extLst>
                    <a:ext uri="{FF2B5EF4-FFF2-40B4-BE49-F238E27FC236}">
                      <a16:creationId xmlns:a16="http://schemas.microsoft.com/office/drawing/2014/main" id="{F1E49EBB-4F05-5894-BB86-6A6E8D0C5D0C}"/>
                    </a:ext>
                  </a:extLst>
                </p:cNvPr>
                <p:cNvPicPr/>
                <p:nvPr/>
              </p:nvPicPr>
              <p:blipFill>
                <a:blip r:embed="rId68"/>
                <a:stretch>
                  <a:fillRect/>
                </a:stretch>
              </p:blipFill>
              <p:spPr>
                <a:xfrm>
                  <a:off x="6897404" y="3957316"/>
                  <a:ext cx="38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5" name="Freihand 54">
                  <a:extLst>
                    <a:ext uri="{FF2B5EF4-FFF2-40B4-BE49-F238E27FC236}">
                      <a16:creationId xmlns:a16="http://schemas.microsoft.com/office/drawing/2014/main" id="{9A5366D8-DD09-237F-CBE5-E80616E185AA}"/>
                    </a:ext>
                  </a:extLst>
                </p14:cNvPr>
                <p14:cNvContentPartPr/>
                <p14:nvPr/>
              </p14:nvContentPartPr>
              <p14:xfrm>
                <a:off x="6896324" y="3884596"/>
                <a:ext cx="418680" cy="170280"/>
              </p14:xfrm>
            </p:contentPart>
          </mc:Choice>
          <mc:Fallback xmlns="">
            <p:pic>
              <p:nvPicPr>
                <p:cNvPr id="55" name="Freihand 54">
                  <a:extLst>
                    <a:ext uri="{FF2B5EF4-FFF2-40B4-BE49-F238E27FC236}">
                      <a16:creationId xmlns:a16="http://schemas.microsoft.com/office/drawing/2014/main" id="{9A5366D8-DD09-237F-CBE5-E80616E185AA}"/>
                    </a:ext>
                  </a:extLst>
                </p:cNvPr>
                <p:cNvPicPr/>
                <p:nvPr/>
              </p:nvPicPr>
              <p:blipFill>
                <a:blip r:embed="rId70"/>
                <a:stretch>
                  <a:fillRect/>
                </a:stretch>
              </p:blipFill>
              <p:spPr>
                <a:xfrm>
                  <a:off x="6887684" y="3875956"/>
                  <a:ext cx="436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6" name="Freihand 55">
                  <a:extLst>
                    <a:ext uri="{FF2B5EF4-FFF2-40B4-BE49-F238E27FC236}">
                      <a16:creationId xmlns:a16="http://schemas.microsoft.com/office/drawing/2014/main" id="{D200C5F6-D833-A742-6086-188D44656A4B}"/>
                    </a:ext>
                  </a:extLst>
                </p14:cNvPr>
                <p14:cNvContentPartPr/>
                <p14:nvPr/>
              </p14:nvContentPartPr>
              <p14:xfrm>
                <a:off x="6821084" y="3725116"/>
                <a:ext cx="416520" cy="212400"/>
              </p14:xfrm>
            </p:contentPart>
          </mc:Choice>
          <mc:Fallback xmlns="">
            <p:pic>
              <p:nvPicPr>
                <p:cNvPr id="56" name="Freihand 55">
                  <a:extLst>
                    <a:ext uri="{FF2B5EF4-FFF2-40B4-BE49-F238E27FC236}">
                      <a16:creationId xmlns:a16="http://schemas.microsoft.com/office/drawing/2014/main" id="{D200C5F6-D833-A742-6086-188D44656A4B}"/>
                    </a:ext>
                  </a:extLst>
                </p:cNvPr>
                <p:cNvPicPr/>
                <p:nvPr/>
              </p:nvPicPr>
              <p:blipFill>
                <a:blip r:embed="rId72"/>
                <a:stretch>
                  <a:fillRect/>
                </a:stretch>
              </p:blipFill>
              <p:spPr>
                <a:xfrm>
                  <a:off x="6812084" y="3716476"/>
                  <a:ext cx="4341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7" name="Freihand 56">
                  <a:extLst>
                    <a:ext uri="{FF2B5EF4-FFF2-40B4-BE49-F238E27FC236}">
                      <a16:creationId xmlns:a16="http://schemas.microsoft.com/office/drawing/2014/main" id="{919D29B3-5A0A-079E-6B84-C3E516F853DD}"/>
                    </a:ext>
                  </a:extLst>
                </p14:cNvPr>
                <p14:cNvContentPartPr/>
                <p14:nvPr/>
              </p14:nvContentPartPr>
              <p14:xfrm>
                <a:off x="7252364" y="3576076"/>
                <a:ext cx="212760" cy="336240"/>
              </p14:xfrm>
            </p:contentPart>
          </mc:Choice>
          <mc:Fallback xmlns="">
            <p:pic>
              <p:nvPicPr>
                <p:cNvPr id="57" name="Freihand 56">
                  <a:extLst>
                    <a:ext uri="{FF2B5EF4-FFF2-40B4-BE49-F238E27FC236}">
                      <a16:creationId xmlns:a16="http://schemas.microsoft.com/office/drawing/2014/main" id="{919D29B3-5A0A-079E-6B84-C3E516F853DD}"/>
                    </a:ext>
                  </a:extLst>
                </p:cNvPr>
                <p:cNvPicPr/>
                <p:nvPr/>
              </p:nvPicPr>
              <p:blipFill>
                <a:blip r:embed="rId74"/>
                <a:stretch>
                  <a:fillRect/>
                </a:stretch>
              </p:blipFill>
              <p:spPr>
                <a:xfrm>
                  <a:off x="7243724" y="3567436"/>
                  <a:ext cx="2304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9" name="Freihand 58">
                  <a:extLst>
                    <a:ext uri="{FF2B5EF4-FFF2-40B4-BE49-F238E27FC236}">
                      <a16:creationId xmlns:a16="http://schemas.microsoft.com/office/drawing/2014/main" id="{C688CB97-6439-E1D0-83E0-87404BEE9E5F}"/>
                    </a:ext>
                  </a:extLst>
                </p14:cNvPr>
                <p14:cNvContentPartPr/>
                <p14:nvPr/>
              </p14:nvContentPartPr>
              <p14:xfrm>
                <a:off x="7808204" y="3179716"/>
                <a:ext cx="313920" cy="398160"/>
              </p14:xfrm>
            </p:contentPart>
          </mc:Choice>
          <mc:Fallback xmlns="">
            <p:pic>
              <p:nvPicPr>
                <p:cNvPr id="59" name="Freihand 58">
                  <a:extLst>
                    <a:ext uri="{FF2B5EF4-FFF2-40B4-BE49-F238E27FC236}">
                      <a16:creationId xmlns:a16="http://schemas.microsoft.com/office/drawing/2014/main" id="{C688CB97-6439-E1D0-83E0-87404BEE9E5F}"/>
                    </a:ext>
                  </a:extLst>
                </p:cNvPr>
                <p:cNvPicPr/>
                <p:nvPr/>
              </p:nvPicPr>
              <p:blipFill>
                <a:blip r:embed="rId76"/>
                <a:stretch>
                  <a:fillRect/>
                </a:stretch>
              </p:blipFill>
              <p:spPr>
                <a:xfrm>
                  <a:off x="7799564" y="3170716"/>
                  <a:ext cx="33156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0" name="Freihand 59">
                  <a:extLst>
                    <a:ext uri="{FF2B5EF4-FFF2-40B4-BE49-F238E27FC236}">
                      <a16:creationId xmlns:a16="http://schemas.microsoft.com/office/drawing/2014/main" id="{17CEDD12-3352-3EAB-8EB6-B744391A746D}"/>
                    </a:ext>
                  </a:extLst>
                </p14:cNvPr>
                <p14:cNvContentPartPr/>
                <p14:nvPr/>
              </p14:nvContentPartPr>
              <p14:xfrm>
                <a:off x="8206724" y="3267556"/>
                <a:ext cx="267120" cy="139320"/>
              </p14:xfrm>
            </p:contentPart>
          </mc:Choice>
          <mc:Fallback xmlns="">
            <p:pic>
              <p:nvPicPr>
                <p:cNvPr id="60" name="Freihand 59">
                  <a:extLst>
                    <a:ext uri="{FF2B5EF4-FFF2-40B4-BE49-F238E27FC236}">
                      <a16:creationId xmlns:a16="http://schemas.microsoft.com/office/drawing/2014/main" id="{17CEDD12-3352-3EAB-8EB6-B744391A746D}"/>
                    </a:ext>
                  </a:extLst>
                </p:cNvPr>
                <p:cNvPicPr/>
                <p:nvPr/>
              </p:nvPicPr>
              <p:blipFill>
                <a:blip r:embed="rId78"/>
                <a:stretch>
                  <a:fillRect/>
                </a:stretch>
              </p:blipFill>
              <p:spPr>
                <a:xfrm>
                  <a:off x="8197724" y="3258556"/>
                  <a:ext cx="284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1" name="Freihand 60">
                  <a:extLst>
                    <a:ext uri="{FF2B5EF4-FFF2-40B4-BE49-F238E27FC236}">
                      <a16:creationId xmlns:a16="http://schemas.microsoft.com/office/drawing/2014/main" id="{F8FD4C81-7575-C733-DCE6-389708CC2022}"/>
                    </a:ext>
                  </a:extLst>
                </p14:cNvPr>
                <p14:cNvContentPartPr/>
                <p14:nvPr/>
              </p14:nvContentPartPr>
              <p14:xfrm>
                <a:off x="8412284" y="3101956"/>
                <a:ext cx="497880" cy="119160"/>
              </p14:xfrm>
            </p:contentPart>
          </mc:Choice>
          <mc:Fallback xmlns="">
            <p:pic>
              <p:nvPicPr>
                <p:cNvPr id="61" name="Freihand 60">
                  <a:extLst>
                    <a:ext uri="{FF2B5EF4-FFF2-40B4-BE49-F238E27FC236}">
                      <a16:creationId xmlns:a16="http://schemas.microsoft.com/office/drawing/2014/main" id="{F8FD4C81-7575-C733-DCE6-389708CC2022}"/>
                    </a:ext>
                  </a:extLst>
                </p:cNvPr>
                <p:cNvPicPr/>
                <p:nvPr/>
              </p:nvPicPr>
              <p:blipFill>
                <a:blip r:embed="rId80"/>
                <a:stretch>
                  <a:fillRect/>
                </a:stretch>
              </p:blipFill>
              <p:spPr>
                <a:xfrm>
                  <a:off x="8403644" y="3092956"/>
                  <a:ext cx="515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2" name="Freihand 61">
                  <a:extLst>
                    <a:ext uri="{FF2B5EF4-FFF2-40B4-BE49-F238E27FC236}">
                      <a16:creationId xmlns:a16="http://schemas.microsoft.com/office/drawing/2014/main" id="{74C7AB24-C965-A0ED-87DD-239CE6AC0DA2}"/>
                    </a:ext>
                  </a:extLst>
                </p14:cNvPr>
                <p14:cNvContentPartPr/>
                <p14:nvPr/>
              </p14:nvContentPartPr>
              <p14:xfrm>
                <a:off x="8942204" y="2882716"/>
                <a:ext cx="279720" cy="280080"/>
              </p14:xfrm>
            </p:contentPart>
          </mc:Choice>
          <mc:Fallback xmlns="">
            <p:pic>
              <p:nvPicPr>
                <p:cNvPr id="62" name="Freihand 61">
                  <a:extLst>
                    <a:ext uri="{FF2B5EF4-FFF2-40B4-BE49-F238E27FC236}">
                      <a16:creationId xmlns:a16="http://schemas.microsoft.com/office/drawing/2014/main" id="{74C7AB24-C965-A0ED-87DD-239CE6AC0DA2}"/>
                    </a:ext>
                  </a:extLst>
                </p:cNvPr>
                <p:cNvPicPr/>
                <p:nvPr/>
              </p:nvPicPr>
              <p:blipFill>
                <a:blip r:embed="rId82"/>
                <a:stretch>
                  <a:fillRect/>
                </a:stretch>
              </p:blipFill>
              <p:spPr>
                <a:xfrm>
                  <a:off x="8933204" y="2873716"/>
                  <a:ext cx="2973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3" name="Freihand 62">
                  <a:extLst>
                    <a:ext uri="{FF2B5EF4-FFF2-40B4-BE49-F238E27FC236}">
                      <a16:creationId xmlns:a16="http://schemas.microsoft.com/office/drawing/2014/main" id="{205C923F-938A-B18E-1ED9-3B6175773BA8}"/>
                    </a:ext>
                  </a:extLst>
                </p14:cNvPr>
                <p14:cNvContentPartPr/>
                <p14:nvPr/>
              </p14:nvContentPartPr>
              <p14:xfrm>
                <a:off x="9291044" y="2978116"/>
                <a:ext cx="348120" cy="140400"/>
              </p14:xfrm>
            </p:contentPart>
          </mc:Choice>
          <mc:Fallback xmlns="">
            <p:pic>
              <p:nvPicPr>
                <p:cNvPr id="63" name="Freihand 62">
                  <a:extLst>
                    <a:ext uri="{FF2B5EF4-FFF2-40B4-BE49-F238E27FC236}">
                      <a16:creationId xmlns:a16="http://schemas.microsoft.com/office/drawing/2014/main" id="{205C923F-938A-B18E-1ED9-3B6175773BA8}"/>
                    </a:ext>
                  </a:extLst>
                </p:cNvPr>
                <p:cNvPicPr/>
                <p:nvPr/>
              </p:nvPicPr>
              <p:blipFill>
                <a:blip r:embed="rId84"/>
                <a:stretch>
                  <a:fillRect/>
                </a:stretch>
              </p:blipFill>
              <p:spPr>
                <a:xfrm>
                  <a:off x="9282044" y="2969476"/>
                  <a:ext cx="365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4" name="Freihand 63">
                  <a:extLst>
                    <a:ext uri="{FF2B5EF4-FFF2-40B4-BE49-F238E27FC236}">
                      <a16:creationId xmlns:a16="http://schemas.microsoft.com/office/drawing/2014/main" id="{1163250A-D106-3280-9C50-D6D929A8A038}"/>
                    </a:ext>
                  </a:extLst>
                </p14:cNvPr>
                <p14:cNvContentPartPr/>
                <p14:nvPr/>
              </p14:nvContentPartPr>
              <p14:xfrm>
                <a:off x="9788564" y="2877316"/>
                <a:ext cx="172800" cy="82800"/>
              </p14:xfrm>
            </p:contentPart>
          </mc:Choice>
          <mc:Fallback xmlns="">
            <p:pic>
              <p:nvPicPr>
                <p:cNvPr id="64" name="Freihand 63">
                  <a:extLst>
                    <a:ext uri="{FF2B5EF4-FFF2-40B4-BE49-F238E27FC236}">
                      <a16:creationId xmlns:a16="http://schemas.microsoft.com/office/drawing/2014/main" id="{1163250A-D106-3280-9C50-D6D929A8A038}"/>
                    </a:ext>
                  </a:extLst>
                </p:cNvPr>
                <p:cNvPicPr/>
                <p:nvPr/>
              </p:nvPicPr>
              <p:blipFill>
                <a:blip r:embed="rId86"/>
                <a:stretch>
                  <a:fillRect/>
                </a:stretch>
              </p:blipFill>
              <p:spPr>
                <a:xfrm>
                  <a:off x="9779564" y="2868676"/>
                  <a:ext cx="190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5" name="Freihand 64">
                  <a:extLst>
                    <a:ext uri="{FF2B5EF4-FFF2-40B4-BE49-F238E27FC236}">
                      <a16:creationId xmlns:a16="http://schemas.microsoft.com/office/drawing/2014/main" id="{6E49784D-556E-A632-BB59-3E6D72112E8E}"/>
                    </a:ext>
                  </a:extLst>
                </p14:cNvPr>
                <p14:cNvContentPartPr/>
                <p14:nvPr/>
              </p14:nvContentPartPr>
              <p14:xfrm>
                <a:off x="9986204" y="2643316"/>
                <a:ext cx="140400" cy="308160"/>
              </p14:xfrm>
            </p:contentPart>
          </mc:Choice>
          <mc:Fallback xmlns="">
            <p:pic>
              <p:nvPicPr>
                <p:cNvPr id="65" name="Freihand 64">
                  <a:extLst>
                    <a:ext uri="{FF2B5EF4-FFF2-40B4-BE49-F238E27FC236}">
                      <a16:creationId xmlns:a16="http://schemas.microsoft.com/office/drawing/2014/main" id="{6E49784D-556E-A632-BB59-3E6D72112E8E}"/>
                    </a:ext>
                  </a:extLst>
                </p:cNvPr>
                <p:cNvPicPr/>
                <p:nvPr/>
              </p:nvPicPr>
              <p:blipFill>
                <a:blip r:embed="rId88"/>
                <a:stretch>
                  <a:fillRect/>
                </a:stretch>
              </p:blipFill>
              <p:spPr>
                <a:xfrm>
                  <a:off x="9977204" y="2634316"/>
                  <a:ext cx="1580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6" name="Freihand 65">
                  <a:extLst>
                    <a:ext uri="{FF2B5EF4-FFF2-40B4-BE49-F238E27FC236}">
                      <a16:creationId xmlns:a16="http://schemas.microsoft.com/office/drawing/2014/main" id="{124930D4-2732-B172-041D-54863EF967E6}"/>
                    </a:ext>
                  </a:extLst>
                </p14:cNvPr>
                <p14:cNvContentPartPr/>
                <p14:nvPr/>
              </p14:nvContentPartPr>
              <p14:xfrm>
                <a:off x="10193564" y="2787676"/>
                <a:ext cx="50400" cy="105480"/>
              </p14:xfrm>
            </p:contentPart>
          </mc:Choice>
          <mc:Fallback xmlns="">
            <p:pic>
              <p:nvPicPr>
                <p:cNvPr id="66" name="Freihand 65">
                  <a:extLst>
                    <a:ext uri="{FF2B5EF4-FFF2-40B4-BE49-F238E27FC236}">
                      <a16:creationId xmlns:a16="http://schemas.microsoft.com/office/drawing/2014/main" id="{124930D4-2732-B172-041D-54863EF967E6}"/>
                    </a:ext>
                  </a:extLst>
                </p:cNvPr>
                <p:cNvPicPr/>
                <p:nvPr/>
              </p:nvPicPr>
              <p:blipFill>
                <a:blip r:embed="rId90"/>
                <a:stretch>
                  <a:fillRect/>
                </a:stretch>
              </p:blipFill>
              <p:spPr>
                <a:xfrm>
                  <a:off x="10184924" y="2779036"/>
                  <a:ext cx="68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7" name="Freihand 66">
                  <a:extLst>
                    <a:ext uri="{FF2B5EF4-FFF2-40B4-BE49-F238E27FC236}">
                      <a16:creationId xmlns:a16="http://schemas.microsoft.com/office/drawing/2014/main" id="{A069E3C8-FB8D-B575-9E3C-3157F247B4C8}"/>
                    </a:ext>
                  </a:extLst>
                </p14:cNvPr>
                <p14:cNvContentPartPr/>
                <p14:nvPr/>
              </p14:nvContentPartPr>
              <p14:xfrm>
                <a:off x="10282484" y="2585356"/>
                <a:ext cx="391320" cy="303840"/>
              </p14:xfrm>
            </p:contentPart>
          </mc:Choice>
          <mc:Fallback xmlns="">
            <p:pic>
              <p:nvPicPr>
                <p:cNvPr id="67" name="Freihand 66">
                  <a:extLst>
                    <a:ext uri="{FF2B5EF4-FFF2-40B4-BE49-F238E27FC236}">
                      <a16:creationId xmlns:a16="http://schemas.microsoft.com/office/drawing/2014/main" id="{A069E3C8-FB8D-B575-9E3C-3157F247B4C8}"/>
                    </a:ext>
                  </a:extLst>
                </p:cNvPr>
                <p:cNvPicPr/>
                <p:nvPr/>
              </p:nvPicPr>
              <p:blipFill>
                <a:blip r:embed="rId92"/>
                <a:stretch>
                  <a:fillRect/>
                </a:stretch>
              </p:blipFill>
              <p:spPr>
                <a:xfrm>
                  <a:off x="10273844" y="2576716"/>
                  <a:ext cx="4089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8" name="Freihand 67">
                  <a:extLst>
                    <a:ext uri="{FF2B5EF4-FFF2-40B4-BE49-F238E27FC236}">
                      <a16:creationId xmlns:a16="http://schemas.microsoft.com/office/drawing/2014/main" id="{14A26040-AC03-F92E-7514-8E63D685DA56}"/>
                    </a:ext>
                  </a:extLst>
                </p14:cNvPr>
                <p14:cNvContentPartPr/>
                <p14:nvPr/>
              </p14:nvContentPartPr>
              <p14:xfrm>
                <a:off x="10683524" y="2524876"/>
                <a:ext cx="433800" cy="236520"/>
              </p14:xfrm>
            </p:contentPart>
          </mc:Choice>
          <mc:Fallback xmlns="">
            <p:pic>
              <p:nvPicPr>
                <p:cNvPr id="68" name="Freihand 67">
                  <a:extLst>
                    <a:ext uri="{FF2B5EF4-FFF2-40B4-BE49-F238E27FC236}">
                      <a16:creationId xmlns:a16="http://schemas.microsoft.com/office/drawing/2014/main" id="{14A26040-AC03-F92E-7514-8E63D685DA56}"/>
                    </a:ext>
                  </a:extLst>
                </p:cNvPr>
                <p:cNvPicPr/>
                <p:nvPr/>
              </p:nvPicPr>
              <p:blipFill>
                <a:blip r:embed="rId94"/>
                <a:stretch>
                  <a:fillRect/>
                </a:stretch>
              </p:blipFill>
              <p:spPr>
                <a:xfrm>
                  <a:off x="10674524" y="2516236"/>
                  <a:ext cx="45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9" name="Freihand 68">
                  <a:extLst>
                    <a:ext uri="{FF2B5EF4-FFF2-40B4-BE49-F238E27FC236}">
                      <a16:creationId xmlns:a16="http://schemas.microsoft.com/office/drawing/2014/main" id="{7B836980-622A-6B0F-2640-545B2F888436}"/>
                    </a:ext>
                  </a:extLst>
                </p14:cNvPr>
                <p14:cNvContentPartPr/>
                <p14:nvPr/>
              </p14:nvContentPartPr>
              <p14:xfrm>
                <a:off x="11088884" y="2532436"/>
                <a:ext cx="57600" cy="45720"/>
              </p14:xfrm>
            </p:contentPart>
          </mc:Choice>
          <mc:Fallback xmlns="">
            <p:pic>
              <p:nvPicPr>
                <p:cNvPr id="69" name="Freihand 68">
                  <a:extLst>
                    <a:ext uri="{FF2B5EF4-FFF2-40B4-BE49-F238E27FC236}">
                      <a16:creationId xmlns:a16="http://schemas.microsoft.com/office/drawing/2014/main" id="{7B836980-622A-6B0F-2640-545B2F888436}"/>
                    </a:ext>
                  </a:extLst>
                </p:cNvPr>
                <p:cNvPicPr/>
                <p:nvPr/>
              </p:nvPicPr>
              <p:blipFill>
                <a:blip r:embed="rId96"/>
                <a:stretch>
                  <a:fillRect/>
                </a:stretch>
              </p:blipFill>
              <p:spPr>
                <a:xfrm>
                  <a:off x="11079884" y="2523436"/>
                  <a:ext cx="75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 name="Freihand 69">
                  <a:extLst>
                    <a:ext uri="{FF2B5EF4-FFF2-40B4-BE49-F238E27FC236}">
                      <a16:creationId xmlns:a16="http://schemas.microsoft.com/office/drawing/2014/main" id="{C5A81927-9C77-6A1B-DB45-7C34A351C38E}"/>
                    </a:ext>
                  </a:extLst>
                </p14:cNvPr>
                <p14:cNvContentPartPr/>
                <p14:nvPr/>
              </p14:nvContentPartPr>
              <p14:xfrm>
                <a:off x="11205164" y="2598676"/>
                <a:ext cx="316800" cy="56880"/>
              </p14:xfrm>
            </p:contentPart>
          </mc:Choice>
          <mc:Fallback xmlns="">
            <p:pic>
              <p:nvPicPr>
                <p:cNvPr id="70" name="Freihand 69">
                  <a:extLst>
                    <a:ext uri="{FF2B5EF4-FFF2-40B4-BE49-F238E27FC236}">
                      <a16:creationId xmlns:a16="http://schemas.microsoft.com/office/drawing/2014/main" id="{C5A81927-9C77-6A1B-DB45-7C34A351C38E}"/>
                    </a:ext>
                  </a:extLst>
                </p:cNvPr>
                <p:cNvPicPr/>
                <p:nvPr/>
              </p:nvPicPr>
              <p:blipFill>
                <a:blip r:embed="rId98"/>
                <a:stretch>
                  <a:fillRect/>
                </a:stretch>
              </p:blipFill>
              <p:spPr>
                <a:xfrm>
                  <a:off x="11196164" y="2590036"/>
                  <a:ext cx="334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1" name="Freihand 70">
                  <a:extLst>
                    <a:ext uri="{FF2B5EF4-FFF2-40B4-BE49-F238E27FC236}">
                      <a16:creationId xmlns:a16="http://schemas.microsoft.com/office/drawing/2014/main" id="{D92089BE-C646-7793-7134-A48F4A343008}"/>
                    </a:ext>
                  </a:extLst>
                </p14:cNvPr>
                <p14:cNvContentPartPr/>
                <p14:nvPr/>
              </p14:nvContentPartPr>
              <p14:xfrm>
                <a:off x="10153964" y="2426956"/>
                <a:ext cx="66960" cy="38520"/>
              </p14:xfrm>
            </p:contentPart>
          </mc:Choice>
          <mc:Fallback xmlns="">
            <p:pic>
              <p:nvPicPr>
                <p:cNvPr id="71" name="Freihand 70">
                  <a:extLst>
                    <a:ext uri="{FF2B5EF4-FFF2-40B4-BE49-F238E27FC236}">
                      <a16:creationId xmlns:a16="http://schemas.microsoft.com/office/drawing/2014/main" id="{D92089BE-C646-7793-7134-A48F4A343008}"/>
                    </a:ext>
                  </a:extLst>
                </p:cNvPr>
                <p:cNvPicPr/>
                <p:nvPr/>
              </p:nvPicPr>
              <p:blipFill>
                <a:blip r:embed="rId100"/>
                <a:stretch>
                  <a:fillRect/>
                </a:stretch>
              </p:blipFill>
              <p:spPr>
                <a:xfrm>
                  <a:off x="10144964" y="2418316"/>
                  <a:ext cx="84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2" name="Freihand 71">
                  <a:extLst>
                    <a:ext uri="{FF2B5EF4-FFF2-40B4-BE49-F238E27FC236}">
                      <a16:creationId xmlns:a16="http://schemas.microsoft.com/office/drawing/2014/main" id="{3C349A82-33BC-DAF9-6D98-467C4F01630A}"/>
                    </a:ext>
                  </a:extLst>
                </p14:cNvPr>
                <p14:cNvContentPartPr/>
                <p14:nvPr/>
              </p14:nvContentPartPr>
              <p14:xfrm>
                <a:off x="8041124" y="3712876"/>
                <a:ext cx="209880" cy="224640"/>
              </p14:xfrm>
            </p:contentPart>
          </mc:Choice>
          <mc:Fallback xmlns="">
            <p:pic>
              <p:nvPicPr>
                <p:cNvPr id="72" name="Freihand 71">
                  <a:extLst>
                    <a:ext uri="{FF2B5EF4-FFF2-40B4-BE49-F238E27FC236}">
                      <a16:creationId xmlns:a16="http://schemas.microsoft.com/office/drawing/2014/main" id="{3C349A82-33BC-DAF9-6D98-467C4F01630A}"/>
                    </a:ext>
                  </a:extLst>
                </p:cNvPr>
                <p:cNvPicPr/>
                <p:nvPr/>
              </p:nvPicPr>
              <p:blipFill>
                <a:blip r:embed="rId102"/>
                <a:stretch>
                  <a:fillRect/>
                </a:stretch>
              </p:blipFill>
              <p:spPr>
                <a:xfrm>
                  <a:off x="8032484" y="3703876"/>
                  <a:ext cx="227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3" name="Freihand 72">
                  <a:extLst>
                    <a:ext uri="{FF2B5EF4-FFF2-40B4-BE49-F238E27FC236}">
                      <a16:creationId xmlns:a16="http://schemas.microsoft.com/office/drawing/2014/main" id="{8F77A01F-E125-38C9-20D4-19B816023033}"/>
                    </a:ext>
                  </a:extLst>
                </p14:cNvPr>
                <p14:cNvContentPartPr/>
                <p14:nvPr/>
              </p14:nvContentPartPr>
              <p14:xfrm>
                <a:off x="8283044" y="3753556"/>
                <a:ext cx="109800" cy="158400"/>
              </p14:xfrm>
            </p:contentPart>
          </mc:Choice>
          <mc:Fallback xmlns="">
            <p:pic>
              <p:nvPicPr>
                <p:cNvPr id="73" name="Freihand 72">
                  <a:extLst>
                    <a:ext uri="{FF2B5EF4-FFF2-40B4-BE49-F238E27FC236}">
                      <a16:creationId xmlns:a16="http://schemas.microsoft.com/office/drawing/2014/main" id="{8F77A01F-E125-38C9-20D4-19B816023033}"/>
                    </a:ext>
                  </a:extLst>
                </p:cNvPr>
                <p:cNvPicPr/>
                <p:nvPr/>
              </p:nvPicPr>
              <p:blipFill>
                <a:blip r:embed="rId104"/>
                <a:stretch>
                  <a:fillRect/>
                </a:stretch>
              </p:blipFill>
              <p:spPr>
                <a:xfrm>
                  <a:off x="8274404" y="3744916"/>
                  <a:ext cx="127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4" name="Freihand 73">
                  <a:extLst>
                    <a:ext uri="{FF2B5EF4-FFF2-40B4-BE49-F238E27FC236}">
                      <a16:creationId xmlns:a16="http://schemas.microsoft.com/office/drawing/2014/main" id="{6BD1F64A-D565-CF38-B0CA-3E8399334F68}"/>
                    </a:ext>
                  </a:extLst>
                </p14:cNvPr>
                <p14:cNvContentPartPr/>
                <p14:nvPr/>
              </p14:nvContentPartPr>
              <p14:xfrm>
                <a:off x="8477444" y="3673996"/>
                <a:ext cx="263520" cy="153360"/>
              </p14:xfrm>
            </p:contentPart>
          </mc:Choice>
          <mc:Fallback xmlns="">
            <p:pic>
              <p:nvPicPr>
                <p:cNvPr id="74" name="Freihand 73">
                  <a:extLst>
                    <a:ext uri="{FF2B5EF4-FFF2-40B4-BE49-F238E27FC236}">
                      <a16:creationId xmlns:a16="http://schemas.microsoft.com/office/drawing/2014/main" id="{6BD1F64A-D565-CF38-B0CA-3E8399334F68}"/>
                    </a:ext>
                  </a:extLst>
                </p:cNvPr>
                <p:cNvPicPr/>
                <p:nvPr/>
              </p:nvPicPr>
              <p:blipFill>
                <a:blip r:embed="rId106"/>
                <a:stretch>
                  <a:fillRect/>
                </a:stretch>
              </p:blipFill>
              <p:spPr>
                <a:xfrm>
                  <a:off x="8468804" y="3665356"/>
                  <a:ext cx="2811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5" name="Freihand 74">
                  <a:extLst>
                    <a:ext uri="{FF2B5EF4-FFF2-40B4-BE49-F238E27FC236}">
                      <a16:creationId xmlns:a16="http://schemas.microsoft.com/office/drawing/2014/main" id="{ED60D19B-1D3F-A4D3-0747-BFBAC7021B37}"/>
                    </a:ext>
                  </a:extLst>
                </p14:cNvPr>
                <p14:cNvContentPartPr/>
                <p14:nvPr/>
              </p14:nvContentPartPr>
              <p14:xfrm>
                <a:off x="8778404" y="3641236"/>
                <a:ext cx="112680" cy="104040"/>
              </p14:xfrm>
            </p:contentPart>
          </mc:Choice>
          <mc:Fallback xmlns="">
            <p:pic>
              <p:nvPicPr>
                <p:cNvPr id="75" name="Freihand 74">
                  <a:extLst>
                    <a:ext uri="{FF2B5EF4-FFF2-40B4-BE49-F238E27FC236}">
                      <a16:creationId xmlns:a16="http://schemas.microsoft.com/office/drawing/2014/main" id="{ED60D19B-1D3F-A4D3-0747-BFBAC7021B37}"/>
                    </a:ext>
                  </a:extLst>
                </p:cNvPr>
                <p:cNvPicPr/>
                <p:nvPr/>
              </p:nvPicPr>
              <p:blipFill>
                <a:blip r:embed="rId108"/>
                <a:stretch>
                  <a:fillRect/>
                </a:stretch>
              </p:blipFill>
              <p:spPr>
                <a:xfrm>
                  <a:off x="8769404" y="3632596"/>
                  <a:ext cx="130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Freihand 75">
                  <a:extLst>
                    <a:ext uri="{FF2B5EF4-FFF2-40B4-BE49-F238E27FC236}">
                      <a16:creationId xmlns:a16="http://schemas.microsoft.com/office/drawing/2014/main" id="{E28C2CB5-5B77-2802-3F4B-5E36E3BB7C25}"/>
                    </a:ext>
                  </a:extLst>
                </p14:cNvPr>
                <p14:cNvContentPartPr/>
                <p14:nvPr/>
              </p14:nvContentPartPr>
              <p14:xfrm>
                <a:off x="8922404" y="3462676"/>
                <a:ext cx="196200" cy="268200"/>
              </p14:xfrm>
            </p:contentPart>
          </mc:Choice>
          <mc:Fallback xmlns="">
            <p:pic>
              <p:nvPicPr>
                <p:cNvPr id="76" name="Freihand 75">
                  <a:extLst>
                    <a:ext uri="{FF2B5EF4-FFF2-40B4-BE49-F238E27FC236}">
                      <a16:creationId xmlns:a16="http://schemas.microsoft.com/office/drawing/2014/main" id="{E28C2CB5-5B77-2802-3F4B-5E36E3BB7C25}"/>
                    </a:ext>
                  </a:extLst>
                </p:cNvPr>
                <p:cNvPicPr/>
                <p:nvPr/>
              </p:nvPicPr>
              <p:blipFill>
                <a:blip r:embed="rId110"/>
                <a:stretch>
                  <a:fillRect/>
                </a:stretch>
              </p:blipFill>
              <p:spPr>
                <a:xfrm>
                  <a:off x="8913404" y="3453676"/>
                  <a:ext cx="2138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7" name="Freihand 76">
                  <a:extLst>
                    <a:ext uri="{FF2B5EF4-FFF2-40B4-BE49-F238E27FC236}">
                      <a16:creationId xmlns:a16="http://schemas.microsoft.com/office/drawing/2014/main" id="{5B0F5D51-DC8E-4AC7-08F8-A5DC956C5214}"/>
                    </a:ext>
                  </a:extLst>
                </p14:cNvPr>
                <p14:cNvContentPartPr/>
                <p14:nvPr/>
              </p14:nvContentPartPr>
              <p14:xfrm>
                <a:off x="9124364" y="3454756"/>
                <a:ext cx="73800" cy="268200"/>
              </p14:xfrm>
            </p:contentPart>
          </mc:Choice>
          <mc:Fallback xmlns="">
            <p:pic>
              <p:nvPicPr>
                <p:cNvPr id="77" name="Freihand 76">
                  <a:extLst>
                    <a:ext uri="{FF2B5EF4-FFF2-40B4-BE49-F238E27FC236}">
                      <a16:creationId xmlns:a16="http://schemas.microsoft.com/office/drawing/2014/main" id="{5B0F5D51-DC8E-4AC7-08F8-A5DC956C5214}"/>
                    </a:ext>
                  </a:extLst>
                </p:cNvPr>
                <p:cNvPicPr/>
                <p:nvPr/>
              </p:nvPicPr>
              <p:blipFill>
                <a:blip r:embed="rId112"/>
                <a:stretch>
                  <a:fillRect/>
                </a:stretch>
              </p:blipFill>
              <p:spPr>
                <a:xfrm>
                  <a:off x="9115724" y="3446116"/>
                  <a:ext cx="914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1C465CFF-37B5-D2A0-6C92-BD40F9964DAA}"/>
                    </a:ext>
                  </a:extLst>
                </p14:cNvPr>
                <p14:cNvContentPartPr/>
                <p14:nvPr/>
              </p14:nvContentPartPr>
              <p14:xfrm>
                <a:off x="9547724" y="3392476"/>
                <a:ext cx="56160" cy="236160"/>
              </p14:xfrm>
            </p:contentPart>
          </mc:Choice>
          <mc:Fallback xmlns="">
            <p:pic>
              <p:nvPicPr>
                <p:cNvPr id="78" name="Freihand 77">
                  <a:extLst>
                    <a:ext uri="{FF2B5EF4-FFF2-40B4-BE49-F238E27FC236}">
                      <a16:creationId xmlns:a16="http://schemas.microsoft.com/office/drawing/2014/main" id="{1C465CFF-37B5-D2A0-6C92-BD40F9964DAA}"/>
                    </a:ext>
                  </a:extLst>
                </p:cNvPr>
                <p:cNvPicPr/>
                <p:nvPr/>
              </p:nvPicPr>
              <p:blipFill>
                <a:blip r:embed="rId114"/>
                <a:stretch>
                  <a:fillRect/>
                </a:stretch>
              </p:blipFill>
              <p:spPr>
                <a:xfrm>
                  <a:off x="9538724" y="3383476"/>
                  <a:ext cx="738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8768B9F2-C765-6B23-9C91-B48697609904}"/>
                    </a:ext>
                  </a:extLst>
                </p14:cNvPr>
                <p14:cNvContentPartPr/>
                <p14:nvPr/>
              </p14:nvContentPartPr>
              <p14:xfrm>
                <a:off x="9463484" y="3319756"/>
                <a:ext cx="223200" cy="177120"/>
              </p14:xfrm>
            </p:contentPart>
          </mc:Choice>
          <mc:Fallback xmlns="">
            <p:pic>
              <p:nvPicPr>
                <p:cNvPr id="79" name="Freihand 78">
                  <a:extLst>
                    <a:ext uri="{FF2B5EF4-FFF2-40B4-BE49-F238E27FC236}">
                      <a16:creationId xmlns:a16="http://schemas.microsoft.com/office/drawing/2014/main" id="{8768B9F2-C765-6B23-9C91-B48697609904}"/>
                    </a:ext>
                  </a:extLst>
                </p:cNvPr>
                <p:cNvPicPr/>
                <p:nvPr/>
              </p:nvPicPr>
              <p:blipFill>
                <a:blip r:embed="rId116"/>
                <a:stretch>
                  <a:fillRect/>
                </a:stretch>
              </p:blipFill>
              <p:spPr>
                <a:xfrm>
                  <a:off x="9454484" y="3311116"/>
                  <a:ext cx="240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0" name="Freihand 79">
                  <a:extLst>
                    <a:ext uri="{FF2B5EF4-FFF2-40B4-BE49-F238E27FC236}">
                      <a16:creationId xmlns:a16="http://schemas.microsoft.com/office/drawing/2014/main" id="{57A5AEA6-D7DD-7BA5-0EF2-E4D95C7C9A17}"/>
                    </a:ext>
                  </a:extLst>
                </p14:cNvPr>
                <p14:cNvContentPartPr/>
                <p14:nvPr/>
              </p14:nvContentPartPr>
              <p14:xfrm>
                <a:off x="9744284" y="3398236"/>
                <a:ext cx="238680" cy="202320"/>
              </p14:xfrm>
            </p:contentPart>
          </mc:Choice>
          <mc:Fallback xmlns="">
            <p:pic>
              <p:nvPicPr>
                <p:cNvPr id="80" name="Freihand 79">
                  <a:extLst>
                    <a:ext uri="{FF2B5EF4-FFF2-40B4-BE49-F238E27FC236}">
                      <a16:creationId xmlns:a16="http://schemas.microsoft.com/office/drawing/2014/main" id="{57A5AEA6-D7DD-7BA5-0EF2-E4D95C7C9A17}"/>
                    </a:ext>
                  </a:extLst>
                </p:cNvPr>
                <p:cNvPicPr/>
                <p:nvPr/>
              </p:nvPicPr>
              <p:blipFill>
                <a:blip r:embed="rId118"/>
                <a:stretch>
                  <a:fillRect/>
                </a:stretch>
              </p:blipFill>
              <p:spPr>
                <a:xfrm>
                  <a:off x="9735284" y="3389236"/>
                  <a:ext cx="256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1" name="Freihand 80">
                  <a:extLst>
                    <a:ext uri="{FF2B5EF4-FFF2-40B4-BE49-F238E27FC236}">
                      <a16:creationId xmlns:a16="http://schemas.microsoft.com/office/drawing/2014/main" id="{F62C4444-1448-3EAF-5F72-112C82E84A56}"/>
                    </a:ext>
                  </a:extLst>
                </p14:cNvPr>
                <p14:cNvContentPartPr/>
                <p14:nvPr/>
              </p14:nvContentPartPr>
              <p14:xfrm>
                <a:off x="9964964" y="3306796"/>
                <a:ext cx="270360" cy="187560"/>
              </p14:xfrm>
            </p:contentPart>
          </mc:Choice>
          <mc:Fallback xmlns="">
            <p:pic>
              <p:nvPicPr>
                <p:cNvPr id="81" name="Freihand 80">
                  <a:extLst>
                    <a:ext uri="{FF2B5EF4-FFF2-40B4-BE49-F238E27FC236}">
                      <a16:creationId xmlns:a16="http://schemas.microsoft.com/office/drawing/2014/main" id="{F62C4444-1448-3EAF-5F72-112C82E84A56}"/>
                    </a:ext>
                  </a:extLst>
                </p:cNvPr>
                <p:cNvPicPr/>
                <p:nvPr/>
              </p:nvPicPr>
              <p:blipFill>
                <a:blip r:embed="rId120"/>
                <a:stretch>
                  <a:fillRect/>
                </a:stretch>
              </p:blipFill>
              <p:spPr>
                <a:xfrm>
                  <a:off x="9956324" y="3298156"/>
                  <a:ext cx="288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39712448-DFEE-FAF7-A0CB-CF9B6B6D0036}"/>
                    </a:ext>
                  </a:extLst>
                </p14:cNvPr>
                <p14:cNvContentPartPr/>
                <p14:nvPr/>
              </p14:nvContentPartPr>
              <p14:xfrm>
                <a:off x="10101404" y="3220756"/>
                <a:ext cx="397440" cy="245880"/>
              </p14:xfrm>
            </p:contentPart>
          </mc:Choice>
          <mc:Fallback xmlns="">
            <p:pic>
              <p:nvPicPr>
                <p:cNvPr id="82" name="Freihand 81">
                  <a:extLst>
                    <a:ext uri="{FF2B5EF4-FFF2-40B4-BE49-F238E27FC236}">
                      <a16:creationId xmlns:a16="http://schemas.microsoft.com/office/drawing/2014/main" id="{39712448-DFEE-FAF7-A0CB-CF9B6B6D0036}"/>
                    </a:ext>
                  </a:extLst>
                </p:cNvPr>
                <p:cNvPicPr/>
                <p:nvPr/>
              </p:nvPicPr>
              <p:blipFill>
                <a:blip r:embed="rId122"/>
                <a:stretch>
                  <a:fillRect/>
                </a:stretch>
              </p:blipFill>
              <p:spPr>
                <a:xfrm>
                  <a:off x="10092404" y="3212116"/>
                  <a:ext cx="4150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8AFDB0B9-523C-4BAB-1911-F661AE15162F}"/>
                    </a:ext>
                  </a:extLst>
                </p14:cNvPr>
                <p14:cNvContentPartPr/>
                <p14:nvPr/>
              </p14:nvContentPartPr>
              <p14:xfrm>
                <a:off x="10617644" y="3218236"/>
                <a:ext cx="177480" cy="168120"/>
              </p14:xfrm>
            </p:contentPart>
          </mc:Choice>
          <mc:Fallback xmlns="">
            <p:pic>
              <p:nvPicPr>
                <p:cNvPr id="83" name="Freihand 82">
                  <a:extLst>
                    <a:ext uri="{FF2B5EF4-FFF2-40B4-BE49-F238E27FC236}">
                      <a16:creationId xmlns:a16="http://schemas.microsoft.com/office/drawing/2014/main" id="{8AFDB0B9-523C-4BAB-1911-F661AE15162F}"/>
                    </a:ext>
                  </a:extLst>
                </p:cNvPr>
                <p:cNvPicPr/>
                <p:nvPr/>
              </p:nvPicPr>
              <p:blipFill>
                <a:blip r:embed="rId124"/>
                <a:stretch>
                  <a:fillRect/>
                </a:stretch>
              </p:blipFill>
              <p:spPr>
                <a:xfrm>
                  <a:off x="10609004" y="3209596"/>
                  <a:ext cx="195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D8BD4245-F4F7-E35E-D89E-93161C026CD1}"/>
                    </a:ext>
                  </a:extLst>
                </p14:cNvPr>
                <p14:cNvContentPartPr/>
                <p14:nvPr/>
              </p14:nvContentPartPr>
              <p14:xfrm>
                <a:off x="10607924" y="3263236"/>
                <a:ext cx="144720" cy="22680"/>
              </p14:xfrm>
            </p:contentPart>
          </mc:Choice>
          <mc:Fallback xmlns="">
            <p:pic>
              <p:nvPicPr>
                <p:cNvPr id="84" name="Freihand 83">
                  <a:extLst>
                    <a:ext uri="{FF2B5EF4-FFF2-40B4-BE49-F238E27FC236}">
                      <a16:creationId xmlns:a16="http://schemas.microsoft.com/office/drawing/2014/main" id="{D8BD4245-F4F7-E35E-D89E-93161C026CD1}"/>
                    </a:ext>
                  </a:extLst>
                </p:cNvPr>
                <p:cNvPicPr/>
                <p:nvPr/>
              </p:nvPicPr>
              <p:blipFill>
                <a:blip r:embed="rId126"/>
                <a:stretch>
                  <a:fillRect/>
                </a:stretch>
              </p:blipFill>
              <p:spPr>
                <a:xfrm>
                  <a:off x="10599284" y="3254596"/>
                  <a:ext cx="162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ED3B9976-100D-6962-EBFB-7F08DF8395FD}"/>
                    </a:ext>
                  </a:extLst>
                </p14:cNvPr>
                <p14:cNvContentPartPr/>
                <p14:nvPr/>
              </p14:nvContentPartPr>
              <p14:xfrm>
                <a:off x="10826084" y="3033196"/>
                <a:ext cx="429120" cy="252360"/>
              </p14:xfrm>
            </p:contentPart>
          </mc:Choice>
          <mc:Fallback xmlns="">
            <p:pic>
              <p:nvPicPr>
                <p:cNvPr id="85" name="Freihand 84">
                  <a:extLst>
                    <a:ext uri="{FF2B5EF4-FFF2-40B4-BE49-F238E27FC236}">
                      <a16:creationId xmlns:a16="http://schemas.microsoft.com/office/drawing/2014/main" id="{ED3B9976-100D-6962-EBFB-7F08DF8395FD}"/>
                    </a:ext>
                  </a:extLst>
                </p:cNvPr>
                <p:cNvPicPr/>
                <p:nvPr/>
              </p:nvPicPr>
              <p:blipFill>
                <a:blip r:embed="rId128"/>
                <a:stretch>
                  <a:fillRect/>
                </a:stretch>
              </p:blipFill>
              <p:spPr>
                <a:xfrm>
                  <a:off x="10817444" y="3024556"/>
                  <a:ext cx="4467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6" name="Freihand 85">
                  <a:extLst>
                    <a:ext uri="{FF2B5EF4-FFF2-40B4-BE49-F238E27FC236}">
                      <a16:creationId xmlns:a16="http://schemas.microsoft.com/office/drawing/2014/main" id="{99BA3455-58EB-A945-3D44-84659D8697BC}"/>
                    </a:ext>
                  </a:extLst>
                </p14:cNvPr>
                <p14:cNvContentPartPr/>
                <p14:nvPr/>
              </p14:nvContentPartPr>
              <p14:xfrm>
                <a:off x="11403524" y="3247756"/>
                <a:ext cx="25560" cy="88560"/>
              </p14:xfrm>
            </p:contentPart>
          </mc:Choice>
          <mc:Fallback xmlns="">
            <p:pic>
              <p:nvPicPr>
                <p:cNvPr id="86" name="Freihand 85">
                  <a:extLst>
                    <a:ext uri="{FF2B5EF4-FFF2-40B4-BE49-F238E27FC236}">
                      <a16:creationId xmlns:a16="http://schemas.microsoft.com/office/drawing/2014/main" id="{99BA3455-58EB-A945-3D44-84659D8697BC}"/>
                    </a:ext>
                  </a:extLst>
                </p:cNvPr>
                <p:cNvPicPr/>
                <p:nvPr/>
              </p:nvPicPr>
              <p:blipFill>
                <a:blip r:embed="rId130"/>
                <a:stretch>
                  <a:fillRect/>
                </a:stretch>
              </p:blipFill>
              <p:spPr>
                <a:xfrm>
                  <a:off x="11394884" y="3239116"/>
                  <a:ext cx="43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7" name="Freihand 86">
                  <a:extLst>
                    <a:ext uri="{FF2B5EF4-FFF2-40B4-BE49-F238E27FC236}">
                      <a16:creationId xmlns:a16="http://schemas.microsoft.com/office/drawing/2014/main" id="{5B2B2E94-8391-13B2-B329-A7520A1312CE}"/>
                    </a:ext>
                  </a:extLst>
                </p14:cNvPr>
                <p14:cNvContentPartPr/>
                <p14:nvPr/>
              </p14:nvContentPartPr>
              <p14:xfrm>
                <a:off x="9468884" y="3739876"/>
                <a:ext cx="325080" cy="283320"/>
              </p14:xfrm>
            </p:contentPart>
          </mc:Choice>
          <mc:Fallback xmlns="">
            <p:pic>
              <p:nvPicPr>
                <p:cNvPr id="87" name="Freihand 86">
                  <a:extLst>
                    <a:ext uri="{FF2B5EF4-FFF2-40B4-BE49-F238E27FC236}">
                      <a16:creationId xmlns:a16="http://schemas.microsoft.com/office/drawing/2014/main" id="{5B2B2E94-8391-13B2-B329-A7520A1312CE}"/>
                    </a:ext>
                  </a:extLst>
                </p:cNvPr>
                <p:cNvPicPr/>
                <p:nvPr/>
              </p:nvPicPr>
              <p:blipFill>
                <a:blip r:embed="rId132"/>
                <a:stretch>
                  <a:fillRect/>
                </a:stretch>
              </p:blipFill>
              <p:spPr>
                <a:xfrm>
                  <a:off x="9460244" y="3730876"/>
                  <a:ext cx="3427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96DFBC64-B237-398B-0825-D62E7A901CFB}"/>
                    </a:ext>
                  </a:extLst>
                </p14:cNvPr>
                <p14:cNvContentPartPr/>
                <p14:nvPr/>
              </p14:nvContentPartPr>
              <p14:xfrm>
                <a:off x="9804044" y="3803596"/>
                <a:ext cx="192600" cy="123840"/>
              </p14:xfrm>
            </p:contentPart>
          </mc:Choice>
          <mc:Fallback xmlns="">
            <p:pic>
              <p:nvPicPr>
                <p:cNvPr id="88" name="Freihand 87">
                  <a:extLst>
                    <a:ext uri="{FF2B5EF4-FFF2-40B4-BE49-F238E27FC236}">
                      <a16:creationId xmlns:a16="http://schemas.microsoft.com/office/drawing/2014/main" id="{96DFBC64-B237-398B-0825-D62E7A901CFB}"/>
                    </a:ext>
                  </a:extLst>
                </p:cNvPr>
                <p:cNvPicPr/>
                <p:nvPr/>
              </p:nvPicPr>
              <p:blipFill>
                <a:blip r:embed="rId134"/>
                <a:stretch>
                  <a:fillRect/>
                </a:stretch>
              </p:blipFill>
              <p:spPr>
                <a:xfrm>
                  <a:off x="9795044" y="3794596"/>
                  <a:ext cx="2102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1C1B7A4E-746D-5AB1-F914-FEB3ADAFAE82}"/>
                    </a:ext>
                  </a:extLst>
                </p14:cNvPr>
                <p14:cNvContentPartPr/>
                <p14:nvPr/>
              </p14:nvContentPartPr>
              <p14:xfrm>
                <a:off x="10083404" y="3737356"/>
                <a:ext cx="313560" cy="145080"/>
              </p14:xfrm>
            </p:contentPart>
          </mc:Choice>
          <mc:Fallback xmlns="">
            <p:pic>
              <p:nvPicPr>
                <p:cNvPr id="91" name="Freihand 90">
                  <a:extLst>
                    <a:ext uri="{FF2B5EF4-FFF2-40B4-BE49-F238E27FC236}">
                      <a16:creationId xmlns:a16="http://schemas.microsoft.com/office/drawing/2014/main" id="{1C1B7A4E-746D-5AB1-F914-FEB3ADAFAE82}"/>
                    </a:ext>
                  </a:extLst>
                </p:cNvPr>
                <p:cNvPicPr/>
                <p:nvPr/>
              </p:nvPicPr>
              <p:blipFill>
                <a:blip r:embed="rId136"/>
                <a:stretch>
                  <a:fillRect/>
                </a:stretch>
              </p:blipFill>
              <p:spPr>
                <a:xfrm>
                  <a:off x="10074764" y="3728356"/>
                  <a:ext cx="3312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58627F42-A38C-6660-6748-82FAC992F821}"/>
                    </a:ext>
                  </a:extLst>
                </p14:cNvPr>
                <p14:cNvContentPartPr/>
                <p14:nvPr/>
              </p14:nvContentPartPr>
              <p14:xfrm>
                <a:off x="10473284" y="3612076"/>
                <a:ext cx="208440" cy="189720"/>
              </p14:xfrm>
            </p:contentPart>
          </mc:Choice>
          <mc:Fallback xmlns="">
            <p:pic>
              <p:nvPicPr>
                <p:cNvPr id="92" name="Freihand 91">
                  <a:extLst>
                    <a:ext uri="{FF2B5EF4-FFF2-40B4-BE49-F238E27FC236}">
                      <a16:creationId xmlns:a16="http://schemas.microsoft.com/office/drawing/2014/main" id="{58627F42-A38C-6660-6748-82FAC992F821}"/>
                    </a:ext>
                  </a:extLst>
                </p:cNvPr>
                <p:cNvPicPr/>
                <p:nvPr/>
              </p:nvPicPr>
              <p:blipFill>
                <a:blip r:embed="rId138"/>
                <a:stretch>
                  <a:fillRect/>
                </a:stretch>
              </p:blipFill>
              <p:spPr>
                <a:xfrm>
                  <a:off x="10464284" y="3603076"/>
                  <a:ext cx="226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6E68024A-E702-3FBA-FB1F-35672A1CE636}"/>
                    </a:ext>
                  </a:extLst>
                </p14:cNvPr>
                <p14:cNvContentPartPr/>
                <p14:nvPr/>
              </p14:nvContentPartPr>
              <p14:xfrm>
                <a:off x="10786484" y="3453676"/>
                <a:ext cx="179640" cy="285120"/>
              </p14:xfrm>
            </p:contentPart>
          </mc:Choice>
          <mc:Fallback xmlns="">
            <p:pic>
              <p:nvPicPr>
                <p:cNvPr id="93" name="Freihand 92">
                  <a:extLst>
                    <a:ext uri="{FF2B5EF4-FFF2-40B4-BE49-F238E27FC236}">
                      <a16:creationId xmlns:a16="http://schemas.microsoft.com/office/drawing/2014/main" id="{6E68024A-E702-3FBA-FB1F-35672A1CE636}"/>
                    </a:ext>
                  </a:extLst>
                </p:cNvPr>
                <p:cNvPicPr/>
                <p:nvPr/>
              </p:nvPicPr>
              <p:blipFill>
                <a:blip r:embed="rId140"/>
                <a:stretch>
                  <a:fillRect/>
                </a:stretch>
              </p:blipFill>
              <p:spPr>
                <a:xfrm>
                  <a:off x="10777844" y="3445036"/>
                  <a:ext cx="1972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DBADB9D4-3241-BA35-B8B5-523AB8385CC8}"/>
                    </a:ext>
                  </a:extLst>
                </p14:cNvPr>
                <p14:cNvContentPartPr/>
                <p14:nvPr/>
              </p14:nvContentPartPr>
              <p14:xfrm>
                <a:off x="10876844" y="3616756"/>
                <a:ext cx="302040" cy="99720"/>
              </p14:xfrm>
            </p:contentPart>
          </mc:Choice>
          <mc:Fallback xmlns="">
            <p:pic>
              <p:nvPicPr>
                <p:cNvPr id="94" name="Freihand 93">
                  <a:extLst>
                    <a:ext uri="{FF2B5EF4-FFF2-40B4-BE49-F238E27FC236}">
                      <a16:creationId xmlns:a16="http://schemas.microsoft.com/office/drawing/2014/main" id="{DBADB9D4-3241-BA35-B8B5-523AB8385CC8}"/>
                    </a:ext>
                  </a:extLst>
                </p:cNvPr>
                <p:cNvPicPr/>
                <p:nvPr/>
              </p:nvPicPr>
              <p:blipFill>
                <a:blip r:embed="rId142"/>
                <a:stretch>
                  <a:fillRect/>
                </a:stretch>
              </p:blipFill>
              <p:spPr>
                <a:xfrm>
                  <a:off x="10867844" y="3608116"/>
                  <a:ext cx="319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5F935CF8-11AE-D206-4A58-A964173C77D2}"/>
                    </a:ext>
                  </a:extLst>
                </p14:cNvPr>
                <p14:cNvContentPartPr/>
                <p14:nvPr/>
              </p14:nvContentPartPr>
              <p14:xfrm>
                <a:off x="11181044" y="3523876"/>
                <a:ext cx="112680" cy="180360"/>
              </p14:xfrm>
            </p:contentPart>
          </mc:Choice>
          <mc:Fallback xmlns="">
            <p:pic>
              <p:nvPicPr>
                <p:cNvPr id="95" name="Freihand 94">
                  <a:extLst>
                    <a:ext uri="{FF2B5EF4-FFF2-40B4-BE49-F238E27FC236}">
                      <a16:creationId xmlns:a16="http://schemas.microsoft.com/office/drawing/2014/main" id="{5F935CF8-11AE-D206-4A58-A964173C77D2}"/>
                    </a:ext>
                  </a:extLst>
                </p:cNvPr>
                <p:cNvPicPr/>
                <p:nvPr/>
              </p:nvPicPr>
              <p:blipFill>
                <a:blip r:embed="rId144"/>
                <a:stretch>
                  <a:fillRect/>
                </a:stretch>
              </p:blipFill>
              <p:spPr>
                <a:xfrm>
                  <a:off x="11172044" y="3515236"/>
                  <a:ext cx="130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9DE353C5-1330-B8B2-B3D5-C8A4F7B5B2C9}"/>
                    </a:ext>
                  </a:extLst>
                </p14:cNvPr>
                <p14:cNvContentPartPr/>
                <p14:nvPr/>
              </p14:nvContentPartPr>
              <p14:xfrm>
                <a:off x="11320364" y="3544396"/>
                <a:ext cx="325080" cy="110160"/>
              </p14:xfrm>
            </p:contentPart>
          </mc:Choice>
          <mc:Fallback xmlns="">
            <p:pic>
              <p:nvPicPr>
                <p:cNvPr id="96" name="Freihand 95">
                  <a:extLst>
                    <a:ext uri="{FF2B5EF4-FFF2-40B4-BE49-F238E27FC236}">
                      <a16:creationId xmlns:a16="http://schemas.microsoft.com/office/drawing/2014/main" id="{9DE353C5-1330-B8B2-B3D5-C8A4F7B5B2C9}"/>
                    </a:ext>
                  </a:extLst>
                </p:cNvPr>
                <p:cNvPicPr/>
                <p:nvPr/>
              </p:nvPicPr>
              <p:blipFill>
                <a:blip r:embed="rId146"/>
                <a:stretch>
                  <a:fillRect/>
                </a:stretch>
              </p:blipFill>
              <p:spPr>
                <a:xfrm>
                  <a:off x="11311364" y="3535756"/>
                  <a:ext cx="342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EC85B19E-0E4A-09EE-8AA9-44D0E3792344}"/>
                    </a:ext>
                  </a:extLst>
                </p14:cNvPr>
                <p14:cNvContentPartPr/>
                <p14:nvPr/>
              </p14:nvContentPartPr>
              <p14:xfrm>
                <a:off x="11672444" y="3326236"/>
                <a:ext cx="327240" cy="219960"/>
              </p14:xfrm>
            </p:contentPart>
          </mc:Choice>
          <mc:Fallback xmlns="">
            <p:pic>
              <p:nvPicPr>
                <p:cNvPr id="97" name="Freihand 96">
                  <a:extLst>
                    <a:ext uri="{FF2B5EF4-FFF2-40B4-BE49-F238E27FC236}">
                      <a16:creationId xmlns:a16="http://schemas.microsoft.com/office/drawing/2014/main" id="{EC85B19E-0E4A-09EE-8AA9-44D0E3792344}"/>
                    </a:ext>
                  </a:extLst>
                </p:cNvPr>
                <p:cNvPicPr/>
                <p:nvPr/>
              </p:nvPicPr>
              <p:blipFill>
                <a:blip r:embed="rId148"/>
                <a:stretch>
                  <a:fillRect/>
                </a:stretch>
              </p:blipFill>
              <p:spPr>
                <a:xfrm>
                  <a:off x="11663804" y="3317596"/>
                  <a:ext cx="3448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DC43934B-B280-04EC-2B3E-D01B948AE380}"/>
                    </a:ext>
                  </a:extLst>
                </p14:cNvPr>
                <p14:cNvContentPartPr/>
                <p14:nvPr/>
              </p14:nvContentPartPr>
              <p14:xfrm>
                <a:off x="10523324" y="3927796"/>
                <a:ext cx="900360" cy="313200"/>
              </p14:xfrm>
            </p:contentPart>
          </mc:Choice>
          <mc:Fallback xmlns="">
            <p:pic>
              <p:nvPicPr>
                <p:cNvPr id="98" name="Freihand 97">
                  <a:extLst>
                    <a:ext uri="{FF2B5EF4-FFF2-40B4-BE49-F238E27FC236}">
                      <a16:creationId xmlns:a16="http://schemas.microsoft.com/office/drawing/2014/main" id="{DC43934B-B280-04EC-2B3E-D01B948AE380}"/>
                    </a:ext>
                  </a:extLst>
                </p:cNvPr>
                <p:cNvPicPr/>
                <p:nvPr/>
              </p:nvPicPr>
              <p:blipFill>
                <a:blip r:embed="rId150"/>
                <a:stretch>
                  <a:fillRect/>
                </a:stretch>
              </p:blipFill>
              <p:spPr>
                <a:xfrm>
                  <a:off x="10514324" y="3919156"/>
                  <a:ext cx="9180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9" name="Freihand 98">
                  <a:extLst>
                    <a:ext uri="{FF2B5EF4-FFF2-40B4-BE49-F238E27FC236}">
                      <a16:creationId xmlns:a16="http://schemas.microsoft.com/office/drawing/2014/main" id="{5E7749B7-7F62-C50D-4FD6-A81490C31C7B}"/>
                    </a:ext>
                  </a:extLst>
                </p14:cNvPr>
                <p14:cNvContentPartPr/>
                <p14:nvPr/>
              </p14:nvContentPartPr>
              <p14:xfrm>
                <a:off x="11463284" y="3720436"/>
                <a:ext cx="212760" cy="279360"/>
              </p14:xfrm>
            </p:contentPart>
          </mc:Choice>
          <mc:Fallback xmlns="">
            <p:pic>
              <p:nvPicPr>
                <p:cNvPr id="99" name="Freihand 98">
                  <a:extLst>
                    <a:ext uri="{FF2B5EF4-FFF2-40B4-BE49-F238E27FC236}">
                      <a16:creationId xmlns:a16="http://schemas.microsoft.com/office/drawing/2014/main" id="{5E7749B7-7F62-C50D-4FD6-A81490C31C7B}"/>
                    </a:ext>
                  </a:extLst>
                </p:cNvPr>
                <p:cNvPicPr/>
                <p:nvPr/>
              </p:nvPicPr>
              <p:blipFill>
                <a:blip r:embed="rId152"/>
                <a:stretch>
                  <a:fillRect/>
                </a:stretch>
              </p:blipFill>
              <p:spPr>
                <a:xfrm>
                  <a:off x="11454284" y="3711796"/>
                  <a:ext cx="2304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Freihand 99">
                  <a:extLst>
                    <a:ext uri="{FF2B5EF4-FFF2-40B4-BE49-F238E27FC236}">
                      <a16:creationId xmlns:a16="http://schemas.microsoft.com/office/drawing/2014/main" id="{C632E003-B8E2-2D32-6D16-F0149EA844FB}"/>
                    </a:ext>
                  </a:extLst>
                </p14:cNvPr>
                <p14:cNvContentPartPr/>
                <p14:nvPr/>
              </p14:nvContentPartPr>
              <p14:xfrm>
                <a:off x="10605404" y="3985756"/>
                <a:ext cx="1089720" cy="221400"/>
              </p14:xfrm>
            </p:contentPart>
          </mc:Choice>
          <mc:Fallback xmlns="">
            <p:pic>
              <p:nvPicPr>
                <p:cNvPr id="100" name="Freihand 99">
                  <a:extLst>
                    <a:ext uri="{FF2B5EF4-FFF2-40B4-BE49-F238E27FC236}">
                      <a16:creationId xmlns:a16="http://schemas.microsoft.com/office/drawing/2014/main" id="{C632E003-B8E2-2D32-6D16-F0149EA844FB}"/>
                    </a:ext>
                  </a:extLst>
                </p:cNvPr>
                <p:cNvPicPr/>
                <p:nvPr/>
              </p:nvPicPr>
              <p:blipFill>
                <a:blip r:embed="rId154"/>
                <a:stretch>
                  <a:fillRect/>
                </a:stretch>
              </p:blipFill>
              <p:spPr>
                <a:xfrm>
                  <a:off x="10596404" y="3976756"/>
                  <a:ext cx="1107360" cy="239040"/>
                </a:xfrm>
                <a:prstGeom prst="rect">
                  <a:avLst/>
                </a:prstGeom>
              </p:spPr>
            </p:pic>
          </mc:Fallback>
        </mc:AlternateContent>
      </p:grpSp>
    </p:spTree>
    <p:extLst>
      <p:ext uri="{BB962C8B-B14F-4D97-AF65-F5344CB8AC3E}">
        <p14:creationId xmlns:p14="http://schemas.microsoft.com/office/powerpoint/2010/main" val="256658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Beide</a:t>
            </a:r>
            <a:r>
              <a:rPr lang="en-US" sz="1633" dirty="0">
                <a:latin typeface="Times New Roman" panose="02020603050405020304" pitchFamily="18" charset="0"/>
                <a:cs typeface="Times New Roman" panose="02020603050405020304" pitchFamily="18" charset="0"/>
              </a:rPr>
              <a:t> Länder </a:t>
            </a:r>
            <a:r>
              <a:rPr lang="en-US" sz="1633" dirty="0" err="1">
                <a:latin typeface="Times New Roman" panose="02020603050405020304" pitchFamily="18" charset="0"/>
                <a:cs typeface="Times New Roman" panose="02020603050405020304" pitchFamily="18" charset="0"/>
              </a:rPr>
              <a:t>gewinnen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wenn</a:t>
            </a:r>
            <a:r>
              <a:rPr lang="en-US" sz="1633" dirty="0">
                <a:latin typeface="Times New Roman" panose="02020603050405020304" pitchFamily="18" charset="0"/>
                <a:cs typeface="Times New Roman" panose="02020603050405020304" pitchFamily="18" charset="0"/>
              </a:rPr>
              <a:t> Sie </a:t>
            </a:r>
            <a:r>
              <a:rPr lang="en-US" sz="1633" dirty="0" err="1">
                <a:latin typeface="Times New Roman" panose="02020603050405020304" pitchFamily="18" charset="0"/>
                <a:cs typeface="Times New Roman" panose="02020603050405020304" pitchFamily="18" charset="0"/>
              </a:rPr>
              <a:t>sich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gemäß</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Ihrer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komparativen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Kostenvorteile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spezialisieren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Sowohl</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Produzenten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auch</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als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Konsumenten</a:t>
            </a:r>
            <a:endParaRPr lang="en-US" sz="1633" dirty="0">
              <a:latin typeface="Times New Roman" panose="02020603050405020304" pitchFamily="18" charset="0"/>
              <a:cs typeface="Times New Roman" panose="02020603050405020304" pitchFamily="18" charset="0"/>
            </a:endParaRP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573685" y="1419072"/>
                <a:ext cx="3672531"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Wein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𝐾</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𝑅</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573685" y="1419072"/>
                <a:ext cx="3672531" cy="471155"/>
              </a:xfrm>
              <a:prstGeom prst="rect">
                <a:avLst/>
              </a:prstGeom>
              <a:blipFill>
                <a:blip r:embed="rId3"/>
                <a:stretch>
                  <a:fillRect l="-995" b="-129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5732223" y="1380731"/>
                <a:ext cx="4078715"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Relativer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Weltmarktpreis</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Kleidung</a:t>
                </a:r>
                <a:r>
                  <a:rPr lang="en-US" sz="1633"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i="1">
                                <a:latin typeface="Cambria Math" panose="02040503050406030204" pitchFamily="18" charset="0"/>
                              </a:rPr>
                              <m:t>𝑅</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i="1">
                                <a:latin typeface="Cambria Math" panose="02040503050406030204" pitchFamily="18" charset="0"/>
                              </a:rPr>
                              <m:t>𝐾</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5732223" y="1380731"/>
                <a:ext cx="4078715" cy="471155"/>
              </a:xfrm>
              <a:prstGeom prst="rect">
                <a:avLst/>
              </a:prstGeom>
              <a:blipFill>
                <a:blip r:embed="rId4"/>
                <a:stretch>
                  <a:fillRect l="-897" b="-128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Weltmarktpreis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𝑃𝐾</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1186543"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77441" y="4236034"/>
                <a:ext cx="2223787" cy="10441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Portugiesischer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Arbeiter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verkaufen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77441" y="4236034"/>
                <a:ext cx="2223787" cy="1044197"/>
              </a:xfrm>
              <a:prstGeom prst="rect">
                <a:avLst/>
              </a:prstGeom>
              <a:blipFill>
                <a:blip r:embed="rId12"/>
                <a:stretch>
                  <a:fillRect l="-822" t="-1170" r="-1644" b="-58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21365" y="2581193"/>
                <a:ext cx="2257972" cy="10443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latin typeface="Times New Roman" panose="02020603050405020304" pitchFamily="18" charset="0"/>
                    <a:cs typeface="Times New Roman" panose="02020603050405020304" pitchFamily="18" charset="0"/>
                  </a:rPr>
                  <a:t>Britische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Konsumentin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gewinnt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kann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Kleidung</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für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einen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relativen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anstatt</a:t>
                </a:r>
                <a:r>
                  <a:rPr lang="en-US" sz="1400"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kaufen</a:t>
                </a:r>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21365" y="2581193"/>
                <a:ext cx="2257972" cy="1044388"/>
              </a:xfrm>
              <a:prstGeom prst="rect">
                <a:avLst/>
              </a:prstGeom>
              <a:blipFill>
                <a:blip r:embed="rId13"/>
                <a:stretch>
                  <a:fillRect l="-809" t="-581" b="-581"/>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nach </a:t>
            </a:r>
            <a:r>
              <a:rPr lang="de-DE" sz="3200" b="1" dirty="0" err="1">
                <a:latin typeface="Times New Roman" panose="02020603050405020304" pitchFamily="18" charset="0"/>
                <a:cs typeface="Times New Roman" panose="02020603050405020304" pitchFamily="18" charset="0"/>
              </a:rPr>
              <a:t>Spezialisierug</a:t>
            </a:r>
            <a:r>
              <a:rPr lang="de-DE" sz="3200" b="1" dirty="0">
                <a:latin typeface="Times New Roman" panose="02020603050405020304" pitchFamily="18" charset="0"/>
                <a:cs typeface="Times New Roman" panose="02020603050405020304" pitchFamily="18" charset="0"/>
              </a:rPr>
              <a:t> gemäß der komparativen Kostenvorteile</a:t>
            </a: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059988"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produziert Wein</a:t>
            </a: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90535"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produziert Kleidung</a:t>
            </a: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Somit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ist</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es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sinnvoll</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dass</a:t>
            </a:r>
            <a:r>
              <a:rPr lang="en-US" sz="1400" dirty="0">
                <a:latin typeface="Times New Roman" panose="02020603050405020304" pitchFamily="18" charset="0"/>
                <a:cs typeface="Times New Roman" panose="02020603050405020304" pitchFamily="18" charset="0"/>
                <a:sym typeface="Wingdings" panose="05000000000000000000" pitchFamily="2" charset="2"/>
              </a:rPr>
              <a:t> UK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Wein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produziert</a:t>
            </a:r>
            <a:r>
              <a:rPr lang="en-US" sz="1400" dirty="0">
                <a:latin typeface="Times New Roman" panose="02020603050405020304" pitchFamily="18" charset="0"/>
                <a:cs typeface="Times New Roman" panose="02020603050405020304" pitchFamily="18" charset="0"/>
                <a:sym typeface="Wingdings" panose="05000000000000000000" pitchFamily="2" charset="2"/>
              </a:rPr>
              <a:t> und Portugal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nur</a:t>
            </a:r>
            <a:r>
              <a:rPr lang="en-US" sz="1400" dirty="0">
                <a:latin typeface="Times New Roman" panose="02020603050405020304" pitchFamily="18" charset="0"/>
                <a:cs typeface="Times New Roman" panose="02020603050405020304" pitchFamily="18" charset="0"/>
                <a:sym typeface="Wingdings" panose="05000000000000000000" pitchFamily="2" charset="2"/>
              </a:rPr>
              <a:t> Reis!!!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𝑈𝐾</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22848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err="1">
                <a:latin typeface="Times New Roman" panose="02020603050405020304" pitchFamily="18" charset="0"/>
                <a:cs typeface="Times New Roman" panose="02020603050405020304" pitchFamily="18" charset="0"/>
              </a:rPr>
              <a:t>Relativer</a:t>
            </a:r>
            <a:r>
              <a:rPr lang="en-US" sz="1633">
                <a:latin typeface="Times New Roman" panose="02020603050405020304" pitchFamily="18" charset="0"/>
                <a:cs typeface="Times New Roman" panose="02020603050405020304" pitchFamily="18" charset="0"/>
              </a:rPr>
              <a:t> Weltmarktpreis</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r>
              <a:rPr lang="en-US" sz="1400" dirty="0" err="1">
                <a:latin typeface="Times New Roman" panose="02020603050405020304" pitchFamily="18" charset="0"/>
                <a:cs typeface="Times New Roman" panose="02020603050405020304" pitchFamily="18" charset="0"/>
              </a:rPr>
              <a:t>relativer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Preis</a:t>
            </a:r>
            <a:r>
              <a:rPr lang="en-US" sz="1400" dirty="0">
                <a:latin typeface="Times New Roman" panose="02020603050405020304" pitchFamily="18" charset="0"/>
                <a:cs typeface="Times New Roman" panose="02020603050405020304" pitchFamily="18" charset="0"/>
              </a:rPr>
              <a:t> </a:t>
            </a:r>
            <a:endParaRPr lang="de-DE" sz="1400" dirty="0"/>
          </a:p>
        </p:txBody>
      </p:sp>
      <mc:AlternateContent xmlns:mc="http://schemas.openxmlformats.org/markup-compatibility/2006" xmlns:a14="http://schemas.microsoft.com/office/drawing/2010/main">
        <mc:Choice Requires="a14">
          <p:sp>
            <p:nvSpPr>
              <p:cNvPr id="51" name="TextBox 14"/>
              <p:cNvSpPr txBox="1"/>
              <p:nvPr/>
            </p:nvSpPr>
            <p:spPr>
              <a:xfrm>
                <a:off x="2868214" y="4189557"/>
                <a:ext cx="2746028" cy="12018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Britische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Arbeiterin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Sie</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verkaufen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a:t>
                </a:r>
                <a14:m>
                  <m:oMath xmlns:m="http://schemas.openxmlformats.org/officeDocument/2006/math">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51" name="TextBox 14"/>
              <p:cNvSpPr txBox="1">
                <a:spLocks noRot="1" noChangeAspect="1" noMove="1" noResize="1" noEditPoints="1" noAdjustHandles="1" noChangeArrowheads="1" noChangeShapeType="1" noTextEdit="1"/>
              </p:cNvSpPr>
              <p:nvPr/>
            </p:nvSpPr>
            <p:spPr>
              <a:xfrm>
                <a:off x="2868214" y="4189557"/>
                <a:ext cx="2746028" cy="1201867"/>
              </a:xfrm>
              <a:prstGeom prst="rect">
                <a:avLst/>
              </a:prstGeom>
              <a:blipFill>
                <a:blip r:embed="rId16"/>
                <a:stretch>
                  <a:fillRect l="-1333" t="-1523" b="-1523"/>
                </a:stretch>
              </a:blipFill>
            </p:spPr>
            <p:txBody>
              <a:bodyPr/>
              <a:lstStyle/>
              <a:p>
                <a:r>
                  <a:rPr lang="de-DE">
                    <a:noFill/>
                  </a:rPr>
                  <a:t> </a:t>
                </a:r>
              </a:p>
            </p:txBody>
          </p:sp>
        </mc:Fallback>
      </mc:AlternateContent>
      <p:sp>
        <p:nvSpPr>
          <p:cNvPr id="52" name="TextBox 39"/>
          <p:cNvSpPr txBox="1"/>
          <p:nvPr/>
        </p:nvSpPr>
        <p:spPr>
          <a:xfrm>
            <a:off x="2851080" y="2595937"/>
            <a:ext cx="2625493" cy="109748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err="1">
                <a:latin typeface="Times New Roman" panose="02020603050405020304" pitchFamily="18" charset="0"/>
                <a:cs typeface="Times New Roman" panose="02020603050405020304" pitchFamily="18" charset="0"/>
              </a:rPr>
              <a:t>Portugiesischer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Konsument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gewinnt</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kann</a:t>
            </a:r>
            <a:r>
              <a:rPr lang="en-US" sz="1633" dirty="0">
                <a:latin typeface="Times New Roman" panose="02020603050405020304" pitchFamily="18" charset="0"/>
                <a:cs typeface="Times New Roman" panose="02020603050405020304" pitchFamily="18" charset="0"/>
              </a:rPr>
              <a:t> Wein </a:t>
            </a:r>
            <a:r>
              <a:rPr lang="en-US" sz="1633" dirty="0" err="1">
                <a:latin typeface="Times New Roman" panose="02020603050405020304" pitchFamily="18" charset="0"/>
                <a:cs typeface="Times New Roman" panose="02020603050405020304" pitchFamily="18" charset="0"/>
              </a:rPr>
              <a:t>für</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einen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relativen</a:t>
            </a:r>
            <a:r>
              <a:rPr lang="en-US" sz="1633" dirty="0">
                <a:latin typeface="Times New Roman" panose="02020603050405020304" pitchFamily="18" charset="0"/>
                <a:cs typeface="Times New Roman" panose="02020603050405020304" pitchFamily="18" charset="0"/>
              </a:rPr>
              <a:t> </a:t>
            </a:r>
            <a:r>
              <a:rPr lang="en-US" sz="1633" dirty="0" err="1">
                <a:latin typeface="Times New Roman" panose="02020603050405020304" pitchFamily="18" charset="0"/>
                <a:cs typeface="Times New Roman" panose="02020603050405020304" pitchFamily="18" charset="0"/>
              </a:rPr>
              <a:t>Preis</a:t>
            </a:r>
            <a:r>
              <a:rPr lang="en-US" sz="1633" dirty="0">
                <a:latin typeface="Times New Roman" panose="02020603050405020304" pitchFamily="18" charset="0"/>
                <a:cs typeface="Times New Roman" panose="02020603050405020304" pitchFamily="18" charset="0"/>
              </a:rPr>
              <a:t> von 3 </a:t>
            </a:r>
            <a:r>
              <a:rPr lang="en-US" sz="1633" dirty="0" err="1">
                <a:latin typeface="Times New Roman" panose="02020603050405020304" pitchFamily="18" charset="0"/>
                <a:cs typeface="Times New Roman" panose="02020603050405020304" pitchFamily="18" charset="0"/>
              </a:rPr>
              <a:t>anstatt</a:t>
            </a:r>
            <a:r>
              <a:rPr lang="en-US" sz="1633" dirty="0">
                <a:latin typeface="Times New Roman" panose="02020603050405020304" pitchFamily="18" charset="0"/>
                <a:cs typeface="Times New Roman" panose="02020603050405020304" pitchFamily="18" charset="0"/>
              </a:rPr>
              <a:t> von 5 </a:t>
            </a:r>
            <a:r>
              <a:rPr lang="en-US" sz="1633" dirty="0" err="1">
                <a:latin typeface="Times New Roman" panose="02020603050405020304" pitchFamily="18" charset="0"/>
                <a:cs typeface="Times New Roman" panose="02020603050405020304" pitchFamily="18" charset="0"/>
              </a:rPr>
              <a:t>kaufen</a:t>
            </a:r>
            <a:endParaRPr lang="en-US" sz="1633" dirty="0">
              <a:latin typeface="Times New Roman" panose="02020603050405020304" pitchFamily="18" charset="0"/>
              <a:cs typeface="Times New Roman" panose="02020603050405020304" pitchFamily="18" charset="0"/>
            </a:endParaRPr>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Wein gegen 3 Kleider</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Kleid gegen </a:t>
                </a:r>
                <a14:m>
                  <m:oMath xmlns:m="http://schemas.openxmlformats.org/officeDocument/2006/math">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Wein</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7"/>
                <a:stretch>
                  <a:fillRect l="-1215" r="-40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18">
            <p14:nvContentPartPr>
              <p14:cNvPr id="4" name="Freihand 3">
                <a:extLst>
                  <a:ext uri="{FF2B5EF4-FFF2-40B4-BE49-F238E27FC236}">
                    <a16:creationId xmlns:a16="http://schemas.microsoft.com/office/drawing/2014/main" id="{F86A8F2C-A4FD-5F69-5055-93AD9E2D0EC5}"/>
                  </a:ext>
                </a:extLst>
              </p14:cNvPr>
              <p14:cNvContentPartPr/>
              <p14:nvPr/>
            </p14:nvContentPartPr>
            <p14:xfrm>
              <a:off x="6778244" y="2213116"/>
              <a:ext cx="1993320" cy="3812760"/>
            </p14:xfrm>
          </p:contentPart>
        </mc:Choice>
        <mc:Fallback xmlns="">
          <p:pic>
            <p:nvPicPr>
              <p:cNvPr id="4" name="Freihand 3">
                <a:extLst>
                  <a:ext uri="{FF2B5EF4-FFF2-40B4-BE49-F238E27FC236}">
                    <a16:creationId xmlns:a16="http://schemas.microsoft.com/office/drawing/2014/main" id="{F86A8F2C-A4FD-5F69-5055-93AD9E2D0EC5}"/>
                  </a:ext>
                </a:extLst>
              </p:cNvPr>
              <p:cNvPicPr/>
              <p:nvPr/>
            </p:nvPicPr>
            <p:blipFill>
              <a:blip r:embed="rId19"/>
              <a:stretch>
                <a:fillRect/>
              </a:stretch>
            </p:blipFill>
            <p:spPr>
              <a:xfrm>
                <a:off x="6769244" y="2204116"/>
                <a:ext cx="2010960" cy="383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Freihand 4">
                <a:extLst>
                  <a:ext uri="{FF2B5EF4-FFF2-40B4-BE49-F238E27FC236}">
                    <a16:creationId xmlns:a16="http://schemas.microsoft.com/office/drawing/2014/main" id="{1AACD707-6595-7C7F-E1CD-84C012A037EE}"/>
                  </a:ext>
                </a:extLst>
              </p14:cNvPr>
              <p14:cNvContentPartPr/>
              <p14:nvPr/>
            </p14:nvContentPartPr>
            <p14:xfrm>
              <a:off x="7371524" y="3706036"/>
              <a:ext cx="864000" cy="968760"/>
            </p14:xfrm>
          </p:contentPart>
        </mc:Choice>
        <mc:Fallback xmlns="">
          <p:pic>
            <p:nvPicPr>
              <p:cNvPr id="5" name="Freihand 4">
                <a:extLst>
                  <a:ext uri="{FF2B5EF4-FFF2-40B4-BE49-F238E27FC236}">
                    <a16:creationId xmlns:a16="http://schemas.microsoft.com/office/drawing/2014/main" id="{1AACD707-6595-7C7F-E1CD-84C012A037EE}"/>
                  </a:ext>
                </a:extLst>
              </p:cNvPr>
              <p:cNvPicPr/>
              <p:nvPr/>
            </p:nvPicPr>
            <p:blipFill>
              <a:blip r:embed="rId21"/>
              <a:stretch>
                <a:fillRect/>
              </a:stretch>
            </p:blipFill>
            <p:spPr>
              <a:xfrm>
                <a:off x="7362884" y="3697396"/>
                <a:ext cx="881640" cy="986400"/>
              </a:xfrm>
              <a:prstGeom prst="rect">
                <a:avLst/>
              </a:prstGeom>
            </p:spPr>
          </p:pic>
        </mc:Fallback>
      </mc:AlternateContent>
      <p:grpSp>
        <p:nvGrpSpPr>
          <p:cNvPr id="17" name="Gruppieren 16">
            <a:extLst>
              <a:ext uri="{FF2B5EF4-FFF2-40B4-BE49-F238E27FC236}">
                <a16:creationId xmlns:a16="http://schemas.microsoft.com/office/drawing/2014/main" id="{3F2EF851-0237-34FD-6A9E-0692B7325AE9}"/>
              </a:ext>
            </a:extLst>
          </p:cNvPr>
          <p:cNvGrpSpPr/>
          <p:nvPr/>
        </p:nvGrpSpPr>
        <p:grpSpPr>
          <a:xfrm>
            <a:off x="5369204" y="3049396"/>
            <a:ext cx="1289160" cy="704160"/>
            <a:chOff x="5369204" y="3049396"/>
            <a:chExt cx="1289160" cy="704160"/>
          </a:xfrm>
        </p:grpSpPr>
        <mc:AlternateContent xmlns:mc="http://schemas.openxmlformats.org/markup-compatibility/2006" xmlns:p14="http://schemas.microsoft.com/office/powerpoint/2010/main">
          <mc:Choice Requires="p14">
            <p:contentPart p14:bwMode="auto" r:id="rId22">
              <p14:nvContentPartPr>
                <p14:cNvPr id="11" name="Freihand 10">
                  <a:extLst>
                    <a:ext uri="{FF2B5EF4-FFF2-40B4-BE49-F238E27FC236}">
                      <a16:creationId xmlns:a16="http://schemas.microsoft.com/office/drawing/2014/main" id="{7A960066-F33C-B540-B06A-D319C4583AA5}"/>
                    </a:ext>
                  </a:extLst>
                </p14:cNvPr>
                <p14:cNvContentPartPr/>
                <p14:nvPr/>
              </p14:nvContentPartPr>
              <p14:xfrm>
                <a:off x="6314924" y="3121396"/>
                <a:ext cx="343440" cy="632160"/>
              </p14:xfrm>
            </p:contentPart>
          </mc:Choice>
          <mc:Fallback xmlns="">
            <p:pic>
              <p:nvPicPr>
                <p:cNvPr id="11" name="Freihand 10">
                  <a:extLst>
                    <a:ext uri="{FF2B5EF4-FFF2-40B4-BE49-F238E27FC236}">
                      <a16:creationId xmlns:a16="http://schemas.microsoft.com/office/drawing/2014/main" id="{7A960066-F33C-B540-B06A-D319C4583AA5}"/>
                    </a:ext>
                  </a:extLst>
                </p:cNvPr>
                <p:cNvPicPr/>
                <p:nvPr/>
              </p:nvPicPr>
              <p:blipFill>
                <a:blip r:embed="rId23"/>
                <a:stretch>
                  <a:fillRect/>
                </a:stretch>
              </p:blipFill>
              <p:spPr>
                <a:xfrm>
                  <a:off x="6306284" y="3112756"/>
                  <a:ext cx="36108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074A4014-79E4-AE46-B5F0-5B3441D93F4B}"/>
                    </a:ext>
                  </a:extLst>
                </p14:cNvPr>
                <p14:cNvContentPartPr/>
                <p14:nvPr/>
              </p14:nvContentPartPr>
              <p14:xfrm>
                <a:off x="6352364" y="3194116"/>
                <a:ext cx="165240" cy="491400"/>
              </p14:xfrm>
            </p:contentPart>
          </mc:Choice>
          <mc:Fallback xmlns="">
            <p:pic>
              <p:nvPicPr>
                <p:cNvPr id="12" name="Freihand 11">
                  <a:extLst>
                    <a:ext uri="{FF2B5EF4-FFF2-40B4-BE49-F238E27FC236}">
                      <a16:creationId xmlns:a16="http://schemas.microsoft.com/office/drawing/2014/main" id="{074A4014-79E4-AE46-B5F0-5B3441D93F4B}"/>
                    </a:ext>
                  </a:extLst>
                </p:cNvPr>
                <p:cNvPicPr/>
                <p:nvPr/>
              </p:nvPicPr>
              <p:blipFill>
                <a:blip r:embed="rId25"/>
                <a:stretch>
                  <a:fillRect/>
                </a:stretch>
              </p:blipFill>
              <p:spPr>
                <a:xfrm>
                  <a:off x="6343724" y="3185476"/>
                  <a:ext cx="182880" cy="50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CCEF1A09-E330-DDE1-0A95-AFAB8AC8F6E2}"/>
                    </a:ext>
                  </a:extLst>
                </p14:cNvPr>
                <p14:cNvContentPartPr/>
                <p14:nvPr/>
              </p14:nvContentPartPr>
              <p14:xfrm>
                <a:off x="5369204" y="3049396"/>
                <a:ext cx="342000" cy="704160"/>
              </p14:xfrm>
            </p:contentPart>
          </mc:Choice>
          <mc:Fallback xmlns="">
            <p:pic>
              <p:nvPicPr>
                <p:cNvPr id="16" name="Freihand 15">
                  <a:extLst>
                    <a:ext uri="{FF2B5EF4-FFF2-40B4-BE49-F238E27FC236}">
                      <a16:creationId xmlns:a16="http://schemas.microsoft.com/office/drawing/2014/main" id="{CCEF1A09-E330-DDE1-0A95-AFAB8AC8F6E2}"/>
                    </a:ext>
                  </a:extLst>
                </p:cNvPr>
                <p:cNvPicPr/>
                <p:nvPr/>
              </p:nvPicPr>
              <p:blipFill>
                <a:blip r:embed="rId27"/>
                <a:stretch>
                  <a:fillRect/>
                </a:stretch>
              </p:blipFill>
              <p:spPr>
                <a:xfrm>
                  <a:off x="5360204" y="3040396"/>
                  <a:ext cx="359640" cy="721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00E273EE-7FD4-8107-7441-F88AE50529DC}"/>
                  </a:ext>
                </a:extLst>
              </p14:cNvPr>
              <p14:cNvContentPartPr/>
              <p14:nvPr/>
            </p14:nvContentPartPr>
            <p14:xfrm>
              <a:off x="7081724" y="4824556"/>
              <a:ext cx="278280" cy="599040"/>
            </p14:xfrm>
          </p:contentPart>
        </mc:Choice>
        <mc:Fallback xmlns="">
          <p:pic>
            <p:nvPicPr>
              <p:cNvPr id="22" name="Freihand 21">
                <a:extLst>
                  <a:ext uri="{FF2B5EF4-FFF2-40B4-BE49-F238E27FC236}">
                    <a16:creationId xmlns:a16="http://schemas.microsoft.com/office/drawing/2014/main" id="{00E273EE-7FD4-8107-7441-F88AE50529DC}"/>
                  </a:ext>
                </a:extLst>
              </p:cNvPr>
              <p:cNvPicPr/>
              <p:nvPr/>
            </p:nvPicPr>
            <p:blipFill>
              <a:blip r:embed="rId29"/>
              <a:stretch>
                <a:fillRect/>
              </a:stretch>
            </p:blipFill>
            <p:spPr>
              <a:xfrm>
                <a:off x="7072724" y="4815916"/>
                <a:ext cx="29592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7A8A12DD-6CE2-CDDB-5215-832A26D421D2}"/>
                  </a:ext>
                </a:extLst>
              </p14:cNvPr>
              <p14:cNvContentPartPr/>
              <p14:nvPr/>
            </p14:nvContentPartPr>
            <p14:xfrm>
              <a:off x="5315924" y="4861276"/>
              <a:ext cx="409680" cy="536040"/>
            </p14:xfrm>
          </p:contentPart>
        </mc:Choice>
        <mc:Fallback xmlns="">
          <p:pic>
            <p:nvPicPr>
              <p:cNvPr id="25" name="Freihand 24">
                <a:extLst>
                  <a:ext uri="{FF2B5EF4-FFF2-40B4-BE49-F238E27FC236}">
                    <a16:creationId xmlns:a16="http://schemas.microsoft.com/office/drawing/2014/main" id="{7A8A12DD-6CE2-CDDB-5215-832A26D421D2}"/>
                  </a:ext>
                </a:extLst>
              </p:cNvPr>
              <p:cNvPicPr/>
              <p:nvPr/>
            </p:nvPicPr>
            <p:blipFill>
              <a:blip r:embed="rId31"/>
              <a:stretch>
                <a:fillRect/>
              </a:stretch>
            </p:blipFill>
            <p:spPr>
              <a:xfrm>
                <a:off x="5306924" y="4852636"/>
                <a:ext cx="42732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4D8299C5-06FB-E514-95F8-52B5D98F6E32}"/>
                  </a:ext>
                </a:extLst>
              </p14:cNvPr>
              <p14:cNvContentPartPr/>
              <p14:nvPr/>
            </p14:nvContentPartPr>
            <p14:xfrm>
              <a:off x="325964" y="5919676"/>
              <a:ext cx="8057520" cy="988560"/>
            </p14:xfrm>
          </p:contentPart>
        </mc:Choice>
        <mc:Fallback xmlns="">
          <p:pic>
            <p:nvPicPr>
              <p:cNvPr id="26" name="Freihand 25">
                <a:extLst>
                  <a:ext uri="{FF2B5EF4-FFF2-40B4-BE49-F238E27FC236}">
                    <a16:creationId xmlns:a16="http://schemas.microsoft.com/office/drawing/2014/main" id="{4D8299C5-06FB-E514-95F8-52B5D98F6E32}"/>
                  </a:ext>
                </a:extLst>
              </p:cNvPr>
              <p:cNvPicPr/>
              <p:nvPr/>
            </p:nvPicPr>
            <p:blipFill>
              <a:blip r:embed="rId33"/>
              <a:stretch>
                <a:fillRect/>
              </a:stretch>
            </p:blipFill>
            <p:spPr>
              <a:xfrm>
                <a:off x="316964" y="5911036"/>
                <a:ext cx="8075160" cy="1006200"/>
              </a:xfrm>
              <a:prstGeom prst="rect">
                <a:avLst/>
              </a:prstGeom>
            </p:spPr>
          </p:pic>
        </mc:Fallback>
      </mc:AlternateContent>
      <p:grpSp>
        <p:nvGrpSpPr>
          <p:cNvPr id="55" name="Gruppieren 54">
            <a:extLst>
              <a:ext uri="{FF2B5EF4-FFF2-40B4-BE49-F238E27FC236}">
                <a16:creationId xmlns:a16="http://schemas.microsoft.com/office/drawing/2014/main" id="{9641976E-9659-E0C6-BC46-261143F95AC3}"/>
              </a:ext>
            </a:extLst>
          </p:cNvPr>
          <p:cNvGrpSpPr/>
          <p:nvPr/>
        </p:nvGrpSpPr>
        <p:grpSpPr>
          <a:xfrm>
            <a:off x="7954364" y="5822836"/>
            <a:ext cx="698040" cy="398520"/>
            <a:chOff x="7954364" y="5822836"/>
            <a:chExt cx="698040" cy="398520"/>
          </a:xfrm>
        </p:grpSpPr>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A6DCF4D8-CADD-624C-1033-12EF0F3B4C80}"/>
                    </a:ext>
                  </a:extLst>
                </p14:cNvPr>
                <p14:cNvContentPartPr/>
                <p14:nvPr/>
              </p14:nvContentPartPr>
              <p14:xfrm>
                <a:off x="7977404" y="5822836"/>
                <a:ext cx="299520" cy="89640"/>
              </p14:xfrm>
            </p:contentPart>
          </mc:Choice>
          <mc:Fallback xmlns="">
            <p:pic>
              <p:nvPicPr>
                <p:cNvPr id="30" name="Freihand 29">
                  <a:extLst>
                    <a:ext uri="{FF2B5EF4-FFF2-40B4-BE49-F238E27FC236}">
                      <a16:creationId xmlns:a16="http://schemas.microsoft.com/office/drawing/2014/main" id="{A6DCF4D8-CADD-624C-1033-12EF0F3B4C80}"/>
                    </a:ext>
                  </a:extLst>
                </p:cNvPr>
                <p:cNvPicPr/>
                <p:nvPr/>
              </p:nvPicPr>
              <p:blipFill>
                <a:blip r:embed="rId35"/>
                <a:stretch>
                  <a:fillRect/>
                </a:stretch>
              </p:blipFill>
              <p:spPr>
                <a:xfrm>
                  <a:off x="7968764" y="5813836"/>
                  <a:ext cx="317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935E38E4-9EB8-0FFD-9ED4-FA0996EEE3A2}"/>
                    </a:ext>
                  </a:extLst>
                </p14:cNvPr>
                <p14:cNvContentPartPr/>
                <p14:nvPr/>
              </p14:nvContentPartPr>
              <p14:xfrm>
                <a:off x="7954364" y="5869276"/>
                <a:ext cx="114480" cy="170280"/>
              </p14:xfrm>
            </p:contentPart>
          </mc:Choice>
          <mc:Fallback xmlns="">
            <p:pic>
              <p:nvPicPr>
                <p:cNvPr id="31" name="Freihand 30">
                  <a:extLst>
                    <a:ext uri="{FF2B5EF4-FFF2-40B4-BE49-F238E27FC236}">
                      <a16:creationId xmlns:a16="http://schemas.microsoft.com/office/drawing/2014/main" id="{935E38E4-9EB8-0FFD-9ED4-FA0996EEE3A2}"/>
                    </a:ext>
                  </a:extLst>
                </p:cNvPr>
                <p:cNvPicPr/>
                <p:nvPr/>
              </p:nvPicPr>
              <p:blipFill>
                <a:blip r:embed="rId37"/>
                <a:stretch>
                  <a:fillRect/>
                </a:stretch>
              </p:blipFill>
              <p:spPr>
                <a:xfrm>
                  <a:off x="7945724" y="5860636"/>
                  <a:ext cx="132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F597CF8F-A46A-D683-4E92-1D68A2C36DCC}"/>
                    </a:ext>
                  </a:extLst>
                </p14:cNvPr>
                <p14:cNvContentPartPr/>
                <p14:nvPr/>
              </p14:nvContentPartPr>
              <p14:xfrm>
                <a:off x="8033204" y="5857036"/>
                <a:ext cx="129960" cy="194760"/>
              </p14:xfrm>
            </p:contentPart>
          </mc:Choice>
          <mc:Fallback xmlns="">
            <p:pic>
              <p:nvPicPr>
                <p:cNvPr id="32" name="Freihand 31">
                  <a:extLst>
                    <a:ext uri="{FF2B5EF4-FFF2-40B4-BE49-F238E27FC236}">
                      <a16:creationId xmlns:a16="http://schemas.microsoft.com/office/drawing/2014/main" id="{F597CF8F-A46A-D683-4E92-1D68A2C36DCC}"/>
                    </a:ext>
                  </a:extLst>
                </p:cNvPr>
                <p:cNvPicPr/>
                <p:nvPr/>
              </p:nvPicPr>
              <p:blipFill>
                <a:blip r:embed="rId39"/>
                <a:stretch>
                  <a:fillRect/>
                </a:stretch>
              </p:blipFill>
              <p:spPr>
                <a:xfrm>
                  <a:off x="8024204" y="5848396"/>
                  <a:ext cx="147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Freihand 32">
                  <a:extLst>
                    <a:ext uri="{FF2B5EF4-FFF2-40B4-BE49-F238E27FC236}">
                      <a16:creationId xmlns:a16="http://schemas.microsoft.com/office/drawing/2014/main" id="{72DD0430-1DA9-E68E-34A8-1C5FF71AD9A0}"/>
                    </a:ext>
                  </a:extLst>
                </p14:cNvPr>
                <p14:cNvContentPartPr/>
                <p14:nvPr/>
              </p14:nvContentPartPr>
              <p14:xfrm>
                <a:off x="8183684" y="5923996"/>
                <a:ext cx="198360" cy="126720"/>
              </p14:xfrm>
            </p:contentPart>
          </mc:Choice>
          <mc:Fallback xmlns="">
            <p:pic>
              <p:nvPicPr>
                <p:cNvPr id="33" name="Freihand 32">
                  <a:extLst>
                    <a:ext uri="{FF2B5EF4-FFF2-40B4-BE49-F238E27FC236}">
                      <a16:creationId xmlns:a16="http://schemas.microsoft.com/office/drawing/2014/main" id="{72DD0430-1DA9-E68E-34A8-1C5FF71AD9A0}"/>
                    </a:ext>
                  </a:extLst>
                </p:cNvPr>
                <p:cNvPicPr/>
                <p:nvPr/>
              </p:nvPicPr>
              <p:blipFill>
                <a:blip r:embed="rId41"/>
                <a:stretch>
                  <a:fillRect/>
                </a:stretch>
              </p:blipFill>
              <p:spPr>
                <a:xfrm>
                  <a:off x="8175044" y="5914996"/>
                  <a:ext cx="216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71161932-6118-5E67-D5F5-A503BEEEE0E9}"/>
                    </a:ext>
                  </a:extLst>
                </p14:cNvPr>
                <p14:cNvContentPartPr/>
                <p14:nvPr/>
              </p14:nvContentPartPr>
              <p14:xfrm>
                <a:off x="8287724" y="5859196"/>
                <a:ext cx="21960" cy="39960"/>
              </p14:xfrm>
            </p:contentPart>
          </mc:Choice>
          <mc:Fallback xmlns="">
            <p:pic>
              <p:nvPicPr>
                <p:cNvPr id="34" name="Freihand 33">
                  <a:extLst>
                    <a:ext uri="{FF2B5EF4-FFF2-40B4-BE49-F238E27FC236}">
                      <a16:creationId xmlns:a16="http://schemas.microsoft.com/office/drawing/2014/main" id="{71161932-6118-5E67-D5F5-A503BEEEE0E9}"/>
                    </a:ext>
                  </a:extLst>
                </p:cNvPr>
                <p:cNvPicPr/>
                <p:nvPr/>
              </p:nvPicPr>
              <p:blipFill>
                <a:blip r:embed="rId43"/>
                <a:stretch>
                  <a:fillRect/>
                </a:stretch>
              </p:blipFill>
              <p:spPr>
                <a:xfrm>
                  <a:off x="8278724" y="5850556"/>
                  <a:ext cx="396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Freihand 39">
                  <a:extLst>
                    <a:ext uri="{FF2B5EF4-FFF2-40B4-BE49-F238E27FC236}">
                      <a16:creationId xmlns:a16="http://schemas.microsoft.com/office/drawing/2014/main" id="{2C7E4B9C-5702-1E7E-38BC-D8D35FCFA562}"/>
                    </a:ext>
                  </a:extLst>
                </p14:cNvPr>
                <p14:cNvContentPartPr/>
                <p14:nvPr/>
              </p14:nvContentPartPr>
              <p14:xfrm>
                <a:off x="8386724" y="5880436"/>
                <a:ext cx="265680" cy="340920"/>
              </p14:xfrm>
            </p:contentPart>
          </mc:Choice>
          <mc:Fallback xmlns="">
            <p:pic>
              <p:nvPicPr>
                <p:cNvPr id="40" name="Freihand 39">
                  <a:extLst>
                    <a:ext uri="{FF2B5EF4-FFF2-40B4-BE49-F238E27FC236}">
                      <a16:creationId xmlns:a16="http://schemas.microsoft.com/office/drawing/2014/main" id="{2C7E4B9C-5702-1E7E-38BC-D8D35FCFA562}"/>
                    </a:ext>
                  </a:extLst>
                </p:cNvPr>
                <p:cNvPicPr/>
                <p:nvPr/>
              </p:nvPicPr>
              <p:blipFill>
                <a:blip r:embed="rId45"/>
                <a:stretch>
                  <a:fillRect/>
                </a:stretch>
              </p:blipFill>
              <p:spPr>
                <a:xfrm>
                  <a:off x="8377724" y="5871436"/>
                  <a:ext cx="283320" cy="358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
            <p14:nvContentPartPr>
              <p14:cNvPr id="56" name="Freihand 55">
                <a:extLst>
                  <a:ext uri="{FF2B5EF4-FFF2-40B4-BE49-F238E27FC236}">
                    <a16:creationId xmlns:a16="http://schemas.microsoft.com/office/drawing/2014/main" id="{491AAD11-83DD-2106-6B71-84E2FABA055E}"/>
                  </a:ext>
                </a:extLst>
              </p14:cNvPr>
              <p14:cNvContentPartPr/>
              <p14:nvPr/>
            </p14:nvContentPartPr>
            <p14:xfrm>
              <a:off x="2197604" y="2715382"/>
              <a:ext cx="414000" cy="466200"/>
            </p14:xfrm>
          </p:contentPart>
        </mc:Choice>
        <mc:Fallback>
          <p:pic>
            <p:nvPicPr>
              <p:cNvPr id="56" name="Freihand 55">
                <a:extLst>
                  <a:ext uri="{FF2B5EF4-FFF2-40B4-BE49-F238E27FC236}">
                    <a16:creationId xmlns:a16="http://schemas.microsoft.com/office/drawing/2014/main" id="{491AAD11-83DD-2106-6B71-84E2FABA055E}"/>
                  </a:ext>
                </a:extLst>
              </p:cNvPr>
              <p:cNvPicPr/>
              <p:nvPr/>
            </p:nvPicPr>
            <p:blipFill>
              <a:blip r:embed="rId47"/>
              <a:stretch>
                <a:fillRect/>
              </a:stretch>
            </p:blipFill>
            <p:spPr>
              <a:xfrm>
                <a:off x="2188604" y="2706382"/>
                <a:ext cx="431640" cy="483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7" name="Freihand 56">
                <a:extLst>
                  <a:ext uri="{FF2B5EF4-FFF2-40B4-BE49-F238E27FC236}">
                    <a16:creationId xmlns:a16="http://schemas.microsoft.com/office/drawing/2014/main" id="{260E6CA3-9F15-E246-C23B-AEF94B41431E}"/>
                  </a:ext>
                </a:extLst>
              </p14:cNvPr>
              <p14:cNvContentPartPr/>
              <p14:nvPr/>
            </p14:nvContentPartPr>
            <p14:xfrm>
              <a:off x="2237204" y="3696382"/>
              <a:ext cx="341640" cy="439920"/>
            </p14:xfrm>
          </p:contentPart>
        </mc:Choice>
        <mc:Fallback>
          <p:pic>
            <p:nvPicPr>
              <p:cNvPr id="57" name="Freihand 56">
                <a:extLst>
                  <a:ext uri="{FF2B5EF4-FFF2-40B4-BE49-F238E27FC236}">
                    <a16:creationId xmlns:a16="http://schemas.microsoft.com/office/drawing/2014/main" id="{260E6CA3-9F15-E246-C23B-AEF94B41431E}"/>
                  </a:ext>
                </a:extLst>
              </p:cNvPr>
              <p:cNvPicPr/>
              <p:nvPr/>
            </p:nvPicPr>
            <p:blipFill>
              <a:blip r:embed="rId49"/>
              <a:stretch>
                <a:fillRect/>
              </a:stretch>
            </p:blipFill>
            <p:spPr>
              <a:xfrm>
                <a:off x="2228564" y="3687742"/>
                <a:ext cx="359280" cy="457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8" name="Freihand 57">
                <a:extLst>
                  <a:ext uri="{FF2B5EF4-FFF2-40B4-BE49-F238E27FC236}">
                    <a16:creationId xmlns:a16="http://schemas.microsoft.com/office/drawing/2014/main" id="{A4BEC2CB-0978-53D3-8594-5C577CE66655}"/>
                  </a:ext>
                </a:extLst>
              </p14:cNvPr>
              <p14:cNvContentPartPr/>
              <p14:nvPr/>
            </p14:nvContentPartPr>
            <p14:xfrm>
              <a:off x="2074484" y="4660102"/>
              <a:ext cx="653400" cy="704160"/>
            </p14:xfrm>
          </p:contentPart>
        </mc:Choice>
        <mc:Fallback>
          <p:pic>
            <p:nvPicPr>
              <p:cNvPr id="58" name="Freihand 57">
                <a:extLst>
                  <a:ext uri="{FF2B5EF4-FFF2-40B4-BE49-F238E27FC236}">
                    <a16:creationId xmlns:a16="http://schemas.microsoft.com/office/drawing/2014/main" id="{A4BEC2CB-0978-53D3-8594-5C577CE66655}"/>
                  </a:ext>
                </a:extLst>
              </p:cNvPr>
              <p:cNvPicPr/>
              <p:nvPr/>
            </p:nvPicPr>
            <p:blipFill>
              <a:blip r:embed="rId51"/>
              <a:stretch>
                <a:fillRect/>
              </a:stretch>
            </p:blipFill>
            <p:spPr>
              <a:xfrm>
                <a:off x="2065484" y="4651462"/>
                <a:ext cx="671040" cy="721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0" name="Freihand 69">
                <a:extLst>
                  <a:ext uri="{FF2B5EF4-FFF2-40B4-BE49-F238E27FC236}">
                    <a16:creationId xmlns:a16="http://schemas.microsoft.com/office/drawing/2014/main" id="{CD82F4DE-65D9-441A-ED1A-F780D3EC6141}"/>
                  </a:ext>
                </a:extLst>
              </p14:cNvPr>
              <p14:cNvContentPartPr/>
              <p14:nvPr/>
            </p14:nvContentPartPr>
            <p14:xfrm>
              <a:off x="2186804" y="2720062"/>
              <a:ext cx="392040" cy="520920"/>
            </p14:xfrm>
          </p:contentPart>
        </mc:Choice>
        <mc:Fallback>
          <p:pic>
            <p:nvPicPr>
              <p:cNvPr id="70" name="Freihand 69">
                <a:extLst>
                  <a:ext uri="{FF2B5EF4-FFF2-40B4-BE49-F238E27FC236}">
                    <a16:creationId xmlns:a16="http://schemas.microsoft.com/office/drawing/2014/main" id="{CD82F4DE-65D9-441A-ED1A-F780D3EC6141}"/>
                  </a:ext>
                </a:extLst>
              </p:cNvPr>
              <p:cNvPicPr/>
              <p:nvPr/>
            </p:nvPicPr>
            <p:blipFill>
              <a:blip r:embed="rId53"/>
              <a:stretch>
                <a:fillRect/>
              </a:stretch>
            </p:blipFill>
            <p:spPr>
              <a:xfrm>
                <a:off x="2177804" y="2711422"/>
                <a:ext cx="409680" cy="5385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8" name="Freihand 77">
                <a:extLst>
                  <a:ext uri="{FF2B5EF4-FFF2-40B4-BE49-F238E27FC236}">
                    <a16:creationId xmlns:a16="http://schemas.microsoft.com/office/drawing/2014/main" id="{37C6987B-F4F3-8263-6442-5E1162067A62}"/>
                  </a:ext>
                </a:extLst>
              </p14:cNvPr>
              <p14:cNvContentPartPr/>
              <p14:nvPr/>
            </p14:nvContentPartPr>
            <p14:xfrm>
              <a:off x="2169164" y="4664782"/>
              <a:ext cx="561600" cy="741240"/>
            </p14:xfrm>
          </p:contentPart>
        </mc:Choice>
        <mc:Fallback>
          <p:pic>
            <p:nvPicPr>
              <p:cNvPr id="78" name="Freihand 77">
                <a:extLst>
                  <a:ext uri="{FF2B5EF4-FFF2-40B4-BE49-F238E27FC236}">
                    <a16:creationId xmlns:a16="http://schemas.microsoft.com/office/drawing/2014/main" id="{37C6987B-F4F3-8263-6442-5E1162067A62}"/>
                  </a:ext>
                </a:extLst>
              </p:cNvPr>
              <p:cNvPicPr/>
              <p:nvPr/>
            </p:nvPicPr>
            <p:blipFill>
              <a:blip r:embed="rId55"/>
              <a:stretch>
                <a:fillRect/>
              </a:stretch>
            </p:blipFill>
            <p:spPr>
              <a:xfrm>
                <a:off x="2160164" y="4656142"/>
                <a:ext cx="579240" cy="758880"/>
              </a:xfrm>
              <a:prstGeom prst="rect">
                <a:avLst/>
              </a:prstGeom>
            </p:spPr>
          </p:pic>
        </mc:Fallback>
      </mc:AlternateContent>
      <p:grpSp>
        <p:nvGrpSpPr>
          <p:cNvPr id="80" name="Gruppieren 79">
            <a:extLst>
              <a:ext uri="{FF2B5EF4-FFF2-40B4-BE49-F238E27FC236}">
                <a16:creationId xmlns:a16="http://schemas.microsoft.com/office/drawing/2014/main" id="{DFA568F1-A5F1-FF31-5AA7-4667BE3CB99C}"/>
              </a:ext>
            </a:extLst>
          </p:cNvPr>
          <p:cNvGrpSpPr/>
          <p:nvPr/>
        </p:nvGrpSpPr>
        <p:grpSpPr>
          <a:xfrm>
            <a:off x="10034444" y="87382"/>
            <a:ext cx="1879560" cy="1883880"/>
            <a:chOff x="10034444" y="87382"/>
            <a:chExt cx="1879560" cy="1883880"/>
          </a:xfrm>
        </p:grpSpPr>
        <mc:AlternateContent xmlns:mc="http://schemas.openxmlformats.org/markup-compatibility/2006">
          <mc:Choice xmlns:p14="http://schemas.microsoft.com/office/powerpoint/2010/main" Requires="p14">
            <p:contentPart p14:bwMode="auto" r:id="rId56">
              <p14:nvContentPartPr>
                <p14:cNvPr id="59" name="Freihand 58">
                  <a:extLst>
                    <a:ext uri="{FF2B5EF4-FFF2-40B4-BE49-F238E27FC236}">
                      <a16:creationId xmlns:a16="http://schemas.microsoft.com/office/drawing/2014/main" id="{ECD43749-DFE8-262D-AF97-128147214185}"/>
                    </a:ext>
                  </a:extLst>
                </p14:cNvPr>
                <p14:cNvContentPartPr/>
                <p14:nvPr/>
              </p14:nvContentPartPr>
              <p14:xfrm>
                <a:off x="10345124" y="443782"/>
                <a:ext cx="38520" cy="1114200"/>
              </p14:xfrm>
            </p:contentPart>
          </mc:Choice>
          <mc:Fallback>
            <p:pic>
              <p:nvPicPr>
                <p:cNvPr id="59" name="Freihand 58">
                  <a:extLst>
                    <a:ext uri="{FF2B5EF4-FFF2-40B4-BE49-F238E27FC236}">
                      <a16:creationId xmlns:a16="http://schemas.microsoft.com/office/drawing/2014/main" id="{ECD43749-DFE8-262D-AF97-128147214185}"/>
                    </a:ext>
                  </a:extLst>
                </p:cNvPr>
                <p:cNvPicPr/>
                <p:nvPr/>
              </p:nvPicPr>
              <p:blipFill>
                <a:blip r:embed="rId57"/>
                <a:stretch>
                  <a:fillRect/>
                </a:stretch>
              </p:blipFill>
              <p:spPr>
                <a:xfrm>
                  <a:off x="10336484" y="434782"/>
                  <a:ext cx="56160" cy="1131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0" name="Freihand 59">
                  <a:extLst>
                    <a:ext uri="{FF2B5EF4-FFF2-40B4-BE49-F238E27FC236}">
                      <a16:creationId xmlns:a16="http://schemas.microsoft.com/office/drawing/2014/main" id="{2A9FC3C1-986A-7D1E-71A9-EB3B192E1954}"/>
                    </a:ext>
                  </a:extLst>
                </p14:cNvPr>
                <p14:cNvContentPartPr/>
                <p14:nvPr/>
              </p14:nvContentPartPr>
              <p14:xfrm>
                <a:off x="10215164" y="1382662"/>
                <a:ext cx="1285200" cy="69480"/>
              </p14:xfrm>
            </p:contentPart>
          </mc:Choice>
          <mc:Fallback>
            <p:pic>
              <p:nvPicPr>
                <p:cNvPr id="60" name="Freihand 59">
                  <a:extLst>
                    <a:ext uri="{FF2B5EF4-FFF2-40B4-BE49-F238E27FC236}">
                      <a16:creationId xmlns:a16="http://schemas.microsoft.com/office/drawing/2014/main" id="{2A9FC3C1-986A-7D1E-71A9-EB3B192E1954}"/>
                    </a:ext>
                  </a:extLst>
                </p:cNvPr>
                <p:cNvPicPr/>
                <p:nvPr/>
              </p:nvPicPr>
              <p:blipFill>
                <a:blip r:embed="rId59"/>
                <a:stretch>
                  <a:fillRect/>
                </a:stretch>
              </p:blipFill>
              <p:spPr>
                <a:xfrm>
                  <a:off x="10206524" y="1374022"/>
                  <a:ext cx="1302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1" name="Freihand 60">
                  <a:extLst>
                    <a:ext uri="{FF2B5EF4-FFF2-40B4-BE49-F238E27FC236}">
                      <a16:creationId xmlns:a16="http://schemas.microsoft.com/office/drawing/2014/main" id="{A3985DC5-C454-6475-6669-ACE8E13595F1}"/>
                    </a:ext>
                  </a:extLst>
                </p14:cNvPr>
                <p14:cNvContentPartPr/>
                <p14:nvPr/>
              </p14:nvContentPartPr>
              <p14:xfrm>
                <a:off x="11574884" y="1238302"/>
                <a:ext cx="230040" cy="245880"/>
              </p14:xfrm>
            </p:contentPart>
          </mc:Choice>
          <mc:Fallback>
            <p:pic>
              <p:nvPicPr>
                <p:cNvPr id="61" name="Freihand 60">
                  <a:extLst>
                    <a:ext uri="{FF2B5EF4-FFF2-40B4-BE49-F238E27FC236}">
                      <a16:creationId xmlns:a16="http://schemas.microsoft.com/office/drawing/2014/main" id="{A3985DC5-C454-6475-6669-ACE8E13595F1}"/>
                    </a:ext>
                  </a:extLst>
                </p:cNvPr>
                <p:cNvPicPr/>
                <p:nvPr/>
              </p:nvPicPr>
              <p:blipFill>
                <a:blip r:embed="rId61"/>
                <a:stretch>
                  <a:fillRect/>
                </a:stretch>
              </p:blipFill>
              <p:spPr>
                <a:xfrm>
                  <a:off x="11565884" y="1229662"/>
                  <a:ext cx="2476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2" name="Freihand 61">
                  <a:extLst>
                    <a:ext uri="{FF2B5EF4-FFF2-40B4-BE49-F238E27FC236}">
                      <a16:creationId xmlns:a16="http://schemas.microsoft.com/office/drawing/2014/main" id="{FD145FD1-4442-E991-3AF0-B08991249C89}"/>
                    </a:ext>
                  </a:extLst>
                </p14:cNvPr>
                <p14:cNvContentPartPr/>
                <p14:nvPr/>
              </p14:nvContentPartPr>
              <p14:xfrm>
                <a:off x="10115084" y="309502"/>
                <a:ext cx="323280" cy="265680"/>
              </p14:xfrm>
            </p:contentPart>
          </mc:Choice>
          <mc:Fallback>
            <p:pic>
              <p:nvPicPr>
                <p:cNvPr id="62" name="Freihand 61">
                  <a:extLst>
                    <a:ext uri="{FF2B5EF4-FFF2-40B4-BE49-F238E27FC236}">
                      <a16:creationId xmlns:a16="http://schemas.microsoft.com/office/drawing/2014/main" id="{FD145FD1-4442-E991-3AF0-B08991249C89}"/>
                    </a:ext>
                  </a:extLst>
                </p:cNvPr>
                <p:cNvPicPr/>
                <p:nvPr/>
              </p:nvPicPr>
              <p:blipFill>
                <a:blip r:embed="rId63"/>
                <a:stretch>
                  <a:fillRect/>
                </a:stretch>
              </p:blipFill>
              <p:spPr>
                <a:xfrm>
                  <a:off x="10106444" y="300502"/>
                  <a:ext cx="3409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3" name="Freihand 62">
                  <a:extLst>
                    <a:ext uri="{FF2B5EF4-FFF2-40B4-BE49-F238E27FC236}">
                      <a16:creationId xmlns:a16="http://schemas.microsoft.com/office/drawing/2014/main" id="{0075E019-DEE3-8C54-7951-DFEFB516361A}"/>
                    </a:ext>
                  </a:extLst>
                </p14:cNvPr>
                <p14:cNvContentPartPr/>
                <p14:nvPr/>
              </p14:nvContentPartPr>
              <p14:xfrm>
                <a:off x="10593524" y="395902"/>
                <a:ext cx="853200" cy="741960"/>
              </p14:xfrm>
            </p:contentPart>
          </mc:Choice>
          <mc:Fallback>
            <p:pic>
              <p:nvPicPr>
                <p:cNvPr id="63" name="Freihand 62">
                  <a:extLst>
                    <a:ext uri="{FF2B5EF4-FFF2-40B4-BE49-F238E27FC236}">
                      <a16:creationId xmlns:a16="http://schemas.microsoft.com/office/drawing/2014/main" id="{0075E019-DEE3-8C54-7951-DFEFB516361A}"/>
                    </a:ext>
                  </a:extLst>
                </p:cNvPr>
                <p:cNvPicPr/>
                <p:nvPr/>
              </p:nvPicPr>
              <p:blipFill>
                <a:blip r:embed="rId65"/>
                <a:stretch>
                  <a:fillRect/>
                </a:stretch>
              </p:blipFill>
              <p:spPr>
                <a:xfrm>
                  <a:off x="10584524" y="386902"/>
                  <a:ext cx="870840" cy="759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4" name="Freihand 63">
                  <a:extLst>
                    <a:ext uri="{FF2B5EF4-FFF2-40B4-BE49-F238E27FC236}">
                      <a16:creationId xmlns:a16="http://schemas.microsoft.com/office/drawing/2014/main" id="{5B61A902-58EF-5DB5-CE29-CC2CDE90BEA6}"/>
                    </a:ext>
                  </a:extLst>
                </p14:cNvPr>
                <p14:cNvContentPartPr/>
                <p14:nvPr/>
              </p14:nvContentPartPr>
              <p14:xfrm>
                <a:off x="11561924" y="226702"/>
                <a:ext cx="106200" cy="189360"/>
              </p14:xfrm>
            </p:contentPart>
          </mc:Choice>
          <mc:Fallback>
            <p:pic>
              <p:nvPicPr>
                <p:cNvPr id="64" name="Freihand 63">
                  <a:extLst>
                    <a:ext uri="{FF2B5EF4-FFF2-40B4-BE49-F238E27FC236}">
                      <a16:creationId xmlns:a16="http://schemas.microsoft.com/office/drawing/2014/main" id="{5B61A902-58EF-5DB5-CE29-CC2CDE90BEA6}"/>
                    </a:ext>
                  </a:extLst>
                </p:cNvPr>
                <p:cNvPicPr/>
                <p:nvPr/>
              </p:nvPicPr>
              <p:blipFill>
                <a:blip r:embed="rId67"/>
                <a:stretch>
                  <a:fillRect/>
                </a:stretch>
              </p:blipFill>
              <p:spPr>
                <a:xfrm>
                  <a:off x="11553284" y="217702"/>
                  <a:ext cx="1238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5" name="Freihand 64">
                  <a:extLst>
                    <a:ext uri="{FF2B5EF4-FFF2-40B4-BE49-F238E27FC236}">
                      <a16:creationId xmlns:a16="http://schemas.microsoft.com/office/drawing/2014/main" id="{68481083-3A38-6157-2661-5E22EBD96B59}"/>
                    </a:ext>
                  </a:extLst>
                </p14:cNvPr>
                <p14:cNvContentPartPr/>
                <p14:nvPr/>
              </p14:nvContentPartPr>
              <p14:xfrm>
                <a:off x="11635724" y="198622"/>
                <a:ext cx="99000" cy="221760"/>
              </p14:xfrm>
            </p:contentPart>
          </mc:Choice>
          <mc:Fallback>
            <p:pic>
              <p:nvPicPr>
                <p:cNvPr id="65" name="Freihand 64">
                  <a:extLst>
                    <a:ext uri="{FF2B5EF4-FFF2-40B4-BE49-F238E27FC236}">
                      <a16:creationId xmlns:a16="http://schemas.microsoft.com/office/drawing/2014/main" id="{68481083-3A38-6157-2661-5E22EBD96B59}"/>
                    </a:ext>
                  </a:extLst>
                </p:cNvPr>
                <p:cNvPicPr/>
                <p:nvPr/>
              </p:nvPicPr>
              <p:blipFill>
                <a:blip r:embed="rId69"/>
                <a:stretch>
                  <a:fillRect/>
                </a:stretch>
              </p:blipFill>
              <p:spPr>
                <a:xfrm>
                  <a:off x="11626724" y="189982"/>
                  <a:ext cx="11664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6" name="Freihand 65">
                  <a:extLst>
                    <a:ext uri="{FF2B5EF4-FFF2-40B4-BE49-F238E27FC236}">
                      <a16:creationId xmlns:a16="http://schemas.microsoft.com/office/drawing/2014/main" id="{9B8A2A40-EECD-541A-A9D9-619D0A897F62}"/>
                    </a:ext>
                  </a:extLst>
                </p14:cNvPr>
                <p14:cNvContentPartPr/>
                <p14:nvPr/>
              </p14:nvContentPartPr>
              <p14:xfrm>
                <a:off x="10848764" y="400942"/>
                <a:ext cx="677160" cy="632160"/>
              </p14:xfrm>
            </p:contentPart>
          </mc:Choice>
          <mc:Fallback>
            <p:pic>
              <p:nvPicPr>
                <p:cNvPr id="66" name="Freihand 65">
                  <a:extLst>
                    <a:ext uri="{FF2B5EF4-FFF2-40B4-BE49-F238E27FC236}">
                      <a16:creationId xmlns:a16="http://schemas.microsoft.com/office/drawing/2014/main" id="{9B8A2A40-EECD-541A-A9D9-619D0A897F62}"/>
                    </a:ext>
                  </a:extLst>
                </p:cNvPr>
                <p:cNvPicPr/>
                <p:nvPr/>
              </p:nvPicPr>
              <p:blipFill>
                <a:blip r:embed="rId71"/>
                <a:stretch>
                  <a:fillRect/>
                </a:stretch>
              </p:blipFill>
              <p:spPr>
                <a:xfrm>
                  <a:off x="10839764" y="392302"/>
                  <a:ext cx="69480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7" name="Freihand 66">
                  <a:extLst>
                    <a:ext uri="{FF2B5EF4-FFF2-40B4-BE49-F238E27FC236}">
                      <a16:creationId xmlns:a16="http://schemas.microsoft.com/office/drawing/2014/main" id="{21886EF7-D750-C799-B2A5-9C405688477F}"/>
                    </a:ext>
                  </a:extLst>
                </p14:cNvPr>
                <p14:cNvContentPartPr/>
                <p14:nvPr/>
              </p14:nvContentPartPr>
              <p14:xfrm>
                <a:off x="11671004" y="960742"/>
                <a:ext cx="42120" cy="235800"/>
              </p14:xfrm>
            </p:contentPart>
          </mc:Choice>
          <mc:Fallback>
            <p:pic>
              <p:nvPicPr>
                <p:cNvPr id="67" name="Freihand 66">
                  <a:extLst>
                    <a:ext uri="{FF2B5EF4-FFF2-40B4-BE49-F238E27FC236}">
                      <a16:creationId xmlns:a16="http://schemas.microsoft.com/office/drawing/2014/main" id="{21886EF7-D750-C799-B2A5-9C405688477F}"/>
                    </a:ext>
                  </a:extLst>
                </p:cNvPr>
                <p:cNvPicPr/>
                <p:nvPr/>
              </p:nvPicPr>
              <p:blipFill>
                <a:blip r:embed="rId73"/>
                <a:stretch>
                  <a:fillRect/>
                </a:stretch>
              </p:blipFill>
              <p:spPr>
                <a:xfrm>
                  <a:off x="11662004" y="952102"/>
                  <a:ext cx="597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8" name="Freihand 67">
                  <a:extLst>
                    <a:ext uri="{FF2B5EF4-FFF2-40B4-BE49-F238E27FC236}">
                      <a16:creationId xmlns:a16="http://schemas.microsoft.com/office/drawing/2014/main" id="{1EE61E3E-6DDB-92FC-D406-171B0C636EC7}"/>
                    </a:ext>
                  </a:extLst>
                </p14:cNvPr>
                <p14:cNvContentPartPr/>
                <p14:nvPr/>
              </p14:nvContentPartPr>
              <p14:xfrm>
                <a:off x="11660204" y="873262"/>
                <a:ext cx="233640" cy="210600"/>
              </p14:xfrm>
            </p:contentPart>
          </mc:Choice>
          <mc:Fallback>
            <p:pic>
              <p:nvPicPr>
                <p:cNvPr id="68" name="Freihand 67">
                  <a:extLst>
                    <a:ext uri="{FF2B5EF4-FFF2-40B4-BE49-F238E27FC236}">
                      <a16:creationId xmlns:a16="http://schemas.microsoft.com/office/drawing/2014/main" id="{1EE61E3E-6DDB-92FC-D406-171B0C636EC7}"/>
                    </a:ext>
                  </a:extLst>
                </p:cNvPr>
                <p:cNvPicPr/>
                <p:nvPr/>
              </p:nvPicPr>
              <p:blipFill>
                <a:blip r:embed="rId75"/>
                <a:stretch>
                  <a:fillRect/>
                </a:stretch>
              </p:blipFill>
              <p:spPr>
                <a:xfrm>
                  <a:off x="11651564" y="864622"/>
                  <a:ext cx="251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1" name="Freihand 70">
                  <a:extLst>
                    <a:ext uri="{FF2B5EF4-FFF2-40B4-BE49-F238E27FC236}">
                      <a16:creationId xmlns:a16="http://schemas.microsoft.com/office/drawing/2014/main" id="{519D2F53-3462-A473-AF96-327AB2BA6B39}"/>
                    </a:ext>
                  </a:extLst>
                </p14:cNvPr>
                <p14:cNvContentPartPr/>
                <p14:nvPr/>
              </p14:nvContentPartPr>
              <p14:xfrm>
                <a:off x="11507564" y="757342"/>
                <a:ext cx="406440" cy="514800"/>
              </p14:xfrm>
            </p:contentPart>
          </mc:Choice>
          <mc:Fallback>
            <p:pic>
              <p:nvPicPr>
                <p:cNvPr id="71" name="Freihand 70">
                  <a:extLst>
                    <a:ext uri="{FF2B5EF4-FFF2-40B4-BE49-F238E27FC236}">
                      <a16:creationId xmlns:a16="http://schemas.microsoft.com/office/drawing/2014/main" id="{519D2F53-3462-A473-AF96-327AB2BA6B39}"/>
                    </a:ext>
                  </a:extLst>
                </p:cNvPr>
                <p:cNvPicPr/>
                <p:nvPr/>
              </p:nvPicPr>
              <p:blipFill>
                <a:blip r:embed="rId77"/>
                <a:stretch>
                  <a:fillRect/>
                </a:stretch>
              </p:blipFill>
              <p:spPr>
                <a:xfrm>
                  <a:off x="11498564" y="748702"/>
                  <a:ext cx="424080" cy="532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3" name="Freihand 72">
                  <a:extLst>
                    <a:ext uri="{FF2B5EF4-FFF2-40B4-BE49-F238E27FC236}">
                      <a16:creationId xmlns:a16="http://schemas.microsoft.com/office/drawing/2014/main" id="{70F6DE7E-D2D1-C7B5-2CCB-2628CA0F5157}"/>
                    </a:ext>
                  </a:extLst>
                </p14:cNvPr>
                <p14:cNvContentPartPr/>
                <p14:nvPr/>
              </p14:nvContentPartPr>
              <p14:xfrm>
                <a:off x="10034444" y="322102"/>
                <a:ext cx="164160" cy="392040"/>
              </p14:xfrm>
            </p:contentPart>
          </mc:Choice>
          <mc:Fallback>
            <p:pic>
              <p:nvPicPr>
                <p:cNvPr id="73" name="Freihand 72">
                  <a:extLst>
                    <a:ext uri="{FF2B5EF4-FFF2-40B4-BE49-F238E27FC236}">
                      <a16:creationId xmlns:a16="http://schemas.microsoft.com/office/drawing/2014/main" id="{70F6DE7E-D2D1-C7B5-2CCB-2628CA0F5157}"/>
                    </a:ext>
                  </a:extLst>
                </p:cNvPr>
                <p:cNvPicPr/>
                <p:nvPr/>
              </p:nvPicPr>
              <p:blipFill>
                <a:blip r:embed="rId79"/>
                <a:stretch>
                  <a:fillRect/>
                </a:stretch>
              </p:blipFill>
              <p:spPr>
                <a:xfrm>
                  <a:off x="10025444" y="313462"/>
                  <a:ext cx="18180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4" name="Freihand 73">
                  <a:extLst>
                    <a:ext uri="{FF2B5EF4-FFF2-40B4-BE49-F238E27FC236}">
                      <a16:creationId xmlns:a16="http://schemas.microsoft.com/office/drawing/2014/main" id="{B18CBDC3-5F91-8DFE-C2D3-A1425E17E3BF}"/>
                    </a:ext>
                  </a:extLst>
                </p14:cNvPr>
                <p14:cNvContentPartPr/>
                <p14:nvPr/>
              </p14:nvContentPartPr>
              <p14:xfrm>
                <a:off x="11539244" y="1681102"/>
                <a:ext cx="171000" cy="290160"/>
              </p14:xfrm>
            </p:contentPart>
          </mc:Choice>
          <mc:Fallback>
            <p:pic>
              <p:nvPicPr>
                <p:cNvPr id="74" name="Freihand 73">
                  <a:extLst>
                    <a:ext uri="{FF2B5EF4-FFF2-40B4-BE49-F238E27FC236}">
                      <a16:creationId xmlns:a16="http://schemas.microsoft.com/office/drawing/2014/main" id="{B18CBDC3-5F91-8DFE-C2D3-A1425E17E3BF}"/>
                    </a:ext>
                  </a:extLst>
                </p:cNvPr>
                <p:cNvPicPr/>
                <p:nvPr/>
              </p:nvPicPr>
              <p:blipFill>
                <a:blip r:embed="rId81"/>
                <a:stretch>
                  <a:fillRect/>
                </a:stretch>
              </p:blipFill>
              <p:spPr>
                <a:xfrm>
                  <a:off x="11530604" y="1672102"/>
                  <a:ext cx="1886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5" name="Freihand 74">
                  <a:extLst>
                    <a:ext uri="{FF2B5EF4-FFF2-40B4-BE49-F238E27FC236}">
                      <a16:creationId xmlns:a16="http://schemas.microsoft.com/office/drawing/2014/main" id="{D51DE215-6155-6A2A-401E-0AE09DC7A2FA}"/>
                    </a:ext>
                  </a:extLst>
                </p14:cNvPr>
                <p14:cNvContentPartPr/>
                <p14:nvPr/>
              </p14:nvContentPartPr>
              <p14:xfrm>
                <a:off x="11591444" y="1710622"/>
                <a:ext cx="137520" cy="206280"/>
              </p14:xfrm>
            </p:contentPart>
          </mc:Choice>
          <mc:Fallback>
            <p:pic>
              <p:nvPicPr>
                <p:cNvPr id="75" name="Freihand 74">
                  <a:extLst>
                    <a:ext uri="{FF2B5EF4-FFF2-40B4-BE49-F238E27FC236}">
                      <a16:creationId xmlns:a16="http://schemas.microsoft.com/office/drawing/2014/main" id="{D51DE215-6155-6A2A-401E-0AE09DC7A2FA}"/>
                    </a:ext>
                  </a:extLst>
                </p:cNvPr>
                <p:cNvPicPr/>
                <p:nvPr/>
              </p:nvPicPr>
              <p:blipFill>
                <a:blip r:embed="rId83"/>
                <a:stretch>
                  <a:fillRect/>
                </a:stretch>
              </p:blipFill>
              <p:spPr>
                <a:xfrm>
                  <a:off x="11582444" y="1701622"/>
                  <a:ext cx="1551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9" name="Freihand 78">
                  <a:extLst>
                    <a:ext uri="{FF2B5EF4-FFF2-40B4-BE49-F238E27FC236}">
                      <a16:creationId xmlns:a16="http://schemas.microsoft.com/office/drawing/2014/main" id="{CFD9D850-FAF6-2D52-87AB-0F5415DBEA55}"/>
                    </a:ext>
                  </a:extLst>
                </p14:cNvPr>
                <p14:cNvContentPartPr/>
                <p14:nvPr/>
              </p14:nvContentPartPr>
              <p14:xfrm>
                <a:off x="11419364" y="87382"/>
                <a:ext cx="491040" cy="504360"/>
              </p14:xfrm>
            </p:contentPart>
          </mc:Choice>
          <mc:Fallback>
            <p:pic>
              <p:nvPicPr>
                <p:cNvPr id="79" name="Freihand 78">
                  <a:extLst>
                    <a:ext uri="{FF2B5EF4-FFF2-40B4-BE49-F238E27FC236}">
                      <a16:creationId xmlns:a16="http://schemas.microsoft.com/office/drawing/2014/main" id="{CFD9D850-FAF6-2D52-87AB-0F5415DBEA55}"/>
                    </a:ext>
                  </a:extLst>
                </p:cNvPr>
                <p:cNvPicPr/>
                <p:nvPr/>
              </p:nvPicPr>
              <p:blipFill>
                <a:blip r:embed="rId85"/>
                <a:stretch>
                  <a:fillRect/>
                </a:stretch>
              </p:blipFill>
              <p:spPr>
                <a:xfrm>
                  <a:off x="11410724" y="78742"/>
                  <a:ext cx="508680" cy="522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101" name="Freihand 100">
                <a:extLst>
                  <a:ext uri="{FF2B5EF4-FFF2-40B4-BE49-F238E27FC236}">
                    <a16:creationId xmlns:a16="http://schemas.microsoft.com/office/drawing/2014/main" id="{98E073F2-A4D4-D64A-FFC0-728A0B7356D2}"/>
                  </a:ext>
                </a:extLst>
              </p14:cNvPr>
              <p14:cNvContentPartPr/>
              <p14:nvPr/>
            </p14:nvContentPartPr>
            <p14:xfrm>
              <a:off x="6682844" y="2222182"/>
              <a:ext cx="2103840" cy="3720600"/>
            </p14:xfrm>
          </p:contentPart>
        </mc:Choice>
        <mc:Fallback>
          <p:pic>
            <p:nvPicPr>
              <p:cNvPr id="101" name="Freihand 100">
                <a:extLst>
                  <a:ext uri="{FF2B5EF4-FFF2-40B4-BE49-F238E27FC236}">
                    <a16:creationId xmlns:a16="http://schemas.microsoft.com/office/drawing/2014/main" id="{98E073F2-A4D4-D64A-FFC0-728A0B7356D2}"/>
                  </a:ext>
                </a:extLst>
              </p:cNvPr>
              <p:cNvPicPr/>
              <p:nvPr/>
            </p:nvPicPr>
            <p:blipFill>
              <a:blip r:embed="rId87"/>
              <a:stretch>
                <a:fillRect/>
              </a:stretch>
            </p:blipFill>
            <p:spPr>
              <a:xfrm>
                <a:off x="6673844" y="2213542"/>
                <a:ext cx="2121480" cy="3738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2" name="Freihand 101">
                <a:extLst>
                  <a:ext uri="{FF2B5EF4-FFF2-40B4-BE49-F238E27FC236}">
                    <a16:creationId xmlns:a16="http://schemas.microsoft.com/office/drawing/2014/main" id="{34A9EC10-91DD-874E-08E8-2653C6FEE752}"/>
                  </a:ext>
                </a:extLst>
              </p14:cNvPr>
              <p14:cNvContentPartPr/>
              <p14:nvPr/>
            </p14:nvContentPartPr>
            <p14:xfrm>
              <a:off x="1786844" y="2555542"/>
              <a:ext cx="6499080" cy="2887920"/>
            </p14:xfrm>
          </p:contentPart>
        </mc:Choice>
        <mc:Fallback>
          <p:pic>
            <p:nvPicPr>
              <p:cNvPr id="102" name="Freihand 101">
                <a:extLst>
                  <a:ext uri="{FF2B5EF4-FFF2-40B4-BE49-F238E27FC236}">
                    <a16:creationId xmlns:a16="http://schemas.microsoft.com/office/drawing/2014/main" id="{34A9EC10-91DD-874E-08E8-2653C6FEE752}"/>
                  </a:ext>
                </a:extLst>
              </p:cNvPr>
              <p:cNvPicPr/>
              <p:nvPr/>
            </p:nvPicPr>
            <p:blipFill>
              <a:blip r:embed="rId89"/>
              <a:stretch>
                <a:fillRect/>
              </a:stretch>
            </p:blipFill>
            <p:spPr>
              <a:xfrm>
                <a:off x="1777844" y="2546902"/>
                <a:ext cx="6516720" cy="2905560"/>
              </a:xfrm>
              <a:prstGeom prst="rect">
                <a:avLst/>
              </a:prstGeom>
            </p:spPr>
          </p:pic>
        </mc:Fallback>
      </mc:AlternateContent>
      <p:grpSp>
        <p:nvGrpSpPr>
          <p:cNvPr id="109" name="Gruppieren 108">
            <a:extLst>
              <a:ext uri="{FF2B5EF4-FFF2-40B4-BE49-F238E27FC236}">
                <a16:creationId xmlns:a16="http://schemas.microsoft.com/office/drawing/2014/main" id="{7F71E727-5753-B063-ADFF-2BE9FBD6C6F4}"/>
              </a:ext>
            </a:extLst>
          </p:cNvPr>
          <p:cNvGrpSpPr/>
          <p:nvPr/>
        </p:nvGrpSpPr>
        <p:grpSpPr>
          <a:xfrm>
            <a:off x="1606844" y="1695142"/>
            <a:ext cx="6877080" cy="3885840"/>
            <a:chOff x="1606844" y="1695142"/>
            <a:chExt cx="6877080" cy="3885840"/>
          </a:xfrm>
        </p:grpSpPr>
        <mc:AlternateContent xmlns:mc="http://schemas.openxmlformats.org/markup-compatibility/2006">
          <mc:Choice xmlns:p14="http://schemas.microsoft.com/office/powerpoint/2010/main" Requires="p14">
            <p:contentPart p14:bwMode="auto" r:id="rId90">
              <p14:nvContentPartPr>
                <p14:cNvPr id="81" name="Freihand 80">
                  <a:extLst>
                    <a:ext uri="{FF2B5EF4-FFF2-40B4-BE49-F238E27FC236}">
                      <a16:creationId xmlns:a16="http://schemas.microsoft.com/office/drawing/2014/main" id="{B7343936-BB62-90DE-CEFD-2761EC742BE2}"/>
                    </a:ext>
                  </a:extLst>
                </p14:cNvPr>
                <p14:cNvContentPartPr/>
                <p14:nvPr/>
              </p14:nvContentPartPr>
              <p14:xfrm>
                <a:off x="1606844" y="2469502"/>
                <a:ext cx="1695600" cy="3019320"/>
              </p14:xfrm>
            </p:contentPart>
          </mc:Choice>
          <mc:Fallback>
            <p:pic>
              <p:nvPicPr>
                <p:cNvPr id="81" name="Freihand 80">
                  <a:extLst>
                    <a:ext uri="{FF2B5EF4-FFF2-40B4-BE49-F238E27FC236}">
                      <a16:creationId xmlns:a16="http://schemas.microsoft.com/office/drawing/2014/main" id="{B7343936-BB62-90DE-CEFD-2761EC742BE2}"/>
                    </a:ext>
                  </a:extLst>
                </p:cNvPr>
                <p:cNvPicPr/>
                <p:nvPr/>
              </p:nvPicPr>
              <p:blipFill>
                <a:blip r:embed="rId91"/>
                <a:stretch>
                  <a:fillRect/>
                </a:stretch>
              </p:blipFill>
              <p:spPr>
                <a:xfrm>
                  <a:off x="1597844" y="2460502"/>
                  <a:ext cx="1713240" cy="3036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2" name="Freihand 81">
                  <a:extLst>
                    <a:ext uri="{FF2B5EF4-FFF2-40B4-BE49-F238E27FC236}">
                      <a16:creationId xmlns:a16="http://schemas.microsoft.com/office/drawing/2014/main" id="{407A6489-6048-8401-EE22-10A5652A4C74}"/>
                    </a:ext>
                  </a:extLst>
                </p14:cNvPr>
                <p14:cNvContentPartPr/>
                <p14:nvPr/>
              </p14:nvContentPartPr>
              <p14:xfrm>
                <a:off x="3279404" y="2207422"/>
                <a:ext cx="482760" cy="430560"/>
              </p14:xfrm>
            </p:contentPart>
          </mc:Choice>
          <mc:Fallback>
            <p:pic>
              <p:nvPicPr>
                <p:cNvPr id="82" name="Freihand 81">
                  <a:extLst>
                    <a:ext uri="{FF2B5EF4-FFF2-40B4-BE49-F238E27FC236}">
                      <a16:creationId xmlns:a16="http://schemas.microsoft.com/office/drawing/2014/main" id="{407A6489-6048-8401-EE22-10A5652A4C74}"/>
                    </a:ext>
                  </a:extLst>
                </p:cNvPr>
                <p:cNvPicPr/>
                <p:nvPr/>
              </p:nvPicPr>
              <p:blipFill>
                <a:blip r:embed="rId93"/>
                <a:stretch>
                  <a:fillRect/>
                </a:stretch>
              </p:blipFill>
              <p:spPr>
                <a:xfrm>
                  <a:off x="3270764" y="2198422"/>
                  <a:ext cx="50040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3" name="Freihand 82">
                  <a:extLst>
                    <a:ext uri="{FF2B5EF4-FFF2-40B4-BE49-F238E27FC236}">
                      <a16:creationId xmlns:a16="http://schemas.microsoft.com/office/drawing/2014/main" id="{BF5E408F-7B52-AEB0-7494-81958D28824C}"/>
                    </a:ext>
                  </a:extLst>
                </p14:cNvPr>
                <p14:cNvContentPartPr/>
                <p14:nvPr/>
              </p14:nvContentPartPr>
              <p14:xfrm>
                <a:off x="3167084" y="2318302"/>
                <a:ext cx="270720" cy="362160"/>
              </p14:xfrm>
            </p:contentPart>
          </mc:Choice>
          <mc:Fallback>
            <p:pic>
              <p:nvPicPr>
                <p:cNvPr id="83" name="Freihand 82">
                  <a:extLst>
                    <a:ext uri="{FF2B5EF4-FFF2-40B4-BE49-F238E27FC236}">
                      <a16:creationId xmlns:a16="http://schemas.microsoft.com/office/drawing/2014/main" id="{BF5E408F-7B52-AEB0-7494-81958D28824C}"/>
                    </a:ext>
                  </a:extLst>
                </p:cNvPr>
                <p:cNvPicPr/>
                <p:nvPr/>
              </p:nvPicPr>
              <p:blipFill>
                <a:blip r:embed="rId95"/>
                <a:stretch>
                  <a:fillRect/>
                </a:stretch>
              </p:blipFill>
              <p:spPr>
                <a:xfrm>
                  <a:off x="3158084" y="2309302"/>
                  <a:ext cx="288360" cy="379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4" name="Freihand 83">
                  <a:extLst>
                    <a:ext uri="{FF2B5EF4-FFF2-40B4-BE49-F238E27FC236}">
                      <a16:creationId xmlns:a16="http://schemas.microsoft.com/office/drawing/2014/main" id="{3107F926-5582-7B73-9EC0-01317BAD7B05}"/>
                    </a:ext>
                  </a:extLst>
                </p14:cNvPr>
                <p14:cNvContentPartPr/>
                <p14:nvPr/>
              </p14:nvContentPartPr>
              <p14:xfrm>
                <a:off x="3994364" y="2036422"/>
                <a:ext cx="235440" cy="140040"/>
              </p14:xfrm>
            </p:contentPart>
          </mc:Choice>
          <mc:Fallback>
            <p:pic>
              <p:nvPicPr>
                <p:cNvPr id="84" name="Freihand 83">
                  <a:extLst>
                    <a:ext uri="{FF2B5EF4-FFF2-40B4-BE49-F238E27FC236}">
                      <a16:creationId xmlns:a16="http://schemas.microsoft.com/office/drawing/2014/main" id="{3107F926-5582-7B73-9EC0-01317BAD7B05}"/>
                    </a:ext>
                  </a:extLst>
                </p:cNvPr>
                <p:cNvPicPr/>
                <p:nvPr/>
              </p:nvPicPr>
              <p:blipFill>
                <a:blip r:embed="rId97"/>
                <a:stretch>
                  <a:fillRect/>
                </a:stretch>
              </p:blipFill>
              <p:spPr>
                <a:xfrm>
                  <a:off x="3985724" y="2027782"/>
                  <a:ext cx="2530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5" name="Freihand 84">
                  <a:extLst>
                    <a:ext uri="{FF2B5EF4-FFF2-40B4-BE49-F238E27FC236}">
                      <a16:creationId xmlns:a16="http://schemas.microsoft.com/office/drawing/2014/main" id="{890EE53A-C1A5-388D-4CAF-99B3B68A8E0F}"/>
                    </a:ext>
                  </a:extLst>
                </p14:cNvPr>
                <p14:cNvContentPartPr/>
                <p14:nvPr/>
              </p14:nvContentPartPr>
              <p14:xfrm>
                <a:off x="4364084" y="2010142"/>
                <a:ext cx="205200" cy="87480"/>
              </p14:xfrm>
            </p:contentPart>
          </mc:Choice>
          <mc:Fallback>
            <p:pic>
              <p:nvPicPr>
                <p:cNvPr id="85" name="Freihand 84">
                  <a:extLst>
                    <a:ext uri="{FF2B5EF4-FFF2-40B4-BE49-F238E27FC236}">
                      <a16:creationId xmlns:a16="http://schemas.microsoft.com/office/drawing/2014/main" id="{890EE53A-C1A5-388D-4CAF-99B3B68A8E0F}"/>
                    </a:ext>
                  </a:extLst>
                </p:cNvPr>
                <p:cNvPicPr/>
                <p:nvPr/>
              </p:nvPicPr>
              <p:blipFill>
                <a:blip r:embed="rId99"/>
                <a:stretch>
                  <a:fillRect/>
                </a:stretch>
              </p:blipFill>
              <p:spPr>
                <a:xfrm>
                  <a:off x="4355084" y="2001502"/>
                  <a:ext cx="2228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6" name="Freihand 85">
                  <a:extLst>
                    <a:ext uri="{FF2B5EF4-FFF2-40B4-BE49-F238E27FC236}">
                      <a16:creationId xmlns:a16="http://schemas.microsoft.com/office/drawing/2014/main" id="{5DA10085-019F-A1EC-9027-C3380B1B41D1}"/>
                    </a:ext>
                  </a:extLst>
                </p14:cNvPr>
                <p14:cNvContentPartPr/>
                <p14:nvPr/>
              </p14:nvContentPartPr>
              <p14:xfrm>
                <a:off x="4494044" y="1887382"/>
                <a:ext cx="8280" cy="9720"/>
              </p14:xfrm>
            </p:contentPart>
          </mc:Choice>
          <mc:Fallback>
            <p:pic>
              <p:nvPicPr>
                <p:cNvPr id="86" name="Freihand 85">
                  <a:extLst>
                    <a:ext uri="{FF2B5EF4-FFF2-40B4-BE49-F238E27FC236}">
                      <a16:creationId xmlns:a16="http://schemas.microsoft.com/office/drawing/2014/main" id="{5DA10085-019F-A1EC-9027-C3380B1B41D1}"/>
                    </a:ext>
                  </a:extLst>
                </p:cNvPr>
                <p:cNvPicPr/>
                <p:nvPr/>
              </p:nvPicPr>
              <p:blipFill>
                <a:blip r:embed="rId101"/>
                <a:stretch>
                  <a:fillRect/>
                </a:stretch>
              </p:blipFill>
              <p:spPr>
                <a:xfrm>
                  <a:off x="4485044" y="1878742"/>
                  <a:ext cx="25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7" name="Freihand 86">
                  <a:extLst>
                    <a:ext uri="{FF2B5EF4-FFF2-40B4-BE49-F238E27FC236}">
                      <a16:creationId xmlns:a16="http://schemas.microsoft.com/office/drawing/2014/main" id="{8AD30C4B-F2F1-ED9B-35B4-3F7CE117AFE2}"/>
                    </a:ext>
                  </a:extLst>
                </p14:cNvPr>
                <p14:cNvContentPartPr/>
                <p14:nvPr/>
              </p14:nvContentPartPr>
              <p14:xfrm>
                <a:off x="4653884" y="2016982"/>
                <a:ext cx="133560" cy="19440"/>
              </p14:xfrm>
            </p:contentPart>
          </mc:Choice>
          <mc:Fallback>
            <p:pic>
              <p:nvPicPr>
                <p:cNvPr id="87" name="Freihand 86">
                  <a:extLst>
                    <a:ext uri="{FF2B5EF4-FFF2-40B4-BE49-F238E27FC236}">
                      <a16:creationId xmlns:a16="http://schemas.microsoft.com/office/drawing/2014/main" id="{8AD30C4B-F2F1-ED9B-35B4-3F7CE117AFE2}"/>
                    </a:ext>
                  </a:extLst>
                </p:cNvPr>
                <p:cNvPicPr/>
                <p:nvPr/>
              </p:nvPicPr>
              <p:blipFill>
                <a:blip r:embed="rId103"/>
                <a:stretch>
                  <a:fillRect/>
                </a:stretch>
              </p:blipFill>
              <p:spPr>
                <a:xfrm>
                  <a:off x="4645244" y="2007982"/>
                  <a:ext cx="151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8" name="Freihand 87">
                  <a:extLst>
                    <a:ext uri="{FF2B5EF4-FFF2-40B4-BE49-F238E27FC236}">
                      <a16:creationId xmlns:a16="http://schemas.microsoft.com/office/drawing/2014/main" id="{B0C3F582-A82A-DC85-E989-A9847172042D}"/>
                    </a:ext>
                  </a:extLst>
                </p14:cNvPr>
                <p14:cNvContentPartPr/>
                <p14:nvPr/>
              </p14:nvContentPartPr>
              <p14:xfrm>
                <a:off x="4882844" y="1931662"/>
                <a:ext cx="226080" cy="148680"/>
              </p14:xfrm>
            </p:contentPart>
          </mc:Choice>
          <mc:Fallback>
            <p:pic>
              <p:nvPicPr>
                <p:cNvPr id="88" name="Freihand 87">
                  <a:extLst>
                    <a:ext uri="{FF2B5EF4-FFF2-40B4-BE49-F238E27FC236}">
                      <a16:creationId xmlns:a16="http://schemas.microsoft.com/office/drawing/2014/main" id="{B0C3F582-A82A-DC85-E989-A9847172042D}"/>
                    </a:ext>
                  </a:extLst>
                </p:cNvPr>
                <p:cNvPicPr/>
                <p:nvPr/>
              </p:nvPicPr>
              <p:blipFill>
                <a:blip r:embed="rId105"/>
                <a:stretch>
                  <a:fillRect/>
                </a:stretch>
              </p:blipFill>
              <p:spPr>
                <a:xfrm>
                  <a:off x="4874204" y="1923022"/>
                  <a:ext cx="243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0" name="Freihand 89">
                  <a:extLst>
                    <a:ext uri="{FF2B5EF4-FFF2-40B4-BE49-F238E27FC236}">
                      <a16:creationId xmlns:a16="http://schemas.microsoft.com/office/drawing/2014/main" id="{791A4417-C32B-83BC-A8C2-CBC6CBCC8E5B}"/>
                    </a:ext>
                  </a:extLst>
                </p14:cNvPr>
                <p14:cNvContentPartPr/>
                <p14:nvPr/>
              </p14:nvContentPartPr>
              <p14:xfrm>
                <a:off x="5198924" y="1921942"/>
                <a:ext cx="277560" cy="112320"/>
              </p14:xfrm>
            </p:contentPart>
          </mc:Choice>
          <mc:Fallback>
            <p:pic>
              <p:nvPicPr>
                <p:cNvPr id="90" name="Freihand 89">
                  <a:extLst>
                    <a:ext uri="{FF2B5EF4-FFF2-40B4-BE49-F238E27FC236}">
                      <a16:creationId xmlns:a16="http://schemas.microsoft.com/office/drawing/2014/main" id="{791A4417-C32B-83BC-A8C2-CBC6CBCC8E5B}"/>
                    </a:ext>
                  </a:extLst>
                </p:cNvPr>
                <p:cNvPicPr/>
                <p:nvPr/>
              </p:nvPicPr>
              <p:blipFill>
                <a:blip r:embed="rId107"/>
                <a:stretch>
                  <a:fillRect/>
                </a:stretch>
              </p:blipFill>
              <p:spPr>
                <a:xfrm>
                  <a:off x="5189924" y="1913302"/>
                  <a:ext cx="295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1" name="Freihand 90">
                  <a:extLst>
                    <a:ext uri="{FF2B5EF4-FFF2-40B4-BE49-F238E27FC236}">
                      <a16:creationId xmlns:a16="http://schemas.microsoft.com/office/drawing/2014/main" id="{71FD614A-A373-71A9-5018-9A0B1B113C31}"/>
                    </a:ext>
                  </a:extLst>
                </p14:cNvPr>
                <p14:cNvContentPartPr/>
                <p14:nvPr/>
              </p14:nvContentPartPr>
              <p14:xfrm>
                <a:off x="5404844" y="1833742"/>
                <a:ext cx="31320" cy="7920"/>
              </p14:xfrm>
            </p:contentPart>
          </mc:Choice>
          <mc:Fallback>
            <p:pic>
              <p:nvPicPr>
                <p:cNvPr id="91" name="Freihand 90">
                  <a:extLst>
                    <a:ext uri="{FF2B5EF4-FFF2-40B4-BE49-F238E27FC236}">
                      <a16:creationId xmlns:a16="http://schemas.microsoft.com/office/drawing/2014/main" id="{71FD614A-A373-71A9-5018-9A0B1B113C31}"/>
                    </a:ext>
                  </a:extLst>
                </p:cNvPr>
                <p:cNvPicPr/>
                <p:nvPr/>
              </p:nvPicPr>
              <p:blipFill>
                <a:blip r:embed="rId109"/>
                <a:stretch>
                  <a:fillRect/>
                </a:stretch>
              </p:blipFill>
              <p:spPr>
                <a:xfrm>
                  <a:off x="5395844" y="1825102"/>
                  <a:ext cx="489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2" name="Freihand 91">
                  <a:extLst>
                    <a:ext uri="{FF2B5EF4-FFF2-40B4-BE49-F238E27FC236}">
                      <a16:creationId xmlns:a16="http://schemas.microsoft.com/office/drawing/2014/main" id="{3815B20E-1C1A-E85C-D3DB-1D9D9FA01B93}"/>
                    </a:ext>
                  </a:extLst>
                </p14:cNvPr>
                <p14:cNvContentPartPr/>
                <p14:nvPr/>
              </p14:nvContentPartPr>
              <p14:xfrm>
                <a:off x="5643164" y="1988182"/>
                <a:ext cx="83880" cy="19800"/>
              </p14:xfrm>
            </p:contentPart>
          </mc:Choice>
          <mc:Fallback>
            <p:pic>
              <p:nvPicPr>
                <p:cNvPr id="92" name="Freihand 91">
                  <a:extLst>
                    <a:ext uri="{FF2B5EF4-FFF2-40B4-BE49-F238E27FC236}">
                      <a16:creationId xmlns:a16="http://schemas.microsoft.com/office/drawing/2014/main" id="{3815B20E-1C1A-E85C-D3DB-1D9D9FA01B93}"/>
                    </a:ext>
                  </a:extLst>
                </p:cNvPr>
                <p:cNvPicPr/>
                <p:nvPr/>
              </p:nvPicPr>
              <p:blipFill>
                <a:blip r:embed="rId111"/>
                <a:stretch>
                  <a:fillRect/>
                </a:stretch>
              </p:blipFill>
              <p:spPr>
                <a:xfrm>
                  <a:off x="5634164" y="1979182"/>
                  <a:ext cx="101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3" name="Freihand 92">
                  <a:extLst>
                    <a:ext uri="{FF2B5EF4-FFF2-40B4-BE49-F238E27FC236}">
                      <a16:creationId xmlns:a16="http://schemas.microsoft.com/office/drawing/2014/main" id="{C18D5424-FE06-C12A-A399-50D062D84445}"/>
                    </a:ext>
                  </a:extLst>
                </p14:cNvPr>
                <p14:cNvContentPartPr/>
                <p14:nvPr/>
              </p14:nvContentPartPr>
              <p14:xfrm>
                <a:off x="5809124" y="1802062"/>
                <a:ext cx="140400" cy="221040"/>
              </p14:xfrm>
            </p:contentPart>
          </mc:Choice>
          <mc:Fallback>
            <p:pic>
              <p:nvPicPr>
                <p:cNvPr id="93" name="Freihand 92">
                  <a:extLst>
                    <a:ext uri="{FF2B5EF4-FFF2-40B4-BE49-F238E27FC236}">
                      <a16:creationId xmlns:a16="http://schemas.microsoft.com/office/drawing/2014/main" id="{C18D5424-FE06-C12A-A399-50D062D84445}"/>
                    </a:ext>
                  </a:extLst>
                </p:cNvPr>
                <p:cNvPicPr/>
                <p:nvPr/>
              </p:nvPicPr>
              <p:blipFill>
                <a:blip r:embed="rId113"/>
                <a:stretch>
                  <a:fillRect/>
                </a:stretch>
              </p:blipFill>
              <p:spPr>
                <a:xfrm>
                  <a:off x="5800124" y="1793062"/>
                  <a:ext cx="1580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4" name="Freihand 93">
                  <a:extLst>
                    <a:ext uri="{FF2B5EF4-FFF2-40B4-BE49-F238E27FC236}">
                      <a16:creationId xmlns:a16="http://schemas.microsoft.com/office/drawing/2014/main" id="{ABBAB733-B97A-73D8-04B1-076ECE6A1FD0}"/>
                    </a:ext>
                  </a:extLst>
                </p14:cNvPr>
                <p14:cNvContentPartPr/>
                <p14:nvPr/>
              </p14:nvContentPartPr>
              <p14:xfrm>
                <a:off x="6006044" y="1894222"/>
                <a:ext cx="32400" cy="95400"/>
              </p14:xfrm>
            </p:contentPart>
          </mc:Choice>
          <mc:Fallback>
            <p:pic>
              <p:nvPicPr>
                <p:cNvPr id="94" name="Freihand 93">
                  <a:extLst>
                    <a:ext uri="{FF2B5EF4-FFF2-40B4-BE49-F238E27FC236}">
                      <a16:creationId xmlns:a16="http://schemas.microsoft.com/office/drawing/2014/main" id="{ABBAB733-B97A-73D8-04B1-076ECE6A1FD0}"/>
                    </a:ext>
                  </a:extLst>
                </p:cNvPr>
                <p:cNvPicPr/>
                <p:nvPr/>
              </p:nvPicPr>
              <p:blipFill>
                <a:blip r:embed="rId115"/>
                <a:stretch>
                  <a:fillRect/>
                </a:stretch>
              </p:blipFill>
              <p:spPr>
                <a:xfrm>
                  <a:off x="5997044" y="1885222"/>
                  <a:ext cx="50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5" name="Freihand 94">
                  <a:extLst>
                    <a:ext uri="{FF2B5EF4-FFF2-40B4-BE49-F238E27FC236}">
                      <a16:creationId xmlns:a16="http://schemas.microsoft.com/office/drawing/2014/main" id="{3BBB7953-608B-AD5B-45C8-1E21D37643EF}"/>
                    </a:ext>
                  </a:extLst>
                </p14:cNvPr>
                <p14:cNvContentPartPr/>
                <p14:nvPr/>
              </p14:nvContentPartPr>
              <p14:xfrm>
                <a:off x="6113324" y="1758862"/>
                <a:ext cx="222480" cy="228960"/>
              </p14:xfrm>
            </p:contentPart>
          </mc:Choice>
          <mc:Fallback>
            <p:pic>
              <p:nvPicPr>
                <p:cNvPr id="95" name="Freihand 94">
                  <a:extLst>
                    <a:ext uri="{FF2B5EF4-FFF2-40B4-BE49-F238E27FC236}">
                      <a16:creationId xmlns:a16="http://schemas.microsoft.com/office/drawing/2014/main" id="{3BBB7953-608B-AD5B-45C8-1E21D37643EF}"/>
                    </a:ext>
                  </a:extLst>
                </p:cNvPr>
                <p:cNvPicPr/>
                <p:nvPr/>
              </p:nvPicPr>
              <p:blipFill>
                <a:blip r:embed="rId117"/>
                <a:stretch>
                  <a:fillRect/>
                </a:stretch>
              </p:blipFill>
              <p:spPr>
                <a:xfrm>
                  <a:off x="6104684" y="1750222"/>
                  <a:ext cx="2401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6" name="Freihand 95">
                  <a:extLst>
                    <a:ext uri="{FF2B5EF4-FFF2-40B4-BE49-F238E27FC236}">
                      <a16:creationId xmlns:a16="http://schemas.microsoft.com/office/drawing/2014/main" id="{CEEBE85D-FA21-47C0-68CA-7FDF1A45846B}"/>
                    </a:ext>
                  </a:extLst>
                </p14:cNvPr>
                <p14:cNvContentPartPr/>
                <p14:nvPr/>
              </p14:nvContentPartPr>
              <p14:xfrm>
                <a:off x="6387644" y="1731142"/>
                <a:ext cx="374400" cy="167040"/>
              </p14:xfrm>
            </p:contentPart>
          </mc:Choice>
          <mc:Fallback>
            <p:pic>
              <p:nvPicPr>
                <p:cNvPr id="96" name="Freihand 95">
                  <a:extLst>
                    <a:ext uri="{FF2B5EF4-FFF2-40B4-BE49-F238E27FC236}">
                      <a16:creationId xmlns:a16="http://schemas.microsoft.com/office/drawing/2014/main" id="{CEEBE85D-FA21-47C0-68CA-7FDF1A45846B}"/>
                    </a:ext>
                  </a:extLst>
                </p:cNvPr>
                <p:cNvPicPr/>
                <p:nvPr/>
              </p:nvPicPr>
              <p:blipFill>
                <a:blip r:embed="rId119"/>
                <a:stretch>
                  <a:fillRect/>
                </a:stretch>
              </p:blipFill>
              <p:spPr>
                <a:xfrm>
                  <a:off x="6378644" y="1722502"/>
                  <a:ext cx="392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7" name="Freihand 96">
                  <a:extLst>
                    <a:ext uri="{FF2B5EF4-FFF2-40B4-BE49-F238E27FC236}">
                      <a16:creationId xmlns:a16="http://schemas.microsoft.com/office/drawing/2014/main" id="{BC75CC5C-CCC7-E860-E018-81D1D0E4175A}"/>
                    </a:ext>
                  </a:extLst>
                </p14:cNvPr>
                <p14:cNvContentPartPr/>
                <p14:nvPr/>
              </p14:nvContentPartPr>
              <p14:xfrm>
                <a:off x="6761684" y="1726102"/>
                <a:ext cx="23040" cy="50400"/>
              </p14:xfrm>
            </p:contentPart>
          </mc:Choice>
          <mc:Fallback>
            <p:pic>
              <p:nvPicPr>
                <p:cNvPr id="97" name="Freihand 96">
                  <a:extLst>
                    <a:ext uri="{FF2B5EF4-FFF2-40B4-BE49-F238E27FC236}">
                      <a16:creationId xmlns:a16="http://schemas.microsoft.com/office/drawing/2014/main" id="{BC75CC5C-CCC7-E860-E018-81D1D0E4175A}"/>
                    </a:ext>
                  </a:extLst>
                </p:cNvPr>
                <p:cNvPicPr/>
                <p:nvPr/>
              </p:nvPicPr>
              <p:blipFill>
                <a:blip r:embed="rId121"/>
                <a:stretch>
                  <a:fillRect/>
                </a:stretch>
              </p:blipFill>
              <p:spPr>
                <a:xfrm>
                  <a:off x="6753044" y="1717102"/>
                  <a:ext cx="40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8" name="Freihand 97">
                  <a:extLst>
                    <a:ext uri="{FF2B5EF4-FFF2-40B4-BE49-F238E27FC236}">
                      <a16:creationId xmlns:a16="http://schemas.microsoft.com/office/drawing/2014/main" id="{C1F29887-A22B-0108-7E20-D0D0A0445D42}"/>
                    </a:ext>
                  </a:extLst>
                </p14:cNvPr>
                <p14:cNvContentPartPr/>
                <p14:nvPr/>
              </p14:nvContentPartPr>
              <p14:xfrm>
                <a:off x="6825764" y="1840942"/>
                <a:ext cx="320760" cy="56160"/>
              </p14:xfrm>
            </p:contentPart>
          </mc:Choice>
          <mc:Fallback>
            <p:pic>
              <p:nvPicPr>
                <p:cNvPr id="98" name="Freihand 97">
                  <a:extLst>
                    <a:ext uri="{FF2B5EF4-FFF2-40B4-BE49-F238E27FC236}">
                      <a16:creationId xmlns:a16="http://schemas.microsoft.com/office/drawing/2014/main" id="{C1F29887-A22B-0108-7E20-D0D0A0445D42}"/>
                    </a:ext>
                  </a:extLst>
                </p:cNvPr>
                <p:cNvPicPr/>
                <p:nvPr/>
              </p:nvPicPr>
              <p:blipFill>
                <a:blip r:embed="rId123"/>
                <a:stretch>
                  <a:fillRect/>
                </a:stretch>
              </p:blipFill>
              <p:spPr>
                <a:xfrm>
                  <a:off x="6817124" y="1832302"/>
                  <a:ext cx="338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9" name="Freihand 98">
                  <a:extLst>
                    <a:ext uri="{FF2B5EF4-FFF2-40B4-BE49-F238E27FC236}">
                      <a16:creationId xmlns:a16="http://schemas.microsoft.com/office/drawing/2014/main" id="{F45D460C-528A-32B5-EC37-952F70E0DF8C}"/>
                    </a:ext>
                  </a:extLst>
                </p14:cNvPr>
                <p14:cNvContentPartPr/>
                <p14:nvPr/>
              </p14:nvContentPartPr>
              <p14:xfrm>
                <a:off x="5819564" y="1695142"/>
                <a:ext cx="14760" cy="11160"/>
              </p14:xfrm>
            </p:contentPart>
          </mc:Choice>
          <mc:Fallback>
            <p:pic>
              <p:nvPicPr>
                <p:cNvPr id="99" name="Freihand 98">
                  <a:extLst>
                    <a:ext uri="{FF2B5EF4-FFF2-40B4-BE49-F238E27FC236}">
                      <a16:creationId xmlns:a16="http://schemas.microsoft.com/office/drawing/2014/main" id="{F45D460C-528A-32B5-EC37-952F70E0DF8C}"/>
                    </a:ext>
                  </a:extLst>
                </p:cNvPr>
                <p:cNvPicPr/>
                <p:nvPr/>
              </p:nvPicPr>
              <p:blipFill>
                <a:blip r:embed="rId125"/>
                <a:stretch>
                  <a:fillRect/>
                </a:stretch>
              </p:blipFill>
              <p:spPr>
                <a:xfrm>
                  <a:off x="5810924" y="1686142"/>
                  <a:ext cx="324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4" name="Freihand 103">
                  <a:extLst>
                    <a:ext uri="{FF2B5EF4-FFF2-40B4-BE49-F238E27FC236}">
                      <a16:creationId xmlns:a16="http://schemas.microsoft.com/office/drawing/2014/main" id="{2851FAFD-9C99-793C-EDCF-24BF3B285FD8}"/>
                    </a:ext>
                  </a:extLst>
                </p14:cNvPr>
                <p14:cNvContentPartPr/>
                <p14:nvPr/>
              </p14:nvContentPartPr>
              <p14:xfrm>
                <a:off x="2128484" y="2471302"/>
                <a:ext cx="6271920" cy="3109680"/>
              </p14:xfrm>
            </p:contentPart>
          </mc:Choice>
          <mc:Fallback>
            <p:pic>
              <p:nvPicPr>
                <p:cNvPr id="104" name="Freihand 103">
                  <a:extLst>
                    <a:ext uri="{FF2B5EF4-FFF2-40B4-BE49-F238E27FC236}">
                      <a16:creationId xmlns:a16="http://schemas.microsoft.com/office/drawing/2014/main" id="{2851FAFD-9C99-793C-EDCF-24BF3B285FD8}"/>
                    </a:ext>
                  </a:extLst>
                </p:cNvPr>
                <p:cNvPicPr/>
                <p:nvPr/>
              </p:nvPicPr>
              <p:blipFill>
                <a:blip r:embed="rId127"/>
                <a:stretch>
                  <a:fillRect/>
                </a:stretch>
              </p:blipFill>
              <p:spPr>
                <a:xfrm>
                  <a:off x="2119844" y="2462302"/>
                  <a:ext cx="6289560" cy="3127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5" name="Freihand 104">
                  <a:extLst>
                    <a:ext uri="{FF2B5EF4-FFF2-40B4-BE49-F238E27FC236}">
                      <a16:creationId xmlns:a16="http://schemas.microsoft.com/office/drawing/2014/main" id="{BDF7004C-581E-46CD-E0E6-6B5F3518C22C}"/>
                    </a:ext>
                  </a:extLst>
                </p14:cNvPr>
                <p14:cNvContentPartPr/>
                <p14:nvPr/>
              </p14:nvContentPartPr>
              <p14:xfrm>
                <a:off x="7285124" y="3687742"/>
                <a:ext cx="1198800" cy="907560"/>
              </p14:xfrm>
            </p:contentPart>
          </mc:Choice>
          <mc:Fallback>
            <p:pic>
              <p:nvPicPr>
                <p:cNvPr id="105" name="Freihand 104">
                  <a:extLst>
                    <a:ext uri="{FF2B5EF4-FFF2-40B4-BE49-F238E27FC236}">
                      <a16:creationId xmlns:a16="http://schemas.microsoft.com/office/drawing/2014/main" id="{BDF7004C-581E-46CD-E0E6-6B5F3518C22C}"/>
                    </a:ext>
                  </a:extLst>
                </p:cNvPr>
                <p:cNvPicPr/>
                <p:nvPr/>
              </p:nvPicPr>
              <p:blipFill>
                <a:blip r:embed="rId129"/>
                <a:stretch>
                  <a:fillRect/>
                </a:stretch>
              </p:blipFill>
              <p:spPr>
                <a:xfrm>
                  <a:off x="7276124" y="3678742"/>
                  <a:ext cx="1216440" cy="925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7" name="Freihand 106">
                  <a:extLst>
                    <a:ext uri="{FF2B5EF4-FFF2-40B4-BE49-F238E27FC236}">
                      <a16:creationId xmlns:a16="http://schemas.microsoft.com/office/drawing/2014/main" id="{2565F8A7-4C28-0C20-0386-525BE4ECC5A4}"/>
                    </a:ext>
                  </a:extLst>
                </p14:cNvPr>
                <p14:cNvContentPartPr/>
                <p14:nvPr/>
              </p14:nvContentPartPr>
              <p14:xfrm>
                <a:off x="6800564" y="1980982"/>
                <a:ext cx="336960" cy="394200"/>
              </p14:xfrm>
            </p:contentPart>
          </mc:Choice>
          <mc:Fallback>
            <p:pic>
              <p:nvPicPr>
                <p:cNvPr id="107" name="Freihand 106">
                  <a:extLst>
                    <a:ext uri="{FF2B5EF4-FFF2-40B4-BE49-F238E27FC236}">
                      <a16:creationId xmlns:a16="http://schemas.microsoft.com/office/drawing/2014/main" id="{2565F8A7-4C28-0C20-0386-525BE4ECC5A4}"/>
                    </a:ext>
                  </a:extLst>
                </p:cNvPr>
                <p:cNvPicPr/>
                <p:nvPr/>
              </p:nvPicPr>
              <p:blipFill>
                <a:blip r:embed="rId131"/>
                <a:stretch>
                  <a:fillRect/>
                </a:stretch>
              </p:blipFill>
              <p:spPr>
                <a:xfrm>
                  <a:off x="6791564" y="1971982"/>
                  <a:ext cx="35460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8" name="Freihand 107">
                  <a:extLst>
                    <a:ext uri="{FF2B5EF4-FFF2-40B4-BE49-F238E27FC236}">
                      <a16:creationId xmlns:a16="http://schemas.microsoft.com/office/drawing/2014/main" id="{6D589CDE-9E7E-783F-870E-92576139A21A}"/>
                    </a:ext>
                  </a:extLst>
                </p14:cNvPr>
                <p14:cNvContentPartPr/>
                <p14:nvPr/>
              </p14:nvContentPartPr>
              <p14:xfrm>
                <a:off x="6920084" y="2141182"/>
                <a:ext cx="282600" cy="382320"/>
              </p14:xfrm>
            </p:contentPart>
          </mc:Choice>
          <mc:Fallback>
            <p:pic>
              <p:nvPicPr>
                <p:cNvPr id="108" name="Freihand 107">
                  <a:extLst>
                    <a:ext uri="{FF2B5EF4-FFF2-40B4-BE49-F238E27FC236}">
                      <a16:creationId xmlns:a16="http://schemas.microsoft.com/office/drawing/2014/main" id="{6D589CDE-9E7E-783F-870E-92576139A21A}"/>
                    </a:ext>
                  </a:extLst>
                </p:cNvPr>
                <p:cNvPicPr/>
                <p:nvPr/>
              </p:nvPicPr>
              <p:blipFill>
                <a:blip r:embed="rId133"/>
                <a:stretch>
                  <a:fillRect/>
                </a:stretch>
              </p:blipFill>
              <p:spPr>
                <a:xfrm>
                  <a:off x="6911444" y="2132542"/>
                  <a:ext cx="300240" cy="399960"/>
                </a:xfrm>
                <a:prstGeom prst="rect">
                  <a:avLst/>
                </a:prstGeom>
              </p:spPr>
            </p:pic>
          </mc:Fallback>
        </mc:AlternateContent>
      </p:grpSp>
    </p:spTree>
    <p:extLst>
      <p:ext uri="{BB962C8B-B14F-4D97-AF65-F5344CB8AC3E}">
        <p14:creationId xmlns:p14="http://schemas.microsoft.com/office/powerpoint/2010/main" val="213762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feld 43">
            <a:extLst>
              <a:ext uri="{FF2B5EF4-FFF2-40B4-BE49-F238E27FC236}">
                <a16:creationId xmlns:a16="http://schemas.microsoft.com/office/drawing/2014/main" id="{1A22598E-5425-4A36-864D-2F46D2F31408}"/>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5DE82FD-E3DD-4E0B-AEA7-F13746C2B8D5}"/>
              </a:ext>
            </a:extLst>
          </p:cNvPr>
          <p:cNvSpPr txBox="1"/>
          <p:nvPr/>
        </p:nvSpPr>
        <p:spPr>
          <a:xfrm>
            <a:off x="39330" y="755073"/>
            <a:ext cx="12088760" cy="99752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Aufgrund</a:t>
            </a:r>
            <a:r>
              <a:rPr lang="en-US" dirty="0">
                <a:latin typeface="Times New Roman" panose="02020603050405020304" pitchFamily="18" charset="0"/>
                <a:cs typeface="Times New Roman" panose="02020603050405020304" pitchFamily="18" charset="0"/>
              </a:rPr>
              <a:t> der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strikten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Annahmen</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Modell und </a:t>
            </a:r>
            <a:r>
              <a:rPr lang="en-US" dirty="0" err="1">
                <a:latin typeface="Times New Roman" panose="02020603050405020304" pitchFamily="18" charset="0"/>
                <a:cs typeface="Times New Roman" panose="02020603050405020304" pitchFamily="18" charset="0"/>
              </a:rPr>
              <a:t>dem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funktionalen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Zusammenhang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über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lineare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Produktionsfunktion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erscheint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auch</a:t>
            </a:r>
            <a:r>
              <a:rPr lang="en-US" dirty="0">
                <a:latin typeface="Times New Roman" panose="02020603050405020304" pitchFamily="18" charset="0"/>
                <a:cs typeface="Times New Roman" panose="02020603050405020304" pitchFamily="18" charset="0"/>
              </a:rPr>
              <a:t> das Modell </a:t>
            </a:r>
            <a:r>
              <a:rPr lang="en-US" dirty="0" err="1">
                <a:latin typeface="Times New Roman" panose="02020603050405020304" pitchFamily="18" charset="0"/>
                <a:cs typeface="Times New Roman" panose="02020603050405020304" pitchFamily="18" charset="0"/>
              </a:rPr>
              <a:t>sehr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einfach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Unterschätzen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nicht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Schwierigkeit</a:t>
            </a:r>
            <a:r>
              <a:rPr lang="en-US" dirty="0">
                <a:latin typeface="Times New Roman" panose="02020603050405020304" pitchFamily="18" charset="0"/>
                <a:cs typeface="Times New Roman" panose="02020603050405020304" pitchFamily="18" charset="0"/>
              </a:rPr>
              <a:t>, die </a:t>
            </a:r>
            <a:r>
              <a:rPr lang="en-US" dirty="0" err="1">
                <a:latin typeface="Times New Roman" panose="02020603050405020304" pitchFamily="18" charset="0"/>
                <a:cs typeface="Times New Roman" panose="02020603050405020304" pitchFamily="18" charset="0"/>
              </a:rPr>
              <a:t>dahinter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steht</a:t>
            </a:r>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F5DE82FD-E3DD-4E0B-AEA7-F13746C2B8D5}"/>
              </a:ext>
            </a:extLst>
          </p:cNvPr>
          <p:cNvSpPr txBox="1"/>
          <p:nvPr/>
        </p:nvSpPr>
        <p:spPr>
          <a:xfrm>
            <a:off x="990599" y="1385221"/>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atin typeface="Times New Roman" panose="02020603050405020304" pitchFamily="18" charset="0"/>
                <a:cs typeface="Times New Roman" panose="02020603050405020304" pitchFamily="18" charset="0"/>
              </a:rPr>
              <a:t>Eine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Ankedote</a:t>
            </a:r>
            <a:r>
              <a:rPr lang="en-US" dirty="0">
                <a:latin typeface="Times New Roman" panose="02020603050405020304" pitchFamily="18" charset="0"/>
                <a:cs typeface="Times New Roman" panose="02020603050405020304" pitchFamily="18" charset="0"/>
              </a:rPr>
              <a:t> von Paul Samuelson (2. </a:t>
            </a:r>
            <a:r>
              <a:rPr lang="en-US" dirty="0" err="1">
                <a:latin typeface="Times New Roman" panose="02020603050405020304" pitchFamily="18" charset="0"/>
                <a:cs typeface="Times New Roman" panose="02020603050405020304" pitchFamily="18" charset="0"/>
              </a:rPr>
              <a:t>Nobelpreisträger</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Wirtschaftswissenschaften</a:t>
            </a:r>
            <a:r>
              <a:rPr lang="en-US" dirty="0">
                <a:latin typeface="Times New Roman" panose="02020603050405020304" pitchFamily="18" charset="0"/>
                <a:cs typeface="Times New Roman" panose="02020603050405020304" pitchFamily="18" charset="0"/>
              </a:rPr>
              <a:t> 1970): </a:t>
            </a:r>
          </a:p>
        </p:txBody>
      </p:sp>
      <p:sp>
        <p:nvSpPr>
          <p:cNvPr id="48" name="TextBox 39">
            <a:extLst>
              <a:ext uri="{FF2B5EF4-FFF2-40B4-BE49-F238E27FC236}">
                <a16:creationId xmlns:a16="http://schemas.microsoft.com/office/drawing/2014/main" id="{F5DE82FD-E3DD-4E0B-AEA7-F13746C2B8D5}"/>
              </a:ext>
            </a:extLst>
          </p:cNvPr>
          <p:cNvSpPr txBox="1"/>
          <p:nvPr/>
        </p:nvSpPr>
        <p:spPr>
          <a:xfrm>
            <a:off x="39331" y="1752600"/>
            <a:ext cx="12088759" cy="1487129"/>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i="1" dirty="0" err="1">
                <a:latin typeface="Times New Roman" panose="02020603050405020304" pitchFamily="18" charset="0"/>
                <a:cs typeface="Times New Roman" panose="02020603050405020304" pitchFamily="18" charset="0"/>
              </a:rPr>
              <a:t>Ulam</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Mitentwickler</a:t>
            </a:r>
            <a:r>
              <a:rPr lang="en-US" i="1" dirty="0">
                <a:latin typeface="Times New Roman" panose="02020603050405020304" pitchFamily="18" charset="0"/>
                <a:cs typeface="Times New Roman" panose="02020603050405020304" pitchFamily="18" charset="0"/>
              </a:rPr>
              <a:t> der </a:t>
            </a:r>
            <a:r>
              <a:rPr lang="en-US" i="1" dirty="0" err="1">
                <a:latin typeface="Times New Roman" panose="02020603050405020304" pitchFamily="18" charset="0"/>
                <a:cs typeface="Times New Roman" panose="02020603050405020304" pitchFamily="18" charset="0"/>
              </a:rPr>
              <a:t>Wasserstoffombe</a:t>
            </a:r>
            <a:r>
              <a:rPr lang="en-US" i="1" dirty="0">
                <a:latin typeface="Times New Roman" panose="02020603050405020304" pitchFamily="18" charset="0"/>
                <a:cs typeface="Times New Roman" panose="02020603050405020304" pitchFamily="18" charset="0"/>
              </a:rPr>
              <a:t>) to "name me one proposition in all of the social sciences which is both true and non-trivial." It was several years later than he thought of the correct response: comparative advantage. "That it is logically true need not be argued before a mathematician; that is </a:t>
            </a:r>
            <a:r>
              <a:rPr lang="en-US" i="1" dirty="0" err="1">
                <a:latin typeface="Times New Roman" panose="02020603050405020304" pitchFamily="18" charset="0"/>
                <a:cs typeface="Times New Roman" panose="02020603050405020304" pitchFamily="18" charset="0"/>
              </a:rPr>
              <a:t>is</a:t>
            </a:r>
            <a:r>
              <a:rPr lang="en-US" i="1" dirty="0">
                <a:latin typeface="Times New Roman" panose="02020603050405020304" pitchFamily="18" charset="0"/>
                <a:cs typeface="Times New Roman" panose="02020603050405020304" pitchFamily="18" charset="0"/>
              </a:rPr>
              <a:t> not trivial is attested by the thousands of important and intelligent men who have never been able to grasp the doctrine for themselves or to believe it after it was explained to them."</a:t>
            </a:r>
          </a:p>
        </p:txBody>
      </p:sp>
      <p:sp>
        <p:nvSpPr>
          <p:cNvPr id="4" name="Rechteck 3"/>
          <p:cNvSpPr/>
          <p:nvPr/>
        </p:nvSpPr>
        <p:spPr>
          <a:xfrm>
            <a:off x="382565" y="3163257"/>
            <a:ext cx="11208327" cy="461665"/>
          </a:xfrm>
          <a:prstGeom prst="rect">
            <a:avLst/>
          </a:prstGeom>
        </p:spPr>
        <p:txBody>
          <a:bodyPr wrap="square">
            <a:spAutoFit/>
          </a:bodyPr>
          <a:lstStyle/>
          <a:p>
            <a:r>
              <a:rPr lang="en-US" sz="1200" dirty="0" err="1">
                <a:solidFill>
                  <a:srgbClr val="000000"/>
                </a:solidFill>
                <a:latin typeface="Times New Roman" panose="02020603050405020304" pitchFamily="18" charset="0"/>
              </a:rPr>
              <a:t>Quelle</a:t>
            </a:r>
            <a:r>
              <a:rPr lang="en-US" sz="1200" dirty="0">
                <a:solidFill>
                  <a:srgbClr val="000000"/>
                </a:solidFill>
                <a:latin typeface="Times New Roman" panose="02020603050405020304" pitchFamily="18" charset="0"/>
              </a:rPr>
              <a:t>: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p:txBody>
      </p:sp>
      <p:sp>
        <p:nvSpPr>
          <p:cNvPr id="9" name="Rechteck 8">
            <a:extLst>
              <a:ext uri="{FF2B5EF4-FFF2-40B4-BE49-F238E27FC236}">
                <a16:creationId xmlns:a16="http://schemas.microsoft.com/office/drawing/2014/main" id="{2FEC5D28-3B8E-49F8-8AB4-77F6866189A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3E7445A-DEA7-5708-ED7D-CF305FFC548C}"/>
                  </a:ext>
                </a:extLst>
              </p14:cNvPr>
              <p14:cNvContentPartPr/>
              <p14:nvPr/>
            </p14:nvContentPartPr>
            <p14:xfrm>
              <a:off x="2742284" y="1343062"/>
              <a:ext cx="1506600" cy="488520"/>
            </p14:xfrm>
          </p:contentPart>
        </mc:Choice>
        <mc:Fallback>
          <p:pic>
            <p:nvPicPr>
              <p:cNvPr id="2" name="Freihand 1">
                <a:extLst>
                  <a:ext uri="{FF2B5EF4-FFF2-40B4-BE49-F238E27FC236}">
                    <a16:creationId xmlns:a16="http://schemas.microsoft.com/office/drawing/2014/main" id="{C3E7445A-DEA7-5708-ED7D-CF305FFC548C}"/>
                  </a:ext>
                </a:extLst>
              </p:cNvPr>
              <p:cNvPicPr/>
              <p:nvPr/>
            </p:nvPicPr>
            <p:blipFill>
              <a:blip r:embed="rId4"/>
              <a:stretch>
                <a:fillRect/>
              </a:stretch>
            </p:blipFill>
            <p:spPr>
              <a:xfrm>
                <a:off x="2733284" y="1334062"/>
                <a:ext cx="1524240" cy="506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9D15440-34A3-3681-23F3-46BB53425B81}"/>
                  </a:ext>
                </a:extLst>
              </p14:cNvPr>
              <p14:cNvContentPartPr/>
              <p14:nvPr/>
            </p14:nvContentPartPr>
            <p14:xfrm>
              <a:off x="7245884" y="2034982"/>
              <a:ext cx="1535040" cy="91800"/>
            </p14:xfrm>
          </p:contentPart>
        </mc:Choice>
        <mc:Fallback>
          <p:pic>
            <p:nvPicPr>
              <p:cNvPr id="3" name="Freihand 2">
                <a:extLst>
                  <a:ext uri="{FF2B5EF4-FFF2-40B4-BE49-F238E27FC236}">
                    <a16:creationId xmlns:a16="http://schemas.microsoft.com/office/drawing/2014/main" id="{19D15440-34A3-3681-23F3-46BB53425B81}"/>
                  </a:ext>
                </a:extLst>
              </p:cNvPr>
              <p:cNvPicPr/>
              <p:nvPr/>
            </p:nvPicPr>
            <p:blipFill>
              <a:blip r:embed="rId6"/>
              <a:stretch>
                <a:fillRect/>
              </a:stretch>
            </p:blipFill>
            <p:spPr>
              <a:xfrm>
                <a:off x="7236884" y="2026342"/>
                <a:ext cx="1552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3CF2C6D-1AB3-1CF3-D574-CCE361B43EA4}"/>
                  </a:ext>
                </a:extLst>
              </p14:cNvPr>
              <p14:cNvContentPartPr/>
              <p14:nvPr/>
            </p14:nvContentPartPr>
            <p14:xfrm>
              <a:off x="4880324" y="2566342"/>
              <a:ext cx="2164320" cy="166680"/>
            </p14:xfrm>
          </p:contentPart>
        </mc:Choice>
        <mc:Fallback>
          <p:pic>
            <p:nvPicPr>
              <p:cNvPr id="5" name="Freihand 4">
                <a:extLst>
                  <a:ext uri="{FF2B5EF4-FFF2-40B4-BE49-F238E27FC236}">
                    <a16:creationId xmlns:a16="http://schemas.microsoft.com/office/drawing/2014/main" id="{C3CF2C6D-1AB3-1CF3-D574-CCE361B43EA4}"/>
                  </a:ext>
                </a:extLst>
              </p:cNvPr>
              <p:cNvPicPr/>
              <p:nvPr/>
            </p:nvPicPr>
            <p:blipFill>
              <a:blip r:embed="rId8"/>
              <a:stretch>
                <a:fillRect/>
              </a:stretch>
            </p:blipFill>
            <p:spPr>
              <a:xfrm>
                <a:off x="4871324" y="2557702"/>
                <a:ext cx="2181960" cy="184320"/>
              </a:xfrm>
              <a:prstGeom prst="rect">
                <a:avLst/>
              </a:prstGeom>
            </p:spPr>
          </p:pic>
        </mc:Fallback>
      </mc:AlternateContent>
      <p:grpSp>
        <p:nvGrpSpPr>
          <p:cNvPr id="8" name="Gruppieren 7">
            <a:extLst>
              <a:ext uri="{FF2B5EF4-FFF2-40B4-BE49-F238E27FC236}">
                <a16:creationId xmlns:a16="http://schemas.microsoft.com/office/drawing/2014/main" id="{DD2BD24A-7D93-B862-1A55-1B5A89313EA6}"/>
              </a:ext>
            </a:extLst>
          </p:cNvPr>
          <p:cNvGrpSpPr/>
          <p:nvPr/>
        </p:nvGrpSpPr>
        <p:grpSpPr>
          <a:xfrm>
            <a:off x="205724" y="2916982"/>
            <a:ext cx="10922760" cy="318600"/>
            <a:chOff x="205724" y="2916982"/>
            <a:chExt cx="10922760" cy="31860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68FFA44A-3E5F-106C-5BD1-4156FB0AEC59}"/>
                    </a:ext>
                  </a:extLst>
                </p14:cNvPr>
                <p14:cNvContentPartPr/>
                <p14:nvPr/>
              </p14:nvContentPartPr>
              <p14:xfrm>
                <a:off x="7339124" y="2916982"/>
                <a:ext cx="3789360" cy="101160"/>
              </p14:xfrm>
            </p:contentPart>
          </mc:Choice>
          <mc:Fallback>
            <p:pic>
              <p:nvPicPr>
                <p:cNvPr id="6" name="Freihand 5">
                  <a:extLst>
                    <a:ext uri="{FF2B5EF4-FFF2-40B4-BE49-F238E27FC236}">
                      <a16:creationId xmlns:a16="http://schemas.microsoft.com/office/drawing/2014/main" id="{68FFA44A-3E5F-106C-5BD1-4156FB0AEC59}"/>
                    </a:ext>
                  </a:extLst>
                </p:cNvPr>
                <p:cNvPicPr/>
                <p:nvPr/>
              </p:nvPicPr>
              <p:blipFill>
                <a:blip r:embed="rId10"/>
                <a:stretch>
                  <a:fillRect/>
                </a:stretch>
              </p:blipFill>
              <p:spPr>
                <a:xfrm>
                  <a:off x="7330484" y="2907982"/>
                  <a:ext cx="3807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E9395FB7-6551-1B87-D917-7696C6064BC6}"/>
                    </a:ext>
                  </a:extLst>
                </p14:cNvPr>
                <p14:cNvContentPartPr/>
                <p14:nvPr/>
              </p14:nvContentPartPr>
              <p14:xfrm>
                <a:off x="205724" y="3173302"/>
                <a:ext cx="7468200" cy="62280"/>
              </p14:xfrm>
            </p:contentPart>
          </mc:Choice>
          <mc:Fallback>
            <p:pic>
              <p:nvPicPr>
                <p:cNvPr id="7" name="Freihand 6">
                  <a:extLst>
                    <a:ext uri="{FF2B5EF4-FFF2-40B4-BE49-F238E27FC236}">
                      <a16:creationId xmlns:a16="http://schemas.microsoft.com/office/drawing/2014/main" id="{E9395FB7-6551-1B87-D917-7696C6064BC6}"/>
                    </a:ext>
                  </a:extLst>
                </p:cNvPr>
                <p:cNvPicPr/>
                <p:nvPr/>
              </p:nvPicPr>
              <p:blipFill>
                <a:blip r:embed="rId12"/>
                <a:stretch>
                  <a:fillRect/>
                </a:stretch>
              </p:blipFill>
              <p:spPr>
                <a:xfrm>
                  <a:off x="196724" y="3164302"/>
                  <a:ext cx="7485840" cy="79920"/>
                </a:xfrm>
                <a:prstGeom prst="rect">
                  <a:avLst/>
                </a:prstGeom>
              </p:spPr>
            </p:pic>
          </mc:Fallback>
        </mc:AlternateContent>
      </p:grpSp>
    </p:spTree>
    <p:extLst>
      <p:ext uri="{BB962C8B-B14F-4D97-AF65-F5344CB8AC3E}">
        <p14:creationId xmlns:p14="http://schemas.microsoft.com/office/powerpoint/2010/main" val="213345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49162" y="681621"/>
            <a:ext cx="1214283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Aus den Grundlagenveranstaltungen der BWL und VWL kennen Sie das Konzept der Transformationskurve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449320" y="63909"/>
            <a:ext cx="9616885" cy="554225"/>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Transformationkurve</a:t>
            </a:r>
            <a:r>
              <a:rPr lang="de-DE" sz="3200" b="1" dirty="0">
                <a:latin typeface="Times New Roman" panose="02020603050405020304" pitchFamily="18" charset="0"/>
                <a:cs typeface="Times New Roman" panose="02020603050405020304" pitchFamily="18" charset="0"/>
              </a:rPr>
              <a:t>/Produktionsmöglichkeitskurve</a:t>
            </a:r>
          </a:p>
        </p:txBody>
      </p:sp>
      <p:sp>
        <p:nvSpPr>
          <p:cNvPr id="17" name="Textfeld 16"/>
          <p:cNvSpPr txBox="1"/>
          <p:nvPr/>
        </p:nvSpPr>
        <p:spPr>
          <a:xfrm>
            <a:off x="0" y="1125793"/>
            <a:ext cx="12142838" cy="66367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Transformationskurve:	Ort der effizienten Gütermengenkombinationen, die bei konstantem Input und 					Technologie produziert werden können. </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19" name="Textfeld 18"/>
          <p:cNvSpPr txBox="1"/>
          <p:nvPr/>
        </p:nvSpPr>
        <p:spPr>
          <a:xfrm>
            <a:off x="16993" y="1845433"/>
            <a:ext cx="12142838" cy="447368"/>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Im Allgemeinen geht man von einem konkaven Verlauf einer Transformationskurve aus</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0" name="Straight Arrow Connector 7"/>
          <p:cNvCxnSpPr/>
          <p:nvPr/>
        </p:nvCxnSpPr>
        <p:spPr>
          <a:xfrm flipV="1">
            <a:off x="421083" y="4905488"/>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9"/>
          <p:cNvCxnSpPr/>
          <p:nvPr/>
        </p:nvCxnSpPr>
        <p:spPr>
          <a:xfrm flipH="1" flipV="1">
            <a:off x="407278" y="2254835"/>
            <a:ext cx="13805" cy="266637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16"/>
          <p:cNvSpPr/>
          <p:nvPr/>
        </p:nvSpPr>
        <p:spPr>
          <a:xfrm rot="10800000" flipV="1">
            <a:off x="407279" y="2579242"/>
            <a:ext cx="3774903" cy="2326247"/>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23" name="Textfeld 22"/>
          <p:cNvSpPr txBox="1"/>
          <p:nvPr/>
        </p:nvSpPr>
        <p:spPr>
          <a:xfrm>
            <a:off x="68365" y="2437649"/>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4" name="Textfeld 23"/>
          <p:cNvSpPr txBox="1"/>
          <p:nvPr/>
        </p:nvSpPr>
        <p:spPr>
          <a:xfrm>
            <a:off x="3961641" y="4905487"/>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5" name="Textfeld 24"/>
          <p:cNvSpPr txBox="1"/>
          <p:nvPr/>
        </p:nvSpPr>
        <p:spPr>
          <a:xfrm>
            <a:off x="1928629" y="2605492"/>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6" name="Textfeld 25"/>
          <p:cNvSpPr txBox="1"/>
          <p:nvPr/>
        </p:nvSpPr>
        <p:spPr>
          <a:xfrm>
            <a:off x="1928629" y="2402720"/>
            <a:ext cx="393288" cy="673558"/>
          </a:xfrm>
          <a:prstGeom prst="rect">
            <a:avLst/>
          </a:prstGeom>
          <a:noFill/>
        </p:spPr>
        <p:txBody>
          <a:bodyPr wrap="square" rtlCol="0">
            <a:noAutofit/>
          </a:bodyPr>
          <a:lstStyle/>
          <a:p>
            <a:r>
              <a:rPr lang="de-DE" sz="5000" b="1" dirty="0">
                <a:latin typeface="Times New Roman" panose="02020603050405020304" pitchFamily="18" charset="0"/>
                <a:cs typeface="Times New Roman" panose="02020603050405020304" pitchFamily="18" charset="0"/>
              </a:rPr>
              <a:t>.</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28" name="Gerader Verbinder 27"/>
          <p:cNvCxnSpPr/>
          <p:nvPr/>
        </p:nvCxnSpPr>
        <p:spPr>
          <a:xfrm flipH="1">
            <a:off x="407278" y="3012688"/>
            <a:ext cx="1656243" cy="416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flipH="1">
            <a:off x="2088421" y="3047100"/>
            <a:ext cx="1633" cy="184721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6" name="Textfeld 45"/>
          <p:cNvSpPr txBox="1"/>
          <p:nvPr/>
        </p:nvSpPr>
        <p:spPr>
          <a:xfrm>
            <a:off x="-27251" y="2804632"/>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7" name="Textfeld 46"/>
          <p:cNvSpPr txBox="1"/>
          <p:nvPr/>
        </p:nvSpPr>
        <p:spPr>
          <a:xfrm>
            <a:off x="1768684" y="4869505"/>
            <a:ext cx="588299"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r>
              <a:rPr lang="de-DE" sz="2000" baseline="-25000" dirty="0">
                <a:latin typeface="Times New Roman" panose="02020603050405020304" pitchFamily="18" charset="0"/>
                <a:cs typeface="Times New Roman" panose="02020603050405020304" pitchFamily="18" charset="0"/>
              </a:rPr>
              <a:t>X</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2" name="Straight Arrow Connector 7"/>
          <p:cNvCxnSpPr/>
          <p:nvPr/>
        </p:nvCxnSpPr>
        <p:spPr>
          <a:xfrm flipV="1">
            <a:off x="4505685" y="6389233"/>
            <a:ext cx="4046919" cy="1571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9"/>
          <p:cNvCxnSpPr/>
          <p:nvPr/>
        </p:nvCxnSpPr>
        <p:spPr>
          <a:xfrm flipH="1" flipV="1">
            <a:off x="4543270" y="4962001"/>
            <a:ext cx="1" cy="147098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feld 53"/>
          <p:cNvSpPr txBox="1"/>
          <p:nvPr/>
        </p:nvSpPr>
        <p:spPr>
          <a:xfrm>
            <a:off x="4204683" y="5003401"/>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B</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55" name="Textfeld 54"/>
          <p:cNvSpPr txBox="1"/>
          <p:nvPr/>
        </p:nvSpPr>
        <p:spPr>
          <a:xfrm>
            <a:off x="8159316" y="6389233"/>
            <a:ext cx="393288" cy="444172"/>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A</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cxnSp>
        <p:nvCxnSpPr>
          <p:cNvPr id="58" name="Gerader Verbinder 57"/>
          <p:cNvCxnSpPr/>
          <p:nvPr/>
        </p:nvCxnSpPr>
        <p:spPr>
          <a:xfrm>
            <a:off x="4545012" y="5299883"/>
            <a:ext cx="3431853" cy="108737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4731612" y="5003401"/>
            <a:ext cx="3804383" cy="343958"/>
          </a:xfrm>
          <a:prstGeom prst="rect">
            <a:avLst/>
          </a:prstGeom>
          <a:noFill/>
        </p:spPr>
        <p:txBody>
          <a:bodyPr wrap="square" rtlCol="0">
            <a:noAutofit/>
          </a:bodyPr>
          <a:lstStyle/>
          <a:p>
            <a:r>
              <a:rPr lang="de-DE" sz="1600" dirty="0">
                <a:latin typeface="Times New Roman" panose="02020603050405020304" pitchFamily="18" charset="0"/>
                <a:cs typeface="Times New Roman" panose="02020603050405020304" pitchFamily="18" charset="0"/>
              </a:rPr>
              <a:t>Lineare Produktionstechnologie (Ricardo)</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29" name="Rechteck 28">
            <a:extLst>
              <a:ext uri="{FF2B5EF4-FFF2-40B4-BE49-F238E27FC236}">
                <a16:creationId xmlns:a16="http://schemas.microsoft.com/office/drawing/2014/main" id="{32A70918-39D4-4587-BCE8-37CB680816B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61598A4B-5233-FA06-0222-505B1C752DAD}"/>
                  </a:ext>
                </a:extLst>
              </p14:cNvPr>
              <p14:cNvContentPartPr/>
              <p14:nvPr/>
            </p14:nvContentPartPr>
            <p14:xfrm>
              <a:off x="367364" y="906415"/>
              <a:ext cx="10477440" cy="142200"/>
            </p14:xfrm>
          </p:contentPart>
        </mc:Choice>
        <mc:Fallback>
          <p:pic>
            <p:nvPicPr>
              <p:cNvPr id="2" name="Freihand 1">
                <a:extLst>
                  <a:ext uri="{FF2B5EF4-FFF2-40B4-BE49-F238E27FC236}">
                    <a16:creationId xmlns:a16="http://schemas.microsoft.com/office/drawing/2014/main" id="{61598A4B-5233-FA06-0222-505B1C752DAD}"/>
                  </a:ext>
                </a:extLst>
              </p:cNvPr>
              <p:cNvPicPr/>
              <p:nvPr/>
            </p:nvPicPr>
            <p:blipFill>
              <a:blip r:embed="rId3"/>
              <a:stretch>
                <a:fillRect/>
              </a:stretch>
            </p:blipFill>
            <p:spPr>
              <a:xfrm>
                <a:off x="358364" y="897415"/>
                <a:ext cx="104950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4AA5E2C8-B056-43D2-F649-08492378AE1C}"/>
                  </a:ext>
                </a:extLst>
              </p14:cNvPr>
              <p14:cNvContentPartPr/>
              <p14:nvPr/>
            </p14:nvContentPartPr>
            <p14:xfrm>
              <a:off x="319844" y="2508055"/>
              <a:ext cx="266760" cy="78120"/>
            </p14:xfrm>
          </p:contentPart>
        </mc:Choice>
        <mc:Fallback>
          <p:pic>
            <p:nvPicPr>
              <p:cNvPr id="5" name="Freihand 4">
                <a:extLst>
                  <a:ext uri="{FF2B5EF4-FFF2-40B4-BE49-F238E27FC236}">
                    <a16:creationId xmlns:a16="http://schemas.microsoft.com/office/drawing/2014/main" id="{4AA5E2C8-B056-43D2-F649-08492378AE1C}"/>
                  </a:ext>
                </a:extLst>
              </p:cNvPr>
              <p:cNvPicPr/>
              <p:nvPr/>
            </p:nvPicPr>
            <p:blipFill>
              <a:blip r:embed="rId5"/>
              <a:stretch>
                <a:fillRect/>
              </a:stretch>
            </p:blipFill>
            <p:spPr>
              <a:xfrm>
                <a:off x="310844" y="2499415"/>
                <a:ext cx="284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25C7F6D4-04A7-C917-AACF-95C2D76F9E6B}"/>
                  </a:ext>
                </a:extLst>
              </p14:cNvPr>
              <p14:cNvContentPartPr/>
              <p14:nvPr/>
            </p14:nvContentPartPr>
            <p14:xfrm>
              <a:off x="296444" y="2500855"/>
              <a:ext cx="267840" cy="68760"/>
            </p14:xfrm>
          </p:contentPart>
        </mc:Choice>
        <mc:Fallback>
          <p:pic>
            <p:nvPicPr>
              <p:cNvPr id="6" name="Freihand 5">
                <a:extLst>
                  <a:ext uri="{FF2B5EF4-FFF2-40B4-BE49-F238E27FC236}">
                    <a16:creationId xmlns:a16="http://schemas.microsoft.com/office/drawing/2014/main" id="{25C7F6D4-04A7-C917-AACF-95C2D76F9E6B}"/>
                  </a:ext>
                </a:extLst>
              </p:cNvPr>
              <p:cNvPicPr/>
              <p:nvPr/>
            </p:nvPicPr>
            <p:blipFill>
              <a:blip r:embed="rId7"/>
              <a:stretch>
                <a:fillRect/>
              </a:stretch>
            </p:blipFill>
            <p:spPr>
              <a:xfrm>
                <a:off x="287804" y="2491855"/>
                <a:ext cx="28548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7D752CB9-8856-C282-2224-7C441B56A8E6}"/>
                  </a:ext>
                </a:extLst>
              </p14:cNvPr>
              <p14:cNvContentPartPr/>
              <p14:nvPr/>
            </p14:nvContentPartPr>
            <p14:xfrm>
              <a:off x="4158884" y="4704415"/>
              <a:ext cx="39960" cy="354600"/>
            </p14:xfrm>
          </p:contentPart>
        </mc:Choice>
        <mc:Fallback>
          <p:pic>
            <p:nvPicPr>
              <p:cNvPr id="7" name="Freihand 6">
                <a:extLst>
                  <a:ext uri="{FF2B5EF4-FFF2-40B4-BE49-F238E27FC236}">
                    <a16:creationId xmlns:a16="http://schemas.microsoft.com/office/drawing/2014/main" id="{7D752CB9-8856-C282-2224-7C441B56A8E6}"/>
                  </a:ext>
                </a:extLst>
              </p:cNvPr>
              <p:cNvPicPr/>
              <p:nvPr/>
            </p:nvPicPr>
            <p:blipFill>
              <a:blip r:embed="rId9"/>
              <a:stretch>
                <a:fillRect/>
              </a:stretch>
            </p:blipFill>
            <p:spPr>
              <a:xfrm>
                <a:off x="4149884" y="4695415"/>
                <a:ext cx="57600" cy="372240"/>
              </a:xfrm>
              <a:prstGeom prst="rect">
                <a:avLst/>
              </a:prstGeom>
            </p:spPr>
          </p:pic>
        </mc:Fallback>
      </mc:AlternateContent>
      <p:grpSp>
        <p:nvGrpSpPr>
          <p:cNvPr id="35" name="Gruppieren 34">
            <a:extLst>
              <a:ext uri="{FF2B5EF4-FFF2-40B4-BE49-F238E27FC236}">
                <a16:creationId xmlns:a16="http://schemas.microsoft.com/office/drawing/2014/main" id="{43675593-4666-A070-64E7-7B5E01B62F60}"/>
              </a:ext>
            </a:extLst>
          </p:cNvPr>
          <p:cNvGrpSpPr/>
          <p:nvPr/>
        </p:nvGrpSpPr>
        <p:grpSpPr>
          <a:xfrm>
            <a:off x="86924" y="2427415"/>
            <a:ext cx="4204440" cy="2992680"/>
            <a:chOff x="86924" y="2427415"/>
            <a:chExt cx="4204440" cy="2992680"/>
          </a:xfrm>
        </p:grpSpPr>
        <mc:AlternateContent xmlns:mc="http://schemas.openxmlformats.org/markup-compatibility/2006">
          <mc:Choice xmlns:p14="http://schemas.microsoft.com/office/powerpoint/2010/main" Requires="p14">
            <p:contentPart p14:bwMode="auto" r:id="rId10">
              <p14:nvContentPartPr>
                <p14:cNvPr id="3" name="Freihand 2">
                  <a:extLst>
                    <a:ext uri="{FF2B5EF4-FFF2-40B4-BE49-F238E27FC236}">
                      <a16:creationId xmlns:a16="http://schemas.microsoft.com/office/drawing/2014/main" id="{E8FD851E-19FE-F876-23D4-469DF0A79CEB}"/>
                    </a:ext>
                  </a:extLst>
                </p14:cNvPr>
                <p14:cNvContentPartPr/>
                <p14:nvPr/>
              </p14:nvContentPartPr>
              <p14:xfrm>
                <a:off x="86924" y="2427415"/>
                <a:ext cx="344880" cy="456840"/>
              </p14:xfrm>
            </p:contentPart>
          </mc:Choice>
          <mc:Fallback>
            <p:pic>
              <p:nvPicPr>
                <p:cNvPr id="3" name="Freihand 2">
                  <a:extLst>
                    <a:ext uri="{FF2B5EF4-FFF2-40B4-BE49-F238E27FC236}">
                      <a16:creationId xmlns:a16="http://schemas.microsoft.com/office/drawing/2014/main" id="{E8FD851E-19FE-F876-23D4-469DF0A79CEB}"/>
                    </a:ext>
                  </a:extLst>
                </p:cNvPr>
                <p:cNvPicPr/>
                <p:nvPr/>
              </p:nvPicPr>
              <p:blipFill>
                <a:blip r:embed="rId11"/>
                <a:stretch>
                  <a:fillRect/>
                </a:stretch>
              </p:blipFill>
              <p:spPr>
                <a:xfrm>
                  <a:off x="78284" y="2418415"/>
                  <a:ext cx="36252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 name="Freihand 3">
                  <a:extLst>
                    <a:ext uri="{FF2B5EF4-FFF2-40B4-BE49-F238E27FC236}">
                      <a16:creationId xmlns:a16="http://schemas.microsoft.com/office/drawing/2014/main" id="{AE1BA6CF-6BCA-19D4-3398-FECD44A679DA}"/>
                    </a:ext>
                  </a:extLst>
                </p14:cNvPr>
                <p14:cNvContentPartPr/>
                <p14:nvPr/>
              </p14:nvContentPartPr>
              <p14:xfrm>
                <a:off x="3964484" y="4858855"/>
                <a:ext cx="326880" cy="561240"/>
              </p14:xfrm>
            </p:contentPart>
          </mc:Choice>
          <mc:Fallback>
            <p:pic>
              <p:nvPicPr>
                <p:cNvPr id="4" name="Freihand 3">
                  <a:extLst>
                    <a:ext uri="{FF2B5EF4-FFF2-40B4-BE49-F238E27FC236}">
                      <a16:creationId xmlns:a16="http://schemas.microsoft.com/office/drawing/2014/main" id="{AE1BA6CF-6BCA-19D4-3398-FECD44A679DA}"/>
                    </a:ext>
                  </a:extLst>
                </p:cNvPr>
                <p:cNvPicPr/>
                <p:nvPr/>
              </p:nvPicPr>
              <p:blipFill>
                <a:blip r:embed="rId13"/>
                <a:stretch>
                  <a:fillRect/>
                </a:stretch>
              </p:blipFill>
              <p:spPr>
                <a:xfrm>
                  <a:off x="3955484" y="4850215"/>
                  <a:ext cx="344520" cy="578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A8E48800-3518-8636-3148-F03643DD2E2C}"/>
                    </a:ext>
                  </a:extLst>
                </p14:cNvPr>
                <p14:cNvContentPartPr/>
                <p14:nvPr/>
              </p14:nvContentPartPr>
              <p14:xfrm>
                <a:off x="507044" y="5039575"/>
                <a:ext cx="268200" cy="43920"/>
              </p14:xfrm>
            </p:contentPart>
          </mc:Choice>
          <mc:Fallback>
            <p:pic>
              <p:nvPicPr>
                <p:cNvPr id="8" name="Freihand 7">
                  <a:extLst>
                    <a:ext uri="{FF2B5EF4-FFF2-40B4-BE49-F238E27FC236}">
                      <a16:creationId xmlns:a16="http://schemas.microsoft.com/office/drawing/2014/main" id="{A8E48800-3518-8636-3148-F03643DD2E2C}"/>
                    </a:ext>
                  </a:extLst>
                </p:cNvPr>
                <p:cNvPicPr/>
                <p:nvPr/>
              </p:nvPicPr>
              <p:blipFill>
                <a:blip r:embed="rId15"/>
                <a:stretch>
                  <a:fillRect/>
                </a:stretch>
              </p:blipFill>
              <p:spPr>
                <a:xfrm>
                  <a:off x="498044" y="5030575"/>
                  <a:ext cx="2858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8D952DF7-215D-4058-0C11-1F65540E8E1E}"/>
                    </a:ext>
                  </a:extLst>
                </p14:cNvPr>
                <p14:cNvContentPartPr/>
                <p14:nvPr/>
              </p14:nvContentPartPr>
              <p14:xfrm>
                <a:off x="619724" y="4972615"/>
                <a:ext cx="235080" cy="233280"/>
              </p14:xfrm>
            </p:contentPart>
          </mc:Choice>
          <mc:Fallback>
            <p:pic>
              <p:nvPicPr>
                <p:cNvPr id="9" name="Freihand 8">
                  <a:extLst>
                    <a:ext uri="{FF2B5EF4-FFF2-40B4-BE49-F238E27FC236}">
                      <a16:creationId xmlns:a16="http://schemas.microsoft.com/office/drawing/2014/main" id="{8D952DF7-215D-4058-0C11-1F65540E8E1E}"/>
                    </a:ext>
                  </a:extLst>
                </p:cNvPr>
                <p:cNvPicPr/>
                <p:nvPr/>
              </p:nvPicPr>
              <p:blipFill>
                <a:blip r:embed="rId17"/>
                <a:stretch>
                  <a:fillRect/>
                </a:stretch>
              </p:blipFill>
              <p:spPr>
                <a:xfrm>
                  <a:off x="610724" y="4963615"/>
                  <a:ext cx="2527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113F43DB-5FBB-1B64-BB1F-B3C714B254FF}"/>
                    </a:ext>
                  </a:extLst>
                </p14:cNvPr>
                <p14:cNvContentPartPr/>
                <p14:nvPr/>
              </p14:nvContentPartPr>
              <p14:xfrm>
                <a:off x="431804" y="2566735"/>
                <a:ext cx="465120" cy="92880"/>
              </p14:xfrm>
            </p:contentPart>
          </mc:Choice>
          <mc:Fallback>
            <p:pic>
              <p:nvPicPr>
                <p:cNvPr id="13" name="Freihand 12">
                  <a:extLst>
                    <a:ext uri="{FF2B5EF4-FFF2-40B4-BE49-F238E27FC236}">
                      <a16:creationId xmlns:a16="http://schemas.microsoft.com/office/drawing/2014/main" id="{113F43DB-5FBB-1B64-BB1F-B3C714B254FF}"/>
                    </a:ext>
                  </a:extLst>
                </p:cNvPr>
                <p:cNvPicPr/>
                <p:nvPr/>
              </p:nvPicPr>
              <p:blipFill>
                <a:blip r:embed="rId19"/>
                <a:stretch>
                  <a:fillRect/>
                </a:stretch>
              </p:blipFill>
              <p:spPr>
                <a:xfrm>
                  <a:off x="422804" y="2557735"/>
                  <a:ext cx="4827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084F60CD-B267-E878-CF6D-7E9A9319B5F1}"/>
                    </a:ext>
                  </a:extLst>
                </p14:cNvPr>
                <p14:cNvContentPartPr/>
                <p14:nvPr/>
              </p14:nvContentPartPr>
              <p14:xfrm>
                <a:off x="401204" y="2559175"/>
                <a:ext cx="19440" cy="252000"/>
              </p14:xfrm>
            </p:contentPart>
          </mc:Choice>
          <mc:Fallback>
            <p:pic>
              <p:nvPicPr>
                <p:cNvPr id="14" name="Freihand 13">
                  <a:extLst>
                    <a:ext uri="{FF2B5EF4-FFF2-40B4-BE49-F238E27FC236}">
                      <a16:creationId xmlns:a16="http://schemas.microsoft.com/office/drawing/2014/main" id="{084F60CD-B267-E878-CF6D-7E9A9319B5F1}"/>
                    </a:ext>
                  </a:extLst>
                </p:cNvPr>
                <p:cNvPicPr/>
                <p:nvPr/>
              </p:nvPicPr>
              <p:blipFill>
                <a:blip r:embed="rId21"/>
                <a:stretch>
                  <a:fillRect/>
                </a:stretch>
              </p:blipFill>
              <p:spPr>
                <a:xfrm>
                  <a:off x="392564" y="2550535"/>
                  <a:ext cx="370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4F5703E9-CC3B-9DC1-3DE0-EA4F24F39A5C}"/>
                    </a:ext>
                  </a:extLst>
                </p14:cNvPr>
                <p14:cNvContentPartPr/>
                <p14:nvPr/>
              </p14:nvContentPartPr>
              <p14:xfrm>
                <a:off x="354404" y="2654215"/>
                <a:ext cx="135000" cy="183600"/>
              </p14:xfrm>
            </p:contentPart>
          </mc:Choice>
          <mc:Fallback>
            <p:pic>
              <p:nvPicPr>
                <p:cNvPr id="15" name="Freihand 14">
                  <a:extLst>
                    <a:ext uri="{FF2B5EF4-FFF2-40B4-BE49-F238E27FC236}">
                      <a16:creationId xmlns:a16="http://schemas.microsoft.com/office/drawing/2014/main" id="{4F5703E9-CC3B-9DC1-3DE0-EA4F24F39A5C}"/>
                    </a:ext>
                  </a:extLst>
                </p:cNvPr>
                <p:cNvPicPr/>
                <p:nvPr/>
              </p:nvPicPr>
              <p:blipFill>
                <a:blip r:embed="rId23"/>
                <a:stretch>
                  <a:fillRect/>
                </a:stretch>
              </p:blipFill>
              <p:spPr>
                <a:xfrm>
                  <a:off x="345764" y="2645575"/>
                  <a:ext cx="1526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890048F0-9812-3F91-0398-902F1C54928D}"/>
                    </a:ext>
                  </a:extLst>
                </p14:cNvPr>
                <p14:cNvContentPartPr/>
                <p14:nvPr/>
              </p14:nvContentPartPr>
              <p14:xfrm>
                <a:off x="445484" y="2766535"/>
                <a:ext cx="485280" cy="26640"/>
              </p14:xfrm>
            </p:contentPart>
          </mc:Choice>
          <mc:Fallback>
            <p:pic>
              <p:nvPicPr>
                <p:cNvPr id="18" name="Freihand 17">
                  <a:extLst>
                    <a:ext uri="{FF2B5EF4-FFF2-40B4-BE49-F238E27FC236}">
                      <a16:creationId xmlns:a16="http://schemas.microsoft.com/office/drawing/2014/main" id="{890048F0-9812-3F91-0398-902F1C54928D}"/>
                    </a:ext>
                  </a:extLst>
                </p:cNvPr>
                <p:cNvPicPr/>
                <p:nvPr/>
              </p:nvPicPr>
              <p:blipFill>
                <a:blip r:embed="rId25"/>
                <a:stretch>
                  <a:fillRect/>
                </a:stretch>
              </p:blipFill>
              <p:spPr>
                <a:xfrm>
                  <a:off x="436844" y="2757895"/>
                  <a:ext cx="5029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Freihand 26">
                  <a:extLst>
                    <a:ext uri="{FF2B5EF4-FFF2-40B4-BE49-F238E27FC236}">
                      <a16:creationId xmlns:a16="http://schemas.microsoft.com/office/drawing/2014/main" id="{B7C75157-089A-BC60-ABA4-9FCF3398C892}"/>
                    </a:ext>
                  </a:extLst>
                </p14:cNvPr>
                <p14:cNvContentPartPr/>
                <p14:nvPr/>
              </p14:nvContentPartPr>
              <p14:xfrm>
                <a:off x="791084" y="2719015"/>
                <a:ext cx="101880" cy="153360"/>
              </p14:xfrm>
            </p:contentPart>
          </mc:Choice>
          <mc:Fallback>
            <p:pic>
              <p:nvPicPr>
                <p:cNvPr id="27" name="Freihand 26">
                  <a:extLst>
                    <a:ext uri="{FF2B5EF4-FFF2-40B4-BE49-F238E27FC236}">
                      <a16:creationId xmlns:a16="http://schemas.microsoft.com/office/drawing/2014/main" id="{B7C75157-089A-BC60-ABA4-9FCF3398C892}"/>
                    </a:ext>
                  </a:extLst>
                </p:cNvPr>
                <p:cNvPicPr/>
                <p:nvPr/>
              </p:nvPicPr>
              <p:blipFill>
                <a:blip r:embed="rId27"/>
                <a:stretch>
                  <a:fillRect/>
                </a:stretch>
              </p:blipFill>
              <p:spPr>
                <a:xfrm>
                  <a:off x="782084" y="2710375"/>
                  <a:ext cx="119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EA4B931D-2257-F3EA-26E7-4AA3DBDC503E}"/>
                    </a:ext>
                  </a:extLst>
                </p14:cNvPr>
                <p14:cNvContentPartPr/>
                <p14:nvPr/>
              </p14:nvContentPartPr>
              <p14:xfrm>
                <a:off x="873884" y="2732695"/>
                <a:ext cx="42840" cy="326880"/>
              </p14:xfrm>
            </p:contentPart>
          </mc:Choice>
          <mc:Fallback>
            <p:pic>
              <p:nvPicPr>
                <p:cNvPr id="30" name="Freihand 29">
                  <a:extLst>
                    <a:ext uri="{FF2B5EF4-FFF2-40B4-BE49-F238E27FC236}">
                      <a16:creationId xmlns:a16="http://schemas.microsoft.com/office/drawing/2014/main" id="{EA4B931D-2257-F3EA-26E7-4AA3DBDC503E}"/>
                    </a:ext>
                  </a:extLst>
                </p:cNvPr>
                <p:cNvPicPr/>
                <p:nvPr/>
              </p:nvPicPr>
              <p:blipFill>
                <a:blip r:embed="rId29"/>
                <a:stretch>
                  <a:fillRect/>
                </a:stretch>
              </p:blipFill>
              <p:spPr>
                <a:xfrm>
                  <a:off x="865244" y="2723695"/>
                  <a:ext cx="604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Freihand 30">
                  <a:extLst>
                    <a:ext uri="{FF2B5EF4-FFF2-40B4-BE49-F238E27FC236}">
                      <a16:creationId xmlns:a16="http://schemas.microsoft.com/office/drawing/2014/main" id="{23C93CAD-1E54-04A2-6D0B-A0D085FCFD86}"/>
                    </a:ext>
                  </a:extLst>
                </p14:cNvPr>
                <p14:cNvContentPartPr/>
                <p14:nvPr/>
              </p14:nvContentPartPr>
              <p14:xfrm>
                <a:off x="870644" y="3624055"/>
                <a:ext cx="57600" cy="495720"/>
              </p14:xfrm>
            </p:contentPart>
          </mc:Choice>
          <mc:Fallback>
            <p:pic>
              <p:nvPicPr>
                <p:cNvPr id="31" name="Freihand 30">
                  <a:extLst>
                    <a:ext uri="{FF2B5EF4-FFF2-40B4-BE49-F238E27FC236}">
                      <a16:creationId xmlns:a16="http://schemas.microsoft.com/office/drawing/2014/main" id="{23C93CAD-1E54-04A2-6D0B-A0D085FCFD86}"/>
                    </a:ext>
                  </a:extLst>
                </p:cNvPr>
                <p:cNvPicPr/>
                <p:nvPr/>
              </p:nvPicPr>
              <p:blipFill>
                <a:blip r:embed="rId31"/>
                <a:stretch>
                  <a:fillRect/>
                </a:stretch>
              </p:blipFill>
              <p:spPr>
                <a:xfrm>
                  <a:off x="862004" y="3615415"/>
                  <a:ext cx="75240" cy="513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Freihand 31">
                  <a:extLst>
                    <a:ext uri="{FF2B5EF4-FFF2-40B4-BE49-F238E27FC236}">
                      <a16:creationId xmlns:a16="http://schemas.microsoft.com/office/drawing/2014/main" id="{B5D10C12-C498-9318-D746-9151614F5E00}"/>
                    </a:ext>
                  </a:extLst>
                </p14:cNvPr>
                <p14:cNvContentPartPr/>
                <p14:nvPr/>
              </p14:nvContentPartPr>
              <p14:xfrm>
                <a:off x="886124" y="4557535"/>
                <a:ext cx="12240" cy="177480"/>
              </p14:xfrm>
            </p:contentPart>
          </mc:Choice>
          <mc:Fallback>
            <p:pic>
              <p:nvPicPr>
                <p:cNvPr id="32" name="Freihand 31">
                  <a:extLst>
                    <a:ext uri="{FF2B5EF4-FFF2-40B4-BE49-F238E27FC236}">
                      <a16:creationId xmlns:a16="http://schemas.microsoft.com/office/drawing/2014/main" id="{B5D10C12-C498-9318-D746-9151614F5E00}"/>
                    </a:ext>
                  </a:extLst>
                </p:cNvPr>
                <p:cNvPicPr/>
                <p:nvPr/>
              </p:nvPicPr>
              <p:blipFill>
                <a:blip r:embed="rId33"/>
                <a:stretch>
                  <a:fillRect/>
                </a:stretch>
              </p:blipFill>
              <p:spPr>
                <a:xfrm>
                  <a:off x="877484" y="4548895"/>
                  <a:ext cx="298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Freihand 33">
                  <a:extLst>
                    <a:ext uri="{FF2B5EF4-FFF2-40B4-BE49-F238E27FC236}">
                      <a16:creationId xmlns:a16="http://schemas.microsoft.com/office/drawing/2014/main" id="{49597B86-675B-AC30-FA86-4B81CFA382EC}"/>
                    </a:ext>
                  </a:extLst>
                </p14:cNvPr>
                <p14:cNvContentPartPr/>
                <p14:nvPr/>
              </p14:nvContentPartPr>
              <p14:xfrm>
                <a:off x="481484" y="2568175"/>
                <a:ext cx="3760920" cy="2390040"/>
              </p14:xfrm>
            </p:contentPart>
          </mc:Choice>
          <mc:Fallback>
            <p:pic>
              <p:nvPicPr>
                <p:cNvPr id="34" name="Freihand 33">
                  <a:extLst>
                    <a:ext uri="{FF2B5EF4-FFF2-40B4-BE49-F238E27FC236}">
                      <a16:creationId xmlns:a16="http://schemas.microsoft.com/office/drawing/2014/main" id="{49597B86-675B-AC30-FA86-4B81CFA382EC}"/>
                    </a:ext>
                  </a:extLst>
                </p:cNvPr>
                <p:cNvPicPr/>
                <p:nvPr/>
              </p:nvPicPr>
              <p:blipFill>
                <a:blip r:embed="rId35"/>
                <a:stretch>
                  <a:fillRect/>
                </a:stretch>
              </p:blipFill>
              <p:spPr>
                <a:xfrm>
                  <a:off x="472844" y="2559535"/>
                  <a:ext cx="3778560" cy="240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36" name="Freihand 35">
                <a:extLst>
                  <a:ext uri="{FF2B5EF4-FFF2-40B4-BE49-F238E27FC236}">
                    <a16:creationId xmlns:a16="http://schemas.microsoft.com/office/drawing/2014/main" id="{1D843C9F-79E4-6364-4D7F-92CC022F17BE}"/>
                  </a:ext>
                </a:extLst>
              </p14:cNvPr>
              <p14:cNvContentPartPr/>
              <p14:nvPr/>
            </p14:nvContentPartPr>
            <p14:xfrm>
              <a:off x="4688444" y="4832935"/>
              <a:ext cx="3108960" cy="695160"/>
            </p14:xfrm>
          </p:contentPart>
        </mc:Choice>
        <mc:Fallback>
          <p:pic>
            <p:nvPicPr>
              <p:cNvPr id="36" name="Freihand 35">
                <a:extLst>
                  <a:ext uri="{FF2B5EF4-FFF2-40B4-BE49-F238E27FC236}">
                    <a16:creationId xmlns:a16="http://schemas.microsoft.com/office/drawing/2014/main" id="{1D843C9F-79E4-6364-4D7F-92CC022F17BE}"/>
                  </a:ext>
                </a:extLst>
              </p:cNvPr>
              <p:cNvPicPr/>
              <p:nvPr/>
            </p:nvPicPr>
            <p:blipFill>
              <a:blip r:embed="rId37"/>
              <a:stretch>
                <a:fillRect/>
              </a:stretch>
            </p:blipFill>
            <p:spPr>
              <a:xfrm>
                <a:off x="4679444" y="4823935"/>
                <a:ext cx="3126600" cy="712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Freihand 36">
                <a:extLst>
                  <a:ext uri="{FF2B5EF4-FFF2-40B4-BE49-F238E27FC236}">
                    <a16:creationId xmlns:a16="http://schemas.microsoft.com/office/drawing/2014/main" id="{81FA0A1C-6E1F-46C0-A0C0-C5F1A5E82204}"/>
                  </a:ext>
                </a:extLst>
              </p14:cNvPr>
              <p14:cNvContentPartPr/>
              <p14:nvPr/>
            </p14:nvContentPartPr>
            <p14:xfrm>
              <a:off x="4423844" y="5277895"/>
              <a:ext cx="275760" cy="61920"/>
            </p14:xfrm>
          </p:contentPart>
        </mc:Choice>
        <mc:Fallback>
          <p:pic>
            <p:nvPicPr>
              <p:cNvPr id="37" name="Freihand 36">
                <a:extLst>
                  <a:ext uri="{FF2B5EF4-FFF2-40B4-BE49-F238E27FC236}">
                    <a16:creationId xmlns:a16="http://schemas.microsoft.com/office/drawing/2014/main" id="{81FA0A1C-6E1F-46C0-A0C0-C5F1A5E82204}"/>
                  </a:ext>
                </a:extLst>
              </p:cNvPr>
              <p:cNvPicPr/>
              <p:nvPr/>
            </p:nvPicPr>
            <p:blipFill>
              <a:blip r:embed="rId39"/>
              <a:stretch>
                <a:fillRect/>
              </a:stretch>
            </p:blipFill>
            <p:spPr>
              <a:xfrm>
                <a:off x="4414844" y="5268895"/>
                <a:ext cx="293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476EAED6-B601-A01B-8A84-D6B977195B10}"/>
                  </a:ext>
                </a:extLst>
              </p14:cNvPr>
              <p14:cNvContentPartPr/>
              <p14:nvPr/>
            </p14:nvContentPartPr>
            <p14:xfrm>
              <a:off x="4807244" y="6300655"/>
              <a:ext cx="21600" cy="191160"/>
            </p14:xfrm>
          </p:contentPart>
        </mc:Choice>
        <mc:Fallback>
          <p:pic>
            <p:nvPicPr>
              <p:cNvPr id="38" name="Freihand 37">
                <a:extLst>
                  <a:ext uri="{FF2B5EF4-FFF2-40B4-BE49-F238E27FC236}">
                    <a16:creationId xmlns:a16="http://schemas.microsoft.com/office/drawing/2014/main" id="{476EAED6-B601-A01B-8A84-D6B977195B10}"/>
                  </a:ext>
                </a:extLst>
              </p:cNvPr>
              <p:cNvPicPr/>
              <p:nvPr/>
            </p:nvPicPr>
            <p:blipFill>
              <a:blip r:embed="rId41"/>
              <a:stretch>
                <a:fillRect/>
              </a:stretch>
            </p:blipFill>
            <p:spPr>
              <a:xfrm>
                <a:off x="4798244" y="6291655"/>
                <a:ext cx="39240" cy="208800"/>
              </a:xfrm>
              <a:prstGeom prst="rect">
                <a:avLst/>
              </a:prstGeom>
            </p:spPr>
          </p:pic>
        </mc:Fallback>
      </mc:AlternateContent>
      <p:grpSp>
        <p:nvGrpSpPr>
          <p:cNvPr id="67" name="Gruppieren 66">
            <a:extLst>
              <a:ext uri="{FF2B5EF4-FFF2-40B4-BE49-F238E27FC236}">
                <a16:creationId xmlns:a16="http://schemas.microsoft.com/office/drawing/2014/main" id="{02D63CC1-4355-AF88-FB2C-85568D56BDEA}"/>
              </a:ext>
            </a:extLst>
          </p:cNvPr>
          <p:cNvGrpSpPr/>
          <p:nvPr/>
        </p:nvGrpSpPr>
        <p:grpSpPr>
          <a:xfrm>
            <a:off x="5895524" y="4389055"/>
            <a:ext cx="511200" cy="1210680"/>
            <a:chOff x="5895524" y="4389055"/>
            <a:chExt cx="511200" cy="1210680"/>
          </a:xfrm>
        </p:grpSpPr>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79D7F091-BA06-4C4B-F1C0-52F1B84BE241}"/>
                    </a:ext>
                  </a:extLst>
                </p14:cNvPr>
                <p14:cNvContentPartPr/>
                <p14:nvPr/>
              </p14:nvContentPartPr>
              <p14:xfrm>
                <a:off x="5965724" y="4389055"/>
                <a:ext cx="441000" cy="1093320"/>
              </p14:xfrm>
            </p:contentPart>
          </mc:Choice>
          <mc:Fallback>
            <p:pic>
              <p:nvPicPr>
                <p:cNvPr id="39" name="Freihand 38">
                  <a:extLst>
                    <a:ext uri="{FF2B5EF4-FFF2-40B4-BE49-F238E27FC236}">
                      <a16:creationId xmlns:a16="http://schemas.microsoft.com/office/drawing/2014/main" id="{79D7F091-BA06-4C4B-F1C0-52F1B84BE241}"/>
                    </a:ext>
                  </a:extLst>
                </p:cNvPr>
                <p:cNvPicPr/>
                <p:nvPr/>
              </p:nvPicPr>
              <p:blipFill>
                <a:blip r:embed="rId43"/>
                <a:stretch>
                  <a:fillRect/>
                </a:stretch>
              </p:blipFill>
              <p:spPr>
                <a:xfrm>
                  <a:off x="5956724" y="4380415"/>
                  <a:ext cx="458640" cy="11109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FF492CB2-36E1-252F-5734-234D0264C92B}"/>
                    </a:ext>
                  </a:extLst>
                </p14:cNvPr>
                <p14:cNvContentPartPr/>
                <p14:nvPr/>
              </p14:nvContentPartPr>
              <p14:xfrm>
                <a:off x="5895524" y="5347375"/>
                <a:ext cx="316800" cy="252360"/>
              </p14:xfrm>
            </p:contentPart>
          </mc:Choice>
          <mc:Fallback>
            <p:pic>
              <p:nvPicPr>
                <p:cNvPr id="40" name="Freihand 39">
                  <a:extLst>
                    <a:ext uri="{FF2B5EF4-FFF2-40B4-BE49-F238E27FC236}">
                      <a16:creationId xmlns:a16="http://schemas.microsoft.com/office/drawing/2014/main" id="{FF492CB2-36E1-252F-5734-234D0264C92B}"/>
                    </a:ext>
                  </a:extLst>
                </p:cNvPr>
                <p:cNvPicPr/>
                <p:nvPr/>
              </p:nvPicPr>
              <p:blipFill>
                <a:blip r:embed="rId45"/>
                <a:stretch>
                  <a:fillRect/>
                </a:stretch>
              </p:blipFill>
              <p:spPr>
                <a:xfrm>
                  <a:off x="5886524" y="5338735"/>
                  <a:ext cx="334440" cy="270000"/>
                </a:xfrm>
                <a:prstGeom prst="rect">
                  <a:avLst/>
                </a:prstGeom>
              </p:spPr>
            </p:pic>
          </mc:Fallback>
        </mc:AlternateContent>
      </p:grpSp>
      <p:grpSp>
        <p:nvGrpSpPr>
          <p:cNvPr id="117" name="Gruppieren 116">
            <a:extLst>
              <a:ext uri="{FF2B5EF4-FFF2-40B4-BE49-F238E27FC236}">
                <a16:creationId xmlns:a16="http://schemas.microsoft.com/office/drawing/2014/main" id="{5F6AB4C3-3F18-EFDA-9D23-FB5D26C8A56C}"/>
              </a:ext>
            </a:extLst>
          </p:cNvPr>
          <p:cNvGrpSpPr/>
          <p:nvPr/>
        </p:nvGrpSpPr>
        <p:grpSpPr>
          <a:xfrm>
            <a:off x="6178484" y="2203135"/>
            <a:ext cx="5859360" cy="1813680"/>
            <a:chOff x="6178484" y="2203135"/>
            <a:chExt cx="5859360" cy="1813680"/>
          </a:xfrm>
        </p:grpSpPr>
        <mc:AlternateContent xmlns:mc="http://schemas.openxmlformats.org/markup-compatibility/2006">
          <mc:Choice xmlns:p14="http://schemas.microsoft.com/office/powerpoint/2010/main" Requires="p14">
            <p:contentPart p14:bwMode="auto" r:id="rId46">
              <p14:nvContentPartPr>
                <p14:cNvPr id="41" name="Freihand 40">
                  <a:extLst>
                    <a:ext uri="{FF2B5EF4-FFF2-40B4-BE49-F238E27FC236}">
                      <a16:creationId xmlns:a16="http://schemas.microsoft.com/office/drawing/2014/main" id="{C01D4E4C-51B4-9E13-8617-D91D2626A8C8}"/>
                    </a:ext>
                  </a:extLst>
                </p14:cNvPr>
                <p14:cNvContentPartPr/>
                <p14:nvPr/>
              </p14:nvContentPartPr>
              <p14:xfrm>
                <a:off x="6178484" y="3821335"/>
                <a:ext cx="88560" cy="195480"/>
              </p14:xfrm>
            </p:contentPart>
          </mc:Choice>
          <mc:Fallback>
            <p:pic>
              <p:nvPicPr>
                <p:cNvPr id="41" name="Freihand 40">
                  <a:extLst>
                    <a:ext uri="{FF2B5EF4-FFF2-40B4-BE49-F238E27FC236}">
                      <a16:creationId xmlns:a16="http://schemas.microsoft.com/office/drawing/2014/main" id="{C01D4E4C-51B4-9E13-8617-D91D2626A8C8}"/>
                    </a:ext>
                  </a:extLst>
                </p:cNvPr>
                <p:cNvPicPr/>
                <p:nvPr/>
              </p:nvPicPr>
              <p:blipFill>
                <a:blip r:embed="rId47"/>
                <a:stretch>
                  <a:fillRect/>
                </a:stretch>
              </p:blipFill>
              <p:spPr>
                <a:xfrm>
                  <a:off x="6169844" y="3812335"/>
                  <a:ext cx="1062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A82E150C-7C22-652D-A287-F4C5099A29CE}"/>
                    </a:ext>
                  </a:extLst>
                </p14:cNvPr>
                <p14:cNvContentPartPr/>
                <p14:nvPr/>
              </p14:nvContentPartPr>
              <p14:xfrm>
                <a:off x="6335084" y="3697495"/>
                <a:ext cx="309600" cy="222120"/>
              </p14:xfrm>
            </p:contentPart>
          </mc:Choice>
          <mc:Fallback>
            <p:pic>
              <p:nvPicPr>
                <p:cNvPr id="43" name="Freihand 42">
                  <a:extLst>
                    <a:ext uri="{FF2B5EF4-FFF2-40B4-BE49-F238E27FC236}">
                      <a16:creationId xmlns:a16="http://schemas.microsoft.com/office/drawing/2014/main" id="{A82E150C-7C22-652D-A287-F4C5099A29CE}"/>
                    </a:ext>
                  </a:extLst>
                </p:cNvPr>
                <p:cNvPicPr/>
                <p:nvPr/>
              </p:nvPicPr>
              <p:blipFill>
                <a:blip r:embed="rId49"/>
                <a:stretch>
                  <a:fillRect/>
                </a:stretch>
              </p:blipFill>
              <p:spPr>
                <a:xfrm>
                  <a:off x="6326084" y="3688495"/>
                  <a:ext cx="3272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Freihand 43">
                  <a:extLst>
                    <a:ext uri="{FF2B5EF4-FFF2-40B4-BE49-F238E27FC236}">
                      <a16:creationId xmlns:a16="http://schemas.microsoft.com/office/drawing/2014/main" id="{46EB9BB7-65C3-7B83-A29D-589FFB97723C}"/>
                    </a:ext>
                  </a:extLst>
                </p14:cNvPr>
                <p14:cNvContentPartPr/>
                <p14:nvPr/>
              </p14:nvContentPartPr>
              <p14:xfrm>
                <a:off x="6566204" y="3639535"/>
                <a:ext cx="13680" cy="10080"/>
              </p14:xfrm>
            </p:contentPart>
          </mc:Choice>
          <mc:Fallback>
            <p:pic>
              <p:nvPicPr>
                <p:cNvPr id="44" name="Freihand 43">
                  <a:extLst>
                    <a:ext uri="{FF2B5EF4-FFF2-40B4-BE49-F238E27FC236}">
                      <a16:creationId xmlns:a16="http://schemas.microsoft.com/office/drawing/2014/main" id="{46EB9BB7-65C3-7B83-A29D-589FFB97723C}"/>
                    </a:ext>
                  </a:extLst>
                </p:cNvPr>
                <p:cNvPicPr/>
                <p:nvPr/>
              </p:nvPicPr>
              <p:blipFill>
                <a:blip r:embed="rId51"/>
                <a:stretch>
                  <a:fillRect/>
                </a:stretch>
              </p:blipFill>
              <p:spPr>
                <a:xfrm>
                  <a:off x="6557564" y="3630895"/>
                  <a:ext cx="31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Freihand 44">
                  <a:extLst>
                    <a:ext uri="{FF2B5EF4-FFF2-40B4-BE49-F238E27FC236}">
                      <a16:creationId xmlns:a16="http://schemas.microsoft.com/office/drawing/2014/main" id="{0C435B22-19AE-F3A2-76E9-16462DE0441D}"/>
                    </a:ext>
                  </a:extLst>
                </p14:cNvPr>
                <p14:cNvContentPartPr/>
                <p14:nvPr/>
              </p14:nvContentPartPr>
              <p14:xfrm>
                <a:off x="6710924" y="3592015"/>
                <a:ext cx="358560" cy="334440"/>
              </p14:xfrm>
            </p:contentPart>
          </mc:Choice>
          <mc:Fallback>
            <p:pic>
              <p:nvPicPr>
                <p:cNvPr id="45" name="Freihand 44">
                  <a:extLst>
                    <a:ext uri="{FF2B5EF4-FFF2-40B4-BE49-F238E27FC236}">
                      <a16:creationId xmlns:a16="http://schemas.microsoft.com/office/drawing/2014/main" id="{0C435B22-19AE-F3A2-76E9-16462DE0441D}"/>
                    </a:ext>
                  </a:extLst>
                </p:cNvPr>
                <p:cNvPicPr/>
                <p:nvPr/>
              </p:nvPicPr>
              <p:blipFill>
                <a:blip r:embed="rId53"/>
                <a:stretch>
                  <a:fillRect/>
                </a:stretch>
              </p:blipFill>
              <p:spPr>
                <a:xfrm>
                  <a:off x="6701924" y="3583015"/>
                  <a:ext cx="3762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Freihand 47">
                  <a:extLst>
                    <a:ext uri="{FF2B5EF4-FFF2-40B4-BE49-F238E27FC236}">
                      <a16:creationId xmlns:a16="http://schemas.microsoft.com/office/drawing/2014/main" id="{2CC8E007-0206-3E44-D344-E272178CB540}"/>
                    </a:ext>
                  </a:extLst>
                </p14:cNvPr>
                <p14:cNvContentPartPr/>
                <p14:nvPr/>
              </p14:nvContentPartPr>
              <p14:xfrm>
                <a:off x="7155524" y="3482215"/>
                <a:ext cx="129960" cy="324000"/>
              </p14:xfrm>
            </p:contentPart>
          </mc:Choice>
          <mc:Fallback>
            <p:pic>
              <p:nvPicPr>
                <p:cNvPr id="48" name="Freihand 47">
                  <a:extLst>
                    <a:ext uri="{FF2B5EF4-FFF2-40B4-BE49-F238E27FC236}">
                      <a16:creationId xmlns:a16="http://schemas.microsoft.com/office/drawing/2014/main" id="{2CC8E007-0206-3E44-D344-E272178CB540}"/>
                    </a:ext>
                  </a:extLst>
                </p:cNvPr>
                <p:cNvPicPr/>
                <p:nvPr/>
              </p:nvPicPr>
              <p:blipFill>
                <a:blip r:embed="rId55"/>
                <a:stretch>
                  <a:fillRect/>
                </a:stretch>
              </p:blipFill>
              <p:spPr>
                <a:xfrm>
                  <a:off x="7146884" y="3473215"/>
                  <a:ext cx="1476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Freihand 48">
                  <a:extLst>
                    <a:ext uri="{FF2B5EF4-FFF2-40B4-BE49-F238E27FC236}">
                      <a16:creationId xmlns:a16="http://schemas.microsoft.com/office/drawing/2014/main" id="{F014D58D-CB78-7681-9391-5E8C69468277}"/>
                    </a:ext>
                  </a:extLst>
                </p14:cNvPr>
                <p14:cNvContentPartPr/>
                <p14:nvPr/>
              </p14:nvContentPartPr>
              <p14:xfrm>
                <a:off x="7491044" y="3349375"/>
                <a:ext cx="262440" cy="109800"/>
              </p14:xfrm>
            </p:contentPart>
          </mc:Choice>
          <mc:Fallback>
            <p:pic>
              <p:nvPicPr>
                <p:cNvPr id="49" name="Freihand 48">
                  <a:extLst>
                    <a:ext uri="{FF2B5EF4-FFF2-40B4-BE49-F238E27FC236}">
                      <a16:creationId xmlns:a16="http://schemas.microsoft.com/office/drawing/2014/main" id="{F014D58D-CB78-7681-9391-5E8C69468277}"/>
                    </a:ext>
                  </a:extLst>
                </p:cNvPr>
                <p:cNvPicPr/>
                <p:nvPr/>
              </p:nvPicPr>
              <p:blipFill>
                <a:blip r:embed="rId57"/>
                <a:stretch>
                  <a:fillRect/>
                </a:stretch>
              </p:blipFill>
              <p:spPr>
                <a:xfrm>
                  <a:off x="7482044" y="3340735"/>
                  <a:ext cx="280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Freihand 49">
                  <a:extLst>
                    <a:ext uri="{FF2B5EF4-FFF2-40B4-BE49-F238E27FC236}">
                      <a16:creationId xmlns:a16="http://schemas.microsoft.com/office/drawing/2014/main" id="{8246C858-ECAA-BBF3-8371-EF8D9626E0FF}"/>
                    </a:ext>
                  </a:extLst>
                </p14:cNvPr>
                <p14:cNvContentPartPr/>
                <p14:nvPr/>
              </p14:nvContentPartPr>
              <p14:xfrm>
                <a:off x="7756004" y="3104215"/>
                <a:ext cx="118440" cy="278280"/>
              </p14:xfrm>
            </p:contentPart>
          </mc:Choice>
          <mc:Fallback>
            <p:pic>
              <p:nvPicPr>
                <p:cNvPr id="50" name="Freihand 49">
                  <a:extLst>
                    <a:ext uri="{FF2B5EF4-FFF2-40B4-BE49-F238E27FC236}">
                      <a16:creationId xmlns:a16="http://schemas.microsoft.com/office/drawing/2014/main" id="{8246C858-ECAA-BBF3-8371-EF8D9626E0FF}"/>
                    </a:ext>
                  </a:extLst>
                </p:cNvPr>
                <p:cNvPicPr/>
                <p:nvPr/>
              </p:nvPicPr>
              <p:blipFill>
                <a:blip r:embed="rId59"/>
                <a:stretch>
                  <a:fillRect/>
                </a:stretch>
              </p:blipFill>
              <p:spPr>
                <a:xfrm>
                  <a:off x="7747364" y="3095575"/>
                  <a:ext cx="13608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Freihand 50">
                  <a:extLst>
                    <a:ext uri="{FF2B5EF4-FFF2-40B4-BE49-F238E27FC236}">
                      <a16:creationId xmlns:a16="http://schemas.microsoft.com/office/drawing/2014/main" id="{B3F060CC-0F50-CC26-D667-DF075C100EB5}"/>
                    </a:ext>
                  </a:extLst>
                </p14:cNvPr>
                <p14:cNvContentPartPr/>
                <p14:nvPr/>
              </p14:nvContentPartPr>
              <p14:xfrm>
                <a:off x="7883804" y="3160375"/>
                <a:ext cx="128520" cy="154800"/>
              </p14:xfrm>
            </p:contentPart>
          </mc:Choice>
          <mc:Fallback>
            <p:pic>
              <p:nvPicPr>
                <p:cNvPr id="51" name="Freihand 50">
                  <a:extLst>
                    <a:ext uri="{FF2B5EF4-FFF2-40B4-BE49-F238E27FC236}">
                      <a16:creationId xmlns:a16="http://schemas.microsoft.com/office/drawing/2014/main" id="{B3F060CC-0F50-CC26-D667-DF075C100EB5}"/>
                    </a:ext>
                  </a:extLst>
                </p:cNvPr>
                <p:cNvPicPr/>
                <p:nvPr/>
              </p:nvPicPr>
              <p:blipFill>
                <a:blip r:embed="rId61"/>
                <a:stretch>
                  <a:fillRect/>
                </a:stretch>
              </p:blipFill>
              <p:spPr>
                <a:xfrm>
                  <a:off x="7874804" y="3151735"/>
                  <a:ext cx="146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6" name="Freihand 55">
                  <a:extLst>
                    <a:ext uri="{FF2B5EF4-FFF2-40B4-BE49-F238E27FC236}">
                      <a16:creationId xmlns:a16="http://schemas.microsoft.com/office/drawing/2014/main" id="{B8714C86-60AE-E92F-4206-7EB5CA6EBEE4}"/>
                    </a:ext>
                  </a:extLst>
                </p14:cNvPr>
                <p14:cNvContentPartPr/>
                <p14:nvPr/>
              </p14:nvContentPartPr>
              <p14:xfrm>
                <a:off x="8021684" y="3120055"/>
                <a:ext cx="63360" cy="304920"/>
              </p14:xfrm>
            </p:contentPart>
          </mc:Choice>
          <mc:Fallback>
            <p:pic>
              <p:nvPicPr>
                <p:cNvPr id="56" name="Freihand 55">
                  <a:extLst>
                    <a:ext uri="{FF2B5EF4-FFF2-40B4-BE49-F238E27FC236}">
                      <a16:creationId xmlns:a16="http://schemas.microsoft.com/office/drawing/2014/main" id="{B8714C86-60AE-E92F-4206-7EB5CA6EBEE4}"/>
                    </a:ext>
                  </a:extLst>
                </p:cNvPr>
                <p:cNvPicPr/>
                <p:nvPr/>
              </p:nvPicPr>
              <p:blipFill>
                <a:blip r:embed="rId63"/>
                <a:stretch>
                  <a:fillRect/>
                </a:stretch>
              </p:blipFill>
              <p:spPr>
                <a:xfrm>
                  <a:off x="8013044" y="3111055"/>
                  <a:ext cx="810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7" name="Freihand 56">
                  <a:extLst>
                    <a:ext uri="{FF2B5EF4-FFF2-40B4-BE49-F238E27FC236}">
                      <a16:creationId xmlns:a16="http://schemas.microsoft.com/office/drawing/2014/main" id="{BC230645-F8B2-C7AB-D8AA-F45EB2A76766}"/>
                    </a:ext>
                  </a:extLst>
                </p14:cNvPr>
                <p14:cNvContentPartPr/>
                <p14:nvPr/>
              </p14:nvContentPartPr>
              <p14:xfrm>
                <a:off x="8125364" y="3065335"/>
                <a:ext cx="153720" cy="155880"/>
              </p14:xfrm>
            </p:contentPart>
          </mc:Choice>
          <mc:Fallback>
            <p:pic>
              <p:nvPicPr>
                <p:cNvPr id="57" name="Freihand 56">
                  <a:extLst>
                    <a:ext uri="{FF2B5EF4-FFF2-40B4-BE49-F238E27FC236}">
                      <a16:creationId xmlns:a16="http://schemas.microsoft.com/office/drawing/2014/main" id="{BC230645-F8B2-C7AB-D8AA-F45EB2A76766}"/>
                    </a:ext>
                  </a:extLst>
                </p:cNvPr>
                <p:cNvPicPr/>
                <p:nvPr/>
              </p:nvPicPr>
              <p:blipFill>
                <a:blip r:embed="rId65"/>
                <a:stretch>
                  <a:fillRect/>
                </a:stretch>
              </p:blipFill>
              <p:spPr>
                <a:xfrm>
                  <a:off x="8116724" y="3056695"/>
                  <a:ext cx="1713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0" name="Freihand 59">
                  <a:extLst>
                    <a:ext uri="{FF2B5EF4-FFF2-40B4-BE49-F238E27FC236}">
                      <a16:creationId xmlns:a16="http://schemas.microsoft.com/office/drawing/2014/main" id="{8455F5B9-2B41-431B-8379-EF8BF4DF4C12}"/>
                    </a:ext>
                  </a:extLst>
                </p14:cNvPr>
                <p14:cNvContentPartPr/>
                <p14:nvPr/>
              </p14:nvContentPartPr>
              <p14:xfrm>
                <a:off x="8231204" y="2966335"/>
                <a:ext cx="29880" cy="32760"/>
              </p14:xfrm>
            </p:contentPart>
          </mc:Choice>
          <mc:Fallback>
            <p:pic>
              <p:nvPicPr>
                <p:cNvPr id="60" name="Freihand 59">
                  <a:extLst>
                    <a:ext uri="{FF2B5EF4-FFF2-40B4-BE49-F238E27FC236}">
                      <a16:creationId xmlns:a16="http://schemas.microsoft.com/office/drawing/2014/main" id="{8455F5B9-2B41-431B-8379-EF8BF4DF4C12}"/>
                    </a:ext>
                  </a:extLst>
                </p:cNvPr>
                <p:cNvPicPr/>
                <p:nvPr/>
              </p:nvPicPr>
              <p:blipFill>
                <a:blip r:embed="rId67"/>
                <a:stretch>
                  <a:fillRect/>
                </a:stretch>
              </p:blipFill>
              <p:spPr>
                <a:xfrm>
                  <a:off x="8222564" y="2957695"/>
                  <a:ext cx="47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1" name="Freihand 60">
                  <a:extLst>
                    <a:ext uri="{FF2B5EF4-FFF2-40B4-BE49-F238E27FC236}">
                      <a16:creationId xmlns:a16="http://schemas.microsoft.com/office/drawing/2014/main" id="{46D556DA-4D0F-662D-F1D8-4186EF742F4E}"/>
                    </a:ext>
                  </a:extLst>
                </p14:cNvPr>
                <p14:cNvContentPartPr/>
                <p14:nvPr/>
              </p14:nvContentPartPr>
              <p14:xfrm>
                <a:off x="8312564" y="2803615"/>
                <a:ext cx="277920" cy="294480"/>
              </p14:xfrm>
            </p:contentPart>
          </mc:Choice>
          <mc:Fallback>
            <p:pic>
              <p:nvPicPr>
                <p:cNvPr id="61" name="Freihand 60">
                  <a:extLst>
                    <a:ext uri="{FF2B5EF4-FFF2-40B4-BE49-F238E27FC236}">
                      <a16:creationId xmlns:a16="http://schemas.microsoft.com/office/drawing/2014/main" id="{46D556DA-4D0F-662D-F1D8-4186EF742F4E}"/>
                    </a:ext>
                  </a:extLst>
                </p:cNvPr>
                <p:cNvPicPr/>
                <p:nvPr/>
              </p:nvPicPr>
              <p:blipFill>
                <a:blip r:embed="rId69"/>
                <a:stretch>
                  <a:fillRect/>
                </a:stretch>
              </p:blipFill>
              <p:spPr>
                <a:xfrm>
                  <a:off x="8303564" y="2794975"/>
                  <a:ext cx="2955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2" name="Freihand 61">
                  <a:extLst>
                    <a:ext uri="{FF2B5EF4-FFF2-40B4-BE49-F238E27FC236}">
                      <a16:creationId xmlns:a16="http://schemas.microsoft.com/office/drawing/2014/main" id="{1D5DD44D-28C9-657B-C11D-1A5D98E346EB}"/>
                    </a:ext>
                  </a:extLst>
                </p14:cNvPr>
                <p14:cNvContentPartPr/>
                <p14:nvPr/>
              </p14:nvContentPartPr>
              <p14:xfrm>
                <a:off x="8810804" y="2707495"/>
                <a:ext cx="332640" cy="345240"/>
              </p14:xfrm>
            </p:contentPart>
          </mc:Choice>
          <mc:Fallback>
            <p:pic>
              <p:nvPicPr>
                <p:cNvPr id="62" name="Freihand 61">
                  <a:extLst>
                    <a:ext uri="{FF2B5EF4-FFF2-40B4-BE49-F238E27FC236}">
                      <a16:creationId xmlns:a16="http://schemas.microsoft.com/office/drawing/2014/main" id="{1D5DD44D-28C9-657B-C11D-1A5D98E346EB}"/>
                    </a:ext>
                  </a:extLst>
                </p:cNvPr>
                <p:cNvPicPr/>
                <p:nvPr/>
              </p:nvPicPr>
              <p:blipFill>
                <a:blip r:embed="rId71"/>
                <a:stretch>
                  <a:fillRect/>
                </a:stretch>
              </p:blipFill>
              <p:spPr>
                <a:xfrm>
                  <a:off x="8801804" y="2698495"/>
                  <a:ext cx="35028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3" name="Freihand 62">
                  <a:extLst>
                    <a:ext uri="{FF2B5EF4-FFF2-40B4-BE49-F238E27FC236}">
                      <a16:creationId xmlns:a16="http://schemas.microsoft.com/office/drawing/2014/main" id="{FEA2E811-F1C7-0A86-D081-040C24AECA2C}"/>
                    </a:ext>
                  </a:extLst>
                </p14:cNvPr>
                <p14:cNvContentPartPr/>
                <p14:nvPr/>
              </p14:nvContentPartPr>
              <p14:xfrm>
                <a:off x="9194924" y="2405095"/>
                <a:ext cx="321840" cy="340560"/>
              </p14:xfrm>
            </p:contentPart>
          </mc:Choice>
          <mc:Fallback>
            <p:pic>
              <p:nvPicPr>
                <p:cNvPr id="63" name="Freihand 62">
                  <a:extLst>
                    <a:ext uri="{FF2B5EF4-FFF2-40B4-BE49-F238E27FC236}">
                      <a16:creationId xmlns:a16="http://schemas.microsoft.com/office/drawing/2014/main" id="{FEA2E811-F1C7-0A86-D081-040C24AECA2C}"/>
                    </a:ext>
                  </a:extLst>
                </p:cNvPr>
                <p:cNvPicPr/>
                <p:nvPr/>
              </p:nvPicPr>
              <p:blipFill>
                <a:blip r:embed="rId73"/>
                <a:stretch>
                  <a:fillRect/>
                </a:stretch>
              </p:blipFill>
              <p:spPr>
                <a:xfrm>
                  <a:off x="9186284" y="2396455"/>
                  <a:ext cx="3394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Freihand 63">
                  <a:extLst>
                    <a:ext uri="{FF2B5EF4-FFF2-40B4-BE49-F238E27FC236}">
                      <a16:creationId xmlns:a16="http://schemas.microsoft.com/office/drawing/2014/main" id="{2A1364DE-DA96-235A-4D23-7319D7E5B180}"/>
                    </a:ext>
                  </a:extLst>
                </p14:cNvPr>
                <p14:cNvContentPartPr/>
                <p14:nvPr/>
              </p14:nvContentPartPr>
              <p14:xfrm>
                <a:off x="9540884" y="2462695"/>
                <a:ext cx="93240" cy="128160"/>
              </p14:xfrm>
            </p:contentPart>
          </mc:Choice>
          <mc:Fallback>
            <p:pic>
              <p:nvPicPr>
                <p:cNvPr id="64" name="Freihand 63">
                  <a:extLst>
                    <a:ext uri="{FF2B5EF4-FFF2-40B4-BE49-F238E27FC236}">
                      <a16:creationId xmlns:a16="http://schemas.microsoft.com/office/drawing/2014/main" id="{2A1364DE-DA96-235A-4D23-7319D7E5B180}"/>
                    </a:ext>
                  </a:extLst>
                </p:cNvPr>
                <p:cNvPicPr/>
                <p:nvPr/>
              </p:nvPicPr>
              <p:blipFill>
                <a:blip r:embed="rId75"/>
                <a:stretch>
                  <a:fillRect/>
                </a:stretch>
              </p:blipFill>
              <p:spPr>
                <a:xfrm>
                  <a:off x="9531884" y="2454055"/>
                  <a:ext cx="110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Freihand 64">
                  <a:extLst>
                    <a:ext uri="{FF2B5EF4-FFF2-40B4-BE49-F238E27FC236}">
                      <a16:creationId xmlns:a16="http://schemas.microsoft.com/office/drawing/2014/main" id="{F56F1FB9-D90E-C980-93B9-C2EEB81B8F00}"/>
                    </a:ext>
                  </a:extLst>
                </p14:cNvPr>
                <p14:cNvContentPartPr/>
                <p14:nvPr/>
              </p14:nvContentPartPr>
              <p14:xfrm>
                <a:off x="9865604" y="2203135"/>
                <a:ext cx="684000" cy="287640"/>
              </p14:xfrm>
            </p:contentPart>
          </mc:Choice>
          <mc:Fallback>
            <p:pic>
              <p:nvPicPr>
                <p:cNvPr id="65" name="Freihand 64">
                  <a:extLst>
                    <a:ext uri="{FF2B5EF4-FFF2-40B4-BE49-F238E27FC236}">
                      <a16:creationId xmlns:a16="http://schemas.microsoft.com/office/drawing/2014/main" id="{F56F1FB9-D90E-C980-93B9-C2EEB81B8F00}"/>
                    </a:ext>
                  </a:extLst>
                </p:cNvPr>
                <p:cNvPicPr/>
                <p:nvPr/>
              </p:nvPicPr>
              <p:blipFill>
                <a:blip r:embed="rId77"/>
                <a:stretch>
                  <a:fillRect/>
                </a:stretch>
              </p:blipFill>
              <p:spPr>
                <a:xfrm>
                  <a:off x="9856964" y="2194495"/>
                  <a:ext cx="7016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8" name="Freihand 67">
                  <a:extLst>
                    <a:ext uri="{FF2B5EF4-FFF2-40B4-BE49-F238E27FC236}">
                      <a16:creationId xmlns:a16="http://schemas.microsoft.com/office/drawing/2014/main" id="{6C5B0EF4-831E-8A4C-2A41-2F34152E0435}"/>
                    </a:ext>
                  </a:extLst>
                </p14:cNvPr>
                <p14:cNvContentPartPr/>
                <p14:nvPr/>
              </p14:nvContentPartPr>
              <p14:xfrm>
                <a:off x="7576724" y="3735295"/>
                <a:ext cx="138600" cy="236160"/>
              </p14:xfrm>
            </p:contentPart>
          </mc:Choice>
          <mc:Fallback>
            <p:pic>
              <p:nvPicPr>
                <p:cNvPr id="68" name="Freihand 67">
                  <a:extLst>
                    <a:ext uri="{FF2B5EF4-FFF2-40B4-BE49-F238E27FC236}">
                      <a16:creationId xmlns:a16="http://schemas.microsoft.com/office/drawing/2014/main" id="{6C5B0EF4-831E-8A4C-2A41-2F34152E0435}"/>
                    </a:ext>
                  </a:extLst>
                </p:cNvPr>
                <p:cNvPicPr/>
                <p:nvPr/>
              </p:nvPicPr>
              <p:blipFill>
                <a:blip r:embed="rId79"/>
                <a:stretch>
                  <a:fillRect/>
                </a:stretch>
              </p:blipFill>
              <p:spPr>
                <a:xfrm>
                  <a:off x="7568084" y="3726655"/>
                  <a:ext cx="1562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9" name="Freihand 68">
                  <a:extLst>
                    <a:ext uri="{FF2B5EF4-FFF2-40B4-BE49-F238E27FC236}">
                      <a16:creationId xmlns:a16="http://schemas.microsoft.com/office/drawing/2014/main" id="{9730F71C-CC2D-5760-C178-B0E86F0372A4}"/>
                    </a:ext>
                  </a:extLst>
                </p14:cNvPr>
                <p14:cNvContentPartPr/>
                <p14:nvPr/>
              </p14:nvContentPartPr>
              <p14:xfrm>
                <a:off x="7732964" y="3742135"/>
                <a:ext cx="125640" cy="100080"/>
              </p14:xfrm>
            </p:contentPart>
          </mc:Choice>
          <mc:Fallback>
            <p:pic>
              <p:nvPicPr>
                <p:cNvPr id="69" name="Freihand 68">
                  <a:extLst>
                    <a:ext uri="{FF2B5EF4-FFF2-40B4-BE49-F238E27FC236}">
                      <a16:creationId xmlns:a16="http://schemas.microsoft.com/office/drawing/2014/main" id="{9730F71C-CC2D-5760-C178-B0E86F0372A4}"/>
                    </a:ext>
                  </a:extLst>
                </p:cNvPr>
                <p:cNvPicPr/>
                <p:nvPr/>
              </p:nvPicPr>
              <p:blipFill>
                <a:blip r:embed="rId81"/>
                <a:stretch>
                  <a:fillRect/>
                </a:stretch>
              </p:blipFill>
              <p:spPr>
                <a:xfrm>
                  <a:off x="7724324" y="3733495"/>
                  <a:ext cx="143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0" name="Freihand 69">
                  <a:extLst>
                    <a:ext uri="{FF2B5EF4-FFF2-40B4-BE49-F238E27FC236}">
                      <a16:creationId xmlns:a16="http://schemas.microsoft.com/office/drawing/2014/main" id="{A63999DF-2F71-8AA4-E7C8-068737579B0E}"/>
                    </a:ext>
                  </a:extLst>
                </p14:cNvPr>
                <p14:cNvContentPartPr/>
                <p14:nvPr/>
              </p14:nvContentPartPr>
              <p14:xfrm>
                <a:off x="7858964" y="3708655"/>
                <a:ext cx="122040" cy="100080"/>
              </p14:xfrm>
            </p:contentPart>
          </mc:Choice>
          <mc:Fallback>
            <p:pic>
              <p:nvPicPr>
                <p:cNvPr id="70" name="Freihand 69">
                  <a:extLst>
                    <a:ext uri="{FF2B5EF4-FFF2-40B4-BE49-F238E27FC236}">
                      <a16:creationId xmlns:a16="http://schemas.microsoft.com/office/drawing/2014/main" id="{A63999DF-2F71-8AA4-E7C8-068737579B0E}"/>
                    </a:ext>
                  </a:extLst>
                </p:cNvPr>
                <p:cNvPicPr/>
                <p:nvPr/>
              </p:nvPicPr>
              <p:blipFill>
                <a:blip r:embed="rId83"/>
                <a:stretch>
                  <a:fillRect/>
                </a:stretch>
              </p:blipFill>
              <p:spPr>
                <a:xfrm>
                  <a:off x="7849964" y="3700015"/>
                  <a:ext cx="139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1" name="Freihand 70">
                  <a:extLst>
                    <a:ext uri="{FF2B5EF4-FFF2-40B4-BE49-F238E27FC236}">
                      <a16:creationId xmlns:a16="http://schemas.microsoft.com/office/drawing/2014/main" id="{CBCB4619-84BF-4229-BF3E-99C48C290184}"/>
                    </a:ext>
                  </a:extLst>
                </p14:cNvPr>
                <p14:cNvContentPartPr/>
                <p14:nvPr/>
              </p14:nvContentPartPr>
              <p14:xfrm>
                <a:off x="7930244" y="3521815"/>
                <a:ext cx="126000" cy="187920"/>
              </p14:xfrm>
            </p:contentPart>
          </mc:Choice>
          <mc:Fallback>
            <p:pic>
              <p:nvPicPr>
                <p:cNvPr id="71" name="Freihand 70">
                  <a:extLst>
                    <a:ext uri="{FF2B5EF4-FFF2-40B4-BE49-F238E27FC236}">
                      <a16:creationId xmlns:a16="http://schemas.microsoft.com/office/drawing/2014/main" id="{CBCB4619-84BF-4229-BF3E-99C48C290184}"/>
                    </a:ext>
                  </a:extLst>
                </p:cNvPr>
                <p:cNvPicPr/>
                <p:nvPr/>
              </p:nvPicPr>
              <p:blipFill>
                <a:blip r:embed="rId85"/>
                <a:stretch>
                  <a:fillRect/>
                </a:stretch>
              </p:blipFill>
              <p:spPr>
                <a:xfrm>
                  <a:off x="7921604" y="3512815"/>
                  <a:ext cx="1436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2" name="Freihand 71">
                  <a:extLst>
                    <a:ext uri="{FF2B5EF4-FFF2-40B4-BE49-F238E27FC236}">
                      <a16:creationId xmlns:a16="http://schemas.microsoft.com/office/drawing/2014/main" id="{E6DA50BC-FDF7-1193-23EB-06476093C136}"/>
                    </a:ext>
                  </a:extLst>
                </p14:cNvPr>
                <p14:cNvContentPartPr/>
                <p14:nvPr/>
              </p14:nvContentPartPr>
              <p14:xfrm>
                <a:off x="8078924" y="3470695"/>
                <a:ext cx="231840" cy="183240"/>
              </p14:xfrm>
            </p:contentPart>
          </mc:Choice>
          <mc:Fallback>
            <p:pic>
              <p:nvPicPr>
                <p:cNvPr id="72" name="Freihand 71">
                  <a:extLst>
                    <a:ext uri="{FF2B5EF4-FFF2-40B4-BE49-F238E27FC236}">
                      <a16:creationId xmlns:a16="http://schemas.microsoft.com/office/drawing/2014/main" id="{E6DA50BC-FDF7-1193-23EB-06476093C136}"/>
                    </a:ext>
                  </a:extLst>
                </p:cNvPr>
                <p:cNvPicPr/>
                <p:nvPr/>
              </p:nvPicPr>
              <p:blipFill>
                <a:blip r:embed="rId87"/>
                <a:stretch>
                  <a:fillRect/>
                </a:stretch>
              </p:blipFill>
              <p:spPr>
                <a:xfrm>
                  <a:off x="8070284" y="3461695"/>
                  <a:ext cx="249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3" name="Freihand 72">
                  <a:extLst>
                    <a:ext uri="{FF2B5EF4-FFF2-40B4-BE49-F238E27FC236}">
                      <a16:creationId xmlns:a16="http://schemas.microsoft.com/office/drawing/2014/main" id="{2A578898-ED00-5161-FA56-1E8ABF2B75E2}"/>
                    </a:ext>
                  </a:extLst>
                </p14:cNvPr>
                <p14:cNvContentPartPr/>
                <p14:nvPr/>
              </p14:nvContentPartPr>
              <p14:xfrm>
                <a:off x="8324444" y="3437575"/>
                <a:ext cx="151200" cy="79200"/>
              </p14:xfrm>
            </p:contentPart>
          </mc:Choice>
          <mc:Fallback>
            <p:pic>
              <p:nvPicPr>
                <p:cNvPr id="73" name="Freihand 72">
                  <a:extLst>
                    <a:ext uri="{FF2B5EF4-FFF2-40B4-BE49-F238E27FC236}">
                      <a16:creationId xmlns:a16="http://schemas.microsoft.com/office/drawing/2014/main" id="{2A578898-ED00-5161-FA56-1E8ABF2B75E2}"/>
                    </a:ext>
                  </a:extLst>
                </p:cNvPr>
                <p:cNvPicPr/>
                <p:nvPr/>
              </p:nvPicPr>
              <p:blipFill>
                <a:blip r:embed="rId89"/>
                <a:stretch>
                  <a:fillRect/>
                </a:stretch>
              </p:blipFill>
              <p:spPr>
                <a:xfrm>
                  <a:off x="8315804" y="3428575"/>
                  <a:ext cx="168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4" name="Freihand 73">
                  <a:extLst>
                    <a:ext uri="{FF2B5EF4-FFF2-40B4-BE49-F238E27FC236}">
                      <a16:creationId xmlns:a16="http://schemas.microsoft.com/office/drawing/2014/main" id="{31779BBB-7CEB-55D2-6AD7-423BB179DD0E}"/>
                    </a:ext>
                  </a:extLst>
                </p14:cNvPr>
                <p14:cNvContentPartPr/>
                <p14:nvPr/>
              </p14:nvContentPartPr>
              <p14:xfrm>
                <a:off x="8496524" y="3261895"/>
                <a:ext cx="139680" cy="181440"/>
              </p14:xfrm>
            </p:contentPart>
          </mc:Choice>
          <mc:Fallback>
            <p:pic>
              <p:nvPicPr>
                <p:cNvPr id="74" name="Freihand 73">
                  <a:extLst>
                    <a:ext uri="{FF2B5EF4-FFF2-40B4-BE49-F238E27FC236}">
                      <a16:creationId xmlns:a16="http://schemas.microsoft.com/office/drawing/2014/main" id="{31779BBB-7CEB-55D2-6AD7-423BB179DD0E}"/>
                    </a:ext>
                  </a:extLst>
                </p:cNvPr>
                <p:cNvPicPr/>
                <p:nvPr/>
              </p:nvPicPr>
              <p:blipFill>
                <a:blip r:embed="rId91"/>
                <a:stretch>
                  <a:fillRect/>
                </a:stretch>
              </p:blipFill>
              <p:spPr>
                <a:xfrm>
                  <a:off x="8487524" y="3252895"/>
                  <a:ext cx="1573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5" name="Freihand 74">
                  <a:extLst>
                    <a:ext uri="{FF2B5EF4-FFF2-40B4-BE49-F238E27FC236}">
                      <a16:creationId xmlns:a16="http://schemas.microsoft.com/office/drawing/2014/main" id="{54230C6A-2415-C51C-881D-3F7F2A5A2727}"/>
                    </a:ext>
                  </a:extLst>
                </p14:cNvPr>
                <p14:cNvContentPartPr/>
                <p14:nvPr/>
              </p14:nvContentPartPr>
              <p14:xfrm>
                <a:off x="8699204" y="3134095"/>
                <a:ext cx="263880" cy="198360"/>
              </p14:xfrm>
            </p:contentPart>
          </mc:Choice>
          <mc:Fallback>
            <p:pic>
              <p:nvPicPr>
                <p:cNvPr id="75" name="Freihand 74">
                  <a:extLst>
                    <a:ext uri="{FF2B5EF4-FFF2-40B4-BE49-F238E27FC236}">
                      <a16:creationId xmlns:a16="http://schemas.microsoft.com/office/drawing/2014/main" id="{54230C6A-2415-C51C-881D-3F7F2A5A2727}"/>
                    </a:ext>
                  </a:extLst>
                </p:cNvPr>
                <p:cNvPicPr/>
                <p:nvPr/>
              </p:nvPicPr>
              <p:blipFill>
                <a:blip r:embed="rId93"/>
                <a:stretch>
                  <a:fillRect/>
                </a:stretch>
              </p:blipFill>
              <p:spPr>
                <a:xfrm>
                  <a:off x="8690204" y="3125095"/>
                  <a:ext cx="2815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6" name="Freihand 75">
                  <a:extLst>
                    <a:ext uri="{FF2B5EF4-FFF2-40B4-BE49-F238E27FC236}">
                      <a16:creationId xmlns:a16="http://schemas.microsoft.com/office/drawing/2014/main" id="{8CF13321-E179-F431-5334-6F0C7DC2081E}"/>
                    </a:ext>
                  </a:extLst>
                </p14:cNvPr>
                <p14:cNvContentPartPr/>
                <p14:nvPr/>
              </p14:nvContentPartPr>
              <p14:xfrm>
                <a:off x="8983964" y="3028255"/>
                <a:ext cx="165960" cy="150480"/>
              </p14:xfrm>
            </p:contentPart>
          </mc:Choice>
          <mc:Fallback>
            <p:pic>
              <p:nvPicPr>
                <p:cNvPr id="76" name="Freihand 75">
                  <a:extLst>
                    <a:ext uri="{FF2B5EF4-FFF2-40B4-BE49-F238E27FC236}">
                      <a16:creationId xmlns:a16="http://schemas.microsoft.com/office/drawing/2014/main" id="{8CF13321-E179-F431-5334-6F0C7DC2081E}"/>
                    </a:ext>
                  </a:extLst>
                </p:cNvPr>
                <p:cNvPicPr/>
                <p:nvPr/>
              </p:nvPicPr>
              <p:blipFill>
                <a:blip r:embed="rId95"/>
                <a:stretch>
                  <a:fillRect/>
                </a:stretch>
              </p:blipFill>
              <p:spPr>
                <a:xfrm>
                  <a:off x="8974964" y="3019615"/>
                  <a:ext cx="1836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7" name="Freihand 76">
                  <a:extLst>
                    <a:ext uri="{FF2B5EF4-FFF2-40B4-BE49-F238E27FC236}">
                      <a16:creationId xmlns:a16="http://schemas.microsoft.com/office/drawing/2014/main" id="{C79459D2-85B1-52E7-1A57-7EC9C99B4BBE}"/>
                    </a:ext>
                  </a:extLst>
                </p14:cNvPr>
                <p14:cNvContentPartPr/>
                <p14:nvPr/>
              </p14:nvContentPartPr>
              <p14:xfrm>
                <a:off x="9157484" y="2835655"/>
                <a:ext cx="325080" cy="316800"/>
              </p14:xfrm>
            </p:contentPart>
          </mc:Choice>
          <mc:Fallback>
            <p:pic>
              <p:nvPicPr>
                <p:cNvPr id="77" name="Freihand 76">
                  <a:extLst>
                    <a:ext uri="{FF2B5EF4-FFF2-40B4-BE49-F238E27FC236}">
                      <a16:creationId xmlns:a16="http://schemas.microsoft.com/office/drawing/2014/main" id="{C79459D2-85B1-52E7-1A57-7EC9C99B4BBE}"/>
                    </a:ext>
                  </a:extLst>
                </p:cNvPr>
                <p:cNvPicPr/>
                <p:nvPr/>
              </p:nvPicPr>
              <p:blipFill>
                <a:blip r:embed="rId97"/>
                <a:stretch>
                  <a:fillRect/>
                </a:stretch>
              </p:blipFill>
              <p:spPr>
                <a:xfrm>
                  <a:off x="9148844" y="2826655"/>
                  <a:ext cx="34272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8" name="Freihand 77">
                  <a:extLst>
                    <a:ext uri="{FF2B5EF4-FFF2-40B4-BE49-F238E27FC236}">
                      <a16:creationId xmlns:a16="http://schemas.microsoft.com/office/drawing/2014/main" id="{9454C18D-7180-7BD4-4BA5-1756A10E6D58}"/>
                    </a:ext>
                  </a:extLst>
                </p14:cNvPr>
                <p14:cNvContentPartPr/>
                <p14:nvPr/>
              </p14:nvContentPartPr>
              <p14:xfrm>
                <a:off x="9130124" y="2868775"/>
                <a:ext cx="78120" cy="59040"/>
              </p14:xfrm>
            </p:contentPart>
          </mc:Choice>
          <mc:Fallback>
            <p:pic>
              <p:nvPicPr>
                <p:cNvPr id="78" name="Freihand 77">
                  <a:extLst>
                    <a:ext uri="{FF2B5EF4-FFF2-40B4-BE49-F238E27FC236}">
                      <a16:creationId xmlns:a16="http://schemas.microsoft.com/office/drawing/2014/main" id="{9454C18D-7180-7BD4-4BA5-1756A10E6D58}"/>
                    </a:ext>
                  </a:extLst>
                </p:cNvPr>
                <p:cNvPicPr/>
                <p:nvPr/>
              </p:nvPicPr>
              <p:blipFill>
                <a:blip r:embed="rId99"/>
                <a:stretch>
                  <a:fillRect/>
                </a:stretch>
              </p:blipFill>
              <p:spPr>
                <a:xfrm>
                  <a:off x="9121484" y="2860135"/>
                  <a:ext cx="95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9" name="Freihand 78">
                  <a:extLst>
                    <a:ext uri="{FF2B5EF4-FFF2-40B4-BE49-F238E27FC236}">
                      <a16:creationId xmlns:a16="http://schemas.microsoft.com/office/drawing/2014/main" id="{AA3F0857-08A8-0A8E-0E46-B1EBC098AEF9}"/>
                    </a:ext>
                  </a:extLst>
                </p14:cNvPr>
                <p14:cNvContentPartPr/>
                <p14:nvPr/>
              </p14:nvContentPartPr>
              <p14:xfrm>
                <a:off x="9569684" y="2813335"/>
                <a:ext cx="224640" cy="165960"/>
              </p14:xfrm>
            </p:contentPart>
          </mc:Choice>
          <mc:Fallback>
            <p:pic>
              <p:nvPicPr>
                <p:cNvPr id="79" name="Freihand 78">
                  <a:extLst>
                    <a:ext uri="{FF2B5EF4-FFF2-40B4-BE49-F238E27FC236}">
                      <a16:creationId xmlns:a16="http://schemas.microsoft.com/office/drawing/2014/main" id="{AA3F0857-08A8-0A8E-0E46-B1EBC098AEF9}"/>
                    </a:ext>
                  </a:extLst>
                </p:cNvPr>
                <p:cNvPicPr/>
                <p:nvPr/>
              </p:nvPicPr>
              <p:blipFill>
                <a:blip r:embed="rId101"/>
                <a:stretch>
                  <a:fillRect/>
                </a:stretch>
              </p:blipFill>
              <p:spPr>
                <a:xfrm>
                  <a:off x="9560684" y="2804695"/>
                  <a:ext cx="242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0" name="Freihand 79">
                  <a:extLst>
                    <a:ext uri="{FF2B5EF4-FFF2-40B4-BE49-F238E27FC236}">
                      <a16:creationId xmlns:a16="http://schemas.microsoft.com/office/drawing/2014/main" id="{C73111D9-57EE-FF77-03A3-05BFBD5AA249}"/>
                    </a:ext>
                  </a:extLst>
                </p14:cNvPr>
                <p14:cNvContentPartPr/>
                <p14:nvPr/>
              </p14:nvContentPartPr>
              <p14:xfrm>
                <a:off x="9774164" y="2754295"/>
                <a:ext cx="50760" cy="24120"/>
              </p14:xfrm>
            </p:contentPart>
          </mc:Choice>
          <mc:Fallback>
            <p:pic>
              <p:nvPicPr>
                <p:cNvPr id="80" name="Freihand 79">
                  <a:extLst>
                    <a:ext uri="{FF2B5EF4-FFF2-40B4-BE49-F238E27FC236}">
                      <a16:creationId xmlns:a16="http://schemas.microsoft.com/office/drawing/2014/main" id="{C73111D9-57EE-FF77-03A3-05BFBD5AA249}"/>
                    </a:ext>
                  </a:extLst>
                </p:cNvPr>
                <p:cNvPicPr/>
                <p:nvPr/>
              </p:nvPicPr>
              <p:blipFill>
                <a:blip r:embed="rId103"/>
                <a:stretch>
                  <a:fillRect/>
                </a:stretch>
              </p:blipFill>
              <p:spPr>
                <a:xfrm>
                  <a:off x="9765164" y="2745655"/>
                  <a:ext cx="684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1" name="Freihand 80">
                  <a:extLst>
                    <a:ext uri="{FF2B5EF4-FFF2-40B4-BE49-F238E27FC236}">
                      <a16:creationId xmlns:a16="http://schemas.microsoft.com/office/drawing/2014/main" id="{8E86052C-522D-7CDA-CA3C-D3A2D65CE8B6}"/>
                    </a:ext>
                  </a:extLst>
                </p14:cNvPr>
                <p14:cNvContentPartPr/>
                <p14:nvPr/>
              </p14:nvContentPartPr>
              <p14:xfrm>
                <a:off x="9834644" y="2787775"/>
                <a:ext cx="138240" cy="101160"/>
              </p14:xfrm>
            </p:contentPart>
          </mc:Choice>
          <mc:Fallback>
            <p:pic>
              <p:nvPicPr>
                <p:cNvPr id="81" name="Freihand 80">
                  <a:extLst>
                    <a:ext uri="{FF2B5EF4-FFF2-40B4-BE49-F238E27FC236}">
                      <a16:creationId xmlns:a16="http://schemas.microsoft.com/office/drawing/2014/main" id="{8E86052C-522D-7CDA-CA3C-D3A2D65CE8B6}"/>
                    </a:ext>
                  </a:extLst>
                </p:cNvPr>
                <p:cNvPicPr/>
                <p:nvPr/>
              </p:nvPicPr>
              <p:blipFill>
                <a:blip r:embed="rId105"/>
                <a:stretch>
                  <a:fillRect/>
                </a:stretch>
              </p:blipFill>
              <p:spPr>
                <a:xfrm>
                  <a:off x="9826004" y="2779135"/>
                  <a:ext cx="155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3" name="Freihand 82">
                  <a:extLst>
                    <a:ext uri="{FF2B5EF4-FFF2-40B4-BE49-F238E27FC236}">
                      <a16:creationId xmlns:a16="http://schemas.microsoft.com/office/drawing/2014/main" id="{051A5BC0-9903-3534-783C-FB8E18CDB88B}"/>
                    </a:ext>
                  </a:extLst>
                </p14:cNvPr>
                <p14:cNvContentPartPr/>
                <p14:nvPr/>
              </p14:nvContentPartPr>
              <p14:xfrm>
                <a:off x="10103924" y="2539735"/>
                <a:ext cx="145800" cy="230400"/>
              </p14:xfrm>
            </p:contentPart>
          </mc:Choice>
          <mc:Fallback>
            <p:pic>
              <p:nvPicPr>
                <p:cNvPr id="83" name="Freihand 82">
                  <a:extLst>
                    <a:ext uri="{FF2B5EF4-FFF2-40B4-BE49-F238E27FC236}">
                      <a16:creationId xmlns:a16="http://schemas.microsoft.com/office/drawing/2014/main" id="{051A5BC0-9903-3534-783C-FB8E18CDB88B}"/>
                    </a:ext>
                  </a:extLst>
                </p:cNvPr>
                <p:cNvPicPr/>
                <p:nvPr/>
              </p:nvPicPr>
              <p:blipFill>
                <a:blip r:embed="rId107"/>
                <a:stretch>
                  <a:fillRect/>
                </a:stretch>
              </p:blipFill>
              <p:spPr>
                <a:xfrm>
                  <a:off x="10094924" y="2530735"/>
                  <a:ext cx="1634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4" name="Freihand 83">
                  <a:extLst>
                    <a:ext uri="{FF2B5EF4-FFF2-40B4-BE49-F238E27FC236}">
                      <a16:creationId xmlns:a16="http://schemas.microsoft.com/office/drawing/2014/main" id="{789DC232-9FF6-5641-53F3-83B07532798C}"/>
                    </a:ext>
                  </a:extLst>
                </p14:cNvPr>
                <p14:cNvContentPartPr/>
                <p14:nvPr/>
              </p14:nvContentPartPr>
              <p14:xfrm>
                <a:off x="10277084" y="2485735"/>
                <a:ext cx="333720" cy="237960"/>
              </p14:xfrm>
            </p:contentPart>
          </mc:Choice>
          <mc:Fallback>
            <p:pic>
              <p:nvPicPr>
                <p:cNvPr id="84" name="Freihand 83">
                  <a:extLst>
                    <a:ext uri="{FF2B5EF4-FFF2-40B4-BE49-F238E27FC236}">
                      <a16:creationId xmlns:a16="http://schemas.microsoft.com/office/drawing/2014/main" id="{789DC232-9FF6-5641-53F3-83B07532798C}"/>
                    </a:ext>
                  </a:extLst>
                </p:cNvPr>
                <p:cNvPicPr/>
                <p:nvPr/>
              </p:nvPicPr>
              <p:blipFill>
                <a:blip r:embed="rId109"/>
                <a:stretch>
                  <a:fillRect/>
                </a:stretch>
              </p:blipFill>
              <p:spPr>
                <a:xfrm>
                  <a:off x="10268444" y="2477095"/>
                  <a:ext cx="3513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5" name="Freihand 84">
                  <a:extLst>
                    <a:ext uri="{FF2B5EF4-FFF2-40B4-BE49-F238E27FC236}">
                      <a16:creationId xmlns:a16="http://schemas.microsoft.com/office/drawing/2014/main" id="{DA78F03C-E7E9-7576-D601-F24C58874BA3}"/>
                    </a:ext>
                  </a:extLst>
                </p14:cNvPr>
                <p14:cNvContentPartPr/>
                <p14:nvPr/>
              </p14:nvContentPartPr>
              <p14:xfrm>
                <a:off x="10732124" y="2558815"/>
                <a:ext cx="7920" cy="5400"/>
              </p14:xfrm>
            </p:contentPart>
          </mc:Choice>
          <mc:Fallback>
            <p:pic>
              <p:nvPicPr>
                <p:cNvPr id="85" name="Freihand 84">
                  <a:extLst>
                    <a:ext uri="{FF2B5EF4-FFF2-40B4-BE49-F238E27FC236}">
                      <a16:creationId xmlns:a16="http://schemas.microsoft.com/office/drawing/2014/main" id="{DA78F03C-E7E9-7576-D601-F24C58874BA3}"/>
                    </a:ext>
                  </a:extLst>
                </p:cNvPr>
                <p:cNvPicPr/>
                <p:nvPr/>
              </p:nvPicPr>
              <p:blipFill>
                <a:blip r:embed="rId111"/>
                <a:stretch>
                  <a:fillRect/>
                </a:stretch>
              </p:blipFill>
              <p:spPr>
                <a:xfrm>
                  <a:off x="10723484" y="2549815"/>
                  <a:ext cx="255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6" name="Freihand 85">
                  <a:extLst>
                    <a:ext uri="{FF2B5EF4-FFF2-40B4-BE49-F238E27FC236}">
                      <a16:creationId xmlns:a16="http://schemas.microsoft.com/office/drawing/2014/main" id="{D656EBEA-D1F4-53CA-81FD-268CF44F1671}"/>
                    </a:ext>
                  </a:extLst>
                </p14:cNvPr>
                <p14:cNvContentPartPr/>
                <p14:nvPr/>
              </p14:nvContentPartPr>
              <p14:xfrm>
                <a:off x="8770124" y="3513895"/>
                <a:ext cx="153360" cy="232920"/>
              </p14:xfrm>
            </p:contentPart>
          </mc:Choice>
          <mc:Fallback>
            <p:pic>
              <p:nvPicPr>
                <p:cNvPr id="86" name="Freihand 85">
                  <a:extLst>
                    <a:ext uri="{FF2B5EF4-FFF2-40B4-BE49-F238E27FC236}">
                      <a16:creationId xmlns:a16="http://schemas.microsoft.com/office/drawing/2014/main" id="{D656EBEA-D1F4-53CA-81FD-268CF44F1671}"/>
                    </a:ext>
                  </a:extLst>
                </p:cNvPr>
                <p:cNvPicPr/>
                <p:nvPr/>
              </p:nvPicPr>
              <p:blipFill>
                <a:blip r:embed="rId113"/>
                <a:stretch>
                  <a:fillRect/>
                </a:stretch>
              </p:blipFill>
              <p:spPr>
                <a:xfrm>
                  <a:off x="8761484" y="3504895"/>
                  <a:ext cx="1710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7" name="Freihand 86">
                  <a:extLst>
                    <a:ext uri="{FF2B5EF4-FFF2-40B4-BE49-F238E27FC236}">
                      <a16:creationId xmlns:a16="http://schemas.microsoft.com/office/drawing/2014/main" id="{3E826942-6D27-F6FF-A19A-12B7BDC18DA7}"/>
                    </a:ext>
                  </a:extLst>
                </p14:cNvPr>
                <p14:cNvContentPartPr/>
                <p14:nvPr/>
              </p14:nvContentPartPr>
              <p14:xfrm>
                <a:off x="8949044" y="3535135"/>
                <a:ext cx="238680" cy="122040"/>
              </p14:xfrm>
            </p:contentPart>
          </mc:Choice>
          <mc:Fallback>
            <p:pic>
              <p:nvPicPr>
                <p:cNvPr id="87" name="Freihand 86">
                  <a:extLst>
                    <a:ext uri="{FF2B5EF4-FFF2-40B4-BE49-F238E27FC236}">
                      <a16:creationId xmlns:a16="http://schemas.microsoft.com/office/drawing/2014/main" id="{3E826942-6D27-F6FF-A19A-12B7BDC18DA7}"/>
                    </a:ext>
                  </a:extLst>
                </p:cNvPr>
                <p:cNvPicPr/>
                <p:nvPr/>
              </p:nvPicPr>
              <p:blipFill>
                <a:blip r:embed="rId115"/>
                <a:stretch>
                  <a:fillRect/>
                </a:stretch>
              </p:blipFill>
              <p:spPr>
                <a:xfrm>
                  <a:off x="8940404" y="3526135"/>
                  <a:ext cx="256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0" name="Freihand 89">
                  <a:extLst>
                    <a:ext uri="{FF2B5EF4-FFF2-40B4-BE49-F238E27FC236}">
                      <a16:creationId xmlns:a16="http://schemas.microsoft.com/office/drawing/2014/main" id="{AFFA2398-C00C-7B01-8BEE-2153A5E4B74B}"/>
                    </a:ext>
                  </a:extLst>
                </p14:cNvPr>
                <p14:cNvContentPartPr/>
                <p14:nvPr/>
              </p14:nvContentPartPr>
              <p14:xfrm>
                <a:off x="9388964" y="3269815"/>
                <a:ext cx="111960" cy="226440"/>
              </p14:xfrm>
            </p:contentPart>
          </mc:Choice>
          <mc:Fallback>
            <p:pic>
              <p:nvPicPr>
                <p:cNvPr id="90" name="Freihand 89">
                  <a:extLst>
                    <a:ext uri="{FF2B5EF4-FFF2-40B4-BE49-F238E27FC236}">
                      <a16:creationId xmlns:a16="http://schemas.microsoft.com/office/drawing/2014/main" id="{AFFA2398-C00C-7B01-8BEE-2153A5E4B74B}"/>
                    </a:ext>
                  </a:extLst>
                </p:cNvPr>
                <p:cNvPicPr/>
                <p:nvPr/>
              </p:nvPicPr>
              <p:blipFill>
                <a:blip r:embed="rId117"/>
                <a:stretch>
                  <a:fillRect/>
                </a:stretch>
              </p:blipFill>
              <p:spPr>
                <a:xfrm>
                  <a:off x="9379964" y="3261175"/>
                  <a:ext cx="1296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1" name="Freihand 90">
                  <a:extLst>
                    <a:ext uri="{FF2B5EF4-FFF2-40B4-BE49-F238E27FC236}">
                      <a16:creationId xmlns:a16="http://schemas.microsoft.com/office/drawing/2014/main" id="{0B90CB63-3420-A48B-1197-67E62001661A}"/>
                    </a:ext>
                  </a:extLst>
                </p14:cNvPr>
                <p14:cNvContentPartPr/>
                <p14:nvPr/>
              </p14:nvContentPartPr>
              <p14:xfrm>
                <a:off x="9469244" y="3378535"/>
                <a:ext cx="81720" cy="59040"/>
              </p14:xfrm>
            </p:contentPart>
          </mc:Choice>
          <mc:Fallback>
            <p:pic>
              <p:nvPicPr>
                <p:cNvPr id="91" name="Freihand 90">
                  <a:extLst>
                    <a:ext uri="{FF2B5EF4-FFF2-40B4-BE49-F238E27FC236}">
                      <a16:creationId xmlns:a16="http://schemas.microsoft.com/office/drawing/2014/main" id="{0B90CB63-3420-A48B-1197-67E62001661A}"/>
                    </a:ext>
                  </a:extLst>
                </p:cNvPr>
                <p:cNvPicPr/>
                <p:nvPr/>
              </p:nvPicPr>
              <p:blipFill>
                <a:blip r:embed="rId119"/>
                <a:stretch>
                  <a:fillRect/>
                </a:stretch>
              </p:blipFill>
              <p:spPr>
                <a:xfrm>
                  <a:off x="9460244" y="3369895"/>
                  <a:ext cx="99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2" name="Freihand 91">
                  <a:extLst>
                    <a:ext uri="{FF2B5EF4-FFF2-40B4-BE49-F238E27FC236}">
                      <a16:creationId xmlns:a16="http://schemas.microsoft.com/office/drawing/2014/main" id="{DA2C5FD3-ACF9-96B8-F053-9DE598EA86F0}"/>
                    </a:ext>
                  </a:extLst>
                </p14:cNvPr>
                <p14:cNvContentPartPr/>
                <p14:nvPr/>
              </p14:nvContentPartPr>
              <p14:xfrm>
                <a:off x="9579764" y="3243535"/>
                <a:ext cx="308880" cy="154440"/>
              </p14:xfrm>
            </p:contentPart>
          </mc:Choice>
          <mc:Fallback>
            <p:pic>
              <p:nvPicPr>
                <p:cNvPr id="92" name="Freihand 91">
                  <a:extLst>
                    <a:ext uri="{FF2B5EF4-FFF2-40B4-BE49-F238E27FC236}">
                      <a16:creationId xmlns:a16="http://schemas.microsoft.com/office/drawing/2014/main" id="{DA2C5FD3-ACF9-96B8-F053-9DE598EA86F0}"/>
                    </a:ext>
                  </a:extLst>
                </p:cNvPr>
                <p:cNvPicPr/>
                <p:nvPr/>
              </p:nvPicPr>
              <p:blipFill>
                <a:blip r:embed="rId121"/>
                <a:stretch>
                  <a:fillRect/>
                </a:stretch>
              </p:blipFill>
              <p:spPr>
                <a:xfrm>
                  <a:off x="9570764" y="3234895"/>
                  <a:ext cx="326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3" name="Freihand 92">
                  <a:extLst>
                    <a:ext uri="{FF2B5EF4-FFF2-40B4-BE49-F238E27FC236}">
                      <a16:creationId xmlns:a16="http://schemas.microsoft.com/office/drawing/2014/main" id="{653E8A96-AF23-8991-0EF1-B28C237C3124}"/>
                    </a:ext>
                  </a:extLst>
                </p14:cNvPr>
                <p14:cNvContentPartPr/>
                <p14:nvPr/>
              </p14:nvContentPartPr>
              <p14:xfrm>
                <a:off x="9970724" y="3133375"/>
                <a:ext cx="63000" cy="285120"/>
              </p14:xfrm>
            </p:contentPart>
          </mc:Choice>
          <mc:Fallback>
            <p:pic>
              <p:nvPicPr>
                <p:cNvPr id="93" name="Freihand 92">
                  <a:extLst>
                    <a:ext uri="{FF2B5EF4-FFF2-40B4-BE49-F238E27FC236}">
                      <a16:creationId xmlns:a16="http://schemas.microsoft.com/office/drawing/2014/main" id="{653E8A96-AF23-8991-0EF1-B28C237C3124}"/>
                    </a:ext>
                  </a:extLst>
                </p:cNvPr>
                <p:cNvPicPr/>
                <p:nvPr/>
              </p:nvPicPr>
              <p:blipFill>
                <a:blip r:embed="rId123"/>
                <a:stretch>
                  <a:fillRect/>
                </a:stretch>
              </p:blipFill>
              <p:spPr>
                <a:xfrm>
                  <a:off x="9962084" y="3124375"/>
                  <a:ext cx="806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4" name="Freihand 93">
                  <a:extLst>
                    <a:ext uri="{FF2B5EF4-FFF2-40B4-BE49-F238E27FC236}">
                      <a16:creationId xmlns:a16="http://schemas.microsoft.com/office/drawing/2014/main" id="{FB213376-BBE7-269F-FF86-356A4CB720A3}"/>
                    </a:ext>
                  </a:extLst>
                </p14:cNvPr>
                <p14:cNvContentPartPr/>
                <p14:nvPr/>
              </p14:nvContentPartPr>
              <p14:xfrm>
                <a:off x="10089164" y="3062455"/>
                <a:ext cx="127080" cy="117720"/>
              </p14:xfrm>
            </p:contentPart>
          </mc:Choice>
          <mc:Fallback>
            <p:pic>
              <p:nvPicPr>
                <p:cNvPr id="94" name="Freihand 93">
                  <a:extLst>
                    <a:ext uri="{FF2B5EF4-FFF2-40B4-BE49-F238E27FC236}">
                      <a16:creationId xmlns:a16="http://schemas.microsoft.com/office/drawing/2014/main" id="{FB213376-BBE7-269F-FF86-356A4CB720A3}"/>
                    </a:ext>
                  </a:extLst>
                </p:cNvPr>
                <p:cNvPicPr/>
                <p:nvPr/>
              </p:nvPicPr>
              <p:blipFill>
                <a:blip r:embed="rId125"/>
                <a:stretch>
                  <a:fillRect/>
                </a:stretch>
              </p:blipFill>
              <p:spPr>
                <a:xfrm>
                  <a:off x="10080164" y="3053455"/>
                  <a:ext cx="144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5" name="Freihand 94">
                  <a:extLst>
                    <a:ext uri="{FF2B5EF4-FFF2-40B4-BE49-F238E27FC236}">
                      <a16:creationId xmlns:a16="http://schemas.microsoft.com/office/drawing/2014/main" id="{2FCA88D9-4D9D-9DB0-13A4-D6D98A9D8442}"/>
                    </a:ext>
                  </a:extLst>
                </p14:cNvPr>
                <p14:cNvContentPartPr/>
                <p14:nvPr/>
              </p14:nvContentPartPr>
              <p14:xfrm>
                <a:off x="10238924" y="2844295"/>
                <a:ext cx="426960" cy="262800"/>
              </p14:xfrm>
            </p:contentPart>
          </mc:Choice>
          <mc:Fallback>
            <p:pic>
              <p:nvPicPr>
                <p:cNvPr id="95" name="Freihand 94">
                  <a:extLst>
                    <a:ext uri="{FF2B5EF4-FFF2-40B4-BE49-F238E27FC236}">
                      <a16:creationId xmlns:a16="http://schemas.microsoft.com/office/drawing/2014/main" id="{2FCA88D9-4D9D-9DB0-13A4-D6D98A9D8442}"/>
                    </a:ext>
                  </a:extLst>
                </p:cNvPr>
                <p:cNvPicPr/>
                <p:nvPr/>
              </p:nvPicPr>
              <p:blipFill>
                <a:blip r:embed="rId127"/>
                <a:stretch>
                  <a:fillRect/>
                </a:stretch>
              </p:blipFill>
              <p:spPr>
                <a:xfrm>
                  <a:off x="10229924" y="2835655"/>
                  <a:ext cx="4446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6" name="Freihand 95">
                  <a:extLst>
                    <a:ext uri="{FF2B5EF4-FFF2-40B4-BE49-F238E27FC236}">
                      <a16:creationId xmlns:a16="http://schemas.microsoft.com/office/drawing/2014/main" id="{E52DA182-21E5-B44B-395F-3AD52F6C9F2F}"/>
                    </a:ext>
                  </a:extLst>
                </p14:cNvPr>
                <p14:cNvContentPartPr/>
                <p14:nvPr/>
              </p14:nvContentPartPr>
              <p14:xfrm>
                <a:off x="10571204" y="2788855"/>
                <a:ext cx="25560" cy="14760"/>
              </p14:xfrm>
            </p:contentPart>
          </mc:Choice>
          <mc:Fallback>
            <p:pic>
              <p:nvPicPr>
                <p:cNvPr id="96" name="Freihand 95">
                  <a:extLst>
                    <a:ext uri="{FF2B5EF4-FFF2-40B4-BE49-F238E27FC236}">
                      <a16:creationId xmlns:a16="http://schemas.microsoft.com/office/drawing/2014/main" id="{E52DA182-21E5-B44B-395F-3AD52F6C9F2F}"/>
                    </a:ext>
                  </a:extLst>
                </p:cNvPr>
                <p:cNvPicPr/>
                <p:nvPr/>
              </p:nvPicPr>
              <p:blipFill>
                <a:blip r:embed="rId129"/>
                <a:stretch>
                  <a:fillRect/>
                </a:stretch>
              </p:blipFill>
              <p:spPr>
                <a:xfrm>
                  <a:off x="10562564" y="2780215"/>
                  <a:ext cx="43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7" name="Freihand 96">
                  <a:extLst>
                    <a:ext uri="{FF2B5EF4-FFF2-40B4-BE49-F238E27FC236}">
                      <a16:creationId xmlns:a16="http://schemas.microsoft.com/office/drawing/2014/main" id="{DD82040F-FB1B-1344-28C1-907384D8AB2A}"/>
                    </a:ext>
                  </a:extLst>
                </p14:cNvPr>
                <p14:cNvContentPartPr/>
                <p14:nvPr/>
              </p14:nvContentPartPr>
              <p14:xfrm>
                <a:off x="10746524" y="2786335"/>
                <a:ext cx="275760" cy="114120"/>
              </p14:xfrm>
            </p:contentPart>
          </mc:Choice>
          <mc:Fallback>
            <p:pic>
              <p:nvPicPr>
                <p:cNvPr id="97" name="Freihand 96">
                  <a:extLst>
                    <a:ext uri="{FF2B5EF4-FFF2-40B4-BE49-F238E27FC236}">
                      <a16:creationId xmlns:a16="http://schemas.microsoft.com/office/drawing/2014/main" id="{DD82040F-FB1B-1344-28C1-907384D8AB2A}"/>
                    </a:ext>
                  </a:extLst>
                </p:cNvPr>
                <p:cNvPicPr/>
                <p:nvPr/>
              </p:nvPicPr>
              <p:blipFill>
                <a:blip r:embed="rId131"/>
                <a:stretch>
                  <a:fillRect/>
                </a:stretch>
              </p:blipFill>
              <p:spPr>
                <a:xfrm>
                  <a:off x="10737884" y="2777335"/>
                  <a:ext cx="293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8" name="Freihand 97">
                  <a:extLst>
                    <a:ext uri="{FF2B5EF4-FFF2-40B4-BE49-F238E27FC236}">
                      <a16:creationId xmlns:a16="http://schemas.microsoft.com/office/drawing/2014/main" id="{406C41F4-498C-E8FB-AA85-584E3CC3BFB1}"/>
                    </a:ext>
                  </a:extLst>
                </p14:cNvPr>
                <p14:cNvContentPartPr/>
                <p14:nvPr/>
              </p14:nvContentPartPr>
              <p14:xfrm>
                <a:off x="9699284" y="3420655"/>
                <a:ext cx="183960" cy="258840"/>
              </p14:xfrm>
            </p:contentPart>
          </mc:Choice>
          <mc:Fallback>
            <p:pic>
              <p:nvPicPr>
                <p:cNvPr id="98" name="Freihand 97">
                  <a:extLst>
                    <a:ext uri="{FF2B5EF4-FFF2-40B4-BE49-F238E27FC236}">
                      <a16:creationId xmlns:a16="http://schemas.microsoft.com/office/drawing/2014/main" id="{406C41F4-498C-E8FB-AA85-584E3CC3BFB1}"/>
                    </a:ext>
                  </a:extLst>
                </p:cNvPr>
                <p:cNvPicPr/>
                <p:nvPr/>
              </p:nvPicPr>
              <p:blipFill>
                <a:blip r:embed="rId133"/>
                <a:stretch>
                  <a:fillRect/>
                </a:stretch>
              </p:blipFill>
              <p:spPr>
                <a:xfrm>
                  <a:off x="9690644" y="3411655"/>
                  <a:ext cx="2016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9" name="Freihand 98">
                  <a:extLst>
                    <a:ext uri="{FF2B5EF4-FFF2-40B4-BE49-F238E27FC236}">
                      <a16:creationId xmlns:a16="http://schemas.microsoft.com/office/drawing/2014/main" id="{7529D319-F091-7F15-A190-014E45BB3840}"/>
                    </a:ext>
                  </a:extLst>
                </p14:cNvPr>
                <p14:cNvContentPartPr/>
                <p14:nvPr/>
              </p14:nvContentPartPr>
              <p14:xfrm>
                <a:off x="9838604" y="3539095"/>
                <a:ext cx="68040" cy="53640"/>
              </p14:xfrm>
            </p:contentPart>
          </mc:Choice>
          <mc:Fallback>
            <p:pic>
              <p:nvPicPr>
                <p:cNvPr id="99" name="Freihand 98">
                  <a:extLst>
                    <a:ext uri="{FF2B5EF4-FFF2-40B4-BE49-F238E27FC236}">
                      <a16:creationId xmlns:a16="http://schemas.microsoft.com/office/drawing/2014/main" id="{7529D319-F091-7F15-A190-014E45BB3840}"/>
                    </a:ext>
                  </a:extLst>
                </p:cNvPr>
                <p:cNvPicPr/>
                <p:nvPr/>
              </p:nvPicPr>
              <p:blipFill>
                <a:blip r:embed="rId135"/>
                <a:stretch>
                  <a:fillRect/>
                </a:stretch>
              </p:blipFill>
              <p:spPr>
                <a:xfrm>
                  <a:off x="9829964" y="3530095"/>
                  <a:ext cx="856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Freihand 99">
                  <a:extLst>
                    <a:ext uri="{FF2B5EF4-FFF2-40B4-BE49-F238E27FC236}">
                      <a16:creationId xmlns:a16="http://schemas.microsoft.com/office/drawing/2014/main" id="{A7465E1C-65E6-05AF-DBD2-25A8389C09CD}"/>
                    </a:ext>
                  </a:extLst>
                </p14:cNvPr>
                <p14:cNvContentPartPr/>
                <p14:nvPr/>
              </p14:nvContentPartPr>
              <p14:xfrm>
                <a:off x="9964244" y="3381775"/>
                <a:ext cx="250920" cy="170280"/>
              </p14:xfrm>
            </p:contentPart>
          </mc:Choice>
          <mc:Fallback>
            <p:pic>
              <p:nvPicPr>
                <p:cNvPr id="100" name="Freihand 99">
                  <a:extLst>
                    <a:ext uri="{FF2B5EF4-FFF2-40B4-BE49-F238E27FC236}">
                      <a16:creationId xmlns:a16="http://schemas.microsoft.com/office/drawing/2014/main" id="{A7465E1C-65E6-05AF-DBD2-25A8389C09CD}"/>
                    </a:ext>
                  </a:extLst>
                </p:cNvPr>
                <p:cNvPicPr/>
                <p:nvPr/>
              </p:nvPicPr>
              <p:blipFill>
                <a:blip r:embed="rId137"/>
                <a:stretch>
                  <a:fillRect/>
                </a:stretch>
              </p:blipFill>
              <p:spPr>
                <a:xfrm>
                  <a:off x="9955604" y="3372775"/>
                  <a:ext cx="268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1" name="Freihand 100">
                  <a:extLst>
                    <a:ext uri="{FF2B5EF4-FFF2-40B4-BE49-F238E27FC236}">
                      <a16:creationId xmlns:a16="http://schemas.microsoft.com/office/drawing/2014/main" id="{8938EE04-17F1-EDEF-F446-C68B41ACDB64}"/>
                    </a:ext>
                  </a:extLst>
                </p14:cNvPr>
                <p14:cNvContentPartPr/>
                <p14:nvPr/>
              </p14:nvContentPartPr>
              <p14:xfrm>
                <a:off x="10200764" y="3256495"/>
                <a:ext cx="325080" cy="189360"/>
              </p14:xfrm>
            </p:contentPart>
          </mc:Choice>
          <mc:Fallback>
            <p:pic>
              <p:nvPicPr>
                <p:cNvPr id="101" name="Freihand 100">
                  <a:extLst>
                    <a:ext uri="{FF2B5EF4-FFF2-40B4-BE49-F238E27FC236}">
                      <a16:creationId xmlns:a16="http://schemas.microsoft.com/office/drawing/2014/main" id="{8938EE04-17F1-EDEF-F446-C68B41ACDB64}"/>
                    </a:ext>
                  </a:extLst>
                </p:cNvPr>
                <p:cNvPicPr/>
                <p:nvPr/>
              </p:nvPicPr>
              <p:blipFill>
                <a:blip r:embed="rId139"/>
                <a:stretch>
                  <a:fillRect/>
                </a:stretch>
              </p:blipFill>
              <p:spPr>
                <a:xfrm>
                  <a:off x="10192124" y="3247495"/>
                  <a:ext cx="342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2" name="Freihand 101">
                  <a:extLst>
                    <a:ext uri="{FF2B5EF4-FFF2-40B4-BE49-F238E27FC236}">
                      <a16:creationId xmlns:a16="http://schemas.microsoft.com/office/drawing/2014/main" id="{A01C684A-3538-9762-65E0-060D6969285B}"/>
                    </a:ext>
                  </a:extLst>
                </p14:cNvPr>
                <p14:cNvContentPartPr/>
                <p14:nvPr/>
              </p14:nvContentPartPr>
              <p14:xfrm>
                <a:off x="10719164" y="3048775"/>
                <a:ext cx="432000" cy="199800"/>
              </p14:xfrm>
            </p:contentPart>
          </mc:Choice>
          <mc:Fallback>
            <p:pic>
              <p:nvPicPr>
                <p:cNvPr id="102" name="Freihand 101">
                  <a:extLst>
                    <a:ext uri="{FF2B5EF4-FFF2-40B4-BE49-F238E27FC236}">
                      <a16:creationId xmlns:a16="http://schemas.microsoft.com/office/drawing/2014/main" id="{A01C684A-3538-9762-65E0-060D6969285B}"/>
                    </a:ext>
                  </a:extLst>
                </p:cNvPr>
                <p:cNvPicPr/>
                <p:nvPr/>
              </p:nvPicPr>
              <p:blipFill>
                <a:blip r:embed="rId141"/>
                <a:stretch>
                  <a:fillRect/>
                </a:stretch>
              </p:blipFill>
              <p:spPr>
                <a:xfrm>
                  <a:off x="10710524" y="3040135"/>
                  <a:ext cx="449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3" name="Freihand 102">
                  <a:extLst>
                    <a:ext uri="{FF2B5EF4-FFF2-40B4-BE49-F238E27FC236}">
                      <a16:creationId xmlns:a16="http://schemas.microsoft.com/office/drawing/2014/main" id="{1A3670A4-95C4-8B06-F595-808895F0A96B}"/>
                    </a:ext>
                  </a:extLst>
                </p14:cNvPr>
                <p14:cNvContentPartPr/>
                <p14:nvPr/>
              </p14:nvContentPartPr>
              <p14:xfrm>
                <a:off x="11009324" y="2947975"/>
                <a:ext cx="10080" cy="8640"/>
              </p14:xfrm>
            </p:contentPart>
          </mc:Choice>
          <mc:Fallback>
            <p:pic>
              <p:nvPicPr>
                <p:cNvPr id="103" name="Freihand 102">
                  <a:extLst>
                    <a:ext uri="{FF2B5EF4-FFF2-40B4-BE49-F238E27FC236}">
                      <a16:creationId xmlns:a16="http://schemas.microsoft.com/office/drawing/2014/main" id="{1A3670A4-95C4-8B06-F595-808895F0A96B}"/>
                    </a:ext>
                  </a:extLst>
                </p:cNvPr>
                <p:cNvPicPr/>
                <p:nvPr/>
              </p:nvPicPr>
              <p:blipFill>
                <a:blip r:embed="rId51"/>
                <a:stretch>
                  <a:fillRect/>
                </a:stretch>
              </p:blipFill>
              <p:spPr>
                <a:xfrm>
                  <a:off x="11000684" y="2938975"/>
                  <a:ext cx="277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4" name="Freihand 103">
                  <a:extLst>
                    <a:ext uri="{FF2B5EF4-FFF2-40B4-BE49-F238E27FC236}">
                      <a16:creationId xmlns:a16="http://schemas.microsoft.com/office/drawing/2014/main" id="{20006ACC-0D31-D12D-C8EE-CB27AB759CFE}"/>
                    </a:ext>
                  </a:extLst>
                </p14:cNvPr>
                <p14:cNvContentPartPr/>
                <p14:nvPr/>
              </p14:nvContentPartPr>
              <p14:xfrm>
                <a:off x="9990164" y="3793975"/>
                <a:ext cx="69120" cy="191160"/>
              </p14:xfrm>
            </p:contentPart>
          </mc:Choice>
          <mc:Fallback>
            <p:pic>
              <p:nvPicPr>
                <p:cNvPr id="104" name="Freihand 103">
                  <a:extLst>
                    <a:ext uri="{FF2B5EF4-FFF2-40B4-BE49-F238E27FC236}">
                      <a16:creationId xmlns:a16="http://schemas.microsoft.com/office/drawing/2014/main" id="{20006ACC-0D31-D12D-C8EE-CB27AB759CFE}"/>
                    </a:ext>
                  </a:extLst>
                </p:cNvPr>
                <p:cNvPicPr/>
                <p:nvPr/>
              </p:nvPicPr>
              <p:blipFill>
                <a:blip r:embed="rId144"/>
                <a:stretch>
                  <a:fillRect/>
                </a:stretch>
              </p:blipFill>
              <p:spPr>
                <a:xfrm>
                  <a:off x="9981524" y="3785335"/>
                  <a:ext cx="867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5" name="Freihand 104">
                  <a:extLst>
                    <a:ext uri="{FF2B5EF4-FFF2-40B4-BE49-F238E27FC236}">
                      <a16:creationId xmlns:a16="http://schemas.microsoft.com/office/drawing/2014/main" id="{EDFC6376-4666-4C22-F11F-B1045F6D81D4}"/>
                    </a:ext>
                  </a:extLst>
                </p14:cNvPr>
                <p14:cNvContentPartPr/>
                <p14:nvPr/>
              </p14:nvContentPartPr>
              <p14:xfrm>
                <a:off x="9903044" y="3692455"/>
                <a:ext cx="393840" cy="199440"/>
              </p14:xfrm>
            </p:contentPart>
          </mc:Choice>
          <mc:Fallback>
            <p:pic>
              <p:nvPicPr>
                <p:cNvPr id="105" name="Freihand 104">
                  <a:extLst>
                    <a:ext uri="{FF2B5EF4-FFF2-40B4-BE49-F238E27FC236}">
                      <a16:creationId xmlns:a16="http://schemas.microsoft.com/office/drawing/2014/main" id="{EDFC6376-4666-4C22-F11F-B1045F6D81D4}"/>
                    </a:ext>
                  </a:extLst>
                </p:cNvPr>
                <p:cNvPicPr/>
                <p:nvPr/>
              </p:nvPicPr>
              <p:blipFill>
                <a:blip r:embed="rId146"/>
                <a:stretch>
                  <a:fillRect/>
                </a:stretch>
              </p:blipFill>
              <p:spPr>
                <a:xfrm>
                  <a:off x="9894044" y="3683455"/>
                  <a:ext cx="411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6" name="Freihand 105">
                  <a:extLst>
                    <a:ext uri="{FF2B5EF4-FFF2-40B4-BE49-F238E27FC236}">
                      <a16:creationId xmlns:a16="http://schemas.microsoft.com/office/drawing/2014/main" id="{BDD4C668-42CB-DEA0-4572-73DC6C8F2143}"/>
                    </a:ext>
                  </a:extLst>
                </p14:cNvPr>
                <p14:cNvContentPartPr/>
                <p14:nvPr/>
              </p14:nvContentPartPr>
              <p14:xfrm>
                <a:off x="10226684" y="3642415"/>
                <a:ext cx="251640" cy="174240"/>
              </p14:xfrm>
            </p:contentPart>
          </mc:Choice>
          <mc:Fallback>
            <p:pic>
              <p:nvPicPr>
                <p:cNvPr id="106" name="Freihand 105">
                  <a:extLst>
                    <a:ext uri="{FF2B5EF4-FFF2-40B4-BE49-F238E27FC236}">
                      <a16:creationId xmlns:a16="http://schemas.microsoft.com/office/drawing/2014/main" id="{BDD4C668-42CB-DEA0-4572-73DC6C8F2143}"/>
                    </a:ext>
                  </a:extLst>
                </p:cNvPr>
                <p:cNvPicPr/>
                <p:nvPr/>
              </p:nvPicPr>
              <p:blipFill>
                <a:blip r:embed="rId148"/>
                <a:stretch>
                  <a:fillRect/>
                </a:stretch>
              </p:blipFill>
              <p:spPr>
                <a:xfrm>
                  <a:off x="10217684" y="3633415"/>
                  <a:ext cx="2692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7" name="Freihand 106">
                  <a:extLst>
                    <a:ext uri="{FF2B5EF4-FFF2-40B4-BE49-F238E27FC236}">
                      <a16:creationId xmlns:a16="http://schemas.microsoft.com/office/drawing/2014/main" id="{478A458D-36EC-0313-5CCF-CD918992E437}"/>
                    </a:ext>
                  </a:extLst>
                </p14:cNvPr>
                <p14:cNvContentPartPr/>
                <p14:nvPr/>
              </p14:nvContentPartPr>
              <p14:xfrm>
                <a:off x="10459964" y="3642415"/>
                <a:ext cx="131400" cy="135360"/>
              </p14:xfrm>
            </p:contentPart>
          </mc:Choice>
          <mc:Fallback>
            <p:pic>
              <p:nvPicPr>
                <p:cNvPr id="107" name="Freihand 106">
                  <a:extLst>
                    <a:ext uri="{FF2B5EF4-FFF2-40B4-BE49-F238E27FC236}">
                      <a16:creationId xmlns:a16="http://schemas.microsoft.com/office/drawing/2014/main" id="{478A458D-36EC-0313-5CCF-CD918992E437}"/>
                    </a:ext>
                  </a:extLst>
                </p:cNvPr>
                <p:cNvPicPr/>
                <p:nvPr/>
              </p:nvPicPr>
              <p:blipFill>
                <a:blip r:embed="rId150"/>
                <a:stretch>
                  <a:fillRect/>
                </a:stretch>
              </p:blipFill>
              <p:spPr>
                <a:xfrm>
                  <a:off x="10450964" y="3633775"/>
                  <a:ext cx="149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8" name="Freihand 107">
                  <a:extLst>
                    <a:ext uri="{FF2B5EF4-FFF2-40B4-BE49-F238E27FC236}">
                      <a16:creationId xmlns:a16="http://schemas.microsoft.com/office/drawing/2014/main" id="{C26CA0D2-3120-0E29-A575-CF7153D02EAE}"/>
                    </a:ext>
                  </a:extLst>
                </p14:cNvPr>
                <p14:cNvContentPartPr/>
                <p14:nvPr/>
              </p14:nvContentPartPr>
              <p14:xfrm>
                <a:off x="10649684" y="3514975"/>
                <a:ext cx="191880" cy="185760"/>
              </p14:xfrm>
            </p:contentPart>
          </mc:Choice>
          <mc:Fallback>
            <p:pic>
              <p:nvPicPr>
                <p:cNvPr id="108" name="Freihand 107">
                  <a:extLst>
                    <a:ext uri="{FF2B5EF4-FFF2-40B4-BE49-F238E27FC236}">
                      <a16:creationId xmlns:a16="http://schemas.microsoft.com/office/drawing/2014/main" id="{C26CA0D2-3120-0E29-A575-CF7153D02EAE}"/>
                    </a:ext>
                  </a:extLst>
                </p:cNvPr>
                <p:cNvPicPr/>
                <p:nvPr/>
              </p:nvPicPr>
              <p:blipFill>
                <a:blip r:embed="rId152"/>
                <a:stretch>
                  <a:fillRect/>
                </a:stretch>
              </p:blipFill>
              <p:spPr>
                <a:xfrm>
                  <a:off x="10641044" y="3505975"/>
                  <a:ext cx="2095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0" name="Freihand 109">
                  <a:extLst>
                    <a:ext uri="{FF2B5EF4-FFF2-40B4-BE49-F238E27FC236}">
                      <a16:creationId xmlns:a16="http://schemas.microsoft.com/office/drawing/2014/main" id="{7C30B502-9570-97E9-9AAC-A339180395ED}"/>
                    </a:ext>
                  </a:extLst>
                </p14:cNvPr>
                <p14:cNvContentPartPr/>
                <p14:nvPr/>
              </p14:nvContentPartPr>
              <p14:xfrm>
                <a:off x="10754444" y="3410575"/>
                <a:ext cx="180000" cy="239040"/>
              </p14:xfrm>
            </p:contentPart>
          </mc:Choice>
          <mc:Fallback>
            <p:pic>
              <p:nvPicPr>
                <p:cNvPr id="110" name="Freihand 109">
                  <a:extLst>
                    <a:ext uri="{FF2B5EF4-FFF2-40B4-BE49-F238E27FC236}">
                      <a16:creationId xmlns:a16="http://schemas.microsoft.com/office/drawing/2014/main" id="{7C30B502-9570-97E9-9AAC-A339180395ED}"/>
                    </a:ext>
                  </a:extLst>
                </p:cNvPr>
                <p:cNvPicPr/>
                <p:nvPr/>
              </p:nvPicPr>
              <p:blipFill>
                <a:blip r:embed="rId154"/>
                <a:stretch>
                  <a:fillRect/>
                </a:stretch>
              </p:blipFill>
              <p:spPr>
                <a:xfrm>
                  <a:off x="10745444" y="3401575"/>
                  <a:ext cx="1976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1" name="Freihand 110">
                  <a:extLst>
                    <a:ext uri="{FF2B5EF4-FFF2-40B4-BE49-F238E27FC236}">
                      <a16:creationId xmlns:a16="http://schemas.microsoft.com/office/drawing/2014/main" id="{948399A1-F877-A968-87F4-1CC24724E273}"/>
                    </a:ext>
                  </a:extLst>
                </p14:cNvPr>
                <p14:cNvContentPartPr/>
                <p14:nvPr/>
              </p14:nvContentPartPr>
              <p14:xfrm>
                <a:off x="10916804" y="3450895"/>
                <a:ext cx="84600" cy="110160"/>
              </p14:xfrm>
            </p:contentPart>
          </mc:Choice>
          <mc:Fallback>
            <p:pic>
              <p:nvPicPr>
                <p:cNvPr id="111" name="Freihand 110">
                  <a:extLst>
                    <a:ext uri="{FF2B5EF4-FFF2-40B4-BE49-F238E27FC236}">
                      <a16:creationId xmlns:a16="http://schemas.microsoft.com/office/drawing/2014/main" id="{948399A1-F877-A968-87F4-1CC24724E273}"/>
                    </a:ext>
                  </a:extLst>
                </p:cNvPr>
                <p:cNvPicPr/>
                <p:nvPr/>
              </p:nvPicPr>
              <p:blipFill>
                <a:blip r:embed="rId156"/>
                <a:stretch>
                  <a:fillRect/>
                </a:stretch>
              </p:blipFill>
              <p:spPr>
                <a:xfrm>
                  <a:off x="10907804" y="3442255"/>
                  <a:ext cx="102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2" name="Freihand 111">
                  <a:extLst>
                    <a:ext uri="{FF2B5EF4-FFF2-40B4-BE49-F238E27FC236}">
                      <a16:creationId xmlns:a16="http://schemas.microsoft.com/office/drawing/2014/main" id="{8A46C856-A712-539A-01B0-21C252BC5573}"/>
                    </a:ext>
                  </a:extLst>
                </p14:cNvPr>
                <p14:cNvContentPartPr/>
                <p14:nvPr/>
              </p14:nvContentPartPr>
              <p14:xfrm>
                <a:off x="11033804" y="3387535"/>
                <a:ext cx="218160" cy="118800"/>
              </p14:xfrm>
            </p:contentPart>
          </mc:Choice>
          <mc:Fallback>
            <p:pic>
              <p:nvPicPr>
                <p:cNvPr id="112" name="Freihand 111">
                  <a:extLst>
                    <a:ext uri="{FF2B5EF4-FFF2-40B4-BE49-F238E27FC236}">
                      <a16:creationId xmlns:a16="http://schemas.microsoft.com/office/drawing/2014/main" id="{8A46C856-A712-539A-01B0-21C252BC5573}"/>
                    </a:ext>
                  </a:extLst>
                </p:cNvPr>
                <p:cNvPicPr/>
                <p:nvPr/>
              </p:nvPicPr>
              <p:blipFill>
                <a:blip r:embed="rId158"/>
                <a:stretch>
                  <a:fillRect/>
                </a:stretch>
              </p:blipFill>
              <p:spPr>
                <a:xfrm>
                  <a:off x="11024804" y="3378535"/>
                  <a:ext cx="2358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3" name="Freihand 112">
                  <a:extLst>
                    <a:ext uri="{FF2B5EF4-FFF2-40B4-BE49-F238E27FC236}">
                      <a16:creationId xmlns:a16="http://schemas.microsoft.com/office/drawing/2014/main" id="{1030DE11-193E-52A2-AEB3-5394BB831AF4}"/>
                    </a:ext>
                  </a:extLst>
                </p14:cNvPr>
                <p14:cNvContentPartPr/>
                <p14:nvPr/>
              </p14:nvContentPartPr>
              <p14:xfrm>
                <a:off x="11293364" y="3303655"/>
                <a:ext cx="68040" cy="103320"/>
              </p14:xfrm>
            </p:contentPart>
          </mc:Choice>
          <mc:Fallback>
            <p:pic>
              <p:nvPicPr>
                <p:cNvPr id="113" name="Freihand 112">
                  <a:extLst>
                    <a:ext uri="{FF2B5EF4-FFF2-40B4-BE49-F238E27FC236}">
                      <a16:creationId xmlns:a16="http://schemas.microsoft.com/office/drawing/2014/main" id="{1030DE11-193E-52A2-AEB3-5394BB831AF4}"/>
                    </a:ext>
                  </a:extLst>
                </p:cNvPr>
                <p:cNvPicPr/>
                <p:nvPr/>
              </p:nvPicPr>
              <p:blipFill>
                <a:blip r:embed="rId160"/>
                <a:stretch>
                  <a:fillRect/>
                </a:stretch>
              </p:blipFill>
              <p:spPr>
                <a:xfrm>
                  <a:off x="11284724" y="3294655"/>
                  <a:ext cx="85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4" name="Freihand 113">
                  <a:extLst>
                    <a:ext uri="{FF2B5EF4-FFF2-40B4-BE49-F238E27FC236}">
                      <a16:creationId xmlns:a16="http://schemas.microsoft.com/office/drawing/2014/main" id="{904075AA-051D-9726-390F-40566D9AE2F6}"/>
                    </a:ext>
                  </a:extLst>
                </p14:cNvPr>
                <p14:cNvContentPartPr/>
                <p14:nvPr/>
              </p14:nvContentPartPr>
              <p14:xfrm>
                <a:off x="11406404" y="3109615"/>
                <a:ext cx="153360" cy="196200"/>
              </p14:xfrm>
            </p:contentPart>
          </mc:Choice>
          <mc:Fallback>
            <p:pic>
              <p:nvPicPr>
                <p:cNvPr id="114" name="Freihand 113">
                  <a:extLst>
                    <a:ext uri="{FF2B5EF4-FFF2-40B4-BE49-F238E27FC236}">
                      <a16:creationId xmlns:a16="http://schemas.microsoft.com/office/drawing/2014/main" id="{904075AA-051D-9726-390F-40566D9AE2F6}"/>
                    </a:ext>
                  </a:extLst>
                </p:cNvPr>
                <p:cNvPicPr/>
                <p:nvPr/>
              </p:nvPicPr>
              <p:blipFill>
                <a:blip r:embed="rId162"/>
                <a:stretch>
                  <a:fillRect/>
                </a:stretch>
              </p:blipFill>
              <p:spPr>
                <a:xfrm>
                  <a:off x="11397764" y="3100615"/>
                  <a:ext cx="171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 name="Freihand 114">
                  <a:extLst>
                    <a:ext uri="{FF2B5EF4-FFF2-40B4-BE49-F238E27FC236}">
                      <a16:creationId xmlns:a16="http://schemas.microsoft.com/office/drawing/2014/main" id="{9FC81356-DB2C-6406-9030-A0DBA18B51FA}"/>
                    </a:ext>
                  </a:extLst>
                </p14:cNvPr>
                <p14:cNvContentPartPr/>
                <p14:nvPr/>
              </p14:nvContentPartPr>
              <p14:xfrm>
                <a:off x="11609804" y="2931775"/>
                <a:ext cx="428040" cy="292680"/>
              </p14:xfrm>
            </p:contentPart>
          </mc:Choice>
          <mc:Fallback>
            <p:pic>
              <p:nvPicPr>
                <p:cNvPr id="115" name="Freihand 114">
                  <a:extLst>
                    <a:ext uri="{FF2B5EF4-FFF2-40B4-BE49-F238E27FC236}">
                      <a16:creationId xmlns:a16="http://schemas.microsoft.com/office/drawing/2014/main" id="{9FC81356-DB2C-6406-9030-A0DBA18B51FA}"/>
                    </a:ext>
                  </a:extLst>
                </p:cNvPr>
                <p:cNvPicPr/>
                <p:nvPr/>
              </p:nvPicPr>
              <p:blipFill>
                <a:blip r:embed="rId164"/>
                <a:stretch>
                  <a:fillRect/>
                </a:stretch>
              </p:blipFill>
              <p:spPr>
                <a:xfrm>
                  <a:off x="11601164" y="2923135"/>
                  <a:ext cx="44568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6" name="Freihand 115">
                  <a:extLst>
                    <a:ext uri="{FF2B5EF4-FFF2-40B4-BE49-F238E27FC236}">
                      <a16:creationId xmlns:a16="http://schemas.microsoft.com/office/drawing/2014/main" id="{9523F4FB-E456-7054-C272-225F206C39C0}"/>
                    </a:ext>
                  </a:extLst>
                </p14:cNvPr>
                <p14:cNvContentPartPr/>
                <p14:nvPr/>
              </p14:nvContentPartPr>
              <p14:xfrm>
                <a:off x="10305884" y="3309055"/>
                <a:ext cx="1490040" cy="673920"/>
              </p14:xfrm>
            </p:contentPart>
          </mc:Choice>
          <mc:Fallback>
            <p:pic>
              <p:nvPicPr>
                <p:cNvPr id="116" name="Freihand 115">
                  <a:extLst>
                    <a:ext uri="{FF2B5EF4-FFF2-40B4-BE49-F238E27FC236}">
                      <a16:creationId xmlns:a16="http://schemas.microsoft.com/office/drawing/2014/main" id="{9523F4FB-E456-7054-C272-225F206C39C0}"/>
                    </a:ext>
                  </a:extLst>
                </p:cNvPr>
                <p:cNvPicPr/>
                <p:nvPr/>
              </p:nvPicPr>
              <p:blipFill>
                <a:blip r:embed="rId166"/>
                <a:stretch>
                  <a:fillRect/>
                </a:stretch>
              </p:blipFill>
              <p:spPr>
                <a:xfrm>
                  <a:off x="10296884" y="3300055"/>
                  <a:ext cx="1507680" cy="691560"/>
                </a:xfrm>
                <a:prstGeom prst="rect">
                  <a:avLst/>
                </a:prstGeom>
              </p:spPr>
            </p:pic>
          </mc:Fallback>
        </mc:AlternateContent>
      </p:grpSp>
    </p:spTree>
    <p:extLst>
      <p:ext uri="{BB962C8B-B14F-4D97-AF65-F5344CB8AC3E}">
        <p14:creationId xmlns:p14="http://schemas.microsoft.com/office/powerpoint/2010/main" val="32466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9" grpId="0"/>
      <p:bldP spid="22" grpId="0" animBg="1"/>
      <p:bldP spid="23" grpId="0"/>
      <p:bldP spid="24" grpId="0"/>
      <p:bldP spid="25" grpId="0"/>
      <p:bldP spid="26" grpId="0"/>
      <p:bldP spid="46" grpId="0"/>
      <p:bldP spid="47" grpId="0"/>
      <p:bldP spid="54" grpId="0"/>
      <p:bldP spid="55"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Freitag</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(Produktion pro Tag)</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Fische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Kokusnüsse</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BAF2D501-D852-EFB2-4A92-9453A1AA1F3B}"/>
                  </a:ext>
                </a:extLst>
              </p14:cNvPr>
              <p14:cNvContentPartPr/>
              <p14:nvPr/>
            </p14:nvContentPartPr>
            <p14:xfrm>
              <a:off x="786044" y="1296262"/>
              <a:ext cx="3302280" cy="4333320"/>
            </p14:xfrm>
          </p:contentPart>
        </mc:Choice>
        <mc:Fallback>
          <p:pic>
            <p:nvPicPr>
              <p:cNvPr id="2" name="Freihand 1">
                <a:extLst>
                  <a:ext uri="{FF2B5EF4-FFF2-40B4-BE49-F238E27FC236}">
                    <a16:creationId xmlns:a16="http://schemas.microsoft.com/office/drawing/2014/main" id="{BAF2D501-D852-EFB2-4A92-9453A1AA1F3B}"/>
                  </a:ext>
                </a:extLst>
              </p:cNvPr>
              <p:cNvPicPr/>
              <p:nvPr/>
            </p:nvPicPr>
            <p:blipFill>
              <a:blip r:embed="rId3"/>
              <a:stretch>
                <a:fillRect/>
              </a:stretch>
            </p:blipFill>
            <p:spPr>
              <a:xfrm>
                <a:off x="777404" y="1287622"/>
                <a:ext cx="3319920" cy="4350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7A8B36E-81DB-847C-2F3F-362F70B3E96A}"/>
                  </a:ext>
                </a:extLst>
              </p14:cNvPr>
              <p14:cNvContentPartPr/>
              <p14:nvPr/>
            </p14:nvContentPartPr>
            <p14:xfrm>
              <a:off x="1059644" y="4566862"/>
              <a:ext cx="885600" cy="700560"/>
            </p14:xfrm>
          </p:contentPart>
        </mc:Choice>
        <mc:Fallback>
          <p:pic>
            <p:nvPicPr>
              <p:cNvPr id="3" name="Freihand 2">
                <a:extLst>
                  <a:ext uri="{FF2B5EF4-FFF2-40B4-BE49-F238E27FC236}">
                    <a16:creationId xmlns:a16="http://schemas.microsoft.com/office/drawing/2014/main" id="{17A8B36E-81DB-847C-2F3F-362F70B3E96A}"/>
                  </a:ext>
                </a:extLst>
              </p:cNvPr>
              <p:cNvPicPr/>
              <p:nvPr/>
            </p:nvPicPr>
            <p:blipFill>
              <a:blip r:embed="rId5"/>
              <a:stretch>
                <a:fillRect/>
              </a:stretch>
            </p:blipFill>
            <p:spPr>
              <a:xfrm>
                <a:off x="1050644" y="4558222"/>
                <a:ext cx="903240" cy="718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BB26CD9-94D4-F917-8081-500DA81C6F5F}"/>
                  </a:ext>
                </a:extLst>
              </p14:cNvPr>
              <p14:cNvContentPartPr/>
              <p14:nvPr/>
            </p14:nvContentPartPr>
            <p14:xfrm>
              <a:off x="2757044" y="2716462"/>
              <a:ext cx="802800" cy="815040"/>
            </p14:xfrm>
          </p:contentPart>
        </mc:Choice>
        <mc:Fallback>
          <p:pic>
            <p:nvPicPr>
              <p:cNvPr id="4" name="Freihand 3">
                <a:extLst>
                  <a:ext uri="{FF2B5EF4-FFF2-40B4-BE49-F238E27FC236}">
                    <a16:creationId xmlns:a16="http://schemas.microsoft.com/office/drawing/2014/main" id="{7BB26CD9-94D4-F917-8081-500DA81C6F5F}"/>
                  </a:ext>
                </a:extLst>
              </p:cNvPr>
              <p:cNvPicPr/>
              <p:nvPr/>
            </p:nvPicPr>
            <p:blipFill>
              <a:blip r:embed="rId7"/>
              <a:stretch>
                <a:fillRect/>
              </a:stretch>
            </p:blipFill>
            <p:spPr>
              <a:xfrm>
                <a:off x="2748404" y="2707822"/>
                <a:ext cx="820440" cy="832680"/>
              </a:xfrm>
              <a:prstGeom prst="rect">
                <a:avLst/>
              </a:prstGeom>
            </p:spPr>
          </p:pic>
        </mc:Fallback>
      </mc:AlternateContent>
      <p:grpSp>
        <p:nvGrpSpPr>
          <p:cNvPr id="13" name="Gruppieren 12">
            <a:extLst>
              <a:ext uri="{FF2B5EF4-FFF2-40B4-BE49-F238E27FC236}">
                <a16:creationId xmlns:a16="http://schemas.microsoft.com/office/drawing/2014/main" id="{ED877B5C-3F95-7A1D-52BF-AF85BF6CA27B}"/>
              </a:ext>
            </a:extLst>
          </p:cNvPr>
          <p:cNvGrpSpPr/>
          <p:nvPr/>
        </p:nvGrpSpPr>
        <p:grpSpPr>
          <a:xfrm>
            <a:off x="1142804" y="3971062"/>
            <a:ext cx="2163240" cy="1220040"/>
            <a:chOff x="1142804" y="3971062"/>
            <a:chExt cx="2163240" cy="122004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2ADB349E-75B9-7E19-A7E9-CAE03B2F3C13}"/>
                    </a:ext>
                  </a:extLst>
                </p14:cNvPr>
                <p14:cNvContentPartPr/>
                <p14:nvPr/>
              </p14:nvContentPartPr>
              <p14:xfrm>
                <a:off x="1142804" y="4610062"/>
                <a:ext cx="726840" cy="581040"/>
              </p14:xfrm>
            </p:contentPart>
          </mc:Choice>
          <mc:Fallback>
            <p:pic>
              <p:nvPicPr>
                <p:cNvPr id="6" name="Freihand 5">
                  <a:extLst>
                    <a:ext uri="{FF2B5EF4-FFF2-40B4-BE49-F238E27FC236}">
                      <a16:creationId xmlns:a16="http://schemas.microsoft.com/office/drawing/2014/main" id="{2ADB349E-75B9-7E19-A7E9-CAE03B2F3C13}"/>
                    </a:ext>
                  </a:extLst>
                </p:cNvPr>
                <p:cNvPicPr/>
                <p:nvPr/>
              </p:nvPicPr>
              <p:blipFill>
                <a:blip r:embed="rId9"/>
                <a:stretch>
                  <a:fillRect/>
                </a:stretch>
              </p:blipFill>
              <p:spPr>
                <a:xfrm>
                  <a:off x="1133804" y="4601062"/>
                  <a:ext cx="744480" cy="598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3B06E9BC-4720-959B-EA53-E583145B0BBB}"/>
                    </a:ext>
                  </a:extLst>
                </p14:cNvPr>
                <p14:cNvContentPartPr/>
                <p14:nvPr/>
              </p14:nvContentPartPr>
              <p14:xfrm>
                <a:off x="1282484" y="3996622"/>
                <a:ext cx="539280" cy="437040"/>
              </p14:xfrm>
            </p:contentPart>
          </mc:Choice>
          <mc:Fallback>
            <p:pic>
              <p:nvPicPr>
                <p:cNvPr id="7" name="Freihand 6">
                  <a:extLst>
                    <a:ext uri="{FF2B5EF4-FFF2-40B4-BE49-F238E27FC236}">
                      <a16:creationId xmlns:a16="http://schemas.microsoft.com/office/drawing/2014/main" id="{3B06E9BC-4720-959B-EA53-E583145B0BBB}"/>
                    </a:ext>
                  </a:extLst>
                </p:cNvPr>
                <p:cNvPicPr/>
                <p:nvPr/>
              </p:nvPicPr>
              <p:blipFill>
                <a:blip r:embed="rId11"/>
                <a:stretch>
                  <a:fillRect/>
                </a:stretch>
              </p:blipFill>
              <p:spPr>
                <a:xfrm>
                  <a:off x="1273844" y="3987982"/>
                  <a:ext cx="55692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DC8B4184-97E3-0A8E-162C-7565D7E3B561}"/>
                    </a:ext>
                  </a:extLst>
                </p14:cNvPr>
                <p14:cNvContentPartPr/>
                <p14:nvPr/>
              </p14:nvContentPartPr>
              <p14:xfrm>
                <a:off x="2723924" y="3971062"/>
                <a:ext cx="582120" cy="623880"/>
              </p14:xfrm>
            </p:contentPart>
          </mc:Choice>
          <mc:Fallback>
            <p:pic>
              <p:nvPicPr>
                <p:cNvPr id="12" name="Freihand 11">
                  <a:extLst>
                    <a:ext uri="{FF2B5EF4-FFF2-40B4-BE49-F238E27FC236}">
                      <a16:creationId xmlns:a16="http://schemas.microsoft.com/office/drawing/2014/main" id="{DC8B4184-97E3-0A8E-162C-7565D7E3B561}"/>
                    </a:ext>
                  </a:extLst>
                </p:cNvPr>
                <p:cNvPicPr/>
                <p:nvPr/>
              </p:nvPicPr>
              <p:blipFill>
                <a:blip r:embed="rId13"/>
                <a:stretch>
                  <a:fillRect/>
                </a:stretch>
              </p:blipFill>
              <p:spPr>
                <a:xfrm>
                  <a:off x="2714924" y="3962062"/>
                  <a:ext cx="599760" cy="64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45677537-7667-0702-DBE8-4C4CF2903E41}"/>
                  </a:ext>
                </a:extLst>
              </p14:cNvPr>
              <p14:cNvContentPartPr/>
              <p14:nvPr/>
            </p14:nvContentPartPr>
            <p14:xfrm>
              <a:off x="5287124" y="5415022"/>
              <a:ext cx="606240" cy="588240"/>
            </p14:xfrm>
          </p:contentPart>
        </mc:Choice>
        <mc:Fallback>
          <p:pic>
            <p:nvPicPr>
              <p:cNvPr id="14" name="Freihand 13">
                <a:extLst>
                  <a:ext uri="{FF2B5EF4-FFF2-40B4-BE49-F238E27FC236}">
                    <a16:creationId xmlns:a16="http://schemas.microsoft.com/office/drawing/2014/main" id="{45677537-7667-0702-DBE8-4C4CF2903E41}"/>
                  </a:ext>
                </a:extLst>
              </p:cNvPr>
              <p:cNvPicPr/>
              <p:nvPr/>
            </p:nvPicPr>
            <p:blipFill>
              <a:blip r:embed="rId15"/>
              <a:stretch>
                <a:fillRect/>
              </a:stretch>
            </p:blipFill>
            <p:spPr>
              <a:xfrm>
                <a:off x="5278124" y="5406382"/>
                <a:ext cx="62388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0939E345-6CDB-F910-F952-CB11BA3A8C97}"/>
                  </a:ext>
                </a:extLst>
              </p14:cNvPr>
              <p14:cNvContentPartPr/>
              <p14:nvPr/>
            </p14:nvContentPartPr>
            <p14:xfrm>
              <a:off x="6633524" y="2482822"/>
              <a:ext cx="949680" cy="496080"/>
            </p14:xfrm>
          </p:contentPart>
        </mc:Choice>
        <mc:Fallback>
          <p:pic>
            <p:nvPicPr>
              <p:cNvPr id="15" name="Freihand 14">
                <a:extLst>
                  <a:ext uri="{FF2B5EF4-FFF2-40B4-BE49-F238E27FC236}">
                    <a16:creationId xmlns:a16="http://schemas.microsoft.com/office/drawing/2014/main" id="{0939E345-6CDB-F910-F952-CB11BA3A8C97}"/>
                  </a:ext>
                </a:extLst>
              </p:cNvPr>
              <p:cNvPicPr/>
              <p:nvPr/>
            </p:nvPicPr>
            <p:blipFill>
              <a:blip r:embed="rId17"/>
              <a:stretch>
                <a:fillRect/>
              </a:stretch>
            </p:blipFill>
            <p:spPr>
              <a:xfrm>
                <a:off x="6624524" y="2474182"/>
                <a:ext cx="967320" cy="513720"/>
              </a:xfrm>
              <a:prstGeom prst="rect">
                <a:avLst/>
              </a:prstGeom>
            </p:spPr>
          </p:pic>
        </mc:Fallback>
      </mc:AlternateContent>
      <p:grpSp>
        <p:nvGrpSpPr>
          <p:cNvPr id="19" name="Gruppieren 18">
            <a:extLst>
              <a:ext uri="{FF2B5EF4-FFF2-40B4-BE49-F238E27FC236}">
                <a16:creationId xmlns:a16="http://schemas.microsoft.com/office/drawing/2014/main" id="{8B2C269C-3FFF-F688-7F1C-19F0B2AC8928}"/>
              </a:ext>
            </a:extLst>
          </p:cNvPr>
          <p:cNvGrpSpPr/>
          <p:nvPr/>
        </p:nvGrpSpPr>
        <p:grpSpPr>
          <a:xfrm>
            <a:off x="4823084" y="787582"/>
            <a:ext cx="3252600" cy="5680440"/>
            <a:chOff x="4823084" y="787582"/>
            <a:chExt cx="3252600" cy="5680440"/>
          </a:xfrm>
        </p:grpSpPr>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27E522ED-B9EA-51FE-77A7-1A9A0EAEAEC5}"/>
                    </a:ext>
                  </a:extLst>
                </p14:cNvPr>
                <p14:cNvContentPartPr/>
                <p14:nvPr/>
              </p14:nvContentPartPr>
              <p14:xfrm>
                <a:off x="5378564" y="4867822"/>
                <a:ext cx="645840" cy="555840"/>
              </p14:xfrm>
            </p:contentPart>
          </mc:Choice>
          <mc:Fallback>
            <p:pic>
              <p:nvPicPr>
                <p:cNvPr id="16" name="Freihand 15">
                  <a:extLst>
                    <a:ext uri="{FF2B5EF4-FFF2-40B4-BE49-F238E27FC236}">
                      <a16:creationId xmlns:a16="http://schemas.microsoft.com/office/drawing/2014/main" id="{27E522ED-B9EA-51FE-77A7-1A9A0EAEAEC5}"/>
                    </a:ext>
                  </a:extLst>
                </p:cNvPr>
                <p:cNvPicPr/>
                <p:nvPr/>
              </p:nvPicPr>
              <p:blipFill>
                <a:blip r:embed="rId19"/>
                <a:stretch>
                  <a:fillRect/>
                </a:stretch>
              </p:blipFill>
              <p:spPr>
                <a:xfrm>
                  <a:off x="5369924" y="4858822"/>
                  <a:ext cx="663480" cy="573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1659828C-5ADA-69A2-4258-4782B880EE3C}"/>
                    </a:ext>
                  </a:extLst>
                </p14:cNvPr>
                <p14:cNvContentPartPr/>
                <p14:nvPr/>
              </p14:nvContentPartPr>
              <p14:xfrm>
                <a:off x="7013684" y="4861702"/>
                <a:ext cx="487080" cy="480240"/>
              </p14:xfrm>
            </p:contentPart>
          </mc:Choice>
          <mc:Fallback>
            <p:pic>
              <p:nvPicPr>
                <p:cNvPr id="17" name="Freihand 16">
                  <a:extLst>
                    <a:ext uri="{FF2B5EF4-FFF2-40B4-BE49-F238E27FC236}">
                      <a16:creationId xmlns:a16="http://schemas.microsoft.com/office/drawing/2014/main" id="{1659828C-5ADA-69A2-4258-4782B880EE3C}"/>
                    </a:ext>
                  </a:extLst>
                </p:cNvPr>
                <p:cNvPicPr/>
                <p:nvPr/>
              </p:nvPicPr>
              <p:blipFill>
                <a:blip r:embed="rId21"/>
                <a:stretch>
                  <a:fillRect/>
                </a:stretch>
              </p:blipFill>
              <p:spPr>
                <a:xfrm>
                  <a:off x="7005044" y="4853062"/>
                  <a:ext cx="50472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6F57E3E6-1EFF-F0A1-4DE9-144E61862E65}"/>
                    </a:ext>
                  </a:extLst>
                </p14:cNvPr>
                <p14:cNvContentPartPr/>
                <p14:nvPr/>
              </p14:nvContentPartPr>
              <p14:xfrm>
                <a:off x="4823084" y="787582"/>
                <a:ext cx="3252600" cy="5680440"/>
              </p14:xfrm>
            </p:contentPart>
          </mc:Choice>
          <mc:Fallback>
            <p:pic>
              <p:nvPicPr>
                <p:cNvPr id="18" name="Freihand 17">
                  <a:extLst>
                    <a:ext uri="{FF2B5EF4-FFF2-40B4-BE49-F238E27FC236}">
                      <a16:creationId xmlns:a16="http://schemas.microsoft.com/office/drawing/2014/main" id="{6F57E3E6-1EFF-F0A1-4DE9-144E61862E65}"/>
                    </a:ext>
                  </a:extLst>
                </p:cNvPr>
                <p:cNvPicPr/>
                <p:nvPr/>
              </p:nvPicPr>
              <p:blipFill>
                <a:blip r:embed="rId23"/>
                <a:stretch>
                  <a:fillRect/>
                </a:stretch>
              </p:blipFill>
              <p:spPr>
                <a:xfrm>
                  <a:off x="4814444" y="778582"/>
                  <a:ext cx="3270240" cy="5698080"/>
                </a:xfrm>
                <a:prstGeom prst="rect">
                  <a:avLst/>
                </a:prstGeom>
              </p:spPr>
            </p:pic>
          </mc:Fallback>
        </mc:AlternateContent>
      </p:grpSp>
    </p:spTree>
    <p:extLst>
      <p:ext uri="{BB962C8B-B14F-4D97-AF65-F5344CB8AC3E}">
        <p14:creationId xmlns:p14="http://schemas.microsoft.com/office/powerpoint/2010/main" val="339447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 y="779944"/>
            <a:ext cx="8009858" cy="117018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in Anlehnung an die Budgetgerade aus der Mikroökonomie die Produktionsmöglichkeiten der beiden Produzenten. Übertragen Sie dafür die beiden Tabellen in ein K(</a:t>
            </a:r>
            <a:r>
              <a:rPr lang="de-DE" sz="1600" b="1" dirty="0" err="1">
                <a:latin typeface="Times New Roman" panose="02020603050405020304" pitchFamily="18" charset="0"/>
                <a:cs typeface="Times New Roman" panose="02020603050405020304" pitchFamily="18" charset="0"/>
              </a:rPr>
              <a:t>okusnuss</a:t>
            </a:r>
            <a:r>
              <a:rPr lang="de-DE" sz="1600" b="1" dirty="0">
                <a:latin typeface="Times New Roman" panose="02020603050405020304" pitchFamily="18" charset="0"/>
                <a:cs typeface="Times New Roman" panose="02020603050405020304" pitchFamily="18" charset="0"/>
              </a:rPr>
              <a:t>)-F(</a:t>
            </a:r>
            <a:r>
              <a:rPr lang="de-DE" sz="1600" b="1" dirty="0" err="1">
                <a:latin typeface="Times New Roman" panose="02020603050405020304" pitchFamily="18" charset="0"/>
                <a:cs typeface="Times New Roman" panose="02020603050405020304" pitchFamily="18" charset="0"/>
              </a:rPr>
              <a:t>isch</a:t>
            </a:r>
            <a:r>
              <a:rPr lang="de-DE" sz="1600" b="1" dirty="0">
                <a:latin typeface="Times New Roman" panose="02020603050405020304" pitchFamily="18" charset="0"/>
                <a:cs typeface="Times New Roman" panose="02020603050405020304" pitchFamily="18" charset="0"/>
              </a:rPr>
              <a:t>)-Diagramm.</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 y="3945989"/>
            <a:ext cx="8009858" cy="5354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absoluten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53750" y="6106238"/>
            <a:ext cx="8694236"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Wie kann es in dieser Situation sinnvollerweise zu Handel kommen (Zahlenbeispiel)?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2" name="Textfeld 11">
            <a:extLst>
              <a:ext uri="{FF2B5EF4-FFF2-40B4-BE49-F238E27FC236}">
                <a16:creationId xmlns:a16="http://schemas.microsoft.com/office/drawing/2014/main" id="{C4184D30-EAD8-4E1B-9028-5001A350732D}"/>
              </a:ext>
            </a:extLst>
          </p:cNvPr>
          <p:cNvSpPr txBox="1"/>
          <p:nvPr/>
        </p:nvSpPr>
        <p:spPr>
          <a:xfrm>
            <a:off x="1" y="2017692"/>
            <a:ext cx="7971527" cy="5301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Worin besteht ein qualitativer Unterschied zum Beispiel UK und Portugal? </a:t>
            </a:r>
          </a:p>
          <a:p>
            <a:endParaRPr lang="de-DE" sz="1600" b="1"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4" name="Textfeld 13">
            <a:extLst>
              <a:ext uri="{FF2B5EF4-FFF2-40B4-BE49-F238E27FC236}">
                <a16:creationId xmlns:a16="http://schemas.microsoft.com/office/drawing/2014/main" id="{BE48FD73-7F8C-4AEF-8DD1-69BA621DB3F9}"/>
              </a:ext>
            </a:extLst>
          </p:cNvPr>
          <p:cNvSpPr txBox="1"/>
          <p:nvPr/>
        </p:nvSpPr>
        <p:spPr>
          <a:xfrm>
            <a:off x="0" y="2547864"/>
            <a:ext cx="7438103" cy="644404"/>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explizit die </a:t>
            </a:r>
            <a:r>
              <a:rPr lang="de-DE" sz="1600" b="1" dirty="0" err="1">
                <a:latin typeface="Times New Roman" panose="02020603050405020304" pitchFamily="18" charset="0"/>
                <a:cs typeface="Times New Roman" panose="02020603050405020304" pitchFamily="18" charset="0"/>
              </a:rPr>
              <a:t>Poduktionsfunktionen</a:t>
            </a:r>
            <a:r>
              <a:rPr lang="de-DE" sz="1600" b="1" dirty="0">
                <a:latin typeface="Times New Roman" panose="02020603050405020304" pitchFamily="18" charset="0"/>
                <a:cs typeface="Times New Roman" panose="02020603050405020304" pitchFamily="18" charset="0"/>
              </a:rPr>
              <a:t> der beiden Ländern?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5" name="Textfeld 14">
            <a:extLst>
              <a:ext uri="{FF2B5EF4-FFF2-40B4-BE49-F238E27FC236}">
                <a16:creationId xmlns:a16="http://schemas.microsoft.com/office/drawing/2014/main" id="{D8DB202D-3EAD-4757-BE6C-1631862E67F8}"/>
              </a:ext>
            </a:extLst>
          </p:cNvPr>
          <p:cNvSpPr txBox="1"/>
          <p:nvPr/>
        </p:nvSpPr>
        <p:spPr>
          <a:xfrm>
            <a:off x="0" y="3291895"/>
            <a:ext cx="7410507" cy="4981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Welche Skalenerträge haben die Produktionsfunktionen?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37F8271A-9B30-4FC6-A7D4-EDAC332EFF99}"/>
              </a:ext>
            </a:extLst>
          </p:cNvPr>
          <p:cNvSpPr txBox="1"/>
          <p:nvPr/>
        </p:nvSpPr>
        <p:spPr>
          <a:xfrm>
            <a:off x="-53750" y="4590393"/>
            <a:ext cx="8009858" cy="52881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Wer hat in der Produktion welchen Gutes einen komparativen Kostenvorteil?</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a:p>
            <a:endParaRPr lang="de-DE" sz="1600" dirty="0">
              <a:latin typeface="Times New Roman" panose="02020603050405020304" pitchFamily="18" charset="0"/>
              <a:cs typeface="Times New Roman" panose="02020603050405020304" pitchFamily="18" charset="0"/>
            </a:endParaRPr>
          </a:p>
        </p:txBody>
      </p:sp>
      <p:sp>
        <p:nvSpPr>
          <p:cNvPr id="13" name="Textfeld 12">
            <a:extLst>
              <a:ext uri="{FF2B5EF4-FFF2-40B4-BE49-F238E27FC236}">
                <a16:creationId xmlns:a16="http://schemas.microsoft.com/office/drawing/2014/main" id="{37F8271A-9B30-4FC6-A7D4-EDAC332EFF99}"/>
              </a:ext>
            </a:extLst>
          </p:cNvPr>
          <p:cNvSpPr txBox="1"/>
          <p:nvPr/>
        </p:nvSpPr>
        <p:spPr>
          <a:xfrm>
            <a:off x="-26875" y="5071750"/>
            <a:ext cx="8009858" cy="648072"/>
          </a:xfrm>
          <a:prstGeom prst="rect">
            <a:avLst/>
          </a:prstGeom>
          <a:noFill/>
        </p:spPr>
        <p:txBody>
          <a:bodyPr wrap="square" rtlCol="0">
            <a:noAutofit/>
          </a:bodyPr>
          <a:lstStyle/>
          <a:p>
            <a:r>
              <a:rPr lang="de-DE" sz="1600" b="1" dirty="0">
                <a:latin typeface="Times New Roman" panose="02020603050405020304" pitchFamily="18" charset="0"/>
                <a:cs typeface="Times New Roman" panose="02020603050405020304" pitchFamily="18" charset="0"/>
              </a:rPr>
              <a:t>Bestimmen Sie grafisch die gemeinsamen Produktionsmöglichkeiten mit der Überlegung, wann es unter den gegebenen individuellen Produktionsmöglichkeiten für wen sinnvoll ist, welches Gut zu produzieren?</a:t>
            </a:r>
            <a:r>
              <a:rPr lang="de-DE" sz="1600" dirty="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94" name="Freihand 93">
                <a:extLst>
                  <a:ext uri="{FF2B5EF4-FFF2-40B4-BE49-F238E27FC236}">
                    <a16:creationId xmlns:a16="http://schemas.microsoft.com/office/drawing/2014/main" id="{A2C66ABB-EB5A-B498-69CF-6907996D0D74}"/>
                  </a:ext>
                </a:extLst>
              </p14:cNvPr>
              <p14:cNvContentPartPr/>
              <p14:nvPr/>
            </p14:nvContentPartPr>
            <p14:xfrm>
              <a:off x="205004" y="3685582"/>
              <a:ext cx="5064120" cy="124200"/>
            </p14:xfrm>
          </p:contentPart>
        </mc:Choice>
        <mc:Fallback>
          <p:pic>
            <p:nvPicPr>
              <p:cNvPr id="94" name="Freihand 93">
                <a:extLst>
                  <a:ext uri="{FF2B5EF4-FFF2-40B4-BE49-F238E27FC236}">
                    <a16:creationId xmlns:a16="http://schemas.microsoft.com/office/drawing/2014/main" id="{A2C66ABB-EB5A-B498-69CF-6907996D0D74}"/>
                  </a:ext>
                </a:extLst>
              </p:cNvPr>
              <p:cNvPicPr/>
              <p:nvPr/>
            </p:nvPicPr>
            <p:blipFill>
              <a:blip r:embed="rId3"/>
              <a:stretch>
                <a:fillRect/>
              </a:stretch>
            </p:blipFill>
            <p:spPr>
              <a:xfrm>
                <a:off x="196364" y="3676942"/>
                <a:ext cx="5081760" cy="141840"/>
              </a:xfrm>
              <a:prstGeom prst="rect">
                <a:avLst/>
              </a:prstGeom>
            </p:spPr>
          </p:pic>
        </mc:Fallback>
      </mc:AlternateContent>
      <p:grpSp>
        <p:nvGrpSpPr>
          <p:cNvPr id="174" name="Gruppieren 173">
            <a:extLst>
              <a:ext uri="{FF2B5EF4-FFF2-40B4-BE49-F238E27FC236}">
                <a16:creationId xmlns:a16="http://schemas.microsoft.com/office/drawing/2014/main" id="{F65108EE-E69A-FA06-6F6C-2D6D046AC773}"/>
              </a:ext>
            </a:extLst>
          </p:cNvPr>
          <p:cNvGrpSpPr/>
          <p:nvPr/>
        </p:nvGrpSpPr>
        <p:grpSpPr>
          <a:xfrm>
            <a:off x="5274884" y="447022"/>
            <a:ext cx="6455160" cy="3665520"/>
            <a:chOff x="5274884" y="447022"/>
            <a:chExt cx="6455160" cy="3665520"/>
          </a:xfrm>
        </p:grpSpPr>
        <mc:AlternateContent xmlns:mc="http://schemas.openxmlformats.org/markup-compatibility/2006">
          <mc:Choice xmlns:p14="http://schemas.microsoft.com/office/powerpoint/2010/main" Requires="p14">
            <p:contentPart p14:bwMode="auto" r:id="rId4">
              <p14:nvContentPartPr>
                <p14:cNvPr id="95" name="Freihand 94">
                  <a:extLst>
                    <a:ext uri="{FF2B5EF4-FFF2-40B4-BE49-F238E27FC236}">
                      <a16:creationId xmlns:a16="http://schemas.microsoft.com/office/drawing/2014/main" id="{2D096397-67EC-4015-FC37-08F85B96A65B}"/>
                    </a:ext>
                  </a:extLst>
                </p14:cNvPr>
                <p14:cNvContentPartPr/>
                <p14:nvPr/>
              </p14:nvContentPartPr>
              <p14:xfrm>
                <a:off x="5301884" y="3363022"/>
                <a:ext cx="315000" cy="119520"/>
              </p14:xfrm>
            </p:contentPart>
          </mc:Choice>
          <mc:Fallback>
            <p:pic>
              <p:nvPicPr>
                <p:cNvPr id="95" name="Freihand 94">
                  <a:extLst>
                    <a:ext uri="{FF2B5EF4-FFF2-40B4-BE49-F238E27FC236}">
                      <a16:creationId xmlns:a16="http://schemas.microsoft.com/office/drawing/2014/main" id="{2D096397-67EC-4015-FC37-08F85B96A65B}"/>
                    </a:ext>
                  </a:extLst>
                </p:cNvPr>
                <p:cNvPicPr/>
                <p:nvPr/>
              </p:nvPicPr>
              <p:blipFill>
                <a:blip r:embed="rId5"/>
                <a:stretch>
                  <a:fillRect/>
                </a:stretch>
              </p:blipFill>
              <p:spPr>
                <a:xfrm>
                  <a:off x="5292884" y="3354382"/>
                  <a:ext cx="332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6" name="Freihand 95">
                  <a:extLst>
                    <a:ext uri="{FF2B5EF4-FFF2-40B4-BE49-F238E27FC236}">
                      <a16:creationId xmlns:a16="http://schemas.microsoft.com/office/drawing/2014/main" id="{8FD45E64-BBAB-C0D5-CC4F-CBE8C21421EC}"/>
                    </a:ext>
                  </a:extLst>
                </p14:cNvPr>
                <p14:cNvContentPartPr/>
                <p14:nvPr/>
              </p14:nvContentPartPr>
              <p14:xfrm>
                <a:off x="5274884" y="3341062"/>
                <a:ext cx="146160" cy="232200"/>
              </p14:xfrm>
            </p:contentPart>
          </mc:Choice>
          <mc:Fallback>
            <p:pic>
              <p:nvPicPr>
                <p:cNvPr id="96" name="Freihand 95">
                  <a:extLst>
                    <a:ext uri="{FF2B5EF4-FFF2-40B4-BE49-F238E27FC236}">
                      <a16:creationId xmlns:a16="http://schemas.microsoft.com/office/drawing/2014/main" id="{8FD45E64-BBAB-C0D5-CC4F-CBE8C21421EC}"/>
                    </a:ext>
                  </a:extLst>
                </p:cNvPr>
                <p:cNvPicPr/>
                <p:nvPr/>
              </p:nvPicPr>
              <p:blipFill>
                <a:blip r:embed="rId7"/>
                <a:stretch>
                  <a:fillRect/>
                </a:stretch>
              </p:blipFill>
              <p:spPr>
                <a:xfrm>
                  <a:off x="5266244" y="3332062"/>
                  <a:ext cx="1638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 name="Freihand 1">
                  <a:extLst>
                    <a:ext uri="{FF2B5EF4-FFF2-40B4-BE49-F238E27FC236}">
                      <a16:creationId xmlns:a16="http://schemas.microsoft.com/office/drawing/2014/main" id="{9C538BE0-C954-081B-7158-91BD5E70348D}"/>
                    </a:ext>
                  </a:extLst>
                </p14:cNvPr>
                <p14:cNvContentPartPr/>
                <p14:nvPr/>
              </p14:nvContentPartPr>
              <p14:xfrm>
                <a:off x="6834044" y="1967302"/>
                <a:ext cx="315000" cy="217440"/>
              </p14:xfrm>
            </p:contentPart>
          </mc:Choice>
          <mc:Fallback>
            <p:pic>
              <p:nvPicPr>
                <p:cNvPr id="2" name="Freihand 1">
                  <a:extLst>
                    <a:ext uri="{FF2B5EF4-FFF2-40B4-BE49-F238E27FC236}">
                      <a16:creationId xmlns:a16="http://schemas.microsoft.com/office/drawing/2014/main" id="{9C538BE0-C954-081B-7158-91BD5E70348D}"/>
                    </a:ext>
                  </a:extLst>
                </p:cNvPr>
                <p:cNvPicPr/>
                <p:nvPr/>
              </p:nvPicPr>
              <p:blipFill>
                <a:blip r:embed="rId9"/>
                <a:stretch>
                  <a:fillRect/>
                </a:stretch>
              </p:blipFill>
              <p:spPr>
                <a:xfrm>
                  <a:off x="6825044" y="1958662"/>
                  <a:ext cx="3326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 name="Freihand 2">
                  <a:extLst>
                    <a:ext uri="{FF2B5EF4-FFF2-40B4-BE49-F238E27FC236}">
                      <a16:creationId xmlns:a16="http://schemas.microsoft.com/office/drawing/2014/main" id="{9D3ED073-25B5-2338-62DC-3C2D85781B2D}"/>
                    </a:ext>
                  </a:extLst>
                </p14:cNvPr>
                <p14:cNvContentPartPr/>
                <p14:nvPr/>
              </p14:nvContentPartPr>
              <p14:xfrm>
                <a:off x="6696524" y="1976662"/>
                <a:ext cx="219240" cy="279000"/>
              </p14:xfrm>
            </p:contentPart>
          </mc:Choice>
          <mc:Fallback>
            <p:pic>
              <p:nvPicPr>
                <p:cNvPr id="3" name="Freihand 2">
                  <a:extLst>
                    <a:ext uri="{FF2B5EF4-FFF2-40B4-BE49-F238E27FC236}">
                      <a16:creationId xmlns:a16="http://schemas.microsoft.com/office/drawing/2014/main" id="{9D3ED073-25B5-2338-62DC-3C2D85781B2D}"/>
                    </a:ext>
                  </a:extLst>
                </p:cNvPr>
                <p:cNvPicPr/>
                <p:nvPr/>
              </p:nvPicPr>
              <p:blipFill>
                <a:blip r:embed="rId11"/>
                <a:stretch>
                  <a:fillRect/>
                </a:stretch>
              </p:blipFill>
              <p:spPr>
                <a:xfrm>
                  <a:off x="6687884" y="1968022"/>
                  <a:ext cx="2368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Freihand 4">
                  <a:extLst>
                    <a:ext uri="{FF2B5EF4-FFF2-40B4-BE49-F238E27FC236}">
                      <a16:creationId xmlns:a16="http://schemas.microsoft.com/office/drawing/2014/main" id="{EC311107-E875-4AE9-79DE-BD8952036054}"/>
                    </a:ext>
                  </a:extLst>
                </p14:cNvPr>
                <p14:cNvContentPartPr/>
                <p14:nvPr/>
              </p14:nvContentPartPr>
              <p14:xfrm>
                <a:off x="7358924" y="1783702"/>
                <a:ext cx="326880" cy="141120"/>
              </p14:xfrm>
            </p:contentPart>
          </mc:Choice>
          <mc:Fallback>
            <p:pic>
              <p:nvPicPr>
                <p:cNvPr id="5" name="Freihand 4">
                  <a:extLst>
                    <a:ext uri="{FF2B5EF4-FFF2-40B4-BE49-F238E27FC236}">
                      <a16:creationId xmlns:a16="http://schemas.microsoft.com/office/drawing/2014/main" id="{EC311107-E875-4AE9-79DE-BD8952036054}"/>
                    </a:ext>
                  </a:extLst>
                </p:cNvPr>
                <p:cNvPicPr/>
                <p:nvPr/>
              </p:nvPicPr>
              <p:blipFill>
                <a:blip r:embed="rId13"/>
                <a:stretch>
                  <a:fillRect/>
                </a:stretch>
              </p:blipFill>
              <p:spPr>
                <a:xfrm>
                  <a:off x="7349924" y="1775062"/>
                  <a:ext cx="344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 name="Freihand 5">
                  <a:extLst>
                    <a:ext uri="{FF2B5EF4-FFF2-40B4-BE49-F238E27FC236}">
                      <a16:creationId xmlns:a16="http://schemas.microsoft.com/office/drawing/2014/main" id="{6004FACB-886C-0A6E-6FE5-44865D247CFD}"/>
                    </a:ext>
                  </a:extLst>
                </p14:cNvPr>
                <p14:cNvContentPartPr/>
                <p14:nvPr/>
              </p14:nvContentPartPr>
              <p14:xfrm>
                <a:off x="7578524" y="1617742"/>
                <a:ext cx="5400" cy="12240"/>
              </p14:xfrm>
            </p:contentPart>
          </mc:Choice>
          <mc:Fallback>
            <p:pic>
              <p:nvPicPr>
                <p:cNvPr id="6" name="Freihand 5">
                  <a:extLst>
                    <a:ext uri="{FF2B5EF4-FFF2-40B4-BE49-F238E27FC236}">
                      <a16:creationId xmlns:a16="http://schemas.microsoft.com/office/drawing/2014/main" id="{6004FACB-886C-0A6E-6FE5-44865D247CFD}"/>
                    </a:ext>
                  </a:extLst>
                </p:cNvPr>
                <p:cNvPicPr/>
                <p:nvPr/>
              </p:nvPicPr>
              <p:blipFill>
                <a:blip r:embed="rId15"/>
                <a:stretch>
                  <a:fillRect/>
                </a:stretch>
              </p:blipFill>
              <p:spPr>
                <a:xfrm>
                  <a:off x="7569884" y="1608742"/>
                  <a:ext cx="23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1" name="Freihand 60">
                  <a:extLst>
                    <a:ext uri="{FF2B5EF4-FFF2-40B4-BE49-F238E27FC236}">
                      <a16:creationId xmlns:a16="http://schemas.microsoft.com/office/drawing/2014/main" id="{F7E66460-D2AC-F0BF-1E42-3E906718C3BD}"/>
                    </a:ext>
                  </a:extLst>
                </p14:cNvPr>
                <p14:cNvContentPartPr/>
                <p14:nvPr/>
              </p14:nvContentPartPr>
              <p14:xfrm>
                <a:off x="8454764" y="2234422"/>
                <a:ext cx="280440" cy="154800"/>
              </p14:xfrm>
            </p:contentPart>
          </mc:Choice>
          <mc:Fallback>
            <p:pic>
              <p:nvPicPr>
                <p:cNvPr id="61" name="Freihand 60">
                  <a:extLst>
                    <a:ext uri="{FF2B5EF4-FFF2-40B4-BE49-F238E27FC236}">
                      <a16:creationId xmlns:a16="http://schemas.microsoft.com/office/drawing/2014/main" id="{F7E66460-D2AC-F0BF-1E42-3E906718C3BD}"/>
                    </a:ext>
                  </a:extLst>
                </p:cNvPr>
                <p:cNvPicPr/>
                <p:nvPr/>
              </p:nvPicPr>
              <p:blipFill>
                <a:blip r:embed="rId17"/>
                <a:stretch>
                  <a:fillRect/>
                </a:stretch>
              </p:blipFill>
              <p:spPr>
                <a:xfrm>
                  <a:off x="8446124" y="2225422"/>
                  <a:ext cx="298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Freihand 6">
                  <a:extLst>
                    <a:ext uri="{FF2B5EF4-FFF2-40B4-BE49-F238E27FC236}">
                      <a16:creationId xmlns:a16="http://schemas.microsoft.com/office/drawing/2014/main" id="{EFDC726F-DF8C-0D33-3A32-DCFD413D2546}"/>
                    </a:ext>
                  </a:extLst>
                </p14:cNvPr>
                <p14:cNvContentPartPr/>
                <p14:nvPr/>
              </p14:nvContentPartPr>
              <p14:xfrm>
                <a:off x="7986044" y="1591102"/>
                <a:ext cx="51480" cy="217440"/>
              </p14:xfrm>
            </p:contentPart>
          </mc:Choice>
          <mc:Fallback>
            <p:pic>
              <p:nvPicPr>
                <p:cNvPr id="7" name="Freihand 6">
                  <a:extLst>
                    <a:ext uri="{FF2B5EF4-FFF2-40B4-BE49-F238E27FC236}">
                      <a16:creationId xmlns:a16="http://schemas.microsoft.com/office/drawing/2014/main" id="{EFDC726F-DF8C-0D33-3A32-DCFD413D2546}"/>
                    </a:ext>
                  </a:extLst>
                </p:cNvPr>
                <p:cNvPicPr/>
                <p:nvPr/>
              </p:nvPicPr>
              <p:blipFill>
                <a:blip r:embed="rId19"/>
                <a:stretch>
                  <a:fillRect/>
                </a:stretch>
              </p:blipFill>
              <p:spPr>
                <a:xfrm>
                  <a:off x="7977404" y="1582462"/>
                  <a:ext cx="691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4E896A69-6075-8AE0-6823-EA48862B7BCB}"/>
                    </a:ext>
                  </a:extLst>
                </p14:cNvPr>
                <p14:cNvContentPartPr/>
                <p14:nvPr/>
              </p14:nvContentPartPr>
              <p14:xfrm>
                <a:off x="7951484" y="1508302"/>
                <a:ext cx="195840" cy="226440"/>
              </p14:xfrm>
            </p:contentPart>
          </mc:Choice>
          <mc:Fallback>
            <p:pic>
              <p:nvPicPr>
                <p:cNvPr id="18" name="Freihand 17">
                  <a:extLst>
                    <a:ext uri="{FF2B5EF4-FFF2-40B4-BE49-F238E27FC236}">
                      <a16:creationId xmlns:a16="http://schemas.microsoft.com/office/drawing/2014/main" id="{4E896A69-6075-8AE0-6823-EA48862B7BCB}"/>
                    </a:ext>
                  </a:extLst>
                </p:cNvPr>
                <p:cNvPicPr/>
                <p:nvPr/>
              </p:nvPicPr>
              <p:blipFill>
                <a:blip r:embed="rId21"/>
                <a:stretch>
                  <a:fillRect/>
                </a:stretch>
              </p:blipFill>
              <p:spPr>
                <a:xfrm>
                  <a:off x="7942844" y="1499662"/>
                  <a:ext cx="2134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1D4B8E16-0411-9E86-A5FC-6BDAC8F1FCDC}"/>
                    </a:ext>
                  </a:extLst>
                </p14:cNvPr>
                <p14:cNvContentPartPr/>
                <p14:nvPr/>
              </p14:nvContentPartPr>
              <p14:xfrm>
                <a:off x="8140844" y="1602262"/>
                <a:ext cx="105120" cy="109440"/>
              </p14:xfrm>
            </p:contentPart>
          </mc:Choice>
          <mc:Fallback>
            <p:pic>
              <p:nvPicPr>
                <p:cNvPr id="19" name="Freihand 18">
                  <a:extLst>
                    <a:ext uri="{FF2B5EF4-FFF2-40B4-BE49-F238E27FC236}">
                      <a16:creationId xmlns:a16="http://schemas.microsoft.com/office/drawing/2014/main" id="{1D4B8E16-0411-9E86-A5FC-6BDAC8F1FCDC}"/>
                    </a:ext>
                  </a:extLst>
                </p:cNvPr>
                <p:cNvPicPr/>
                <p:nvPr/>
              </p:nvPicPr>
              <p:blipFill>
                <a:blip r:embed="rId23"/>
                <a:stretch>
                  <a:fillRect/>
                </a:stretch>
              </p:blipFill>
              <p:spPr>
                <a:xfrm>
                  <a:off x="8131844" y="1593622"/>
                  <a:ext cx="1227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Freihand 19">
                  <a:extLst>
                    <a:ext uri="{FF2B5EF4-FFF2-40B4-BE49-F238E27FC236}">
                      <a16:creationId xmlns:a16="http://schemas.microsoft.com/office/drawing/2014/main" id="{05DAA0D1-6EC4-162B-C9F1-18045E9FF5B5}"/>
                    </a:ext>
                  </a:extLst>
                </p14:cNvPr>
                <p14:cNvContentPartPr/>
                <p14:nvPr/>
              </p14:nvContentPartPr>
              <p14:xfrm>
                <a:off x="8253164" y="1481662"/>
                <a:ext cx="89280" cy="184320"/>
              </p14:xfrm>
            </p:contentPart>
          </mc:Choice>
          <mc:Fallback>
            <p:pic>
              <p:nvPicPr>
                <p:cNvPr id="20" name="Freihand 19">
                  <a:extLst>
                    <a:ext uri="{FF2B5EF4-FFF2-40B4-BE49-F238E27FC236}">
                      <a16:creationId xmlns:a16="http://schemas.microsoft.com/office/drawing/2014/main" id="{05DAA0D1-6EC4-162B-C9F1-18045E9FF5B5}"/>
                    </a:ext>
                  </a:extLst>
                </p:cNvPr>
                <p:cNvPicPr/>
                <p:nvPr/>
              </p:nvPicPr>
              <p:blipFill>
                <a:blip r:embed="rId25"/>
                <a:stretch>
                  <a:fillRect/>
                </a:stretch>
              </p:blipFill>
              <p:spPr>
                <a:xfrm>
                  <a:off x="8244524" y="1472662"/>
                  <a:ext cx="106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Freihand 20">
                  <a:extLst>
                    <a:ext uri="{FF2B5EF4-FFF2-40B4-BE49-F238E27FC236}">
                      <a16:creationId xmlns:a16="http://schemas.microsoft.com/office/drawing/2014/main" id="{47AC6EF7-97E2-259C-079E-3307B336A639}"/>
                    </a:ext>
                  </a:extLst>
                </p14:cNvPr>
                <p14:cNvContentPartPr/>
                <p14:nvPr/>
              </p14:nvContentPartPr>
              <p14:xfrm>
                <a:off x="8373764" y="1449982"/>
                <a:ext cx="214560" cy="173520"/>
              </p14:xfrm>
            </p:contentPart>
          </mc:Choice>
          <mc:Fallback>
            <p:pic>
              <p:nvPicPr>
                <p:cNvPr id="21" name="Freihand 20">
                  <a:extLst>
                    <a:ext uri="{FF2B5EF4-FFF2-40B4-BE49-F238E27FC236}">
                      <a16:creationId xmlns:a16="http://schemas.microsoft.com/office/drawing/2014/main" id="{47AC6EF7-97E2-259C-079E-3307B336A639}"/>
                    </a:ext>
                  </a:extLst>
                </p:cNvPr>
                <p:cNvPicPr/>
                <p:nvPr/>
              </p:nvPicPr>
              <p:blipFill>
                <a:blip r:embed="rId27"/>
                <a:stretch>
                  <a:fillRect/>
                </a:stretch>
              </p:blipFill>
              <p:spPr>
                <a:xfrm>
                  <a:off x="8364764" y="1440982"/>
                  <a:ext cx="2322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Freihand 21">
                  <a:extLst>
                    <a:ext uri="{FF2B5EF4-FFF2-40B4-BE49-F238E27FC236}">
                      <a16:creationId xmlns:a16="http://schemas.microsoft.com/office/drawing/2014/main" id="{A3FD4F48-AF2F-4D01-591A-3AA5A34DDB70}"/>
                    </a:ext>
                  </a:extLst>
                </p14:cNvPr>
                <p14:cNvContentPartPr/>
                <p14:nvPr/>
              </p14:nvContentPartPr>
              <p14:xfrm>
                <a:off x="8605244" y="1456102"/>
                <a:ext cx="117360" cy="161280"/>
              </p14:xfrm>
            </p:contentPart>
          </mc:Choice>
          <mc:Fallback>
            <p:pic>
              <p:nvPicPr>
                <p:cNvPr id="22" name="Freihand 21">
                  <a:extLst>
                    <a:ext uri="{FF2B5EF4-FFF2-40B4-BE49-F238E27FC236}">
                      <a16:creationId xmlns:a16="http://schemas.microsoft.com/office/drawing/2014/main" id="{A3FD4F48-AF2F-4D01-591A-3AA5A34DDB70}"/>
                    </a:ext>
                  </a:extLst>
                </p:cNvPr>
                <p:cNvPicPr/>
                <p:nvPr/>
              </p:nvPicPr>
              <p:blipFill>
                <a:blip r:embed="rId29"/>
                <a:stretch>
                  <a:fillRect/>
                </a:stretch>
              </p:blipFill>
              <p:spPr>
                <a:xfrm>
                  <a:off x="8596604" y="1447102"/>
                  <a:ext cx="135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Freihand 22">
                  <a:extLst>
                    <a:ext uri="{FF2B5EF4-FFF2-40B4-BE49-F238E27FC236}">
                      <a16:creationId xmlns:a16="http://schemas.microsoft.com/office/drawing/2014/main" id="{E715CB97-04FA-10B1-1728-57BE5A23F30A}"/>
                    </a:ext>
                  </a:extLst>
                </p14:cNvPr>
                <p14:cNvContentPartPr/>
                <p14:nvPr/>
              </p14:nvContentPartPr>
              <p14:xfrm>
                <a:off x="8727284" y="1471582"/>
                <a:ext cx="234720" cy="90360"/>
              </p14:xfrm>
            </p:contentPart>
          </mc:Choice>
          <mc:Fallback>
            <p:pic>
              <p:nvPicPr>
                <p:cNvPr id="23" name="Freihand 22">
                  <a:extLst>
                    <a:ext uri="{FF2B5EF4-FFF2-40B4-BE49-F238E27FC236}">
                      <a16:creationId xmlns:a16="http://schemas.microsoft.com/office/drawing/2014/main" id="{E715CB97-04FA-10B1-1728-57BE5A23F30A}"/>
                    </a:ext>
                  </a:extLst>
                </p:cNvPr>
                <p:cNvPicPr/>
                <p:nvPr/>
              </p:nvPicPr>
              <p:blipFill>
                <a:blip r:embed="rId31"/>
                <a:stretch>
                  <a:fillRect/>
                </a:stretch>
              </p:blipFill>
              <p:spPr>
                <a:xfrm>
                  <a:off x="8718284" y="1462582"/>
                  <a:ext cx="252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Freihand 23">
                  <a:extLst>
                    <a:ext uri="{FF2B5EF4-FFF2-40B4-BE49-F238E27FC236}">
                      <a16:creationId xmlns:a16="http://schemas.microsoft.com/office/drawing/2014/main" id="{6C0F2D7C-9F4C-BB30-D4F7-6546EC5F01EB}"/>
                    </a:ext>
                  </a:extLst>
                </p14:cNvPr>
                <p14:cNvContentPartPr/>
                <p14:nvPr/>
              </p14:nvContentPartPr>
              <p14:xfrm>
                <a:off x="9116804" y="1376542"/>
                <a:ext cx="168480" cy="54360"/>
              </p14:xfrm>
            </p:contentPart>
          </mc:Choice>
          <mc:Fallback>
            <p:pic>
              <p:nvPicPr>
                <p:cNvPr id="24" name="Freihand 23">
                  <a:extLst>
                    <a:ext uri="{FF2B5EF4-FFF2-40B4-BE49-F238E27FC236}">
                      <a16:creationId xmlns:a16="http://schemas.microsoft.com/office/drawing/2014/main" id="{6C0F2D7C-9F4C-BB30-D4F7-6546EC5F01EB}"/>
                    </a:ext>
                  </a:extLst>
                </p:cNvPr>
                <p:cNvPicPr/>
                <p:nvPr/>
              </p:nvPicPr>
              <p:blipFill>
                <a:blip r:embed="rId33"/>
                <a:stretch>
                  <a:fillRect/>
                </a:stretch>
              </p:blipFill>
              <p:spPr>
                <a:xfrm>
                  <a:off x="9107804" y="1367902"/>
                  <a:ext cx="1861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4C4F6EB4-0789-4F9A-6563-154BFC45198D}"/>
                    </a:ext>
                  </a:extLst>
                </p14:cNvPr>
                <p14:cNvContentPartPr/>
                <p14:nvPr/>
              </p14:nvContentPartPr>
              <p14:xfrm>
                <a:off x="9414884" y="1168822"/>
                <a:ext cx="65520" cy="191160"/>
              </p14:xfrm>
            </p:contentPart>
          </mc:Choice>
          <mc:Fallback>
            <p:pic>
              <p:nvPicPr>
                <p:cNvPr id="25" name="Freihand 24">
                  <a:extLst>
                    <a:ext uri="{FF2B5EF4-FFF2-40B4-BE49-F238E27FC236}">
                      <a16:creationId xmlns:a16="http://schemas.microsoft.com/office/drawing/2014/main" id="{4C4F6EB4-0789-4F9A-6563-154BFC45198D}"/>
                    </a:ext>
                  </a:extLst>
                </p:cNvPr>
                <p:cNvPicPr/>
                <p:nvPr/>
              </p:nvPicPr>
              <p:blipFill>
                <a:blip r:embed="rId35"/>
                <a:stretch>
                  <a:fillRect/>
                </a:stretch>
              </p:blipFill>
              <p:spPr>
                <a:xfrm>
                  <a:off x="9406244" y="1159822"/>
                  <a:ext cx="83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E4846E50-F627-DA8A-EB12-E5FDDF0F102D}"/>
                    </a:ext>
                  </a:extLst>
                </p14:cNvPr>
                <p14:cNvContentPartPr/>
                <p14:nvPr/>
              </p14:nvContentPartPr>
              <p14:xfrm>
                <a:off x="9325244" y="1084942"/>
                <a:ext cx="182880" cy="100080"/>
              </p14:xfrm>
            </p:contentPart>
          </mc:Choice>
          <mc:Fallback>
            <p:pic>
              <p:nvPicPr>
                <p:cNvPr id="26" name="Freihand 25">
                  <a:extLst>
                    <a:ext uri="{FF2B5EF4-FFF2-40B4-BE49-F238E27FC236}">
                      <a16:creationId xmlns:a16="http://schemas.microsoft.com/office/drawing/2014/main" id="{E4846E50-F627-DA8A-EB12-E5FDDF0F102D}"/>
                    </a:ext>
                  </a:extLst>
                </p:cNvPr>
                <p:cNvPicPr/>
                <p:nvPr/>
              </p:nvPicPr>
              <p:blipFill>
                <a:blip r:embed="rId37"/>
                <a:stretch>
                  <a:fillRect/>
                </a:stretch>
              </p:blipFill>
              <p:spPr>
                <a:xfrm>
                  <a:off x="9316244" y="1076302"/>
                  <a:ext cx="200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Freihand 26">
                  <a:extLst>
                    <a:ext uri="{FF2B5EF4-FFF2-40B4-BE49-F238E27FC236}">
                      <a16:creationId xmlns:a16="http://schemas.microsoft.com/office/drawing/2014/main" id="{3D72F9FC-146C-1BC5-058D-97665946B619}"/>
                    </a:ext>
                  </a:extLst>
                </p14:cNvPr>
                <p14:cNvContentPartPr/>
                <p14:nvPr/>
              </p14:nvContentPartPr>
              <p14:xfrm>
                <a:off x="9391124" y="1214182"/>
                <a:ext cx="138240" cy="78120"/>
              </p14:xfrm>
            </p:contentPart>
          </mc:Choice>
          <mc:Fallback>
            <p:pic>
              <p:nvPicPr>
                <p:cNvPr id="27" name="Freihand 26">
                  <a:extLst>
                    <a:ext uri="{FF2B5EF4-FFF2-40B4-BE49-F238E27FC236}">
                      <a16:creationId xmlns:a16="http://schemas.microsoft.com/office/drawing/2014/main" id="{3D72F9FC-146C-1BC5-058D-97665946B619}"/>
                    </a:ext>
                  </a:extLst>
                </p:cNvPr>
                <p:cNvPicPr/>
                <p:nvPr/>
              </p:nvPicPr>
              <p:blipFill>
                <a:blip r:embed="rId39"/>
                <a:stretch>
                  <a:fillRect/>
                </a:stretch>
              </p:blipFill>
              <p:spPr>
                <a:xfrm>
                  <a:off x="9382484" y="1205182"/>
                  <a:ext cx="155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26EE9F8A-0198-C647-2829-0373635F5BB2}"/>
                    </a:ext>
                  </a:extLst>
                </p14:cNvPr>
                <p14:cNvContentPartPr/>
                <p14:nvPr/>
              </p14:nvContentPartPr>
              <p14:xfrm>
                <a:off x="9581204" y="1167022"/>
                <a:ext cx="282240" cy="158040"/>
              </p14:xfrm>
            </p:contentPart>
          </mc:Choice>
          <mc:Fallback>
            <p:pic>
              <p:nvPicPr>
                <p:cNvPr id="29" name="Freihand 28">
                  <a:extLst>
                    <a:ext uri="{FF2B5EF4-FFF2-40B4-BE49-F238E27FC236}">
                      <a16:creationId xmlns:a16="http://schemas.microsoft.com/office/drawing/2014/main" id="{26EE9F8A-0198-C647-2829-0373635F5BB2}"/>
                    </a:ext>
                  </a:extLst>
                </p:cNvPr>
                <p:cNvPicPr/>
                <p:nvPr/>
              </p:nvPicPr>
              <p:blipFill>
                <a:blip r:embed="rId41"/>
                <a:stretch>
                  <a:fillRect/>
                </a:stretch>
              </p:blipFill>
              <p:spPr>
                <a:xfrm>
                  <a:off x="9572204" y="1158382"/>
                  <a:ext cx="299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726529F2-6F53-0922-28C1-5C5560ABF84B}"/>
                    </a:ext>
                  </a:extLst>
                </p14:cNvPr>
                <p14:cNvContentPartPr/>
                <p14:nvPr/>
              </p14:nvContentPartPr>
              <p14:xfrm>
                <a:off x="9811604" y="974782"/>
                <a:ext cx="162720" cy="232560"/>
              </p14:xfrm>
            </p:contentPart>
          </mc:Choice>
          <mc:Fallback>
            <p:pic>
              <p:nvPicPr>
                <p:cNvPr id="30" name="Freihand 29">
                  <a:extLst>
                    <a:ext uri="{FF2B5EF4-FFF2-40B4-BE49-F238E27FC236}">
                      <a16:creationId xmlns:a16="http://schemas.microsoft.com/office/drawing/2014/main" id="{726529F2-6F53-0922-28C1-5C5560ABF84B}"/>
                    </a:ext>
                  </a:extLst>
                </p:cNvPr>
                <p:cNvPicPr/>
                <p:nvPr/>
              </p:nvPicPr>
              <p:blipFill>
                <a:blip r:embed="rId43"/>
                <a:stretch>
                  <a:fillRect/>
                </a:stretch>
              </p:blipFill>
              <p:spPr>
                <a:xfrm>
                  <a:off x="9802604" y="965782"/>
                  <a:ext cx="180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2AD966E1-4347-C63C-7195-CA0E8D9053C5}"/>
                    </a:ext>
                  </a:extLst>
                </p14:cNvPr>
                <p14:cNvContentPartPr/>
                <p14:nvPr/>
              </p14:nvContentPartPr>
              <p14:xfrm>
                <a:off x="9987644" y="1011502"/>
                <a:ext cx="296280" cy="214560"/>
              </p14:xfrm>
            </p:contentPart>
          </mc:Choice>
          <mc:Fallback>
            <p:pic>
              <p:nvPicPr>
                <p:cNvPr id="31" name="Freihand 30">
                  <a:extLst>
                    <a:ext uri="{FF2B5EF4-FFF2-40B4-BE49-F238E27FC236}">
                      <a16:creationId xmlns:a16="http://schemas.microsoft.com/office/drawing/2014/main" id="{2AD966E1-4347-C63C-7195-CA0E8D9053C5}"/>
                    </a:ext>
                  </a:extLst>
                </p:cNvPr>
                <p:cNvPicPr/>
                <p:nvPr/>
              </p:nvPicPr>
              <p:blipFill>
                <a:blip r:embed="rId45"/>
                <a:stretch>
                  <a:fillRect/>
                </a:stretch>
              </p:blipFill>
              <p:spPr>
                <a:xfrm>
                  <a:off x="9978644" y="1002502"/>
                  <a:ext cx="3139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Freihand 31">
                  <a:extLst>
                    <a:ext uri="{FF2B5EF4-FFF2-40B4-BE49-F238E27FC236}">
                      <a16:creationId xmlns:a16="http://schemas.microsoft.com/office/drawing/2014/main" id="{7A026182-B314-C9EC-ABDF-F1296778CABC}"/>
                    </a:ext>
                  </a:extLst>
                </p14:cNvPr>
                <p14:cNvContentPartPr/>
                <p14:nvPr/>
              </p14:nvContentPartPr>
              <p14:xfrm>
                <a:off x="10372124" y="897742"/>
                <a:ext cx="159120" cy="87480"/>
              </p14:xfrm>
            </p:contentPart>
          </mc:Choice>
          <mc:Fallback>
            <p:pic>
              <p:nvPicPr>
                <p:cNvPr id="32" name="Freihand 31">
                  <a:extLst>
                    <a:ext uri="{FF2B5EF4-FFF2-40B4-BE49-F238E27FC236}">
                      <a16:creationId xmlns:a16="http://schemas.microsoft.com/office/drawing/2014/main" id="{7A026182-B314-C9EC-ABDF-F1296778CABC}"/>
                    </a:ext>
                  </a:extLst>
                </p:cNvPr>
                <p:cNvPicPr/>
                <p:nvPr/>
              </p:nvPicPr>
              <p:blipFill>
                <a:blip r:embed="rId47"/>
                <a:stretch>
                  <a:fillRect/>
                </a:stretch>
              </p:blipFill>
              <p:spPr>
                <a:xfrm>
                  <a:off x="10363484" y="889102"/>
                  <a:ext cx="176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2965EF61-859D-5EDF-CCBD-7950BE34ABEB}"/>
                    </a:ext>
                  </a:extLst>
                </p14:cNvPr>
                <p14:cNvContentPartPr/>
                <p14:nvPr/>
              </p14:nvContentPartPr>
              <p14:xfrm>
                <a:off x="10578044" y="774622"/>
                <a:ext cx="77760" cy="182520"/>
              </p14:xfrm>
            </p:contentPart>
          </mc:Choice>
          <mc:Fallback>
            <p:pic>
              <p:nvPicPr>
                <p:cNvPr id="33" name="Freihand 32">
                  <a:extLst>
                    <a:ext uri="{FF2B5EF4-FFF2-40B4-BE49-F238E27FC236}">
                      <a16:creationId xmlns:a16="http://schemas.microsoft.com/office/drawing/2014/main" id="{2965EF61-859D-5EDF-CCBD-7950BE34ABEB}"/>
                    </a:ext>
                  </a:extLst>
                </p:cNvPr>
                <p:cNvPicPr/>
                <p:nvPr/>
              </p:nvPicPr>
              <p:blipFill>
                <a:blip r:embed="rId49"/>
                <a:stretch>
                  <a:fillRect/>
                </a:stretch>
              </p:blipFill>
              <p:spPr>
                <a:xfrm>
                  <a:off x="10569044" y="765622"/>
                  <a:ext cx="95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59E689AD-BAF6-F825-2748-F46D345A8B00}"/>
                    </a:ext>
                  </a:extLst>
                </p14:cNvPr>
                <p14:cNvContentPartPr/>
                <p14:nvPr/>
              </p14:nvContentPartPr>
              <p14:xfrm>
                <a:off x="10525124" y="745822"/>
                <a:ext cx="196920" cy="218880"/>
              </p14:xfrm>
            </p:contentPart>
          </mc:Choice>
          <mc:Fallback>
            <p:pic>
              <p:nvPicPr>
                <p:cNvPr id="34" name="Freihand 33">
                  <a:extLst>
                    <a:ext uri="{FF2B5EF4-FFF2-40B4-BE49-F238E27FC236}">
                      <a16:creationId xmlns:a16="http://schemas.microsoft.com/office/drawing/2014/main" id="{59E689AD-BAF6-F825-2748-F46D345A8B00}"/>
                    </a:ext>
                  </a:extLst>
                </p:cNvPr>
                <p:cNvPicPr/>
                <p:nvPr/>
              </p:nvPicPr>
              <p:blipFill>
                <a:blip r:embed="rId51"/>
                <a:stretch>
                  <a:fillRect/>
                </a:stretch>
              </p:blipFill>
              <p:spPr>
                <a:xfrm>
                  <a:off x="10516124" y="737182"/>
                  <a:ext cx="2145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D96202A5-4F43-5F71-96A6-CA0F598C825A}"/>
                    </a:ext>
                  </a:extLst>
                </p14:cNvPr>
                <p14:cNvContentPartPr/>
                <p14:nvPr/>
              </p14:nvContentPartPr>
              <p14:xfrm>
                <a:off x="10752284" y="769222"/>
                <a:ext cx="194400" cy="139320"/>
              </p14:xfrm>
            </p:contentPart>
          </mc:Choice>
          <mc:Fallback>
            <p:pic>
              <p:nvPicPr>
                <p:cNvPr id="35" name="Freihand 34">
                  <a:extLst>
                    <a:ext uri="{FF2B5EF4-FFF2-40B4-BE49-F238E27FC236}">
                      <a16:creationId xmlns:a16="http://schemas.microsoft.com/office/drawing/2014/main" id="{D96202A5-4F43-5F71-96A6-CA0F598C825A}"/>
                    </a:ext>
                  </a:extLst>
                </p:cNvPr>
                <p:cNvPicPr/>
                <p:nvPr/>
              </p:nvPicPr>
              <p:blipFill>
                <a:blip r:embed="rId53"/>
                <a:stretch>
                  <a:fillRect/>
                </a:stretch>
              </p:blipFill>
              <p:spPr>
                <a:xfrm>
                  <a:off x="10743644" y="760222"/>
                  <a:ext cx="212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2FC95143-8C3A-3F33-EB8E-EFD7633AB8A6}"/>
                    </a:ext>
                  </a:extLst>
                </p14:cNvPr>
                <p14:cNvContentPartPr/>
                <p14:nvPr/>
              </p14:nvContentPartPr>
              <p14:xfrm>
                <a:off x="10903484" y="690022"/>
                <a:ext cx="145440" cy="136800"/>
              </p14:xfrm>
            </p:contentPart>
          </mc:Choice>
          <mc:Fallback>
            <p:pic>
              <p:nvPicPr>
                <p:cNvPr id="36" name="Freihand 35">
                  <a:extLst>
                    <a:ext uri="{FF2B5EF4-FFF2-40B4-BE49-F238E27FC236}">
                      <a16:creationId xmlns:a16="http://schemas.microsoft.com/office/drawing/2014/main" id="{2FC95143-8C3A-3F33-EB8E-EFD7633AB8A6}"/>
                    </a:ext>
                  </a:extLst>
                </p:cNvPr>
                <p:cNvPicPr/>
                <p:nvPr/>
              </p:nvPicPr>
              <p:blipFill>
                <a:blip r:embed="rId55"/>
                <a:stretch>
                  <a:fillRect/>
                </a:stretch>
              </p:blipFill>
              <p:spPr>
                <a:xfrm>
                  <a:off x="10894844" y="681022"/>
                  <a:ext cx="163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D2073001-7F32-6BC4-18E7-3561B1C3DABD}"/>
                    </a:ext>
                  </a:extLst>
                </p14:cNvPr>
                <p14:cNvContentPartPr/>
                <p14:nvPr/>
              </p14:nvContentPartPr>
              <p14:xfrm>
                <a:off x="11080244" y="684982"/>
                <a:ext cx="76320" cy="264600"/>
              </p14:xfrm>
            </p:contentPart>
          </mc:Choice>
          <mc:Fallback>
            <p:pic>
              <p:nvPicPr>
                <p:cNvPr id="37" name="Freihand 36">
                  <a:extLst>
                    <a:ext uri="{FF2B5EF4-FFF2-40B4-BE49-F238E27FC236}">
                      <a16:creationId xmlns:a16="http://schemas.microsoft.com/office/drawing/2014/main" id="{D2073001-7F32-6BC4-18E7-3561B1C3DABD}"/>
                    </a:ext>
                  </a:extLst>
                </p:cNvPr>
                <p:cNvPicPr/>
                <p:nvPr/>
              </p:nvPicPr>
              <p:blipFill>
                <a:blip r:embed="rId57"/>
                <a:stretch>
                  <a:fillRect/>
                </a:stretch>
              </p:blipFill>
              <p:spPr>
                <a:xfrm>
                  <a:off x="11071604" y="676342"/>
                  <a:ext cx="939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17FE5D7A-0546-25A7-C0E2-D10B84C3DD32}"/>
                    </a:ext>
                  </a:extLst>
                </p14:cNvPr>
                <p14:cNvContentPartPr/>
                <p14:nvPr/>
              </p14:nvContentPartPr>
              <p14:xfrm>
                <a:off x="11206604" y="671302"/>
                <a:ext cx="12240" cy="73080"/>
              </p14:xfrm>
            </p:contentPart>
          </mc:Choice>
          <mc:Fallback>
            <p:pic>
              <p:nvPicPr>
                <p:cNvPr id="38" name="Freihand 37">
                  <a:extLst>
                    <a:ext uri="{FF2B5EF4-FFF2-40B4-BE49-F238E27FC236}">
                      <a16:creationId xmlns:a16="http://schemas.microsoft.com/office/drawing/2014/main" id="{17FE5D7A-0546-25A7-C0E2-D10B84C3DD32}"/>
                    </a:ext>
                  </a:extLst>
                </p:cNvPr>
                <p:cNvPicPr/>
                <p:nvPr/>
              </p:nvPicPr>
              <p:blipFill>
                <a:blip r:embed="rId59"/>
                <a:stretch>
                  <a:fillRect/>
                </a:stretch>
              </p:blipFill>
              <p:spPr>
                <a:xfrm>
                  <a:off x="11197604" y="662662"/>
                  <a:ext cx="29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EA5BF4B1-365B-879B-C033-8585F19E19B0}"/>
                    </a:ext>
                  </a:extLst>
                </p14:cNvPr>
                <p14:cNvContentPartPr/>
                <p14:nvPr/>
              </p14:nvContentPartPr>
              <p14:xfrm>
                <a:off x="11239004" y="463222"/>
                <a:ext cx="276120" cy="269640"/>
              </p14:xfrm>
            </p:contentPart>
          </mc:Choice>
          <mc:Fallback>
            <p:pic>
              <p:nvPicPr>
                <p:cNvPr id="39" name="Freihand 38">
                  <a:extLst>
                    <a:ext uri="{FF2B5EF4-FFF2-40B4-BE49-F238E27FC236}">
                      <a16:creationId xmlns:a16="http://schemas.microsoft.com/office/drawing/2014/main" id="{EA5BF4B1-365B-879B-C033-8585F19E19B0}"/>
                    </a:ext>
                  </a:extLst>
                </p:cNvPr>
                <p:cNvPicPr/>
                <p:nvPr/>
              </p:nvPicPr>
              <p:blipFill>
                <a:blip r:embed="rId61"/>
                <a:stretch>
                  <a:fillRect/>
                </a:stretch>
              </p:blipFill>
              <p:spPr>
                <a:xfrm>
                  <a:off x="11230004" y="454582"/>
                  <a:ext cx="2937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98578B43-8A18-71A9-3598-630FF8669F73}"/>
                    </a:ext>
                  </a:extLst>
                </p14:cNvPr>
                <p14:cNvContentPartPr/>
                <p14:nvPr/>
              </p14:nvContentPartPr>
              <p14:xfrm>
                <a:off x="11314964" y="447022"/>
                <a:ext cx="10800" cy="10080"/>
              </p14:xfrm>
            </p:contentPart>
          </mc:Choice>
          <mc:Fallback>
            <p:pic>
              <p:nvPicPr>
                <p:cNvPr id="40" name="Freihand 39">
                  <a:extLst>
                    <a:ext uri="{FF2B5EF4-FFF2-40B4-BE49-F238E27FC236}">
                      <a16:creationId xmlns:a16="http://schemas.microsoft.com/office/drawing/2014/main" id="{98578B43-8A18-71A9-3598-630FF8669F73}"/>
                    </a:ext>
                  </a:extLst>
                </p:cNvPr>
                <p:cNvPicPr/>
                <p:nvPr/>
              </p:nvPicPr>
              <p:blipFill>
                <a:blip r:embed="rId63"/>
                <a:stretch>
                  <a:fillRect/>
                </a:stretch>
              </p:blipFill>
              <p:spPr>
                <a:xfrm>
                  <a:off x="11305964" y="438022"/>
                  <a:ext cx="28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32E8690F-D8D0-3C2B-9FA1-758F5FAF2C36}"/>
                    </a:ext>
                  </a:extLst>
                </p14:cNvPr>
                <p14:cNvContentPartPr/>
                <p14:nvPr/>
              </p14:nvContentPartPr>
              <p14:xfrm>
                <a:off x="8253524" y="1834462"/>
                <a:ext cx="200160" cy="239040"/>
              </p14:xfrm>
            </p:contentPart>
          </mc:Choice>
          <mc:Fallback>
            <p:pic>
              <p:nvPicPr>
                <p:cNvPr id="41" name="Freihand 40">
                  <a:extLst>
                    <a:ext uri="{FF2B5EF4-FFF2-40B4-BE49-F238E27FC236}">
                      <a16:creationId xmlns:a16="http://schemas.microsoft.com/office/drawing/2014/main" id="{32E8690F-D8D0-3C2B-9FA1-758F5FAF2C36}"/>
                    </a:ext>
                  </a:extLst>
                </p:cNvPr>
                <p:cNvPicPr/>
                <p:nvPr/>
              </p:nvPicPr>
              <p:blipFill>
                <a:blip r:embed="rId65"/>
                <a:stretch>
                  <a:fillRect/>
                </a:stretch>
              </p:blipFill>
              <p:spPr>
                <a:xfrm>
                  <a:off x="8244524" y="1825462"/>
                  <a:ext cx="2178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A680D0C9-DE38-8F62-4EC4-7410B2D7EF5E}"/>
                    </a:ext>
                  </a:extLst>
                </p14:cNvPr>
                <p14:cNvContentPartPr/>
                <p14:nvPr/>
              </p14:nvContentPartPr>
              <p14:xfrm>
                <a:off x="8389244" y="1950382"/>
                <a:ext cx="143280" cy="89280"/>
              </p14:xfrm>
            </p:contentPart>
          </mc:Choice>
          <mc:Fallback>
            <p:pic>
              <p:nvPicPr>
                <p:cNvPr id="42" name="Freihand 41">
                  <a:extLst>
                    <a:ext uri="{FF2B5EF4-FFF2-40B4-BE49-F238E27FC236}">
                      <a16:creationId xmlns:a16="http://schemas.microsoft.com/office/drawing/2014/main" id="{A680D0C9-DE38-8F62-4EC4-7410B2D7EF5E}"/>
                    </a:ext>
                  </a:extLst>
                </p:cNvPr>
                <p:cNvPicPr/>
                <p:nvPr/>
              </p:nvPicPr>
              <p:blipFill>
                <a:blip r:embed="rId67"/>
                <a:stretch>
                  <a:fillRect/>
                </a:stretch>
              </p:blipFill>
              <p:spPr>
                <a:xfrm>
                  <a:off x="8380244" y="1941742"/>
                  <a:ext cx="160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129C9976-12C9-14FB-B826-D9F8FDBDE9F1}"/>
                    </a:ext>
                  </a:extLst>
                </p14:cNvPr>
                <p14:cNvContentPartPr/>
                <p14:nvPr/>
              </p14:nvContentPartPr>
              <p14:xfrm>
                <a:off x="8530004" y="1840582"/>
                <a:ext cx="424080" cy="142560"/>
              </p14:xfrm>
            </p:contentPart>
          </mc:Choice>
          <mc:Fallback>
            <p:pic>
              <p:nvPicPr>
                <p:cNvPr id="43" name="Freihand 42">
                  <a:extLst>
                    <a:ext uri="{FF2B5EF4-FFF2-40B4-BE49-F238E27FC236}">
                      <a16:creationId xmlns:a16="http://schemas.microsoft.com/office/drawing/2014/main" id="{129C9976-12C9-14FB-B826-D9F8FDBDE9F1}"/>
                    </a:ext>
                  </a:extLst>
                </p:cNvPr>
                <p:cNvPicPr/>
                <p:nvPr/>
              </p:nvPicPr>
              <p:blipFill>
                <a:blip r:embed="rId69"/>
                <a:stretch>
                  <a:fillRect/>
                </a:stretch>
              </p:blipFill>
              <p:spPr>
                <a:xfrm>
                  <a:off x="8521004" y="1831942"/>
                  <a:ext cx="441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DD2FD344-A883-2D0B-27D3-3DAF4E230D1A}"/>
                    </a:ext>
                  </a:extLst>
                </p14:cNvPr>
                <p14:cNvContentPartPr/>
                <p14:nvPr/>
              </p14:nvContentPartPr>
              <p14:xfrm>
                <a:off x="8987564" y="1777222"/>
                <a:ext cx="145440" cy="68400"/>
              </p14:xfrm>
            </p:contentPart>
          </mc:Choice>
          <mc:Fallback>
            <p:pic>
              <p:nvPicPr>
                <p:cNvPr id="44" name="Freihand 43">
                  <a:extLst>
                    <a:ext uri="{FF2B5EF4-FFF2-40B4-BE49-F238E27FC236}">
                      <a16:creationId xmlns:a16="http://schemas.microsoft.com/office/drawing/2014/main" id="{DD2FD344-A883-2D0B-27D3-3DAF4E230D1A}"/>
                    </a:ext>
                  </a:extLst>
                </p:cNvPr>
                <p:cNvPicPr/>
                <p:nvPr/>
              </p:nvPicPr>
              <p:blipFill>
                <a:blip r:embed="rId71"/>
                <a:stretch>
                  <a:fillRect/>
                </a:stretch>
              </p:blipFill>
              <p:spPr>
                <a:xfrm>
                  <a:off x="8978924" y="1768222"/>
                  <a:ext cx="163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18843348-86EA-9587-E64F-729A1CB27A06}"/>
                    </a:ext>
                  </a:extLst>
                </p14:cNvPr>
                <p14:cNvContentPartPr/>
                <p14:nvPr/>
              </p14:nvContentPartPr>
              <p14:xfrm>
                <a:off x="9418124" y="1617022"/>
                <a:ext cx="46440" cy="131760"/>
              </p14:xfrm>
            </p:contentPart>
          </mc:Choice>
          <mc:Fallback>
            <p:pic>
              <p:nvPicPr>
                <p:cNvPr id="46" name="Freihand 45">
                  <a:extLst>
                    <a:ext uri="{FF2B5EF4-FFF2-40B4-BE49-F238E27FC236}">
                      <a16:creationId xmlns:a16="http://schemas.microsoft.com/office/drawing/2014/main" id="{18843348-86EA-9587-E64F-729A1CB27A06}"/>
                    </a:ext>
                  </a:extLst>
                </p:cNvPr>
                <p:cNvPicPr/>
                <p:nvPr/>
              </p:nvPicPr>
              <p:blipFill>
                <a:blip r:embed="rId73"/>
                <a:stretch>
                  <a:fillRect/>
                </a:stretch>
              </p:blipFill>
              <p:spPr>
                <a:xfrm>
                  <a:off x="9409124" y="1608382"/>
                  <a:ext cx="64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F088B9AC-A77B-E2CA-2664-0661D4D02730}"/>
                    </a:ext>
                  </a:extLst>
                </p14:cNvPr>
                <p14:cNvContentPartPr/>
                <p14:nvPr/>
              </p14:nvContentPartPr>
              <p14:xfrm>
                <a:off x="9342884" y="1525582"/>
                <a:ext cx="173880" cy="174240"/>
              </p14:xfrm>
            </p:contentPart>
          </mc:Choice>
          <mc:Fallback>
            <p:pic>
              <p:nvPicPr>
                <p:cNvPr id="47" name="Freihand 46">
                  <a:extLst>
                    <a:ext uri="{FF2B5EF4-FFF2-40B4-BE49-F238E27FC236}">
                      <a16:creationId xmlns:a16="http://schemas.microsoft.com/office/drawing/2014/main" id="{F088B9AC-A77B-E2CA-2664-0661D4D02730}"/>
                    </a:ext>
                  </a:extLst>
                </p:cNvPr>
                <p:cNvPicPr/>
                <p:nvPr/>
              </p:nvPicPr>
              <p:blipFill>
                <a:blip r:embed="rId75"/>
                <a:stretch>
                  <a:fillRect/>
                </a:stretch>
              </p:blipFill>
              <p:spPr>
                <a:xfrm>
                  <a:off x="9333884" y="1516942"/>
                  <a:ext cx="1915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1052DD6C-5D57-1FF5-8B8C-1D0238E45180}"/>
                    </a:ext>
                  </a:extLst>
                </p14:cNvPr>
                <p14:cNvContentPartPr/>
                <p14:nvPr/>
              </p14:nvContentPartPr>
              <p14:xfrm>
                <a:off x="9527924" y="1560862"/>
                <a:ext cx="278280" cy="177840"/>
              </p14:xfrm>
            </p:contentPart>
          </mc:Choice>
          <mc:Fallback>
            <p:pic>
              <p:nvPicPr>
                <p:cNvPr id="48" name="Freihand 47">
                  <a:extLst>
                    <a:ext uri="{FF2B5EF4-FFF2-40B4-BE49-F238E27FC236}">
                      <a16:creationId xmlns:a16="http://schemas.microsoft.com/office/drawing/2014/main" id="{1052DD6C-5D57-1FF5-8B8C-1D0238E45180}"/>
                    </a:ext>
                  </a:extLst>
                </p:cNvPr>
                <p:cNvPicPr/>
                <p:nvPr/>
              </p:nvPicPr>
              <p:blipFill>
                <a:blip r:embed="rId77"/>
                <a:stretch>
                  <a:fillRect/>
                </a:stretch>
              </p:blipFill>
              <p:spPr>
                <a:xfrm>
                  <a:off x="9518924" y="1551862"/>
                  <a:ext cx="295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E33BE13E-4813-C1B1-AF43-9C8FDCFDE51A}"/>
                    </a:ext>
                  </a:extLst>
                </p14:cNvPr>
                <p14:cNvContentPartPr/>
                <p14:nvPr/>
              </p14:nvContentPartPr>
              <p14:xfrm>
                <a:off x="9799004" y="1415062"/>
                <a:ext cx="93600" cy="195840"/>
              </p14:xfrm>
            </p:contentPart>
          </mc:Choice>
          <mc:Fallback>
            <p:pic>
              <p:nvPicPr>
                <p:cNvPr id="49" name="Freihand 48">
                  <a:extLst>
                    <a:ext uri="{FF2B5EF4-FFF2-40B4-BE49-F238E27FC236}">
                      <a16:creationId xmlns:a16="http://schemas.microsoft.com/office/drawing/2014/main" id="{E33BE13E-4813-C1B1-AF43-9C8FDCFDE51A}"/>
                    </a:ext>
                  </a:extLst>
                </p:cNvPr>
                <p:cNvPicPr/>
                <p:nvPr/>
              </p:nvPicPr>
              <p:blipFill>
                <a:blip r:embed="rId79"/>
                <a:stretch>
                  <a:fillRect/>
                </a:stretch>
              </p:blipFill>
              <p:spPr>
                <a:xfrm>
                  <a:off x="9790004" y="1406062"/>
                  <a:ext cx="1112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A818FE49-0A53-48F9-442A-BB0C4F62C9D3}"/>
                    </a:ext>
                  </a:extLst>
                </p14:cNvPr>
                <p14:cNvContentPartPr/>
                <p14:nvPr/>
              </p14:nvContentPartPr>
              <p14:xfrm>
                <a:off x="9684884" y="1418302"/>
                <a:ext cx="45720" cy="7920"/>
              </p14:xfrm>
            </p:contentPart>
          </mc:Choice>
          <mc:Fallback>
            <p:pic>
              <p:nvPicPr>
                <p:cNvPr id="50" name="Freihand 49">
                  <a:extLst>
                    <a:ext uri="{FF2B5EF4-FFF2-40B4-BE49-F238E27FC236}">
                      <a16:creationId xmlns:a16="http://schemas.microsoft.com/office/drawing/2014/main" id="{A818FE49-0A53-48F9-442A-BB0C4F62C9D3}"/>
                    </a:ext>
                  </a:extLst>
                </p:cNvPr>
                <p:cNvPicPr/>
                <p:nvPr/>
              </p:nvPicPr>
              <p:blipFill>
                <a:blip r:embed="rId81"/>
                <a:stretch>
                  <a:fillRect/>
                </a:stretch>
              </p:blipFill>
              <p:spPr>
                <a:xfrm>
                  <a:off x="9675884" y="1409662"/>
                  <a:ext cx="63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34CEBF01-DCB4-4A2F-D070-CA446033E8C3}"/>
                    </a:ext>
                  </a:extLst>
                </p14:cNvPr>
                <p14:cNvContentPartPr/>
                <p14:nvPr/>
              </p14:nvContentPartPr>
              <p14:xfrm>
                <a:off x="9956684" y="1448902"/>
                <a:ext cx="158040" cy="126360"/>
              </p14:xfrm>
            </p:contentPart>
          </mc:Choice>
          <mc:Fallback>
            <p:pic>
              <p:nvPicPr>
                <p:cNvPr id="52" name="Freihand 51">
                  <a:extLst>
                    <a:ext uri="{FF2B5EF4-FFF2-40B4-BE49-F238E27FC236}">
                      <a16:creationId xmlns:a16="http://schemas.microsoft.com/office/drawing/2014/main" id="{34CEBF01-DCB4-4A2F-D070-CA446033E8C3}"/>
                    </a:ext>
                  </a:extLst>
                </p:cNvPr>
                <p:cNvPicPr/>
                <p:nvPr/>
              </p:nvPicPr>
              <p:blipFill>
                <a:blip r:embed="rId83"/>
                <a:stretch>
                  <a:fillRect/>
                </a:stretch>
              </p:blipFill>
              <p:spPr>
                <a:xfrm>
                  <a:off x="9947684" y="1440262"/>
                  <a:ext cx="1756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2847ECFA-86F7-E391-0CC9-D4BEC95F7F91}"/>
                    </a:ext>
                  </a:extLst>
                </p14:cNvPr>
                <p14:cNvContentPartPr/>
                <p14:nvPr/>
              </p14:nvContentPartPr>
              <p14:xfrm>
                <a:off x="10150364" y="1401382"/>
                <a:ext cx="134640" cy="293040"/>
              </p14:xfrm>
            </p:contentPart>
          </mc:Choice>
          <mc:Fallback>
            <p:pic>
              <p:nvPicPr>
                <p:cNvPr id="53" name="Freihand 52">
                  <a:extLst>
                    <a:ext uri="{FF2B5EF4-FFF2-40B4-BE49-F238E27FC236}">
                      <a16:creationId xmlns:a16="http://schemas.microsoft.com/office/drawing/2014/main" id="{2847ECFA-86F7-E391-0CC9-D4BEC95F7F91}"/>
                    </a:ext>
                  </a:extLst>
                </p:cNvPr>
                <p:cNvPicPr/>
                <p:nvPr/>
              </p:nvPicPr>
              <p:blipFill>
                <a:blip r:embed="rId85"/>
                <a:stretch>
                  <a:fillRect/>
                </a:stretch>
              </p:blipFill>
              <p:spPr>
                <a:xfrm>
                  <a:off x="10141724" y="1392742"/>
                  <a:ext cx="1522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6D8D939B-8614-4994-169D-3FB974412DCA}"/>
                    </a:ext>
                  </a:extLst>
                </p14:cNvPr>
                <p14:cNvContentPartPr/>
                <p14:nvPr/>
              </p14:nvContentPartPr>
              <p14:xfrm>
                <a:off x="10503884" y="1204822"/>
                <a:ext cx="141120" cy="205560"/>
              </p14:xfrm>
            </p:contentPart>
          </mc:Choice>
          <mc:Fallback>
            <p:pic>
              <p:nvPicPr>
                <p:cNvPr id="54" name="Freihand 53">
                  <a:extLst>
                    <a:ext uri="{FF2B5EF4-FFF2-40B4-BE49-F238E27FC236}">
                      <a16:creationId xmlns:a16="http://schemas.microsoft.com/office/drawing/2014/main" id="{6D8D939B-8614-4994-169D-3FB974412DCA}"/>
                    </a:ext>
                  </a:extLst>
                </p:cNvPr>
                <p:cNvPicPr/>
                <p:nvPr/>
              </p:nvPicPr>
              <p:blipFill>
                <a:blip r:embed="rId87"/>
                <a:stretch>
                  <a:fillRect/>
                </a:stretch>
              </p:blipFill>
              <p:spPr>
                <a:xfrm>
                  <a:off x="10494884" y="1195822"/>
                  <a:ext cx="158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4BD5A6D5-8BB1-CD31-1D3E-7A86EF4A10F3}"/>
                    </a:ext>
                  </a:extLst>
                </p14:cNvPr>
                <p14:cNvContentPartPr/>
                <p14:nvPr/>
              </p14:nvContentPartPr>
              <p14:xfrm>
                <a:off x="10688564" y="1192222"/>
                <a:ext cx="187200" cy="129960"/>
              </p14:xfrm>
            </p:contentPart>
          </mc:Choice>
          <mc:Fallback>
            <p:pic>
              <p:nvPicPr>
                <p:cNvPr id="55" name="Freihand 54">
                  <a:extLst>
                    <a:ext uri="{FF2B5EF4-FFF2-40B4-BE49-F238E27FC236}">
                      <a16:creationId xmlns:a16="http://schemas.microsoft.com/office/drawing/2014/main" id="{4BD5A6D5-8BB1-CD31-1D3E-7A86EF4A10F3}"/>
                    </a:ext>
                  </a:extLst>
                </p:cNvPr>
                <p:cNvPicPr/>
                <p:nvPr/>
              </p:nvPicPr>
              <p:blipFill>
                <a:blip r:embed="rId89"/>
                <a:stretch>
                  <a:fillRect/>
                </a:stretch>
              </p:blipFill>
              <p:spPr>
                <a:xfrm>
                  <a:off x="10679564" y="1183582"/>
                  <a:ext cx="2048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9A8FB5BD-D587-041C-8AC3-2670C2666747}"/>
                    </a:ext>
                  </a:extLst>
                </p14:cNvPr>
                <p14:cNvContentPartPr/>
                <p14:nvPr/>
              </p14:nvContentPartPr>
              <p14:xfrm>
                <a:off x="10839044" y="1127782"/>
                <a:ext cx="19080" cy="29160"/>
              </p14:xfrm>
            </p:contentPart>
          </mc:Choice>
          <mc:Fallback>
            <p:pic>
              <p:nvPicPr>
                <p:cNvPr id="56" name="Freihand 55">
                  <a:extLst>
                    <a:ext uri="{FF2B5EF4-FFF2-40B4-BE49-F238E27FC236}">
                      <a16:creationId xmlns:a16="http://schemas.microsoft.com/office/drawing/2014/main" id="{9A8FB5BD-D587-041C-8AC3-2670C2666747}"/>
                    </a:ext>
                  </a:extLst>
                </p:cNvPr>
                <p:cNvPicPr/>
                <p:nvPr/>
              </p:nvPicPr>
              <p:blipFill>
                <a:blip r:embed="rId91"/>
                <a:stretch>
                  <a:fillRect/>
                </a:stretch>
              </p:blipFill>
              <p:spPr>
                <a:xfrm>
                  <a:off x="10830404" y="1119142"/>
                  <a:ext cx="36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FB9421AC-E24F-162E-36FA-BE7007CB504A}"/>
                    </a:ext>
                  </a:extLst>
                </p14:cNvPr>
                <p14:cNvContentPartPr/>
                <p14:nvPr/>
              </p14:nvContentPartPr>
              <p14:xfrm>
                <a:off x="10914284" y="1065862"/>
                <a:ext cx="291960" cy="167040"/>
              </p14:xfrm>
            </p:contentPart>
          </mc:Choice>
          <mc:Fallback>
            <p:pic>
              <p:nvPicPr>
                <p:cNvPr id="57" name="Freihand 56">
                  <a:extLst>
                    <a:ext uri="{FF2B5EF4-FFF2-40B4-BE49-F238E27FC236}">
                      <a16:creationId xmlns:a16="http://schemas.microsoft.com/office/drawing/2014/main" id="{FB9421AC-E24F-162E-36FA-BE7007CB504A}"/>
                    </a:ext>
                  </a:extLst>
                </p:cNvPr>
                <p:cNvPicPr/>
                <p:nvPr/>
              </p:nvPicPr>
              <p:blipFill>
                <a:blip r:embed="rId93"/>
                <a:stretch>
                  <a:fillRect/>
                </a:stretch>
              </p:blipFill>
              <p:spPr>
                <a:xfrm>
                  <a:off x="10905644" y="1056862"/>
                  <a:ext cx="3096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128DA811-7E89-4A3B-8CCE-6C19B866C771}"/>
                    </a:ext>
                  </a:extLst>
                </p14:cNvPr>
                <p14:cNvContentPartPr/>
                <p14:nvPr/>
              </p14:nvContentPartPr>
              <p14:xfrm>
                <a:off x="11192924" y="1020142"/>
                <a:ext cx="151200" cy="168120"/>
              </p14:xfrm>
            </p:contentPart>
          </mc:Choice>
          <mc:Fallback>
            <p:pic>
              <p:nvPicPr>
                <p:cNvPr id="58" name="Freihand 57">
                  <a:extLst>
                    <a:ext uri="{FF2B5EF4-FFF2-40B4-BE49-F238E27FC236}">
                      <a16:creationId xmlns:a16="http://schemas.microsoft.com/office/drawing/2014/main" id="{128DA811-7E89-4A3B-8CCE-6C19B866C771}"/>
                    </a:ext>
                  </a:extLst>
                </p:cNvPr>
                <p:cNvPicPr/>
                <p:nvPr/>
              </p:nvPicPr>
              <p:blipFill>
                <a:blip r:embed="rId95"/>
                <a:stretch>
                  <a:fillRect/>
                </a:stretch>
              </p:blipFill>
              <p:spPr>
                <a:xfrm>
                  <a:off x="11184284" y="1011142"/>
                  <a:ext cx="1688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F63A1853-A7FB-D4D2-4671-26B531EB1EDD}"/>
                    </a:ext>
                  </a:extLst>
                </p14:cNvPr>
                <p14:cNvContentPartPr/>
                <p14:nvPr/>
              </p14:nvContentPartPr>
              <p14:xfrm>
                <a:off x="10525484" y="1164862"/>
                <a:ext cx="954000" cy="373680"/>
              </p14:xfrm>
            </p:contentPart>
          </mc:Choice>
          <mc:Fallback>
            <p:pic>
              <p:nvPicPr>
                <p:cNvPr id="59" name="Freihand 58">
                  <a:extLst>
                    <a:ext uri="{FF2B5EF4-FFF2-40B4-BE49-F238E27FC236}">
                      <a16:creationId xmlns:a16="http://schemas.microsoft.com/office/drawing/2014/main" id="{F63A1853-A7FB-D4D2-4671-26B531EB1EDD}"/>
                    </a:ext>
                  </a:extLst>
                </p:cNvPr>
                <p:cNvPicPr/>
                <p:nvPr/>
              </p:nvPicPr>
              <p:blipFill>
                <a:blip r:embed="rId97"/>
                <a:stretch>
                  <a:fillRect/>
                </a:stretch>
              </p:blipFill>
              <p:spPr>
                <a:xfrm>
                  <a:off x="10516484" y="1156222"/>
                  <a:ext cx="97164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86FBCD02-A4A9-4FB2-DFB3-CF219B1952FF}"/>
                    </a:ext>
                  </a:extLst>
                </p14:cNvPr>
                <p14:cNvContentPartPr/>
                <p14:nvPr/>
              </p14:nvContentPartPr>
              <p14:xfrm>
                <a:off x="8642684" y="2073142"/>
                <a:ext cx="21600" cy="9000"/>
              </p14:xfrm>
            </p:contentPart>
          </mc:Choice>
          <mc:Fallback>
            <p:pic>
              <p:nvPicPr>
                <p:cNvPr id="62" name="Freihand 61">
                  <a:extLst>
                    <a:ext uri="{FF2B5EF4-FFF2-40B4-BE49-F238E27FC236}">
                      <a16:creationId xmlns:a16="http://schemas.microsoft.com/office/drawing/2014/main" id="{86FBCD02-A4A9-4FB2-DFB3-CF219B1952FF}"/>
                    </a:ext>
                  </a:extLst>
                </p:cNvPr>
                <p:cNvPicPr/>
                <p:nvPr/>
              </p:nvPicPr>
              <p:blipFill>
                <a:blip r:embed="rId99"/>
                <a:stretch>
                  <a:fillRect/>
                </a:stretch>
              </p:blipFill>
              <p:spPr>
                <a:xfrm>
                  <a:off x="8633684" y="2064502"/>
                  <a:ext cx="39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E7894AF1-544E-BB11-C485-BA329E78DDA1}"/>
                    </a:ext>
                  </a:extLst>
                </p14:cNvPr>
                <p14:cNvContentPartPr/>
                <p14:nvPr/>
              </p14:nvContentPartPr>
              <p14:xfrm>
                <a:off x="8958764" y="2038942"/>
                <a:ext cx="245160" cy="233280"/>
              </p14:xfrm>
            </p:contentPart>
          </mc:Choice>
          <mc:Fallback>
            <p:pic>
              <p:nvPicPr>
                <p:cNvPr id="64" name="Freihand 63">
                  <a:extLst>
                    <a:ext uri="{FF2B5EF4-FFF2-40B4-BE49-F238E27FC236}">
                      <a16:creationId xmlns:a16="http://schemas.microsoft.com/office/drawing/2014/main" id="{E7894AF1-544E-BB11-C485-BA329E78DDA1}"/>
                    </a:ext>
                  </a:extLst>
                </p:cNvPr>
                <p:cNvPicPr/>
                <p:nvPr/>
              </p:nvPicPr>
              <p:blipFill>
                <a:blip r:embed="rId101"/>
                <a:stretch>
                  <a:fillRect/>
                </a:stretch>
              </p:blipFill>
              <p:spPr>
                <a:xfrm>
                  <a:off x="8949764" y="2029942"/>
                  <a:ext cx="2628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Freihand 64">
                  <a:extLst>
                    <a:ext uri="{FF2B5EF4-FFF2-40B4-BE49-F238E27FC236}">
                      <a16:creationId xmlns:a16="http://schemas.microsoft.com/office/drawing/2014/main" id="{87743155-12B5-1E79-AD97-41DC618EE01F}"/>
                    </a:ext>
                  </a:extLst>
                </p14:cNvPr>
                <p14:cNvContentPartPr/>
                <p14:nvPr/>
              </p14:nvContentPartPr>
              <p14:xfrm>
                <a:off x="9238484" y="2059822"/>
                <a:ext cx="91800" cy="96120"/>
              </p14:xfrm>
            </p:contentPart>
          </mc:Choice>
          <mc:Fallback>
            <p:pic>
              <p:nvPicPr>
                <p:cNvPr id="65" name="Freihand 64">
                  <a:extLst>
                    <a:ext uri="{FF2B5EF4-FFF2-40B4-BE49-F238E27FC236}">
                      <a16:creationId xmlns:a16="http://schemas.microsoft.com/office/drawing/2014/main" id="{87743155-12B5-1E79-AD97-41DC618EE01F}"/>
                    </a:ext>
                  </a:extLst>
                </p:cNvPr>
                <p:cNvPicPr/>
                <p:nvPr/>
              </p:nvPicPr>
              <p:blipFill>
                <a:blip r:embed="rId103"/>
                <a:stretch>
                  <a:fillRect/>
                </a:stretch>
              </p:blipFill>
              <p:spPr>
                <a:xfrm>
                  <a:off x="9229484" y="2051182"/>
                  <a:ext cx="1094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EE8FCF70-4E4A-FD21-7180-134023B96DEB}"/>
                    </a:ext>
                  </a:extLst>
                </p14:cNvPr>
                <p14:cNvContentPartPr/>
                <p14:nvPr/>
              </p14:nvContentPartPr>
              <p14:xfrm>
                <a:off x="9356924" y="1898542"/>
                <a:ext cx="302400" cy="226080"/>
              </p14:xfrm>
            </p:contentPart>
          </mc:Choice>
          <mc:Fallback>
            <p:pic>
              <p:nvPicPr>
                <p:cNvPr id="66" name="Freihand 65">
                  <a:extLst>
                    <a:ext uri="{FF2B5EF4-FFF2-40B4-BE49-F238E27FC236}">
                      <a16:creationId xmlns:a16="http://schemas.microsoft.com/office/drawing/2014/main" id="{EE8FCF70-4E4A-FD21-7180-134023B96DEB}"/>
                    </a:ext>
                  </a:extLst>
                </p:cNvPr>
                <p:cNvPicPr/>
                <p:nvPr/>
              </p:nvPicPr>
              <p:blipFill>
                <a:blip r:embed="rId105"/>
                <a:stretch>
                  <a:fillRect/>
                </a:stretch>
              </p:blipFill>
              <p:spPr>
                <a:xfrm>
                  <a:off x="9347924" y="1889902"/>
                  <a:ext cx="32004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7F4B9DCD-29CD-0B4B-E5AA-B7E57820B447}"/>
                    </a:ext>
                  </a:extLst>
                </p14:cNvPr>
                <p14:cNvContentPartPr/>
                <p14:nvPr/>
              </p14:nvContentPartPr>
              <p14:xfrm>
                <a:off x="9658604" y="1839502"/>
                <a:ext cx="290160" cy="151560"/>
              </p14:xfrm>
            </p:contentPart>
          </mc:Choice>
          <mc:Fallback>
            <p:pic>
              <p:nvPicPr>
                <p:cNvPr id="67" name="Freihand 66">
                  <a:extLst>
                    <a:ext uri="{FF2B5EF4-FFF2-40B4-BE49-F238E27FC236}">
                      <a16:creationId xmlns:a16="http://schemas.microsoft.com/office/drawing/2014/main" id="{7F4B9DCD-29CD-0B4B-E5AA-B7E57820B447}"/>
                    </a:ext>
                  </a:extLst>
                </p:cNvPr>
                <p:cNvPicPr/>
                <p:nvPr/>
              </p:nvPicPr>
              <p:blipFill>
                <a:blip r:embed="rId107"/>
                <a:stretch>
                  <a:fillRect/>
                </a:stretch>
              </p:blipFill>
              <p:spPr>
                <a:xfrm>
                  <a:off x="9649964" y="1830502"/>
                  <a:ext cx="3078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C3BF4D2A-57C2-7FB9-AD11-38C235B18602}"/>
                    </a:ext>
                  </a:extLst>
                </p14:cNvPr>
                <p14:cNvContentPartPr/>
                <p14:nvPr/>
              </p14:nvContentPartPr>
              <p14:xfrm>
                <a:off x="10084844" y="1708822"/>
                <a:ext cx="168480" cy="162720"/>
              </p14:xfrm>
            </p:contentPart>
          </mc:Choice>
          <mc:Fallback>
            <p:pic>
              <p:nvPicPr>
                <p:cNvPr id="68" name="Freihand 67">
                  <a:extLst>
                    <a:ext uri="{FF2B5EF4-FFF2-40B4-BE49-F238E27FC236}">
                      <a16:creationId xmlns:a16="http://schemas.microsoft.com/office/drawing/2014/main" id="{C3BF4D2A-57C2-7FB9-AD11-38C235B18602}"/>
                    </a:ext>
                  </a:extLst>
                </p:cNvPr>
                <p:cNvPicPr/>
                <p:nvPr/>
              </p:nvPicPr>
              <p:blipFill>
                <a:blip r:embed="rId109"/>
                <a:stretch>
                  <a:fillRect/>
                </a:stretch>
              </p:blipFill>
              <p:spPr>
                <a:xfrm>
                  <a:off x="10075844" y="1699822"/>
                  <a:ext cx="186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3E39FD97-DCD3-20D3-59A0-9B541B6145AD}"/>
                    </a:ext>
                  </a:extLst>
                </p14:cNvPr>
                <p14:cNvContentPartPr/>
                <p14:nvPr/>
              </p14:nvContentPartPr>
              <p14:xfrm>
                <a:off x="10081604" y="1776502"/>
                <a:ext cx="150120" cy="27720"/>
              </p14:xfrm>
            </p:contentPart>
          </mc:Choice>
          <mc:Fallback>
            <p:pic>
              <p:nvPicPr>
                <p:cNvPr id="69" name="Freihand 68">
                  <a:extLst>
                    <a:ext uri="{FF2B5EF4-FFF2-40B4-BE49-F238E27FC236}">
                      <a16:creationId xmlns:a16="http://schemas.microsoft.com/office/drawing/2014/main" id="{3E39FD97-DCD3-20D3-59A0-9B541B6145AD}"/>
                    </a:ext>
                  </a:extLst>
                </p:cNvPr>
                <p:cNvPicPr/>
                <p:nvPr/>
              </p:nvPicPr>
              <p:blipFill>
                <a:blip r:embed="rId111"/>
                <a:stretch>
                  <a:fillRect/>
                </a:stretch>
              </p:blipFill>
              <p:spPr>
                <a:xfrm>
                  <a:off x="10072964" y="1767862"/>
                  <a:ext cx="167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24CA9262-25F8-0FC0-8608-1905917402C3}"/>
                    </a:ext>
                  </a:extLst>
                </p14:cNvPr>
                <p14:cNvContentPartPr/>
                <p14:nvPr/>
              </p14:nvContentPartPr>
              <p14:xfrm>
                <a:off x="10257644" y="1716382"/>
                <a:ext cx="123120" cy="116640"/>
              </p14:xfrm>
            </p:contentPart>
          </mc:Choice>
          <mc:Fallback>
            <p:pic>
              <p:nvPicPr>
                <p:cNvPr id="70" name="Freihand 69">
                  <a:extLst>
                    <a:ext uri="{FF2B5EF4-FFF2-40B4-BE49-F238E27FC236}">
                      <a16:creationId xmlns:a16="http://schemas.microsoft.com/office/drawing/2014/main" id="{24CA9262-25F8-0FC0-8608-1905917402C3}"/>
                    </a:ext>
                  </a:extLst>
                </p:cNvPr>
                <p:cNvPicPr/>
                <p:nvPr/>
              </p:nvPicPr>
              <p:blipFill>
                <a:blip r:embed="rId113"/>
                <a:stretch>
                  <a:fillRect/>
                </a:stretch>
              </p:blipFill>
              <p:spPr>
                <a:xfrm>
                  <a:off x="10248644" y="1707382"/>
                  <a:ext cx="1407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4F08830B-7E89-CBC9-D67D-AA189C73EB45}"/>
                    </a:ext>
                  </a:extLst>
                </p14:cNvPr>
                <p14:cNvContentPartPr/>
                <p14:nvPr/>
              </p14:nvContentPartPr>
              <p14:xfrm>
                <a:off x="10387244" y="1590382"/>
                <a:ext cx="175680" cy="180000"/>
              </p14:xfrm>
            </p:contentPart>
          </mc:Choice>
          <mc:Fallback>
            <p:pic>
              <p:nvPicPr>
                <p:cNvPr id="71" name="Freihand 70">
                  <a:extLst>
                    <a:ext uri="{FF2B5EF4-FFF2-40B4-BE49-F238E27FC236}">
                      <a16:creationId xmlns:a16="http://schemas.microsoft.com/office/drawing/2014/main" id="{4F08830B-7E89-CBC9-D67D-AA189C73EB45}"/>
                    </a:ext>
                  </a:extLst>
                </p:cNvPr>
                <p:cNvPicPr/>
                <p:nvPr/>
              </p:nvPicPr>
              <p:blipFill>
                <a:blip r:embed="rId115"/>
                <a:stretch>
                  <a:fillRect/>
                </a:stretch>
              </p:blipFill>
              <p:spPr>
                <a:xfrm>
                  <a:off x="10378604" y="1581382"/>
                  <a:ext cx="193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1A00917B-7F48-033C-E7C6-DB4A33B848DA}"/>
                    </a:ext>
                  </a:extLst>
                </p14:cNvPr>
                <p14:cNvContentPartPr/>
                <p14:nvPr/>
              </p14:nvContentPartPr>
              <p14:xfrm>
                <a:off x="10600724" y="1624582"/>
                <a:ext cx="347040" cy="56160"/>
              </p14:xfrm>
            </p:contentPart>
          </mc:Choice>
          <mc:Fallback>
            <p:pic>
              <p:nvPicPr>
                <p:cNvPr id="72" name="Freihand 71">
                  <a:extLst>
                    <a:ext uri="{FF2B5EF4-FFF2-40B4-BE49-F238E27FC236}">
                      <a16:creationId xmlns:a16="http://schemas.microsoft.com/office/drawing/2014/main" id="{1A00917B-7F48-033C-E7C6-DB4A33B848DA}"/>
                    </a:ext>
                  </a:extLst>
                </p:cNvPr>
                <p:cNvPicPr/>
                <p:nvPr/>
              </p:nvPicPr>
              <p:blipFill>
                <a:blip r:embed="rId117"/>
                <a:stretch>
                  <a:fillRect/>
                </a:stretch>
              </p:blipFill>
              <p:spPr>
                <a:xfrm>
                  <a:off x="10591724" y="1615942"/>
                  <a:ext cx="3646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93C407B9-67FD-8CC9-4D56-15585BEE044D}"/>
                    </a:ext>
                  </a:extLst>
                </p14:cNvPr>
                <p14:cNvContentPartPr/>
                <p14:nvPr/>
              </p14:nvContentPartPr>
              <p14:xfrm>
                <a:off x="8651684" y="2537902"/>
                <a:ext cx="195480" cy="219960"/>
              </p14:xfrm>
            </p:contentPart>
          </mc:Choice>
          <mc:Fallback>
            <p:pic>
              <p:nvPicPr>
                <p:cNvPr id="74" name="Freihand 73">
                  <a:extLst>
                    <a:ext uri="{FF2B5EF4-FFF2-40B4-BE49-F238E27FC236}">
                      <a16:creationId xmlns:a16="http://schemas.microsoft.com/office/drawing/2014/main" id="{93C407B9-67FD-8CC9-4D56-15585BEE044D}"/>
                    </a:ext>
                  </a:extLst>
                </p:cNvPr>
                <p:cNvPicPr/>
                <p:nvPr/>
              </p:nvPicPr>
              <p:blipFill>
                <a:blip r:embed="rId119"/>
                <a:stretch>
                  <a:fillRect/>
                </a:stretch>
              </p:blipFill>
              <p:spPr>
                <a:xfrm>
                  <a:off x="8643044" y="2529262"/>
                  <a:ext cx="2131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E1E5E9F8-A1AE-07F3-F53B-CA0D239D8678}"/>
                    </a:ext>
                  </a:extLst>
                </p14:cNvPr>
                <p14:cNvContentPartPr/>
                <p14:nvPr/>
              </p14:nvContentPartPr>
              <p14:xfrm>
                <a:off x="8882804" y="2550502"/>
                <a:ext cx="96480" cy="128160"/>
              </p14:xfrm>
            </p:contentPart>
          </mc:Choice>
          <mc:Fallback>
            <p:pic>
              <p:nvPicPr>
                <p:cNvPr id="75" name="Freihand 74">
                  <a:extLst>
                    <a:ext uri="{FF2B5EF4-FFF2-40B4-BE49-F238E27FC236}">
                      <a16:creationId xmlns:a16="http://schemas.microsoft.com/office/drawing/2014/main" id="{E1E5E9F8-A1AE-07F3-F53B-CA0D239D8678}"/>
                    </a:ext>
                  </a:extLst>
                </p:cNvPr>
                <p:cNvPicPr/>
                <p:nvPr/>
              </p:nvPicPr>
              <p:blipFill>
                <a:blip r:embed="rId121"/>
                <a:stretch>
                  <a:fillRect/>
                </a:stretch>
              </p:blipFill>
              <p:spPr>
                <a:xfrm>
                  <a:off x="8873804" y="2541502"/>
                  <a:ext cx="114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DFF895EC-DA52-69A3-FAFB-31CC0958A9A6}"/>
                    </a:ext>
                  </a:extLst>
                </p14:cNvPr>
                <p14:cNvContentPartPr/>
                <p14:nvPr/>
              </p14:nvContentPartPr>
              <p14:xfrm>
                <a:off x="8989364" y="2471662"/>
                <a:ext cx="141120" cy="141120"/>
              </p14:xfrm>
            </p:contentPart>
          </mc:Choice>
          <mc:Fallback>
            <p:pic>
              <p:nvPicPr>
                <p:cNvPr id="76" name="Freihand 75">
                  <a:extLst>
                    <a:ext uri="{FF2B5EF4-FFF2-40B4-BE49-F238E27FC236}">
                      <a16:creationId xmlns:a16="http://schemas.microsoft.com/office/drawing/2014/main" id="{DFF895EC-DA52-69A3-FAFB-31CC0958A9A6}"/>
                    </a:ext>
                  </a:extLst>
                </p:cNvPr>
                <p:cNvPicPr/>
                <p:nvPr/>
              </p:nvPicPr>
              <p:blipFill>
                <a:blip r:embed="rId123"/>
                <a:stretch>
                  <a:fillRect/>
                </a:stretch>
              </p:blipFill>
              <p:spPr>
                <a:xfrm>
                  <a:off x="8980724" y="2462662"/>
                  <a:ext cx="1587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479A0A5F-C929-053D-B41B-BB0A1E4108DC}"/>
                    </a:ext>
                  </a:extLst>
                </p14:cNvPr>
                <p14:cNvContentPartPr/>
                <p14:nvPr/>
              </p14:nvContentPartPr>
              <p14:xfrm>
                <a:off x="9137324" y="2426302"/>
                <a:ext cx="147240" cy="158400"/>
              </p14:xfrm>
            </p:contentPart>
          </mc:Choice>
          <mc:Fallback>
            <p:pic>
              <p:nvPicPr>
                <p:cNvPr id="77" name="Freihand 76">
                  <a:extLst>
                    <a:ext uri="{FF2B5EF4-FFF2-40B4-BE49-F238E27FC236}">
                      <a16:creationId xmlns:a16="http://schemas.microsoft.com/office/drawing/2014/main" id="{479A0A5F-C929-053D-B41B-BB0A1E4108DC}"/>
                    </a:ext>
                  </a:extLst>
                </p:cNvPr>
                <p:cNvPicPr/>
                <p:nvPr/>
              </p:nvPicPr>
              <p:blipFill>
                <a:blip r:embed="rId125"/>
                <a:stretch>
                  <a:fillRect/>
                </a:stretch>
              </p:blipFill>
              <p:spPr>
                <a:xfrm>
                  <a:off x="9128324" y="2417302"/>
                  <a:ext cx="1648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69474A29-46DF-33AB-773A-9C30FA49878C}"/>
                    </a:ext>
                  </a:extLst>
                </p14:cNvPr>
                <p14:cNvContentPartPr/>
                <p14:nvPr/>
              </p14:nvContentPartPr>
              <p14:xfrm>
                <a:off x="9321644" y="2335222"/>
                <a:ext cx="217440" cy="163800"/>
              </p14:xfrm>
            </p:contentPart>
          </mc:Choice>
          <mc:Fallback>
            <p:pic>
              <p:nvPicPr>
                <p:cNvPr id="78" name="Freihand 77">
                  <a:extLst>
                    <a:ext uri="{FF2B5EF4-FFF2-40B4-BE49-F238E27FC236}">
                      <a16:creationId xmlns:a16="http://schemas.microsoft.com/office/drawing/2014/main" id="{69474A29-46DF-33AB-773A-9C30FA49878C}"/>
                    </a:ext>
                  </a:extLst>
                </p:cNvPr>
                <p:cNvPicPr/>
                <p:nvPr/>
              </p:nvPicPr>
              <p:blipFill>
                <a:blip r:embed="rId127"/>
                <a:stretch>
                  <a:fillRect/>
                </a:stretch>
              </p:blipFill>
              <p:spPr>
                <a:xfrm>
                  <a:off x="9312644" y="2326582"/>
                  <a:ext cx="235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1BACE521-6C04-ECCA-7198-8B46839E6E65}"/>
                    </a:ext>
                  </a:extLst>
                </p14:cNvPr>
                <p14:cNvContentPartPr/>
                <p14:nvPr/>
              </p14:nvContentPartPr>
              <p14:xfrm>
                <a:off x="8613524" y="2460502"/>
                <a:ext cx="1036800" cy="528840"/>
              </p14:xfrm>
            </p:contentPart>
          </mc:Choice>
          <mc:Fallback>
            <p:pic>
              <p:nvPicPr>
                <p:cNvPr id="79" name="Freihand 78">
                  <a:extLst>
                    <a:ext uri="{FF2B5EF4-FFF2-40B4-BE49-F238E27FC236}">
                      <a16:creationId xmlns:a16="http://schemas.microsoft.com/office/drawing/2014/main" id="{1BACE521-6C04-ECCA-7198-8B46839E6E65}"/>
                    </a:ext>
                  </a:extLst>
                </p:cNvPr>
                <p:cNvPicPr/>
                <p:nvPr/>
              </p:nvPicPr>
              <p:blipFill>
                <a:blip r:embed="rId129"/>
                <a:stretch>
                  <a:fillRect/>
                </a:stretch>
              </p:blipFill>
              <p:spPr>
                <a:xfrm>
                  <a:off x="8604884" y="2451502"/>
                  <a:ext cx="1054440" cy="546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Freihand 79">
                  <a:extLst>
                    <a:ext uri="{FF2B5EF4-FFF2-40B4-BE49-F238E27FC236}">
                      <a16:creationId xmlns:a16="http://schemas.microsoft.com/office/drawing/2014/main" id="{CE38684F-3597-5778-482F-8FA19238B7D3}"/>
                    </a:ext>
                  </a:extLst>
                </p14:cNvPr>
                <p14:cNvContentPartPr/>
                <p14:nvPr/>
              </p14:nvContentPartPr>
              <p14:xfrm>
                <a:off x="9901244" y="2010142"/>
                <a:ext cx="238680" cy="299160"/>
              </p14:xfrm>
            </p:contentPart>
          </mc:Choice>
          <mc:Fallback>
            <p:pic>
              <p:nvPicPr>
                <p:cNvPr id="80" name="Freihand 79">
                  <a:extLst>
                    <a:ext uri="{FF2B5EF4-FFF2-40B4-BE49-F238E27FC236}">
                      <a16:creationId xmlns:a16="http://schemas.microsoft.com/office/drawing/2014/main" id="{CE38684F-3597-5778-482F-8FA19238B7D3}"/>
                    </a:ext>
                  </a:extLst>
                </p:cNvPr>
                <p:cNvPicPr/>
                <p:nvPr/>
              </p:nvPicPr>
              <p:blipFill>
                <a:blip r:embed="rId131"/>
                <a:stretch>
                  <a:fillRect/>
                </a:stretch>
              </p:blipFill>
              <p:spPr>
                <a:xfrm>
                  <a:off x="9892604" y="2001502"/>
                  <a:ext cx="2563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Freihand 80">
                  <a:extLst>
                    <a:ext uri="{FF2B5EF4-FFF2-40B4-BE49-F238E27FC236}">
                      <a16:creationId xmlns:a16="http://schemas.microsoft.com/office/drawing/2014/main" id="{19924D15-D54E-789A-87EB-343417880D9E}"/>
                    </a:ext>
                  </a:extLst>
                </p14:cNvPr>
                <p14:cNvContentPartPr/>
                <p14:nvPr/>
              </p14:nvContentPartPr>
              <p14:xfrm>
                <a:off x="10196444" y="2087542"/>
                <a:ext cx="143640" cy="168120"/>
              </p14:xfrm>
            </p:contentPart>
          </mc:Choice>
          <mc:Fallback>
            <p:pic>
              <p:nvPicPr>
                <p:cNvPr id="81" name="Freihand 80">
                  <a:extLst>
                    <a:ext uri="{FF2B5EF4-FFF2-40B4-BE49-F238E27FC236}">
                      <a16:creationId xmlns:a16="http://schemas.microsoft.com/office/drawing/2014/main" id="{19924D15-D54E-789A-87EB-343417880D9E}"/>
                    </a:ext>
                  </a:extLst>
                </p:cNvPr>
                <p:cNvPicPr/>
                <p:nvPr/>
              </p:nvPicPr>
              <p:blipFill>
                <a:blip r:embed="rId133"/>
                <a:stretch>
                  <a:fillRect/>
                </a:stretch>
              </p:blipFill>
              <p:spPr>
                <a:xfrm>
                  <a:off x="10187444" y="2078902"/>
                  <a:ext cx="1612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230E3172-4B4D-8234-E06F-3F87104D7175}"/>
                    </a:ext>
                  </a:extLst>
                </p14:cNvPr>
                <p14:cNvContentPartPr/>
                <p14:nvPr/>
              </p14:nvContentPartPr>
              <p14:xfrm>
                <a:off x="10571204" y="1926622"/>
                <a:ext cx="10080" cy="207360"/>
              </p14:xfrm>
            </p:contentPart>
          </mc:Choice>
          <mc:Fallback>
            <p:pic>
              <p:nvPicPr>
                <p:cNvPr id="84" name="Freihand 83">
                  <a:extLst>
                    <a:ext uri="{FF2B5EF4-FFF2-40B4-BE49-F238E27FC236}">
                      <a16:creationId xmlns:a16="http://schemas.microsoft.com/office/drawing/2014/main" id="{230E3172-4B4D-8234-E06F-3F87104D7175}"/>
                    </a:ext>
                  </a:extLst>
                </p:cNvPr>
                <p:cNvPicPr/>
                <p:nvPr/>
              </p:nvPicPr>
              <p:blipFill>
                <a:blip r:embed="rId135"/>
                <a:stretch>
                  <a:fillRect/>
                </a:stretch>
              </p:blipFill>
              <p:spPr>
                <a:xfrm>
                  <a:off x="10562564" y="1917982"/>
                  <a:ext cx="277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9AB5B3F9-D42E-00A7-110F-141B9CAF02D9}"/>
                    </a:ext>
                  </a:extLst>
                </p14:cNvPr>
                <p14:cNvContentPartPr/>
                <p14:nvPr/>
              </p14:nvContentPartPr>
              <p14:xfrm>
                <a:off x="10494524" y="1902142"/>
                <a:ext cx="176760" cy="179280"/>
              </p14:xfrm>
            </p:contentPart>
          </mc:Choice>
          <mc:Fallback>
            <p:pic>
              <p:nvPicPr>
                <p:cNvPr id="85" name="Freihand 84">
                  <a:extLst>
                    <a:ext uri="{FF2B5EF4-FFF2-40B4-BE49-F238E27FC236}">
                      <a16:creationId xmlns:a16="http://schemas.microsoft.com/office/drawing/2014/main" id="{9AB5B3F9-D42E-00A7-110F-141B9CAF02D9}"/>
                    </a:ext>
                  </a:extLst>
                </p:cNvPr>
                <p:cNvPicPr/>
                <p:nvPr/>
              </p:nvPicPr>
              <p:blipFill>
                <a:blip r:embed="rId137"/>
                <a:stretch>
                  <a:fillRect/>
                </a:stretch>
              </p:blipFill>
              <p:spPr>
                <a:xfrm>
                  <a:off x="10485524" y="1893142"/>
                  <a:ext cx="194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7945F145-CFC4-9923-593F-F791EE938A34}"/>
                    </a:ext>
                  </a:extLst>
                </p14:cNvPr>
                <p14:cNvContentPartPr/>
                <p14:nvPr/>
              </p14:nvContentPartPr>
              <p14:xfrm>
                <a:off x="10699004" y="1941382"/>
                <a:ext cx="56520" cy="114120"/>
              </p14:xfrm>
            </p:contentPart>
          </mc:Choice>
          <mc:Fallback>
            <p:pic>
              <p:nvPicPr>
                <p:cNvPr id="86" name="Freihand 85">
                  <a:extLst>
                    <a:ext uri="{FF2B5EF4-FFF2-40B4-BE49-F238E27FC236}">
                      <a16:creationId xmlns:a16="http://schemas.microsoft.com/office/drawing/2014/main" id="{7945F145-CFC4-9923-593F-F791EE938A34}"/>
                    </a:ext>
                  </a:extLst>
                </p:cNvPr>
                <p:cNvPicPr/>
                <p:nvPr/>
              </p:nvPicPr>
              <p:blipFill>
                <a:blip r:embed="rId139"/>
                <a:stretch>
                  <a:fillRect/>
                </a:stretch>
              </p:blipFill>
              <p:spPr>
                <a:xfrm>
                  <a:off x="10690004" y="1932382"/>
                  <a:ext cx="74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7" name="Freihand 86">
                  <a:extLst>
                    <a:ext uri="{FF2B5EF4-FFF2-40B4-BE49-F238E27FC236}">
                      <a16:creationId xmlns:a16="http://schemas.microsoft.com/office/drawing/2014/main" id="{B4DAACC7-BE9B-0DFE-1645-F8090EACEF94}"/>
                    </a:ext>
                  </a:extLst>
                </p14:cNvPr>
                <p14:cNvContentPartPr/>
                <p14:nvPr/>
              </p14:nvContentPartPr>
              <p14:xfrm>
                <a:off x="10786484" y="1857502"/>
                <a:ext cx="102240" cy="142560"/>
              </p14:xfrm>
            </p:contentPart>
          </mc:Choice>
          <mc:Fallback>
            <p:pic>
              <p:nvPicPr>
                <p:cNvPr id="87" name="Freihand 86">
                  <a:extLst>
                    <a:ext uri="{FF2B5EF4-FFF2-40B4-BE49-F238E27FC236}">
                      <a16:creationId xmlns:a16="http://schemas.microsoft.com/office/drawing/2014/main" id="{B4DAACC7-BE9B-0DFE-1645-F8090EACEF94}"/>
                    </a:ext>
                  </a:extLst>
                </p:cNvPr>
                <p:cNvPicPr/>
                <p:nvPr/>
              </p:nvPicPr>
              <p:blipFill>
                <a:blip r:embed="rId141"/>
                <a:stretch>
                  <a:fillRect/>
                </a:stretch>
              </p:blipFill>
              <p:spPr>
                <a:xfrm>
                  <a:off x="10777844" y="1848862"/>
                  <a:ext cx="1198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8" name="Freihand 87">
                  <a:extLst>
                    <a:ext uri="{FF2B5EF4-FFF2-40B4-BE49-F238E27FC236}">
                      <a16:creationId xmlns:a16="http://schemas.microsoft.com/office/drawing/2014/main" id="{CCE5B3DD-17D2-0BA4-3926-526B0ADE3D85}"/>
                    </a:ext>
                  </a:extLst>
                </p14:cNvPr>
                <p14:cNvContentPartPr/>
                <p14:nvPr/>
              </p14:nvContentPartPr>
              <p14:xfrm>
                <a:off x="10935164" y="1851022"/>
                <a:ext cx="155880" cy="84600"/>
              </p14:xfrm>
            </p:contentPart>
          </mc:Choice>
          <mc:Fallback>
            <p:pic>
              <p:nvPicPr>
                <p:cNvPr id="88" name="Freihand 87">
                  <a:extLst>
                    <a:ext uri="{FF2B5EF4-FFF2-40B4-BE49-F238E27FC236}">
                      <a16:creationId xmlns:a16="http://schemas.microsoft.com/office/drawing/2014/main" id="{CCE5B3DD-17D2-0BA4-3926-526B0ADE3D85}"/>
                    </a:ext>
                  </a:extLst>
                </p:cNvPr>
                <p:cNvPicPr/>
                <p:nvPr/>
              </p:nvPicPr>
              <p:blipFill>
                <a:blip r:embed="rId143"/>
                <a:stretch>
                  <a:fillRect/>
                </a:stretch>
              </p:blipFill>
              <p:spPr>
                <a:xfrm>
                  <a:off x="10926524" y="1842382"/>
                  <a:ext cx="1735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9" name="Freihand 88">
                  <a:extLst>
                    <a:ext uri="{FF2B5EF4-FFF2-40B4-BE49-F238E27FC236}">
                      <a16:creationId xmlns:a16="http://schemas.microsoft.com/office/drawing/2014/main" id="{915C1A08-8612-5BA3-B9D6-E56D6875A7C1}"/>
                    </a:ext>
                  </a:extLst>
                </p14:cNvPr>
                <p14:cNvContentPartPr/>
                <p14:nvPr/>
              </p14:nvContentPartPr>
              <p14:xfrm>
                <a:off x="11056484" y="1764622"/>
                <a:ext cx="73800" cy="24480"/>
              </p14:xfrm>
            </p:contentPart>
          </mc:Choice>
          <mc:Fallback>
            <p:pic>
              <p:nvPicPr>
                <p:cNvPr id="89" name="Freihand 88">
                  <a:extLst>
                    <a:ext uri="{FF2B5EF4-FFF2-40B4-BE49-F238E27FC236}">
                      <a16:creationId xmlns:a16="http://schemas.microsoft.com/office/drawing/2014/main" id="{915C1A08-8612-5BA3-B9D6-E56D6875A7C1}"/>
                    </a:ext>
                  </a:extLst>
                </p:cNvPr>
                <p:cNvPicPr/>
                <p:nvPr/>
              </p:nvPicPr>
              <p:blipFill>
                <a:blip r:embed="rId145"/>
                <a:stretch>
                  <a:fillRect/>
                </a:stretch>
              </p:blipFill>
              <p:spPr>
                <a:xfrm>
                  <a:off x="11047484" y="1755982"/>
                  <a:ext cx="91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0" name="Freihand 89">
                  <a:extLst>
                    <a:ext uri="{FF2B5EF4-FFF2-40B4-BE49-F238E27FC236}">
                      <a16:creationId xmlns:a16="http://schemas.microsoft.com/office/drawing/2014/main" id="{F287A9CB-2368-E8ED-DC4D-3B6B25E5C2A8}"/>
                    </a:ext>
                  </a:extLst>
                </p14:cNvPr>
                <p14:cNvContentPartPr/>
                <p14:nvPr/>
              </p14:nvContentPartPr>
              <p14:xfrm>
                <a:off x="11152964" y="1755982"/>
                <a:ext cx="54360" cy="108360"/>
              </p14:xfrm>
            </p:contentPart>
          </mc:Choice>
          <mc:Fallback>
            <p:pic>
              <p:nvPicPr>
                <p:cNvPr id="90" name="Freihand 89">
                  <a:extLst>
                    <a:ext uri="{FF2B5EF4-FFF2-40B4-BE49-F238E27FC236}">
                      <a16:creationId xmlns:a16="http://schemas.microsoft.com/office/drawing/2014/main" id="{F287A9CB-2368-E8ED-DC4D-3B6B25E5C2A8}"/>
                    </a:ext>
                  </a:extLst>
                </p:cNvPr>
                <p:cNvPicPr/>
                <p:nvPr/>
              </p:nvPicPr>
              <p:blipFill>
                <a:blip r:embed="rId147"/>
                <a:stretch>
                  <a:fillRect/>
                </a:stretch>
              </p:blipFill>
              <p:spPr>
                <a:xfrm>
                  <a:off x="11144324" y="1746982"/>
                  <a:ext cx="72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1" name="Freihand 90">
                  <a:extLst>
                    <a:ext uri="{FF2B5EF4-FFF2-40B4-BE49-F238E27FC236}">
                      <a16:creationId xmlns:a16="http://schemas.microsoft.com/office/drawing/2014/main" id="{7EA6875F-53B5-44C9-F539-93A93ED7E093}"/>
                    </a:ext>
                  </a:extLst>
                </p14:cNvPr>
                <p14:cNvContentPartPr/>
                <p14:nvPr/>
              </p14:nvContentPartPr>
              <p14:xfrm>
                <a:off x="11262404" y="1378342"/>
                <a:ext cx="393120" cy="438120"/>
              </p14:xfrm>
            </p:contentPart>
          </mc:Choice>
          <mc:Fallback>
            <p:pic>
              <p:nvPicPr>
                <p:cNvPr id="91" name="Freihand 90">
                  <a:extLst>
                    <a:ext uri="{FF2B5EF4-FFF2-40B4-BE49-F238E27FC236}">
                      <a16:creationId xmlns:a16="http://schemas.microsoft.com/office/drawing/2014/main" id="{7EA6875F-53B5-44C9-F539-93A93ED7E093}"/>
                    </a:ext>
                  </a:extLst>
                </p:cNvPr>
                <p:cNvPicPr/>
                <p:nvPr/>
              </p:nvPicPr>
              <p:blipFill>
                <a:blip r:embed="rId149"/>
                <a:stretch>
                  <a:fillRect/>
                </a:stretch>
              </p:blipFill>
              <p:spPr>
                <a:xfrm>
                  <a:off x="11253764" y="1369342"/>
                  <a:ext cx="41076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2" name="Freihand 91">
                  <a:extLst>
                    <a:ext uri="{FF2B5EF4-FFF2-40B4-BE49-F238E27FC236}">
                      <a16:creationId xmlns:a16="http://schemas.microsoft.com/office/drawing/2014/main" id="{DE5C763C-C8F7-AAEF-0BFA-153FEB5BC8EA}"/>
                    </a:ext>
                  </a:extLst>
                </p14:cNvPr>
                <p14:cNvContentPartPr/>
                <p14:nvPr/>
              </p14:nvContentPartPr>
              <p14:xfrm>
                <a:off x="11652644" y="1703062"/>
                <a:ext cx="12600" cy="9720"/>
              </p14:xfrm>
            </p:contentPart>
          </mc:Choice>
          <mc:Fallback>
            <p:pic>
              <p:nvPicPr>
                <p:cNvPr id="92" name="Freihand 91">
                  <a:extLst>
                    <a:ext uri="{FF2B5EF4-FFF2-40B4-BE49-F238E27FC236}">
                      <a16:creationId xmlns:a16="http://schemas.microsoft.com/office/drawing/2014/main" id="{DE5C763C-C8F7-AAEF-0BFA-153FEB5BC8EA}"/>
                    </a:ext>
                  </a:extLst>
                </p:cNvPr>
                <p:cNvPicPr/>
                <p:nvPr/>
              </p:nvPicPr>
              <p:blipFill>
                <a:blip r:embed="rId151"/>
                <a:stretch>
                  <a:fillRect/>
                </a:stretch>
              </p:blipFill>
              <p:spPr>
                <a:xfrm>
                  <a:off x="11644004" y="1694422"/>
                  <a:ext cx="30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CC14B396-748F-BE70-5C2F-378CEAE7BC3F}"/>
                    </a:ext>
                  </a:extLst>
                </p14:cNvPr>
                <p14:cNvContentPartPr/>
                <p14:nvPr/>
              </p14:nvContentPartPr>
              <p14:xfrm>
                <a:off x="5825324" y="3171502"/>
                <a:ext cx="174600" cy="215640"/>
              </p14:xfrm>
            </p:contentPart>
          </mc:Choice>
          <mc:Fallback>
            <p:pic>
              <p:nvPicPr>
                <p:cNvPr id="97" name="Freihand 96">
                  <a:extLst>
                    <a:ext uri="{FF2B5EF4-FFF2-40B4-BE49-F238E27FC236}">
                      <a16:creationId xmlns:a16="http://schemas.microsoft.com/office/drawing/2014/main" id="{CC14B396-748F-BE70-5C2F-378CEAE7BC3F}"/>
                    </a:ext>
                  </a:extLst>
                </p:cNvPr>
                <p:cNvPicPr/>
                <p:nvPr/>
              </p:nvPicPr>
              <p:blipFill>
                <a:blip r:embed="rId153"/>
                <a:stretch>
                  <a:fillRect/>
                </a:stretch>
              </p:blipFill>
              <p:spPr>
                <a:xfrm>
                  <a:off x="5816324" y="3162502"/>
                  <a:ext cx="192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087D4127-0F6B-CEE2-1145-9F5B4E27EF9A}"/>
                    </a:ext>
                  </a:extLst>
                </p14:cNvPr>
                <p14:cNvContentPartPr/>
                <p14:nvPr/>
              </p14:nvContentPartPr>
              <p14:xfrm>
                <a:off x="5923964" y="3325942"/>
                <a:ext cx="62640" cy="43200"/>
              </p14:xfrm>
            </p:contentPart>
          </mc:Choice>
          <mc:Fallback>
            <p:pic>
              <p:nvPicPr>
                <p:cNvPr id="98" name="Freihand 97">
                  <a:extLst>
                    <a:ext uri="{FF2B5EF4-FFF2-40B4-BE49-F238E27FC236}">
                      <a16:creationId xmlns:a16="http://schemas.microsoft.com/office/drawing/2014/main" id="{087D4127-0F6B-CEE2-1145-9F5B4E27EF9A}"/>
                    </a:ext>
                  </a:extLst>
                </p:cNvPr>
                <p:cNvPicPr/>
                <p:nvPr/>
              </p:nvPicPr>
              <p:blipFill>
                <a:blip r:embed="rId155"/>
                <a:stretch>
                  <a:fillRect/>
                </a:stretch>
              </p:blipFill>
              <p:spPr>
                <a:xfrm>
                  <a:off x="5914964" y="3317302"/>
                  <a:ext cx="80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9" name="Freihand 98">
                  <a:extLst>
                    <a:ext uri="{FF2B5EF4-FFF2-40B4-BE49-F238E27FC236}">
                      <a16:creationId xmlns:a16="http://schemas.microsoft.com/office/drawing/2014/main" id="{58A944F0-8F9B-BA98-55CD-8E9C31547402}"/>
                    </a:ext>
                  </a:extLst>
                </p14:cNvPr>
                <p14:cNvContentPartPr/>
                <p14:nvPr/>
              </p14:nvContentPartPr>
              <p14:xfrm>
                <a:off x="6051404" y="3259342"/>
                <a:ext cx="250920" cy="90000"/>
              </p14:xfrm>
            </p:contentPart>
          </mc:Choice>
          <mc:Fallback>
            <p:pic>
              <p:nvPicPr>
                <p:cNvPr id="99" name="Freihand 98">
                  <a:extLst>
                    <a:ext uri="{FF2B5EF4-FFF2-40B4-BE49-F238E27FC236}">
                      <a16:creationId xmlns:a16="http://schemas.microsoft.com/office/drawing/2014/main" id="{58A944F0-8F9B-BA98-55CD-8E9C31547402}"/>
                    </a:ext>
                  </a:extLst>
                </p:cNvPr>
                <p:cNvPicPr/>
                <p:nvPr/>
              </p:nvPicPr>
              <p:blipFill>
                <a:blip r:embed="rId157"/>
                <a:stretch>
                  <a:fillRect/>
                </a:stretch>
              </p:blipFill>
              <p:spPr>
                <a:xfrm>
                  <a:off x="6042764" y="3250702"/>
                  <a:ext cx="268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0" name="Freihand 99">
                  <a:extLst>
                    <a:ext uri="{FF2B5EF4-FFF2-40B4-BE49-F238E27FC236}">
                      <a16:creationId xmlns:a16="http://schemas.microsoft.com/office/drawing/2014/main" id="{6A6C4443-5086-5A16-CC4D-20DDC122F374}"/>
                    </a:ext>
                  </a:extLst>
                </p14:cNvPr>
                <p14:cNvContentPartPr/>
                <p14:nvPr/>
              </p14:nvContentPartPr>
              <p14:xfrm>
                <a:off x="6307004" y="3136222"/>
                <a:ext cx="358200" cy="176760"/>
              </p14:xfrm>
            </p:contentPart>
          </mc:Choice>
          <mc:Fallback>
            <p:pic>
              <p:nvPicPr>
                <p:cNvPr id="100" name="Freihand 99">
                  <a:extLst>
                    <a:ext uri="{FF2B5EF4-FFF2-40B4-BE49-F238E27FC236}">
                      <a16:creationId xmlns:a16="http://schemas.microsoft.com/office/drawing/2014/main" id="{6A6C4443-5086-5A16-CC4D-20DDC122F374}"/>
                    </a:ext>
                  </a:extLst>
                </p:cNvPr>
                <p:cNvPicPr/>
                <p:nvPr/>
              </p:nvPicPr>
              <p:blipFill>
                <a:blip r:embed="rId159"/>
                <a:stretch>
                  <a:fillRect/>
                </a:stretch>
              </p:blipFill>
              <p:spPr>
                <a:xfrm>
                  <a:off x="6298004" y="3127222"/>
                  <a:ext cx="3758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1" name="Freihand 100">
                  <a:extLst>
                    <a:ext uri="{FF2B5EF4-FFF2-40B4-BE49-F238E27FC236}">
                      <a16:creationId xmlns:a16="http://schemas.microsoft.com/office/drawing/2014/main" id="{E0E67432-4EEA-FBCF-7A45-45262F20F140}"/>
                    </a:ext>
                  </a:extLst>
                </p14:cNvPr>
                <p14:cNvContentPartPr/>
                <p14:nvPr/>
              </p14:nvContentPartPr>
              <p14:xfrm>
                <a:off x="6673124" y="3043702"/>
                <a:ext cx="188280" cy="211680"/>
              </p14:xfrm>
            </p:contentPart>
          </mc:Choice>
          <mc:Fallback>
            <p:pic>
              <p:nvPicPr>
                <p:cNvPr id="101" name="Freihand 100">
                  <a:extLst>
                    <a:ext uri="{FF2B5EF4-FFF2-40B4-BE49-F238E27FC236}">
                      <a16:creationId xmlns:a16="http://schemas.microsoft.com/office/drawing/2014/main" id="{E0E67432-4EEA-FBCF-7A45-45262F20F140}"/>
                    </a:ext>
                  </a:extLst>
                </p:cNvPr>
                <p:cNvPicPr/>
                <p:nvPr/>
              </p:nvPicPr>
              <p:blipFill>
                <a:blip r:embed="rId161"/>
                <a:stretch>
                  <a:fillRect/>
                </a:stretch>
              </p:blipFill>
              <p:spPr>
                <a:xfrm>
                  <a:off x="6664124" y="3034702"/>
                  <a:ext cx="2059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2" name="Freihand 101">
                  <a:extLst>
                    <a:ext uri="{FF2B5EF4-FFF2-40B4-BE49-F238E27FC236}">
                      <a16:creationId xmlns:a16="http://schemas.microsoft.com/office/drawing/2014/main" id="{7826F3DA-E057-8878-36E2-8A6FAFE6B50C}"/>
                    </a:ext>
                  </a:extLst>
                </p14:cNvPr>
                <p14:cNvContentPartPr/>
                <p14:nvPr/>
              </p14:nvContentPartPr>
              <p14:xfrm>
                <a:off x="6924404" y="3059902"/>
                <a:ext cx="111240" cy="121680"/>
              </p14:xfrm>
            </p:contentPart>
          </mc:Choice>
          <mc:Fallback>
            <p:pic>
              <p:nvPicPr>
                <p:cNvPr id="102" name="Freihand 101">
                  <a:extLst>
                    <a:ext uri="{FF2B5EF4-FFF2-40B4-BE49-F238E27FC236}">
                      <a16:creationId xmlns:a16="http://schemas.microsoft.com/office/drawing/2014/main" id="{7826F3DA-E057-8878-36E2-8A6FAFE6B50C}"/>
                    </a:ext>
                  </a:extLst>
                </p:cNvPr>
                <p:cNvPicPr/>
                <p:nvPr/>
              </p:nvPicPr>
              <p:blipFill>
                <a:blip r:embed="rId163"/>
                <a:stretch>
                  <a:fillRect/>
                </a:stretch>
              </p:blipFill>
              <p:spPr>
                <a:xfrm>
                  <a:off x="6915404" y="3051262"/>
                  <a:ext cx="128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Freihand 102">
                  <a:extLst>
                    <a:ext uri="{FF2B5EF4-FFF2-40B4-BE49-F238E27FC236}">
                      <a16:creationId xmlns:a16="http://schemas.microsoft.com/office/drawing/2014/main" id="{17E31F3A-D3AA-A000-43BF-16AD5C86879A}"/>
                    </a:ext>
                  </a:extLst>
                </p14:cNvPr>
                <p14:cNvContentPartPr/>
                <p14:nvPr/>
              </p14:nvContentPartPr>
              <p14:xfrm>
                <a:off x="7215644" y="2972422"/>
                <a:ext cx="352440" cy="192240"/>
              </p14:xfrm>
            </p:contentPart>
          </mc:Choice>
          <mc:Fallback>
            <p:pic>
              <p:nvPicPr>
                <p:cNvPr id="103" name="Freihand 102">
                  <a:extLst>
                    <a:ext uri="{FF2B5EF4-FFF2-40B4-BE49-F238E27FC236}">
                      <a16:creationId xmlns:a16="http://schemas.microsoft.com/office/drawing/2014/main" id="{17E31F3A-D3AA-A000-43BF-16AD5C86879A}"/>
                    </a:ext>
                  </a:extLst>
                </p:cNvPr>
                <p:cNvPicPr/>
                <p:nvPr/>
              </p:nvPicPr>
              <p:blipFill>
                <a:blip r:embed="rId165"/>
                <a:stretch>
                  <a:fillRect/>
                </a:stretch>
              </p:blipFill>
              <p:spPr>
                <a:xfrm>
                  <a:off x="7207004" y="2963422"/>
                  <a:ext cx="370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Freihand 103">
                  <a:extLst>
                    <a:ext uri="{FF2B5EF4-FFF2-40B4-BE49-F238E27FC236}">
                      <a16:creationId xmlns:a16="http://schemas.microsoft.com/office/drawing/2014/main" id="{3EA0A10F-916A-C00B-5F35-3667A0EBD340}"/>
                    </a:ext>
                  </a:extLst>
                </p14:cNvPr>
                <p14:cNvContentPartPr/>
                <p14:nvPr/>
              </p14:nvContentPartPr>
              <p14:xfrm>
                <a:off x="7589684" y="3001942"/>
                <a:ext cx="97200" cy="78840"/>
              </p14:xfrm>
            </p:contentPart>
          </mc:Choice>
          <mc:Fallback>
            <p:pic>
              <p:nvPicPr>
                <p:cNvPr id="104" name="Freihand 103">
                  <a:extLst>
                    <a:ext uri="{FF2B5EF4-FFF2-40B4-BE49-F238E27FC236}">
                      <a16:creationId xmlns:a16="http://schemas.microsoft.com/office/drawing/2014/main" id="{3EA0A10F-916A-C00B-5F35-3667A0EBD340}"/>
                    </a:ext>
                  </a:extLst>
                </p:cNvPr>
                <p:cNvPicPr/>
                <p:nvPr/>
              </p:nvPicPr>
              <p:blipFill>
                <a:blip r:embed="rId167"/>
                <a:stretch>
                  <a:fillRect/>
                </a:stretch>
              </p:blipFill>
              <p:spPr>
                <a:xfrm>
                  <a:off x="7580684" y="2992942"/>
                  <a:ext cx="114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Freihand 104">
                  <a:extLst>
                    <a:ext uri="{FF2B5EF4-FFF2-40B4-BE49-F238E27FC236}">
                      <a16:creationId xmlns:a16="http://schemas.microsoft.com/office/drawing/2014/main" id="{9C7A92FC-27B6-3BFB-BE2E-255796509B15}"/>
                    </a:ext>
                  </a:extLst>
                </p14:cNvPr>
                <p14:cNvContentPartPr/>
                <p14:nvPr/>
              </p14:nvContentPartPr>
              <p14:xfrm>
                <a:off x="7740164" y="2865142"/>
                <a:ext cx="415080" cy="187560"/>
              </p14:xfrm>
            </p:contentPart>
          </mc:Choice>
          <mc:Fallback>
            <p:pic>
              <p:nvPicPr>
                <p:cNvPr id="105" name="Freihand 104">
                  <a:extLst>
                    <a:ext uri="{FF2B5EF4-FFF2-40B4-BE49-F238E27FC236}">
                      <a16:creationId xmlns:a16="http://schemas.microsoft.com/office/drawing/2014/main" id="{9C7A92FC-27B6-3BFB-BE2E-255796509B15}"/>
                    </a:ext>
                  </a:extLst>
                </p:cNvPr>
                <p:cNvPicPr/>
                <p:nvPr/>
              </p:nvPicPr>
              <p:blipFill>
                <a:blip r:embed="rId169"/>
                <a:stretch>
                  <a:fillRect/>
                </a:stretch>
              </p:blipFill>
              <p:spPr>
                <a:xfrm>
                  <a:off x="7731524" y="2856502"/>
                  <a:ext cx="4327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6" name="Freihand 105">
                  <a:extLst>
                    <a:ext uri="{FF2B5EF4-FFF2-40B4-BE49-F238E27FC236}">
                      <a16:creationId xmlns:a16="http://schemas.microsoft.com/office/drawing/2014/main" id="{7EF8FF34-90AD-5BAE-8A73-9076599D3B66}"/>
                    </a:ext>
                  </a:extLst>
                </p14:cNvPr>
                <p14:cNvContentPartPr/>
                <p14:nvPr/>
              </p14:nvContentPartPr>
              <p14:xfrm>
                <a:off x="8196644" y="2866582"/>
                <a:ext cx="99720" cy="110520"/>
              </p14:xfrm>
            </p:contentPart>
          </mc:Choice>
          <mc:Fallback>
            <p:pic>
              <p:nvPicPr>
                <p:cNvPr id="106" name="Freihand 105">
                  <a:extLst>
                    <a:ext uri="{FF2B5EF4-FFF2-40B4-BE49-F238E27FC236}">
                      <a16:creationId xmlns:a16="http://schemas.microsoft.com/office/drawing/2014/main" id="{7EF8FF34-90AD-5BAE-8A73-9076599D3B66}"/>
                    </a:ext>
                  </a:extLst>
                </p:cNvPr>
                <p:cNvPicPr/>
                <p:nvPr/>
              </p:nvPicPr>
              <p:blipFill>
                <a:blip r:embed="rId171"/>
                <a:stretch>
                  <a:fillRect/>
                </a:stretch>
              </p:blipFill>
              <p:spPr>
                <a:xfrm>
                  <a:off x="8187644" y="2857942"/>
                  <a:ext cx="117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7" name="Freihand 106">
                  <a:extLst>
                    <a:ext uri="{FF2B5EF4-FFF2-40B4-BE49-F238E27FC236}">
                      <a16:creationId xmlns:a16="http://schemas.microsoft.com/office/drawing/2014/main" id="{90CF3275-B72F-32FB-508F-EC3389C82AEF}"/>
                    </a:ext>
                  </a:extLst>
                </p14:cNvPr>
                <p14:cNvContentPartPr/>
                <p14:nvPr/>
              </p14:nvContentPartPr>
              <p14:xfrm>
                <a:off x="8336324" y="2807902"/>
                <a:ext cx="153360" cy="163080"/>
              </p14:xfrm>
            </p:contentPart>
          </mc:Choice>
          <mc:Fallback>
            <p:pic>
              <p:nvPicPr>
                <p:cNvPr id="107" name="Freihand 106">
                  <a:extLst>
                    <a:ext uri="{FF2B5EF4-FFF2-40B4-BE49-F238E27FC236}">
                      <a16:creationId xmlns:a16="http://schemas.microsoft.com/office/drawing/2014/main" id="{90CF3275-B72F-32FB-508F-EC3389C82AEF}"/>
                    </a:ext>
                  </a:extLst>
                </p:cNvPr>
                <p:cNvPicPr/>
                <p:nvPr/>
              </p:nvPicPr>
              <p:blipFill>
                <a:blip r:embed="rId173"/>
                <a:stretch>
                  <a:fillRect/>
                </a:stretch>
              </p:blipFill>
              <p:spPr>
                <a:xfrm>
                  <a:off x="8327324" y="2798902"/>
                  <a:ext cx="1710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Freihand 107">
                  <a:extLst>
                    <a:ext uri="{FF2B5EF4-FFF2-40B4-BE49-F238E27FC236}">
                      <a16:creationId xmlns:a16="http://schemas.microsoft.com/office/drawing/2014/main" id="{B9EF00EA-7130-8171-4683-7E0AB617AAE5}"/>
                    </a:ext>
                  </a:extLst>
                </p14:cNvPr>
                <p14:cNvContentPartPr/>
                <p14:nvPr/>
              </p14:nvContentPartPr>
              <p14:xfrm>
                <a:off x="8546564" y="2864782"/>
                <a:ext cx="306360" cy="144720"/>
              </p14:xfrm>
            </p:contentPart>
          </mc:Choice>
          <mc:Fallback>
            <p:pic>
              <p:nvPicPr>
                <p:cNvPr id="108" name="Freihand 107">
                  <a:extLst>
                    <a:ext uri="{FF2B5EF4-FFF2-40B4-BE49-F238E27FC236}">
                      <a16:creationId xmlns:a16="http://schemas.microsoft.com/office/drawing/2014/main" id="{B9EF00EA-7130-8171-4683-7E0AB617AAE5}"/>
                    </a:ext>
                  </a:extLst>
                </p:cNvPr>
                <p:cNvPicPr/>
                <p:nvPr/>
              </p:nvPicPr>
              <p:blipFill>
                <a:blip r:embed="rId175"/>
                <a:stretch>
                  <a:fillRect/>
                </a:stretch>
              </p:blipFill>
              <p:spPr>
                <a:xfrm>
                  <a:off x="8537564" y="2855782"/>
                  <a:ext cx="324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9" name="Freihand 108">
                  <a:extLst>
                    <a:ext uri="{FF2B5EF4-FFF2-40B4-BE49-F238E27FC236}">
                      <a16:creationId xmlns:a16="http://schemas.microsoft.com/office/drawing/2014/main" id="{6A2C8F37-99C8-3E9B-FD20-A839FF8DA461}"/>
                    </a:ext>
                  </a:extLst>
                </p14:cNvPr>
                <p14:cNvContentPartPr/>
                <p14:nvPr/>
              </p14:nvContentPartPr>
              <p14:xfrm>
                <a:off x="8901524" y="2815822"/>
                <a:ext cx="114480" cy="180720"/>
              </p14:xfrm>
            </p:contentPart>
          </mc:Choice>
          <mc:Fallback>
            <p:pic>
              <p:nvPicPr>
                <p:cNvPr id="109" name="Freihand 108">
                  <a:extLst>
                    <a:ext uri="{FF2B5EF4-FFF2-40B4-BE49-F238E27FC236}">
                      <a16:creationId xmlns:a16="http://schemas.microsoft.com/office/drawing/2014/main" id="{6A2C8F37-99C8-3E9B-FD20-A839FF8DA461}"/>
                    </a:ext>
                  </a:extLst>
                </p:cNvPr>
                <p:cNvPicPr/>
                <p:nvPr/>
              </p:nvPicPr>
              <p:blipFill>
                <a:blip r:embed="rId177"/>
                <a:stretch>
                  <a:fillRect/>
                </a:stretch>
              </p:blipFill>
              <p:spPr>
                <a:xfrm>
                  <a:off x="8892884" y="2806822"/>
                  <a:ext cx="132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0" name="Freihand 109">
                  <a:extLst>
                    <a:ext uri="{FF2B5EF4-FFF2-40B4-BE49-F238E27FC236}">
                      <a16:creationId xmlns:a16="http://schemas.microsoft.com/office/drawing/2014/main" id="{636AF249-C055-9B04-D400-A7339452534C}"/>
                    </a:ext>
                  </a:extLst>
                </p14:cNvPr>
                <p14:cNvContentPartPr/>
                <p14:nvPr/>
              </p14:nvContentPartPr>
              <p14:xfrm>
                <a:off x="9045884" y="2783782"/>
                <a:ext cx="395280" cy="194760"/>
              </p14:xfrm>
            </p:contentPart>
          </mc:Choice>
          <mc:Fallback>
            <p:pic>
              <p:nvPicPr>
                <p:cNvPr id="110" name="Freihand 109">
                  <a:extLst>
                    <a:ext uri="{FF2B5EF4-FFF2-40B4-BE49-F238E27FC236}">
                      <a16:creationId xmlns:a16="http://schemas.microsoft.com/office/drawing/2014/main" id="{636AF249-C055-9B04-D400-A7339452534C}"/>
                    </a:ext>
                  </a:extLst>
                </p:cNvPr>
                <p:cNvPicPr/>
                <p:nvPr/>
              </p:nvPicPr>
              <p:blipFill>
                <a:blip r:embed="rId179"/>
                <a:stretch>
                  <a:fillRect/>
                </a:stretch>
              </p:blipFill>
              <p:spPr>
                <a:xfrm>
                  <a:off x="9036884" y="2775142"/>
                  <a:ext cx="412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1" name="Freihand 110">
                  <a:extLst>
                    <a:ext uri="{FF2B5EF4-FFF2-40B4-BE49-F238E27FC236}">
                      <a16:creationId xmlns:a16="http://schemas.microsoft.com/office/drawing/2014/main" id="{70473B94-2AF6-07F9-D305-2642D75109F9}"/>
                    </a:ext>
                  </a:extLst>
                </p14:cNvPr>
                <p14:cNvContentPartPr/>
                <p14:nvPr/>
              </p14:nvContentPartPr>
              <p14:xfrm>
                <a:off x="9517484" y="2854342"/>
                <a:ext cx="168840" cy="119880"/>
              </p14:xfrm>
            </p:contentPart>
          </mc:Choice>
          <mc:Fallback>
            <p:pic>
              <p:nvPicPr>
                <p:cNvPr id="111" name="Freihand 110">
                  <a:extLst>
                    <a:ext uri="{FF2B5EF4-FFF2-40B4-BE49-F238E27FC236}">
                      <a16:creationId xmlns:a16="http://schemas.microsoft.com/office/drawing/2014/main" id="{70473B94-2AF6-07F9-D305-2642D75109F9}"/>
                    </a:ext>
                  </a:extLst>
                </p:cNvPr>
                <p:cNvPicPr/>
                <p:nvPr/>
              </p:nvPicPr>
              <p:blipFill>
                <a:blip r:embed="rId181"/>
                <a:stretch>
                  <a:fillRect/>
                </a:stretch>
              </p:blipFill>
              <p:spPr>
                <a:xfrm>
                  <a:off x="9508484" y="2845702"/>
                  <a:ext cx="186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2" name="Freihand 111">
                  <a:extLst>
                    <a:ext uri="{FF2B5EF4-FFF2-40B4-BE49-F238E27FC236}">
                      <a16:creationId xmlns:a16="http://schemas.microsoft.com/office/drawing/2014/main" id="{36F49EB2-5D97-3418-FB7D-93F64F6D5479}"/>
                    </a:ext>
                  </a:extLst>
                </p14:cNvPr>
                <p14:cNvContentPartPr/>
                <p14:nvPr/>
              </p14:nvContentPartPr>
              <p14:xfrm>
                <a:off x="9669404" y="2802142"/>
                <a:ext cx="54000" cy="23040"/>
              </p14:xfrm>
            </p:contentPart>
          </mc:Choice>
          <mc:Fallback>
            <p:pic>
              <p:nvPicPr>
                <p:cNvPr id="112" name="Freihand 111">
                  <a:extLst>
                    <a:ext uri="{FF2B5EF4-FFF2-40B4-BE49-F238E27FC236}">
                      <a16:creationId xmlns:a16="http://schemas.microsoft.com/office/drawing/2014/main" id="{36F49EB2-5D97-3418-FB7D-93F64F6D5479}"/>
                    </a:ext>
                  </a:extLst>
                </p:cNvPr>
                <p:cNvPicPr/>
                <p:nvPr/>
              </p:nvPicPr>
              <p:blipFill>
                <a:blip r:embed="rId183"/>
                <a:stretch>
                  <a:fillRect/>
                </a:stretch>
              </p:blipFill>
              <p:spPr>
                <a:xfrm>
                  <a:off x="9660404" y="2793502"/>
                  <a:ext cx="71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3" name="Freihand 112">
                  <a:extLst>
                    <a:ext uri="{FF2B5EF4-FFF2-40B4-BE49-F238E27FC236}">
                      <a16:creationId xmlns:a16="http://schemas.microsoft.com/office/drawing/2014/main" id="{9BD928C3-C459-6038-77F0-E550C08ED757}"/>
                    </a:ext>
                  </a:extLst>
                </p14:cNvPr>
                <p14:cNvContentPartPr/>
                <p14:nvPr/>
              </p14:nvContentPartPr>
              <p14:xfrm>
                <a:off x="9779924" y="2863702"/>
                <a:ext cx="69120" cy="93960"/>
              </p14:xfrm>
            </p:contentPart>
          </mc:Choice>
          <mc:Fallback>
            <p:pic>
              <p:nvPicPr>
                <p:cNvPr id="113" name="Freihand 112">
                  <a:extLst>
                    <a:ext uri="{FF2B5EF4-FFF2-40B4-BE49-F238E27FC236}">
                      <a16:creationId xmlns:a16="http://schemas.microsoft.com/office/drawing/2014/main" id="{9BD928C3-C459-6038-77F0-E550C08ED757}"/>
                    </a:ext>
                  </a:extLst>
                </p:cNvPr>
                <p:cNvPicPr/>
                <p:nvPr/>
              </p:nvPicPr>
              <p:blipFill>
                <a:blip r:embed="rId185"/>
                <a:stretch>
                  <a:fillRect/>
                </a:stretch>
              </p:blipFill>
              <p:spPr>
                <a:xfrm>
                  <a:off x="9770924" y="2854702"/>
                  <a:ext cx="86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Freihand 114">
                  <a:extLst>
                    <a:ext uri="{FF2B5EF4-FFF2-40B4-BE49-F238E27FC236}">
                      <a16:creationId xmlns:a16="http://schemas.microsoft.com/office/drawing/2014/main" id="{D251E755-5564-6DB1-3F2F-CDE7B66CAB6C}"/>
                    </a:ext>
                  </a:extLst>
                </p14:cNvPr>
                <p14:cNvContentPartPr/>
                <p14:nvPr/>
              </p14:nvContentPartPr>
              <p14:xfrm>
                <a:off x="10089524" y="2736262"/>
                <a:ext cx="139320" cy="199800"/>
              </p14:xfrm>
            </p:contentPart>
          </mc:Choice>
          <mc:Fallback>
            <p:pic>
              <p:nvPicPr>
                <p:cNvPr id="115" name="Freihand 114">
                  <a:extLst>
                    <a:ext uri="{FF2B5EF4-FFF2-40B4-BE49-F238E27FC236}">
                      <a16:creationId xmlns:a16="http://schemas.microsoft.com/office/drawing/2014/main" id="{D251E755-5564-6DB1-3F2F-CDE7B66CAB6C}"/>
                    </a:ext>
                  </a:extLst>
                </p:cNvPr>
                <p:cNvPicPr/>
                <p:nvPr/>
              </p:nvPicPr>
              <p:blipFill>
                <a:blip r:embed="rId187"/>
                <a:stretch>
                  <a:fillRect/>
                </a:stretch>
              </p:blipFill>
              <p:spPr>
                <a:xfrm>
                  <a:off x="10080884" y="2727622"/>
                  <a:ext cx="1569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6" name="Freihand 115">
                  <a:extLst>
                    <a:ext uri="{FF2B5EF4-FFF2-40B4-BE49-F238E27FC236}">
                      <a16:creationId xmlns:a16="http://schemas.microsoft.com/office/drawing/2014/main" id="{4D047104-E6A7-7C53-E6FF-E38386773136}"/>
                    </a:ext>
                  </a:extLst>
                </p14:cNvPr>
                <p14:cNvContentPartPr/>
                <p14:nvPr/>
              </p14:nvContentPartPr>
              <p14:xfrm>
                <a:off x="10289324" y="2807902"/>
                <a:ext cx="194040" cy="120600"/>
              </p14:xfrm>
            </p:contentPart>
          </mc:Choice>
          <mc:Fallback>
            <p:pic>
              <p:nvPicPr>
                <p:cNvPr id="116" name="Freihand 115">
                  <a:extLst>
                    <a:ext uri="{FF2B5EF4-FFF2-40B4-BE49-F238E27FC236}">
                      <a16:creationId xmlns:a16="http://schemas.microsoft.com/office/drawing/2014/main" id="{4D047104-E6A7-7C53-E6FF-E38386773136}"/>
                    </a:ext>
                  </a:extLst>
                </p:cNvPr>
                <p:cNvPicPr/>
                <p:nvPr/>
              </p:nvPicPr>
              <p:blipFill>
                <a:blip r:embed="rId189"/>
                <a:stretch>
                  <a:fillRect/>
                </a:stretch>
              </p:blipFill>
              <p:spPr>
                <a:xfrm>
                  <a:off x="10280324" y="2798902"/>
                  <a:ext cx="211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7" name="Freihand 116">
                  <a:extLst>
                    <a:ext uri="{FF2B5EF4-FFF2-40B4-BE49-F238E27FC236}">
                      <a16:creationId xmlns:a16="http://schemas.microsoft.com/office/drawing/2014/main" id="{0D502753-8ACC-3D76-61D0-F4E218D64F2A}"/>
                    </a:ext>
                  </a:extLst>
                </p14:cNvPr>
                <p14:cNvContentPartPr/>
                <p14:nvPr/>
              </p14:nvContentPartPr>
              <p14:xfrm>
                <a:off x="10435124" y="2712502"/>
                <a:ext cx="30240" cy="11160"/>
              </p14:xfrm>
            </p:contentPart>
          </mc:Choice>
          <mc:Fallback>
            <p:pic>
              <p:nvPicPr>
                <p:cNvPr id="117" name="Freihand 116">
                  <a:extLst>
                    <a:ext uri="{FF2B5EF4-FFF2-40B4-BE49-F238E27FC236}">
                      <a16:creationId xmlns:a16="http://schemas.microsoft.com/office/drawing/2014/main" id="{0D502753-8ACC-3D76-61D0-F4E218D64F2A}"/>
                    </a:ext>
                  </a:extLst>
                </p:cNvPr>
                <p:cNvPicPr/>
                <p:nvPr/>
              </p:nvPicPr>
              <p:blipFill>
                <a:blip r:embed="rId191"/>
                <a:stretch>
                  <a:fillRect/>
                </a:stretch>
              </p:blipFill>
              <p:spPr>
                <a:xfrm>
                  <a:off x="10426124" y="2703502"/>
                  <a:ext cx="47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8" name="Freihand 117">
                  <a:extLst>
                    <a:ext uri="{FF2B5EF4-FFF2-40B4-BE49-F238E27FC236}">
                      <a16:creationId xmlns:a16="http://schemas.microsoft.com/office/drawing/2014/main" id="{1D8F1805-A27C-79FF-B832-5C41968FF3F3}"/>
                    </a:ext>
                  </a:extLst>
                </p14:cNvPr>
                <p14:cNvContentPartPr/>
                <p14:nvPr/>
              </p14:nvContentPartPr>
              <p14:xfrm>
                <a:off x="10745804" y="2700982"/>
                <a:ext cx="141480" cy="179640"/>
              </p14:xfrm>
            </p:contentPart>
          </mc:Choice>
          <mc:Fallback>
            <p:pic>
              <p:nvPicPr>
                <p:cNvPr id="118" name="Freihand 117">
                  <a:extLst>
                    <a:ext uri="{FF2B5EF4-FFF2-40B4-BE49-F238E27FC236}">
                      <a16:creationId xmlns:a16="http://schemas.microsoft.com/office/drawing/2014/main" id="{1D8F1805-A27C-79FF-B832-5C41968FF3F3}"/>
                    </a:ext>
                  </a:extLst>
                </p:cNvPr>
                <p:cNvPicPr/>
                <p:nvPr/>
              </p:nvPicPr>
              <p:blipFill>
                <a:blip r:embed="rId193"/>
                <a:stretch>
                  <a:fillRect/>
                </a:stretch>
              </p:blipFill>
              <p:spPr>
                <a:xfrm>
                  <a:off x="10737164" y="2692342"/>
                  <a:ext cx="159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9" name="Freihand 118">
                  <a:extLst>
                    <a:ext uri="{FF2B5EF4-FFF2-40B4-BE49-F238E27FC236}">
                      <a16:creationId xmlns:a16="http://schemas.microsoft.com/office/drawing/2014/main" id="{E6444BF0-AA7B-2C70-59E2-22CCDB4D5C37}"/>
                    </a:ext>
                  </a:extLst>
                </p14:cNvPr>
                <p14:cNvContentPartPr/>
                <p14:nvPr/>
              </p14:nvContentPartPr>
              <p14:xfrm>
                <a:off x="10922924" y="2756062"/>
                <a:ext cx="235800" cy="109440"/>
              </p14:xfrm>
            </p:contentPart>
          </mc:Choice>
          <mc:Fallback>
            <p:pic>
              <p:nvPicPr>
                <p:cNvPr id="119" name="Freihand 118">
                  <a:extLst>
                    <a:ext uri="{FF2B5EF4-FFF2-40B4-BE49-F238E27FC236}">
                      <a16:creationId xmlns:a16="http://schemas.microsoft.com/office/drawing/2014/main" id="{E6444BF0-AA7B-2C70-59E2-22CCDB4D5C37}"/>
                    </a:ext>
                  </a:extLst>
                </p:cNvPr>
                <p:cNvPicPr/>
                <p:nvPr/>
              </p:nvPicPr>
              <p:blipFill>
                <a:blip r:embed="rId195"/>
                <a:stretch>
                  <a:fillRect/>
                </a:stretch>
              </p:blipFill>
              <p:spPr>
                <a:xfrm>
                  <a:off x="10913924" y="2747062"/>
                  <a:ext cx="253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0" name="Freihand 119">
                  <a:extLst>
                    <a:ext uri="{FF2B5EF4-FFF2-40B4-BE49-F238E27FC236}">
                      <a16:creationId xmlns:a16="http://schemas.microsoft.com/office/drawing/2014/main" id="{FF3DACE4-515C-82FF-9EC0-8A8FD1BFD101}"/>
                    </a:ext>
                  </a:extLst>
                </p14:cNvPr>
                <p14:cNvContentPartPr/>
                <p14:nvPr/>
              </p14:nvContentPartPr>
              <p14:xfrm>
                <a:off x="11169164" y="2651662"/>
                <a:ext cx="38880" cy="41040"/>
              </p14:xfrm>
            </p:contentPart>
          </mc:Choice>
          <mc:Fallback>
            <p:pic>
              <p:nvPicPr>
                <p:cNvPr id="120" name="Freihand 119">
                  <a:extLst>
                    <a:ext uri="{FF2B5EF4-FFF2-40B4-BE49-F238E27FC236}">
                      <a16:creationId xmlns:a16="http://schemas.microsoft.com/office/drawing/2014/main" id="{FF3DACE4-515C-82FF-9EC0-8A8FD1BFD101}"/>
                    </a:ext>
                  </a:extLst>
                </p:cNvPr>
                <p:cNvPicPr/>
                <p:nvPr/>
              </p:nvPicPr>
              <p:blipFill>
                <a:blip r:embed="rId197"/>
                <a:stretch>
                  <a:fillRect/>
                </a:stretch>
              </p:blipFill>
              <p:spPr>
                <a:xfrm>
                  <a:off x="11160524" y="2642662"/>
                  <a:ext cx="56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1" name="Freihand 120">
                  <a:extLst>
                    <a:ext uri="{FF2B5EF4-FFF2-40B4-BE49-F238E27FC236}">
                      <a16:creationId xmlns:a16="http://schemas.microsoft.com/office/drawing/2014/main" id="{0C0F10B9-254D-EE1E-37C5-A8B8C4A89384}"/>
                    </a:ext>
                  </a:extLst>
                </p14:cNvPr>
                <p14:cNvContentPartPr/>
                <p14:nvPr/>
              </p14:nvContentPartPr>
              <p14:xfrm>
                <a:off x="11411444" y="2732662"/>
                <a:ext cx="103680" cy="76680"/>
              </p14:xfrm>
            </p:contentPart>
          </mc:Choice>
          <mc:Fallback>
            <p:pic>
              <p:nvPicPr>
                <p:cNvPr id="121" name="Freihand 120">
                  <a:extLst>
                    <a:ext uri="{FF2B5EF4-FFF2-40B4-BE49-F238E27FC236}">
                      <a16:creationId xmlns:a16="http://schemas.microsoft.com/office/drawing/2014/main" id="{0C0F10B9-254D-EE1E-37C5-A8B8C4A89384}"/>
                    </a:ext>
                  </a:extLst>
                </p:cNvPr>
                <p:cNvPicPr/>
                <p:nvPr/>
              </p:nvPicPr>
              <p:blipFill>
                <a:blip r:embed="rId199"/>
                <a:stretch>
                  <a:fillRect/>
                </a:stretch>
              </p:blipFill>
              <p:spPr>
                <a:xfrm>
                  <a:off x="11402444" y="2724022"/>
                  <a:ext cx="1213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2" name="Freihand 121">
                  <a:extLst>
                    <a:ext uri="{FF2B5EF4-FFF2-40B4-BE49-F238E27FC236}">
                      <a16:creationId xmlns:a16="http://schemas.microsoft.com/office/drawing/2014/main" id="{25241E22-E305-FB7F-B06F-9859693F18E5}"/>
                    </a:ext>
                  </a:extLst>
                </p14:cNvPr>
                <p14:cNvContentPartPr/>
                <p14:nvPr/>
              </p14:nvContentPartPr>
              <p14:xfrm>
                <a:off x="11193644" y="2669302"/>
                <a:ext cx="185760" cy="160560"/>
              </p14:xfrm>
            </p:contentPart>
          </mc:Choice>
          <mc:Fallback>
            <p:pic>
              <p:nvPicPr>
                <p:cNvPr id="122" name="Freihand 121">
                  <a:extLst>
                    <a:ext uri="{FF2B5EF4-FFF2-40B4-BE49-F238E27FC236}">
                      <a16:creationId xmlns:a16="http://schemas.microsoft.com/office/drawing/2014/main" id="{25241E22-E305-FB7F-B06F-9859693F18E5}"/>
                    </a:ext>
                  </a:extLst>
                </p:cNvPr>
                <p:cNvPicPr/>
                <p:nvPr/>
              </p:nvPicPr>
              <p:blipFill>
                <a:blip r:embed="rId201"/>
                <a:stretch>
                  <a:fillRect/>
                </a:stretch>
              </p:blipFill>
              <p:spPr>
                <a:xfrm>
                  <a:off x="11185004" y="2660302"/>
                  <a:ext cx="2034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3" name="Freihand 122">
                  <a:extLst>
                    <a:ext uri="{FF2B5EF4-FFF2-40B4-BE49-F238E27FC236}">
                      <a16:creationId xmlns:a16="http://schemas.microsoft.com/office/drawing/2014/main" id="{71FE81F9-45CB-80FA-2B96-627128D3697B}"/>
                    </a:ext>
                  </a:extLst>
                </p14:cNvPr>
                <p14:cNvContentPartPr/>
                <p14:nvPr/>
              </p14:nvContentPartPr>
              <p14:xfrm>
                <a:off x="11411444" y="2731222"/>
                <a:ext cx="318600" cy="80280"/>
              </p14:xfrm>
            </p:contentPart>
          </mc:Choice>
          <mc:Fallback>
            <p:pic>
              <p:nvPicPr>
                <p:cNvPr id="123" name="Freihand 122">
                  <a:extLst>
                    <a:ext uri="{FF2B5EF4-FFF2-40B4-BE49-F238E27FC236}">
                      <a16:creationId xmlns:a16="http://schemas.microsoft.com/office/drawing/2014/main" id="{71FE81F9-45CB-80FA-2B96-627128D3697B}"/>
                    </a:ext>
                  </a:extLst>
                </p:cNvPr>
                <p:cNvPicPr/>
                <p:nvPr/>
              </p:nvPicPr>
              <p:blipFill>
                <a:blip r:embed="rId203"/>
                <a:stretch>
                  <a:fillRect/>
                </a:stretch>
              </p:blipFill>
              <p:spPr>
                <a:xfrm>
                  <a:off x="11402804" y="2722222"/>
                  <a:ext cx="336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6" name="Freihand 125">
                  <a:extLst>
                    <a:ext uri="{FF2B5EF4-FFF2-40B4-BE49-F238E27FC236}">
                      <a16:creationId xmlns:a16="http://schemas.microsoft.com/office/drawing/2014/main" id="{63A9BBF9-D7AB-8769-4949-4CCF42A15C26}"/>
                    </a:ext>
                  </a:extLst>
                </p14:cNvPr>
                <p14:cNvContentPartPr/>
                <p14:nvPr/>
              </p14:nvContentPartPr>
              <p14:xfrm>
                <a:off x="6059684" y="3496582"/>
                <a:ext cx="288360" cy="41760"/>
              </p14:xfrm>
            </p:contentPart>
          </mc:Choice>
          <mc:Fallback>
            <p:pic>
              <p:nvPicPr>
                <p:cNvPr id="126" name="Freihand 125">
                  <a:extLst>
                    <a:ext uri="{FF2B5EF4-FFF2-40B4-BE49-F238E27FC236}">
                      <a16:creationId xmlns:a16="http://schemas.microsoft.com/office/drawing/2014/main" id="{63A9BBF9-D7AB-8769-4949-4CCF42A15C26}"/>
                    </a:ext>
                  </a:extLst>
                </p:cNvPr>
                <p:cNvPicPr/>
                <p:nvPr/>
              </p:nvPicPr>
              <p:blipFill>
                <a:blip r:embed="rId205"/>
                <a:stretch>
                  <a:fillRect/>
                </a:stretch>
              </p:blipFill>
              <p:spPr>
                <a:xfrm>
                  <a:off x="6050684" y="3487942"/>
                  <a:ext cx="306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Freihand 126">
                  <a:extLst>
                    <a:ext uri="{FF2B5EF4-FFF2-40B4-BE49-F238E27FC236}">
                      <a16:creationId xmlns:a16="http://schemas.microsoft.com/office/drawing/2014/main" id="{C527E6F9-6448-24D7-2383-D9440112E673}"/>
                    </a:ext>
                  </a:extLst>
                </p14:cNvPr>
                <p14:cNvContentPartPr/>
                <p14:nvPr/>
              </p14:nvContentPartPr>
              <p14:xfrm>
                <a:off x="6132404" y="3442582"/>
                <a:ext cx="297000" cy="203760"/>
              </p14:xfrm>
            </p:contentPart>
          </mc:Choice>
          <mc:Fallback>
            <p:pic>
              <p:nvPicPr>
                <p:cNvPr id="127" name="Freihand 126">
                  <a:extLst>
                    <a:ext uri="{FF2B5EF4-FFF2-40B4-BE49-F238E27FC236}">
                      <a16:creationId xmlns:a16="http://schemas.microsoft.com/office/drawing/2014/main" id="{C527E6F9-6448-24D7-2383-D9440112E673}"/>
                    </a:ext>
                  </a:extLst>
                </p:cNvPr>
                <p:cNvPicPr/>
                <p:nvPr/>
              </p:nvPicPr>
              <p:blipFill>
                <a:blip r:embed="rId207"/>
                <a:stretch>
                  <a:fillRect/>
                </a:stretch>
              </p:blipFill>
              <p:spPr>
                <a:xfrm>
                  <a:off x="6123404" y="3433582"/>
                  <a:ext cx="314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9" name="Freihand 128">
                  <a:extLst>
                    <a:ext uri="{FF2B5EF4-FFF2-40B4-BE49-F238E27FC236}">
                      <a16:creationId xmlns:a16="http://schemas.microsoft.com/office/drawing/2014/main" id="{725D5947-A699-F472-22E3-7C7BEC65DD7E}"/>
                    </a:ext>
                  </a:extLst>
                </p14:cNvPr>
                <p14:cNvContentPartPr/>
                <p14:nvPr/>
              </p14:nvContentPartPr>
              <p14:xfrm>
                <a:off x="6652604" y="3330262"/>
                <a:ext cx="444960" cy="275400"/>
              </p14:xfrm>
            </p:contentPart>
          </mc:Choice>
          <mc:Fallback>
            <p:pic>
              <p:nvPicPr>
                <p:cNvPr id="129" name="Freihand 128">
                  <a:extLst>
                    <a:ext uri="{FF2B5EF4-FFF2-40B4-BE49-F238E27FC236}">
                      <a16:creationId xmlns:a16="http://schemas.microsoft.com/office/drawing/2014/main" id="{725D5947-A699-F472-22E3-7C7BEC65DD7E}"/>
                    </a:ext>
                  </a:extLst>
                </p:cNvPr>
                <p:cNvPicPr/>
                <p:nvPr/>
              </p:nvPicPr>
              <p:blipFill>
                <a:blip r:embed="rId209"/>
                <a:stretch>
                  <a:fillRect/>
                </a:stretch>
              </p:blipFill>
              <p:spPr>
                <a:xfrm>
                  <a:off x="6643604" y="3321262"/>
                  <a:ext cx="4626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Freihand 129">
                  <a:extLst>
                    <a:ext uri="{FF2B5EF4-FFF2-40B4-BE49-F238E27FC236}">
                      <a16:creationId xmlns:a16="http://schemas.microsoft.com/office/drawing/2014/main" id="{D89BBB5A-1018-0F85-1BFF-37B8C9C36D77}"/>
                    </a:ext>
                  </a:extLst>
                </p14:cNvPr>
                <p14:cNvContentPartPr/>
                <p14:nvPr/>
              </p14:nvContentPartPr>
              <p14:xfrm>
                <a:off x="7055804" y="3353302"/>
                <a:ext cx="26640" cy="7920"/>
              </p14:xfrm>
            </p:contentPart>
          </mc:Choice>
          <mc:Fallback>
            <p:pic>
              <p:nvPicPr>
                <p:cNvPr id="130" name="Freihand 129">
                  <a:extLst>
                    <a:ext uri="{FF2B5EF4-FFF2-40B4-BE49-F238E27FC236}">
                      <a16:creationId xmlns:a16="http://schemas.microsoft.com/office/drawing/2014/main" id="{D89BBB5A-1018-0F85-1BFF-37B8C9C36D77}"/>
                    </a:ext>
                  </a:extLst>
                </p:cNvPr>
                <p:cNvPicPr/>
                <p:nvPr/>
              </p:nvPicPr>
              <p:blipFill>
                <a:blip r:embed="rId211"/>
                <a:stretch>
                  <a:fillRect/>
                </a:stretch>
              </p:blipFill>
              <p:spPr>
                <a:xfrm>
                  <a:off x="7047164" y="3344302"/>
                  <a:ext cx="44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Freihand 130">
                  <a:extLst>
                    <a:ext uri="{FF2B5EF4-FFF2-40B4-BE49-F238E27FC236}">
                      <a16:creationId xmlns:a16="http://schemas.microsoft.com/office/drawing/2014/main" id="{8E872C5A-0427-427A-239C-4D96AC882CE0}"/>
                    </a:ext>
                  </a:extLst>
                </p14:cNvPr>
                <p14:cNvContentPartPr/>
                <p14:nvPr/>
              </p14:nvContentPartPr>
              <p14:xfrm>
                <a:off x="7191524" y="3379222"/>
                <a:ext cx="102960" cy="112680"/>
              </p14:xfrm>
            </p:contentPart>
          </mc:Choice>
          <mc:Fallback>
            <p:pic>
              <p:nvPicPr>
                <p:cNvPr id="131" name="Freihand 130">
                  <a:extLst>
                    <a:ext uri="{FF2B5EF4-FFF2-40B4-BE49-F238E27FC236}">
                      <a16:creationId xmlns:a16="http://schemas.microsoft.com/office/drawing/2014/main" id="{8E872C5A-0427-427A-239C-4D96AC882CE0}"/>
                    </a:ext>
                  </a:extLst>
                </p:cNvPr>
                <p:cNvPicPr/>
                <p:nvPr/>
              </p:nvPicPr>
              <p:blipFill>
                <a:blip r:embed="rId213"/>
                <a:stretch>
                  <a:fillRect/>
                </a:stretch>
              </p:blipFill>
              <p:spPr>
                <a:xfrm>
                  <a:off x="7182884" y="3370222"/>
                  <a:ext cx="120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Freihand 131">
                  <a:extLst>
                    <a:ext uri="{FF2B5EF4-FFF2-40B4-BE49-F238E27FC236}">
                      <a16:creationId xmlns:a16="http://schemas.microsoft.com/office/drawing/2014/main" id="{8124C6BD-CBFA-EE58-D016-E526760EBF85}"/>
                    </a:ext>
                  </a:extLst>
                </p14:cNvPr>
                <p14:cNvContentPartPr/>
                <p14:nvPr/>
              </p14:nvContentPartPr>
              <p14:xfrm>
                <a:off x="7316084" y="3359062"/>
                <a:ext cx="263880" cy="123840"/>
              </p14:xfrm>
            </p:contentPart>
          </mc:Choice>
          <mc:Fallback>
            <p:pic>
              <p:nvPicPr>
                <p:cNvPr id="132" name="Freihand 131">
                  <a:extLst>
                    <a:ext uri="{FF2B5EF4-FFF2-40B4-BE49-F238E27FC236}">
                      <a16:creationId xmlns:a16="http://schemas.microsoft.com/office/drawing/2014/main" id="{8124C6BD-CBFA-EE58-D016-E526760EBF85}"/>
                    </a:ext>
                  </a:extLst>
                </p:cNvPr>
                <p:cNvPicPr/>
                <p:nvPr/>
              </p:nvPicPr>
              <p:blipFill>
                <a:blip r:embed="rId215"/>
                <a:stretch>
                  <a:fillRect/>
                </a:stretch>
              </p:blipFill>
              <p:spPr>
                <a:xfrm>
                  <a:off x="7307444" y="3350062"/>
                  <a:ext cx="281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4" name="Freihand 133">
                  <a:extLst>
                    <a:ext uri="{FF2B5EF4-FFF2-40B4-BE49-F238E27FC236}">
                      <a16:creationId xmlns:a16="http://schemas.microsoft.com/office/drawing/2014/main" id="{707C5174-C9C6-6C47-9CA6-C5C405A1FAFE}"/>
                    </a:ext>
                  </a:extLst>
                </p14:cNvPr>
                <p14:cNvContentPartPr/>
                <p14:nvPr/>
              </p14:nvContentPartPr>
              <p14:xfrm>
                <a:off x="7585364" y="3329542"/>
                <a:ext cx="92880" cy="145800"/>
              </p14:xfrm>
            </p:contentPart>
          </mc:Choice>
          <mc:Fallback>
            <p:pic>
              <p:nvPicPr>
                <p:cNvPr id="134" name="Freihand 133">
                  <a:extLst>
                    <a:ext uri="{FF2B5EF4-FFF2-40B4-BE49-F238E27FC236}">
                      <a16:creationId xmlns:a16="http://schemas.microsoft.com/office/drawing/2014/main" id="{707C5174-C9C6-6C47-9CA6-C5C405A1FAFE}"/>
                    </a:ext>
                  </a:extLst>
                </p:cNvPr>
                <p:cNvPicPr/>
                <p:nvPr/>
              </p:nvPicPr>
              <p:blipFill>
                <a:blip r:embed="rId217"/>
                <a:stretch>
                  <a:fillRect/>
                </a:stretch>
              </p:blipFill>
              <p:spPr>
                <a:xfrm>
                  <a:off x="7576364" y="3320542"/>
                  <a:ext cx="1105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5" name="Freihand 134">
                  <a:extLst>
                    <a:ext uri="{FF2B5EF4-FFF2-40B4-BE49-F238E27FC236}">
                      <a16:creationId xmlns:a16="http://schemas.microsoft.com/office/drawing/2014/main" id="{B7E046F6-9A3E-6A2D-8888-DF68566516A1}"/>
                    </a:ext>
                  </a:extLst>
                </p14:cNvPr>
                <p14:cNvContentPartPr/>
                <p14:nvPr/>
              </p14:nvContentPartPr>
              <p14:xfrm>
                <a:off x="7975244" y="3269062"/>
                <a:ext cx="23040" cy="207360"/>
              </p14:xfrm>
            </p:contentPart>
          </mc:Choice>
          <mc:Fallback>
            <p:pic>
              <p:nvPicPr>
                <p:cNvPr id="135" name="Freihand 134">
                  <a:extLst>
                    <a:ext uri="{FF2B5EF4-FFF2-40B4-BE49-F238E27FC236}">
                      <a16:creationId xmlns:a16="http://schemas.microsoft.com/office/drawing/2014/main" id="{B7E046F6-9A3E-6A2D-8888-DF68566516A1}"/>
                    </a:ext>
                  </a:extLst>
                </p:cNvPr>
                <p:cNvPicPr/>
                <p:nvPr/>
              </p:nvPicPr>
              <p:blipFill>
                <a:blip r:embed="rId219"/>
                <a:stretch>
                  <a:fillRect/>
                </a:stretch>
              </p:blipFill>
              <p:spPr>
                <a:xfrm>
                  <a:off x="7966604" y="3260422"/>
                  <a:ext cx="4068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6" name="Freihand 135">
                  <a:extLst>
                    <a:ext uri="{FF2B5EF4-FFF2-40B4-BE49-F238E27FC236}">
                      <a16:creationId xmlns:a16="http://schemas.microsoft.com/office/drawing/2014/main" id="{BE797E4A-D20E-260D-87C2-C9A6DC738D58}"/>
                    </a:ext>
                  </a:extLst>
                </p14:cNvPr>
                <p14:cNvContentPartPr/>
                <p14:nvPr/>
              </p14:nvContentPartPr>
              <p14:xfrm>
                <a:off x="7872284" y="3214342"/>
                <a:ext cx="193320" cy="147600"/>
              </p14:xfrm>
            </p:contentPart>
          </mc:Choice>
          <mc:Fallback>
            <p:pic>
              <p:nvPicPr>
                <p:cNvPr id="136" name="Freihand 135">
                  <a:extLst>
                    <a:ext uri="{FF2B5EF4-FFF2-40B4-BE49-F238E27FC236}">
                      <a16:creationId xmlns:a16="http://schemas.microsoft.com/office/drawing/2014/main" id="{BE797E4A-D20E-260D-87C2-C9A6DC738D58}"/>
                    </a:ext>
                  </a:extLst>
                </p:cNvPr>
                <p:cNvPicPr/>
                <p:nvPr/>
              </p:nvPicPr>
              <p:blipFill>
                <a:blip r:embed="rId221"/>
                <a:stretch>
                  <a:fillRect/>
                </a:stretch>
              </p:blipFill>
              <p:spPr>
                <a:xfrm>
                  <a:off x="7863284" y="3205702"/>
                  <a:ext cx="210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7" name="Freihand 136">
                  <a:extLst>
                    <a:ext uri="{FF2B5EF4-FFF2-40B4-BE49-F238E27FC236}">
                      <a16:creationId xmlns:a16="http://schemas.microsoft.com/office/drawing/2014/main" id="{845E0A40-BE06-629C-8724-5608E02D9726}"/>
                    </a:ext>
                  </a:extLst>
                </p14:cNvPr>
                <p14:cNvContentPartPr/>
                <p14:nvPr/>
              </p14:nvContentPartPr>
              <p14:xfrm>
                <a:off x="8099084" y="3327022"/>
                <a:ext cx="66600" cy="136440"/>
              </p14:xfrm>
            </p:contentPart>
          </mc:Choice>
          <mc:Fallback>
            <p:pic>
              <p:nvPicPr>
                <p:cNvPr id="137" name="Freihand 136">
                  <a:extLst>
                    <a:ext uri="{FF2B5EF4-FFF2-40B4-BE49-F238E27FC236}">
                      <a16:creationId xmlns:a16="http://schemas.microsoft.com/office/drawing/2014/main" id="{845E0A40-BE06-629C-8724-5608E02D9726}"/>
                    </a:ext>
                  </a:extLst>
                </p:cNvPr>
                <p:cNvPicPr/>
                <p:nvPr/>
              </p:nvPicPr>
              <p:blipFill>
                <a:blip r:embed="rId223"/>
                <a:stretch>
                  <a:fillRect/>
                </a:stretch>
              </p:blipFill>
              <p:spPr>
                <a:xfrm>
                  <a:off x="8090084" y="3318022"/>
                  <a:ext cx="84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8" name="Freihand 137">
                  <a:extLst>
                    <a:ext uri="{FF2B5EF4-FFF2-40B4-BE49-F238E27FC236}">
                      <a16:creationId xmlns:a16="http://schemas.microsoft.com/office/drawing/2014/main" id="{BF017B36-1147-D06C-6549-38FC744DD8AF}"/>
                    </a:ext>
                  </a:extLst>
                </p14:cNvPr>
                <p14:cNvContentPartPr/>
                <p14:nvPr/>
              </p14:nvContentPartPr>
              <p14:xfrm>
                <a:off x="8187644" y="3323422"/>
                <a:ext cx="70920" cy="118080"/>
              </p14:xfrm>
            </p:contentPart>
          </mc:Choice>
          <mc:Fallback>
            <p:pic>
              <p:nvPicPr>
                <p:cNvPr id="138" name="Freihand 137">
                  <a:extLst>
                    <a:ext uri="{FF2B5EF4-FFF2-40B4-BE49-F238E27FC236}">
                      <a16:creationId xmlns:a16="http://schemas.microsoft.com/office/drawing/2014/main" id="{BF017B36-1147-D06C-6549-38FC744DD8AF}"/>
                    </a:ext>
                  </a:extLst>
                </p:cNvPr>
                <p:cNvPicPr/>
                <p:nvPr/>
              </p:nvPicPr>
              <p:blipFill>
                <a:blip r:embed="rId225"/>
                <a:stretch>
                  <a:fillRect/>
                </a:stretch>
              </p:blipFill>
              <p:spPr>
                <a:xfrm>
                  <a:off x="8179004" y="3314422"/>
                  <a:ext cx="885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9" name="Freihand 138">
                  <a:extLst>
                    <a:ext uri="{FF2B5EF4-FFF2-40B4-BE49-F238E27FC236}">
                      <a16:creationId xmlns:a16="http://schemas.microsoft.com/office/drawing/2014/main" id="{5864D184-70C5-5222-136F-8C2A4D17ADDA}"/>
                    </a:ext>
                  </a:extLst>
                </p14:cNvPr>
                <p14:cNvContentPartPr/>
                <p14:nvPr/>
              </p14:nvContentPartPr>
              <p14:xfrm>
                <a:off x="8317964" y="3258982"/>
                <a:ext cx="268920" cy="137520"/>
              </p14:xfrm>
            </p:contentPart>
          </mc:Choice>
          <mc:Fallback>
            <p:pic>
              <p:nvPicPr>
                <p:cNvPr id="139" name="Freihand 138">
                  <a:extLst>
                    <a:ext uri="{FF2B5EF4-FFF2-40B4-BE49-F238E27FC236}">
                      <a16:creationId xmlns:a16="http://schemas.microsoft.com/office/drawing/2014/main" id="{5864D184-70C5-5222-136F-8C2A4D17ADDA}"/>
                    </a:ext>
                  </a:extLst>
                </p:cNvPr>
                <p:cNvPicPr/>
                <p:nvPr/>
              </p:nvPicPr>
              <p:blipFill>
                <a:blip r:embed="rId227"/>
                <a:stretch>
                  <a:fillRect/>
                </a:stretch>
              </p:blipFill>
              <p:spPr>
                <a:xfrm>
                  <a:off x="8308964" y="3249982"/>
                  <a:ext cx="286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0" name="Freihand 139">
                  <a:extLst>
                    <a:ext uri="{FF2B5EF4-FFF2-40B4-BE49-F238E27FC236}">
                      <a16:creationId xmlns:a16="http://schemas.microsoft.com/office/drawing/2014/main" id="{2F049445-22B5-C9F6-5A4F-D8417D70CB30}"/>
                    </a:ext>
                  </a:extLst>
                </p14:cNvPr>
                <p14:cNvContentPartPr/>
                <p14:nvPr/>
              </p14:nvContentPartPr>
              <p14:xfrm>
                <a:off x="8694884" y="3180502"/>
                <a:ext cx="116280" cy="198000"/>
              </p14:xfrm>
            </p:contentPart>
          </mc:Choice>
          <mc:Fallback>
            <p:pic>
              <p:nvPicPr>
                <p:cNvPr id="140" name="Freihand 139">
                  <a:extLst>
                    <a:ext uri="{FF2B5EF4-FFF2-40B4-BE49-F238E27FC236}">
                      <a16:creationId xmlns:a16="http://schemas.microsoft.com/office/drawing/2014/main" id="{2F049445-22B5-C9F6-5A4F-D8417D70CB30}"/>
                    </a:ext>
                  </a:extLst>
                </p:cNvPr>
                <p:cNvPicPr/>
                <p:nvPr/>
              </p:nvPicPr>
              <p:blipFill>
                <a:blip r:embed="rId229"/>
                <a:stretch>
                  <a:fillRect/>
                </a:stretch>
              </p:blipFill>
              <p:spPr>
                <a:xfrm>
                  <a:off x="8685884" y="3171502"/>
                  <a:ext cx="133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1" name="Freihand 140">
                  <a:extLst>
                    <a:ext uri="{FF2B5EF4-FFF2-40B4-BE49-F238E27FC236}">
                      <a16:creationId xmlns:a16="http://schemas.microsoft.com/office/drawing/2014/main" id="{5E7D9D8A-2E0C-88EC-422A-4203EE26DF52}"/>
                    </a:ext>
                  </a:extLst>
                </p14:cNvPr>
                <p14:cNvContentPartPr/>
                <p14:nvPr/>
              </p14:nvContentPartPr>
              <p14:xfrm>
                <a:off x="8745644" y="3330982"/>
                <a:ext cx="69480" cy="48240"/>
              </p14:xfrm>
            </p:contentPart>
          </mc:Choice>
          <mc:Fallback>
            <p:pic>
              <p:nvPicPr>
                <p:cNvPr id="141" name="Freihand 140">
                  <a:extLst>
                    <a:ext uri="{FF2B5EF4-FFF2-40B4-BE49-F238E27FC236}">
                      <a16:creationId xmlns:a16="http://schemas.microsoft.com/office/drawing/2014/main" id="{5E7D9D8A-2E0C-88EC-422A-4203EE26DF52}"/>
                    </a:ext>
                  </a:extLst>
                </p:cNvPr>
                <p:cNvPicPr/>
                <p:nvPr/>
              </p:nvPicPr>
              <p:blipFill>
                <a:blip r:embed="rId231"/>
                <a:stretch>
                  <a:fillRect/>
                </a:stretch>
              </p:blipFill>
              <p:spPr>
                <a:xfrm>
                  <a:off x="8737004" y="3322342"/>
                  <a:ext cx="871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2" name="Freihand 141">
                  <a:extLst>
                    <a:ext uri="{FF2B5EF4-FFF2-40B4-BE49-F238E27FC236}">
                      <a16:creationId xmlns:a16="http://schemas.microsoft.com/office/drawing/2014/main" id="{1947C00F-F3BC-AD74-4FB6-F0EBA0C0ACB8}"/>
                    </a:ext>
                  </a:extLst>
                </p14:cNvPr>
                <p14:cNvContentPartPr/>
                <p14:nvPr/>
              </p14:nvContentPartPr>
              <p14:xfrm>
                <a:off x="8869124" y="3173662"/>
                <a:ext cx="165240" cy="169200"/>
              </p14:xfrm>
            </p:contentPart>
          </mc:Choice>
          <mc:Fallback>
            <p:pic>
              <p:nvPicPr>
                <p:cNvPr id="142" name="Freihand 141">
                  <a:extLst>
                    <a:ext uri="{FF2B5EF4-FFF2-40B4-BE49-F238E27FC236}">
                      <a16:creationId xmlns:a16="http://schemas.microsoft.com/office/drawing/2014/main" id="{1947C00F-F3BC-AD74-4FB6-F0EBA0C0ACB8}"/>
                    </a:ext>
                  </a:extLst>
                </p:cNvPr>
                <p:cNvPicPr/>
                <p:nvPr/>
              </p:nvPicPr>
              <p:blipFill>
                <a:blip r:embed="rId233"/>
                <a:stretch>
                  <a:fillRect/>
                </a:stretch>
              </p:blipFill>
              <p:spPr>
                <a:xfrm>
                  <a:off x="8860484" y="3165022"/>
                  <a:ext cx="1828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3" name="Freihand 142">
                  <a:extLst>
                    <a:ext uri="{FF2B5EF4-FFF2-40B4-BE49-F238E27FC236}">
                      <a16:creationId xmlns:a16="http://schemas.microsoft.com/office/drawing/2014/main" id="{808FA098-945E-D108-4266-815BF2C83F69}"/>
                    </a:ext>
                  </a:extLst>
                </p14:cNvPr>
                <p14:cNvContentPartPr/>
                <p14:nvPr/>
              </p14:nvContentPartPr>
              <p14:xfrm>
                <a:off x="9008804" y="3152422"/>
                <a:ext cx="2520" cy="24120"/>
              </p14:xfrm>
            </p:contentPart>
          </mc:Choice>
          <mc:Fallback>
            <p:pic>
              <p:nvPicPr>
                <p:cNvPr id="143" name="Freihand 142">
                  <a:extLst>
                    <a:ext uri="{FF2B5EF4-FFF2-40B4-BE49-F238E27FC236}">
                      <a16:creationId xmlns:a16="http://schemas.microsoft.com/office/drawing/2014/main" id="{808FA098-945E-D108-4266-815BF2C83F69}"/>
                    </a:ext>
                  </a:extLst>
                </p:cNvPr>
                <p:cNvPicPr/>
                <p:nvPr/>
              </p:nvPicPr>
              <p:blipFill>
                <a:blip r:embed="rId235"/>
                <a:stretch>
                  <a:fillRect/>
                </a:stretch>
              </p:blipFill>
              <p:spPr>
                <a:xfrm>
                  <a:off x="9000164" y="3143782"/>
                  <a:ext cx="201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Freihand 143">
                  <a:extLst>
                    <a:ext uri="{FF2B5EF4-FFF2-40B4-BE49-F238E27FC236}">
                      <a16:creationId xmlns:a16="http://schemas.microsoft.com/office/drawing/2014/main" id="{B893E89A-6BDD-6507-6514-F29405B97044}"/>
                    </a:ext>
                  </a:extLst>
                </p14:cNvPr>
                <p14:cNvContentPartPr/>
                <p14:nvPr/>
              </p14:nvContentPartPr>
              <p14:xfrm>
                <a:off x="9133364" y="3258982"/>
                <a:ext cx="213120" cy="63360"/>
              </p14:xfrm>
            </p:contentPart>
          </mc:Choice>
          <mc:Fallback>
            <p:pic>
              <p:nvPicPr>
                <p:cNvPr id="144" name="Freihand 143">
                  <a:extLst>
                    <a:ext uri="{FF2B5EF4-FFF2-40B4-BE49-F238E27FC236}">
                      <a16:creationId xmlns:a16="http://schemas.microsoft.com/office/drawing/2014/main" id="{B893E89A-6BDD-6507-6514-F29405B97044}"/>
                    </a:ext>
                  </a:extLst>
                </p:cNvPr>
                <p:cNvPicPr/>
                <p:nvPr/>
              </p:nvPicPr>
              <p:blipFill>
                <a:blip r:embed="rId237"/>
                <a:stretch>
                  <a:fillRect/>
                </a:stretch>
              </p:blipFill>
              <p:spPr>
                <a:xfrm>
                  <a:off x="9124724" y="3249982"/>
                  <a:ext cx="230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32E53A95-7F05-DCFE-0D46-1E71A64AA80E}"/>
                    </a:ext>
                  </a:extLst>
                </p14:cNvPr>
                <p14:cNvContentPartPr/>
                <p14:nvPr/>
              </p14:nvContentPartPr>
              <p14:xfrm>
                <a:off x="9388604" y="3228382"/>
                <a:ext cx="65520" cy="84600"/>
              </p14:xfrm>
            </p:contentPart>
          </mc:Choice>
          <mc:Fallback>
            <p:pic>
              <p:nvPicPr>
                <p:cNvPr id="145" name="Freihand 144">
                  <a:extLst>
                    <a:ext uri="{FF2B5EF4-FFF2-40B4-BE49-F238E27FC236}">
                      <a16:creationId xmlns:a16="http://schemas.microsoft.com/office/drawing/2014/main" id="{32E53A95-7F05-DCFE-0D46-1E71A64AA80E}"/>
                    </a:ext>
                  </a:extLst>
                </p:cNvPr>
                <p:cNvPicPr/>
                <p:nvPr/>
              </p:nvPicPr>
              <p:blipFill>
                <a:blip r:embed="rId239"/>
                <a:stretch>
                  <a:fillRect/>
                </a:stretch>
              </p:blipFill>
              <p:spPr>
                <a:xfrm>
                  <a:off x="9379964" y="3219742"/>
                  <a:ext cx="83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7" name="Freihand 146">
                  <a:extLst>
                    <a:ext uri="{FF2B5EF4-FFF2-40B4-BE49-F238E27FC236}">
                      <a16:creationId xmlns:a16="http://schemas.microsoft.com/office/drawing/2014/main" id="{FCEDFBE4-301D-73D9-3BC1-04A38B420CB0}"/>
                    </a:ext>
                  </a:extLst>
                </p14:cNvPr>
                <p14:cNvContentPartPr/>
                <p14:nvPr/>
              </p14:nvContentPartPr>
              <p14:xfrm>
                <a:off x="9529364" y="3095902"/>
                <a:ext cx="425160" cy="289800"/>
              </p14:xfrm>
            </p:contentPart>
          </mc:Choice>
          <mc:Fallback>
            <p:pic>
              <p:nvPicPr>
                <p:cNvPr id="147" name="Freihand 146">
                  <a:extLst>
                    <a:ext uri="{FF2B5EF4-FFF2-40B4-BE49-F238E27FC236}">
                      <a16:creationId xmlns:a16="http://schemas.microsoft.com/office/drawing/2014/main" id="{FCEDFBE4-301D-73D9-3BC1-04A38B420CB0}"/>
                    </a:ext>
                  </a:extLst>
                </p:cNvPr>
                <p:cNvPicPr/>
                <p:nvPr/>
              </p:nvPicPr>
              <p:blipFill>
                <a:blip r:embed="rId241"/>
                <a:stretch>
                  <a:fillRect/>
                </a:stretch>
              </p:blipFill>
              <p:spPr>
                <a:xfrm>
                  <a:off x="9520724" y="3086902"/>
                  <a:ext cx="4428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8" name="Freihand 147">
                  <a:extLst>
                    <a:ext uri="{FF2B5EF4-FFF2-40B4-BE49-F238E27FC236}">
                      <a16:creationId xmlns:a16="http://schemas.microsoft.com/office/drawing/2014/main" id="{9B154CEF-9E7A-81CD-7B32-08A89908A876}"/>
                    </a:ext>
                  </a:extLst>
                </p14:cNvPr>
                <p14:cNvContentPartPr/>
                <p14:nvPr/>
              </p14:nvContentPartPr>
              <p14:xfrm>
                <a:off x="10011044" y="3077902"/>
                <a:ext cx="435960" cy="201960"/>
              </p14:xfrm>
            </p:contentPart>
          </mc:Choice>
          <mc:Fallback>
            <p:pic>
              <p:nvPicPr>
                <p:cNvPr id="148" name="Freihand 147">
                  <a:extLst>
                    <a:ext uri="{FF2B5EF4-FFF2-40B4-BE49-F238E27FC236}">
                      <a16:creationId xmlns:a16="http://schemas.microsoft.com/office/drawing/2014/main" id="{9B154CEF-9E7A-81CD-7B32-08A89908A876}"/>
                    </a:ext>
                  </a:extLst>
                </p:cNvPr>
                <p:cNvPicPr/>
                <p:nvPr/>
              </p:nvPicPr>
              <p:blipFill>
                <a:blip r:embed="rId243"/>
                <a:stretch>
                  <a:fillRect/>
                </a:stretch>
              </p:blipFill>
              <p:spPr>
                <a:xfrm>
                  <a:off x="10002044" y="3068902"/>
                  <a:ext cx="4536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9" name="Freihand 148">
                  <a:extLst>
                    <a:ext uri="{FF2B5EF4-FFF2-40B4-BE49-F238E27FC236}">
                      <a16:creationId xmlns:a16="http://schemas.microsoft.com/office/drawing/2014/main" id="{04910CDF-13FC-CABC-0511-AC0006E77A75}"/>
                    </a:ext>
                  </a:extLst>
                </p14:cNvPr>
                <p14:cNvContentPartPr/>
                <p14:nvPr/>
              </p14:nvContentPartPr>
              <p14:xfrm>
                <a:off x="10410284" y="3046942"/>
                <a:ext cx="27360" cy="21960"/>
              </p14:xfrm>
            </p:contentPart>
          </mc:Choice>
          <mc:Fallback>
            <p:pic>
              <p:nvPicPr>
                <p:cNvPr id="149" name="Freihand 148">
                  <a:extLst>
                    <a:ext uri="{FF2B5EF4-FFF2-40B4-BE49-F238E27FC236}">
                      <a16:creationId xmlns:a16="http://schemas.microsoft.com/office/drawing/2014/main" id="{04910CDF-13FC-CABC-0511-AC0006E77A75}"/>
                    </a:ext>
                  </a:extLst>
                </p:cNvPr>
                <p:cNvPicPr/>
                <p:nvPr/>
              </p:nvPicPr>
              <p:blipFill>
                <a:blip r:embed="rId245"/>
                <a:stretch>
                  <a:fillRect/>
                </a:stretch>
              </p:blipFill>
              <p:spPr>
                <a:xfrm>
                  <a:off x="10401644" y="3037942"/>
                  <a:ext cx="450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0" name="Freihand 149">
                  <a:extLst>
                    <a:ext uri="{FF2B5EF4-FFF2-40B4-BE49-F238E27FC236}">
                      <a16:creationId xmlns:a16="http://schemas.microsoft.com/office/drawing/2014/main" id="{90D3F253-26F9-DFB1-7210-40259E9373CE}"/>
                    </a:ext>
                  </a:extLst>
                </p14:cNvPr>
                <p14:cNvContentPartPr/>
                <p14:nvPr/>
              </p14:nvContentPartPr>
              <p14:xfrm>
                <a:off x="10491284" y="3152422"/>
                <a:ext cx="184680" cy="53640"/>
              </p14:xfrm>
            </p:contentPart>
          </mc:Choice>
          <mc:Fallback>
            <p:pic>
              <p:nvPicPr>
                <p:cNvPr id="150" name="Freihand 149">
                  <a:extLst>
                    <a:ext uri="{FF2B5EF4-FFF2-40B4-BE49-F238E27FC236}">
                      <a16:creationId xmlns:a16="http://schemas.microsoft.com/office/drawing/2014/main" id="{90D3F253-26F9-DFB1-7210-40259E9373CE}"/>
                    </a:ext>
                  </a:extLst>
                </p:cNvPr>
                <p:cNvPicPr/>
                <p:nvPr/>
              </p:nvPicPr>
              <p:blipFill>
                <a:blip r:embed="rId247"/>
                <a:stretch>
                  <a:fillRect/>
                </a:stretch>
              </p:blipFill>
              <p:spPr>
                <a:xfrm>
                  <a:off x="10482284" y="3143782"/>
                  <a:ext cx="202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F8DF0508-0C8E-FA17-5FA7-6028A6860A8D}"/>
                    </a:ext>
                  </a:extLst>
                </p14:cNvPr>
                <p14:cNvContentPartPr/>
                <p14:nvPr/>
              </p14:nvContentPartPr>
              <p14:xfrm>
                <a:off x="7856084" y="3679462"/>
                <a:ext cx="267480" cy="28080"/>
              </p14:xfrm>
            </p:contentPart>
          </mc:Choice>
          <mc:Fallback>
            <p:pic>
              <p:nvPicPr>
                <p:cNvPr id="151" name="Freihand 150">
                  <a:extLst>
                    <a:ext uri="{FF2B5EF4-FFF2-40B4-BE49-F238E27FC236}">
                      <a16:creationId xmlns:a16="http://schemas.microsoft.com/office/drawing/2014/main" id="{F8DF0508-0C8E-FA17-5FA7-6028A6860A8D}"/>
                    </a:ext>
                  </a:extLst>
                </p:cNvPr>
                <p:cNvPicPr/>
                <p:nvPr/>
              </p:nvPicPr>
              <p:blipFill>
                <a:blip r:embed="rId249"/>
                <a:stretch>
                  <a:fillRect/>
                </a:stretch>
              </p:blipFill>
              <p:spPr>
                <a:xfrm>
                  <a:off x="7847444" y="3670462"/>
                  <a:ext cx="285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0EFEBEE1-7698-D332-6C1C-00649F383DC3}"/>
                    </a:ext>
                  </a:extLst>
                </p14:cNvPr>
                <p14:cNvContentPartPr/>
                <p14:nvPr/>
              </p14:nvContentPartPr>
              <p14:xfrm>
                <a:off x="7924124" y="3727342"/>
                <a:ext cx="167040" cy="20880"/>
              </p14:xfrm>
            </p:contentPart>
          </mc:Choice>
          <mc:Fallback>
            <p:pic>
              <p:nvPicPr>
                <p:cNvPr id="152" name="Freihand 151">
                  <a:extLst>
                    <a:ext uri="{FF2B5EF4-FFF2-40B4-BE49-F238E27FC236}">
                      <a16:creationId xmlns:a16="http://schemas.microsoft.com/office/drawing/2014/main" id="{0EFEBEE1-7698-D332-6C1C-00649F383DC3}"/>
                    </a:ext>
                  </a:extLst>
                </p:cNvPr>
                <p:cNvPicPr/>
                <p:nvPr/>
              </p:nvPicPr>
              <p:blipFill>
                <a:blip r:embed="rId251"/>
                <a:stretch>
                  <a:fillRect/>
                </a:stretch>
              </p:blipFill>
              <p:spPr>
                <a:xfrm>
                  <a:off x="7915484" y="3718702"/>
                  <a:ext cx="1846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3" name="Freihand 152">
                  <a:extLst>
                    <a:ext uri="{FF2B5EF4-FFF2-40B4-BE49-F238E27FC236}">
                      <a16:creationId xmlns:a16="http://schemas.microsoft.com/office/drawing/2014/main" id="{EEC4A15D-28B6-BEFD-510E-8B6146A02715}"/>
                    </a:ext>
                  </a:extLst>
                </p14:cNvPr>
                <p14:cNvContentPartPr/>
                <p14:nvPr/>
              </p14:nvContentPartPr>
              <p14:xfrm>
                <a:off x="8144804" y="3545542"/>
                <a:ext cx="98280" cy="228600"/>
              </p14:xfrm>
            </p:contentPart>
          </mc:Choice>
          <mc:Fallback>
            <p:pic>
              <p:nvPicPr>
                <p:cNvPr id="153" name="Freihand 152">
                  <a:extLst>
                    <a:ext uri="{FF2B5EF4-FFF2-40B4-BE49-F238E27FC236}">
                      <a16:creationId xmlns:a16="http://schemas.microsoft.com/office/drawing/2014/main" id="{EEC4A15D-28B6-BEFD-510E-8B6146A02715}"/>
                    </a:ext>
                  </a:extLst>
                </p:cNvPr>
                <p:cNvPicPr/>
                <p:nvPr/>
              </p:nvPicPr>
              <p:blipFill>
                <a:blip r:embed="rId253"/>
                <a:stretch>
                  <a:fillRect/>
                </a:stretch>
              </p:blipFill>
              <p:spPr>
                <a:xfrm>
                  <a:off x="8135804" y="3536902"/>
                  <a:ext cx="1159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5" name="Freihand 154">
                  <a:extLst>
                    <a:ext uri="{FF2B5EF4-FFF2-40B4-BE49-F238E27FC236}">
                      <a16:creationId xmlns:a16="http://schemas.microsoft.com/office/drawing/2014/main" id="{A97659BB-1E61-E14A-0790-97C07E736E6B}"/>
                    </a:ext>
                  </a:extLst>
                </p14:cNvPr>
                <p14:cNvContentPartPr/>
                <p14:nvPr/>
              </p14:nvContentPartPr>
              <p14:xfrm>
                <a:off x="8467364" y="3520342"/>
                <a:ext cx="156600" cy="200160"/>
              </p14:xfrm>
            </p:contentPart>
          </mc:Choice>
          <mc:Fallback>
            <p:pic>
              <p:nvPicPr>
                <p:cNvPr id="155" name="Freihand 154">
                  <a:extLst>
                    <a:ext uri="{FF2B5EF4-FFF2-40B4-BE49-F238E27FC236}">
                      <a16:creationId xmlns:a16="http://schemas.microsoft.com/office/drawing/2014/main" id="{A97659BB-1E61-E14A-0790-97C07E736E6B}"/>
                    </a:ext>
                  </a:extLst>
                </p:cNvPr>
                <p:cNvPicPr/>
                <p:nvPr/>
              </p:nvPicPr>
              <p:blipFill>
                <a:blip r:embed="rId255"/>
                <a:stretch>
                  <a:fillRect/>
                </a:stretch>
              </p:blipFill>
              <p:spPr>
                <a:xfrm>
                  <a:off x="8458364" y="3511702"/>
                  <a:ext cx="1742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6" name="Freihand 155">
                  <a:extLst>
                    <a:ext uri="{FF2B5EF4-FFF2-40B4-BE49-F238E27FC236}">
                      <a16:creationId xmlns:a16="http://schemas.microsoft.com/office/drawing/2014/main" id="{EC061B7C-8122-7E7D-FCEE-EE15BC421D33}"/>
                    </a:ext>
                  </a:extLst>
                </p14:cNvPr>
                <p14:cNvContentPartPr/>
                <p14:nvPr/>
              </p14:nvContentPartPr>
              <p14:xfrm>
                <a:off x="8571764" y="3682342"/>
                <a:ext cx="89640" cy="19080"/>
              </p14:xfrm>
            </p:contentPart>
          </mc:Choice>
          <mc:Fallback>
            <p:pic>
              <p:nvPicPr>
                <p:cNvPr id="156" name="Freihand 155">
                  <a:extLst>
                    <a:ext uri="{FF2B5EF4-FFF2-40B4-BE49-F238E27FC236}">
                      <a16:creationId xmlns:a16="http://schemas.microsoft.com/office/drawing/2014/main" id="{EC061B7C-8122-7E7D-FCEE-EE15BC421D33}"/>
                    </a:ext>
                  </a:extLst>
                </p:cNvPr>
                <p:cNvPicPr/>
                <p:nvPr/>
              </p:nvPicPr>
              <p:blipFill>
                <a:blip r:embed="rId257"/>
                <a:stretch>
                  <a:fillRect/>
                </a:stretch>
              </p:blipFill>
              <p:spPr>
                <a:xfrm>
                  <a:off x="8563124" y="3673702"/>
                  <a:ext cx="107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7" name="Freihand 156">
                  <a:extLst>
                    <a:ext uri="{FF2B5EF4-FFF2-40B4-BE49-F238E27FC236}">
                      <a16:creationId xmlns:a16="http://schemas.microsoft.com/office/drawing/2014/main" id="{455393B3-03F6-D1AE-6FA7-8147AFE363CB}"/>
                    </a:ext>
                  </a:extLst>
                </p14:cNvPr>
                <p14:cNvContentPartPr/>
                <p14:nvPr/>
              </p14:nvContentPartPr>
              <p14:xfrm>
                <a:off x="8664644" y="3604222"/>
                <a:ext cx="172080" cy="96840"/>
              </p14:xfrm>
            </p:contentPart>
          </mc:Choice>
          <mc:Fallback>
            <p:pic>
              <p:nvPicPr>
                <p:cNvPr id="157" name="Freihand 156">
                  <a:extLst>
                    <a:ext uri="{FF2B5EF4-FFF2-40B4-BE49-F238E27FC236}">
                      <a16:creationId xmlns:a16="http://schemas.microsoft.com/office/drawing/2014/main" id="{455393B3-03F6-D1AE-6FA7-8147AFE363CB}"/>
                    </a:ext>
                  </a:extLst>
                </p:cNvPr>
                <p:cNvPicPr/>
                <p:nvPr/>
              </p:nvPicPr>
              <p:blipFill>
                <a:blip r:embed="rId259"/>
                <a:stretch>
                  <a:fillRect/>
                </a:stretch>
              </p:blipFill>
              <p:spPr>
                <a:xfrm>
                  <a:off x="8656004" y="3595222"/>
                  <a:ext cx="189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8" name="Freihand 157">
                  <a:extLst>
                    <a:ext uri="{FF2B5EF4-FFF2-40B4-BE49-F238E27FC236}">
                      <a16:creationId xmlns:a16="http://schemas.microsoft.com/office/drawing/2014/main" id="{AB4851EF-0E2E-A0E9-70FC-DEA817CD4263}"/>
                    </a:ext>
                  </a:extLst>
                </p14:cNvPr>
                <p14:cNvContentPartPr/>
                <p14:nvPr/>
              </p14:nvContentPartPr>
              <p14:xfrm>
                <a:off x="8887484" y="3585862"/>
                <a:ext cx="64800" cy="126360"/>
              </p14:xfrm>
            </p:contentPart>
          </mc:Choice>
          <mc:Fallback>
            <p:pic>
              <p:nvPicPr>
                <p:cNvPr id="158" name="Freihand 157">
                  <a:extLst>
                    <a:ext uri="{FF2B5EF4-FFF2-40B4-BE49-F238E27FC236}">
                      <a16:creationId xmlns:a16="http://schemas.microsoft.com/office/drawing/2014/main" id="{AB4851EF-0E2E-A0E9-70FC-DEA817CD4263}"/>
                    </a:ext>
                  </a:extLst>
                </p:cNvPr>
                <p:cNvPicPr/>
                <p:nvPr/>
              </p:nvPicPr>
              <p:blipFill>
                <a:blip r:embed="rId261"/>
                <a:stretch>
                  <a:fillRect/>
                </a:stretch>
              </p:blipFill>
              <p:spPr>
                <a:xfrm>
                  <a:off x="8878844" y="3577222"/>
                  <a:ext cx="82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9" name="Freihand 158">
                  <a:extLst>
                    <a:ext uri="{FF2B5EF4-FFF2-40B4-BE49-F238E27FC236}">
                      <a16:creationId xmlns:a16="http://schemas.microsoft.com/office/drawing/2014/main" id="{443FA881-9588-F575-8636-B87F8BF84BFB}"/>
                    </a:ext>
                  </a:extLst>
                </p14:cNvPr>
                <p14:cNvContentPartPr/>
                <p14:nvPr/>
              </p14:nvContentPartPr>
              <p14:xfrm>
                <a:off x="8982164" y="3468862"/>
                <a:ext cx="356040" cy="210960"/>
              </p14:xfrm>
            </p:contentPart>
          </mc:Choice>
          <mc:Fallback>
            <p:pic>
              <p:nvPicPr>
                <p:cNvPr id="159" name="Freihand 158">
                  <a:extLst>
                    <a:ext uri="{FF2B5EF4-FFF2-40B4-BE49-F238E27FC236}">
                      <a16:creationId xmlns:a16="http://schemas.microsoft.com/office/drawing/2014/main" id="{443FA881-9588-F575-8636-B87F8BF84BFB}"/>
                    </a:ext>
                  </a:extLst>
                </p:cNvPr>
                <p:cNvPicPr/>
                <p:nvPr/>
              </p:nvPicPr>
              <p:blipFill>
                <a:blip r:embed="rId263"/>
                <a:stretch>
                  <a:fillRect/>
                </a:stretch>
              </p:blipFill>
              <p:spPr>
                <a:xfrm>
                  <a:off x="8973524" y="3460222"/>
                  <a:ext cx="3736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0" name="Freihand 159">
                  <a:extLst>
                    <a:ext uri="{FF2B5EF4-FFF2-40B4-BE49-F238E27FC236}">
                      <a16:creationId xmlns:a16="http://schemas.microsoft.com/office/drawing/2014/main" id="{8FA8CC0F-E008-7281-3781-9BC3AA940E69}"/>
                    </a:ext>
                  </a:extLst>
                </p14:cNvPr>
                <p14:cNvContentPartPr/>
                <p14:nvPr/>
              </p14:nvContentPartPr>
              <p14:xfrm>
                <a:off x="9406244" y="3486142"/>
                <a:ext cx="193680" cy="174240"/>
              </p14:xfrm>
            </p:contentPart>
          </mc:Choice>
          <mc:Fallback>
            <p:pic>
              <p:nvPicPr>
                <p:cNvPr id="160" name="Freihand 159">
                  <a:extLst>
                    <a:ext uri="{FF2B5EF4-FFF2-40B4-BE49-F238E27FC236}">
                      <a16:creationId xmlns:a16="http://schemas.microsoft.com/office/drawing/2014/main" id="{8FA8CC0F-E008-7281-3781-9BC3AA940E69}"/>
                    </a:ext>
                  </a:extLst>
                </p:cNvPr>
                <p:cNvPicPr/>
                <p:nvPr/>
              </p:nvPicPr>
              <p:blipFill>
                <a:blip r:embed="rId265"/>
                <a:stretch>
                  <a:fillRect/>
                </a:stretch>
              </p:blipFill>
              <p:spPr>
                <a:xfrm>
                  <a:off x="9397604" y="3477502"/>
                  <a:ext cx="211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1" name="Freihand 160">
                  <a:extLst>
                    <a:ext uri="{FF2B5EF4-FFF2-40B4-BE49-F238E27FC236}">
                      <a16:creationId xmlns:a16="http://schemas.microsoft.com/office/drawing/2014/main" id="{BE51F9B6-16EB-ACDB-788D-BFB93D5FAA30}"/>
                    </a:ext>
                  </a:extLst>
                </p14:cNvPr>
                <p14:cNvContentPartPr/>
                <p14:nvPr/>
              </p14:nvContentPartPr>
              <p14:xfrm>
                <a:off x="9707924" y="3473542"/>
                <a:ext cx="147960" cy="179640"/>
              </p14:xfrm>
            </p:contentPart>
          </mc:Choice>
          <mc:Fallback>
            <p:pic>
              <p:nvPicPr>
                <p:cNvPr id="161" name="Freihand 160">
                  <a:extLst>
                    <a:ext uri="{FF2B5EF4-FFF2-40B4-BE49-F238E27FC236}">
                      <a16:creationId xmlns:a16="http://schemas.microsoft.com/office/drawing/2014/main" id="{BE51F9B6-16EB-ACDB-788D-BFB93D5FAA30}"/>
                    </a:ext>
                  </a:extLst>
                </p:cNvPr>
                <p:cNvPicPr/>
                <p:nvPr/>
              </p:nvPicPr>
              <p:blipFill>
                <a:blip r:embed="rId267"/>
                <a:stretch>
                  <a:fillRect/>
                </a:stretch>
              </p:blipFill>
              <p:spPr>
                <a:xfrm>
                  <a:off x="9699284" y="3464542"/>
                  <a:ext cx="165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2" name="Freihand 161">
                  <a:extLst>
                    <a:ext uri="{FF2B5EF4-FFF2-40B4-BE49-F238E27FC236}">
                      <a16:creationId xmlns:a16="http://schemas.microsoft.com/office/drawing/2014/main" id="{BA1F25A5-8F79-4531-6653-2D3B17CFDD89}"/>
                    </a:ext>
                  </a:extLst>
                </p14:cNvPr>
                <p14:cNvContentPartPr/>
                <p14:nvPr/>
              </p14:nvContentPartPr>
              <p14:xfrm>
                <a:off x="9907724" y="3440062"/>
                <a:ext cx="148320" cy="185400"/>
              </p14:xfrm>
            </p:contentPart>
          </mc:Choice>
          <mc:Fallback>
            <p:pic>
              <p:nvPicPr>
                <p:cNvPr id="162" name="Freihand 161">
                  <a:extLst>
                    <a:ext uri="{FF2B5EF4-FFF2-40B4-BE49-F238E27FC236}">
                      <a16:creationId xmlns:a16="http://schemas.microsoft.com/office/drawing/2014/main" id="{BA1F25A5-8F79-4531-6653-2D3B17CFDD89}"/>
                    </a:ext>
                  </a:extLst>
                </p:cNvPr>
                <p:cNvPicPr/>
                <p:nvPr/>
              </p:nvPicPr>
              <p:blipFill>
                <a:blip r:embed="rId269"/>
                <a:stretch>
                  <a:fillRect/>
                </a:stretch>
              </p:blipFill>
              <p:spPr>
                <a:xfrm>
                  <a:off x="9898724" y="3431422"/>
                  <a:ext cx="1659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3" name="Freihand 162">
                  <a:extLst>
                    <a:ext uri="{FF2B5EF4-FFF2-40B4-BE49-F238E27FC236}">
                      <a16:creationId xmlns:a16="http://schemas.microsoft.com/office/drawing/2014/main" id="{A23D153E-72B3-8540-E3CC-875F4CD2C6F4}"/>
                    </a:ext>
                  </a:extLst>
                </p14:cNvPr>
                <p14:cNvContentPartPr/>
                <p14:nvPr/>
              </p14:nvContentPartPr>
              <p14:xfrm>
                <a:off x="9994484" y="3594862"/>
                <a:ext cx="61200" cy="28080"/>
              </p14:xfrm>
            </p:contentPart>
          </mc:Choice>
          <mc:Fallback>
            <p:pic>
              <p:nvPicPr>
                <p:cNvPr id="163" name="Freihand 162">
                  <a:extLst>
                    <a:ext uri="{FF2B5EF4-FFF2-40B4-BE49-F238E27FC236}">
                      <a16:creationId xmlns:a16="http://schemas.microsoft.com/office/drawing/2014/main" id="{A23D153E-72B3-8540-E3CC-875F4CD2C6F4}"/>
                    </a:ext>
                  </a:extLst>
                </p:cNvPr>
                <p:cNvPicPr/>
                <p:nvPr/>
              </p:nvPicPr>
              <p:blipFill>
                <a:blip r:embed="rId271"/>
                <a:stretch>
                  <a:fillRect/>
                </a:stretch>
              </p:blipFill>
              <p:spPr>
                <a:xfrm>
                  <a:off x="9985484" y="3585862"/>
                  <a:ext cx="788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4" name="Freihand 163">
                  <a:extLst>
                    <a:ext uri="{FF2B5EF4-FFF2-40B4-BE49-F238E27FC236}">
                      <a16:creationId xmlns:a16="http://schemas.microsoft.com/office/drawing/2014/main" id="{C0EEA706-54EC-D3BB-D299-E51906CCF5B4}"/>
                    </a:ext>
                  </a:extLst>
                </p14:cNvPr>
                <p14:cNvContentPartPr/>
                <p14:nvPr/>
              </p14:nvContentPartPr>
              <p14:xfrm>
                <a:off x="10091324" y="3416662"/>
                <a:ext cx="469080" cy="194040"/>
              </p14:xfrm>
            </p:contentPart>
          </mc:Choice>
          <mc:Fallback>
            <p:pic>
              <p:nvPicPr>
                <p:cNvPr id="164" name="Freihand 163">
                  <a:extLst>
                    <a:ext uri="{FF2B5EF4-FFF2-40B4-BE49-F238E27FC236}">
                      <a16:creationId xmlns:a16="http://schemas.microsoft.com/office/drawing/2014/main" id="{C0EEA706-54EC-D3BB-D299-E51906CCF5B4}"/>
                    </a:ext>
                  </a:extLst>
                </p:cNvPr>
                <p:cNvPicPr/>
                <p:nvPr/>
              </p:nvPicPr>
              <p:blipFill>
                <a:blip r:embed="rId273"/>
                <a:stretch>
                  <a:fillRect/>
                </a:stretch>
              </p:blipFill>
              <p:spPr>
                <a:xfrm>
                  <a:off x="10082324" y="3408022"/>
                  <a:ext cx="4867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5" name="Freihand 164">
                  <a:extLst>
                    <a:ext uri="{FF2B5EF4-FFF2-40B4-BE49-F238E27FC236}">
                      <a16:creationId xmlns:a16="http://schemas.microsoft.com/office/drawing/2014/main" id="{FCF2A66D-65C0-3E17-7EA4-5006A64A2BAF}"/>
                    </a:ext>
                  </a:extLst>
                </p14:cNvPr>
                <p14:cNvContentPartPr/>
                <p14:nvPr/>
              </p14:nvContentPartPr>
              <p14:xfrm>
                <a:off x="10603604" y="3446182"/>
                <a:ext cx="217800" cy="133560"/>
              </p14:xfrm>
            </p:contentPart>
          </mc:Choice>
          <mc:Fallback>
            <p:pic>
              <p:nvPicPr>
                <p:cNvPr id="165" name="Freihand 164">
                  <a:extLst>
                    <a:ext uri="{FF2B5EF4-FFF2-40B4-BE49-F238E27FC236}">
                      <a16:creationId xmlns:a16="http://schemas.microsoft.com/office/drawing/2014/main" id="{FCF2A66D-65C0-3E17-7EA4-5006A64A2BAF}"/>
                    </a:ext>
                  </a:extLst>
                </p:cNvPr>
                <p:cNvPicPr/>
                <p:nvPr/>
              </p:nvPicPr>
              <p:blipFill>
                <a:blip r:embed="rId275"/>
                <a:stretch>
                  <a:fillRect/>
                </a:stretch>
              </p:blipFill>
              <p:spPr>
                <a:xfrm>
                  <a:off x="10594964" y="3437182"/>
                  <a:ext cx="2354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Freihand 165">
                  <a:extLst>
                    <a:ext uri="{FF2B5EF4-FFF2-40B4-BE49-F238E27FC236}">
                      <a16:creationId xmlns:a16="http://schemas.microsoft.com/office/drawing/2014/main" id="{C046A10B-9D3C-95F4-5035-96BEAA390898}"/>
                    </a:ext>
                  </a:extLst>
                </p14:cNvPr>
                <p14:cNvContentPartPr/>
                <p14:nvPr/>
              </p14:nvContentPartPr>
              <p14:xfrm>
                <a:off x="10872524" y="3311902"/>
                <a:ext cx="276480" cy="226440"/>
              </p14:xfrm>
            </p:contentPart>
          </mc:Choice>
          <mc:Fallback>
            <p:pic>
              <p:nvPicPr>
                <p:cNvPr id="166" name="Freihand 165">
                  <a:extLst>
                    <a:ext uri="{FF2B5EF4-FFF2-40B4-BE49-F238E27FC236}">
                      <a16:creationId xmlns:a16="http://schemas.microsoft.com/office/drawing/2014/main" id="{C046A10B-9D3C-95F4-5035-96BEAA390898}"/>
                    </a:ext>
                  </a:extLst>
                </p:cNvPr>
                <p:cNvPicPr/>
                <p:nvPr/>
              </p:nvPicPr>
              <p:blipFill>
                <a:blip r:embed="rId277"/>
                <a:stretch>
                  <a:fillRect/>
                </a:stretch>
              </p:blipFill>
              <p:spPr>
                <a:xfrm>
                  <a:off x="10863884" y="3303262"/>
                  <a:ext cx="29412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 name="Freihand 166">
                  <a:extLst>
                    <a:ext uri="{FF2B5EF4-FFF2-40B4-BE49-F238E27FC236}">
                      <a16:creationId xmlns:a16="http://schemas.microsoft.com/office/drawing/2014/main" id="{B53C4F0C-DA04-36E3-A5CF-070E02BF7179}"/>
                    </a:ext>
                  </a:extLst>
                </p14:cNvPr>
                <p14:cNvContentPartPr/>
                <p14:nvPr/>
              </p14:nvContentPartPr>
              <p14:xfrm>
                <a:off x="10808804" y="3371302"/>
                <a:ext cx="145800" cy="10800"/>
              </p14:xfrm>
            </p:contentPart>
          </mc:Choice>
          <mc:Fallback>
            <p:pic>
              <p:nvPicPr>
                <p:cNvPr id="167" name="Freihand 166">
                  <a:extLst>
                    <a:ext uri="{FF2B5EF4-FFF2-40B4-BE49-F238E27FC236}">
                      <a16:creationId xmlns:a16="http://schemas.microsoft.com/office/drawing/2014/main" id="{B53C4F0C-DA04-36E3-A5CF-070E02BF7179}"/>
                    </a:ext>
                  </a:extLst>
                </p:cNvPr>
                <p:cNvPicPr/>
                <p:nvPr/>
              </p:nvPicPr>
              <p:blipFill>
                <a:blip r:embed="rId279"/>
                <a:stretch>
                  <a:fillRect/>
                </a:stretch>
              </p:blipFill>
              <p:spPr>
                <a:xfrm>
                  <a:off x="10799804" y="3362662"/>
                  <a:ext cx="163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8" name="Freihand 167">
                  <a:extLst>
                    <a:ext uri="{FF2B5EF4-FFF2-40B4-BE49-F238E27FC236}">
                      <a16:creationId xmlns:a16="http://schemas.microsoft.com/office/drawing/2014/main" id="{093B8478-7031-E33F-F43E-9CF90A2BAC07}"/>
                    </a:ext>
                  </a:extLst>
                </p14:cNvPr>
                <p14:cNvContentPartPr/>
                <p14:nvPr/>
              </p14:nvContentPartPr>
              <p14:xfrm>
                <a:off x="11158724" y="3380662"/>
                <a:ext cx="313920" cy="267480"/>
              </p14:xfrm>
            </p:contentPart>
          </mc:Choice>
          <mc:Fallback>
            <p:pic>
              <p:nvPicPr>
                <p:cNvPr id="168" name="Freihand 167">
                  <a:extLst>
                    <a:ext uri="{FF2B5EF4-FFF2-40B4-BE49-F238E27FC236}">
                      <a16:creationId xmlns:a16="http://schemas.microsoft.com/office/drawing/2014/main" id="{093B8478-7031-E33F-F43E-9CF90A2BAC07}"/>
                    </a:ext>
                  </a:extLst>
                </p:cNvPr>
                <p:cNvPicPr/>
                <p:nvPr/>
              </p:nvPicPr>
              <p:blipFill>
                <a:blip r:embed="rId281"/>
                <a:stretch>
                  <a:fillRect/>
                </a:stretch>
              </p:blipFill>
              <p:spPr>
                <a:xfrm>
                  <a:off x="11149724" y="3371662"/>
                  <a:ext cx="3315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9" name="Freihand 168">
                  <a:extLst>
                    <a:ext uri="{FF2B5EF4-FFF2-40B4-BE49-F238E27FC236}">
                      <a16:creationId xmlns:a16="http://schemas.microsoft.com/office/drawing/2014/main" id="{D166B1D6-F9E0-416B-CFD1-A5E062963FD9}"/>
                    </a:ext>
                  </a:extLst>
                </p14:cNvPr>
                <p14:cNvContentPartPr/>
                <p14:nvPr/>
              </p14:nvContentPartPr>
              <p14:xfrm>
                <a:off x="11127044" y="3267622"/>
                <a:ext cx="190800" cy="13320"/>
              </p14:xfrm>
            </p:contentPart>
          </mc:Choice>
          <mc:Fallback>
            <p:pic>
              <p:nvPicPr>
                <p:cNvPr id="169" name="Freihand 168">
                  <a:extLst>
                    <a:ext uri="{FF2B5EF4-FFF2-40B4-BE49-F238E27FC236}">
                      <a16:creationId xmlns:a16="http://schemas.microsoft.com/office/drawing/2014/main" id="{D166B1D6-F9E0-416B-CFD1-A5E062963FD9}"/>
                    </a:ext>
                  </a:extLst>
                </p:cNvPr>
                <p:cNvPicPr/>
                <p:nvPr/>
              </p:nvPicPr>
              <p:blipFill>
                <a:blip r:embed="rId283"/>
                <a:stretch>
                  <a:fillRect/>
                </a:stretch>
              </p:blipFill>
              <p:spPr>
                <a:xfrm>
                  <a:off x="11118044" y="3258982"/>
                  <a:ext cx="208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Freihand 169">
                  <a:extLst>
                    <a:ext uri="{FF2B5EF4-FFF2-40B4-BE49-F238E27FC236}">
                      <a16:creationId xmlns:a16="http://schemas.microsoft.com/office/drawing/2014/main" id="{F368B65F-9F31-9DD7-C926-AC686A8256BE}"/>
                    </a:ext>
                  </a:extLst>
                </p14:cNvPr>
                <p14:cNvContentPartPr/>
                <p14:nvPr/>
              </p14:nvContentPartPr>
              <p14:xfrm>
                <a:off x="8451524" y="3777742"/>
                <a:ext cx="996840" cy="101880"/>
              </p14:xfrm>
            </p:contentPart>
          </mc:Choice>
          <mc:Fallback>
            <p:pic>
              <p:nvPicPr>
                <p:cNvPr id="170" name="Freihand 169">
                  <a:extLst>
                    <a:ext uri="{FF2B5EF4-FFF2-40B4-BE49-F238E27FC236}">
                      <a16:creationId xmlns:a16="http://schemas.microsoft.com/office/drawing/2014/main" id="{F368B65F-9F31-9DD7-C926-AC686A8256BE}"/>
                    </a:ext>
                  </a:extLst>
                </p:cNvPr>
                <p:cNvPicPr/>
                <p:nvPr/>
              </p:nvPicPr>
              <p:blipFill>
                <a:blip r:embed="rId285"/>
                <a:stretch>
                  <a:fillRect/>
                </a:stretch>
              </p:blipFill>
              <p:spPr>
                <a:xfrm>
                  <a:off x="8442884" y="3768742"/>
                  <a:ext cx="1014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2" name="Freihand 171">
                  <a:extLst>
                    <a:ext uri="{FF2B5EF4-FFF2-40B4-BE49-F238E27FC236}">
                      <a16:creationId xmlns:a16="http://schemas.microsoft.com/office/drawing/2014/main" id="{7FD0639C-7753-CCF3-C11E-258ABED3F1BE}"/>
                    </a:ext>
                  </a:extLst>
                </p14:cNvPr>
                <p14:cNvContentPartPr/>
                <p14:nvPr/>
              </p14:nvContentPartPr>
              <p14:xfrm>
                <a:off x="6555404" y="2322982"/>
                <a:ext cx="1268280" cy="1789560"/>
              </p14:xfrm>
            </p:contentPart>
          </mc:Choice>
          <mc:Fallback>
            <p:pic>
              <p:nvPicPr>
                <p:cNvPr id="172" name="Freihand 171">
                  <a:extLst>
                    <a:ext uri="{FF2B5EF4-FFF2-40B4-BE49-F238E27FC236}">
                      <a16:creationId xmlns:a16="http://schemas.microsoft.com/office/drawing/2014/main" id="{7FD0639C-7753-CCF3-C11E-258ABED3F1BE}"/>
                    </a:ext>
                  </a:extLst>
                </p:cNvPr>
                <p:cNvPicPr/>
                <p:nvPr/>
              </p:nvPicPr>
              <p:blipFill>
                <a:blip r:embed="rId287"/>
                <a:stretch>
                  <a:fillRect/>
                </a:stretch>
              </p:blipFill>
              <p:spPr>
                <a:xfrm>
                  <a:off x="6546404" y="2313982"/>
                  <a:ext cx="1285920" cy="1807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3" name="Freihand 172">
                  <a:extLst>
                    <a:ext uri="{FF2B5EF4-FFF2-40B4-BE49-F238E27FC236}">
                      <a16:creationId xmlns:a16="http://schemas.microsoft.com/office/drawing/2014/main" id="{0F77D516-59F9-56AB-A493-ECFD65A30FB7}"/>
                    </a:ext>
                  </a:extLst>
                </p14:cNvPr>
                <p14:cNvContentPartPr/>
                <p14:nvPr/>
              </p14:nvContentPartPr>
              <p14:xfrm>
                <a:off x="7750964" y="2075302"/>
                <a:ext cx="277200" cy="338040"/>
              </p14:xfrm>
            </p:contentPart>
          </mc:Choice>
          <mc:Fallback>
            <p:pic>
              <p:nvPicPr>
                <p:cNvPr id="173" name="Freihand 172">
                  <a:extLst>
                    <a:ext uri="{FF2B5EF4-FFF2-40B4-BE49-F238E27FC236}">
                      <a16:creationId xmlns:a16="http://schemas.microsoft.com/office/drawing/2014/main" id="{0F77D516-59F9-56AB-A493-ECFD65A30FB7}"/>
                    </a:ext>
                  </a:extLst>
                </p:cNvPr>
                <p:cNvPicPr/>
                <p:nvPr/>
              </p:nvPicPr>
              <p:blipFill>
                <a:blip r:embed="rId289"/>
                <a:stretch>
                  <a:fillRect/>
                </a:stretch>
              </p:blipFill>
              <p:spPr>
                <a:xfrm>
                  <a:off x="7742324" y="2066662"/>
                  <a:ext cx="294840" cy="35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0">
            <p14:nvContentPartPr>
              <p14:cNvPr id="175" name="Freihand 174">
                <a:extLst>
                  <a:ext uri="{FF2B5EF4-FFF2-40B4-BE49-F238E27FC236}">
                    <a16:creationId xmlns:a16="http://schemas.microsoft.com/office/drawing/2014/main" id="{5876A5CB-42D0-03ED-07E9-257130C26E9B}"/>
                  </a:ext>
                </a:extLst>
              </p14:cNvPr>
              <p14:cNvContentPartPr/>
              <p14:nvPr/>
            </p14:nvContentPartPr>
            <p14:xfrm>
              <a:off x="105644" y="4933342"/>
              <a:ext cx="6558480" cy="81360"/>
            </p14:xfrm>
          </p:contentPart>
        </mc:Choice>
        <mc:Fallback>
          <p:pic>
            <p:nvPicPr>
              <p:cNvPr id="175" name="Freihand 174">
                <a:extLst>
                  <a:ext uri="{FF2B5EF4-FFF2-40B4-BE49-F238E27FC236}">
                    <a16:creationId xmlns:a16="http://schemas.microsoft.com/office/drawing/2014/main" id="{5876A5CB-42D0-03ED-07E9-257130C26E9B}"/>
                  </a:ext>
                </a:extLst>
              </p:cNvPr>
              <p:cNvPicPr/>
              <p:nvPr/>
            </p:nvPicPr>
            <p:blipFill>
              <a:blip r:embed="rId291"/>
              <a:stretch>
                <a:fillRect/>
              </a:stretch>
            </p:blipFill>
            <p:spPr>
              <a:xfrm>
                <a:off x="96644" y="4924342"/>
                <a:ext cx="6576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6" name="Freihand 175">
                <a:extLst>
                  <a:ext uri="{FF2B5EF4-FFF2-40B4-BE49-F238E27FC236}">
                    <a16:creationId xmlns:a16="http://schemas.microsoft.com/office/drawing/2014/main" id="{9E549879-3385-EB8C-FFEC-1C03D1210218}"/>
                  </a:ext>
                </a:extLst>
              </p14:cNvPr>
              <p14:cNvContentPartPr/>
              <p14:nvPr/>
            </p14:nvContentPartPr>
            <p14:xfrm>
              <a:off x="-76516" y="5005342"/>
              <a:ext cx="8235000" cy="1033200"/>
            </p14:xfrm>
          </p:contentPart>
        </mc:Choice>
        <mc:Fallback>
          <p:pic>
            <p:nvPicPr>
              <p:cNvPr id="176" name="Freihand 175">
                <a:extLst>
                  <a:ext uri="{FF2B5EF4-FFF2-40B4-BE49-F238E27FC236}">
                    <a16:creationId xmlns:a16="http://schemas.microsoft.com/office/drawing/2014/main" id="{9E549879-3385-EB8C-FFEC-1C03D1210218}"/>
                  </a:ext>
                </a:extLst>
              </p:cNvPr>
              <p:cNvPicPr/>
              <p:nvPr/>
            </p:nvPicPr>
            <p:blipFill>
              <a:blip r:embed="rId293"/>
              <a:stretch>
                <a:fillRect/>
              </a:stretch>
            </p:blipFill>
            <p:spPr>
              <a:xfrm>
                <a:off x="-85516" y="4996702"/>
                <a:ext cx="8252640" cy="1050840"/>
              </a:xfrm>
              <a:prstGeom prst="rect">
                <a:avLst/>
              </a:prstGeom>
            </p:spPr>
          </p:pic>
        </mc:Fallback>
      </mc:AlternateContent>
    </p:spTree>
    <p:extLst>
      <p:ext uri="{BB962C8B-B14F-4D97-AF65-F5344CB8AC3E}">
        <p14:creationId xmlns:p14="http://schemas.microsoft.com/office/powerpoint/2010/main" val="143425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AC8BBE21-146C-8DD1-8888-8C665E7C48B2}"/>
              </a:ext>
            </a:extLst>
          </p:cNvPr>
          <p:cNvPicPr>
            <a:picLocks noChangeAspect="1"/>
          </p:cNvPicPr>
          <p:nvPr/>
        </p:nvPicPr>
        <p:blipFill>
          <a:blip r:embed="rId2"/>
          <a:stretch>
            <a:fillRect/>
          </a:stretch>
        </p:blipFill>
        <p:spPr>
          <a:xfrm>
            <a:off x="9891279" y="33723"/>
            <a:ext cx="2065906" cy="1424462"/>
          </a:xfrm>
          <a:prstGeom prst="rect">
            <a:avLst/>
          </a:prstGeom>
        </p:spPr>
      </p:pic>
      <mc:AlternateContent xmlns:mc="http://schemas.openxmlformats.org/markup-compatibility/2006">
        <mc:Choice xmlns:p14="http://schemas.microsoft.com/office/powerpoint/2010/main" Requires="p14">
          <p:contentPart p14:bwMode="auto" r:id="rId3">
            <p14:nvContentPartPr>
              <p14:cNvPr id="69" name="Freihand 68">
                <a:extLst>
                  <a:ext uri="{FF2B5EF4-FFF2-40B4-BE49-F238E27FC236}">
                    <a16:creationId xmlns:a16="http://schemas.microsoft.com/office/drawing/2014/main" id="{880D6A00-3B99-6BC5-DADD-FCA8ED2AA003}"/>
                  </a:ext>
                </a:extLst>
              </p14:cNvPr>
              <p14:cNvContentPartPr/>
              <p14:nvPr/>
            </p14:nvContentPartPr>
            <p14:xfrm>
              <a:off x="11993924" y="1948942"/>
              <a:ext cx="31320" cy="29160"/>
            </p14:xfrm>
          </p:contentPart>
        </mc:Choice>
        <mc:Fallback>
          <p:pic>
            <p:nvPicPr>
              <p:cNvPr id="69" name="Freihand 68">
                <a:extLst>
                  <a:ext uri="{FF2B5EF4-FFF2-40B4-BE49-F238E27FC236}">
                    <a16:creationId xmlns:a16="http://schemas.microsoft.com/office/drawing/2014/main" id="{880D6A00-3B99-6BC5-DADD-FCA8ED2AA003}"/>
                  </a:ext>
                </a:extLst>
              </p:cNvPr>
              <p:cNvPicPr/>
              <p:nvPr/>
            </p:nvPicPr>
            <p:blipFill>
              <a:blip r:embed="rId4"/>
              <a:stretch>
                <a:fillRect/>
              </a:stretch>
            </p:blipFill>
            <p:spPr>
              <a:xfrm>
                <a:off x="11984924" y="1939942"/>
                <a:ext cx="48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0" name="Freihand 69">
                <a:extLst>
                  <a:ext uri="{FF2B5EF4-FFF2-40B4-BE49-F238E27FC236}">
                    <a16:creationId xmlns:a16="http://schemas.microsoft.com/office/drawing/2014/main" id="{AD07F37A-5BDE-8305-02D0-694168BB35B4}"/>
                  </a:ext>
                </a:extLst>
              </p14:cNvPr>
              <p14:cNvContentPartPr/>
              <p14:nvPr/>
            </p14:nvContentPartPr>
            <p14:xfrm>
              <a:off x="10054244" y="1183582"/>
              <a:ext cx="138240" cy="12240"/>
            </p14:xfrm>
          </p:contentPart>
        </mc:Choice>
        <mc:Fallback>
          <p:pic>
            <p:nvPicPr>
              <p:cNvPr id="70" name="Freihand 69">
                <a:extLst>
                  <a:ext uri="{FF2B5EF4-FFF2-40B4-BE49-F238E27FC236}">
                    <a16:creationId xmlns:a16="http://schemas.microsoft.com/office/drawing/2014/main" id="{AD07F37A-5BDE-8305-02D0-694168BB35B4}"/>
                  </a:ext>
                </a:extLst>
              </p:cNvPr>
              <p:cNvPicPr/>
              <p:nvPr/>
            </p:nvPicPr>
            <p:blipFill>
              <a:blip r:embed="rId6"/>
              <a:stretch>
                <a:fillRect/>
              </a:stretch>
            </p:blipFill>
            <p:spPr>
              <a:xfrm>
                <a:off x="10045604" y="1174942"/>
                <a:ext cx="155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1" name="Freihand 70">
                <a:extLst>
                  <a:ext uri="{FF2B5EF4-FFF2-40B4-BE49-F238E27FC236}">
                    <a16:creationId xmlns:a16="http://schemas.microsoft.com/office/drawing/2014/main" id="{2F67479B-6CFF-D3F2-A9EA-E02B576521DA}"/>
                  </a:ext>
                </a:extLst>
              </p14:cNvPr>
              <p14:cNvContentPartPr/>
              <p14:nvPr/>
            </p14:nvContentPartPr>
            <p14:xfrm>
              <a:off x="10478324" y="1201942"/>
              <a:ext cx="128520" cy="6120"/>
            </p14:xfrm>
          </p:contentPart>
        </mc:Choice>
        <mc:Fallback>
          <p:pic>
            <p:nvPicPr>
              <p:cNvPr id="71" name="Freihand 70">
                <a:extLst>
                  <a:ext uri="{FF2B5EF4-FFF2-40B4-BE49-F238E27FC236}">
                    <a16:creationId xmlns:a16="http://schemas.microsoft.com/office/drawing/2014/main" id="{2F67479B-6CFF-D3F2-A9EA-E02B576521DA}"/>
                  </a:ext>
                </a:extLst>
              </p:cNvPr>
              <p:cNvPicPr/>
              <p:nvPr/>
            </p:nvPicPr>
            <p:blipFill>
              <a:blip r:embed="rId8"/>
              <a:stretch>
                <a:fillRect/>
              </a:stretch>
            </p:blipFill>
            <p:spPr>
              <a:xfrm>
                <a:off x="10469684" y="1193302"/>
                <a:ext cx="1461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6" name="Freihand 75">
                <a:extLst>
                  <a:ext uri="{FF2B5EF4-FFF2-40B4-BE49-F238E27FC236}">
                    <a16:creationId xmlns:a16="http://schemas.microsoft.com/office/drawing/2014/main" id="{13774CD7-0A6D-E563-877F-8C778B7B14BB}"/>
                  </a:ext>
                </a:extLst>
              </p14:cNvPr>
              <p14:cNvContentPartPr/>
              <p14:nvPr/>
            </p14:nvContentPartPr>
            <p14:xfrm>
              <a:off x="10039124" y="545302"/>
              <a:ext cx="171000" cy="169920"/>
            </p14:xfrm>
          </p:contentPart>
        </mc:Choice>
        <mc:Fallback>
          <p:pic>
            <p:nvPicPr>
              <p:cNvPr id="76" name="Freihand 75">
                <a:extLst>
                  <a:ext uri="{FF2B5EF4-FFF2-40B4-BE49-F238E27FC236}">
                    <a16:creationId xmlns:a16="http://schemas.microsoft.com/office/drawing/2014/main" id="{13774CD7-0A6D-E563-877F-8C778B7B14BB}"/>
                  </a:ext>
                </a:extLst>
              </p:cNvPr>
              <p:cNvPicPr/>
              <p:nvPr/>
            </p:nvPicPr>
            <p:blipFill>
              <a:blip r:embed="rId10"/>
              <a:stretch>
                <a:fillRect/>
              </a:stretch>
            </p:blipFill>
            <p:spPr>
              <a:xfrm>
                <a:off x="10030124" y="536662"/>
                <a:ext cx="1886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7" name="Freihand 76">
                <a:extLst>
                  <a:ext uri="{FF2B5EF4-FFF2-40B4-BE49-F238E27FC236}">
                    <a16:creationId xmlns:a16="http://schemas.microsoft.com/office/drawing/2014/main" id="{DBA3564B-3EF4-8293-A52C-395B6C174419}"/>
                  </a:ext>
                </a:extLst>
              </p14:cNvPr>
              <p14:cNvContentPartPr/>
              <p14:nvPr/>
            </p14:nvContentPartPr>
            <p14:xfrm>
              <a:off x="10482644" y="538102"/>
              <a:ext cx="133920" cy="137520"/>
            </p14:xfrm>
          </p:contentPart>
        </mc:Choice>
        <mc:Fallback>
          <p:pic>
            <p:nvPicPr>
              <p:cNvPr id="77" name="Freihand 76">
                <a:extLst>
                  <a:ext uri="{FF2B5EF4-FFF2-40B4-BE49-F238E27FC236}">
                    <a16:creationId xmlns:a16="http://schemas.microsoft.com/office/drawing/2014/main" id="{DBA3564B-3EF4-8293-A52C-395B6C174419}"/>
                  </a:ext>
                </a:extLst>
              </p:cNvPr>
              <p:cNvPicPr/>
              <p:nvPr/>
            </p:nvPicPr>
            <p:blipFill>
              <a:blip r:embed="rId12"/>
              <a:stretch>
                <a:fillRect/>
              </a:stretch>
            </p:blipFill>
            <p:spPr>
              <a:xfrm>
                <a:off x="10474004" y="529102"/>
                <a:ext cx="151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2" name="Freihand 71">
                <a:extLst>
                  <a:ext uri="{FF2B5EF4-FFF2-40B4-BE49-F238E27FC236}">
                    <a16:creationId xmlns:a16="http://schemas.microsoft.com/office/drawing/2014/main" id="{2D803B49-E9AD-2F56-C634-E722E5B8C9AF}"/>
                  </a:ext>
                </a:extLst>
              </p14:cNvPr>
              <p14:cNvContentPartPr/>
              <p14:nvPr/>
            </p14:nvContentPartPr>
            <p14:xfrm>
              <a:off x="439364" y="5144662"/>
              <a:ext cx="120960" cy="46080"/>
            </p14:xfrm>
          </p:contentPart>
        </mc:Choice>
        <mc:Fallback>
          <p:pic>
            <p:nvPicPr>
              <p:cNvPr id="72" name="Freihand 71">
                <a:extLst>
                  <a:ext uri="{FF2B5EF4-FFF2-40B4-BE49-F238E27FC236}">
                    <a16:creationId xmlns:a16="http://schemas.microsoft.com/office/drawing/2014/main" id="{2D803B49-E9AD-2F56-C634-E722E5B8C9AF}"/>
                  </a:ext>
                </a:extLst>
              </p:cNvPr>
              <p:cNvPicPr/>
              <p:nvPr/>
            </p:nvPicPr>
            <p:blipFill>
              <a:blip r:embed="rId14"/>
              <a:stretch>
                <a:fillRect/>
              </a:stretch>
            </p:blipFill>
            <p:spPr>
              <a:xfrm>
                <a:off x="430724" y="5136022"/>
                <a:ext cx="138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3" name="Freihand 72">
                <a:extLst>
                  <a:ext uri="{FF2B5EF4-FFF2-40B4-BE49-F238E27FC236}">
                    <a16:creationId xmlns:a16="http://schemas.microsoft.com/office/drawing/2014/main" id="{56593C2A-ABF7-708A-66CE-A7E32950A3EB}"/>
                  </a:ext>
                </a:extLst>
              </p14:cNvPr>
              <p14:cNvContentPartPr/>
              <p14:nvPr/>
            </p14:nvContentPartPr>
            <p14:xfrm>
              <a:off x="313004" y="5025502"/>
              <a:ext cx="70920" cy="191520"/>
            </p14:xfrm>
          </p:contentPart>
        </mc:Choice>
        <mc:Fallback>
          <p:pic>
            <p:nvPicPr>
              <p:cNvPr id="73" name="Freihand 72">
                <a:extLst>
                  <a:ext uri="{FF2B5EF4-FFF2-40B4-BE49-F238E27FC236}">
                    <a16:creationId xmlns:a16="http://schemas.microsoft.com/office/drawing/2014/main" id="{56593C2A-ABF7-708A-66CE-A7E32950A3EB}"/>
                  </a:ext>
                </a:extLst>
              </p:cNvPr>
              <p:cNvPicPr/>
              <p:nvPr/>
            </p:nvPicPr>
            <p:blipFill>
              <a:blip r:embed="rId16"/>
              <a:stretch>
                <a:fillRect/>
              </a:stretch>
            </p:blipFill>
            <p:spPr>
              <a:xfrm>
                <a:off x="304364" y="5016502"/>
                <a:ext cx="885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74" name="Freihand 73">
                <a:extLst>
                  <a:ext uri="{FF2B5EF4-FFF2-40B4-BE49-F238E27FC236}">
                    <a16:creationId xmlns:a16="http://schemas.microsoft.com/office/drawing/2014/main" id="{EA0CFE95-F3B2-9DBA-00E3-EF9B2B0D9900}"/>
                  </a:ext>
                </a:extLst>
              </p14:cNvPr>
              <p14:cNvContentPartPr/>
              <p14:nvPr/>
            </p14:nvContentPartPr>
            <p14:xfrm>
              <a:off x="500204" y="6458302"/>
              <a:ext cx="30600" cy="43560"/>
            </p14:xfrm>
          </p:contentPart>
        </mc:Choice>
        <mc:Fallback>
          <p:pic>
            <p:nvPicPr>
              <p:cNvPr id="74" name="Freihand 73">
                <a:extLst>
                  <a:ext uri="{FF2B5EF4-FFF2-40B4-BE49-F238E27FC236}">
                    <a16:creationId xmlns:a16="http://schemas.microsoft.com/office/drawing/2014/main" id="{EA0CFE95-F3B2-9DBA-00E3-EF9B2B0D9900}"/>
                  </a:ext>
                </a:extLst>
              </p:cNvPr>
              <p:cNvPicPr/>
              <p:nvPr/>
            </p:nvPicPr>
            <p:blipFill>
              <a:blip r:embed="rId18"/>
              <a:stretch>
                <a:fillRect/>
              </a:stretch>
            </p:blipFill>
            <p:spPr>
              <a:xfrm>
                <a:off x="491564" y="6449302"/>
                <a:ext cx="48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1" name="Freihand 80">
                <a:extLst>
                  <a:ext uri="{FF2B5EF4-FFF2-40B4-BE49-F238E27FC236}">
                    <a16:creationId xmlns:a16="http://schemas.microsoft.com/office/drawing/2014/main" id="{8CA70CDF-CE4F-2AC4-89D8-A07002380AAA}"/>
                  </a:ext>
                </a:extLst>
              </p14:cNvPr>
              <p14:cNvContentPartPr/>
              <p14:nvPr/>
            </p14:nvContentPartPr>
            <p14:xfrm>
              <a:off x="515684" y="5179582"/>
              <a:ext cx="1395720" cy="1315440"/>
            </p14:xfrm>
          </p:contentPart>
        </mc:Choice>
        <mc:Fallback>
          <p:pic>
            <p:nvPicPr>
              <p:cNvPr id="81" name="Freihand 80">
                <a:extLst>
                  <a:ext uri="{FF2B5EF4-FFF2-40B4-BE49-F238E27FC236}">
                    <a16:creationId xmlns:a16="http://schemas.microsoft.com/office/drawing/2014/main" id="{8CA70CDF-CE4F-2AC4-89D8-A07002380AAA}"/>
                  </a:ext>
                </a:extLst>
              </p:cNvPr>
              <p:cNvPicPr/>
              <p:nvPr/>
            </p:nvPicPr>
            <p:blipFill>
              <a:blip r:embed="rId20"/>
              <a:stretch>
                <a:fillRect/>
              </a:stretch>
            </p:blipFill>
            <p:spPr>
              <a:xfrm>
                <a:off x="507044" y="5170582"/>
                <a:ext cx="1413360" cy="1333080"/>
              </a:xfrm>
              <a:prstGeom prst="rect">
                <a:avLst/>
              </a:prstGeom>
            </p:spPr>
          </p:pic>
        </mc:Fallback>
      </mc:AlternateContent>
      <p:grpSp>
        <p:nvGrpSpPr>
          <p:cNvPr id="92" name="Gruppieren 91">
            <a:extLst>
              <a:ext uri="{FF2B5EF4-FFF2-40B4-BE49-F238E27FC236}">
                <a16:creationId xmlns:a16="http://schemas.microsoft.com/office/drawing/2014/main" id="{525BA725-A667-3678-9182-5358701260AD}"/>
              </a:ext>
            </a:extLst>
          </p:cNvPr>
          <p:cNvGrpSpPr/>
          <p:nvPr/>
        </p:nvGrpSpPr>
        <p:grpSpPr>
          <a:xfrm>
            <a:off x="528284" y="5607982"/>
            <a:ext cx="508680" cy="196560"/>
            <a:chOff x="528284" y="5607982"/>
            <a:chExt cx="508680" cy="196560"/>
          </a:xfrm>
        </p:grpSpPr>
        <mc:AlternateContent xmlns:mc="http://schemas.openxmlformats.org/markup-compatibility/2006">
          <mc:Choice xmlns:p14="http://schemas.microsoft.com/office/powerpoint/2010/main" Requires="p14">
            <p:contentPart p14:bwMode="auto" r:id="rId21">
              <p14:nvContentPartPr>
                <p14:cNvPr id="83" name="Freihand 82">
                  <a:extLst>
                    <a:ext uri="{FF2B5EF4-FFF2-40B4-BE49-F238E27FC236}">
                      <a16:creationId xmlns:a16="http://schemas.microsoft.com/office/drawing/2014/main" id="{B462513F-5372-2DB4-CBB3-D91F4DF41D61}"/>
                    </a:ext>
                  </a:extLst>
                </p14:cNvPr>
                <p14:cNvContentPartPr/>
                <p14:nvPr/>
              </p14:nvContentPartPr>
              <p14:xfrm>
                <a:off x="580844" y="5661262"/>
                <a:ext cx="14040" cy="143280"/>
              </p14:xfrm>
            </p:contentPart>
          </mc:Choice>
          <mc:Fallback>
            <p:pic>
              <p:nvPicPr>
                <p:cNvPr id="83" name="Freihand 82">
                  <a:extLst>
                    <a:ext uri="{FF2B5EF4-FFF2-40B4-BE49-F238E27FC236}">
                      <a16:creationId xmlns:a16="http://schemas.microsoft.com/office/drawing/2014/main" id="{B462513F-5372-2DB4-CBB3-D91F4DF41D61}"/>
                    </a:ext>
                  </a:extLst>
                </p:cNvPr>
                <p:cNvPicPr/>
                <p:nvPr/>
              </p:nvPicPr>
              <p:blipFill>
                <a:blip r:embed="rId22"/>
                <a:stretch>
                  <a:fillRect/>
                </a:stretch>
              </p:blipFill>
              <p:spPr>
                <a:xfrm>
                  <a:off x="571844" y="5652262"/>
                  <a:ext cx="31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4" name="Freihand 83">
                  <a:extLst>
                    <a:ext uri="{FF2B5EF4-FFF2-40B4-BE49-F238E27FC236}">
                      <a16:creationId xmlns:a16="http://schemas.microsoft.com/office/drawing/2014/main" id="{E5AA1309-7160-BD3F-B088-A3525A6851F6}"/>
                    </a:ext>
                  </a:extLst>
                </p14:cNvPr>
                <p14:cNvContentPartPr/>
                <p14:nvPr/>
              </p14:nvContentPartPr>
              <p14:xfrm>
                <a:off x="528284" y="5619862"/>
                <a:ext cx="82080" cy="114840"/>
              </p14:xfrm>
            </p:contentPart>
          </mc:Choice>
          <mc:Fallback>
            <p:pic>
              <p:nvPicPr>
                <p:cNvPr id="84" name="Freihand 83">
                  <a:extLst>
                    <a:ext uri="{FF2B5EF4-FFF2-40B4-BE49-F238E27FC236}">
                      <a16:creationId xmlns:a16="http://schemas.microsoft.com/office/drawing/2014/main" id="{E5AA1309-7160-BD3F-B088-A3525A6851F6}"/>
                    </a:ext>
                  </a:extLst>
                </p:cNvPr>
                <p:cNvPicPr/>
                <p:nvPr/>
              </p:nvPicPr>
              <p:blipFill>
                <a:blip r:embed="rId24"/>
                <a:stretch>
                  <a:fillRect/>
                </a:stretch>
              </p:blipFill>
              <p:spPr>
                <a:xfrm>
                  <a:off x="519284" y="5611222"/>
                  <a:ext cx="99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5" name="Freihand 84">
                  <a:extLst>
                    <a:ext uri="{FF2B5EF4-FFF2-40B4-BE49-F238E27FC236}">
                      <a16:creationId xmlns:a16="http://schemas.microsoft.com/office/drawing/2014/main" id="{CAAB798E-D3E7-D6BA-B6AE-5C082EF92022}"/>
                    </a:ext>
                  </a:extLst>
                </p14:cNvPr>
                <p14:cNvContentPartPr/>
                <p14:nvPr/>
              </p14:nvContentPartPr>
              <p14:xfrm>
                <a:off x="593084" y="5710582"/>
                <a:ext cx="77400" cy="57600"/>
              </p14:xfrm>
            </p:contentPart>
          </mc:Choice>
          <mc:Fallback>
            <p:pic>
              <p:nvPicPr>
                <p:cNvPr id="85" name="Freihand 84">
                  <a:extLst>
                    <a:ext uri="{FF2B5EF4-FFF2-40B4-BE49-F238E27FC236}">
                      <a16:creationId xmlns:a16="http://schemas.microsoft.com/office/drawing/2014/main" id="{CAAB798E-D3E7-D6BA-B6AE-5C082EF92022}"/>
                    </a:ext>
                  </a:extLst>
                </p:cNvPr>
                <p:cNvPicPr/>
                <p:nvPr/>
              </p:nvPicPr>
              <p:blipFill>
                <a:blip r:embed="rId26"/>
                <a:stretch>
                  <a:fillRect/>
                </a:stretch>
              </p:blipFill>
              <p:spPr>
                <a:xfrm>
                  <a:off x="584444" y="5701942"/>
                  <a:ext cx="95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6" name="Freihand 85">
                  <a:extLst>
                    <a:ext uri="{FF2B5EF4-FFF2-40B4-BE49-F238E27FC236}">
                      <a16:creationId xmlns:a16="http://schemas.microsoft.com/office/drawing/2014/main" id="{7FBCC785-E46B-43D7-F7AC-66EF02A3EA22}"/>
                    </a:ext>
                  </a:extLst>
                </p14:cNvPr>
                <p14:cNvContentPartPr/>
                <p14:nvPr/>
              </p14:nvContentPartPr>
              <p14:xfrm>
                <a:off x="685244" y="5681422"/>
                <a:ext cx="30240" cy="71280"/>
              </p14:xfrm>
            </p:contentPart>
          </mc:Choice>
          <mc:Fallback>
            <p:pic>
              <p:nvPicPr>
                <p:cNvPr id="86" name="Freihand 85">
                  <a:extLst>
                    <a:ext uri="{FF2B5EF4-FFF2-40B4-BE49-F238E27FC236}">
                      <a16:creationId xmlns:a16="http://schemas.microsoft.com/office/drawing/2014/main" id="{7FBCC785-E46B-43D7-F7AC-66EF02A3EA22}"/>
                    </a:ext>
                  </a:extLst>
                </p:cNvPr>
                <p:cNvPicPr/>
                <p:nvPr/>
              </p:nvPicPr>
              <p:blipFill>
                <a:blip r:embed="rId28"/>
                <a:stretch>
                  <a:fillRect/>
                </a:stretch>
              </p:blipFill>
              <p:spPr>
                <a:xfrm>
                  <a:off x="676604" y="5672422"/>
                  <a:ext cx="47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87" name="Freihand 86">
                  <a:extLst>
                    <a:ext uri="{FF2B5EF4-FFF2-40B4-BE49-F238E27FC236}">
                      <a16:creationId xmlns:a16="http://schemas.microsoft.com/office/drawing/2014/main" id="{9E29E0C3-121A-53D8-3097-3440F9630363}"/>
                    </a:ext>
                  </a:extLst>
                </p14:cNvPr>
                <p14:cNvContentPartPr/>
                <p14:nvPr/>
              </p14:nvContentPartPr>
              <p14:xfrm>
                <a:off x="707564" y="5607982"/>
                <a:ext cx="65880" cy="147600"/>
              </p14:xfrm>
            </p:contentPart>
          </mc:Choice>
          <mc:Fallback>
            <p:pic>
              <p:nvPicPr>
                <p:cNvPr id="87" name="Freihand 86">
                  <a:extLst>
                    <a:ext uri="{FF2B5EF4-FFF2-40B4-BE49-F238E27FC236}">
                      <a16:creationId xmlns:a16="http://schemas.microsoft.com/office/drawing/2014/main" id="{9E29E0C3-121A-53D8-3097-3440F9630363}"/>
                    </a:ext>
                  </a:extLst>
                </p:cNvPr>
                <p:cNvPicPr/>
                <p:nvPr/>
              </p:nvPicPr>
              <p:blipFill>
                <a:blip r:embed="rId30"/>
                <a:stretch>
                  <a:fillRect/>
                </a:stretch>
              </p:blipFill>
              <p:spPr>
                <a:xfrm>
                  <a:off x="698924" y="5599342"/>
                  <a:ext cx="83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88" name="Freihand 87">
                  <a:extLst>
                    <a:ext uri="{FF2B5EF4-FFF2-40B4-BE49-F238E27FC236}">
                      <a16:creationId xmlns:a16="http://schemas.microsoft.com/office/drawing/2014/main" id="{2EC5D398-A72D-5F70-DC13-BE10CC53F8D4}"/>
                    </a:ext>
                  </a:extLst>
                </p14:cNvPr>
                <p14:cNvContentPartPr/>
                <p14:nvPr/>
              </p14:nvContentPartPr>
              <p14:xfrm>
                <a:off x="789284" y="5675662"/>
                <a:ext cx="73800" cy="61560"/>
              </p14:xfrm>
            </p:contentPart>
          </mc:Choice>
          <mc:Fallback>
            <p:pic>
              <p:nvPicPr>
                <p:cNvPr id="88" name="Freihand 87">
                  <a:extLst>
                    <a:ext uri="{FF2B5EF4-FFF2-40B4-BE49-F238E27FC236}">
                      <a16:creationId xmlns:a16="http://schemas.microsoft.com/office/drawing/2014/main" id="{2EC5D398-A72D-5F70-DC13-BE10CC53F8D4}"/>
                    </a:ext>
                  </a:extLst>
                </p:cNvPr>
                <p:cNvPicPr/>
                <p:nvPr/>
              </p:nvPicPr>
              <p:blipFill>
                <a:blip r:embed="rId32"/>
                <a:stretch>
                  <a:fillRect/>
                </a:stretch>
              </p:blipFill>
              <p:spPr>
                <a:xfrm>
                  <a:off x="780284" y="5666662"/>
                  <a:ext cx="914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89" name="Freihand 88">
                  <a:extLst>
                    <a:ext uri="{FF2B5EF4-FFF2-40B4-BE49-F238E27FC236}">
                      <a16:creationId xmlns:a16="http://schemas.microsoft.com/office/drawing/2014/main" id="{E8030AFD-FED6-153A-7698-6264B7A3EFA8}"/>
                    </a:ext>
                  </a:extLst>
                </p14:cNvPr>
                <p14:cNvContentPartPr/>
                <p14:nvPr/>
              </p14:nvContentPartPr>
              <p14:xfrm>
                <a:off x="833564" y="5636062"/>
                <a:ext cx="2880" cy="14400"/>
              </p14:xfrm>
            </p:contentPart>
          </mc:Choice>
          <mc:Fallback>
            <p:pic>
              <p:nvPicPr>
                <p:cNvPr id="89" name="Freihand 88">
                  <a:extLst>
                    <a:ext uri="{FF2B5EF4-FFF2-40B4-BE49-F238E27FC236}">
                      <a16:creationId xmlns:a16="http://schemas.microsoft.com/office/drawing/2014/main" id="{E8030AFD-FED6-153A-7698-6264B7A3EFA8}"/>
                    </a:ext>
                  </a:extLst>
                </p:cNvPr>
                <p:cNvPicPr/>
                <p:nvPr/>
              </p:nvPicPr>
              <p:blipFill>
                <a:blip r:embed="rId34"/>
                <a:stretch>
                  <a:fillRect/>
                </a:stretch>
              </p:blipFill>
              <p:spPr>
                <a:xfrm>
                  <a:off x="824924" y="5627062"/>
                  <a:ext cx="2052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0" name="Freihand 89">
                  <a:extLst>
                    <a:ext uri="{FF2B5EF4-FFF2-40B4-BE49-F238E27FC236}">
                      <a16:creationId xmlns:a16="http://schemas.microsoft.com/office/drawing/2014/main" id="{43C99F03-F5D9-B853-E627-A6E8A56577B0}"/>
                    </a:ext>
                  </a:extLst>
                </p14:cNvPr>
                <p14:cNvContentPartPr/>
                <p14:nvPr/>
              </p14:nvContentPartPr>
              <p14:xfrm>
                <a:off x="880724" y="5672062"/>
                <a:ext cx="52560" cy="115560"/>
              </p14:xfrm>
            </p:contentPart>
          </mc:Choice>
          <mc:Fallback>
            <p:pic>
              <p:nvPicPr>
                <p:cNvPr id="90" name="Freihand 89">
                  <a:extLst>
                    <a:ext uri="{FF2B5EF4-FFF2-40B4-BE49-F238E27FC236}">
                      <a16:creationId xmlns:a16="http://schemas.microsoft.com/office/drawing/2014/main" id="{43C99F03-F5D9-B853-E627-A6E8A56577B0}"/>
                    </a:ext>
                  </a:extLst>
                </p:cNvPr>
                <p:cNvPicPr/>
                <p:nvPr/>
              </p:nvPicPr>
              <p:blipFill>
                <a:blip r:embed="rId36"/>
                <a:stretch>
                  <a:fillRect/>
                </a:stretch>
              </p:blipFill>
              <p:spPr>
                <a:xfrm>
                  <a:off x="871724" y="5663062"/>
                  <a:ext cx="702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1" name="Freihand 90">
                  <a:extLst>
                    <a:ext uri="{FF2B5EF4-FFF2-40B4-BE49-F238E27FC236}">
                      <a16:creationId xmlns:a16="http://schemas.microsoft.com/office/drawing/2014/main" id="{1A863442-5972-7657-12C7-3AE46E2C6C79}"/>
                    </a:ext>
                  </a:extLst>
                </p14:cNvPr>
                <p14:cNvContentPartPr/>
                <p14:nvPr/>
              </p14:nvContentPartPr>
              <p14:xfrm>
                <a:off x="946964" y="5698702"/>
                <a:ext cx="90000" cy="77400"/>
              </p14:xfrm>
            </p:contentPart>
          </mc:Choice>
          <mc:Fallback>
            <p:pic>
              <p:nvPicPr>
                <p:cNvPr id="91" name="Freihand 90">
                  <a:extLst>
                    <a:ext uri="{FF2B5EF4-FFF2-40B4-BE49-F238E27FC236}">
                      <a16:creationId xmlns:a16="http://schemas.microsoft.com/office/drawing/2014/main" id="{1A863442-5972-7657-12C7-3AE46E2C6C79}"/>
                    </a:ext>
                  </a:extLst>
                </p:cNvPr>
                <p:cNvPicPr/>
                <p:nvPr/>
              </p:nvPicPr>
              <p:blipFill>
                <a:blip r:embed="rId38"/>
                <a:stretch>
                  <a:fillRect/>
                </a:stretch>
              </p:blipFill>
              <p:spPr>
                <a:xfrm>
                  <a:off x="937964" y="5690062"/>
                  <a:ext cx="10764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93" name="Freihand 92">
                <a:extLst>
                  <a:ext uri="{FF2B5EF4-FFF2-40B4-BE49-F238E27FC236}">
                    <a16:creationId xmlns:a16="http://schemas.microsoft.com/office/drawing/2014/main" id="{7EC80A3D-7140-5E33-B962-48472AF00FE6}"/>
                  </a:ext>
                </a:extLst>
              </p14:cNvPr>
              <p14:cNvContentPartPr/>
              <p14:nvPr/>
            </p14:nvContentPartPr>
            <p14:xfrm>
              <a:off x="11847404" y="1857142"/>
              <a:ext cx="7560" cy="10800"/>
            </p14:xfrm>
          </p:contentPart>
        </mc:Choice>
        <mc:Fallback>
          <p:pic>
            <p:nvPicPr>
              <p:cNvPr id="93" name="Freihand 92">
                <a:extLst>
                  <a:ext uri="{FF2B5EF4-FFF2-40B4-BE49-F238E27FC236}">
                    <a16:creationId xmlns:a16="http://schemas.microsoft.com/office/drawing/2014/main" id="{7EC80A3D-7140-5E33-B962-48472AF00FE6}"/>
                  </a:ext>
                </a:extLst>
              </p:cNvPr>
              <p:cNvPicPr/>
              <p:nvPr/>
            </p:nvPicPr>
            <p:blipFill>
              <a:blip r:embed="rId40"/>
              <a:stretch>
                <a:fillRect/>
              </a:stretch>
            </p:blipFill>
            <p:spPr>
              <a:xfrm>
                <a:off x="11838404" y="1848142"/>
                <a:ext cx="25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4" name="Freihand 93">
                <a:extLst>
                  <a:ext uri="{FF2B5EF4-FFF2-40B4-BE49-F238E27FC236}">
                    <a16:creationId xmlns:a16="http://schemas.microsoft.com/office/drawing/2014/main" id="{FE72BBC2-EE65-AC45-6C30-F6B6BC095121}"/>
                  </a:ext>
                </a:extLst>
              </p14:cNvPr>
              <p14:cNvContentPartPr/>
              <p14:nvPr/>
            </p14:nvContentPartPr>
            <p14:xfrm>
              <a:off x="11198684" y="1409662"/>
              <a:ext cx="171360" cy="20160"/>
            </p14:xfrm>
          </p:contentPart>
        </mc:Choice>
        <mc:Fallback>
          <p:pic>
            <p:nvPicPr>
              <p:cNvPr id="94" name="Freihand 93">
                <a:extLst>
                  <a:ext uri="{FF2B5EF4-FFF2-40B4-BE49-F238E27FC236}">
                    <a16:creationId xmlns:a16="http://schemas.microsoft.com/office/drawing/2014/main" id="{FE72BBC2-EE65-AC45-6C30-F6B6BC095121}"/>
                  </a:ext>
                </a:extLst>
              </p:cNvPr>
              <p:cNvPicPr/>
              <p:nvPr/>
            </p:nvPicPr>
            <p:blipFill>
              <a:blip r:embed="rId42"/>
              <a:stretch>
                <a:fillRect/>
              </a:stretch>
            </p:blipFill>
            <p:spPr>
              <a:xfrm>
                <a:off x="11189684" y="1400662"/>
                <a:ext cx="189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5" name="Freihand 94">
                <a:extLst>
                  <a:ext uri="{FF2B5EF4-FFF2-40B4-BE49-F238E27FC236}">
                    <a16:creationId xmlns:a16="http://schemas.microsoft.com/office/drawing/2014/main" id="{739B3D24-3449-1613-724C-74A73A1B5578}"/>
                  </a:ext>
                </a:extLst>
              </p14:cNvPr>
              <p14:cNvContentPartPr/>
              <p14:nvPr/>
            </p14:nvContentPartPr>
            <p14:xfrm>
              <a:off x="11665244" y="1415422"/>
              <a:ext cx="107280" cy="15480"/>
            </p14:xfrm>
          </p:contentPart>
        </mc:Choice>
        <mc:Fallback>
          <p:pic>
            <p:nvPicPr>
              <p:cNvPr id="95" name="Freihand 94">
                <a:extLst>
                  <a:ext uri="{FF2B5EF4-FFF2-40B4-BE49-F238E27FC236}">
                    <a16:creationId xmlns:a16="http://schemas.microsoft.com/office/drawing/2014/main" id="{739B3D24-3449-1613-724C-74A73A1B5578}"/>
                  </a:ext>
                </a:extLst>
              </p:cNvPr>
              <p:cNvPicPr/>
              <p:nvPr/>
            </p:nvPicPr>
            <p:blipFill>
              <a:blip r:embed="rId44"/>
              <a:stretch>
                <a:fillRect/>
              </a:stretch>
            </p:blipFill>
            <p:spPr>
              <a:xfrm>
                <a:off x="11656244" y="1406422"/>
                <a:ext cx="1249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6" name="Freihand 95">
                <a:extLst>
                  <a:ext uri="{FF2B5EF4-FFF2-40B4-BE49-F238E27FC236}">
                    <a16:creationId xmlns:a16="http://schemas.microsoft.com/office/drawing/2014/main" id="{3C1904DC-4F9C-9D12-64CE-9931EAB873ED}"/>
                  </a:ext>
                </a:extLst>
              </p14:cNvPr>
              <p14:cNvContentPartPr/>
              <p14:nvPr/>
            </p14:nvContentPartPr>
            <p14:xfrm>
              <a:off x="428924" y="4175902"/>
              <a:ext cx="205920" cy="49320"/>
            </p14:xfrm>
          </p:contentPart>
        </mc:Choice>
        <mc:Fallback>
          <p:pic>
            <p:nvPicPr>
              <p:cNvPr id="96" name="Freihand 95">
                <a:extLst>
                  <a:ext uri="{FF2B5EF4-FFF2-40B4-BE49-F238E27FC236}">
                    <a16:creationId xmlns:a16="http://schemas.microsoft.com/office/drawing/2014/main" id="{3C1904DC-4F9C-9D12-64CE-9931EAB873ED}"/>
                  </a:ext>
                </a:extLst>
              </p:cNvPr>
              <p:cNvPicPr/>
              <p:nvPr/>
            </p:nvPicPr>
            <p:blipFill>
              <a:blip r:embed="rId46"/>
              <a:stretch>
                <a:fillRect/>
              </a:stretch>
            </p:blipFill>
            <p:spPr>
              <a:xfrm>
                <a:off x="420284" y="4166902"/>
                <a:ext cx="223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7" name="Freihand 96">
                <a:extLst>
                  <a:ext uri="{FF2B5EF4-FFF2-40B4-BE49-F238E27FC236}">
                    <a16:creationId xmlns:a16="http://schemas.microsoft.com/office/drawing/2014/main" id="{F4F05637-D4C0-F376-B8D1-D68B6CCAA8F1}"/>
                  </a:ext>
                </a:extLst>
              </p14:cNvPr>
              <p14:cNvContentPartPr/>
              <p14:nvPr/>
            </p14:nvContentPartPr>
            <p14:xfrm>
              <a:off x="11678924" y="535222"/>
              <a:ext cx="120240" cy="23400"/>
            </p14:xfrm>
          </p:contentPart>
        </mc:Choice>
        <mc:Fallback>
          <p:pic>
            <p:nvPicPr>
              <p:cNvPr id="97" name="Freihand 96">
                <a:extLst>
                  <a:ext uri="{FF2B5EF4-FFF2-40B4-BE49-F238E27FC236}">
                    <a16:creationId xmlns:a16="http://schemas.microsoft.com/office/drawing/2014/main" id="{F4F05637-D4C0-F376-B8D1-D68B6CCAA8F1}"/>
                  </a:ext>
                </a:extLst>
              </p:cNvPr>
              <p:cNvPicPr/>
              <p:nvPr/>
            </p:nvPicPr>
            <p:blipFill>
              <a:blip r:embed="rId48"/>
              <a:stretch>
                <a:fillRect/>
              </a:stretch>
            </p:blipFill>
            <p:spPr>
              <a:xfrm>
                <a:off x="11670284" y="526222"/>
                <a:ext cx="137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8" name="Freihand 97">
                <a:extLst>
                  <a:ext uri="{FF2B5EF4-FFF2-40B4-BE49-F238E27FC236}">
                    <a16:creationId xmlns:a16="http://schemas.microsoft.com/office/drawing/2014/main" id="{9661B80C-AD0A-AF5D-7633-3E1C26F2F09C}"/>
                  </a:ext>
                </a:extLst>
              </p14:cNvPr>
              <p14:cNvContentPartPr/>
              <p14:nvPr/>
            </p14:nvContentPartPr>
            <p14:xfrm>
              <a:off x="11231084" y="544222"/>
              <a:ext cx="95760" cy="3960"/>
            </p14:xfrm>
          </p:contentPart>
        </mc:Choice>
        <mc:Fallback>
          <p:pic>
            <p:nvPicPr>
              <p:cNvPr id="98" name="Freihand 97">
                <a:extLst>
                  <a:ext uri="{FF2B5EF4-FFF2-40B4-BE49-F238E27FC236}">
                    <a16:creationId xmlns:a16="http://schemas.microsoft.com/office/drawing/2014/main" id="{9661B80C-AD0A-AF5D-7633-3E1C26F2F09C}"/>
                  </a:ext>
                </a:extLst>
              </p:cNvPr>
              <p:cNvPicPr/>
              <p:nvPr/>
            </p:nvPicPr>
            <p:blipFill>
              <a:blip r:embed="rId50"/>
              <a:stretch>
                <a:fillRect/>
              </a:stretch>
            </p:blipFill>
            <p:spPr>
              <a:xfrm>
                <a:off x="11222444" y="535582"/>
                <a:ext cx="1134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9" name="Freihand 98">
                <a:extLst>
                  <a:ext uri="{FF2B5EF4-FFF2-40B4-BE49-F238E27FC236}">
                    <a16:creationId xmlns:a16="http://schemas.microsoft.com/office/drawing/2014/main" id="{20589316-5B2E-CF46-0F8B-8D5FEB48841D}"/>
                  </a:ext>
                </a:extLst>
              </p14:cNvPr>
              <p14:cNvContentPartPr/>
              <p14:nvPr/>
            </p14:nvContentPartPr>
            <p14:xfrm>
              <a:off x="5069684" y="6392422"/>
              <a:ext cx="33840" cy="215280"/>
            </p14:xfrm>
          </p:contentPart>
        </mc:Choice>
        <mc:Fallback>
          <p:pic>
            <p:nvPicPr>
              <p:cNvPr id="99" name="Freihand 98">
                <a:extLst>
                  <a:ext uri="{FF2B5EF4-FFF2-40B4-BE49-F238E27FC236}">
                    <a16:creationId xmlns:a16="http://schemas.microsoft.com/office/drawing/2014/main" id="{20589316-5B2E-CF46-0F8B-8D5FEB48841D}"/>
                  </a:ext>
                </a:extLst>
              </p:cNvPr>
              <p:cNvPicPr/>
              <p:nvPr/>
            </p:nvPicPr>
            <p:blipFill>
              <a:blip r:embed="rId52"/>
              <a:stretch>
                <a:fillRect/>
              </a:stretch>
            </p:blipFill>
            <p:spPr>
              <a:xfrm>
                <a:off x="5061044" y="6383422"/>
                <a:ext cx="51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0" name="Freihand 99">
                <a:extLst>
                  <a:ext uri="{FF2B5EF4-FFF2-40B4-BE49-F238E27FC236}">
                    <a16:creationId xmlns:a16="http://schemas.microsoft.com/office/drawing/2014/main" id="{C65FFA6B-AD31-226E-F327-2AF3BF59CDEF}"/>
                  </a:ext>
                </a:extLst>
              </p14:cNvPr>
              <p14:cNvContentPartPr/>
              <p14:nvPr/>
            </p14:nvContentPartPr>
            <p14:xfrm>
              <a:off x="541604" y="4212982"/>
              <a:ext cx="4577760" cy="2270880"/>
            </p14:xfrm>
          </p:contentPart>
        </mc:Choice>
        <mc:Fallback>
          <p:pic>
            <p:nvPicPr>
              <p:cNvPr id="100" name="Freihand 99">
                <a:extLst>
                  <a:ext uri="{FF2B5EF4-FFF2-40B4-BE49-F238E27FC236}">
                    <a16:creationId xmlns:a16="http://schemas.microsoft.com/office/drawing/2014/main" id="{C65FFA6B-AD31-226E-F327-2AF3BF59CDEF}"/>
                  </a:ext>
                </a:extLst>
              </p:cNvPr>
              <p:cNvPicPr/>
              <p:nvPr/>
            </p:nvPicPr>
            <p:blipFill>
              <a:blip r:embed="rId54"/>
              <a:stretch>
                <a:fillRect/>
              </a:stretch>
            </p:blipFill>
            <p:spPr>
              <a:xfrm>
                <a:off x="532604" y="4203982"/>
                <a:ext cx="4595400" cy="2288520"/>
              </a:xfrm>
              <a:prstGeom prst="rect">
                <a:avLst/>
              </a:prstGeom>
            </p:spPr>
          </p:pic>
        </mc:Fallback>
      </mc:AlternateContent>
      <p:grpSp>
        <p:nvGrpSpPr>
          <p:cNvPr id="107" name="Gruppieren 106">
            <a:extLst>
              <a:ext uri="{FF2B5EF4-FFF2-40B4-BE49-F238E27FC236}">
                <a16:creationId xmlns:a16="http://schemas.microsoft.com/office/drawing/2014/main" id="{1E3E25B9-42E9-187A-CA2B-895A10296909}"/>
              </a:ext>
            </a:extLst>
          </p:cNvPr>
          <p:cNvGrpSpPr/>
          <p:nvPr/>
        </p:nvGrpSpPr>
        <p:grpSpPr>
          <a:xfrm>
            <a:off x="3741644" y="6077062"/>
            <a:ext cx="666000" cy="235800"/>
            <a:chOff x="3741644" y="6077062"/>
            <a:chExt cx="666000" cy="235800"/>
          </a:xfrm>
        </p:grpSpPr>
        <mc:AlternateContent xmlns:mc="http://schemas.openxmlformats.org/markup-compatibility/2006">
          <mc:Choice xmlns:p14="http://schemas.microsoft.com/office/powerpoint/2010/main" Requires="p14">
            <p:contentPart p14:bwMode="auto" r:id="rId55">
              <p14:nvContentPartPr>
                <p14:cNvPr id="101" name="Freihand 100">
                  <a:extLst>
                    <a:ext uri="{FF2B5EF4-FFF2-40B4-BE49-F238E27FC236}">
                      <a16:creationId xmlns:a16="http://schemas.microsoft.com/office/drawing/2014/main" id="{2F8627B5-7FF4-3068-F7BC-7A77E3C8ED55}"/>
                    </a:ext>
                  </a:extLst>
                </p14:cNvPr>
                <p14:cNvContentPartPr/>
                <p14:nvPr/>
              </p14:nvContentPartPr>
              <p14:xfrm>
                <a:off x="3823724" y="6111262"/>
                <a:ext cx="35280" cy="160920"/>
              </p14:xfrm>
            </p:contentPart>
          </mc:Choice>
          <mc:Fallback>
            <p:pic>
              <p:nvPicPr>
                <p:cNvPr id="101" name="Freihand 100">
                  <a:extLst>
                    <a:ext uri="{FF2B5EF4-FFF2-40B4-BE49-F238E27FC236}">
                      <a16:creationId xmlns:a16="http://schemas.microsoft.com/office/drawing/2014/main" id="{2F8627B5-7FF4-3068-F7BC-7A77E3C8ED55}"/>
                    </a:ext>
                  </a:extLst>
                </p:cNvPr>
                <p:cNvPicPr/>
                <p:nvPr/>
              </p:nvPicPr>
              <p:blipFill>
                <a:blip r:embed="rId56"/>
                <a:stretch>
                  <a:fillRect/>
                </a:stretch>
              </p:blipFill>
              <p:spPr>
                <a:xfrm>
                  <a:off x="3815084" y="6102262"/>
                  <a:ext cx="52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2" name="Freihand 101">
                  <a:extLst>
                    <a:ext uri="{FF2B5EF4-FFF2-40B4-BE49-F238E27FC236}">
                      <a16:creationId xmlns:a16="http://schemas.microsoft.com/office/drawing/2014/main" id="{5F8C1A05-820A-CA84-A1D6-EA8C74374B02}"/>
                    </a:ext>
                  </a:extLst>
                </p14:cNvPr>
                <p14:cNvContentPartPr/>
                <p14:nvPr/>
              </p14:nvContentPartPr>
              <p14:xfrm>
                <a:off x="3741644" y="6077062"/>
                <a:ext cx="167400" cy="30960"/>
              </p14:xfrm>
            </p:contentPart>
          </mc:Choice>
          <mc:Fallback>
            <p:pic>
              <p:nvPicPr>
                <p:cNvPr id="102" name="Freihand 101">
                  <a:extLst>
                    <a:ext uri="{FF2B5EF4-FFF2-40B4-BE49-F238E27FC236}">
                      <a16:creationId xmlns:a16="http://schemas.microsoft.com/office/drawing/2014/main" id="{5F8C1A05-820A-CA84-A1D6-EA8C74374B02}"/>
                    </a:ext>
                  </a:extLst>
                </p:cNvPr>
                <p:cNvPicPr/>
                <p:nvPr/>
              </p:nvPicPr>
              <p:blipFill>
                <a:blip r:embed="rId58"/>
                <a:stretch>
                  <a:fillRect/>
                </a:stretch>
              </p:blipFill>
              <p:spPr>
                <a:xfrm>
                  <a:off x="3733004" y="6068062"/>
                  <a:ext cx="185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3" name="Freihand 102">
                  <a:extLst>
                    <a:ext uri="{FF2B5EF4-FFF2-40B4-BE49-F238E27FC236}">
                      <a16:creationId xmlns:a16="http://schemas.microsoft.com/office/drawing/2014/main" id="{22F10587-5AD4-3706-5924-BB8AEEC0FAAF}"/>
                    </a:ext>
                  </a:extLst>
                </p14:cNvPr>
                <p14:cNvContentPartPr/>
                <p14:nvPr/>
              </p14:nvContentPartPr>
              <p14:xfrm>
                <a:off x="3770804" y="6185062"/>
                <a:ext cx="147240" cy="31680"/>
              </p14:xfrm>
            </p:contentPart>
          </mc:Choice>
          <mc:Fallback>
            <p:pic>
              <p:nvPicPr>
                <p:cNvPr id="103" name="Freihand 102">
                  <a:extLst>
                    <a:ext uri="{FF2B5EF4-FFF2-40B4-BE49-F238E27FC236}">
                      <a16:creationId xmlns:a16="http://schemas.microsoft.com/office/drawing/2014/main" id="{22F10587-5AD4-3706-5924-BB8AEEC0FAAF}"/>
                    </a:ext>
                  </a:extLst>
                </p:cNvPr>
                <p:cNvPicPr/>
                <p:nvPr/>
              </p:nvPicPr>
              <p:blipFill>
                <a:blip r:embed="rId60"/>
                <a:stretch>
                  <a:fillRect/>
                </a:stretch>
              </p:blipFill>
              <p:spPr>
                <a:xfrm>
                  <a:off x="3761804" y="6176062"/>
                  <a:ext cx="1648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4" name="Freihand 103">
                  <a:extLst>
                    <a:ext uri="{FF2B5EF4-FFF2-40B4-BE49-F238E27FC236}">
                      <a16:creationId xmlns:a16="http://schemas.microsoft.com/office/drawing/2014/main" id="{1F420F62-132F-77B2-2D83-B9A574E00642}"/>
                    </a:ext>
                  </a:extLst>
                </p14:cNvPr>
                <p14:cNvContentPartPr/>
                <p14:nvPr/>
              </p14:nvContentPartPr>
              <p14:xfrm>
                <a:off x="3950084" y="6154462"/>
                <a:ext cx="131400" cy="86400"/>
              </p14:xfrm>
            </p:contentPart>
          </mc:Choice>
          <mc:Fallback>
            <p:pic>
              <p:nvPicPr>
                <p:cNvPr id="104" name="Freihand 103">
                  <a:extLst>
                    <a:ext uri="{FF2B5EF4-FFF2-40B4-BE49-F238E27FC236}">
                      <a16:creationId xmlns:a16="http://schemas.microsoft.com/office/drawing/2014/main" id="{1F420F62-132F-77B2-2D83-B9A574E00642}"/>
                    </a:ext>
                  </a:extLst>
                </p:cNvPr>
                <p:cNvPicPr/>
                <p:nvPr/>
              </p:nvPicPr>
              <p:blipFill>
                <a:blip r:embed="rId62"/>
                <a:stretch>
                  <a:fillRect/>
                </a:stretch>
              </p:blipFill>
              <p:spPr>
                <a:xfrm>
                  <a:off x="3941444" y="6145462"/>
                  <a:ext cx="1490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5" name="Freihand 104">
                  <a:extLst>
                    <a:ext uri="{FF2B5EF4-FFF2-40B4-BE49-F238E27FC236}">
                      <a16:creationId xmlns:a16="http://schemas.microsoft.com/office/drawing/2014/main" id="{94C97FEC-827E-3AE4-C740-D79EA801A365}"/>
                    </a:ext>
                  </a:extLst>
                </p14:cNvPr>
                <p14:cNvContentPartPr/>
                <p14:nvPr/>
              </p14:nvContentPartPr>
              <p14:xfrm>
                <a:off x="4110644" y="6077062"/>
                <a:ext cx="83520" cy="139680"/>
              </p14:xfrm>
            </p:contentPart>
          </mc:Choice>
          <mc:Fallback>
            <p:pic>
              <p:nvPicPr>
                <p:cNvPr id="105" name="Freihand 104">
                  <a:extLst>
                    <a:ext uri="{FF2B5EF4-FFF2-40B4-BE49-F238E27FC236}">
                      <a16:creationId xmlns:a16="http://schemas.microsoft.com/office/drawing/2014/main" id="{94C97FEC-827E-3AE4-C740-D79EA801A365}"/>
                    </a:ext>
                  </a:extLst>
                </p:cNvPr>
                <p:cNvPicPr/>
                <p:nvPr/>
              </p:nvPicPr>
              <p:blipFill>
                <a:blip r:embed="rId64"/>
                <a:stretch>
                  <a:fillRect/>
                </a:stretch>
              </p:blipFill>
              <p:spPr>
                <a:xfrm>
                  <a:off x="4102004" y="6068062"/>
                  <a:ext cx="101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06" name="Freihand 105">
                  <a:extLst>
                    <a:ext uri="{FF2B5EF4-FFF2-40B4-BE49-F238E27FC236}">
                      <a16:creationId xmlns:a16="http://schemas.microsoft.com/office/drawing/2014/main" id="{5D61B18D-396B-C6EB-7395-CB3D9D466476}"/>
                    </a:ext>
                  </a:extLst>
                </p14:cNvPr>
                <p14:cNvContentPartPr/>
                <p14:nvPr/>
              </p14:nvContentPartPr>
              <p14:xfrm>
                <a:off x="4215764" y="6149062"/>
                <a:ext cx="191880" cy="163800"/>
              </p14:xfrm>
            </p:contentPart>
          </mc:Choice>
          <mc:Fallback>
            <p:pic>
              <p:nvPicPr>
                <p:cNvPr id="106" name="Freihand 105">
                  <a:extLst>
                    <a:ext uri="{FF2B5EF4-FFF2-40B4-BE49-F238E27FC236}">
                      <a16:creationId xmlns:a16="http://schemas.microsoft.com/office/drawing/2014/main" id="{5D61B18D-396B-C6EB-7395-CB3D9D466476}"/>
                    </a:ext>
                  </a:extLst>
                </p:cNvPr>
                <p:cNvPicPr/>
                <p:nvPr/>
              </p:nvPicPr>
              <p:blipFill>
                <a:blip r:embed="rId66"/>
                <a:stretch>
                  <a:fillRect/>
                </a:stretch>
              </p:blipFill>
              <p:spPr>
                <a:xfrm>
                  <a:off x="4206764" y="6140062"/>
                  <a:ext cx="209520" cy="18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7">
            <p14:nvContentPartPr>
              <p14:cNvPr id="108" name="Freihand 107">
                <a:extLst>
                  <a:ext uri="{FF2B5EF4-FFF2-40B4-BE49-F238E27FC236}">
                    <a16:creationId xmlns:a16="http://schemas.microsoft.com/office/drawing/2014/main" id="{3090E9A6-F6EE-1610-E7D7-0AC5815D4BF6}"/>
                  </a:ext>
                </a:extLst>
              </p14:cNvPr>
              <p14:cNvContentPartPr/>
              <p14:nvPr/>
            </p14:nvContentPartPr>
            <p14:xfrm>
              <a:off x="11692604" y="1964782"/>
              <a:ext cx="47880" cy="49320"/>
            </p14:xfrm>
          </p:contentPart>
        </mc:Choice>
        <mc:Fallback>
          <p:pic>
            <p:nvPicPr>
              <p:cNvPr id="108" name="Freihand 107">
                <a:extLst>
                  <a:ext uri="{FF2B5EF4-FFF2-40B4-BE49-F238E27FC236}">
                    <a16:creationId xmlns:a16="http://schemas.microsoft.com/office/drawing/2014/main" id="{3090E9A6-F6EE-1610-E7D7-0AC5815D4BF6}"/>
                  </a:ext>
                </a:extLst>
              </p:cNvPr>
              <p:cNvPicPr/>
              <p:nvPr/>
            </p:nvPicPr>
            <p:blipFill>
              <a:blip r:embed="rId68"/>
              <a:stretch>
                <a:fillRect/>
              </a:stretch>
            </p:blipFill>
            <p:spPr>
              <a:xfrm>
                <a:off x="11683604" y="1956142"/>
                <a:ext cx="655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09" name="Freihand 108">
                <a:extLst>
                  <a:ext uri="{FF2B5EF4-FFF2-40B4-BE49-F238E27FC236}">
                    <a16:creationId xmlns:a16="http://schemas.microsoft.com/office/drawing/2014/main" id="{7450726B-3072-509C-D85B-D19E48D223CD}"/>
                  </a:ext>
                </a:extLst>
              </p14:cNvPr>
              <p14:cNvContentPartPr/>
              <p14:nvPr/>
            </p14:nvContentPartPr>
            <p14:xfrm>
              <a:off x="437564" y="4075462"/>
              <a:ext cx="137880" cy="231480"/>
            </p14:xfrm>
          </p:contentPart>
        </mc:Choice>
        <mc:Fallback>
          <p:pic>
            <p:nvPicPr>
              <p:cNvPr id="109" name="Freihand 108">
                <a:extLst>
                  <a:ext uri="{FF2B5EF4-FFF2-40B4-BE49-F238E27FC236}">
                    <a16:creationId xmlns:a16="http://schemas.microsoft.com/office/drawing/2014/main" id="{7450726B-3072-509C-D85B-D19E48D223CD}"/>
                  </a:ext>
                </a:extLst>
              </p:cNvPr>
              <p:cNvPicPr/>
              <p:nvPr/>
            </p:nvPicPr>
            <p:blipFill>
              <a:blip r:embed="rId70"/>
              <a:stretch>
                <a:fillRect/>
              </a:stretch>
            </p:blipFill>
            <p:spPr>
              <a:xfrm>
                <a:off x="428924" y="4066462"/>
                <a:ext cx="15552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04" name="Freihand 203">
                <a:extLst>
                  <a:ext uri="{FF2B5EF4-FFF2-40B4-BE49-F238E27FC236}">
                    <a16:creationId xmlns:a16="http://schemas.microsoft.com/office/drawing/2014/main" id="{043DC3AA-CB21-AED6-7F0E-A587341E4287}"/>
                  </a:ext>
                </a:extLst>
              </p14:cNvPr>
              <p14:cNvContentPartPr/>
              <p14:nvPr/>
            </p14:nvContentPartPr>
            <p14:xfrm>
              <a:off x="10552124" y="2848222"/>
              <a:ext cx="176400" cy="242280"/>
            </p14:xfrm>
          </p:contentPart>
        </mc:Choice>
        <mc:Fallback>
          <p:pic>
            <p:nvPicPr>
              <p:cNvPr id="204" name="Freihand 203">
                <a:extLst>
                  <a:ext uri="{FF2B5EF4-FFF2-40B4-BE49-F238E27FC236}">
                    <a16:creationId xmlns:a16="http://schemas.microsoft.com/office/drawing/2014/main" id="{043DC3AA-CB21-AED6-7F0E-A587341E4287}"/>
                  </a:ext>
                </a:extLst>
              </p:cNvPr>
              <p:cNvPicPr/>
              <p:nvPr/>
            </p:nvPicPr>
            <p:blipFill>
              <a:blip r:embed="rId72"/>
              <a:stretch>
                <a:fillRect/>
              </a:stretch>
            </p:blipFill>
            <p:spPr>
              <a:xfrm>
                <a:off x="10543484" y="2839222"/>
                <a:ext cx="1940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18" name="Freihand 217">
                <a:extLst>
                  <a:ext uri="{FF2B5EF4-FFF2-40B4-BE49-F238E27FC236}">
                    <a16:creationId xmlns:a16="http://schemas.microsoft.com/office/drawing/2014/main" id="{F6A0E510-5C0A-09F9-CDA7-CEEF15D92A79}"/>
                  </a:ext>
                </a:extLst>
              </p14:cNvPr>
              <p14:cNvContentPartPr/>
              <p14:nvPr/>
            </p14:nvContentPartPr>
            <p14:xfrm>
              <a:off x="208964" y="4947742"/>
              <a:ext cx="176400" cy="347760"/>
            </p14:xfrm>
          </p:contentPart>
        </mc:Choice>
        <mc:Fallback>
          <p:pic>
            <p:nvPicPr>
              <p:cNvPr id="218" name="Freihand 217">
                <a:extLst>
                  <a:ext uri="{FF2B5EF4-FFF2-40B4-BE49-F238E27FC236}">
                    <a16:creationId xmlns:a16="http://schemas.microsoft.com/office/drawing/2014/main" id="{F6A0E510-5C0A-09F9-CDA7-CEEF15D92A79}"/>
                  </a:ext>
                </a:extLst>
              </p:cNvPr>
              <p:cNvPicPr/>
              <p:nvPr/>
            </p:nvPicPr>
            <p:blipFill>
              <a:blip r:embed="rId74"/>
              <a:stretch>
                <a:fillRect/>
              </a:stretch>
            </p:blipFill>
            <p:spPr>
              <a:xfrm>
                <a:off x="200324" y="4939102"/>
                <a:ext cx="19404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44" name="Freihand 243">
                <a:extLst>
                  <a:ext uri="{FF2B5EF4-FFF2-40B4-BE49-F238E27FC236}">
                    <a16:creationId xmlns:a16="http://schemas.microsoft.com/office/drawing/2014/main" id="{95C5B17D-A4DE-DF6C-4A1D-F64E03C2C0A8}"/>
                  </a:ext>
                </a:extLst>
              </p14:cNvPr>
              <p14:cNvContentPartPr/>
              <p14:nvPr/>
            </p14:nvContentPartPr>
            <p14:xfrm>
              <a:off x="578684" y="3097342"/>
              <a:ext cx="4578120" cy="2113920"/>
            </p14:xfrm>
          </p:contentPart>
        </mc:Choice>
        <mc:Fallback>
          <p:pic>
            <p:nvPicPr>
              <p:cNvPr id="244" name="Freihand 243">
                <a:extLst>
                  <a:ext uri="{FF2B5EF4-FFF2-40B4-BE49-F238E27FC236}">
                    <a16:creationId xmlns:a16="http://schemas.microsoft.com/office/drawing/2014/main" id="{95C5B17D-A4DE-DF6C-4A1D-F64E03C2C0A8}"/>
                  </a:ext>
                </a:extLst>
              </p:cNvPr>
              <p:cNvPicPr/>
              <p:nvPr/>
            </p:nvPicPr>
            <p:blipFill>
              <a:blip r:embed="rId76"/>
              <a:stretch>
                <a:fillRect/>
              </a:stretch>
            </p:blipFill>
            <p:spPr>
              <a:xfrm>
                <a:off x="569684" y="3088702"/>
                <a:ext cx="4595760" cy="2131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45" name="Freihand 244">
                <a:extLst>
                  <a:ext uri="{FF2B5EF4-FFF2-40B4-BE49-F238E27FC236}">
                    <a16:creationId xmlns:a16="http://schemas.microsoft.com/office/drawing/2014/main" id="{2C20DB75-FB94-8CDD-B6BF-AC7BEE2FF2B6}"/>
                  </a:ext>
                </a:extLst>
              </p14:cNvPr>
              <p14:cNvContentPartPr/>
              <p14:nvPr/>
            </p14:nvContentPartPr>
            <p14:xfrm>
              <a:off x="1766324" y="5817142"/>
              <a:ext cx="3749760" cy="47520"/>
            </p14:xfrm>
          </p:contentPart>
        </mc:Choice>
        <mc:Fallback>
          <p:pic>
            <p:nvPicPr>
              <p:cNvPr id="245" name="Freihand 244">
                <a:extLst>
                  <a:ext uri="{FF2B5EF4-FFF2-40B4-BE49-F238E27FC236}">
                    <a16:creationId xmlns:a16="http://schemas.microsoft.com/office/drawing/2014/main" id="{2C20DB75-FB94-8CDD-B6BF-AC7BEE2FF2B6}"/>
                  </a:ext>
                </a:extLst>
              </p:cNvPr>
              <p:cNvPicPr/>
              <p:nvPr/>
            </p:nvPicPr>
            <p:blipFill>
              <a:blip r:embed="rId78"/>
              <a:stretch>
                <a:fillRect/>
              </a:stretch>
            </p:blipFill>
            <p:spPr>
              <a:xfrm>
                <a:off x="1757324" y="5808142"/>
                <a:ext cx="37674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46" name="Freihand 245">
                <a:extLst>
                  <a:ext uri="{FF2B5EF4-FFF2-40B4-BE49-F238E27FC236}">
                    <a16:creationId xmlns:a16="http://schemas.microsoft.com/office/drawing/2014/main" id="{7CD73C88-683B-3D76-5EB7-E8F73AFDEC69}"/>
                  </a:ext>
                </a:extLst>
              </p14:cNvPr>
              <p14:cNvContentPartPr/>
              <p14:nvPr/>
            </p14:nvContentPartPr>
            <p14:xfrm>
              <a:off x="6706604" y="6420142"/>
              <a:ext cx="30600" cy="219600"/>
            </p14:xfrm>
          </p:contentPart>
        </mc:Choice>
        <mc:Fallback>
          <p:pic>
            <p:nvPicPr>
              <p:cNvPr id="246" name="Freihand 245">
                <a:extLst>
                  <a:ext uri="{FF2B5EF4-FFF2-40B4-BE49-F238E27FC236}">
                    <a16:creationId xmlns:a16="http://schemas.microsoft.com/office/drawing/2014/main" id="{7CD73C88-683B-3D76-5EB7-E8F73AFDEC69}"/>
                  </a:ext>
                </a:extLst>
              </p:cNvPr>
              <p:cNvPicPr/>
              <p:nvPr/>
            </p:nvPicPr>
            <p:blipFill>
              <a:blip r:embed="rId80"/>
              <a:stretch>
                <a:fillRect/>
              </a:stretch>
            </p:blipFill>
            <p:spPr>
              <a:xfrm>
                <a:off x="6697604" y="6411142"/>
                <a:ext cx="48240" cy="237240"/>
              </a:xfrm>
              <a:prstGeom prst="rect">
                <a:avLst/>
              </a:prstGeom>
            </p:spPr>
          </p:pic>
        </mc:Fallback>
      </mc:AlternateContent>
      <p:grpSp>
        <p:nvGrpSpPr>
          <p:cNvPr id="254" name="Gruppieren 253">
            <a:extLst>
              <a:ext uri="{FF2B5EF4-FFF2-40B4-BE49-F238E27FC236}">
                <a16:creationId xmlns:a16="http://schemas.microsoft.com/office/drawing/2014/main" id="{B8A79162-AEEF-7D75-2874-E917D4010F10}"/>
              </a:ext>
            </a:extLst>
          </p:cNvPr>
          <p:cNvGrpSpPr/>
          <p:nvPr/>
        </p:nvGrpSpPr>
        <p:grpSpPr>
          <a:xfrm>
            <a:off x="1714844" y="5244382"/>
            <a:ext cx="5015880" cy="1559160"/>
            <a:chOff x="1714844" y="5244382"/>
            <a:chExt cx="5015880" cy="1559160"/>
          </a:xfrm>
        </p:grpSpPr>
        <mc:AlternateContent xmlns:mc="http://schemas.openxmlformats.org/markup-compatibility/2006">
          <mc:Choice xmlns:p14="http://schemas.microsoft.com/office/powerpoint/2010/main" Requires="p14">
            <p:contentPart p14:bwMode="auto" r:id="rId81">
              <p14:nvContentPartPr>
                <p14:cNvPr id="78" name="Freihand 77">
                  <a:extLst>
                    <a:ext uri="{FF2B5EF4-FFF2-40B4-BE49-F238E27FC236}">
                      <a16:creationId xmlns:a16="http://schemas.microsoft.com/office/drawing/2014/main" id="{A9B0549C-C12C-8717-7BDC-A22E6C02D20A}"/>
                    </a:ext>
                  </a:extLst>
                </p14:cNvPr>
                <p14:cNvContentPartPr/>
                <p14:nvPr/>
              </p14:nvContentPartPr>
              <p14:xfrm>
                <a:off x="1868204" y="6396022"/>
                <a:ext cx="20160" cy="163080"/>
              </p14:xfrm>
            </p:contentPart>
          </mc:Choice>
          <mc:Fallback>
            <p:pic>
              <p:nvPicPr>
                <p:cNvPr id="78" name="Freihand 77">
                  <a:extLst>
                    <a:ext uri="{FF2B5EF4-FFF2-40B4-BE49-F238E27FC236}">
                      <a16:creationId xmlns:a16="http://schemas.microsoft.com/office/drawing/2014/main" id="{A9B0549C-C12C-8717-7BDC-A22E6C02D20A}"/>
                    </a:ext>
                  </a:extLst>
                </p:cNvPr>
                <p:cNvPicPr/>
                <p:nvPr/>
              </p:nvPicPr>
              <p:blipFill>
                <a:blip r:embed="rId82"/>
                <a:stretch>
                  <a:fillRect/>
                </a:stretch>
              </p:blipFill>
              <p:spPr>
                <a:xfrm>
                  <a:off x="1859564" y="6387382"/>
                  <a:ext cx="37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9" name="Freihand 78">
                  <a:extLst>
                    <a:ext uri="{FF2B5EF4-FFF2-40B4-BE49-F238E27FC236}">
                      <a16:creationId xmlns:a16="http://schemas.microsoft.com/office/drawing/2014/main" id="{2C1A913B-8A35-2855-33C0-E1A814CBD2DF}"/>
                    </a:ext>
                  </a:extLst>
                </p14:cNvPr>
                <p14:cNvContentPartPr/>
                <p14:nvPr/>
              </p14:nvContentPartPr>
              <p14:xfrm>
                <a:off x="1714844" y="6557662"/>
                <a:ext cx="112320" cy="158400"/>
              </p14:xfrm>
            </p:contentPart>
          </mc:Choice>
          <mc:Fallback>
            <p:pic>
              <p:nvPicPr>
                <p:cNvPr id="79" name="Freihand 78">
                  <a:extLst>
                    <a:ext uri="{FF2B5EF4-FFF2-40B4-BE49-F238E27FC236}">
                      <a16:creationId xmlns:a16="http://schemas.microsoft.com/office/drawing/2014/main" id="{2C1A913B-8A35-2855-33C0-E1A814CBD2DF}"/>
                    </a:ext>
                  </a:extLst>
                </p:cNvPr>
                <p:cNvPicPr/>
                <p:nvPr/>
              </p:nvPicPr>
              <p:blipFill>
                <a:blip r:embed="rId84"/>
                <a:stretch>
                  <a:fillRect/>
                </a:stretch>
              </p:blipFill>
              <p:spPr>
                <a:xfrm>
                  <a:off x="1706204" y="6549022"/>
                  <a:ext cx="129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47" name="Freihand 246">
                  <a:extLst>
                    <a:ext uri="{FF2B5EF4-FFF2-40B4-BE49-F238E27FC236}">
                      <a16:creationId xmlns:a16="http://schemas.microsoft.com/office/drawing/2014/main" id="{51A8082A-9F87-2A9B-6728-2146B7479DA9}"/>
                    </a:ext>
                  </a:extLst>
                </p14:cNvPr>
                <p14:cNvContentPartPr/>
                <p14:nvPr/>
              </p14:nvContentPartPr>
              <p14:xfrm>
                <a:off x="6701924" y="6362542"/>
                <a:ext cx="28800" cy="301320"/>
              </p14:xfrm>
            </p:contentPart>
          </mc:Choice>
          <mc:Fallback>
            <p:pic>
              <p:nvPicPr>
                <p:cNvPr id="247" name="Freihand 246">
                  <a:extLst>
                    <a:ext uri="{FF2B5EF4-FFF2-40B4-BE49-F238E27FC236}">
                      <a16:creationId xmlns:a16="http://schemas.microsoft.com/office/drawing/2014/main" id="{51A8082A-9F87-2A9B-6728-2146B7479DA9}"/>
                    </a:ext>
                  </a:extLst>
                </p:cNvPr>
                <p:cNvPicPr/>
                <p:nvPr/>
              </p:nvPicPr>
              <p:blipFill>
                <a:blip r:embed="rId86"/>
                <a:stretch>
                  <a:fillRect/>
                </a:stretch>
              </p:blipFill>
              <p:spPr>
                <a:xfrm>
                  <a:off x="6693284" y="6353542"/>
                  <a:ext cx="464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48" name="Freihand 247">
                  <a:extLst>
                    <a:ext uri="{FF2B5EF4-FFF2-40B4-BE49-F238E27FC236}">
                      <a16:creationId xmlns:a16="http://schemas.microsoft.com/office/drawing/2014/main" id="{A335F899-2437-1643-CAF4-4E861E71D941}"/>
                    </a:ext>
                  </a:extLst>
                </p14:cNvPr>
                <p14:cNvContentPartPr/>
                <p14:nvPr/>
              </p14:nvContentPartPr>
              <p14:xfrm>
                <a:off x="6447764" y="6602662"/>
                <a:ext cx="120600" cy="200880"/>
              </p14:xfrm>
            </p:contentPart>
          </mc:Choice>
          <mc:Fallback>
            <p:pic>
              <p:nvPicPr>
                <p:cNvPr id="248" name="Freihand 247">
                  <a:extLst>
                    <a:ext uri="{FF2B5EF4-FFF2-40B4-BE49-F238E27FC236}">
                      <a16:creationId xmlns:a16="http://schemas.microsoft.com/office/drawing/2014/main" id="{A335F899-2437-1643-CAF4-4E861E71D941}"/>
                    </a:ext>
                  </a:extLst>
                </p:cNvPr>
                <p:cNvPicPr/>
                <p:nvPr/>
              </p:nvPicPr>
              <p:blipFill>
                <a:blip r:embed="rId88"/>
                <a:stretch>
                  <a:fillRect/>
                </a:stretch>
              </p:blipFill>
              <p:spPr>
                <a:xfrm>
                  <a:off x="6439124" y="6593662"/>
                  <a:ext cx="138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49" name="Freihand 248">
                  <a:extLst>
                    <a:ext uri="{FF2B5EF4-FFF2-40B4-BE49-F238E27FC236}">
                      <a16:creationId xmlns:a16="http://schemas.microsoft.com/office/drawing/2014/main" id="{B457CEB3-742B-A4CA-CCFC-32DAB47B8B20}"/>
                    </a:ext>
                  </a:extLst>
                </p14:cNvPr>
                <p14:cNvContentPartPr/>
                <p14:nvPr/>
              </p14:nvContentPartPr>
              <p14:xfrm>
                <a:off x="6628844" y="6570262"/>
                <a:ext cx="75600" cy="204840"/>
              </p14:xfrm>
            </p:contentPart>
          </mc:Choice>
          <mc:Fallback>
            <p:pic>
              <p:nvPicPr>
                <p:cNvPr id="249" name="Freihand 248">
                  <a:extLst>
                    <a:ext uri="{FF2B5EF4-FFF2-40B4-BE49-F238E27FC236}">
                      <a16:creationId xmlns:a16="http://schemas.microsoft.com/office/drawing/2014/main" id="{B457CEB3-742B-A4CA-CCFC-32DAB47B8B20}"/>
                    </a:ext>
                  </a:extLst>
                </p:cNvPr>
                <p:cNvPicPr/>
                <p:nvPr/>
              </p:nvPicPr>
              <p:blipFill>
                <a:blip r:embed="rId90"/>
                <a:stretch>
                  <a:fillRect/>
                </a:stretch>
              </p:blipFill>
              <p:spPr>
                <a:xfrm>
                  <a:off x="6619844" y="6561622"/>
                  <a:ext cx="932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51" name="Freihand 250">
                  <a:extLst>
                    <a:ext uri="{FF2B5EF4-FFF2-40B4-BE49-F238E27FC236}">
                      <a16:creationId xmlns:a16="http://schemas.microsoft.com/office/drawing/2014/main" id="{B9A8DE8D-9D70-46A5-970E-EEA2EC782775}"/>
                    </a:ext>
                  </a:extLst>
                </p14:cNvPr>
                <p14:cNvContentPartPr/>
                <p14:nvPr/>
              </p14:nvContentPartPr>
              <p14:xfrm>
                <a:off x="1802684" y="5786542"/>
                <a:ext cx="3795840" cy="72000"/>
              </p14:xfrm>
            </p:contentPart>
          </mc:Choice>
          <mc:Fallback>
            <p:pic>
              <p:nvPicPr>
                <p:cNvPr id="251" name="Freihand 250">
                  <a:extLst>
                    <a:ext uri="{FF2B5EF4-FFF2-40B4-BE49-F238E27FC236}">
                      <a16:creationId xmlns:a16="http://schemas.microsoft.com/office/drawing/2014/main" id="{B9A8DE8D-9D70-46A5-970E-EEA2EC782775}"/>
                    </a:ext>
                  </a:extLst>
                </p:cNvPr>
                <p:cNvPicPr/>
                <p:nvPr/>
              </p:nvPicPr>
              <p:blipFill>
                <a:blip r:embed="rId92"/>
                <a:stretch>
                  <a:fillRect/>
                </a:stretch>
              </p:blipFill>
              <p:spPr>
                <a:xfrm>
                  <a:off x="1794044" y="5777542"/>
                  <a:ext cx="3813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52" name="Freihand 251">
                  <a:extLst>
                    <a:ext uri="{FF2B5EF4-FFF2-40B4-BE49-F238E27FC236}">
                      <a16:creationId xmlns:a16="http://schemas.microsoft.com/office/drawing/2014/main" id="{DDE5D943-DEDA-C331-40C6-01962A9B0115}"/>
                    </a:ext>
                  </a:extLst>
                </p14:cNvPr>
                <p14:cNvContentPartPr/>
                <p14:nvPr/>
              </p14:nvContentPartPr>
              <p14:xfrm>
                <a:off x="5419604" y="5696182"/>
                <a:ext cx="302400" cy="267840"/>
              </p14:xfrm>
            </p:contentPart>
          </mc:Choice>
          <mc:Fallback>
            <p:pic>
              <p:nvPicPr>
                <p:cNvPr id="252" name="Freihand 251">
                  <a:extLst>
                    <a:ext uri="{FF2B5EF4-FFF2-40B4-BE49-F238E27FC236}">
                      <a16:creationId xmlns:a16="http://schemas.microsoft.com/office/drawing/2014/main" id="{DDE5D943-DEDA-C331-40C6-01962A9B0115}"/>
                    </a:ext>
                  </a:extLst>
                </p:cNvPr>
                <p:cNvPicPr/>
                <p:nvPr/>
              </p:nvPicPr>
              <p:blipFill>
                <a:blip r:embed="rId94"/>
                <a:stretch>
                  <a:fillRect/>
                </a:stretch>
              </p:blipFill>
              <p:spPr>
                <a:xfrm>
                  <a:off x="5410964" y="5687182"/>
                  <a:ext cx="3200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53" name="Freihand 252">
                  <a:extLst>
                    <a:ext uri="{FF2B5EF4-FFF2-40B4-BE49-F238E27FC236}">
                      <a16:creationId xmlns:a16="http://schemas.microsoft.com/office/drawing/2014/main" id="{534097F1-BA40-93B3-6201-CCDC3EBB9053}"/>
                    </a:ext>
                  </a:extLst>
                </p14:cNvPr>
                <p14:cNvContentPartPr/>
                <p14:nvPr/>
              </p14:nvContentPartPr>
              <p14:xfrm>
                <a:off x="5192804" y="5244382"/>
                <a:ext cx="1475280" cy="1303920"/>
              </p14:xfrm>
            </p:contentPart>
          </mc:Choice>
          <mc:Fallback>
            <p:pic>
              <p:nvPicPr>
                <p:cNvPr id="253" name="Freihand 252">
                  <a:extLst>
                    <a:ext uri="{FF2B5EF4-FFF2-40B4-BE49-F238E27FC236}">
                      <a16:creationId xmlns:a16="http://schemas.microsoft.com/office/drawing/2014/main" id="{534097F1-BA40-93B3-6201-CCDC3EBB9053}"/>
                    </a:ext>
                  </a:extLst>
                </p:cNvPr>
                <p:cNvPicPr/>
                <p:nvPr/>
              </p:nvPicPr>
              <p:blipFill>
                <a:blip r:embed="rId96"/>
                <a:stretch>
                  <a:fillRect/>
                </a:stretch>
              </p:blipFill>
              <p:spPr>
                <a:xfrm>
                  <a:off x="5183804" y="5235742"/>
                  <a:ext cx="1492920" cy="132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282" name="Freihand 281">
                <a:extLst>
                  <a:ext uri="{FF2B5EF4-FFF2-40B4-BE49-F238E27FC236}">
                    <a16:creationId xmlns:a16="http://schemas.microsoft.com/office/drawing/2014/main" id="{D63FCBB6-2813-7E2E-DAE0-EAF04369032B}"/>
                  </a:ext>
                </a:extLst>
              </p14:cNvPr>
              <p14:cNvContentPartPr/>
              <p14:nvPr/>
            </p14:nvContentPartPr>
            <p14:xfrm>
              <a:off x="10522244" y="2225422"/>
              <a:ext cx="682920" cy="281160"/>
            </p14:xfrm>
          </p:contentPart>
        </mc:Choice>
        <mc:Fallback>
          <p:pic>
            <p:nvPicPr>
              <p:cNvPr id="282" name="Freihand 281">
                <a:extLst>
                  <a:ext uri="{FF2B5EF4-FFF2-40B4-BE49-F238E27FC236}">
                    <a16:creationId xmlns:a16="http://schemas.microsoft.com/office/drawing/2014/main" id="{D63FCBB6-2813-7E2E-DAE0-EAF04369032B}"/>
                  </a:ext>
                </a:extLst>
              </p:cNvPr>
              <p:cNvPicPr/>
              <p:nvPr/>
            </p:nvPicPr>
            <p:blipFill>
              <a:blip r:embed="rId98"/>
              <a:stretch>
                <a:fillRect/>
              </a:stretch>
            </p:blipFill>
            <p:spPr>
              <a:xfrm>
                <a:off x="10513604" y="2216422"/>
                <a:ext cx="7005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13" name="Freihand 312">
                <a:extLst>
                  <a:ext uri="{FF2B5EF4-FFF2-40B4-BE49-F238E27FC236}">
                    <a16:creationId xmlns:a16="http://schemas.microsoft.com/office/drawing/2014/main" id="{16024C57-3A4B-DE97-2937-DDBD53464F8F}"/>
                  </a:ext>
                </a:extLst>
              </p14:cNvPr>
              <p14:cNvContentPartPr/>
              <p14:nvPr/>
            </p14:nvContentPartPr>
            <p14:xfrm>
              <a:off x="10573004" y="3133342"/>
              <a:ext cx="525960" cy="59040"/>
            </p14:xfrm>
          </p:contentPart>
        </mc:Choice>
        <mc:Fallback>
          <p:pic>
            <p:nvPicPr>
              <p:cNvPr id="313" name="Freihand 312">
                <a:extLst>
                  <a:ext uri="{FF2B5EF4-FFF2-40B4-BE49-F238E27FC236}">
                    <a16:creationId xmlns:a16="http://schemas.microsoft.com/office/drawing/2014/main" id="{16024C57-3A4B-DE97-2937-DDBD53464F8F}"/>
                  </a:ext>
                </a:extLst>
              </p:cNvPr>
              <p:cNvPicPr/>
              <p:nvPr/>
            </p:nvPicPr>
            <p:blipFill>
              <a:blip r:embed="rId100"/>
              <a:stretch>
                <a:fillRect/>
              </a:stretch>
            </p:blipFill>
            <p:spPr>
              <a:xfrm>
                <a:off x="10564364" y="3124702"/>
                <a:ext cx="5436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15" name="Freihand 314">
                <a:extLst>
                  <a:ext uri="{FF2B5EF4-FFF2-40B4-BE49-F238E27FC236}">
                    <a16:creationId xmlns:a16="http://schemas.microsoft.com/office/drawing/2014/main" id="{95F80040-EC39-CE54-04E4-A3ECEA34ED37}"/>
                  </a:ext>
                </a:extLst>
              </p14:cNvPr>
              <p14:cNvContentPartPr/>
              <p14:nvPr/>
            </p14:nvContentPartPr>
            <p14:xfrm>
              <a:off x="5117204" y="5157622"/>
              <a:ext cx="88560" cy="99360"/>
            </p14:xfrm>
          </p:contentPart>
        </mc:Choice>
        <mc:Fallback>
          <p:pic>
            <p:nvPicPr>
              <p:cNvPr id="315" name="Freihand 314">
                <a:extLst>
                  <a:ext uri="{FF2B5EF4-FFF2-40B4-BE49-F238E27FC236}">
                    <a16:creationId xmlns:a16="http://schemas.microsoft.com/office/drawing/2014/main" id="{95F80040-EC39-CE54-04E4-A3ECEA34ED37}"/>
                  </a:ext>
                </a:extLst>
              </p:cNvPr>
              <p:cNvPicPr/>
              <p:nvPr/>
            </p:nvPicPr>
            <p:blipFill>
              <a:blip r:embed="rId102"/>
              <a:stretch>
                <a:fillRect/>
              </a:stretch>
            </p:blipFill>
            <p:spPr>
              <a:xfrm>
                <a:off x="5108564" y="5148622"/>
                <a:ext cx="106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16" name="Freihand 315">
                <a:extLst>
                  <a:ext uri="{FF2B5EF4-FFF2-40B4-BE49-F238E27FC236}">
                    <a16:creationId xmlns:a16="http://schemas.microsoft.com/office/drawing/2014/main" id="{63E7B6B0-CB59-20A9-1769-B7BBBF1F2B02}"/>
                  </a:ext>
                </a:extLst>
              </p14:cNvPr>
              <p14:cNvContentPartPr/>
              <p14:nvPr/>
            </p14:nvContentPartPr>
            <p14:xfrm>
              <a:off x="9557804" y="3056302"/>
              <a:ext cx="1218960" cy="982080"/>
            </p14:xfrm>
          </p:contentPart>
        </mc:Choice>
        <mc:Fallback>
          <p:pic>
            <p:nvPicPr>
              <p:cNvPr id="316" name="Freihand 315">
                <a:extLst>
                  <a:ext uri="{FF2B5EF4-FFF2-40B4-BE49-F238E27FC236}">
                    <a16:creationId xmlns:a16="http://schemas.microsoft.com/office/drawing/2014/main" id="{63E7B6B0-CB59-20A9-1769-B7BBBF1F2B02}"/>
                  </a:ext>
                </a:extLst>
              </p:cNvPr>
              <p:cNvPicPr/>
              <p:nvPr/>
            </p:nvPicPr>
            <p:blipFill>
              <a:blip r:embed="rId104"/>
              <a:stretch>
                <a:fillRect/>
              </a:stretch>
            </p:blipFill>
            <p:spPr>
              <a:xfrm>
                <a:off x="9549164" y="3047302"/>
                <a:ext cx="1236600" cy="999720"/>
              </a:xfrm>
              <a:prstGeom prst="rect">
                <a:avLst/>
              </a:prstGeom>
            </p:spPr>
          </p:pic>
        </mc:Fallback>
      </mc:AlternateContent>
      <p:grpSp>
        <p:nvGrpSpPr>
          <p:cNvPr id="507" name="Gruppieren 506">
            <a:extLst>
              <a:ext uri="{FF2B5EF4-FFF2-40B4-BE49-F238E27FC236}">
                <a16:creationId xmlns:a16="http://schemas.microsoft.com/office/drawing/2014/main" id="{888572E1-BA35-BB2F-FB6D-AF10274DC53C}"/>
              </a:ext>
            </a:extLst>
          </p:cNvPr>
          <p:cNvGrpSpPr/>
          <p:nvPr/>
        </p:nvGrpSpPr>
        <p:grpSpPr>
          <a:xfrm>
            <a:off x="108524" y="49582"/>
            <a:ext cx="12006360" cy="6791400"/>
            <a:chOff x="108524" y="49582"/>
            <a:chExt cx="12006360" cy="6791400"/>
          </a:xfrm>
        </p:grpSpPr>
        <mc:AlternateContent xmlns:mc="http://schemas.openxmlformats.org/markup-compatibility/2006">
          <mc:Choice xmlns:p14="http://schemas.microsoft.com/office/powerpoint/2010/main" Requires="p14">
            <p:contentPart p14:bwMode="auto" r:id="rId105">
              <p14:nvContentPartPr>
                <p14:cNvPr id="5" name="Freihand 4">
                  <a:extLst>
                    <a:ext uri="{FF2B5EF4-FFF2-40B4-BE49-F238E27FC236}">
                      <a16:creationId xmlns:a16="http://schemas.microsoft.com/office/drawing/2014/main" id="{41DAFB36-9672-DCE2-ABBA-2ABC912BA405}"/>
                    </a:ext>
                  </a:extLst>
                </p14:cNvPr>
                <p14:cNvContentPartPr/>
                <p14:nvPr/>
              </p14:nvContentPartPr>
              <p14:xfrm>
                <a:off x="421724" y="1307062"/>
                <a:ext cx="21600" cy="36720"/>
              </p14:xfrm>
            </p:contentPart>
          </mc:Choice>
          <mc:Fallback>
            <p:pic>
              <p:nvPicPr>
                <p:cNvPr id="5" name="Freihand 4">
                  <a:extLst>
                    <a:ext uri="{FF2B5EF4-FFF2-40B4-BE49-F238E27FC236}">
                      <a16:creationId xmlns:a16="http://schemas.microsoft.com/office/drawing/2014/main" id="{41DAFB36-9672-DCE2-ABBA-2ABC912BA405}"/>
                    </a:ext>
                  </a:extLst>
                </p:cNvPr>
                <p:cNvPicPr/>
                <p:nvPr/>
              </p:nvPicPr>
              <p:blipFill>
                <a:blip r:embed="rId106"/>
                <a:stretch>
                  <a:fillRect/>
                </a:stretch>
              </p:blipFill>
              <p:spPr>
                <a:xfrm>
                  <a:off x="413084" y="1298422"/>
                  <a:ext cx="39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 name="Freihand 5">
                  <a:extLst>
                    <a:ext uri="{FF2B5EF4-FFF2-40B4-BE49-F238E27FC236}">
                      <a16:creationId xmlns:a16="http://schemas.microsoft.com/office/drawing/2014/main" id="{7D343FBB-7A38-442B-02B6-A6BC4E1416A3}"/>
                    </a:ext>
                  </a:extLst>
                </p14:cNvPr>
                <p14:cNvContentPartPr/>
                <p14:nvPr/>
              </p14:nvContentPartPr>
              <p14:xfrm>
                <a:off x="282044" y="134182"/>
                <a:ext cx="15120" cy="190800"/>
              </p14:xfrm>
            </p:contentPart>
          </mc:Choice>
          <mc:Fallback>
            <p:pic>
              <p:nvPicPr>
                <p:cNvPr id="6" name="Freihand 5">
                  <a:extLst>
                    <a:ext uri="{FF2B5EF4-FFF2-40B4-BE49-F238E27FC236}">
                      <a16:creationId xmlns:a16="http://schemas.microsoft.com/office/drawing/2014/main" id="{7D343FBB-7A38-442B-02B6-A6BC4E1416A3}"/>
                    </a:ext>
                  </a:extLst>
                </p:cNvPr>
                <p:cNvPicPr/>
                <p:nvPr/>
              </p:nvPicPr>
              <p:blipFill>
                <a:blip r:embed="rId108"/>
                <a:stretch>
                  <a:fillRect/>
                </a:stretch>
              </p:blipFill>
              <p:spPr>
                <a:xfrm>
                  <a:off x="273404" y="125182"/>
                  <a:ext cx="32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 name="Freihand 6">
                  <a:extLst>
                    <a:ext uri="{FF2B5EF4-FFF2-40B4-BE49-F238E27FC236}">
                      <a16:creationId xmlns:a16="http://schemas.microsoft.com/office/drawing/2014/main" id="{2A2240FE-D041-97A2-46BC-E3B5744B7FB9}"/>
                    </a:ext>
                  </a:extLst>
                </p14:cNvPr>
                <p14:cNvContentPartPr/>
                <p14:nvPr/>
              </p14:nvContentPartPr>
              <p14:xfrm>
                <a:off x="155684" y="93862"/>
                <a:ext cx="218160" cy="46800"/>
              </p14:xfrm>
            </p:contentPart>
          </mc:Choice>
          <mc:Fallback>
            <p:pic>
              <p:nvPicPr>
                <p:cNvPr id="7" name="Freihand 6">
                  <a:extLst>
                    <a:ext uri="{FF2B5EF4-FFF2-40B4-BE49-F238E27FC236}">
                      <a16:creationId xmlns:a16="http://schemas.microsoft.com/office/drawing/2014/main" id="{2A2240FE-D041-97A2-46BC-E3B5744B7FB9}"/>
                    </a:ext>
                  </a:extLst>
                </p:cNvPr>
                <p:cNvPicPr/>
                <p:nvPr/>
              </p:nvPicPr>
              <p:blipFill>
                <a:blip r:embed="rId110"/>
                <a:stretch>
                  <a:fillRect/>
                </a:stretch>
              </p:blipFill>
              <p:spPr>
                <a:xfrm>
                  <a:off x="146684" y="85222"/>
                  <a:ext cx="235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 name="Freihand 7">
                  <a:extLst>
                    <a:ext uri="{FF2B5EF4-FFF2-40B4-BE49-F238E27FC236}">
                      <a16:creationId xmlns:a16="http://schemas.microsoft.com/office/drawing/2014/main" id="{9A297FA8-EF5F-A198-0C2E-02C0E86BB472}"/>
                    </a:ext>
                  </a:extLst>
                </p14:cNvPr>
                <p14:cNvContentPartPr/>
                <p14:nvPr/>
              </p14:nvContentPartPr>
              <p14:xfrm>
                <a:off x="383564" y="205462"/>
                <a:ext cx="138240" cy="80640"/>
              </p14:xfrm>
            </p:contentPart>
          </mc:Choice>
          <mc:Fallback>
            <p:pic>
              <p:nvPicPr>
                <p:cNvPr id="8" name="Freihand 7">
                  <a:extLst>
                    <a:ext uri="{FF2B5EF4-FFF2-40B4-BE49-F238E27FC236}">
                      <a16:creationId xmlns:a16="http://schemas.microsoft.com/office/drawing/2014/main" id="{9A297FA8-EF5F-A198-0C2E-02C0E86BB472}"/>
                    </a:ext>
                  </a:extLst>
                </p:cNvPr>
                <p:cNvPicPr/>
                <p:nvPr/>
              </p:nvPicPr>
              <p:blipFill>
                <a:blip r:embed="rId112"/>
                <a:stretch>
                  <a:fillRect/>
                </a:stretch>
              </p:blipFill>
              <p:spPr>
                <a:xfrm>
                  <a:off x="374924" y="196462"/>
                  <a:ext cx="1558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 name="Freihand 8">
                  <a:extLst>
                    <a:ext uri="{FF2B5EF4-FFF2-40B4-BE49-F238E27FC236}">
                      <a16:creationId xmlns:a16="http://schemas.microsoft.com/office/drawing/2014/main" id="{87F68473-EA83-26CE-69A0-C60083DE8484}"/>
                    </a:ext>
                  </a:extLst>
                </p14:cNvPr>
                <p14:cNvContentPartPr/>
                <p14:nvPr/>
              </p14:nvContentPartPr>
              <p14:xfrm>
                <a:off x="535844" y="213022"/>
                <a:ext cx="174600" cy="56520"/>
              </p14:xfrm>
            </p:contentPart>
          </mc:Choice>
          <mc:Fallback>
            <p:pic>
              <p:nvPicPr>
                <p:cNvPr id="9" name="Freihand 8">
                  <a:extLst>
                    <a:ext uri="{FF2B5EF4-FFF2-40B4-BE49-F238E27FC236}">
                      <a16:creationId xmlns:a16="http://schemas.microsoft.com/office/drawing/2014/main" id="{87F68473-EA83-26CE-69A0-C60083DE8484}"/>
                    </a:ext>
                  </a:extLst>
                </p:cNvPr>
                <p:cNvPicPr/>
                <p:nvPr/>
              </p:nvPicPr>
              <p:blipFill>
                <a:blip r:embed="rId114"/>
                <a:stretch>
                  <a:fillRect/>
                </a:stretch>
              </p:blipFill>
              <p:spPr>
                <a:xfrm>
                  <a:off x="527204" y="204382"/>
                  <a:ext cx="192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 name="Freihand 10">
                  <a:extLst>
                    <a:ext uri="{FF2B5EF4-FFF2-40B4-BE49-F238E27FC236}">
                      <a16:creationId xmlns:a16="http://schemas.microsoft.com/office/drawing/2014/main" id="{FE220AD1-994D-FE13-8BF3-A034940063FC}"/>
                    </a:ext>
                  </a:extLst>
                </p14:cNvPr>
                <p14:cNvContentPartPr/>
                <p14:nvPr/>
              </p14:nvContentPartPr>
              <p14:xfrm>
                <a:off x="770924" y="211222"/>
                <a:ext cx="55440" cy="79200"/>
              </p14:xfrm>
            </p:contentPart>
          </mc:Choice>
          <mc:Fallback>
            <p:pic>
              <p:nvPicPr>
                <p:cNvPr id="11" name="Freihand 10">
                  <a:extLst>
                    <a:ext uri="{FF2B5EF4-FFF2-40B4-BE49-F238E27FC236}">
                      <a16:creationId xmlns:a16="http://schemas.microsoft.com/office/drawing/2014/main" id="{FE220AD1-994D-FE13-8BF3-A034940063FC}"/>
                    </a:ext>
                  </a:extLst>
                </p:cNvPr>
                <p:cNvPicPr/>
                <p:nvPr/>
              </p:nvPicPr>
              <p:blipFill>
                <a:blip r:embed="rId116"/>
                <a:stretch>
                  <a:fillRect/>
                </a:stretch>
              </p:blipFill>
              <p:spPr>
                <a:xfrm>
                  <a:off x="761924" y="202222"/>
                  <a:ext cx="730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 name="Freihand 11">
                  <a:extLst>
                    <a:ext uri="{FF2B5EF4-FFF2-40B4-BE49-F238E27FC236}">
                      <a16:creationId xmlns:a16="http://schemas.microsoft.com/office/drawing/2014/main" id="{52F23598-8C50-BC57-2A95-226282AC9813}"/>
                    </a:ext>
                  </a:extLst>
                </p14:cNvPr>
                <p14:cNvContentPartPr/>
                <p14:nvPr/>
              </p14:nvContentPartPr>
              <p14:xfrm>
                <a:off x="886844" y="72622"/>
                <a:ext cx="125640" cy="274320"/>
              </p14:xfrm>
            </p:contentPart>
          </mc:Choice>
          <mc:Fallback>
            <p:pic>
              <p:nvPicPr>
                <p:cNvPr id="12" name="Freihand 11">
                  <a:extLst>
                    <a:ext uri="{FF2B5EF4-FFF2-40B4-BE49-F238E27FC236}">
                      <a16:creationId xmlns:a16="http://schemas.microsoft.com/office/drawing/2014/main" id="{52F23598-8C50-BC57-2A95-226282AC9813}"/>
                    </a:ext>
                  </a:extLst>
                </p:cNvPr>
                <p:cNvPicPr/>
                <p:nvPr/>
              </p:nvPicPr>
              <p:blipFill>
                <a:blip r:embed="rId118"/>
                <a:stretch>
                  <a:fillRect/>
                </a:stretch>
              </p:blipFill>
              <p:spPr>
                <a:xfrm>
                  <a:off x="878204" y="63982"/>
                  <a:ext cx="1432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 name="Freihand 12">
                  <a:extLst>
                    <a:ext uri="{FF2B5EF4-FFF2-40B4-BE49-F238E27FC236}">
                      <a16:creationId xmlns:a16="http://schemas.microsoft.com/office/drawing/2014/main" id="{261267DA-FC74-AD1D-80D5-A8309C0AD38C}"/>
                    </a:ext>
                  </a:extLst>
                </p14:cNvPr>
                <p14:cNvContentPartPr/>
                <p14:nvPr/>
              </p14:nvContentPartPr>
              <p14:xfrm>
                <a:off x="1016444" y="185302"/>
                <a:ext cx="477360" cy="91080"/>
              </p14:xfrm>
            </p:contentPart>
          </mc:Choice>
          <mc:Fallback>
            <p:pic>
              <p:nvPicPr>
                <p:cNvPr id="13" name="Freihand 12">
                  <a:extLst>
                    <a:ext uri="{FF2B5EF4-FFF2-40B4-BE49-F238E27FC236}">
                      <a16:creationId xmlns:a16="http://schemas.microsoft.com/office/drawing/2014/main" id="{261267DA-FC74-AD1D-80D5-A8309C0AD38C}"/>
                    </a:ext>
                  </a:extLst>
                </p:cNvPr>
                <p:cNvPicPr/>
                <p:nvPr/>
              </p:nvPicPr>
              <p:blipFill>
                <a:blip r:embed="rId120"/>
                <a:stretch>
                  <a:fillRect/>
                </a:stretch>
              </p:blipFill>
              <p:spPr>
                <a:xfrm>
                  <a:off x="1007804" y="176302"/>
                  <a:ext cx="495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 name="Freihand 13">
                  <a:extLst>
                    <a:ext uri="{FF2B5EF4-FFF2-40B4-BE49-F238E27FC236}">
                      <a16:creationId xmlns:a16="http://schemas.microsoft.com/office/drawing/2014/main" id="{85B519E2-07FE-AE6A-FC88-6C983BA120DE}"/>
                    </a:ext>
                  </a:extLst>
                </p14:cNvPr>
                <p14:cNvContentPartPr/>
                <p14:nvPr/>
              </p14:nvContentPartPr>
              <p14:xfrm>
                <a:off x="1524044" y="120502"/>
                <a:ext cx="342360" cy="143280"/>
              </p14:xfrm>
            </p:contentPart>
          </mc:Choice>
          <mc:Fallback>
            <p:pic>
              <p:nvPicPr>
                <p:cNvPr id="14" name="Freihand 13">
                  <a:extLst>
                    <a:ext uri="{FF2B5EF4-FFF2-40B4-BE49-F238E27FC236}">
                      <a16:creationId xmlns:a16="http://schemas.microsoft.com/office/drawing/2014/main" id="{85B519E2-07FE-AE6A-FC88-6C983BA120DE}"/>
                    </a:ext>
                  </a:extLst>
                </p:cNvPr>
                <p:cNvPicPr/>
                <p:nvPr/>
              </p:nvPicPr>
              <p:blipFill>
                <a:blip r:embed="rId122"/>
                <a:stretch>
                  <a:fillRect/>
                </a:stretch>
              </p:blipFill>
              <p:spPr>
                <a:xfrm>
                  <a:off x="1515404" y="111502"/>
                  <a:ext cx="3600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5" name="Freihand 14">
                  <a:extLst>
                    <a:ext uri="{FF2B5EF4-FFF2-40B4-BE49-F238E27FC236}">
                      <a16:creationId xmlns:a16="http://schemas.microsoft.com/office/drawing/2014/main" id="{145D2509-651E-BE7B-72C0-183EF5DF4A12}"/>
                    </a:ext>
                  </a:extLst>
                </p14:cNvPr>
                <p14:cNvContentPartPr/>
                <p14:nvPr/>
              </p14:nvContentPartPr>
              <p14:xfrm>
                <a:off x="1817444" y="110422"/>
                <a:ext cx="38880" cy="7920"/>
              </p14:xfrm>
            </p:contentPart>
          </mc:Choice>
          <mc:Fallback>
            <p:pic>
              <p:nvPicPr>
                <p:cNvPr id="15" name="Freihand 14">
                  <a:extLst>
                    <a:ext uri="{FF2B5EF4-FFF2-40B4-BE49-F238E27FC236}">
                      <a16:creationId xmlns:a16="http://schemas.microsoft.com/office/drawing/2014/main" id="{145D2509-651E-BE7B-72C0-183EF5DF4A12}"/>
                    </a:ext>
                  </a:extLst>
                </p:cNvPr>
                <p:cNvPicPr/>
                <p:nvPr/>
              </p:nvPicPr>
              <p:blipFill>
                <a:blip r:embed="rId124"/>
                <a:stretch>
                  <a:fillRect/>
                </a:stretch>
              </p:blipFill>
              <p:spPr>
                <a:xfrm>
                  <a:off x="1808804" y="101782"/>
                  <a:ext cx="56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6" name="Freihand 15">
                  <a:extLst>
                    <a:ext uri="{FF2B5EF4-FFF2-40B4-BE49-F238E27FC236}">
                      <a16:creationId xmlns:a16="http://schemas.microsoft.com/office/drawing/2014/main" id="{E6AF528D-3106-1A74-6CF0-D4F665FEE940}"/>
                    </a:ext>
                  </a:extLst>
                </p14:cNvPr>
                <p14:cNvContentPartPr/>
                <p14:nvPr/>
              </p14:nvContentPartPr>
              <p14:xfrm>
                <a:off x="1918244" y="193942"/>
                <a:ext cx="140400" cy="39960"/>
              </p14:xfrm>
            </p:contentPart>
          </mc:Choice>
          <mc:Fallback>
            <p:pic>
              <p:nvPicPr>
                <p:cNvPr id="16" name="Freihand 15">
                  <a:extLst>
                    <a:ext uri="{FF2B5EF4-FFF2-40B4-BE49-F238E27FC236}">
                      <a16:creationId xmlns:a16="http://schemas.microsoft.com/office/drawing/2014/main" id="{E6AF528D-3106-1A74-6CF0-D4F665FEE940}"/>
                    </a:ext>
                  </a:extLst>
                </p:cNvPr>
                <p:cNvPicPr/>
                <p:nvPr/>
              </p:nvPicPr>
              <p:blipFill>
                <a:blip r:embed="rId126"/>
                <a:stretch>
                  <a:fillRect/>
                </a:stretch>
              </p:blipFill>
              <p:spPr>
                <a:xfrm>
                  <a:off x="1909244" y="185302"/>
                  <a:ext cx="1580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8" name="Freihand 17">
                  <a:extLst>
                    <a:ext uri="{FF2B5EF4-FFF2-40B4-BE49-F238E27FC236}">
                      <a16:creationId xmlns:a16="http://schemas.microsoft.com/office/drawing/2014/main" id="{D0F71F09-7651-63C6-8F94-30F77E401AEF}"/>
                    </a:ext>
                  </a:extLst>
                </p14:cNvPr>
                <p14:cNvContentPartPr/>
                <p14:nvPr/>
              </p14:nvContentPartPr>
              <p14:xfrm>
                <a:off x="2106524" y="183862"/>
                <a:ext cx="67680" cy="83880"/>
              </p14:xfrm>
            </p:contentPart>
          </mc:Choice>
          <mc:Fallback>
            <p:pic>
              <p:nvPicPr>
                <p:cNvPr id="18" name="Freihand 17">
                  <a:extLst>
                    <a:ext uri="{FF2B5EF4-FFF2-40B4-BE49-F238E27FC236}">
                      <a16:creationId xmlns:a16="http://schemas.microsoft.com/office/drawing/2014/main" id="{D0F71F09-7651-63C6-8F94-30F77E401AEF}"/>
                    </a:ext>
                  </a:extLst>
                </p:cNvPr>
                <p:cNvPicPr/>
                <p:nvPr/>
              </p:nvPicPr>
              <p:blipFill>
                <a:blip r:embed="rId128"/>
                <a:stretch>
                  <a:fillRect/>
                </a:stretch>
              </p:blipFill>
              <p:spPr>
                <a:xfrm>
                  <a:off x="2097884" y="174862"/>
                  <a:ext cx="85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9" name="Freihand 18">
                  <a:extLst>
                    <a:ext uri="{FF2B5EF4-FFF2-40B4-BE49-F238E27FC236}">
                      <a16:creationId xmlns:a16="http://schemas.microsoft.com/office/drawing/2014/main" id="{6BCD80E3-631F-1DC9-9489-D3CD4A4B93F3}"/>
                    </a:ext>
                  </a:extLst>
                </p14:cNvPr>
                <p14:cNvContentPartPr/>
                <p14:nvPr/>
              </p14:nvContentPartPr>
              <p14:xfrm>
                <a:off x="2235404" y="49582"/>
                <a:ext cx="131400" cy="214200"/>
              </p14:xfrm>
            </p:contentPart>
          </mc:Choice>
          <mc:Fallback>
            <p:pic>
              <p:nvPicPr>
                <p:cNvPr id="19" name="Freihand 18">
                  <a:extLst>
                    <a:ext uri="{FF2B5EF4-FFF2-40B4-BE49-F238E27FC236}">
                      <a16:creationId xmlns:a16="http://schemas.microsoft.com/office/drawing/2014/main" id="{6BCD80E3-631F-1DC9-9489-D3CD4A4B93F3}"/>
                    </a:ext>
                  </a:extLst>
                </p:cNvPr>
                <p:cNvPicPr/>
                <p:nvPr/>
              </p:nvPicPr>
              <p:blipFill>
                <a:blip r:embed="rId130"/>
                <a:stretch>
                  <a:fillRect/>
                </a:stretch>
              </p:blipFill>
              <p:spPr>
                <a:xfrm>
                  <a:off x="2226764" y="40582"/>
                  <a:ext cx="1490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0" name="Freihand 19">
                  <a:extLst>
                    <a:ext uri="{FF2B5EF4-FFF2-40B4-BE49-F238E27FC236}">
                      <a16:creationId xmlns:a16="http://schemas.microsoft.com/office/drawing/2014/main" id="{50C695ED-5C75-5781-3F48-1ECF2550C7CD}"/>
                    </a:ext>
                  </a:extLst>
                </p14:cNvPr>
                <p14:cNvContentPartPr/>
                <p14:nvPr/>
              </p14:nvContentPartPr>
              <p14:xfrm>
                <a:off x="2296964" y="174502"/>
                <a:ext cx="252720" cy="113760"/>
              </p14:xfrm>
            </p:contentPart>
          </mc:Choice>
          <mc:Fallback>
            <p:pic>
              <p:nvPicPr>
                <p:cNvPr id="20" name="Freihand 19">
                  <a:extLst>
                    <a:ext uri="{FF2B5EF4-FFF2-40B4-BE49-F238E27FC236}">
                      <a16:creationId xmlns:a16="http://schemas.microsoft.com/office/drawing/2014/main" id="{50C695ED-5C75-5781-3F48-1ECF2550C7CD}"/>
                    </a:ext>
                  </a:extLst>
                </p:cNvPr>
                <p:cNvPicPr/>
                <p:nvPr/>
              </p:nvPicPr>
              <p:blipFill>
                <a:blip r:embed="rId132"/>
                <a:stretch>
                  <a:fillRect/>
                </a:stretch>
              </p:blipFill>
              <p:spPr>
                <a:xfrm>
                  <a:off x="2287964" y="165862"/>
                  <a:ext cx="2703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1" name="Freihand 20">
                  <a:extLst>
                    <a:ext uri="{FF2B5EF4-FFF2-40B4-BE49-F238E27FC236}">
                      <a16:creationId xmlns:a16="http://schemas.microsoft.com/office/drawing/2014/main" id="{541F7D78-2CD2-312F-1646-9287FF2F1D89}"/>
                    </a:ext>
                  </a:extLst>
                </p14:cNvPr>
                <p14:cNvContentPartPr/>
                <p14:nvPr/>
              </p14:nvContentPartPr>
              <p14:xfrm>
                <a:off x="2600444" y="139942"/>
                <a:ext cx="529560" cy="139680"/>
              </p14:xfrm>
            </p:contentPart>
          </mc:Choice>
          <mc:Fallback>
            <p:pic>
              <p:nvPicPr>
                <p:cNvPr id="21" name="Freihand 20">
                  <a:extLst>
                    <a:ext uri="{FF2B5EF4-FFF2-40B4-BE49-F238E27FC236}">
                      <a16:creationId xmlns:a16="http://schemas.microsoft.com/office/drawing/2014/main" id="{541F7D78-2CD2-312F-1646-9287FF2F1D89}"/>
                    </a:ext>
                  </a:extLst>
                </p:cNvPr>
                <p:cNvPicPr/>
                <p:nvPr/>
              </p:nvPicPr>
              <p:blipFill>
                <a:blip r:embed="rId134"/>
                <a:stretch>
                  <a:fillRect/>
                </a:stretch>
              </p:blipFill>
              <p:spPr>
                <a:xfrm>
                  <a:off x="2591444" y="130942"/>
                  <a:ext cx="5472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3" name="Freihand 22">
                  <a:extLst>
                    <a:ext uri="{FF2B5EF4-FFF2-40B4-BE49-F238E27FC236}">
                      <a16:creationId xmlns:a16="http://schemas.microsoft.com/office/drawing/2014/main" id="{A8CE6136-755D-A9B0-643B-C96C0C683AE1}"/>
                    </a:ext>
                  </a:extLst>
                </p14:cNvPr>
                <p14:cNvContentPartPr/>
                <p14:nvPr/>
              </p14:nvContentPartPr>
              <p14:xfrm>
                <a:off x="461684" y="1097902"/>
                <a:ext cx="100440" cy="5463000"/>
              </p14:xfrm>
            </p:contentPart>
          </mc:Choice>
          <mc:Fallback>
            <p:pic>
              <p:nvPicPr>
                <p:cNvPr id="23" name="Freihand 22">
                  <a:extLst>
                    <a:ext uri="{FF2B5EF4-FFF2-40B4-BE49-F238E27FC236}">
                      <a16:creationId xmlns:a16="http://schemas.microsoft.com/office/drawing/2014/main" id="{A8CE6136-755D-A9B0-643B-C96C0C683AE1}"/>
                    </a:ext>
                  </a:extLst>
                </p:cNvPr>
                <p:cNvPicPr/>
                <p:nvPr/>
              </p:nvPicPr>
              <p:blipFill>
                <a:blip r:embed="rId136"/>
                <a:stretch>
                  <a:fillRect/>
                </a:stretch>
              </p:blipFill>
              <p:spPr>
                <a:xfrm>
                  <a:off x="453044" y="1088902"/>
                  <a:ext cx="118080" cy="5480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4" name="Freihand 23">
                  <a:extLst>
                    <a:ext uri="{FF2B5EF4-FFF2-40B4-BE49-F238E27FC236}">
                      <a16:creationId xmlns:a16="http://schemas.microsoft.com/office/drawing/2014/main" id="{A27CC422-F854-CDAA-0639-0B40C1B6E1A6}"/>
                    </a:ext>
                  </a:extLst>
                </p14:cNvPr>
                <p14:cNvContentPartPr/>
                <p14:nvPr/>
              </p14:nvContentPartPr>
              <p14:xfrm>
                <a:off x="381044" y="6462622"/>
                <a:ext cx="8032320" cy="89640"/>
              </p14:xfrm>
            </p:contentPart>
          </mc:Choice>
          <mc:Fallback>
            <p:pic>
              <p:nvPicPr>
                <p:cNvPr id="24" name="Freihand 23">
                  <a:extLst>
                    <a:ext uri="{FF2B5EF4-FFF2-40B4-BE49-F238E27FC236}">
                      <a16:creationId xmlns:a16="http://schemas.microsoft.com/office/drawing/2014/main" id="{A27CC422-F854-CDAA-0639-0B40C1B6E1A6}"/>
                    </a:ext>
                  </a:extLst>
                </p:cNvPr>
                <p:cNvPicPr/>
                <p:nvPr/>
              </p:nvPicPr>
              <p:blipFill>
                <a:blip r:embed="rId138"/>
                <a:stretch>
                  <a:fillRect/>
                </a:stretch>
              </p:blipFill>
              <p:spPr>
                <a:xfrm>
                  <a:off x="372404" y="6453622"/>
                  <a:ext cx="8049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5" name="Freihand 24">
                  <a:extLst>
                    <a:ext uri="{FF2B5EF4-FFF2-40B4-BE49-F238E27FC236}">
                      <a16:creationId xmlns:a16="http://schemas.microsoft.com/office/drawing/2014/main" id="{7F80742E-9E4F-1505-F8DB-FF707E59DC10}"/>
                    </a:ext>
                  </a:extLst>
                </p14:cNvPr>
                <p14:cNvContentPartPr/>
                <p14:nvPr/>
              </p14:nvContentPartPr>
              <p14:xfrm>
                <a:off x="8398604" y="6421942"/>
                <a:ext cx="161280" cy="230400"/>
              </p14:xfrm>
            </p:contentPart>
          </mc:Choice>
          <mc:Fallback>
            <p:pic>
              <p:nvPicPr>
                <p:cNvPr id="25" name="Freihand 24">
                  <a:extLst>
                    <a:ext uri="{FF2B5EF4-FFF2-40B4-BE49-F238E27FC236}">
                      <a16:creationId xmlns:a16="http://schemas.microsoft.com/office/drawing/2014/main" id="{7F80742E-9E4F-1505-F8DB-FF707E59DC10}"/>
                    </a:ext>
                  </a:extLst>
                </p:cNvPr>
                <p:cNvPicPr/>
                <p:nvPr/>
              </p:nvPicPr>
              <p:blipFill>
                <a:blip r:embed="rId140"/>
                <a:stretch>
                  <a:fillRect/>
                </a:stretch>
              </p:blipFill>
              <p:spPr>
                <a:xfrm>
                  <a:off x="8389604" y="6412942"/>
                  <a:ext cx="1789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6" name="Freihand 25">
                  <a:extLst>
                    <a:ext uri="{FF2B5EF4-FFF2-40B4-BE49-F238E27FC236}">
                      <a16:creationId xmlns:a16="http://schemas.microsoft.com/office/drawing/2014/main" id="{71E8D3D8-6ED1-9960-E5B8-E1B68CAB759B}"/>
                    </a:ext>
                  </a:extLst>
                </p14:cNvPr>
                <p14:cNvContentPartPr/>
                <p14:nvPr/>
              </p14:nvContentPartPr>
              <p14:xfrm>
                <a:off x="332444" y="883342"/>
                <a:ext cx="265680" cy="311760"/>
              </p14:xfrm>
            </p:contentPart>
          </mc:Choice>
          <mc:Fallback>
            <p:pic>
              <p:nvPicPr>
                <p:cNvPr id="26" name="Freihand 25">
                  <a:extLst>
                    <a:ext uri="{FF2B5EF4-FFF2-40B4-BE49-F238E27FC236}">
                      <a16:creationId xmlns:a16="http://schemas.microsoft.com/office/drawing/2014/main" id="{71E8D3D8-6ED1-9960-E5B8-E1B68CAB759B}"/>
                    </a:ext>
                  </a:extLst>
                </p:cNvPr>
                <p:cNvPicPr/>
                <p:nvPr/>
              </p:nvPicPr>
              <p:blipFill>
                <a:blip r:embed="rId142"/>
                <a:stretch>
                  <a:fillRect/>
                </a:stretch>
              </p:blipFill>
              <p:spPr>
                <a:xfrm>
                  <a:off x="323804" y="874342"/>
                  <a:ext cx="283320" cy="329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8" name="Freihand 27">
                  <a:extLst>
                    <a:ext uri="{FF2B5EF4-FFF2-40B4-BE49-F238E27FC236}">
                      <a16:creationId xmlns:a16="http://schemas.microsoft.com/office/drawing/2014/main" id="{EEF2E0D8-3EAD-3FA0-F19E-3C302B2ED484}"/>
                    </a:ext>
                  </a:extLst>
                </p14:cNvPr>
                <p14:cNvContentPartPr/>
                <p14:nvPr/>
              </p14:nvContentPartPr>
              <p14:xfrm>
                <a:off x="262604" y="723142"/>
                <a:ext cx="17640" cy="217440"/>
              </p14:xfrm>
            </p:contentPart>
          </mc:Choice>
          <mc:Fallback>
            <p:pic>
              <p:nvPicPr>
                <p:cNvPr id="28" name="Freihand 27">
                  <a:extLst>
                    <a:ext uri="{FF2B5EF4-FFF2-40B4-BE49-F238E27FC236}">
                      <a16:creationId xmlns:a16="http://schemas.microsoft.com/office/drawing/2014/main" id="{EEF2E0D8-3EAD-3FA0-F19E-3C302B2ED484}"/>
                    </a:ext>
                  </a:extLst>
                </p:cNvPr>
                <p:cNvPicPr/>
                <p:nvPr/>
              </p:nvPicPr>
              <p:blipFill>
                <a:blip r:embed="rId144"/>
                <a:stretch>
                  <a:fillRect/>
                </a:stretch>
              </p:blipFill>
              <p:spPr>
                <a:xfrm>
                  <a:off x="253604" y="714142"/>
                  <a:ext cx="352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9" name="Freihand 28">
                  <a:extLst>
                    <a:ext uri="{FF2B5EF4-FFF2-40B4-BE49-F238E27FC236}">
                      <a16:creationId xmlns:a16="http://schemas.microsoft.com/office/drawing/2014/main" id="{464C181B-9AAA-B40D-1301-D5E2E3361C75}"/>
                    </a:ext>
                  </a:extLst>
                </p14:cNvPr>
                <p14:cNvContentPartPr/>
                <p14:nvPr/>
              </p14:nvContentPartPr>
              <p14:xfrm>
                <a:off x="166844" y="678142"/>
                <a:ext cx="211320" cy="38880"/>
              </p14:xfrm>
            </p:contentPart>
          </mc:Choice>
          <mc:Fallback>
            <p:pic>
              <p:nvPicPr>
                <p:cNvPr id="29" name="Freihand 28">
                  <a:extLst>
                    <a:ext uri="{FF2B5EF4-FFF2-40B4-BE49-F238E27FC236}">
                      <a16:creationId xmlns:a16="http://schemas.microsoft.com/office/drawing/2014/main" id="{464C181B-9AAA-B40D-1301-D5E2E3361C75}"/>
                    </a:ext>
                  </a:extLst>
                </p:cNvPr>
                <p:cNvPicPr/>
                <p:nvPr/>
              </p:nvPicPr>
              <p:blipFill>
                <a:blip r:embed="rId146"/>
                <a:stretch>
                  <a:fillRect/>
                </a:stretch>
              </p:blipFill>
              <p:spPr>
                <a:xfrm>
                  <a:off x="158204" y="669142"/>
                  <a:ext cx="228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0" name="Freihand 29">
                  <a:extLst>
                    <a:ext uri="{FF2B5EF4-FFF2-40B4-BE49-F238E27FC236}">
                      <a16:creationId xmlns:a16="http://schemas.microsoft.com/office/drawing/2014/main" id="{B152F141-2F6A-5986-3B03-DFDC7291D149}"/>
                    </a:ext>
                  </a:extLst>
                </p14:cNvPr>
                <p14:cNvContentPartPr/>
                <p14:nvPr/>
              </p14:nvContentPartPr>
              <p14:xfrm>
                <a:off x="191684" y="756622"/>
                <a:ext cx="157680" cy="60120"/>
              </p14:xfrm>
            </p:contentPart>
          </mc:Choice>
          <mc:Fallback>
            <p:pic>
              <p:nvPicPr>
                <p:cNvPr id="30" name="Freihand 29">
                  <a:extLst>
                    <a:ext uri="{FF2B5EF4-FFF2-40B4-BE49-F238E27FC236}">
                      <a16:creationId xmlns:a16="http://schemas.microsoft.com/office/drawing/2014/main" id="{B152F141-2F6A-5986-3B03-DFDC7291D149}"/>
                    </a:ext>
                  </a:extLst>
                </p:cNvPr>
                <p:cNvPicPr/>
                <p:nvPr/>
              </p:nvPicPr>
              <p:blipFill>
                <a:blip r:embed="rId148"/>
                <a:stretch>
                  <a:fillRect/>
                </a:stretch>
              </p:blipFill>
              <p:spPr>
                <a:xfrm>
                  <a:off x="183044" y="747622"/>
                  <a:ext cx="175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2" name="Freihand 31">
                  <a:extLst>
                    <a:ext uri="{FF2B5EF4-FFF2-40B4-BE49-F238E27FC236}">
                      <a16:creationId xmlns:a16="http://schemas.microsoft.com/office/drawing/2014/main" id="{232E5768-BE27-F70E-BF2C-0441CAD90834}"/>
                    </a:ext>
                  </a:extLst>
                </p14:cNvPr>
                <p14:cNvContentPartPr/>
                <p14:nvPr/>
              </p14:nvContentPartPr>
              <p14:xfrm>
                <a:off x="8278004" y="6627862"/>
                <a:ext cx="139320" cy="164160"/>
              </p14:xfrm>
            </p:contentPart>
          </mc:Choice>
          <mc:Fallback>
            <p:pic>
              <p:nvPicPr>
                <p:cNvPr id="32" name="Freihand 31">
                  <a:extLst>
                    <a:ext uri="{FF2B5EF4-FFF2-40B4-BE49-F238E27FC236}">
                      <a16:creationId xmlns:a16="http://schemas.microsoft.com/office/drawing/2014/main" id="{232E5768-BE27-F70E-BF2C-0441CAD90834}"/>
                    </a:ext>
                  </a:extLst>
                </p:cNvPr>
                <p:cNvPicPr/>
                <p:nvPr/>
              </p:nvPicPr>
              <p:blipFill>
                <a:blip r:embed="rId150"/>
                <a:stretch>
                  <a:fillRect/>
                </a:stretch>
              </p:blipFill>
              <p:spPr>
                <a:xfrm>
                  <a:off x="8269364" y="6619222"/>
                  <a:ext cx="1569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3" name="Freihand 32">
                  <a:extLst>
                    <a:ext uri="{FF2B5EF4-FFF2-40B4-BE49-F238E27FC236}">
                      <a16:creationId xmlns:a16="http://schemas.microsoft.com/office/drawing/2014/main" id="{72017510-B437-3B74-D85F-3C88AED8C93A}"/>
                    </a:ext>
                  </a:extLst>
                </p14:cNvPr>
                <p14:cNvContentPartPr/>
                <p14:nvPr/>
              </p14:nvContentPartPr>
              <p14:xfrm>
                <a:off x="8347844" y="6710302"/>
                <a:ext cx="111960" cy="78120"/>
              </p14:xfrm>
            </p:contentPart>
          </mc:Choice>
          <mc:Fallback>
            <p:pic>
              <p:nvPicPr>
                <p:cNvPr id="33" name="Freihand 32">
                  <a:extLst>
                    <a:ext uri="{FF2B5EF4-FFF2-40B4-BE49-F238E27FC236}">
                      <a16:creationId xmlns:a16="http://schemas.microsoft.com/office/drawing/2014/main" id="{72017510-B437-3B74-D85F-3C88AED8C93A}"/>
                    </a:ext>
                  </a:extLst>
                </p:cNvPr>
                <p:cNvPicPr/>
                <p:nvPr/>
              </p:nvPicPr>
              <p:blipFill>
                <a:blip r:embed="rId152"/>
                <a:stretch>
                  <a:fillRect/>
                </a:stretch>
              </p:blipFill>
              <p:spPr>
                <a:xfrm>
                  <a:off x="8339204" y="6701302"/>
                  <a:ext cx="129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5" name="Freihand 34">
                  <a:extLst>
                    <a:ext uri="{FF2B5EF4-FFF2-40B4-BE49-F238E27FC236}">
                      <a16:creationId xmlns:a16="http://schemas.microsoft.com/office/drawing/2014/main" id="{5BAB6545-4583-4D9D-80EA-66525E6E4DB7}"/>
                    </a:ext>
                  </a:extLst>
                </p14:cNvPr>
                <p14:cNvContentPartPr/>
                <p14:nvPr/>
              </p14:nvContentPartPr>
              <p14:xfrm>
                <a:off x="1933724" y="6390622"/>
                <a:ext cx="9000" cy="216000"/>
              </p14:xfrm>
            </p:contentPart>
          </mc:Choice>
          <mc:Fallback>
            <p:pic>
              <p:nvPicPr>
                <p:cNvPr id="35" name="Freihand 34">
                  <a:extLst>
                    <a:ext uri="{FF2B5EF4-FFF2-40B4-BE49-F238E27FC236}">
                      <a16:creationId xmlns:a16="http://schemas.microsoft.com/office/drawing/2014/main" id="{5BAB6545-4583-4D9D-80EA-66525E6E4DB7}"/>
                    </a:ext>
                  </a:extLst>
                </p:cNvPr>
                <p:cNvPicPr/>
                <p:nvPr/>
              </p:nvPicPr>
              <p:blipFill>
                <a:blip r:embed="rId154"/>
                <a:stretch>
                  <a:fillRect/>
                </a:stretch>
              </p:blipFill>
              <p:spPr>
                <a:xfrm>
                  <a:off x="1924724" y="6381982"/>
                  <a:ext cx="266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6" name="Freihand 35">
                  <a:extLst>
                    <a:ext uri="{FF2B5EF4-FFF2-40B4-BE49-F238E27FC236}">
                      <a16:creationId xmlns:a16="http://schemas.microsoft.com/office/drawing/2014/main" id="{52939CDA-5012-C4C9-9818-73DD961C7CA4}"/>
                    </a:ext>
                  </a:extLst>
                </p14:cNvPr>
                <p14:cNvContentPartPr/>
                <p14:nvPr/>
              </p14:nvContentPartPr>
              <p14:xfrm>
                <a:off x="3479564" y="6404302"/>
                <a:ext cx="23040" cy="253440"/>
              </p14:xfrm>
            </p:contentPart>
          </mc:Choice>
          <mc:Fallback>
            <p:pic>
              <p:nvPicPr>
                <p:cNvPr id="36" name="Freihand 35">
                  <a:extLst>
                    <a:ext uri="{FF2B5EF4-FFF2-40B4-BE49-F238E27FC236}">
                      <a16:creationId xmlns:a16="http://schemas.microsoft.com/office/drawing/2014/main" id="{52939CDA-5012-C4C9-9818-73DD961C7CA4}"/>
                    </a:ext>
                  </a:extLst>
                </p:cNvPr>
                <p:cNvPicPr/>
                <p:nvPr/>
              </p:nvPicPr>
              <p:blipFill>
                <a:blip r:embed="rId156"/>
                <a:stretch>
                  <a:fillRect/>
                </a:stretch>
              </p:blipFill>
              <p:spPr>
                <a:xfrm>
                  <a:off x="3470924" y="6395302"/>
                  <a:ext cx="406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7" name="Freihand 36">
                  <a:extLst>
                    <a:ext uri="{FF2B5EF4-FFF2-40B4-BE49-F238E27FC236}">
                      <a16:creationId xmlns:a16="http://schemas.microsoft.com/office/drawing/2014/main" id="{E51410A8-97AA-3024-96B8-A046A6279744}"/>
                    </a:ext>
                  </a:extLst>
                </p14:cNvPr>
                <p14:cNvContentPartPr/>
                <p14:nvPr/>
              </p14:nvContentPartPr>
              <p14:xfrm>
                <a:off x="5070044" y="6389182"/>
                <a:ext cx="12600" cy="227880"/>
              </p14:xfrm>
            </p:contentPart>
          </mc:Choice>
          <mc:Fallback>
            <p:pic>
              <p:nvPicPr>
                <p:cNvPr id="37" name="Freihand 36">
                  <a:extLst>
                    <a:ext uri="{FF2B5EF4-FFF2-40B4-BE49-F238E27FC236}">
                      <a16:creationId xmlns:a16="http://schemas.microsoft.com/office/drawing/2014/main" id="{E51410A8-97AA-3024-96B8-A046A6279744}"/>
                    </a:ext>
                  </a:extLst>
                </p:cNvPr>
                <p:cNvPicPr/>
                <p:nvPr/>
              </p:nvPicPr>
              <p:blipFill>
                <a:blip r:embed="rId158"/>
                <a:stretch>
                  <a:fillRect/>
                </a:stretch>
              </p:blipFill>
              <p:spPr>
                <a:xfrm>
                  <a:off x="5061044" y="6380182"/>
                  <a:ext cx="30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8" name="Freihand 37">
                  <a:extLst>
                    <a:ext uri="{FF2B5EF4-FFF2-40B4-BE49-F238E27FC236}">
                      <a16:creationId xmlns:a16="http://schemas.microsoft.com/office/drawing/2014/main" id="{08E5A7D4-135C-3CBE-CA86-09BF966592D0}"/>
                    </a:ext>
                  </a:extLst>
                </p14:cNvPr>
                <p14:cNvContentPartPr/>
                <p14:nvPr/>
              </p14:nvContentPartPr>
              <p14:xfrm>
                <a:off x="6886604" y="6421582"/>
                <a:ext cx="19440" cy="248400"/>
              </p14:xfrm>
            </p:contentPart>
          </mc:Choice>
          <mc:Fallback>
            <p:pic>
              <p:nvPicPr>
                <p:cNvPr id="38" name="Freihand 37">
                  <a:extLst>
                    <a:ext uri="{FF2B5EF4-FFF2-40B4-BE49-F238E27FC236}">
                      <a16:creationId xmlns:a16="http://schemas.microsoft.com/office/drawing/2014/main" id="{08E5A7D4-135C-3CBE-CA86-09BF966592D0}"/>
                    </a:ext>
                  </a:extLst>
                </p:cNvPr>
                <p:cNvPicPr/>
                <p:nvPr/>
              </p:nvPicPr>
              <p:blipFill>
                <a:blip r:embed="rId160"/>
                <a:stretch>
                  <a:fillRect/>
                </a:stretch>
              </p:blipFill>
              <p:spPr>
                <a:xfrm>
                  <a:off x="6877964" y="6412942"/>
                  <a:ext cx="370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9" name="Freihand 38">
                  <a:extLst>
                    <a:ext uri="{FF2B5EF4-FFF2-40B4-BE49-F238E27FC236}">
                      <a16:creationId xmlns:a16="http://schemas.microsoft.com/office/drawing/2014/main" id="{B09EB87B-5370-F9A6-A0D6-3809AC3B3DB0}"/>
                    </a:ext>
                  </a:extLst>
                </p14:cNvPr>
                <p14:cNvContentPartPr/>
                <p14:nvPr/>
              </p14:nvContentPartPr>
              <p14:xfrm>
                <a:off x="1765964" y="6683302"/>
                <a:ext cx="104040" cy="142920"/>
              </p14:xfrm>
            </p:contentPart>
          </mc:Choice>
          <mc:Fallback>
            <p:pic>
              <p:nvPicPr>
                <p:cNvPr id="39" name="Freihand 38">
                  <a:extLst>
                    <a:ext uri="{FF2B5EF4-FFF2-40B4-BE49-F238E27FC236}">
                      <a16:creationId xmlns:a16="http://schemas.microsoft.com/office/drawing/2014/main" id="{B09EB87B-5370-F9A6-A0D6-3809AC3B3DB0}"/>
                    </a:ext>
                  </a:extLst>
                </p:cNvPr>
                <p:cNvPicPr/>
                <p:nvPr/>
              </p:nvPicPr>
              <p:blipFill>
                <a:blip r:embed="rId162"/>
                <a:stretch>
                  <a:fillRect/>
                </a:stretch>
              </p:blipFill>
              <p:spPr>
                <a:xfrm>
                  <a:off x="1757324" y="6674302"/>
                  <a:ext cx="1216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0" name="Freihand 39">
                  <a:extLst>
                    <a:ext uri="{FF2B5EF4-FFF2-40B4-BE49-F238E27FC236}">
                      <a16:creationId xmlns:a16="http://schemas.microsoft.com/office/drawing/2014/main" id="{9CE1FF50-8AE8-6AA9-156A-F47F6C7FE9C6}"/>
                    </a:ext>
                  </a:extLst>
                </p14:cNvPr>
                <p14:cNvContentPartPr/>
                <p14:nvPr/>
              </p14:nvContentPartPr>
              <p14:xfrm>
                <a:off x="1936244" y="6658822"/>
                <a:ext cx="121680" cy="118440"/>
              </p14:xfrm>
            </p:contentPart>
          </mc:Choice>
          <mc:Fallback>
            <p:pic>
              <p:nvPicPr>
                <p:cNvPr id="40" name="Freihand 39">
                  <a:extLst>
                    <a:ext uri="{FF2B5EF4-FFF2-40B4-BE49-F238E27FC236}">
                      <a16:creationId xmlns:a16="http://schemas.microsoft.com/office/drawing/2014/main" id="{9CE1FF50-8AE8-6AA9-156A-F47F6C7FE9C6}"/>
                    </a:ext>
                  </a:extLst>
                </p:cNvPr>
                <p:cNvPicPr/>
                <p:nvPr/>
              </p:nvPicPr>
              <p:blipFill>
                <a:blip r:embed="rId164"/>
                <a:stretch>
                  <a:fillRect/>
                </a:stretch>
              </p:blipFill>
              <p:spPr>
                <a:xfrm>
                  <a:off x="1927244" y="6650182"/>
                  <a:ext cx="1393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2" name="Freihand 41">
                  <a:extLst>
                    <a:ext uri="{FF2B5EF4-FFF2-40B4-BE49-F238E27FC236}">
                      <a16:creationId xmlns:a16="http://schemas.microsoft.com/office/drawing/2014/main" id="{01D887A7-2F78-30EF-F250-0E1747B672D0}"/>
                    </a:ext>
                  </a:extLst>
                </p14:cNvPr>
                <p14:cNvContentPartPr/>
                <p14:nvPr/>
              </p14:nvContentPartPr>
              <p14:xfrm>
                <a:off x="3409364" y="6675022"/>
                <a:ext cx="97200" cy="126360"/>
              </p14:xfrm>
            </p:contentPart>
          </mc:Choice>
          <mc:Fallback>
            <p:pic>
              <p:nvPicPr>
                <p:cNvPr id="42" name="Freihand 41">
                  <a:extLst>
                    <a:ext uri="{FF2B5EF4-FFF2-40B4-BE49-F238E27FC236}">
                      <a16:creationId xmlns:a16="http://schemas.microsoft.com/office/drawing/2014/main" id="{01D887A7-2F78-30EF-F250-0E1747B672D0}"/>
                    </a:ext>
                  </a:extLst>
                </p:cNvPr>
                <p:cNvPicPr/>
                <p:nvPr/>
              </p:nvPicPr>
              <p:blipFill>
                <a:blip r:embed="rId166"/>
                <a:stretch>
                  <a:fillRect/>
                </a:stretch>
              </p:blipFill>
              <p:spPr>
                <a:xfrm>
                  <a:off x="3400724" y="6666382"/>
                  <a:ext cx="114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3" name="Freihand 42">
                  <a:extLst>
                    <a:ext uri="{FF2B5EF4-FFF2-40B4-BE49-F238E27FC236}">
                      <a16:creationId xmlns:a16="http://schemas.microsoft.com/office/drawing/2014/main" id="{1A9DEF33-A2AF-BB58-D878-980333336AC0}"/>
                    </a:ext>
                  </a:extLst>
                </p14:cNvPr>
                <p14:cNvContentPartPr/>
                <p14:nvPr/>
              </p14:nvContentPartPr>
              <p14:xfrm>
                <a:off x="3545444" y="6709582"/>
                <a:ext cx="84960" cy="78840"/>
              </p14:xfrm>
            </p:contentPart>
          </mc:Choice>
          <mc:Fallback>
            <p:pic>
              <p:nvPicPr>
                <p:cNvPr id="43" name="Freihand 42">
                  <a:extLst>
                    <a:ext uri="{FF2B5EF4-FFF2-40B4-BE49-F238E27FC236}">
                      <a16:creationId xmlns:a16="http://schemas.microsoft.com/office/drawing/2014/main" id="{1A9DEF33-A2AF-BB58-D878-980333336AC0}"/>
                    </a:ext>
                  </a:extLst>
                </p:cNvPr>
                <p:cNvPicPr/>
                <p:nvPr/>
              </p:nvPicPr>
              <p:blipFill>
                <a:blip r:embed="rId168"/>
                <a:stretch>
                  <a:fillRect/>
                </a:stretch>
              </p:blipFill>
              <p:spPr>
                <a:xfrm>
                  <a:off x="3536444" y="6700942"/>
                  <a:ext cx="102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0" name="Freihand 109">
                  <a:extLst>
                    <a:ext uri="{FF2B5EF4-FFF2-40B4-BE49-F238E27FC236}">
                      <a16:creationId xmlns:a16="http://schemas.microsoft.com/office/drawing/2014/main" id="{5385E4CA-F392-D6B4-D2E0-365ED61B060C}"/>
                    </a:ext>
                  </a:extLst>
                </p14:cNvPr>
                <p14:cNvContentPartPr/>
                <p14:nvPr/>
              </p14:nvContentPartPr>
              <p14:xfrm>
                <a:off x="456644" y="4091662"/>
                <a:ext cx="120600" cy="209160"/>
              </p14:xfrm>
            </p:contentPart>
          </mc:Choice>
          <mc:Fallback>
            <p:pic>
              <p:nvPicPr>
                <p:cNvPr id="110" name="Freihand 109">
                  <a:extLst>
                    <a:ext uri="{FF2B5EF4-FFF2-40B4-BE49-F238E27FC236}">
                      <a16:creationId xmlns:a16="http://schemas.microsoft.com/office/drawing/2014/main" id="{5385E4CA-F392-D6B4-D2E0-365ED61B060C}"/>
                    </a:ext>
                  </a:extLst>
                </p:cNvPr>
                <p:cNvPicPr/>
                <p:nvPr/>
              </p:nvPicPr>
              <p:blipFill>
                <a:blip r:embed="rId170"/>
                <a:stretch>
                  <a:fillRect/>
                </a:stretch>
              </p:blipFill>
              <p:spPr>
                <a:xfrm>
                  <a:off x="448004" y="4083022"/>
                  <a:ext cx="1382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2" name="Freihand 111">
                  <a:extLst>
                    <a:ext uri="{FF2B5EF4-FFF2-40B4-BE49-F238E27FC236}">
                      <a16:creationId xmlns:a16="http://schemas.microsoft.com/office/drawing/2014/main" id="{7F871745-4BD9-4158-1A41-E5915ACF717B}"/>
                    </a:ext>
                  </a:extLst>
                </p14:cNvPr>
                <p14:cNvContentPartPr/>
                <p14:nvPr/>
              </p14:nvContentPartPr>
              <p14:xfrm>
                <a:off x="467804" y="5098942"/>
                <a:ext cx="81360" cy="148320"/>
              </p14:xfrm>
            </p:contentPart>
          </mc:Choice>
          <mc:Fallback>
            <p:pic>
              <p:nvPicPr>
                <p:cNvPr id="112" name="Freihand 111">
                  <a:extLst>
                    <a:ext uri="{FF2B5EF4-FFF2-40B4-BE49-F238E27FC236}">
                      <a16:creationId xmlns:a16="http://schemas.microsoft.com/office/drawing/2014/main" id="{7F871745-4BD9-4158-1A41-E5915ACF717B}"/>
                    </a:ext>
                  </a:extLst>
                </p:cNvPr>
                <p:cNvPicPr/>
                <p:nvPr/>
              </p:nvPicPr>
              <p:blipFill>
                <a:blip r:embed="rId172"/>
                <a:stretch>
                  <a:fillRect/>
                </a:stretch>
              </p:blipFill>
              <p:spPr>
                <a:xfrm>
                  <a:off x="458804" y="5089942"/>
                  <a:ext cx="99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3" name="Freihand 112">
                  <a:extLst>
                    <a:ext uri="{FF2B5EF4-FFF2-40B4-BE49-F238E27FC236}">
                      <a16:creationId xmlns:a16="http://schemas.microsoft.com/office/drawing/2014/main" id="{2202F977-2643-2ACD-082B-57BACD0B97FC}"/>
                    </a:ext>
                  </a:extLst>
                </p14:cNvPr>
                <p14:cNvContentPartPr/>
                <p14:nvPr/>
              </p14:nvContentPartPr>
              <p14:xfrm>
                <a:off x="5007404" y="6399982"/>
                <a:ext cx="113760" cy="182880"/>
              </p14:xfrm>
            </p:contentPart>
          </mc:Choice>
          <mc:Fallback>
            <p:pic>
              <p:nvPicPr>
                <p:cNvPr id="113" name="Freihand 112">
                  <a:extLst>
                    <a:ext uri="{FF2B5EF4-FFF2-40B4-BE49-F238E27FC236}">
                      <a16:creationId xmlns:a16="http://schemas.microsoft.com/office/drawing/2014/main" id="{2202F977-2643-2ACD-082B-57BACD0B97FC}"/>
                    </a:ext>
                  </a:extLst>
                </p:cNvPr>
                <p:cNvPicPr/>
                <p:nvPr/>
              </p:nvPicPr>
              <p:blipFill>
                <a:blip r:embed="rId174"/>
                <a:stretch>
                  <a:fillRect/>
                </a:stretch>
              </p:blipFill>
              <p:spPr>
                <a:xfrm>
                  <a:off x="4998764" y="6390982"/>
                  <a:ext cx="1314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4" name="Freihand 113">
                  <a:extLst>
                    <a:ext uri="{FF2B5EF4-FFF2-40B4-BE49-F238E27FC236}">
                      <a16:creationId xmlns:a16="http://schemas.microsoft.com/office/drawing/2014/main" id="{4857DF98-E3D8-444F-369B-FC41C9E705BD}"/>
                    </a:ext>
                  </a:extLst>
                </p14:cNvPr>
                <p14:cNvContentPartPr/>
                <p14:nvPr/>
              </p14:nvContentPartPr>
              <p14:xfrm>
                <a:off x="1835804" y="6424102"/>
                <a:ext cx="99000" cy="106560"/>
              </p14:xfrm>
            </p:contentPart>
          </mc:Choice>
          <mc:Fallback>
            <p:pic>
              <p:nvPicPr>
                <p:cNvPr id="114" name="Freihand 113">
                  <a:extLst>
                    <a:ext uri="{FF2B5EF4-FFF2-40B4-BE49-F238E27FC236}">
                      <a16:creationId xmlns:a16="http://schemas.microsoft.com/office/drawing/2014/main" id="{4857DF98-E3D8-444F-369B-FC41C9E705BD}"/>
                    </a:ext>
                  </a:extLst>
                </p:cNvPr>
                <p:cNvPicPr/>
                <p:nvPr/>
              </p:nvPicPr>
              <p:blipFill>
                <a:blip r:embed="rId176"/>
                <a:stretch>
                  <a:fillRect/>
                </a:stretch>
              </p:blipFill>
              <p:spPr>
                <a:xfrm>
                  <a:off x="1826804" y="6415102"/>
                  <a:ext cx="116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58" name="Freihand 157">
                  <a:extLst>
                    <a:ext uri="{FF2B5EF4-FFF2-40B4-BE49-F238E27FC236}">
                      <a16:creationId xmlns:a16="http://schemas.microsoft.com/office/drawing/2014/main" id="{8752C01E-2B0D-EC12-F516-DC85A4952BAB}"/>
                    </a:ext>
                  </a:extLst>
                </p14:cNvPr>
                <p14:cNvContentPartPr/>
                <p14:nvPr/>
              </p14:nvContentPartPr>
              <p14:xfrm>
                <a:off x="711884" y="5578102"/>
                <a:ext cx="6480" cy="106200"/>
              </p14:xfrm>
            </p:contentPart>
          </mc:Choice>
          <mc:Fallback>
            <p:pic>
              <p:nvPicPr>
                <p:cNvPr id="158" name="Freihand 157">
                  <a:extLst>
                    <a:ext uri="{FF2B5EF4-FFF2-40B4-BE49-F238E27FC236}">
                      <a16:creationId xmlns:a16="http://schemas.microsoft.com/office/drawing/2014/main" id="{8752C01E-2B0D-EC12-F516-DC85A4952BAB}"/>
                    </a:ext>
                  </a:extLst>
                </p:cNvPr>
                <p:cNvPicPr/>
                <p:nvPr/>
              </p:nvPicPr>
              <p:blipFill>
                <a:blip r:embed="rId178"/>
                <a:stretch>
                  <a:fillRect/>
                </a:stretch>
              </p:blipFill>
              <p:spPr>
                <a:xfrm>
                  <a:off x="702884" y="5569462"/>
                  <a:ext cx="24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59" name="Freihand 158">
                  <a:extLst>
                    <a:ext uri="{FF2B5EF4-FFF2-40B4-BE49-F238E27FC236}">
                      <a16:creationId xmlns:a16="http://schemas.microsoft.com/office/drawing/2014/main" id="{A29E64AE-3894-C77B-F07D-EBCC015F956B}"/>
                    </a:ext>
                  </a:extLst>
                </p14:cNvPr>
                <p14:cNvContentPartPr/>
                <p14:nvPr/>
              </p14:nvContentPartPr>
              <p14:xfrm>
                <a:off x="746084" y="6120262"/>
                <a:ext cx="10080" cy="421920"/>
              </p14:xfrm>
            </p:contentPart>
          </mc:Choice>
          <mc:Fallback>
            <p:pic>
              <p:nvPicPr>
                <p:cNvPr id="159" name="Freihand 158">
                  <a:extLst>
                    <a:ext uri="{FF2B5EF4-FFF2-40B4-BE49-F238E27FC236}">
                      <a16:creationId xmlns:a16="http://schemas.microsoft.com/office/drawing/2014/main" id="{A29E64AE-3894-C77B-F07D-EBCC015F956B}"/>
                    </a:ext>
                  </a:extLst>
                </p:cNvPr>
                <p:cNvPicPr/>
                <p:nvPr/>
              </p:nvPicPr>
              <p:blipFill>
                <a:blip r:embed="rId180"/>
                <a:stretch>
                  <a:fillRect/>
                </a:stretch>
              </p:blipFill>
              <p:spPr>
                <a:xfrm>
                  <a:off x="737084" y="6111622"/>
                  <a:ext cx="27720" cy="439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60" name="Freihand 159">
                  <a:extLst>
                    <a:ext uri="{FF2B5EF4-FFF2-40B4-BE49-F238E27FC236}">
                      <a16:creationId xmlns:a16="http://schemas.microsoft.com/office/drawing/2014/main" id="{4C581166-D61E-CE13-5302-4BF8464CB631}"/>
                    </a:ext>
                  </a:extLst>
                </p14:cNvPr>
                <p14:cNvContentPartPr/>
                <p14:nvPr/>
              </p14:nvContentPartPr>
              <p14:xfrm>
                <a:off x="579764" y="6618502"/>
                <a:ext cx="98280" cy="166320"/>
              </p14:xfrm>
            </p:contentPart>
          </mc:Choice>
          <mc:Fallback>
            <p:pic>
              <p:nvPicPr>
                <p:cNvPr id="160" name="Freihand 159">
                  <a:extLst>
                    <a:ext uri="{FF2B5EF4-FFF2-40B4-BE49-F238E27FC236}">
                      <a16:creationId xmlns:a16="http://schemas.microsoft.com/office/drawing/2014/main" id="{4C581166-D61E-CE13-5302-4BF8464CB631}"/>
                    </a:ext>
                  </a:extLst>
                </p:cNvPr>
                <p:cNvPicPr/>
                <p:nvPr/>
              </p:nvPicPr>
              <p:blipFill>
                <a:blip r:embed="rId182"/>
                <a:stretch>
                  <a:fillRect/>
                </a:stretch>
              </p:blipFill>
              <p:spPr>
                <a:xfrm>
                  <a:off x="571124" y="6609502"/>
                  <a:ext cx="1159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61" name="Freihand 160">
                  <a:extLst>
                    <a:ext uri="{FF2B5EF4-FFF2-40B4-BE49-F238E27FC236}">
                      <a16:creationId xmlns:a16="http://schemas.microsoft.com/office/drawing/2014/main" id="{94F1602B-975B-5628-67B3-86110FA8215F}"/>
                    </a:ext>
                  </a:extLst>
                </p14:cNvPr>
                <p14:cNvContentPartPr/>
                <p14:nvPr/>
              </p14:nvContentPartPr>
              <p14:xfrm>
                <a:off x="705764" y="6747382"/>
                <a:ext cx="26640" cy="69120"/>
              </p14:xfrm>
            </p:contentPart>
          </mc:Choice>
          <mc:Fallback>
            <p:pic>
              <p:nvPicPr>
                <p:cNvPr id="161" name="Freihand 160">
                  <a:extLst>
                    <a:ext uri="{FF2B5EF4-FFF2-40B4-BE49-F238E27FC236}">
                      <a16:creationId xmlns:a16="http://schemas.microsoft.com/office/drawing/2014/main" id="{94F1602B-975B-5628-67B3-86110FA8215F}"/>
                    </a:ext>
                  </a:extLst>
                </p:cNvPr>
                <p:cNvPicPr/>
                <p:nvPr/>
              </p:nvPicPr>
              <p:blipFill>
                <a:blip r:embed="rId184"/>
                <a:stretch>
                  <a:fillRect/>
                </a:stretch>
              </p:blipFill>
              <p:spPr>
                <a:xfrm>
                  <a:off x="696764" y="6738382"/>
                  <a:ext cx="44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62" name="Freihand 161">
                  <a:extLst>
                    <a:ext uri="{FF2B5EF4-FFF2-40B4-BE49-F238E27FC236}">
                      <a16:creationId xmlns:a16="http://schemas.microsoft.com/office/drawing/2014/main" id="{CB78D1A3-4551-FA6A-0333-E04E165A357F}"/>
                    </a:ext>
                  </a:extLst>
                </p14:cNvPr>
                <p14:cNvContentPartPr/>
                <p14:nvPr/>
              </p14:nvContentPartPr>
              <p14:xfrm>
                <a:off x="741764" y="6560542"/>
                <a:ext cx="91800" cy="168480"/>
              </p14:xfrm>
            </p:contentPart>
          </mc:Choice>
          <mc:Fallback>
            <p:pic>
              <p:nvPicPr>
                <p:cNvPr id="162" name="Freihand 161">
                  <a:extLst>
                    <a:ext uri="{FF2B5EF4-FFF2-40B4-BE49-F238E27FC236}">
                      <a16:creationId xmlns:a16="http://schemas.microsoft.com/office/drawing/2014/main" id="{CB78D1A3-4551-FA6A-0333-E04E165A357F}"/>
                    </a:ext>
                  </a:extLst>
                </p:cNvPr>
                <p:cNvPicPr/>
                <p:nvPr/>
              </p:nvPicPr>
              <p:blipFill>
                <a:blip r:embed="rId186"/>
                <a:stretch>
                  <a:fillRect/>
                </a:stretch>
              </p:blipFill>
              <p:spPr>
                <a:xfrm>
                  <a:off x="733124" y="6551542"/>
                  <a:ext cx="109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6" name="Freihand 55">
                  <a:extLst>
                    <a:ext uri="{FF2B5EF4-FFF2-40B4-BE49-F238E27FC236}">
                      <a16:creationId xmlns:a16="http://schemas.microsoft.com/office/drawing/2014/main" id="{FE5C916E-856E-4FBC-8247-455430B3FCCB}"/>
                    </a:ext>
                  </a:extLst>
                </p14:cNvPr>
                <p14:cNvContentPartPr/>
                <p14:nvPr/>
              </p14:nvContentPartPr>
              <p14:xfrm>
                <a:off x="440444" y="4195342"/>
                <a:ext cx="129600" cy="15480"/>
              </p14:xfrm>
            </p:contentPart>
          </mc:Choice>
          <mc:Fallback>
            <p:pic>
              <p:nvPicPr>
                <p:cNvPr id="56" name="Freihand 55">
                  <a:extLst>
                    <a:ext uri="{FF2B5EF4-FFF2-40B4-BE49-F238E27FC236}">
                      <a16:creationId xmlns:a16="http://schemas.microsoft.com/office/drawing/2014/main" id="{FE5C916E-856E-4FBC-8247-455430B3FCCB}"/>
                    </a:ext>
                  </a:extLst>
                </p:cNvPr>
                <p:cNvPicPr/>
                <p:nvPr/>
              </p:nvPicPr>
              <p:blipFill>
                <a:blip r:embed="rId188"/>
                <a:stretch>
                  <a:fillRect/>
                </a:stretch>
              </p:blipFill>
              <p:spPr>
                <a:xfrm>
                  <a:off x="431444" y="4186342"/>
                  <a:ext cx="1472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7" name="Freihand 56">
                  <a:extLst>
                    <a:ext uri="{FF2B5EF4-FFF2-40B4-BE49-F238E27FC236}">
                      <a16:creationId xmlns:a16="http://schemas.microsoft.com/office/drawing/2014/main" id="{757D5715-B2A9-FB69-5AB8-31782DA829C7}"/>
                    </a:ext>
                  </a:extLst>
                </p14:cNvPr>
                <p14:cNvContentPartPr/>
                <p14:nvPr/>
              </p14:nvContentPartPr>
              <p14:xfrm>
                <a:off x="108524" y="4178422"/>
                <a:ext cx="70560" cy="141480"/>
              </p14:xfrm>
            </p:contentPart>
          </mc:Choice>
          <mc:Fallback>
            <p:pic>
              <p:nvPicPr>
                <p:cNvPr id="57" name="Freihand 56">
                  <a:extLst>
                    <a:ext uri="{FF2B5EF4-FFF2-40B4-BE49-F238E27FC236}">
                      <a16:creationId xmlns:a16="http://schemas.microsoft.com/office/drawing/2014/main" id="{757D5715-B2A9-FB69-5AB8-31782DA829C7}"/>
                    </a:ext>
                  </a:extLst>
                </p:cNvPr>
                <p:cNvPicPr/>
                <p:nvPr/>
              </p:nvPicPr>
              <p:blipFill>
                <a:blip r:embed="rId190"/>
                <a:stretch>
                  <a:fillRect/>
                </a:stretch>
              </p:blipFill>
              <p:spPr>
                <a:xfrm>
                  <a:off x="99884" y="4169422"/>
                  <a:ext cx="882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8" name="Freihand 57">
                  <a:extLst>
                    <a:ext uri="{FF2B5EF4-FFF2-40B4-BE49-F238E27FC236}">
                      <a16:creationId xmlns:a16="http://schemas.microsoft.com/office/drawing/2014/main" id="{11F26AAE-AB43-D77D-661B-D00D125FD2B8}"/>
                    </a:ext>
                  </a:extLst>
                </p14:cNvPr>
                <p14:cNvContentPartPr/>
                <p14:nvPr/>
              </p14:nvContentPartPr>
              <p14:xfrm>
                <a:off x="225884" y="4151062"/>
                <a:ext cx="86760" cy="99360"/>
              </p14:xfrm>
            </p:contentPart>
          </mc:Choice>
          <mc:Fallback>
            <p:pic>
              <p:nvPicPr>
                <p:cNvPr id="58" name="Freihand 57">
                  <a:extLst>
                    <a:ext uri="{FF2B5EF4-FFF2-40B4-BE49-F238E27FC236}">
                      <a16:creationId xmlns:a16="http://schemas.microsoft.com/office/drawing/2014/main" id="{11F26AAE-AB43-D77D-661B-D00D125FD2B8}"/>
                    </a:ext>
                  </a:extLst>
                </p:cNvPr>
                <p:cNvPicPr/>
                <p:nvPr/>
              </p:nvPicPr>
              <p:blipFill>
                <a:blip r:embed="rId192"/>
                <a:stretch>
                  <a:fillRect/>
                </a:stretch>
              </p:blipFill>
              <p:spPr>
                <a:xfrm>
                  <a:off x="216884" y="4142062"/>
                  <a:ext cx="104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00" name="Freihand 199">
                  <a:extLst>
                    <a:ext uri="{FF2B5EF4-FFF2-40B4-BE49-F238E27FC236}">
                      <a16:creationId xmlns:a16="http://schemas.microsoft.com/office/drawing/2014/main" id="{1C76CB2B-B9F6-1259-F6AF-63B9BD228B1F}"/>
                    </a:ext>
                  </a:extLst>
                </p14:cNvPr>
                <p14:cNvContentPartPr/>
                <p14:nvPr/>
              </p14:nvContentPartPr>
              <p14:xfrm>
                <a:off x="515324" y="4164382"/>
                <a:ext cx="28080" cy="229680"/>
              </p14:xfrm>
            </p:contentPart>
          </mc:Choice>
          <mc:Fallback>
            <p:pic>
              <p:nvPicPr>
                <p:cNvPr id="200" name="Freihand 199">
                  <a:extLst>
                    <a:ext uri="{FF2B5EF4-FFF2-40B4-BE49-F238E27FC236}">
                      <a16:creationId xmlns:a16="http://schemas.microsoft.com/office/drawing/2014/main" id="{1C76CB2B-B9F6-1259-F6AF-63B9BD228B1F}"/>
                    </a:ext>
                  </a:extLst>
                </p:cNvPr>
                <p:cNvPicPr/>
                <p:nvPr/>
              </p:nvPicPr>
              <p:blipFill>
                <a:blip r:embed="rId194"/>
                <a:stretch>
                  <a:fillRect/>
                </a:stretch>
              </p:blipFill>
              <p:spPr>
                <a:xfrm>
                  <a:off x="506684" y="4155382"/>
                  <a:ext cx="457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01" name="Freihand 200">
                  <a:extLst>
                    <a:ext uri="{FF2B5EF4-FFF2-40B4-BE49-F238E27FC236}">
                      <a16:creationId xmlns:a16="http://schemas.microsoft.com/office/drawing/2014/main" id="{0452F0D8-CF61-6140-42CA-E4C38DD0519B}"/>
                    </a:ext>
                  </a:extLst>
                </p14:cNvPr>
                <p14:cNvContentPartPr/>
                <p14:nvPr/>
              </p14:nvContentPartPr>
              <p14:xfrm>
                <a:off x="452324" y="4368142"/>
                <a:ext cx="176760" cy="55080"/>
              </p14:xfrm>
            </p:contentPart>
          </mc:Choice>
          <mc:Fallback>
            <p:pic>
              <p:nvPicPr>
                <p:cNvPr id="201" name="Freihand 200">
                  <a:extLst>
                    <a:ext uri="{FF2B5EF4-FFF2-40B4-BE49-F238E27FC236}">
                      <a16:creationId xmlns:a16="http://schemas.microsoft.com/office/drawing/2014/main" id="{0452F0D8-CF61-6140-42CA-E4C38DD0519B}"/>
                    </a:ext>
                  </a:extLst>
                </p:cNvPr>
                <p:cNvPicPr/>
                <p:nvPr/>
              </p:nvPicPr>
              <p:blipFill>
                <a:blip r:embed="rId196"/>
                <a:stretch>
                  <a:fillRect/>
                </a:stretch>
              </p:blipFill>
              <p:spPr>
                <a:xfrm>
                  <a:off x="443684" y="4359142"/>
                  <a:ext cx="194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02" name="Freihand 201">
                  <a:extLst>
                    <a:ext uri="{FF2B5EF4-FFF2-40B4-BE49-F238E27FC236}">
                      <a16:creationId xmlns:a16="http://schemas.microsoft.com/office/drawing/2014/main" id="{A10CE891-6D46-C4D9-52AD-CE26416C7859}"/>
                    </a:ext>
                  </a:extLst>
                </p14:cNvPr>
                <p14:cNvContentPartPr/>
                <p14:nvPr/>
              </p14:nvContentPartPr>
              <p14:xfrm>
                <a:off x="288884" y="4377502"/>
                <a:ext cx="88920" cy="175320"/>
              </p14:xfrm>
            </p:contentPart>
          </mc:Choice>
          <mc:Fallback>
            <p:pic>
              <p:nvPicPr>
                <p:cNvPr id="202" name="Freihand 201">
                  <a:extLst>
                    <a:ext uri="{FF2B5EF4-FFF2-40B4-BE49-F238E27FC236}">
                      <a16:creationId xmlns:a16="http://schemas.microsoft.com/office/drawing/2014/main" id="{A10CE891-6D46-C4D9-52AD-CE26416C7859}"/>
                    </a:ext>
                  </a:extLst>
                </p:cNvPr>
                <p:cNvPicPr/>
                <p:nvPr/>
              </p:nvPicPr>
              <p:blipFill>
                <a:blip r:embed="rId198"/>
                <a:stretch>
                  <a:fillRect/>
                </a:stretch>
              </p:blipFill>
              <p:spPr>
                <a:xfrm>
                  <a:off x="279884" y="4368502"/>
                  <a:ext cx="1065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05" name="Freihand 204">
                  <a:extLst>
                    <a:ext uri="{FF2B5EF4-FFF2-40B4-BE49-F238E27FC236}">
                      <a16:creationId xmlns:a16="http://schemas.microsoft.com/office/drawing/2014/main" id="{ED3D6571-0104-1473-8AC0-A432E3770A50}"/>
                    </a:ext>
                  </a:extLst>
                </p14:cNvPr>
                <p14:cNvContentPartPr/>
                <p14:nvPr/>
              </p14:nvContentPartPr>
              <p14:xfrm>
                <a:off x="530084" y="4370662"/>
                <a:ext cx="312840" cy="20520"/>
              </p14:xfrm>
            </p:contentPart>
          </mc:Choice>
          <mc:Fallback>
            <p:pic>
              <p:nvPicPr>
                <p:cNvPr id="205" name="Freihand 204">
                  <a:extLst>
                    <a:ext uri="{FF2B5EF4-FFF2-40B4-BE49-F238E27FC236}">
                      <a16:creationId xmlns:a16="http://schemas.microsoft.com/office/drawing/2014/main" id="{ED3D6571-0104-1473-8AC0-A432E3770A50}"/>
                    </a:ext>
                  </a:extLst>
                </p:cNvPr>
                <p:cNvPicPr/>
                <p:nvPr/>
              </p:nvPicPr>
              <p:blipFill>
                <a:blip r:embed="rId200"/>
                <a:stretch>
                  <a:fillRect/>
                </a:stretch>
              </p:blipFill>
              <p:spPr>
                <a:xfrm>
                  <a:off x="521084" y="4362022"/>
                  <a:ext cx="330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07" name="Freihand 206">
                  <a:extLst>
                    <a:ext uri="{FF2B5EF4-FFF2-40B4-BE49-F238E27FC236}">
                      <a16:creationId xmlns:a16="http://schemas.microsoft.com/office/drawing/2014/main" id="{042159B9-6DEA-B521-7590-4DD031E1FB14}"/>
                    </a:ext>
                  </a:extLst>
                </p14:cNvPr>
                <p14:cNvContentPartPr/>
                <p14:nvPr/>
              </p14:nvContentPartPr>
              <p14:xfrm>
                <a:off x="858404" y="4390462"/>
                <a:ext cx="12240" cy="94320"/>
              </p14:xfrm>
            </p:contentPart>
          </mc:Choice>
          <mc:Fallback>
            <p:pic>
              <p:nvPicPr>
                <p:cNvPr id="207" name="Freihand 206">
                  <a:extLst>
                    <a:ext uri="{FF2B5EF4-FFF2-40B4-BE49-F238E27FC236}">
                      <a16:creationId xmlns:a16="http://schemas.microsoft.com/office/drawing/2014/main" id="{042159B9-6DEA-B521-7590-4DD031E1FB14}"/>
                    </a:ext>
                  </a:extLst>
                </p:cNvPr>
                <p:cNvPicPr/>
                <p:nvPr/>
              </p:nvPicPr>
              <p:blipFill>
                <a:blip r:embed="rId202"/>
                <a:stretch>
                  <a:fillRect/>
                </a:stretch>
              </p:blipFill>
              <p:spPr>
                <a:xfrm>
                  <a:off x="849764" y="4381462"/>
                  <a:ext cx="29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08" name="Freihand 207">
                  <a:extLst>
                    <a:ext uri="{FF2B5EF4-FFF2-40B4-BE49-F238E27FC236}">
                      <a16:creationId xmlns:a16="http://schemas.microsoft.com/office/drawing/2014/main" id="{A03F6B3E-C890-17C9-82AA-55D5AA9842C8}"/>
                    </a:ext>
                  </a:extLst>
                </p14:cNvPr>
                <p14:cNvContentPartPr/>
                <p14:nvPr/>
              </p14:nvContentPartPr>
              <p14:xfrm>
                <a:off x="896564" y="4630222"/>
                <a:ext cx="30240" cy="287280"/>
              </p14:xfrm>
            </p:contentPart>
          </mc:Choice>
          <mc:Fallback>
            <p:pic>
              <p:nvPicPr>
                <p:cNvPr id="208" name="Freihand 207">
                  <a:extLst>
                    <a:ext uri="{FF2B5EF4-FFF2-40B4-BE49-F238E27FC236}">
                      <a16:creationId xmlns:a16="http://schemas.microsoft.com/office/drawing/2014/main" id="{A03F6B3E-C890-17C9-82AA-55D5AA9842C8}"/>
                    </a:ext>
                  </a:extLst>
                </p:cNvPr>
                <p:cNvPicPr/>
                <p:nvPr/>
              </p:nvPicPr>
              <p:blipFill>
                <a:blip r:embed="rId204"/>
                <a:stretch>
                  <a:fillRect/>
                </a:stretch>
              </p:blipFill>
              <p:spPr>
                <a:xfrm>
                  <a:off x="887924" y="4621582"/>
                  <a:ext cx="4788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09" name="Freihand 208">
                  <a:extLst>
                    <a:ext uri="{FF2B5EF4-FFF2-40B4-BE49-F238E27FC236}">
                      <a16:creationId xmlns:a16="http://schemas.microsoft.com/office/drawing/2014/main" id="{4DEA9862-655E-81E9-8E1F-89D78737247A}"/>
                    </a:ext>
                  </a:extLst>
                </p14:cNvPr>
                <p14:cNvContentPartPr/>
                <p14:nvPr/>
              </p14:nvContentPartPr>
              <p14:xfrm>
                <a:off x="958484" y="5111542"/>
                <a:ext cx="3600" cy="22680"/>
              </p14:xfrm>
            </p:contentPart>
          </mc:Choice>
          <mc:Fallback>
            <p:pic>
              <p:nvPicPr>
                <p:cNvPr id="209" name="Freihand 208">
                  <a:extLst>
                    <a:ext uri="{FF2B5EF4-FFF2-40B4-BE49-F238E27FC236}">
                      <a16:creationId xmlns:a16="http://schemas.microsoft.com/office/drawing/2014/main" id="{4DEA9862-655E-81E9-8E1F-89D78737247A}"/>
                    </a:ext>
                  </a:extLst>
                </p:cNvPr>
                <p:cNvPicPr/>
                <p:nvPr/>
              </p:nvPicPr>
              <p:blipFill>
                <a:blip r:embed="rId206"/>
                <a:stretch>
                  <a:fillRect/>
                </a:stretch>
              </p:blipFill>
              <p:spPr>
                <a:xfrm>
                  <a:off x="949844" y="5102902"/>
                  <a:ext cx="212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10" name="Freihand 209">
                  <a:extLst>
                    <a:ext uri="{FF2B5EF4-FFF2-40B4-BE49-F238E27FC236}">
                      <a16:creationId xmlns:a16="http://schemas.microsoft.com/office/drawing/2014/main" id="{0D9DC937-47C5-D8BC-CDD2-DBEB0948BA47}"/>
                    </a:ext>
                  </a:extLst>
                </p14:cNvPr>
                <p14:cNvContentPartPr/>
                <p14:nvPr/>
              </p14:nvContentPartPr>
              <p14:xfrm>
                <a:off x="1001684" y="5555782"/>
                <a:ext cx="60120" cy="699840"/>
              </p14:xfrm>
            </p:contentPart>
          </mc:Choice>
          <mc:Fallback>
            <p:pic>
              <p:nvPicPr>
                <p:cNvPr id="210" name="Freihand 209">
                  <a:extLst>
                    <a:ext uri="{FF2B5EF4-FFF2-40B4-BE49-F238E27FC236}">
                      <a16:creationId xmlns:a16="http://schemas.microsoft.com/office/drawing/2014/main" id="{0D9DC937-47C5-D8BC-CDD2-DBEB0948BA47}"/>
                    </a:ext>
                  </a:extLst>
                </p:cNvPr>
                <p:cNvPicPr/>
                <p:nvPr/>
              </p:nvPicPr>
              <p:blipFill>
                <a:blip r:embed="rId208"/>
                <a:stretch>
                  <a:fillRect/>
                </a:stretch>
              </p:blipFill>
              <p:spPr>
                <a:xfrm>
                  <a:off x="993044" y="5547142"/>
                  <a:ext cx="7776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11" name="Freihand 210">
                  <a:extLst>
                    <a:ext uri="{FF2B5EF4-FFF2-40B4-BE49-F238E27FC236}">
                      <a16:creationId xmlns:a16="http://schemas.microsoft.com/office/drawing/2014/main" id="{DAAD072F-FDD9-F135-6DEE-45269FA42675}"/>
                    </a:ext>
                  </a:extLst>
                </p14:cNvPr>
                <p14:cNvContentPartPr/>
                <p14:nvPr/>
              </p14:nvContentPartPr>
              <p14:xfrm>
                <a:off x="1012124" y="6436702"/>
                <a:ext cx="19440" cy="36720"/>
              </p14:xfrm>
            </p:contentPart>
          </mc:Choice>
          <mc:Fallback>
            <p:pic>
              <p:nvPicPr>
                <p:cNvPr id="211" name="Freihand 210">
                  <a:extLst>
                    <a:ext uri="{FF2B5EF4-FFF2-40B4-BE49-F238E27FC236}">
                      <a16:creationId xmlns:a16="http://schemas.microsoft.com/office/drawing/2014/main" id="{DAAD072F-FDD9-F135-6DEE-45269FA42675}"/>
                    </a:ext>
                  </a:extLst>
                </p:cNvPr>
                <p:cNvPicPr/>
                <p:nvPr/>
              </p:nvPicPr>
              <p:blipFill>
                <a:blip r:embed="rId210"/>
                <a:stretch>
                  <a:fillRect/>
                </a:stretch>
              </p:blipFill>
              <p:spPr>
                <a:xfrm>
                  <a:off x="1003484" y="6427702"/>
                  <a:ext cx="370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12" name="Freihand 211">
                  <a:extLst>
                    <a:ext uri="{FF2B5EF4-FFF2-40B4-BE49-F238E27FC236}">
                      <a16:creationId xmlns:a16="http://schemas.microsoft.com/office/drawing/2014/main" id="{66E482B9-0403-CD6F-B5BD-E32C7A84278A}"/>
                    </a:ext>
                  </a:extLst>
                </p14:cNvPr>
                <p14:cNvContentPartPr/>
                <p14:nvPr/>
              </p14:nvContentPartPr>
              <p14:xfrm>
                <a:off x="999524" y="6578182"/>
                <a:ext cx="109080" cy="261720"/>
              </p14:xfrm>
            </p:contentPart>
          </mc:Choice>
          <mc:Fallback>
            <p:pic>
              <p:nvPicPr>
                <p:cNvPr id="212" name="Freihand 211">
                  <a:extLst>
                    <a:ext uri="{FF2B5EF4-FFF2-40B4-BE49-F238E27FC236}">
                      <a16:creationId xmlns:a16="http://schemas.microsoft.com/office/drawing/2014/main" id="{66E482B9-0403-CD6F-B5BD-E32C7A84278A}"/>
                    </a:ext>
                  </a:extLst>
                </p:cNvPr>
                <p:cNvPicPr/>
                <p:nvPr/>
              </p:nvPicPr>
              <p:blipFill>
                <a:blip r:embed="rId212"/>
                <a:stretch>
                  <a:fillRect/>
                </a:stretch>
              </p:blipFill>
              <p:spPr>
                <a:xfrm>
                  <a:off x="990524" y="6569182"/>
                  <a:ext cx="12672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60" name="Freihand 59">
                  <a:extLst>
                    <a:ext uri="{FF2B5EF4-FFF2-40B4-BE49-F238E27FC236}">
                      <a16:creationId xmlns:a16="http://schemas.microsoft.com/office/drawing/2014/main" id="{9FA3FA89-9D74-5D39-AA42-9325A7B21B49}"/>
                    </a:ext>
                  </a:extLst>
                </p14:cNvPr>
                <p14:cNvContentPartPr/>
                <p14:nvPr/>
              </p14:nvContentPartPr>
              <p14:xfrm>
                <a:off x="460964" y="3226942"/>
                <a:ext cx="142920" cy="15840"/>
              </p14:xfrm>
            </p:contentPart>
          </mc:Choice>
          <mc:Fallback>
            <p:pic>
              <p:nvPicPr>
                <p:cNvPr id="60" name="Freihand 59">
                  <a:extLst>
                    <a:ext uri="{FF2B5EF4-FFF2-40B4-BE49-F238E27FC236}">
                      <a16:creationId xmlns:a16="http://schemas.microsoft.com/office/drawing/2014/main" id="{9FA3FA89-9D74-5D39-AA42-9325A7B21B49}"/>
                    </a:ext>
                  </a:extLst>
                </p:cNvPr>
                <p:cNvPicPr/>
                <p:nvPr/>
              </p:nvPicPr>
              <p:blipFill>
                <a:blip r:embed="rId214"/>
                <a:stretch>
                  <a:fillRect/>
                </a:stretch>
              </p:blipFill>
              <p:spPr>
                <a:xfrm>
                  <a:off x="452324" y="3217942"/>
                  <a:ext cx="1605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61" name="Freihand 60">
                  <a:extLst>
                    <a:ext uri="{FF2B5EF4-FFF2-40B4-BE49-F238E27FC236}">
                      <a16:creationId xmlns:a16="http://schemas.microsoft.com/office/drawing/2014/main" id="{511F46AF-F439-D9CA-B044-73BE9397AAD2}"/>
                    </a:ext>
                  </a:extLst>
                </p14:cNvPr>
                <p14:cNvContentPartPr/>
                <p14:nvPr/>
              </p14:nvContentPartPr>
              <p14:xfrm>
                <a:off x="144884" y="3226222"/>
                <a:ext cx="27360" cy="78840"/>
              </p14:xfrm>
            </p:contentPart>
          </mc:Choice>
          <mc:Fallback>
            <p:pic>
              <p:nvPicPr>
                <p:cNvPr id="61" name="Freihand 60">
                  <a:extLst>
                    <a:ext uri="{FF2B5EF4-FFF2-40B4-BE49-F238E27FC236}">
                      <a16:creationId xmlns:a16="http://schemas.microsoft.com/office/drawing/2014/main" id="{511F46AF-F439-D9CA-B044-73BE9397AAD2}"/>
                    </a:ext>
                  </a:extLst>
                </p:cNvPr>
                <p:cNvPicPr/>
                <p:nvPr/>
              </p:nvPicPr>
              <p:blipFill>
                <a:blip r:embed="rId216"/>
                <a:stretch>
                  <a:fillRect/>
                </a:stretch>
              </p:blipFill>
              <p:spPr>
                <a:xfrm>
                  <a:off x="135884" y="3217582"/>
                  <a:ext cx="45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62" name="Freihand 61">
                  <a:extLst>
                    <a:ext uri="{FF2B5EF4-FFF2-40B4-BE49-F238E27FC236}">
                      <a16:creationId xmlns:a16="http://schemas.microsoft.com/office/drawing/2014/main" id="{7696F4E5-DA1F-5A0C-6274-FA3C9100CA6C}"/>
                    </a:ext>
                  </a:extLst>
                </p14:cNvPr>
                <p14:cNvContentPartPr/>
                <p14:nvPr/>
              </p14:nvContentPartPr>
              <p14:xfrm>
                <a:off x="221564" y="3169702"/>
                <a:ext cx="80640" cy="131760"/>
              </p14:xfrm>
            </p:contentPart>
          </mc:Choice>
          <mc:Fallback>
            <p:pic>
              <p:nvPicPr>
                <p:cNvPr id="62" name="Freihand 61">
                  <a:extLst>
                    <a:ext uri="{FF2B5EF4-FFF2-40B4-BE49-F238E27FC236}">
                      <a16:creationId xmlns:a16="http://schemas.microsoft.com/office/drawing/2014/main" id="{7696F4E5-DA1F-5A0C-6274-FA3C9100CA6C}"/>
                    </a:ext>
                  </a:extLst>
                </p:cNvPr>
                <p:cNvPicPr/>
                <p:nvPr/>
              </p:nvPicPr>
              <p:blipFill>
                <a:blip r:embed="rId218"/>
                <a:stretch>
                  <a:fillRect/>
                </a:stretch>
              </p:blipFill>
              <p:spPr>
                <a:xfrm>
                  <a:off x="212924" y="3160702"/>
                  <a:ext cx="982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63" name="Freihand 62">
                  <a:extLst>
                    <a:ext uri="{FF2B5EF4-FFF2-40B4-BE49-F238E27FC236}">
                      <a16:creationId xmlns:a16="http://schemas.microsoft.com/office/drawing/2014/main" id="{0956272C-EAD7-091B-FF0B-391398026629}"/>
                    </a:ext>
                  </a:extLst>
                </p14:cNvPr>
                <p14:cNvContentPartPr/>
                <p14:nvPr/>
              </p14:nvContentPartPr>
              <p14:xfrm>
                <a:off x="247484" y="3120022"/>
                <a:ext cx="69480" cy="36000"/>
              </p14:xfrm>
            </p:contentPart>
          </mc:Choice>
          <mc:Fallback>
            <p:pic>
              <p:nvPicPr>
                <p:cNvPr id="63" name="Freihand 62">
                  <a:extLst>
                    <a:ext uri="{FF2B5EF4-FFF2-40B4-BE49-F238E27FC236}">
                      <a16:creationId xmlns:a16="http://schemas.microsoft.com/office/drawing/2014/main" id="{0956272C-EAD7-091B-FF0B-391398026629}"/>
                    </a:ext>
                  </a:extLst>
                </p:cNvPr>
                <p:cNvPicPr/>
                <p:nvPr/>
              </p:nvPicPr>
              <p:blipFill>
                <a:blip r:embed="rId220"/>
                <a:stretch>
                  <a:fillRect/>
                </a:stretch>
              </p:blipFill>
              <p:spPr>
                <a:xfrm>
                  <a:off x="238484" y="3111382"/>
                  <a:ext cx="87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14" name="Freihand 213">
                  <a:extLst>
                    <a:ext uri="{FF2B5EF4-FFF2-40B4-BE49-F238E27FC236}">
                      <a16:creationId xmlns:a16="http://schemas.microsoft.com/office/drawing/2014/main" id="{EA7B360A-05DB-AF28-D843-8CE3FA92A898}"/>
                    </a:ext>
                  </a:extLst>
                </p14:cNvPr>
                <p14:cNvContentPartPr/>
                <p14:nvPr/>
              </p14:nvContentPartPr>
              <p14:xfrm>
                <a:off x="482564" y="3101662"/>
                <a:ext cx="141480" cy="36720"/>
              </p14:xfrm>
            </p:contentPart>
          </mc:Choice>
          <mc:Fallback>
            <p:pic>
              <p:nvPicPr>
                <p:cNvPr id="214" name="Freihand 213">
                  <a:extLst>
                    <a:ext uri="{FF2B5EF4-FFF2-40B4-BE49-F238E27FC236}">
                      <a16:creationId xmlns:a16="http://schemas.microsoft.com/office/drawing/2014/main" id="{EA7B360A-05DB-AF28-D843-8CE3FA92A898}"/>
                    </a:ext>
                  </a:extLst>
                </p:cNvPr>
                <p:cNvPicPr/>
                <p:nvPr/>
              </p:nvPicPr>
              <p:blipFill>
                <a:blip r:embed="rId222"/>
                <a:stretch>
                  <a:fillRect/>
                </a:stretch>
              </p:blipFill>
              <p:spPr>
                <a:xfrm>
                  <a:off x="473564" y="3092662"/>
                  <a:ext cx="1591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15" name="Freihand 214">
                  <a:extLst>
                    <a:ext uri="{FF2B5EF4-FFF2-40B4-BE49-F238E27FC236}">
                      <a16:creationId xmlns:a16="http://schemas.microsoft.com/office/drawing/2014/main" id="{1945536E-02C8-E8F3-8C4C-4BE9AF38D54E}"/>
                    </a:ext>
                  </a:extLst>
                </p14:cNvPr>
                <p14:cNvContentPartPr/>
                <p14:nvPr/>
              </p14:nvContentPartPr>
              <p14:xfrm>
                <a:off x="130844" y="2930662"/>
                <a:ext cx="9360" cy="140760"/>
              </p14:xfrm>
            </p:contentPart>
          </mc:Choice>
          <mc:Fallback>
            <p:pic>
              <p:nvPicPr>
                <p:cNvPr id="215" name="Freihand 214">
                  <a:extLst>
                    <a:ext uri="{FF2B5EF4-FFF2-40B4-BE49-F238E27FC236}">
                      <a16:creationId xmlns:a16="http://schemas.microsoft.com/office/drawing/2014/main" id="{1945536E-02C8-E8F3-8C4C-4BE9AF38D54E}"/>
                    </a:ext>
                  </a:extLst>
                </p:cNvPr>
                <p:cNvPicPr/>
                <p:nvPr/>
              </p:nvPicPr>
              <p:blipFill>
                <a:blip r:embed="rId224"/>
                <a:stretch>
                  <a:fillRect/>
                </a:stretch>
              </p:blipFill>
              <p:spPr>
                <a:xfrm>
                  <a:off x="122204" y="2922022"/>
                  <a:ext cx="270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16" name="Freihand 215">
                  <a:extLst>
                    <a:ext uri="{FF2B5EF4-FFF2-40B4-BE49-F238E27FC236}">
                      <a16:creationId xmlns:a16="http://schemas.microsoft.com/office/drawing/2014/main" id="{03A76414-3E73-BECD-8B3C-BCF4AA05EDDC}"/>
                    </a:ext>
                  </a:extLst>
                </p14:cNvPr>
                <p14:cNvContentPartPr/>
                <p14:nvPr/>
              </p14:nvContentPartPr>
              <p14:xfrm>
                <a:off x="192044" y="2898622"/>
                <a:ext cx="102240" cy="179640"/>
              </p14:xfrm>
            </p:contentPart>
          </mc:Choice>
          <mc:Fallback>
            <p:pic>
              <p:nvPicPr>
                <p:cNvPr id="216" name="Freihand 215">
                  <a:extLst>
                    <a:ext uri="{FF2B5EF4-FFF2-40B4-BE49-F238E27FC236}">
                      <a16:creationId xmlns:a16="http://schemas.microsoft.com/office/drawing/2014/main" id="{03A76414-3E73-BECD-8B3C-BCF4AA05EDDC}"/>
                    </a:ext>
                  </a:extLst>
                </p:cNvPr>
                <p:cNvPicPr/>
                <p:nvPr/>
              </p:nvPicPr>
              <p:blipFill>
                <a:blip r:embed="rId226"/>
                <a:stretch>
                  <a:fillRect/>
                </a:stretch>
              </p:blipFill>
              <p:spPr>
                <a:xfrm>
                  <a:off x="183044" y="2889982"/>
                  <a:ext cx="119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20" name="Freihand 219">
                  <a:extLst>
                    <a:ext uri="{FF2B5EF4-FFF2-40B4-BE49-F238E27FC236}">
                      <a16:creationId xmlns:a16="http://schemas.microsoft.com/office/drawing/2014/main" id="{18C2E4B6-6471-084A-542B-4732ACE39797}"/>
                    </a:ext>
                  </a:extLst>
                </p14:cNvPr>
                <p14:cNvContentPartPr/>
                <p14:nvPr/>
              </p14:nvContentPartPr>
              <p14:xfrm>
                <a:off x="272684" y="4945222"/>
                <a:ext cx="178560" cy="314280"/>
              </p14:xfrm>
            </p:contentPart>
          </mc:Choice>
          <mc:Fallback>
            <p:pic>
              <p:nvPicPr>
                <p:cNvPr id="220" name="Freihand 219">
                  <a:extLst>
                    <a:ext uri="{FF2B5EF4-FFF2-40B4-BE49-F238E27FC236}">
                      <a16:creationId xmlns:a16="http://schemas.microsoft.com/office/drawing/2014/main" id="{18C2E4B6-6471-084A-542B-4732ACE39797}"/>
                    </a:ext>
                  </a:extLst>
                </p:cNvPr>
                <p:cNvPicPr/>
                <p:nvPr/>
              </p:nvPicPr>
              <p:blipFill>
                <a:blip r:embed="rId228"/>
                <a:stretch>
                  <a:fillRect/>
                </a:stretch>
              </p:blipFill>
              <p:spPr>
                <a:xfrm>
                  <a:off x="263684" y="4936222"/>
                  <a:ext cx="1962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4" name="Freihand 43">
                  <a:extLst>
                    <a:ext uri="{FF2B5EF4-FFF2-40B4-BE49-F238E27FC236}">
                      <a16:creationId xmlns:a16="http://schemas.microsoft.com/office/drawing/2014/main" id="{582456DB-CF42-DC38-A692-063D78DE3FBC}"/>
                    </a:ext>
                  </a:extLst>
                </p14:cNvPr>
                <p14:cNvContentPartPr/>
                <p14:nvPr/>
              </p14:nvContentPartPr>
              <p14:xfrm>
                <a:off x="4929644" y="6648742"/>
                <a:ext cx="106200" cy="122760"/>
              </p14:xfrm>
            </p:contentPart>
          </mc:Choice>
          <mc:Fallback>
            <p:pic>
              <p:nvPicPr>
                <p:cNvPr id="44" name="Freihand 43">
                  <a:extLst>
                    <a:ext uri="{FF2B5EF4-FFF2-40B4-BE49-F238E27FC236}">
                      <a16:creationId xmlns:a16="http://schemas.microsoft.com/office/drawing/2014/main" id="{582456DB-CF42-DC38-A692-063D78DE3FBC}"/>
                    </a:ext>
                  </a:extLst>
                </p:cNvPr>
                <p:cNvPicPr/>
                <p:nvPr/>
              </p:nvPicPr>
              <p:blipFill>
                <a:blip r:embed="rId230"/>
                <a:stretch>
                  <a:fillRect/>
                </a:stretch>
              </p:blipFill>
              <p:spPr>
                <a:xfrm>
                  <a:off x="4921004" y="6640102"/>
                  <a:ext cx="123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5" name="Freihand 44">
                  <a:extLst>
                    <a:ext uri="{FF2B5EF4-FFF2-40B4-BE49-F238E27FC236}">
                      <a16:creationId xmlns:a16="http://schemas.microsoft.com/office/drawing/2014/main" id="{E65A66D1-8676-2FE8-4EF9-5FC6CFE8FE74}"/>
                    </a:ext>
                  </a:extLst>
                </p14:cNvPr>
                <p14:cNvContentPartPr/>
                <p14:nvPr/>
              </p14:nvContentPartPr>
              <p14:xfrm>
                <a:off x="5105684" y="6673942"/>
                <a:ext cx="87840" cy="104040"/>
              </p14:xfrm>
            </p:contentPart>
          </mc:Choice>
          <mc:Fallback>
            <p:pic>
              <p:nvPicPr>
                <p:cNvPr id="45" name="Freihand 44">
                  <a:extLst>
                    <a:ext uri="{FF2B5EF4-FFF2-40B4-BE49-F238E27FC236}">
                      <a16:creationId xmlns:a16="http://schemas.microsoft.com/office/drawing/2014/main" id="{E65A66D1-8676-2FE8-4EF9-5FC6CFE8FE74}"/>
                    </a:ext>
                  </a:extLst>
                </p:cNvPr>
                <p:cNvPicPr/>
                <p:nvPr/>
              </p:nvPicPr>
              <p:blipFill>
                <a:blip r:embed="rId232"/>
                <a:stretch>
                  <a:fillRect/>
                </a:stretch>
              </p:blipFill>
              <p:spPr>
                <a:xfrm>
                  <a:off x="5096684" y="6665302"/>
                  <a:ext cx="105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22" name="Freihand 221">
                  <a:extLst>
                    <a:ext uri="{FF2B5EF4-FFF2-40B4-BE49-F238E27FC236}">
                      <a16:creationId xmlns:a16="http://schemas.microsoft.com/office/drawing/2014/main" id="{E12EECE4-C61B-BE43-8160-29DBDDF82636}"/>
                    </a:ext>
                  </a:extLst>
                </p14:cNvPr>
                <p14:cNvContentPartPr/>
                <p14:nvPr/>
              </p14:nvContentPartPr>
              <p14:xfrm>
                <a:off x="4986164" y="6358222"/>
                <a:ext cx="166320" cy="249120"/>
              </p14:xfrm>
            </p:contentPart>
          </mc:Choice>
          <mc:Fallback>
            <p:pic>
              <p:nvPicPr>
                <p:cNvPr id="222" name="Freihand 221">
                  <a:extLst>
                    <a:ext uri="{FF2B5EF4-FFF2-40B4-BE49-F238E27FC236}">
                      <a16:creationId xmlns:a16="http://schemas.microsoft.com/office/drawing/2014/main" id="{E12EECE4-C61B-BE43-8160-29DBDDF82636}"/>
                    </a:ext>
                  </a:extLst>
                </p:cNvPr>
                <p:cNvPicPr/>
                <p:nvPr/>
              </p:nvPicPr>
              <p:blipFill>
                <a:blip r:embed="rId234"/>
                <a:stretch>
                  <a:fillRect/>
                </a:stretch>
              </p:blipFill>
              <p:spPr>
                <a:xfrm>
                  <a:off x="4977164" y="6349222"/>
                  <a:ext cx="1839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23" name="Freihand 222">
                  <a:extLst>
                    <a:ext uri="{FF2B5EF4-FFF2-40B4-BE49-F238E27FC236}">
                      <a16:creationId xmlns:a16="http://schemas.microsoft.com/office/drawing/2014/main" id="{19BCC1E5-5B1C-7EB3-B57E-585644985546}"/>
                    </a:ext>
                  </a:extLst>
                </p14:cNvPr>
                <p14:cNvContentPartPr/>
                <p14:nvPr/>
              </p14:nvContentPartPr>
              <p14:xfrm>
                <a:off x="5098124" y="6345262"/>
                <a:ext cx="14400" cy="107640"/>
              </p14:xfrm>
            </p:contentPart>
          </mc:Choice>
          <mc:Fallback>
            <p:pic>
              <p:nvPicPr>
                <p:cNvPr id="223" name="Freihand 222">
                  <a:extLst>
                    <a:ext uri="{FF2B5EF4-FFF2-40B4-BE49-F238E27FC236}">
                      <a16:creationId xmlns:a16="http://schemas.microsoft.com/office/drawing/2014/main" id="{19BCC1E5-5B1C-7EB3-B57E-585644985546}"/>
                    </a:ext>
                  </a:extLst>
                </p:cNvPr>
                <p:cNvPicPr/>
                <p:nvPr/>
              </p:nvPicPr>
              <p:blipFill>
                <a:blip r:embed="rId236"/>
                <a:stretch>
                  <a:fillRect/>
                </a:stretch>
              </p:blipFill>
              <p:spPr>
                <a:xfrm>
                  <a:off x="5089484" y="6336622"/>
                  <a:ext cx="320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24" name="Freihand 223">
                  <a:extLst>
                    <a:ext uri="{FF2B5EF4-FFF2-40B4-BE49-F238E27FC236}">
                      <a16:creationId xmlns:a16="http://schemas.microsoft.com/office/drawing/2014/main" id="{A7F102E9-3E95-E0B5-FDCE-89477BE74F01}"/>
                    </a:ext>
                  </a:extLst>
                </p14:cNvPr>
                <p14:cNvContentPartPr/>
                <p14:nvPr/>
              </p14:nvContentPartPr>
              <p14:xfrm>
                <a:off x="5117924" y="5814982"/>
                <a:ext cx="18360" cy="331200"/>
              </p14:xfrm>
            </p:contentPart>
          </mc:Choice>
          <mc:Fallback>
            <p:pic>
              <p:nvPicPr>
                <p:cNvPr id="224" name="Freihand 223">
                  <a:extLst>
                    <a:ext uri="{FF2B5EF4-FFF2-40B4-BE49-F238E27FC236}">
                      <a16:creationId xmlns:a16="http://schemas.microsoft.com/office/drawing/2014/main" id="{A7F102E9-3E95-E0B5-FDCE-89477BE74F01}"/>
                    </a:ext>
                  </a:extLst>
                </p:cNvPr>
                <p:cNvPicPr/>
                <p:nvPr/>
              </p:nvPicPr>
              <p:blipFill>
                <a:blip r:embed="rId238"/>
                <a:stretch>
                  <a:fillRect/>
                </a:stretch>
              </p:blipFill>
              <p:spPr>
                <a:xfrm>
                  <a:off x="5108924" y="5805982"/>
                  <a:ext cx="360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25" name="Freihand 224">
                  <a:extLst>
                    <a:ext uri="{FF2B5EF4-FFF2-40B4-BE49-F238E27FC236}">
                      <a16:creationId xmlns:a16="http://schemas.microsoft.com/office/drawing/2014/main" id="{BBFFD182-C4F8-A5D5-3EA3-7516ABDF05D6}"/>
                    </a:ext>
                  </a:extLst>
                </p14:cNvPr>
                <p14:cNvContentPartPr/>
                <p14:nvPr/>
              </p14:nvContentPartPr>
              <p14:xfrm>
                <a:off x="5127284" y="5299102"/>
                <a:ext cx="25560" cy="297720"/>
              </p14:xfrm>
            </p:contentPart>
          </mc:Choice>
          <mc:Fallback>
            <p:pic>
              <p:nvPicPr>
                <p:cNvPr id="225" name="Freihand 224">
                  <a:extLst>
                    <a:ext uri="{FF2B5EF4-FFF2-40B4-BE49-F238E27FC236}">
                      <a16:creationId xmlns:a16="http://schemas.microsoft.com/office/drawing/2014/main" id="{BBFFD182-C4F8-A5D5-3EA3-7516ABDF05D6}"/>
                    </a:ext>
                  </a:extLst>
                </p:cNvPr>
                <p:cNvPicPr/>
                <p:nvPr/>
              </p:nvPicPr>
              <p:blipFill>
                <a:blip r:embed="rId240"/>
                <a:stretch>
                  <a:fillRect/>
                </a:stretch>
              </p:blipFill>
              <p:spPr>
                <a:xfrm>
                  <a:off x="5118284" y="5290102"/>
                  <a:ext cx="4320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26" name="Freihand 225">
                  <a:extLst>
                    <a:ext uri="{FF2B5EF4-FFF2-40B4-BE49-F238E27FC236}">
                      <a16:creationId xmlns:a16="http://schemas.microsoft.com/office/drawing/2014/main" id="{579668CD-24D0-6405-636B-2D7E9A269803}"/>
                    </a:ext>
                  </a:extLst>
                </p14:cNvPr>
                <p14:cNvContentPartPr/>
                <p14:nvPr/>
              </p14:nvContentPartPr>
              <p14:xfrm>
                <a:off x="5126564" y="5197942"/>
                <a:ext cx="8640" cy="42840"/>
              </p14:xfrm>
            </p:contentPart>
          </mc:Choice>
          <mc:Fallback>
            <p:pic>
              <p:nvPicPr>
                <p:cNvPr id="226" name="Freihand 225">
                  <a:extLst>
                    <a:ext uri="{FF2B5EF4-FFF2-40B4-BE49-F238E27FC236}">
                      <a16:creationId xmlns:a16="http://schemas.microsoft.com/office/drawing/2014/main" id="{579668CD-24D0-6405-636B-2D7E9A269803}"/>
                    </a:ext>
                  </a:extLst>
                </p:cNvPr>
                <p:cNvPicPr/>
                <p:nvPr/>
              </p:nvPicPr>
              <p:blipFill>
                <a:blip r:embed="rId242"/>
                <a:stretch>
                  <a:fillRect/>
                </a:stretch>
              </p:blipFill>
              <p:spPr>
                <a:xfrm>
                  <a:off x="5117924" y="5188942"/>
                  <a:ext cx="26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33" name="Freihand 232">
                  <a:extLst>
                    <a:ext uri="{FF2B5EF4-FFF2-40B4-BE49-F238E27FC236}">
                      <a16:creationId xmlns:a16="http://schemas.microsoft.com/office/drawing/2014/main" id="{7A931ADF-7EE6-7738-0655-A89805E34DCC}"/>
                    </a:ext>
                  </a:extLst>
                </p14:cNvPr>
                <p14:cNvContentPartPr/>
                <p14:nvPr/>
              </p14:nvContentPartPr>
              <p14:xfrm>
                <a:off x="5057084" y="5224582"/>
                <a:ext cx="19440" cy="18360"/>
              </p14:xfrm>
            </p:contentPart>
          </mc:Choice>
          <mc:Fallback>
            <p:pic>
              <p:nvPicPr>
                <p:cNvPr id="233" name="Freihand 232">
                  <a:extLst>
                    <a:ext uri="{FF2B5EF4-FFF2-40B4-BE49-F238E27FC236}">
                      <a16:creationId xmlns:a16="http://schemas.microsoft.com/office/drawing/2014/main" id="{7A931ADF-7EE6-7738-0655-A89805E34DCC}"/>
                    </a:ext>
                  </a:extLst>
                </p:cNvPr>
                <p:cNvPicPr/>
                <p:nvPr/>
              </p:nvPicPr>
              <p:blipFill>
                <a:blip r:embed="rId244"/>
                <a:stretch>
                  <a:fillRect/>
                </a:stretch>
              </p:blipFill>
              <p:spPr>
                <a:xfrm>
                  <a:off x="5048084" y="5215942"/>
                  <a:ext cx="37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34" name="Freihand 233">
                  <a:extLst>
                    <a:ext uri="{FF2B5EF4-FFF2-40B4-BE49-F238E27FC236}">
                      <a16:creationId xmlns:a16="http://schemas.microsoft.com/office/drawing/2014/main" id="{4974F401-C38B-3C67-443D-F01D1E095B1E}"/>
                    </a:ext>
                  </a:extLst>
                </p14:cNvPr>
                <p14:cNvContentPartPr/>
                <p14:nvPr/>
              </p14:nvContentPartPr>
              <p14:xfrm>
                <a:off x="4282004" y="5223142"/>
                <a:ext cx="693720" cy="63360"/>
              </p14:xfrm>
            </p:contentPart>
          </mc:Choice>
          <mc:Fallback>
            <p:pic>
              <p:nvPicPr>
                <p:cNvPr id="234" name="Freihand 233">
                  <a:extLst>
                    <a:ext uri="{FF2B5EF4-FFF2-40B4-BE49-F238E27FC236}">
                      <a16:creationId xmlns:a16="http://schemas.microsoft.com/office/drawing/2014/main" id="{4974F401-C38B-3C67-443D-F01D1E095B1E}"/>
                    </a:ext>
                  </a:extLst>
                </p:cNvPr>
                <p:cNvPicPr/>
                <p:nvPr/>
              </p:nvPicPr>
              <p:blipFill>
                <a:blip r:embed="rId246"/>
                <a:stretch>
                  <a:fillRect/>
                </a:stretch>
              </p:blipFill>
              <p:spPr>
                <a:xfrm>
                  <a:off x="4273004" y="5214142"/>
                  <a:ext cx="711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2" name="Freihand 51">
                  <a:extLst>
                    <a:ext uri="{FF2B5EF4-FFF2-40B4-BE49-F238E27FC236}">
                      <a16:creationId xmlns:a16="http://schemas.microsoft.com/office/drawing/2014/main" id="{24E6DFA2-9963-74E1-6254-076DCA2A04D3}"/>
                    </a:ext>
                  </a:extLst>
                </p14:cNvPr>
                <p14:cNvContentPartPr/>
                <p14:nvPr/>
              </p14:nvContentPartPr>
              <p14:xfrm>
                <a:off x="439724" y="5269942"/>
                <a:ext cx="139320" cy="20880"/>
              </p14:xfrm>
            </p:contentPart>
          </mc:Choice>
          <mc:Fallback>
            <p:pic>
              <p:nvPicPr>
                <p:cNvPr id="52" name="Freihand 51">
                  <a:extLst>
                    <a:ext uri="{FF2B5EF4-FFF2-40B4-BE49-F238E27FC236}">
                      <a16:creationId xmlns:a16="http://schemas.microsoft.com/office/drawing/2014/main" id="{24E6DFA2-9963-74E1-6254-076DCA2A04D3}"/>
                    </a:ext>
                  </a:extLst>
                </p:cNvPr>
                <p:cNvPicPr/>
                <p:nvPr/>
              </p:nvPicPr>
              <p:blipFill>
                <a:blip r:embed="rId248"/>
                <a:stretch>
                  <a:fillRect/>
                </a:stretch>
              </p:blipFill>
              <p:spPr>
                <a:xfrm>
                  <a:off x="431084" y="5261302"/>
                  <a:ext cx="156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3" name="Freihand 52">
                  <a:extLst>
                    <a:ext uri="{FF2B5EF4-FFF2-40B4-BE49-F238E27FC236}">
                      <a16:creationId xmlns:a16="http://schemas.microsoft.com/office/drawing/2014/main" id="{B088C62A-C97F-FBF2-A508-2DD93C6FFCB1}"/>
                    </a:ext>
                  </a:extLst>
                </p14:cNvPr>
                <p14:cNvContentPartPr/>
                <p14:nvPr/>
              </p14:nvContentPartPr>
              <p14:xfrm>
                <a:off x="194204" y="5193622"/>
                <a:ext cx="109080" cy="183960"/>
              </p14:xfrm>
            </p:contentPart>
          </mc:Choice>
          <mc:Fallback>
            <p:pic>
              <p:nvPicPr>
                <p:cNvPr id="53" name="Freihand 52">
                  <a:extLst>
                    <a:ext uri="{FF2B5EF4-FFF2-40B4-BE49-F238E27FC236}">
                      <a16:creationId xmlns:a16="http://schemas.microsoft.com/office/drawing/2014/main" id="{B088C62A-C97F-FBF2-A508-2DD93C6FFCB1}"/>
                    </a:ext>
                  </a:extLst>
                </p:cNvPr>
                <p:cNvPicPr/>
                <p:nvPr/>
              </p:nvPicPr>
              <p:blipFill>
                <a:blip r:embed="rId250"/>
                <a:stretch>
                  <a:fillRect/>
                </a:stretch>
              </p:blipFill>
              <p:spPr>
                <a:xfrm>
                  <a:off x="185564" y="5184982"/>
                  <a:ext cx="1267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54" name="Freihand 53">
                  <a:extLst>
                    <a:ext uri="{FF2B5EF4-FFF2-40B4-BE49-F238E27FC236}">
                      <a16:creationId xmlns:a16="http://schemas.microsoft.com/office/drawing/2014/main" id="{13B9F319-1DE1-8F58-8D19-66676DE278B0}"/>
                    </a:ext>
                  </a:extLst>
                </p14:cNvPr>
                <p14:cNvContentPartPr/>
                <p14:nvPr/>
              </p14:nvContentPartPr>
              <p14:xfrm>
                <a:off x="180524" y="5128822"/>
                <a:ext cx="120240" cy="80280"/>
              </p14:xfrm>
            </p:contentPart>
          </mc:Choice>
          <mc:Fallback>
            <p:pic>
              <p:nvPicPr>
                <p:cNvPr id="54" name="Freihand 53">
                  <a:extLst>
                    <a:ext uri="{FF2B5EF4-FFF2-40B4-BE49-F238E27FC236}">
                      <a16:creationId xmlns:a16="http://schemas.microsoft.com/office/drawing/2014/main" id="{13B9F319-1DE1-8F58-8D19-66676DE278B0}"/>
                    </a:ext>
                  </a:extLst>
                </p:cNvPr>
                <p:cNvPicPr/>
                <p:nvPr/>
              </p:nvPicPr>
              <p:blipFill>
                <a:blip r:embed="rId252"/>
                <a:stretch>
                  <a:fillRect/>
                </a:stretch>
              </p:blipFill>
              <p:spPr>
                <a:xfrm>
                  <a:off x="171524" y="5119822"/>
                  <a:ext cx="137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15" name="Freihand 114">
                  <a:extLst>
                    <a:ext uri="{FF2B5EF4-FFF2-40B4-BE49-F238E27FC236}">
                      <a16:creationId xmlns:a16="http://schemas.microsoft.com/office/drawing/2014/main" id="{1B51B192-8C64-0E08-CE14-729D9373FA85}"/>
                    </a:ext>
                  </a:extLst>
                </p14:cNvPr>
                <p14:cNvContentPartPr/>
                <p14:nvPr/>
              </p14:nvContentPartPr>
              <p14:xfrm>
                <a:off x="362324" y="5179222"/>
                <a:ext cx="16560" cy="160920"/>
              </p14:xfrm>
            </p:contentPart>
          </mc:Choice>
          <mc:Fallback>
            <p:pic>
              <p:nvPicPr>
                <p:cNvPr id="115" name="Freihand 114">
                  <a:extLst>
                    <a:ext uri="{FF2B5EF4-FFF2-40B4-BE49-F238E27FC236}">
                      <a16:creationId xmlns:a16="http://schemas.microsoft.com/office/drawing/2014/main" id="{1B51B192-8C64-0E08-CE14-729D9373FA85}"/>
                    </a:ext>
                  </a:extLst>
                </p:cNvPr>
                <p:cNvPicPr/>
                <p:nvPr/>
              </p:nvPicPr>
              <p:blipFill>
                <a:blip r:embed="rId254"/>
                <a:stretch>
                  <a:fillRect/>
                </a:stretch>
              </p:blipFill>
              <p:spPr>
                <a:xfrm>
                  <a:off x="353684" y="5170582"/>
                  <a:ext cx="34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6" name="Freihand 115">
                  <a:extLst>
                    <a:ext uri="{FF2B5EF4-FFF2-40B4-BE49-F238E27FC236}">
                      <a16:creationId xmlns:a16="http://schemas.microsoft.com/office/drawing/2014/main" id="{BB7124CF-644A-89FE-B5BF-8544B2C10509}"/>
                    </a:ext>
                  </a:extLst>
                </p14:cNvPr>
                <p14:cNvContentPartPr/>
                <p14:nvPr/>
              </p14:nvContentPartPr>
              <p14:xfrm>
                <a:off x="349004" y="5285422"/>
                <a:ext cx="74160" cy="86400"/>
              </p14:xfrm>
            </p:contentPart>
          </mc:Choice>
          <mc:Fallback>
            <p:pic>
              <p:nvPicPr>
                <p:cNvPr id="116" name="Freihand 115">
                  <a:extLst>
                    <a:ext uri="{FF2B5EF4-FFF2-40B4-BE49-F238E27FC236}">
                      <a16:creationId xmlns:a16="http://schemas.microsoft.com/office/drawing/2014/main" id="{BB7124CF-644A-89FE-B5BF-8544B2C10509}"/>
                    </a:ext>
                  </a:extLst>
                </p:cNvPr>
                <p:cNvPicPr/>
                <p:nvPr/>
              </p:nvPicPr>
              <p:blipFill>
                <a:blip r:embed="rId256"/>
                <a:stretch>
                  <a:fillRect/>
                </a:stretch>
              </p:blipFill>
              <p:spPr>
                <a:xfrm>
                  <a:off x="340364" y="5276782"/>
                  <a:ext cx="918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6" name="Freihand 155">
                  <a:extLst>
                    <a:ext uri="{FF2B5EF4-FFF2-40B4-BE49-F238E27FC236}">
                      <a16:creationId xmlns:a16="http://schemas.microsoft.com/office/drawing/2014/main" id="{07FC8378-42F4-2012-31D6-0BE303E05F9C}"/>
                    </a:ext>
                  </a:extLst>
                </p14:cNvPr>
                <p14:cNvContentPartPr/>
                <p14:nvPr/>
              </p14:nvContentPartPr>
              <p14:xfrm>
                <a:off x="511004" y="5274982"/>
                <a:ext cx="149040" cy="33840"/>
              </p14:xfrm>
            </p:contentPart>
          </mc:Choice>
          <mc:Fallback>
            <p:pic>
              <p:nvPicPr>
                <p:cNvPr id="156" name="Freihand 155">
                  <a:extLst>
                    <a:ext uri="{FF2B5EF4-FFF2-40B4-BE49-F238E27FC236}">
                      <a16:creationId xmlns:a16="http://schemas.microsoft.com/office/drawing/2014/main" id="{07FC8378-42F4-2012-31D6-0BE303E05F9C}"/>
                    </a:ext>
                  </a:extLst>
                </p:cNvPr>
                <p:cNvPicPr/>
                <p:nvPr/>
              </p:nvPicPr>
              <p:blipFill>
                <a:blip r:embed="rId258"/>
                <a:stretch>
                  <a:fillRect/>
                </a:stretch>
              </p:blipFill>
              <p:spPr>
                <a:xfrm>
                  <a:off x="502364" y="5266342"/>
                  <a:ext cx="1666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7" name="Freihand 156">
                  <a:extLst>
                    <a:ext uri="{FF2B5EF4-FFF2-40B4-BE49-F238E27FC236}">
                      <a16:creationId xmlns:a16="http://schemas.microsoft.com/office/drawing/2014/main" id="{2786E2B2-4904-60A4-B79A-CA128D10F716}"/>
                    </a:ext>
                  </a:extLst>
                </p14:cNvPr>
                <p14:cNvContentPartPr/>
                <p14:nvPr/>
              </p14:nvContentPartPr>
              <p14:xfrm>
                <a:off x="661124" y="5304142"/>
                <a:ext cx="23400" cy="135720"/>
              </p14:xfrm>
            </p:contentPart>
          </mc:Choice>
          <mc:Fallback>
            <p:pic>
              <p:nvPicPr>
                <p:cNvPr id="157" name="Freihand 156">
                  <a:extLst>
                    <a:ext uri="{FF2B5EF4-FFF2-40B4-BE49-F238E27FC236}">
                      <a16:creationId xmlns:a16="http://schemas.microsoft.com/office/drawing/2014/main" id="{2786E2B2-4904-60A4-B79A-CA128D10F716}"/>
                    </a:ext>
                  </a:extLst>
                </p:cNvPr>
                <p:cNvPicPr/>
                <p:nvPr/>
              </p:nvPicPr>
              <p:blipFill>
                <a:blip r:embed="rId260"/>
                <a:stretch>
                  <a:fillRect/>
                </a:stretch>
              </p:blipFill>
              <p:spPr>
                <a:xfrm>
                  <a:off x="652484" y="5295502"/>
                  <a:ext cx="41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29" name="Freihand 228">
                  <a:extLst>
                    <a:ext uri="{FF2B5EF4-FFF2-40B4-BE49-F238E27FC236}">
                      <a16:creationId xmlns:a16="http://schemas.microsoft.com/office/drawing/2014/main" id="{32C4B2B6-C8B8-E131-1B6C-E7AE7054CCA6}"/>
                    </a:ext>
                  </a:extLst>
                </p14:cNvPr>
                <p14:cNvContentPartPr/>
                <p14:nvPr/>
              </p14:nvContentPartPr>
              <p14:xfrm>
                <a:off x="543764" y="5151862"/>
                <a:ext cx="92160" cy="16200"/>
              </p14:xfrm>
            </p:contentPart>
          </mc:Choice>
          <mc:Fallback>
            <p:pic>
              <p:nvPicPr>
                <p:cNvPr id="229" name="Freihand 228">
                  <a:extLst>
                    <a:ext uri="{FF2B5EF4-FFF2-40B4-BE49-F238E27FC236}">
                      <a16:creationId xmlns:a16="http://schemas.microsoft.com/office/drawing/2014/main" id="{32C4B2B6-C8B8-E131-1B6C-E7AE7054CCA6}"/>
                    </a:ext>
                  </a:extLst>
                </p:cNvPr>
                <p:cNvPicPr/>
                <p:nvPr/>
              </p:nvPicPr>
              <p:blipFill>
                <a:blip r:embed="rId262"/>
                <a:stretch>
                  <a:fillRect/>
                </a:stretch>
              </p:blipFill>
              <p:spPr>
                <a:xfrm>
                  <a:off x="534764" y="5143222"/>
                  <a:ext cx="1098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30" name="Freihand 229">
                  <a:extLst>
                    <a:ext uri="{FF2B5EF4-FFF2-40B4-BE49-F238E27FC236}">
                      <a16:creationId xmlns:a16="http://schemas.microsoft.com/office/drawing/2014/main" id="{207F06A8-7142-2DDE-E356-260D160E5C84}"/>
                    </a:ext>
                  </a:extLst>
                </p14:cNvPr>
                <p14:cNvContentPartPr/>
                <p14:nvPr/>
              </p14:nvContentPartPr>
              <p14:xfrm>
                <a:off x="873524" y="5151502"/>
                <a:ext cx="131400" cy="12240"/>
              </p14:xfrm>
            </p:contentPart>
          </mc:Choice>
          <mc:Fallback>
            <p:pic>
              <p:nvPicPr>
                <p:cNvPr id="230" name="Freihand 229">
                  <a:extLst>
                    <a:ext uri="{FF2B5EF4-FFF2-40B4-BE49-F238E27FC236}">
                      <a16:creationId xmlns:a16="http://schemas.microsoft.com/office/drawing/2014/main" id="{207F06A8-7142-2DDE-E356-260D160E5C84}"/>
                    </a:ext>
                  </a:extLst>
                </p:cNvPr>
                <p:cNvPicPr/>
                <p:nvPr/>
              </p:nvPicPr>
              <p:blipFill>
                <a:blip r:embed="rId264"/>
                <a:stretch>
                  <a:fillRect/>
                </a:stretch>
              </p:blipFill>
              <p:spPr>
                <a:xfrm>
                  <a:off x="864524" y="5142502"/>
                  <a:ext cx="1490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31" name="Freihand 230">
                  <a:extLst>
                    <a:ext uri="{FF2B5EF4-FFF2-40B4-BE49-F238E27FC236}">
                      <a16:creationId xmlns:a16="http://schemas.microsoft.com/office/drawing/2014/main" id="{787AE8F6-2A62-F215-0E17-F94A5DFC5DD6}"/>
                    </a:ext>
                  </a:extLst>
                </p14:cNvPr>
                <p14:cNvContentPartPr/>
                <p14:nvPr/>
              </p14:nvContentPartPr>
              <p14:xfrm>
                <a:off x="2774324" y="5170582"/>
                <a:ext cx="52920" cy="14760"/>
              </p14:xfrm>
            </p:contentPart>
          </mc:Choice>
          <mc:Fallback>
            <p:pic>
              <p:nvPicPr>
                <p:cNvPr id="231" name="Freihand 230">
                  <a:extLst>
                    <a:ext uri="{FF2B5EF4-FFF2-40B4-BE49-F238E27FC236}">
                      <a16:creationId xmlns:a16="http://schemas.microsoft.com/office/drawing/2014/main" id="{787AE8F6-2A62-F215-0E17-F94A5DFC5DD6}"/>
                    </a:ext>
                  </a:extLst>
                </p:cNvPr>
                <p:cNvPicPr/>
                <p:nvPr/>
              </p:nvPicPr>
              <p:blipFill>
                <a:blip r:embed="rId266"/>
                <a:stretch>
                  <a:fillRect/>
                </a:stretch>
              </p:blipFill>
              <p:spPr>
                <a:xfrm>
                  <a:off x="2765324" y="5161582"/>
                  <a:ext cx="705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32" name="Freihand 231">
                  <a:extLst>
                    <a:ext uri="{FF2B5EF4-FFF2-40B4-BE49-F238E27FC236}">
                      <a16:creationId xmlns:a16="http://schemas.microsoft.com/office/drawing/2014/main" id="{15A5B3D0-7751-55FB-2537-64B897114593}"/>
                    </a:ext>
                  </a:extLst>
                </p14:cNvPr>
                <p14:cNvContentPartPr/>
                <p14:nvPr/>
              </p14:nvContentPartPr>
              <p14:xfrm>
                <a:off x="3288764" y="5206222"/>
                <a:ext cx="90000" cy="16920"/>
              </p14:xfrm>
            </p:contentPart>
          </mc:Choice>
          <mc:Fallback>
            <p:pic>
              <p:nvPicPr>
                <p:cNvPr id="232" name="Freihand 231">
                  <a:extLst>
                    <a:ext uri="{FF2B5EF4-FFF2-40B4-BE49-F238E27FC236}">
                      <a16:creationId xmlns:a16="http://schemas.microsoft.com/office/drawing/2014/main" id="{15A5B3D0-7751-55FB-2537-64B897114593}"/>
                    </a:ext>
                  </a:extLst>
                </p:cNvPr>
                <p:cNvPicPr/>
                <p:nvPr/>
              </p:nvPicPr>
              <p:blipFill>
                <a:blip r:embed="rId268"/>
                <a:stretch>
                  <a:fillRect/>
                </a:stretch>
              </p:blipFill>
              <p:spPr>
                <a:xfrm>
                  <a:off x="3279764" y="5197222"/>
                  <a:ext cx="107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35" name="Freihand 234">
                  <a:extLst>
                    <a:ext uri="{FF2B5EF4-FFF2-40B4-BE49-F238E27FC236}">
                      <a16:creationId xmlns:a16="http://schemas.microsoft.com/office/drawing/2014/main" id="{93394944-FCF7-E6F5-3431-F92DDCBCE7CA}"/>
                    </a:ext>
                  </a:extLst>
                </p14:cNvPr>
                <p14:cNvContentPartPr/>
                <p14:nvPr/>
              </p14:nvContentPartPr>
              <p14:xfrm>
                <a:off x="3716084" y="5185342"/>
                <a:ext cx="199080" cy="41760"/>
              </p14:xfrm>
            </p:contentPart>
          </mc:Choice>
          <mc:Fallback>
            <p:pic>
              <p:nvPicPr>
                <p:cNvPr id="235" name="Freihand 234">
                  <a:extLst>
                    <a:ext uri="{FF2B5EF4-FFF2-40B4-BE49-F238E27FC236}">
                      <a16:creationId xmlns:a16="http://schemas.microsoft.com/office/drawing/2014/main" id="{93394944-FCF7-E6F5-3431-F92DDCBCE7CA}"/>
                    </a:ext>
                  </a:extLst>
                </p:cNvPr>
                <p:cNvPicPr/>
                <p:nvPr/>
              </p:nvPicPr>
              <p:blipFill>
                <a:blip r:embed="rId270"/>
                <a:stretch>
                  <a:fillRect/>
                </a:stretch>
              </p:blipFill>
              <p:spPr>
                <a:xfrm>
                  <a:off x="3707084" y="5176702"/>
                  <a:ext cx="2167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36" name="Freihand 235">
                  <a:extLst>
                    <a:ext uri="{FF2B5EF4-FFF2-40B4-BE49-F238E27FC236}">
                      <a16:creationId xmlns:a16="http://schemas.microsoft.com/office/drawing/2014/main" id="{7EC7EE0A-6E53-27F1-8F03-553A839E7FFB}"/>
                    </a:ext>
                  </a:extLst>
                </p14:cNvPr>
                <p14:cNvContentPartPr/>
                <p14:nvPr/>
              </p14:nvContentPartPr>
              <p14:xfrm>
                <a:off x="808724" y="5130262"/>
                <a:ext cx="2768040" cy="93600"/>
              </p14:xfrm>
            </p:contentPart>
          </mc:Choice>
          <mc:Fallback>
            <p:pic>
              <p:nvPicPr>
                <p:cNvPr id="236" name="Freihand 235">
                  <a:extLst>
                    <a:ext uri="{FF2B5EF4-FFF2-40B4-BE49-F238E27FC236}">
                      <a16:creationId xmlns:a16="http://schemas.microsoft.com/office/drawing/2014/main" id="{7EC7EE0A-6E53-27F1-8F03-553A839E7FFB}"/>
                    </a:ext>
                  </a:extLst>
                </p:cNvPr>
                <p:cNvPicPr/>
                <p:nvPr/>
              </p:nvPicPr>
              <p:blipFill>
                <a:blip r:embed="rId272"/>
                <a:stretch>
                  <a:fillRect/>
                </a:stretch>
              </p:blipFill>
              <p:spPr>
                <a:xfrm>
                  <a:off x="800084" y="5121622"/>
                  <a:ext cx="27856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39" name="Freihand 238">
                  <a:extLst>
                    <a:ext uri="{FF2B5EF4-FFF2-40B4-BE49-F238E27FC236}">
                      <a16:creationId xmlns:a16="http://schemas.microsoft.com/office/drawing/2014/main" id="{D56D5123-7354-60E4-2E8D-0C686146602E}"/>
                    </a:ext>
                  </a:extLst>
                </p14:cNvPr>
                <p14:cNvContentPartPr/>
                <p14:nvPr/>
              </p14:nvContentPartPr>
              <p14:xfrm>
                <a:off x="571484" y="3126862"/>
                <a:ext cx="10800" cy="47520"/>
              </p14:xfrm>
            </p:contentPart>
          </mc:Choice>
          <mc:Fallback>
            <p:pic>
              <p:nvPicPr>
                <p:cNvPr id="239" name="Freihand 238">
                  <a:extLst>
                    <a:ext uri="{FF2B5EF4-FFF2-40B4-BE49-F238E27FC236}">
                      <a16:creationId xmlns:a16="http://schemas.microsoft.com/office/drawing/2014/main" id="{D56D5123-7354-60E4-2E8D-0C686146602E}"/>
                    </a:ext>
                  </a:extLst>
                </p:cNvPr>
                <p:cNvPicPr/>
                <p:nvPr/>
              </p:nvPicPr>
              <p:blipFill>
                <a:blip r:embed="rId274"/>
                <a:stretch>
                  <a:fillRect/>
                </a:stretch>
              </p:blipFill>
              <p:spPr>
                <a:xfrm>
                  <a:off x="562844" y="3117862"/>
                  <a:ext cx="28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40" name="Freihand 239">
                  <a:extLst>
                    <a:ext uri="{FF2B5EF4-FFF2-40B4-BE49-F238E27FC236}">
                      <a16:creationId xmlns:a16="http://schemas.microsoft.com/office/drawing/2014/main" id="{0F1681E5-0713-012A-2105-DF61CB8CEA07}"/>
                    </a:ext>
                  </a:extLst>
                </p14:cNvPr>
                <p14:cNvContentPartPr/>
                <p14:nvPr/>
              </p14:nvContentPartPr>
              <p14:xfrm>
                <a:off x="5139524" y="5227102"/>
                <a:ext cx="18360" cy="38880"/>
              </p14:xfrm>
            </p:contentPart>
          </mc:Choice>
          <mc:Fallback>
            <p:pic>
              <p:nvPicPr>
                <p:cNvPr id="240" name="Freihand 239">
                  <a:extLst>
                    <a:ext uri="{FF2B5EF4-FFF2-40B4-BE49-F238E27FC236}">
                      <a16:creationId xmlns:a16="http://schemas.microsoft.com/office/drawing/2014/main" id="{0F1681E5-0713-012A-2105-DF61CB8CEA07}"/>
                    </a:ext>
                  </a:extLst>
                </p:cNvPr>
                <p:cNvPicPr/>
                <p:nvPr/>
              </p:nvPicPr>
              <p:blipFill>
                <a:blip r:embed="rId276"/>
                <a:stretch>
                  <a:fillRect/>
                </a:stretch>
              </p:blipFill>
              <p:spPr>
                <a:xfrm>
                  <a:off x="5130884" y="5218462"/>
                  <a:ext cx="3600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41" name="Freihand 240">
                  <a:extLst>
                    <a:ext uri="{FF2B5EF4-FFF2-40B4-BE49-F238E27FC236}">
                      <a16:creationId xmlns:a16="http://schemas.microsoft.com/office/drawing/2014/main" id="{72D5314E-4A35-A394-55CA-0DDAD3BBAF1C}"/>
                    </a:ext>
                  </a:extLst>
                </p14:cNvPr>
                <p14:cNvContentPartPr/>
                <p14:nvPr/>
              </p14:nvContentPartPr>
              <p14:xfrm>
                <a:off x="3041084" y="4400182"/>
                <a:ext cx="34560" cy="972720"/>
              </p14:xfrm>
            </p:contentPart>
          </mc:Choice>
          <mc:Fallback>
            <p:pic>
              <p:nvPicPr>
                <p:cNvPr id="241" name="Freihand 240">
                  <a:extLst>
                    <a:ext uri="{FF2B5EF4-FFF2-40B4-BE49-F238E27FC236}">
                      <a16:creationId xmlns:a16="http://schemas.microsoft.com/office/drawing/2014/main" id="{72D5314E-4A35-A394-55CA-0DDAD3BBAF1C}"/>
                    </a:ext>
                  </a:extLst>
                </p:cNvPr>
                <p:cNvPicPr/>
                <p:nvPr/>
              </p:nvPicPr>
              <p:blipFill>
                <a:blip r:embed="rId278"/>
                <a:stretch>
                  <a:fillRect/>
                </a:stretch>
              </p:blipFill>
              <p:spPr>
                <a:xfrm>
                  <a:off x="3032084" y="4391542"/>
                  <a:ext cx="52200" cy="990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42" name="Freihand 241">
                  <a:extLst>
                    <a:ext uri="{FF2B5EF4-FFF2-40B4-BE49-F238E27FC236}">
                      <a16:creationId xmlns:a16="http://schemas.microsoft.com/office/drawing/2014/main" id="{F07DA06B-D009-E390-4B29-1F38E6635FF0}"/>
                    </a:ext>
                  </a:extLst>
                </p14:cNvPr>
                <p14:cNvContentPartPr/>
                <p14:nvPr/>
              </p14:nvContentPartPr>
              <p14:xfrm>
                <a:off x="3010484" y="4119022"/>
                <a:ext cx="126000" cy="257760"/>
              </p14:xfrm>
            </p:contentPart>
          </mc:Choice>
          <mc:Fallback>
            <p:pic>
              <p:nvPicPr>
                <p:cNvPr id="242" name="Freihand 241">
                  <a:extLst>
                    <a:ext uri="{FF2B5EF4-FFF2-40B4-BE49-F238E27FC236}">
                      <a16:creationId xmlns:a16="http://schemas.microsoft.com/office/drawing/2014/main" id="{F07DA06B-D009-E390-4B29-1F38E6635FF0}"/>
                    </a:ext>
                  </a:extLst>
                </p:cNvPr>
                <p:cNvPicPr/>
                <p:nvPr/>
              </p:nvPicPr>
              <p:blipFill>
                <a:blip r:embed="rId280"/>
                <a:stretch>
                  <a:fillRect/>
                </a:stretch>
              </p:blipFill>
              <p:spPr>
                <a:xfrm>
                  <a:off x="3001484" y="4110382"/>
                  <a:ext cx="1436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18" name="Freihand 317">
                  <a:extLst>
                    <a:ext uri="{FF2B5EF4-FFF2-40B4-BE49-F238E27FC236}">
                      <a16:creationId xmlns:a16="http://schemas.microsoft.com/office/drawing/2014/main" id="{9820F89C-B361-CF41-FBB8-F559E0F6687A}"/>
                    </a:ext>
                  </a:extLst>
                </p14:cNvPr>
                <p14:cNvContentPartPr/>
                <p14:nvPr/>
              </p14:nvContentPartPr>
              <p14:xfrm>
                <a:off x="5227004" y="1457182"/>
                <a:ext cx="341640" cy="3504960"/>
              </p14:xfrm>
            </p:contentPart>
          </mc:Choice>
          <mc:Fallback>
            <p:pic>
              <p:nvPicPr>
                <p:cNvPr id="318" name="Freihand 317">
                  <a:extLst>
                    <a:ext uri="{FF2B5EF4-FFF2-40B4-BE49-F238E27FC236}">
                      <a16:creationId xmlns:a16="http://schemas.microsoft.com/office/drawing/2014/main" id="{9820F89C-B361-CF41-FBB8-F559E0F6687A}"/>
                    </a:ext>
                  </a:extLst>
                </p:cNvPr>
                <p:cNvPicPr/>
                <p:nvPr/>
              </p:nvPicPr>
              <p:blipFill>
                <a:blip r:embed="rId282"/>
                <a:stretch>
                  <a:fillRect/>
                </a:stretch>
              </p:blipFill>
              <p:spPr>
                <a:xfrm>
                  <a:off x="5218004" y="1448182"/>
                  <a:ext cx="359280" cy="35226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19" name="Freihand 318">
                  <a:extLst>
                    <a:ext uri="{FF2B5EF4-FFF2-40B4-BE49-F238E27FC236}">
                      <a16:creationId xmlns:a16="http://schemas.microsoft.com/office/drawing/2014/main" id="{AC1BA3C5-6F2E-8704-7AA4-85A6FC3A9538}"/>
                    </a:ext>
                  </a:extLst>
                </p14:cNvPr>
                <p14:cNvContentPartPr/>
                <p14:nvPr/>
              </p14:nvContentPartPr>
              <p14:xfrm>
                <a:off x="5066444" y="4799422"/>
                <a:ext cx="323280" cy="237600"/>
              </p14:xfrm>
            </p:contentPart>
          </mc:Choice>
          <mc:Fallback>
            <p:pic>
              <p:nvPicPr>
                <p:cNvPr id="319" name="Freihand 318">
                  <a:extLst>
                    <a:ext uri="{FF2B5EF4-FFF2-40B4-BE49-F238E27FC236}">
                      <a16:creationId xmlns:a16="http://schemas.microsoft.com/office/drawing/2014/main" id="{AC1BA3C5-6F2E-8704-7AA4-85A6FC3A9538}"/>
                    </a:ext>
                  </a:extLst>
                </p:cNvPr>
                <p:cNvPicPr/>
                <p:nvPr/>
              </p:nvPicPr>
              <p:blipFill>
                <a:blip r:embed="rId284"/>
                <a:stretch>
                  <a:fillRect/>
                </a:stretch>
              </p:blipFill>
              <p:spPr>
                <a:xfrm>
                  <a:off x="5057804" y="4790782"/>
                  <a:ext cx="3409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55" name="Freihand 254">
                  <a:extLst>
                    <a:ext uri="{FF2B5EF4-FFF2-40B4-BE49-F238E27FC236}">
                      <a16:creationId xmlns:a16="http://schemas.microsoft.com/office/drawing/2014/main" id="{B0CB3899-9A7E-9DE6-E9D0-BCDCF3BE86EF}"/>
                    </a:ext>
                  </a:extLst>
                </p14:cNvPr>
                <p14:cNvContentPartPr/>
                <p14:nvPr/>
              </p14:nvContentPartPr>
              <p14:xfrm>
                <a:off x="4428524" y="3549502"/>
                <a:ext cx="438480" cy="904320"/>
              </p14:xfrm>
            </p:contentPart>
          </mc:Choice>
          <mc:Fallback>
            <p:pic>
              <p:nvPicPr>
                <p:cNvPr id="255" name="Freihand 254">
                  <a:extLst>
                    <a:ext uri="{FF2B5EF4-FFF2-40B4-BE49-F238E27FC236}">
                      <a16:creationId xmlns:a16="http://schemas.microsoft.com/office/drawing/2014/main" id="{B0CB3899-9A7E-9DE6-E9D0-BCDCF3BE86EF}"/>
                    </a:ext>
                  </a:extLst>
                </p:cNvPr>
                <p:cNvPicPr/>
                <p:nvPr/>
              </p:nvPicPr>
              <p:blipFill>
                <a:blip r:embed="rId286"/>
                <a:stretch>
                  <a:fillRect/>
                </a:stretch>
              </p:blipFill>
              <p:spPr>
                <a:xfrm>
                  <a:off x="4419524" y="3540502"/>
                  <a:ext cx="456120" cy="921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56" name="Freihand 255">
                  <a:extLst>
                    <a:ext uri="{FF2B5EF4-FFF2-40B4-BE49-F238E27FC236}">
                      <a16:creationId xmlns:a16="http://schemas.microsoft.com/office/drawing/2014/main" id="{6C889D6A-2473-1266-B5BC-F0BB741BB9FF}"/>
                    </a:ext>
                  </a:extLst>
                </p14:cNvPr>
                <p14:cNvContentPartPr/>
                <p14:nvPr/>
              </p14:nvContentPartPr>
              <p14:xfrm>
                <a:off x="4382084" y="4146742"/>
                <a:ext cx="256320" cy="353520"/>
              </p14:xfrm>
            </p:contentPart>
          </mc:Choice>
          <mc:Fallback>
            <p:pic>
              <p:nvPicPr>
                <p:cNvPr id="256" name="Freihand 255">
                  <a:extLst>
                    <a:ext uri="{FF2B5EF4-FFF2-40B4-BE49-F238E27FC236}">
                      <a16:creationId xmlns:a16="http://schemas.microsoft.com/office/drawing/2014/main" id="{6C889D6A-2473-1266-B5BC-F0BB741BB9FF}"/>
                    </a:ext>
                  </a:extLst>
                </p:cNvPr>
                <p:cNvPicPr/>
                <p:nvPr/>
              </p:nvPicPr>
              <p:blipFill>
                <a:blip r:embed="rId288"/>
                <a:stretch>
                  <a:fillRect/>
                </a:stretch>
              </p:blipFill>
              <p:spPr>
                <a:xfrm>
                  <a:off x="4373084" y="4138102"/>
                  <a:ext cx="27396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58" name="Freihand 257">
                  <a:extLst>
                    <a:ext uri="{FF2B5EF4-FFF2-40B4-BE49-F238E27FC236}">
                      <a16:creationId xmlns:a16="http://schemas.microsoft.com/office/drawing/2014/main" id="{0EA39092-378E-0813-DBEB-6E31C4178858}"/>
                    </a:ext>
                  </a:extLst>
                </p14:cNvPr>
                <p14:cNvContentPartPr/>
                <p14:nvPr/>
              </p14:nvContentPartPr>
              <p14:xfrm>
                <a:off x="4491164" y="2841382"/>
                <a:ext cx="457920" cy="345600"/>
              </p14:xfrm>
            </p:contentPart>
          </mc:Choice>
          <mc:Fallback>
            <p:pic>
              <p:nvPicPr>
                <p:cNvPr id="258" name="Freihand 257">
                  <a:extLst>
                    <a:ext uri="{FF2B5EF4-FFF2-40B4-BE49-F238E27FC236}">
                      <a16:creationId xmlns:a16="http://schemas.microsoft.com/office/drawing/2014/main" id="{0EA39092-378E-0813-DBEB-6E31C4178858}"/>
                    </a:ext>
                  </a:extLst>
                </p:cNvPr>
                <p:cNvPicPr/>
                <p:nvPr/>
              </p:nvPicPr>
              <p:blipFill>
                <a:blip r:embed="rId290"/>
                <a:stretch>
                  <a:fillRect/>
                </a:stretch>
              </p:blipFill>
              <p:spPr>
                <a:xfrm>
                  <a:off x="4482524" y="2832742"/>
                  <a:ext cx="47556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59" name="Freihand 258">
                  <a:extLst>
                    <a:ext uri="{FF2B5EF4-FFF2-40B4-BE49-F238E27FC236}">
                      <a16:creationId xmlns:a16="http://schemas.microsoft.com/office/drawing/2014/main" id="{A38C4ED3-3989-6792-E2E9-57FC4A928CFF}"/>
                    </a:ext>
                  </a:extLst>
                </p14:cNvPr>
                <p14:cNvContentPartPr/>
                <p14:nvPr/>
              </p14:nvContentPartPr>
              <p14:xfrm>
                <a:off x="5046644" y="2813302"/>
                <a:ext cx="248040" cy="118440"/>
              </p14:xfrm>
            </p:contentPart>
          </mc:Choice>
          <mc:Fallback>
            <p:pic>
              <p:nvPicPr>
                <p:cNvPr id="259" name="Freihand 258">
                  <a:extLst>
                    <a:ext uri="{FF2B5EF4-FFF2-40B4-BE49-F238E27FC236}">
                      <a16:creationId xmlns:a16="http://schemas.microsoft.com/office/drawing/2014/main" id="{A38C4ED3-3989-6792-E2E9-57FC4A928CFF}"/>
                    </a:ext>
                  </a:extLst>
                </p:cNvPr>
                <p:cNvPicPr/>
                <p:nvPr/>
              </p:nvPicPr>
              <p:blipFill>
                <a:blip r:embed="rId292"/>
                <a:stretch>
                  <a:fillRect/>
                </a:stretch>
              </p:blipFill>
              <p:spPr>
                <a:xfrm>
                  <a:off x="5037644" y="2804662"/>
                  <a:ext cx="2656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60" name="Freihand 259">
                  <a:extLst>
                    <a:ext uri="{FF2B5EF4-FFF2-40B4-BE49-F238E27FC236}">
                      <a16:creationId xmlns:a16="http://schemas.microsoft.com/office/drawing/2014/main" id="{F1B04411-E294-CF0C-7708-920F16152101}"/>
                    </a:ext>
                  </a:extLst>
                </p14:cNvPr>
                <p14:cNvContentPartPr/>
                <p14:nvPr/>
              </p14:nvContentPartPr>
              <p14:xfrm>
                <a:off x="5259764" y="2760382"/>
                <a:ext cx="28080" cy="7560"/>
              </p14:xfrm>
            </p:contentPart>
          </mc:Choice>
          <mc:Fallback>
            <p:pic>
              <p:nvPicPr>
                <p:cNvPr id="260" name="Freihand 259">
                  <a:extLst>
                    <a:ext uri="{FF2B5EF4-FFF2-40B4-BE49-F238E27FC236}">
                      <a16:creationId xmlns:a16="http://schemas.microsoft.com/office/drawing/2014/main" id="{F1B04411-E294-CF0C-7708-920F16152101}"/>
                    </a:ext>
                  </a:extLst>
                </p:cNvPr>
                <p:cNvPicPr/>
                <p:nvPr/>
              </p:nvPicPr>
              <p:blipFill>
                <a:blip r:embed="rId294"/>
                <a:stretch>
                  <a:fillRect/>
                </a:stretch>
              </p:blipFill>
              <p:spPr>
                <a:xfrm>
                  <a:off x="5250764" y="2751742"/>
                  <a:ext cx="45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61" name="Freihand 260">
                  <a:extLst>
                    <a:ext uri="{FF2B5EF4-FFF2-40B4-BE49-F238E27FC236}">
                      <a16:creationId xmlns:a16="http://schemas.microsoft.com/office/drawing/2014/main" id="{CBD703DA-8255-CE36-38BD-BF297AA59763}"/>
                    </a:ext>
                  </a:extLst>
                </p14:cNvPr>
                <p14:cNvContentPartPr/>
                <p14:nvPr/>
              </p14:nvContentPartPr>
              <p14:xfrm>
                <a:off x="5329964" y="2797462"/>
                <a:ext cx="114840" cy="91440"/>
              </p14:xfrm>
            </p:contentPart>
          </mc:Choice>
          <mc:Fallback>
            <p:pic>
              <p:nvPicPr>
                <p:cNvPr id="261" name="Freihand 260">
                  <a:extLst>
                    <a:ext uri="{FF2B5EF4-FFF2-40B4-BE49-F238E27FC236}">
                      <a16:creationId xmlns:a16="http://schemas.microsoft.com/office/drawing/2014/main" id="{CBD703DA-8255-CE36-38BD-BF297AA59763}"/>
                    </a:ext>
                  </a:extLst>
                </p:cNvPr>
                <p:cNvPicPr/>
                <p:nvPr/>
              </p:nvPicPr>
              <p:blipFill>
                <a:blip r:embed="rId296"/>
                <a:stretch>
                  <a:fillRect/>
                </a:stretch>
              </p:blipFill>
              <p:spPr>
                <a:xfrm>
                  <a:off x="5321324" y="2788822"/>
                  <a:ext cx="132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62" name="Freihand 261">
                  <a:extLst>
                    <a:ext uri="{FF2B5EF4-FFF2-40B4-BE49-F238E27FC236}">
                      <a16:creationId xmlns:a16="http://schemas.microsoft.com/office/drawing/2014/main" id="{E96886B1-056C-7E6B-0EBB-30C67EEF51D7}"/>
                    </a:ext>
                  </a:extLst>
                </p14:cNvPr>
                <p14:cNvContentPartPr/>
                <p14:nvPr/>
              </p14:nvContentPartPr>
              <p14:xfrm>
                <a:off x="5441204" y="2789182"/>
                <a:ext cx="324720" cy="73800"/>
              </p14:xfrm>
            </p:contentPart>
          </mc:Choice>
          <mc:Fallback>
            <p:pic>
              <p:nvPicPr>
                <p:cNvPr id="262" name="Freihand 261">
                  <a:extLst>
                    <a:ext uri="{FF2B5EF4-FFF2-40B4-BE49-F238E27FC236}">
                      <a16:creationId xmlns:a16="http://schemas.microsoft.com/office/drawing/2014/main" id="{E96886B1-056C-7E6B-0EBB-30C67EEF51D7}"/>
                    </a:ext>
                  </a:extLst>
                </p:cNvPr>
                <p:cNvPicPr/>
                <p:nvPr/>
              </p:nvPicPr>
              <p:blipFill>
                <a:blip r:embed="rId298"/>
                <a:stretch>
                  <a:fillRect/>
                </a:stretch>
              </p:blipFill>
              <p:spPr>
                <a:xfrm>
                  <a:off x="5432204" y="2780182"/>
                  <a:ext cx="342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63" name="Freihand 262">
                  <a:extLst>
                    <a:ext uri="{FF2B5EF4-FFF2-40B4-BE49-F238E27FC236}">
                      <a16:creationId xmlns:a16="http://schemas.microsoft.com/office/drawing/2014/main" id="{78146781-502B-E610-EE04-48FB8EDD72AE}"/>
                    </a:ext>
                  </a:extLst>
                </p14:cNvPr>
                <p14:cNvContentPartPr/>
                <p14:nvPr/>
              </p14:nvContentPartPr>
              <p14:xfrm>
                <a:off x="5787164" y="2783782"/>
                <a:ext cx="59400" cy="51120"/>
              </p14:xfrm>
            </p:contentPart>
          </mc:Choice>
          <mc:Fallback>
            <p:pic>
              <p:nvPicPr>
                <p:cNvPr id="263" name="Freihand 262">
                  <a:extLst>
                    <a:ext uri="{FF2B5EF4-FFF2-40B4-BE49-F238E27FC236}">
                      <a16:creationId xmlns:a16="http://schemas.microsoft.com/office/drawing/2014/main" id="{78146781-502B-E610-EE04-48FB8EDD72AE}"/>
                    </a:ext>
                  </a:extLst>
                </p:cNvPr>
                <p:cNvPicPr/>
                <p:nvPr/>
              </p:nvPicPr>
              <p:blipFill>
                <a:blip r:embed="rId300"/>
                <a:stretch>
                  <a:fillRect/>
                </a:stretch>
              </p:blipFill>
              <p:spPr>
                <a:xfrm>
                  <a:off x="5778164" y="2775142"/>
                  <a:ext cx="770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65" name="Freihand 264">
                  <a:extLst>
                    <a:ext uri="{FF2B5EF4-FFF2-40B4-BE49-F238E27FC236}">
                      <a16:creationId xmlns:a16="http://schemas.microsoft.com/office/drawing/2014/main" id="{916A3061-4D37-6D54-89DB-7C251163B9E3}"/>
                    </a:ext>
                  </a:extLst>
                </p14:cNvPr>
                <p14:cNvContentPartPr/>
                <p14:nvPr/>
              </p14:nvContentPartPr>
              <p14:xfrm>
                <a:off x="5893004" y="2745622"/>
                <a:ext cx="106200" cy="110520"/>
              </p14:xfrm>
            </p:contentPart>
          </mc:Choice>
          <mc:Fallback>
            <p:pic>
              <p:nvPicPr>
                <p:cNvPr id="265" name="Freihand 264">
                  <a:extLst>
                    <a:ext uri="{FF2B5EF4-FFF2-40B4-BE49-F238E27FC236}">
                      <a16:creationId xmlns:a16="http://schemas.microsoft.com/office/drawing/2014/main" id="{916A3061-4D37-6D54-89DB-7C251163B9E3}"/>
                    </a:ext>
                  </a:extLst>
                </p:cNvPr>
                <p:cNvPicPr/>
                <p:nvPr/>
              </p:nvPicPr>
              <p:blipFill>
                <a:blip r:embed="rId302"/>
                <a:stretch>
                  <a:fillRect/>
                </a:stretch>
              </p:blipFill>
              <p:spPr>
                <a:xfrm>
                  <a:off x="5884364" y="2736982"/>
                  <a:ext cx="1238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66" name="Freihand 265">
                  <a:extLst>
                    <a:ext uri="{FF2B5EF4-FFF2-40B4-BE49-F238E27FC236}">
                      <a16:creationId xmlns:a16="http://schemas.microsoft.com/office/drawing/2014/main" id="{97AD3E5E-3054-E7C4-E724-CCE639447699}"/>
                    </a:ext>
                  </a:extLst>
                </p14:cNvPr>
                <p14:cNvContentPartPr/>
                <p14:nvPr/>
              </p14:nvContentPartPr>
              <p14:xfrm>
                <a:off x="6200444" y="2559142"/>
                <a:ext cx="25200" cy="260280"/>
              </p14:xfrm>
            </p:contentPart>
          </mc:Choice>
          <mc:Fallback>
            <p:pic>
              <p:nvPicPr>
                <p:cNvPr id="266" name="Freihand 265">
                  <a:extLst>
                    <a:ext uri="{FF2B5EF4-FFF2-40B4-BE49-F238E27FC236}">
                      <a16:creationId xmlns:a16="http://schemas.microsoft.com/office/drawing/2014/main" id="{97AD3E5E-3054-E7C4-E724-CCE639447699}"/>
                    </a:ext>
                  </a:extLst>
                </p:cNvPr>
                <p:cNvPicPr/>
                <p:nvPr/>
              </p:nvPicPr>
              <p:blipFill>
                <a:blip r:embed="rId304"/>
                <a:stretch>
                  <a:fillRect/>
                </a:stretch>
              </p:blipFill>
              <p:spPr>
                <a:xfrm>
                  <a:off x="6191444" y="2550502"/>
                  <a:ext cx="428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67" name="Freihand 266">
                  <a:extLst>
                    <a:ext uri="{FF2B5EF4-FFF2-40B4-BE49-F238E27FC236}">
                      <a16:creationId xmlns:a16="http://schemas.microsoft.com/office/drawing/2014/main" id="{9DBCABA9-C2D5-A50B-1DC0-EAD16DDCA49A}"/>
                    </a:ext>
                  </a:extLst>
                </p14:cNvPr>
                <p14:cNvContentPartPr/>
                <p14:nvPr/>
              </p14:nvContentPartPr>
              <p14:xfrm>
                <a:off x="6064004" y="2515942"/>
                <a:ext cx="210240" cy="52560"/>
              </p14:xfrm>
            </p:contentPart>
          </mc:Choice>
          <mc:Fallback>
            <p:pic>
              <p:nvPicPr>
                <p:cNvPr id="267" name="Freihand 266">
                  <a:extLst>
                    <a:ext uri="{FF2B5EF4-FFF2-40B4-BE49-F238E27FC236}">
                      <a16:creationId xmlns:a16="http://schemas.microsoft.com/office/drawing/2014/main" id="{9DBCABA9-C2D5-A50B-1DC0-EAD16DDCA49A}"/>
                    </a:ext>
                  </a:extLst>
                </p:cNvPr>
                <p:cNvPicPr/>
                <p:nvPr/>
              </p:nvPicPr>
              <p:blipFill>
                <a:blip r:embed="rId306"/>
                <a:stretch>
                  <a:fillRect/>
                </a:stretch>
              </p:blipFill>
              <p:spPr>
                <a:xfrm>
                  <a:off x="6055364" y="2506942"/>
                  <a:ext cx="227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68" name="Freihand 267">
                  <a:extLst>
                    <a:ext uri="{FF2B5EF4-FFF2-40B4-BE49-F238E27FC236}">
                      <a16:creationId xmlns:a16="http://schemas.microsoft.com/office/drawing/2014/main" id="{E84736CA-ABBC-C9C6-42A3-A02469EC10EB}"/>
                    </a:ext>
                  </a:extLst>
                </p14:cNvPr>
                <p14:cNvContentPartPr/>
                <p14:nvPr/>
              </p14:nvContentPartPr>
              <p14:xfrm>
                <a:off x="6304124" y="2631862"/>
                <a:ext cx="107280" cy="151560"/>
              </p14:xfrm>
            </p:contentPart>
          </mc:Choice>
          <mc:Fallback>
            <p:pic>
              <p:nvPicPr>
                <p:cNvPr id="268" name="Freihand 267">
                  <a:extLst>
                    <a:ext uri="{FF2B5EF4-FFF2-40B4-BE49-F238E27FC236}">
                      <a16:creationId xmlns:a16="http://schemas.microsoft.com/office/drawing/2014/main" id="{E84736CA-ABBC-C9C6-42A3-A02469EC10EB}"/>
                    </a:ext>
                  </a:extLst>
                </p:cNvPr>
                <p:cNvPicPr/>
                <p:nvPr/>
              </p:nvPicPr>
              <p:blipFill>
                <a:blip r:embed="rId308"/>
                <a:stretch>
                  <a:fillRect/>
                </a:stretch>
              </p:blipFill>
              <p:spPr>
                <a:xfrm>
                  <a:off x="6295124" y="2623222"/>
                  <a:ext cx="1249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69" name="Freihand 268">
                  <a:extLst>
                    <a:ext uri="{FF2B5EF4-FFF2-40B4-BE49-F238E27FC236}">
                      <a16:creationId xmlns:a16="http://schemas.microsoft.com/office/drawing/2014/main" id="{ADE3B006-0781-2116-BFC9-E2B15C35BBD4}"/>
                    </a:ext>
                  </a:extLst>
                </p14:cNvPr>
                <p14:cNvContentPartPr/>
                <p14:nvPr/>
              </p14:nvContentPartPr>
              <p14:xfrm>
                <a:off x="6409964" y="2617102"/>
                <a:ext cx="369360" cy="147600"/>
              </p14:xfrm>
            </p:contentPart>
          </mc:Choice>
          <mc:Fallback>
            <p:pic>
              <p:nvPicPr>
                <p:cNvPr id="269" name="Freihand 268">
                  <a:extLst>
                    <a:ext uri="{FF2B5EF4-FFF2-40B4-BE49-F238E27FC236}">
                      <a16:creationId xmlns:a16="http://schemas.microsoft.com/office/drawing/2014/main" id="{ADE3B006-0781-2116-BFC9-E2B15C35BBD4}"/>
                    </a:ext>
                  </a:extLst>
                </p:cNvPr>
                <p:cNvPicPr/>
                <p:nvPr/>
              </p:nvPicPr>
              <p:blipFill>
                <a:blip r:embed="rId310"/>
                <a:stretch>
                  <a:fillRect/>
                </a:stretch>
              </p:blipFill>
              <p:spPr>
                <a:xfrm>
                  <a:off x="6401324" y="2608102"/>
                  <a:ext cx="387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71" name="Freihand 270">
                  <a:extLst>
                    <a:ext uri="{FF2B5EF4-FFF2-40B4-BE49-F238E27FC236}">
                      <a16:creationId xmlns:a16="http://schemas.microsoft.com/office/drawing/2014/main" id="{A2FE0081-39EB-7073-EF66-B82F4D7B6649}"/>
                    </a:ext>
                  </a:extLst>
                </p14:cNvPr>
                <p14:cNvContentPartPr/>
                <p14:nvPr/>
              </p14:nvContentPartPr>
              <p14:xfrm>
                <a:off x="6808124" y="2484982"/>
                <a:ext cx="121320" cy="369000"/>
              </p14:xfrm>
            </p:contentPart>
          </mc:Choice>
          <mc:Fallback>
            <p:pic>
              <p:nvPicPr>
                <p:cNvPr id="271" name="Freihand 270">
                  <a:extLst>
                    <a:ext uri="{FF2B5EF4-FFF2-40B4-BE49-F238E27FC236}">
                      <a16:creationId xmlns:a16="http://schemas.microsoft.com/office/drawing/2014/main" id="{A2FE0081-39EB-7073-EF66-B82F4D7B6649}"/>
                    </a:ext>
                  </a:extLst>
                </p:cNvPr>
                <p:cNvPicPr/>
                <p:nvPr/>
              </p:nvPicPr>
              <p:blipFill>
                <a:blip r:embed="rId312"/>
                <a:stretch>
                  <a:fillRect/>
                </a:stretch>
              </p:blipFill>
              <p:spPr>
                <a:xfrm>
                  <a:off x="6799124" y="2476342"/>
                  <a:ext cx="1389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72" name="Freihand 271">
                  <a:extLst>
                    <a:ext uri="{FF2B5EF4-FFF2-40B4-BE49-F238E27FC236}">
                      <a16:creationId xmlns:a16="http://schemas.microsoft.com/office/drawing/2014/main" id="{35044EEB-AA74-2E91-FFA7-CB1DC8C496E6}"/>
                    </a:ext>
                  </a:extLst>
                </p14:cNvPr>
                <p14:cNvContentPartPr/>
                <p14:nvPr/>
              </p14:nvContentPartPr>
              <p14:xfrm>
                <a:off x="6918644" y="2625382"/>
                <a:ext cx="309600" cy="100440"/>
              </p14:xfrm>
            </p:contentPart>
          </mc:Choice>
          <mc:Fallback>
            <p:pic>
              <p:nvPicPr>
                <p:cNvPr id="272" name="Freihand 271">
                  <a:extLst>
                    <a:ext uri="{FF2B5EF4-FFF2-40B4-BE49-F238E27FC236}">
                      <a16:creationId xmlns:a16="http://schemas.microsoft.com/office/drawing/2014/main" id="{35044EEB-AA74-2E91-FFA7-CB1DC8C496E6}"/>
                    </a:ext>
                  </a:extLst>
                </p:cNvPr>
                <p:cNvPicPr/>
                <p:nvPr/>
              </p:nvPicPr>
              <p:blipFill>
                <a:blip r:embed="rId314"/>
                <a:stretch>
                  <a:fillRect/>
                </a:stretch>
              </p:blipFill>
              <p:spPr>
                <a:xfrm>
                  <a:off x="6909644" y="2616382"/>
                  <a:ext cx="327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73" name="Freihand 272">
                  <a:extLst>
                    <a:ext uri="{FF2B5EF4-FFF2-40B4-BE49-F238E27FC236}">
                      <a16:creationId xmlns:a16="http://schemas.microsoft.com/office/drawing/2014/main" id="{18636081-D2B2-9F90-38D5-6D8D37BB22BB}"/>
                    </a:ext>
                  </a:extLst>
                </p14:cNvPr>
                <p14:cNvContentPartPr/>
                <p14:nvPr/>
              </p14:nvContentPartPr>
              <p14:xfrm>
                <a:off x="7223204" y="2598382"/>
                <a:ext cx="112320" cy="86040"/>
              </p14:xfrm>
            </p:contentPart>
          </mc:Choice>
          <mc:Fallback>
            <p:pic>
              <p:nvPicPr>
                <p:cNvPr id="273" name="Freihand 272">
                  <a:extLst>
                    <a:ext uri="{FF2B5EF4-FFF2-40B4-BE49-F238E27FC236}">
                      <a16:creationId xmlns:a16="http://schemas.microsoft.com/office/drawing/2014/main" id="{18636081-D2B2-9F90-38D5-6D8D37BB22BB}"/>
                    </a:ext>
                  </a:extLst>
                </p:cNvPr>
                <p:cNvPicPr/>
                <p:nvPr/>
              </p:nvPicPr>
              <p:blipFill>
                <a:blip r:embed="rId316"/>
                <a:stretch>
                  <a:fillRect/>
                </a:stretch>
              </p:blipFill>
              <p:spPr>
                <a:xfrm>
                  <a:off x="7214564" y="2589742"/>
                  <a:ext cx="129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74" name="Freihand 273">
                  <a:extLst>
                    <a:ext uri="{FF2B5EF4-FFF2-40B4-BE49-F238E27FC236}">
                      <a16:creationId xmlns:a16="http://schemas.microsoft.com/office/drawing/2014/main" id="{94F9D25C-8040-56C4-FE4B-8C74535DDEEA}"/>
                    </a:ext>
                  </a:extLst>
                </p14:cNvPr>
                <p14:cNvContentPartPr/>
                <p14:nvPr/>
              </p14:nvContentPartPr>
              <p14:xfrm>
                <a:off x="7393124" y="2421982"/>
                <a:ext cx="188280" cy="232560"/>
              </p14:xfrm>
            </p:contentPart>
          </mc:Choice>
          <mc:Fallback>
            <p:pic>
              <p:nvPicPr>
                <p:cNvPr id="274" name="Freihand 273">
                  <a:extLst>
                    <a:ext uri="{FF2B5EF4-FFF2-40B4-BE49-F238E27FC236}">
                      <a16:creationId xmlns:a16="http://schemas.microsoft.com/office/drawing/2014/main" id="{94F9D25C-8040-56C4-FE4B-8C74535DDEEA}"/>
                    </a:ext>
                  </a:extLst>
                </p:cNvPr>
                <p:cNvPicPr/>
                <p:nvPr/>
              </p:nvPicPr>
              <p:blipFill>
                <a:blip r:embed="rId318"/>
                <a:stretch>
                  <a:fillRect/>
                </a:stretch>
              </p:blipFill>
              <p:spPr>
                <a:xfrm>
                  <a:off x="7384124" y="2412982"/>
                  <a:ext cx="2059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75" name="Freihand 274">
                  <a:extLst>
                    <a:ext uri="{FF2B5EF4-FFF2-40B4-BE49-F238E27FC236}">
                      <a16:creationId xmlns:a16="http://schemas.microsoft.com/office/drawing/2014/main" id="{451A86D3-8EB0-B01A-AB0C-ADDD62F9EA66}"/>
                    </a:ext>
                  </a:extLst>
                </p14:cNvPr>
                <p14:cNvContentPartPr/>
                <p14:nvPr/>
              </p14:nvContentPartPr>
              <p14:xfrm>
                <a:off x="7569164" y="2410462"/>
                <a:ext cx="10080" cy="64800"/>
              </p14:xfrm>
            </p:contentPart>
          </mc:Choice>
          <mc:Fallback>
            <p:pic>
              <p:nvPicPr>
                <p:cNvPr id="275" name="Freihand 274">
                  <a:extLst>
                    <a:ext uri="{FF2B5EF4-FFF2-40B4-BE49-F238E27FC236}">
                      <a16:creationId xmlns:a16="http://schemas.microsoft.com/office/drawing/2014/main" id="{451A86D3-8EB0-B01A-AB0C-ADDD62F9EA66}"/>
                    </a:ext>
                  </a:extLst>
                </p:cNvPr>
                <p:cNvPicPr/>
                <p:nvPr/>
              </p:nvPicPr>
              <p:blipFill>
                <a:blip r:embed="rId320"/>
                <a:stretch>
                  <a:fillRect/>
                </a:stretch>
              </p:blipFill>
              <p:spPr>
                <a:xfrm>
                  <a:off x="7560524" y="2401822"/>
                  <a:ext cx="27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76" name="Freihand 275">
                  <a:extLst>
                    <a:ext uri="{FF2B5EF4-FFF2-40B4-BE49-F238E27FC236}">
                      <a16:creationId xmlns:a16="http://schemas.microsoft.com/office/drawing/2014/main" id="{0A39FE46-4E0A-128D-2BD4-4589D9CA8D29}"/>
                    </a:ext>
                  </a:extLst>
                </p14:cNvPr>
                <p14:cNvContentPartPr/>
                <p14:nvPr/>
              </p14:nvContentPartPr>
              <p14:xfrm>
                <a:off x="7592204" y="2529622"/>
                <a:ext cx="242280" cy="99360"/>
              </p14:xfrm>
            </p:contentPart>
          </mc:Choice>
          <mc:Fallback>
            <p:pic>
              <p:nvPicPr>
                <p:cNvPr id="276" name="Freihand 275">
                  <a:extLst>
                    <a:ext uri="{FF2B5EF4-FFF2-40B4-BE49-F238E27FC236}">
                      <a16:creationId xmlns:a16="http://schemas.microsoft.com/office/drawing/2014/main" id="{0A39FE46-4E0A-128D-2BD4-4589D9CA8D29}"/>
                    </a:ext>
                  </a:extLst>
                </p:cNvPr>
                <p:cNvPicPr/>
                <p:nvPr/>
              </p:nvPicPr>
              <p:blipFill>
                <a:blip r:embed="rId322"/>
                <a:stretch>
                  <a:fillRect/>
                </a:stretch>
              </p:blipFill>
              <p:spPr>
                <a:xfrm>
                  <a:off x="7583564" y="2520622"/>
                  <a:ext cx="259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77" name="Freihand 276">
                  <a:extLst>
                    <a:ext uri="{FF2B5EF4-FFF2-40B4-BE49-F238E27FC236}">
                      <a16:creationId xmlns:a16="http://schemas.microsoft.com/office/drawing/2014/main" id="{FF3D3C3B-F1D3-340E-DB1E-30C48523BCB5}"/>
                    </a:ext>
                  </a:extLst>
                </p14:cNvPr>
                <p14:cNvContentPartPr/>
                <p14:nvPr/>
              </p14:nvContentPartPr>
              <p14:xfrm>
                <a:off x="7934564" y="2517022"/>
                <a:ext cx="122760" cy="25200"/>
              </p14:xfrm>
            </p:contentPart>
          </mc:Choice>
          <mc:Fallback>
            <p:pic>
              <p:nvPicPr>
                <p:cNvPr id="277" name="Freihand 276">
                  <a:extLst>
                    <a:ext uri="{FF2B5EF4-FFF2-40B4-BE49-F238E27FC236}">
                      <a16:creationId xmlns:a16="http://schemas.microsoft.com/office/drawing/2014/main" id="{FF3D3C3B-F1D3-340E-DB1E-30C48523BCB5}"/>
                    </a:ext>
                  </a:extLst>
                </p:cNvPr>
                <p:cNvPicPr/>
                <p:nvPr/>
              </p:nvPicPr>
              <p:blipFill>
                <a:blip r:embed="rId324"/>
                <a:stretch>
                  <a:fillRect/>
                </a:stretch>
              </p:blipFill>
              <p:spPr>
                <a:xfrm>
                  <a:off x="7925924" y="2508022"/>
                  <a:ext cx="1404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79" name="Freihand 278">
                  <a:extLst>
                    <a:ext uri="{FF2B5EF4-FFF2-40B4-BE49-F238E27FC236}">
                      <a16:creationId xmlns:a16="http://schemas.microsoft.com/office/drawing/2014/main" id="{4509FC2E-4F21-5D4A-8785-69FE634AD29F}"/>
                    </a:ext>
                  </a:extLst>
                </p14:cNvPr>
                <p14:cNvContentPartPr/>
                <p14:nvPr/>
              </p14:nvContentPartPr>
              <p14:xfrm>
                <a:off x="6262364" y="2931742"/>
                <a:ext cx="219240" cy="266040"/>
              </p14:xfrm>
            </p:contentPart>
          </mc:Choice>
          <mc:Fallback>
            <p:pic>
              <p:nvPicPr>
                <p:cNvPr id="279" name="Freihand 278">
                  <a:extLst>
                    <a:ext uri="{FF2B5EF4-FFF2-40B4-BE49-F238E27FC236}">
                      <a16:creationId xmlns:a16="http://schemas.microsoft.com/office/drawing/2014/main" id="{4509FC2E-4F21-5D4A-8785-69FE634AD29F}"/>
                    </a:ext>
                  </a:extLst>
                </p:cNvPr>
                <p:cNvPicPr/>
                <p:nvPr/>
              </p:nvPicPr>
              <p:blipFill>
                <a:blip r:embed="rId326"/>
                <a:stretch>
                  <a:fillRect/>
                </a:stretch>
              </p:blipFill>
              <p:spPr>
                <a:xfrm>
                  <a:off x="6253364" y="2923102"/>
                  <a:ext cx="2368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80" name="Freihand 279">
                  <a:extLst>
                    <a:ext uri="{FF2B5EF4-FFF2-40B4-BE49-F238E27FC236}">
                      <a16:creationId xmlns:a16="http://schemas.microsoft.com/office/drawing/2014/main" id="{4CCE4C68-85AF-0C46-E996-D1E832F3E727}"/>
                    </a:ext>
                  </a:extLst>
                </p14:cNvPr>
                <p14:cNvContentPartPr/>
                <p14:nvPr/>
              </p14:nvContentPartPr>
              <p14:xfrm>
                <a:off x="6418244" y="2972782"/>
                <a:ext cx="723240" cy="214200"/>
              </p14:xfrm>
            </p:contentPart>
          </mc:Choice>
          <mc:Fallback>
            <p:pic>
              <p:nvPicPr>
                <p:cNvPr id="280" name="Freihand 279">
                  <a:extLst>
                    <a:ext uri="{FF2B5EF4-FFF2-40B4-BE49-F238E27FC236}">
                      <a16:creationId xmlns:a16="http://schemas.microsoft.com/office/drawing/2014/main" id="{4CCE4C68-85AF-0C46-E996-D1E832F3E727}"/>
                    </a:ext>
                  </a:extLst>
                </p:cNvPr>
                <p:cNvPicPr/>
                <p:nvPr/>
              </p:nvPicPr>
              <p:blipFill>
                <a:blip r:embed="rId328"/>
                <a:stretch>
                  <a:fillRect/>
                </a:stretch>
              </p:blipFill>
              <p:spPr>
                <a:xfrm>
                  <a:off x="6409244" y="2963782"/>
                  <a:ext cx="7408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31" name="Freihand 130">
                  <a:extLst>
                    <a:ext uri="{FF2B5EF4-FFF2-40B4-BE49-F238E27FC236}">
                      <a16:creationId xmlns:a16="http://schemas.microsoft.com/office/drawing/2014/main" id="{4C5A40A5-3366-B9D3-2914-7A900B8A3333}"/>
                    </a:ext>
                  </a:extLst>
                </p14:cNvPr>
                <p14:cNvContentPartPr/>
                <p14:nvPr/>
              </p14:nvContentPartPr>
              <p14:xfrm>
                <a:off x="10590284" y="1692622"/>
                <a:ext cx="168840" cy="150480"/>
              </p14:xfrm>
            </p:contentPart>
          </mc:Choice>
          <mc:Fallback>
            <p:pic>
              <p:nvPicPr>
                <p:cNvPr id="131" name="Freihand 130">
                  <a:extLst>
                    <a:ext uri="{FF2B5EF4-FFF2-40B4-BE49-F238E27FC236}">
                      <a16:creationId xmlns:a16="http://schemas.microsoft.com/office/drawing/2014/main" id="{4C5A40A5-3366-B9D3-2914-7A900B8A3333}"/>
                    </a:ext>
                  </a:extLst>
                </p:cNvPr>
                <p:cNvPicPr/>
                <p:nvPr/>
              </p:nvPicPr>
              <p:blipFill>
                <a:blip r:embed="rId330"/>
                <a:stretch>
                  <a:fillRect/>
                </a:stretch>
              </p:blipFill>
              <p:spPr>
                <a:xfrm>
                  <a:off x="10581644" y="1683982"/>
                  <a:ext cx="186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32" name="Freihand 131">
                  <a:extLst>
                    <a:ext uri="{FF2B5EF4-FFF2-40B4-BE49-F238E27FC236}">
                      <a16:creationId xmlns:a16="http://schemas.microsoft.com/office/drawing/2014/main" id="{52C5EEB2-AB71-0C7C-DDAF-4803395E06BF}"/>
                    </a:ext>
                  </a:extLst>
                </p14:cNvPr>
                <p14:cNvContentPartPr/>
                <p14:nvPr/>
              </p14:nvContentPartPr>
              <p14:xfrm>
                <a:off x="10879364" y="1670662"/>
                <a:ext cx="37080" cy="181080"/>
              </p14:xfrm>
            </p:contentPart>
          </mc:Choice>
          <mc:Fallback>
            <p:pic>
              <p:nvPicPr>
                <p:cNvPr id="132" name="Freihand 131">
                  <a:extLst>
                    <a:ext uri="{FF2B5EF4-FFF2-40B4-BE49-F238E27FC236}">
                      <a16:creationId xmlns:a16="http://schemas.microsoft.com/office/drawing/2014/main" id="{52C5EEB2-AB71-0C7C-DDAF-4803395E06BF}"/>
                    </a:ext>
                  </a:extLst>
                </p:cNvPr>
                <p:cNvPicPr/>
                <p:nvPr/>
              </p:nvPicPr>
              <p:blipFill>
                <a:blip r:embed="rId332"/>
                <a:stretch>
                  <a:fillRect/>
                </a:stretch>
              </p:blipFill>
              <p:spPr>
                <a:xfrm>
                  <a:off x="10870364" y="1662022"/>
                  <a:ext cx="54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3" name="Freihand 132">
                  <a:extLst>
                    <a:ext uri="{FF2B5EF4-FFF2-40B4-BE49-F238E27FC236}">
                      <a16:creationId xmlns:a16="http://schemas.microsoft.com/office/drawing/2014/main" id="{C7D1622F-A006-3633-0E8D-2D832F4CE85D}"/>
                    </a:ext>
                  </a:extLst>
                </p14:cNvPr>
                <p14:cNvContentPartPr/>
                <p14:nvPr/>
              </p14:nvContentPartPr>
              <p14:xfrm>
                <a:off x="10807724" y="1658422"/>
                <a:ext cx="197640" cy="130320"/>
              </p14:xfrm>
            </p:contentPart>
          </mc:Choice>
          <mc:Fallback>
            <p:pic>
              <p:nvPicPr>
                <p:cNvPr id="133" name="Freihand 132">
                  <a:extLst>
                    <a:ext uri="{FF2B5EF4-FFF2-40B4-BE49-F238E27FC236}">
                      <a16:creationId xmlns:a16="http://schemas.microsoft.com/office/drawing/2014/main" id="{C7D1622F-A006-3633-0E8D-2D832F4CE85D}"/>
                    </a:ext>
                  </a:extLst>
                </p:cNvPr>
                <p:cNvPicPr/>
                <p:nvPr/>
              </p:nvPicPr>
              <p:blipFill>
                <a:blip r:embed="rId334"/>
                <a:stretch>
                  <a:fillRect/>
                </a:stretch>
              </p:blipFill>
              <p:spPr>
                <a:xfrm>
                  <a:off x="10798724" y="1649422"/>
                  <a:ext cx="215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35" name="Freihand 134">
                  <a:extLst>
                    <a:ext uri="{FF2B5EF4-FFF2-40B4-BE49-F238E27FC236}">
                      <a16:creationId xmlns:a16="http://schemas.microsoft.com/office/drawing/2014/main" id="{C384E536-A744-6F0E-669F-FF47F8B9452D}"/>
                    </a:ext>
                  </a:extLst>
                </p14:cNvPr>
                <p14:cNvContentPartPr/>
                <p14:nvPr/>
              </p14:nvContentPartPr>
              <p14:xfrm>
                <a:off x="11160524" y="1729702"/>
                <a:ext cx="228960" cy="134280"/>
              </p14:xfrm>
            </p:contentPart>
          </mc:Choice>
          <mc:Fallback>
            <p:pic>
              <p:nvPicPr>
                <p:cNvPr id="135" name="Freihand 134">
                  <a:extLst>
                    <a:ext uri="{FF2B5EF4-FFF2-40B4-BE49-F238E27FC236}">
                      <a16:creationId xmlns:a16="http://schemas.microsoft.com/office/drawing/2014/main" id="{C384E536-A744-6F0E-669F-FF47F8B9452D}"/>
                    </a:ext>
                  </a:extLst>
                </p:cNvPr>
                <p:cNvPicPr/>
                <p:nvPr/>
              </p:nvPicPr>
              <p:blipFill>
                <a:blip r:embed="rId336"/>
                <a:stretch>
                  <a:fillRect/>
                </a:stretch>
              </p:blipFill>
              <p:spPr>
                <a:xfrm>
                  <a:off x="11151524" y="1720702"/>
                  <a:ext cx="2466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36" name="Freihand 135">
                  <a:extLst>
                    <a:ext uri="{FF2B5EF4-FFF2-40B4-BE49-F238E27FC236}">
                      <a16:creationId xmlns:a16="http://schemas.microsoft.com/office/drawing/2014/main" id="{6E09A24B-3102-EA2A-34D1-3398B21C5384}"/>
                    </a:ext>
                  </a:extLst>
                </p14:cNvPr>
                <p14:cNvContentPartPr/>
                <p14:nvPr/>
              </p14:nvContentPartPr>
              <p14:xfrm>
                <a:off x="11425844" y="1719262"/>
                <a:ext cx="83520" cy="138960"/>
              </p14:xfrm>
            </p:contentPart>
          </mc:Choice>
          <mc:Fallback>
            <p:pic>
              <p:nvPicPr>
                <p:cNvPr id="136" name="Freihand 135">
                  <a:extLst>
                    <a:ext uri="{FF2B5EF4-FFF2-40B4-BE49-F238E27FC236}">
                      <a16:creationId xmlns:a16="http://schemas.microsoft.com/office/drawing/2014/main" id="{6E09A24B-3102-EA2A-34D1-3398B21C5384}"/>
                    </a:ext>
                  </a:extLst>
                </p:cNvPr>
                <p:cNvPicPr/>
                <p:nvPr/>
              </p:nvPicPr>
              <p:blipFill>
                <a:blip r:embed="rId338"/>
                <a:stretch>
                  <a:fillRect/>
                </a:stretch>
              </p:blipFill>
              <p:spPr>
                <a:xfrm>
                  <a:off x="11416844" y="1710262"/>
                  <a:ext cx="101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37" name="Freihand 136">
                  <a:extLst>
                    <a:ext uri="{FF2B5EF4-FFF2-40B4-BE49-F238E27FC236}">
                      <a16:creationId xmlns:a16="http://schemas.microsoft.com/office/drawing/2014/main" id="{F2AB31F9-F04D-7DE3-37CB-E7BBD2679C3C}"/>
                    </a:ext>
                  </a:extLst>
                </p14:cNvPr>
                <p14:cNvContentPartPr/>
                <p14:nvPr/>
              </p14:nvContentPartPr>
              <p14:xfrm>
                <a:off x="11428364" y="1661302"/>
                <a:ext cx="170280" cy="167400"/>
              </p14:xfrm>
            </p:contentPart>
          </mc:Choice>
          <mc:Fallback>
            <p:pic>
              <p:nvPicPr>
                <p:cNvPr id="137" name="Freihand 136">
                  <a:extLst>
                    <a:ext uri="{FF2B5EF4-FFF2-40B4-BE49-F238E27FC236}">
                      <a16:creationId xmlns:a16="http://schemas.microsoft.com/office/drawing/2014/main" id="{F2AB31F9-F04D-7DE3-37CB-E7BBD2679C3C}"/>
                    </a:ext>
                  </a:extLst>
                </p:cNvPr>
                <p:cNvPicPr/>
                <p:nvPr/>
              </p:nvPicPr>
              <p:blipFill>
                <a:blip r:embed="rId340"/>
                <a:stretch>
                  <a:fillRect/>
                </a:stretch>
              </p:blipFill>
              <p:spPr>
                <a:xfrm>
                  <a:off x="11419724" y="1652662"/>
                  <a:ext cx="187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38" name="Freihand 137">
                  <a:extLst>
                    <a:ext uri="{FF2B5EF4-FFF2-40B4-BE49-F238E27FC236}">
                      <a16:creationId xmlns:a16="http://schemas.microsoft.com/office/drawing/2014/main" id="{E3E0EDAF-7DB7-AC3A-3838-5D9253D9D6B2}"/>
                    </a:ext>
                  </a:extLst>
                </p14:cNvPr>
                <p14:cNvContentPartPr/>
                <p14:nvPr/>
              </p14:nvContentPartPr>
              <p14:xfrm>
                <a:off x="11627804" y="1649062"/>
                <a:ext cx="113040" cy="159120"/>
              </p14:xfrm>
            </p:contentPart>
          </mc:Choice>
          <mc:Fallback>
            <p:pic>
              <p:nvPicPr>
                <p:cNvPr id="138" name="Freihand 137">
                  <a:extLst>
                    <a:ext uri="{FF2B5EF4-FFF2-40B4-BE49-F238E27FC236}">
                      <a16:creationId xmlns:a16="http://schemas.microsoft.com/office/drawing/2014/main" id="{E3E0EDAF-7DB7-AC3A-3838-5D9253D9D6B2}"/>
                    </a:ext>
                  </a:extLst>
                </p:cNvPr>
                <p:cNvPicPr/>
                <p:nvPr/>
              </p:nvPicPr>
              <p:blipFill>
                <a:blip r:embed="rId342"/>
                <a:stretch>
                  <a:fillRect/>
                </a:stretch>
              </p:blipFill>
              <p:spPr>
                <a:xfrm>
                  <a:off x="11619164" y="1640422"/>
                  <a:ext cx="130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39" name="Freihand 138">
                  <a:extLst>
                    <a:ext uri="{FF2B5EF4-FFF2-40B4-BE49-F238E27FC236}">
                      <a16:creationId xmlns:a16="http://schemas.microsoft.com/office/drawing/2014/main" id="{E5670BE9-E201-523D-EE69-F4CFB7B0F096}"/>
                    </a:ext>
                  </a:extLst>
                </p14:cNvPr>
                <p14:cNvContentPartPr/>
                <p14:nvPr/>
              </p14:nvContentPartPr>
              <p14:xfrm>
                <a:off x="11802044" y="1636822"/>
                <a:ext cx="238320" cy="169920"/>
              </p14:xfrm>
            </p:contentPart>
          </mc:Choice>
          <mc:Fallback>
            <p:pic>
              <p:nvPicPr>
                <p:cNvPr id="139" name="Freihand 138">
                  <a:extLst>
                    <a:ext uri="{FF2B5EF4-FFF2-40B4-BE49-F238E27FC236}">
                      <a16:creationId xmlns:a16="http://schemas.microsoft.com/office/drawing/2014/main" id="{E5670BE9-E201-523D-EE69-F4CFB7B0F096}"/>
                    </a:ext>
                  </a:extLst>
                </p:cNvPr>
                <p:cNvPicPr/>
                <p:nvPr/>
              </p:nvPicPr>
              <p:blipFill>
                <a:blip r:embed="rId344"/>
                <a:stretch>
                  <a:fillRect/>
                </a:stretch>
              </p:blipFill>
              <p:spPr>
                <a:xfrm>
                  <a:off x="11793404" y="1627822"/>
                  <a:ext cx="2559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45" name="Freihand 144">
                  <a:extLst>
                    <a:ext uri="{FF2B5EF4-FFF2-40B4-BE49-F238E27FC236}">
                      <a16:creationId xmlns:a16="http://schemas.microsoft.com/office/drawing/2014/main" id="{DB5BF3DA-62B1-3CA3-FA48-A9953245C319}"/>
                    </a:ext>
                  </a:extLst>
                </p14:cNvPr>
                <p14:cNvContentPartPr/>
                <p14:nvPr/>
              </p14:nvContentPartPr>
              <p14:xfrm>
                <a:off x="10886204" y="2050462"/>
                <a:ext cx="144360" cy="146880"/>
              </p14:xfrm>
            </p:contentPart>
          </mc:Choice>
          <mc:Fallback>
            <p:pic>
              <p:nvPicPr>
                <p:cNvPr id="145" name="Freihand 144">
                  <a:extLst>
                    <a:ext uri="{FF2B5EF4-FFF2-40B4-BE49-F238E27FC236}">
                      <a16:creationId xmlns:a16="http://schemas.microsoft.com/office/drawing/2014/main" id="{DB5BF3DA-62B1-3CA3-FA48-A9953245C319}"/>
                    </a:ext>
                  </a:extLst>
                </p:cNvPr>
                <p:cNvPicPr/>
                <p:nvPr/>
              </p:nvPicPr>
              <p:blipFill>
                <a:blip r:embed="rId346"/>
                <a:stretch>
                  <a:fillRect/>
                </a:stretch>
              </p:blipFill>
              <p:spPr>
                <a:xfrm>
                  <a:off x="10877204" y="2041822"/>
                  <a:ext cx="1620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46" name="Freihand 145">
                  <a:extLst>
                    <a:ext uri="{FF2B5EF4-FFF2-40B4-BE49-F238E27FC236}">
                      <a16:creationId xmlns:a16="http://schemas.microsoft.com/office/drawing/2014/main" id="{357500E8-6AC4-FBEE-A01B-20DD79559BD4}"/>
                    </a:ext>
                  </a:extLst>
                </p14:cNvPr>
                <p14:cNvContentPartPr/>
                <p14:nvPr/>
              </p14:nvContentPartPr>
              <p14:xfrm>
                <a:off x="10960364" y="2145502"/>
                <a:ext cx="58680" cy="41760"/>
              </p14:xfrm>
            </p:contentPart>
          </mc:Choice>
          <mc:Fallback>
            <p:pic>
              <p:nvPicPr>
                <p:cNvPr id="146" name="Freihand 145">
                  <a:extLst>
                    <a:ext uri="{FF2B5EF4-FFF2-40B4-BE49-F238E27FC236}">
                      <a16:creationId xmlns:a16="http://schemas.microsoft.com/office/drawing/2014/main" id="{357500E8-6AC4-FBEE-A01B-20DD79559BD4}"/>
                    </a:ext>
                  </a:extLst>
                </p:cNvPr>
                <p:cNvPicPr/>
                <p:nvPr/>
              </p:nvPicPr>
              <p:blipFill>
                <a:blip r:embed="rId348"/>
                <a:stretch>
                  <a:fillRect/>
                </a:stretch>
              </p:blipFill>
              <p:spPr>
                <a:xfrm>
                  <a:off x="10951364" y="2136502"/>
                  <a:ext cx="76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47" name="Freihand 146">
                  <a:extLst>
                    <a:ext uri="{FF2B5EF4-FFF2-40B4-BE49-F238E27FC236}">
                      <a16:creationId xmlns:a16="http://schemas.microsoft.com/office/drawing/2014/main" id="{6F773E29-44E8-3378-D385-A3B999F3E4A9}"/>
                    </a:ext>
                  </a:extLst>
                </p14:cNvPr>
                <p14:cNvContentPartPr/>
                <p14:nvPr/>
              </p14:nvContentPartPr>
              <p14:xfrm>
                <a:off x="11242244" y="2082862"/>
                <a:ext cx="117720" cy="90360"/>
              </p14:xfrm>
            </p:contentPart>
          </mc:Choice>
          <mc:Fallback>
            <p:pic>
              <p:nvPicPr>
                <p:cNvPr id="147" name="Freihand 146">
                  <a:extLst>
                    <a:ext uri="{FF2B5EF4-FFF2-40B4-BE49-F238E27FC236}">
                      <a16:creationId xmlns:a16="http://schemas.microsoft.com/office/drawing/2014/main" id="{6F773E29-44E8-3378-D385-A3B999F3E4A9}"/>
                    </a:ext>
                  </a:extLst>
                </p:cNvPr>
                <p:cNvPicPr/>
                <p:nvPr/>
              </p:nvPicPr>
              <p:blipFill>
                <a:blip r:embed="rId350"/>
                <a:stretch>
                  <a:fillRect/>
                </a:stretch>
              </p:blipFill>
              <p:spPr>
                <a:xfrm>
                  <a:off x="11233244" y="2074222"/>
                  <a:ext cx="135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48" name="Freihand 147">
                  <a:extLst>
                    <a:ext uri="{FF2B5EF4-FFF2-40B4-BE49-F238E27FC236}">
                      <a16:creationId xmlns:a16="http://schemas.microsoft.com/office/drawing/2014/main" id="{E084583B-F0BA-D6F8-3F9D-ECF5A287C105}"/>
                    </a:ext>
                  </a:extLst>
                </p14:cNvPr>
                <p14:cNvContentPartPr/>
                <p14:nvPr/>
              </p14:nvContentPartPr>
              <p14:xfrm>
                <a:off x="11364644" y="2094382"/>
                <a:ext cx="257400" cy="73440"/>
              </p14:xfrm>
            </p:contentPart>
          </mc:Choice>
          <mc:Fallback>
            <p:pic>
              <p:nvPicPr>
                <p:cNvPr id="148" name="Freihand 147">
                  <a:extLst>
                    <a:ext uri="{FF2B5EF4-FFF2-40B4-BE49-F238E27FC236}">
                      <a16:creationId xmlns:a16="http://schemas.microsoft.com/office/drawing/2014/main" id="{E084583B-F0BA-D6F8-3F9D-ECF5A287C105}"/>
                    </a:ext>
                  </a:extLst>
                </p:cNvPr>
                <p:cNvPicPr/>
                <p:nvPr/>
              </p:nvPicPr>
              <p:blipFill>
                <a:blip r:embed="rId352"/>
                <a:stretch>
                  <a:fillRect/>
                </a:stretch>
              </p:blipFill>
              <p:spPr>
                <a:xfrm>
                  <a:off x="11355644" y="2085382"/>
                  <a:ext cx="275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49" name="Freihand 148">
                  <a:extLst>
                    <a:ext uri="{FF2B5EF4-FFF2-40B4-BE49-F238E27FC236}">
                      <a16:creationId xmlns:a16="http://schemas.microsoft.com/office/drawing/2014/main" id="{83B6BBCE-C8C4-3EDB-A9B3-8EB923E0054A}"/>
                    </a:ext>
                  </a:extLst>
                </p14:cNvPr>
                <p14:cNvContentPartPr/>
                <p14:nvPr/>
              </p14:nvContentPartPr>
              <p14:xfrm>
                <a:off x="11658764" y="2084662"/>
                <a:ext cx="142200" cy="59400"/>
              </p14:xfrm>
            </p:contentPart>
          </mc:Choice>
          <mc:Fallback>
            <p:pic>
              <p:nvPicPr>
                <p:cNvPr id="149" name="Freihand 148">
                  <a:extLst>
                    <a:ext uri="{FF2B5EF4-FFF2-40B4-BE49-F238E27FC236}">
                      <a16:creationId xmlns:a16="http://schemas.microsoft.com/office/drawing/2014/main" id="{83B6BBCE-C8C4-3EDB-A9B3-8EB923E0054A}"/>
                    </a:ext>
                  </a:extLst>
                </p:cNvPr>
                <p:cNvPicPr/>
                <p:nvPr/>
              </p:nvPicPr>
              <p:blipFill>
                <a:blip r:embed="rId354"/>
                <a:stretch>
                  <a:fillRect/>
                </a:stretch>
              </p:blipFill>
              <p:spPr>
                <a:xfrm>
                  <a:off x="11650124" y="2075662"/>
                  <a:ext cx="159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50" name="Freihand 149">
                  <a:extLst>
                    <a:ext uri="{FF2B5EF4-FFF2-40B4-BE49-F238E27FC236}">
                      <a16:creationId xmlns:a16="http://schemas.microsoft.com/office/drawing/2014/main" id="{B6E758BE-DD91-E598-ABFF-521404694C9A}"/>
                    </a:ext>
                  </a:extLst>
                </p14:cNvPr>
                <p14:cNvContentPartPr/>
                <p14:nvPr/>
              </p14:nvContentPartPr>
              <p14:xfrm>
                <a:off x="11847044" y="2088982"/>
                <a:ext cx="63360" cy="61200"/>
              </p14:xfrm>
            </p:contentPart>
          </mc:Choice>
          <mc:Fallback>
            <p:pic>
              <p:nvPicPr>
                <p:cNvPr id="150" name="Freihand 149">
                  <a:extLst>
                    <a:ext uri="{FF2B5EF4-FFF2-40B4-BE49-F238E27FC236}">
                      <a16:creationId xmlns:a16="http://schemas.microsoft.com/office/drawing/2014/main" id="{B6E758BE-DD91-E598-ABFF-521404694C9A}"/>
                    </a:ext>
                  </a:extLst>
                </p:cNvPr>
                <p:cNvPicPr/>
                <p:nvPr/>
              </p:nvPicPr>
              <p:blipFill>
                <a:blip r:embed="rId356"/>
                <a:stretch>
                  <a:fillRect/>
                </a:stretch>
              </p:blipFill>
              <p:spPr>
                <a:xfrm>
                  <a:off x="11838404" y="2080342"/>
                  <a:ext cx="81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51" name="Freihand 150">
                  <a:extLst>
                    <a:ext uri="{FF2B5EF4-FFF2-40B4-BE49-F238E27FC236}">
                      <a16:creationId xmlns:a16="http://schemas.microsoft.com/office/drawing/2014/main" id="{A2914CE5-DA8F-15BC-395C-A59C26275A5E}"/>
                    </a:ext>
                  </a:extLst>
                </p14:cNvPr>
                <p14:cNvContentPartPr/>
                <p14:nvPr/>
              </p14:nvContentPartPr>
              <p14:xfrm>
                <a:off x="11929844" y="1955062"/>
                <a:ext cx="185040" cy="190800"/>
              </p14:xfrm>
            </p:contentPart>
          </mc:Choice>
          <mc:Fallback>
            <p:pic>
              <p:nvPicPr>
                <p:cNvPr id="151" name="Freihand 150">
                  <a:extLst>
                    <a:ext uri="{FF2B5EF4-FFF2-40B4-BE49-F238E27FC236}">
                      <a16:creationId xmlns:a16="http://schemas.microsoft.com/office/drawing/2014/main" id="{A2914CE5-DA8F-15BC-395C-A59C26275A5E}"/>
                    </a:ext>
                  </a:extLst>
                </p:cNvPr>
                <p:cNvPicPr/>
                <p:nvPr/>
              </p:nvPicPr>
              <p:blipFill>
                <a:blip r:embed="rId358"/>
                <a:stretch>
                  <a:fillRect/>
                </a:stretch>
              </p:blipFill>
              <p:spPr>
                <a:xfrm>
                  <a:off x="11920844" y="1946062"/>
                  <a:ext cx="2026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18" name="Freihand 117">
                  <a:extLst>
                    <a:ext uri="{FF2B5EF4-FFF2-40B4-BE49-F238E27FC236}">
                      <a16:creationId xmlns:a16="http://schemas.microsoft.com/office/drawing/2014/main" id="{9ABBCFFA-5A4B-A603-F3FF-EC31DBEAEE0E}"/>
                    </a:ext>
                  </a:extLst>
                </p14:cNvPr>
                <p14:cNvContentPartPr/>
                <p14:nvPr/>
              </p14:nvContentPartPr>
              <p14:xfrm>
                <a:off x="8472044" y="1738342"/>
                <a:ext cx="198360" cy="146520"/>
              </p14:xfrm>
            </p:contentPart>
          </mc:Choice>
          <mc:Fallback>
            <p:pic>
              <p:nvPicPr>
                <p:cNvPr id="118" name="Freihand 117">
                  <a:extLst>
                    <a:ext uri="{FF2B5EF4-FFF2-40B4-BE49-F238E27FC236}">
                      <a16:creationId xmlns:a16="http://schemas.microsoft.com/office/drawing/2014/main" id="{9ABBCFFA-5A4B-A603-F3FF-EC31DBEAEE0E}"/>
                    </a:ext>
                  </a:extLst>
                </p:cNvPr>
                <p:cNvPicPr/>
                <p:nvPr/>
              </p:nvPicPr>
              <p:blipFill>
                <a:blip r:embed="rId360"/>
                <a:stretch>
                  <a:fillRect/>
                </a:stretch>
              </p:blipFill>
              <p:spPr>
                <a:xfrm>
                  <a:off x="8463044" y="1729342"/>
                  <a:ext cx="2160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19" name="Freihand 118">
                  <a:extLst>
                    <a:ext uri="{FF2B5EF4-FFF2-40B4-BE49-F238E27FC236}">
                      <a16:creationId xmlns:a16="http://schemas.microsoft.com/office/drawing/2014/main" id="{EF005243-D34D-B51B-3107-D890C91EB810}"/>
                    </a:ext>
                  </a:extLst>
                </p14:cNvPr>
                <p14:cNvContentPartPr/>
                <p14:nvPr/>
              </p14:nvContentPartPr>
              <p14:xfrm>
                <a:off x="8694884" y="1817542"/>
                <a:ext cx="180720" cy="67320"/>
              </p14:xfrm>
            </p:contentPart>
          </mc:Choice>
          <mc:Fallback>
            <p:pic>
              <p:nvPicPr>
                <p:cNvPr id="119" name="Freihand 118">
                  <a:extLst>
                    <a:ext uri="{FF2B5EF4-FFF2-40B4-BE49-F238E27FC236}">
                      <a16:creationId xmlns:a16="http://schemas.microsoft.com/office/drawing/2014/main" id="{EF005243-D34D-B51B-3107-D890C91EB810}"/>
                    </a:ext>
                  </a:extLst>
                </p:cNvPr>
                <p:cNvPicPr/>
                <p:nvPr/>
              </p:nvPicPr>
              <p:blipFill>
                <a:blip r:embed="rId362"/>
                <a:stretch>
                  <a:fillRect/>
                </a:stretch>
              </p:blipFill>
              <p:spPr>
                <a:xfrm>
                  <a:off x="8685884" y="1808902"/>
                  <a:ext cx="198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20" name="Freihand 119">
                  <a:extLst>
                    <a:ext uri="{FF2B5EF4-FFF2-40B4-BE49-F238E27FC236}">
                      <a16:creationId xmlns:a16="http://schemas.microsoft.com/office/drawing/2014/main" id="{947F7C9A-81CB-CDB5-0803-699CFB4B2571}"/>
                    </a:ext>
                  </a:extLst>
                </p14:cNvPr>
                <p14:cNvContentPartPr/>
                <p14:nvPr/>
              </p14:nvContentPartPr>
              <p14:xfrm>
                <a:off x="8913404" y="1840582"/>
                <a:ext cx="51840" cy="46080"/>
              </p14:xfrm>
            </p:contentPart>
          </mc:Choice>
          <mc:Fallback>
            <p:pic>
              <p:nvPicPr>
                <p:cNvPr id="120" name="Freihand 119">
                  <a:extLst>
                    <a:ext uri="{FF2B5EF4-FFF2-40B4-BE49-F238E27FC236}">
                      <a16:creationId xmlns:a16="http://schemas.microsoft.com/office/drawing/2014/main" id="{947F7C9A-81CB-CDB5-0803-699CFB4B2571}"/>
                    </a:ext>
                  </a:extLst>
                </p:cNvPr>
                <p:cNvPicPr/>
                <p:nvPr/>
              </p:nvPicPr>
              <p:blipFill>
                <a:blip r:embed="rId364"/>
                <a:stretch>
                  <a:fillRect/>
                </a:stretch>
              </p:blipFill>
              <p:spPr>
                <a:xfrm>
                  <a:off x="8904764" y="1831582"/>
                  <a:ext cx="694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21" name="Freihand 120">
                  <a:extLst>
                    <a:ext uri="{FF2B5EF4-FFF2-40B4-BE49-F238E27FC236}">
                      <a16:creationId xmlns:a16="http://schemas.microsoft.com/office/drawing/2014/main" id="{076D6904-9715-43A6-73D5-B199AE9CE701}"/>
                    </a:ext>
                  </a:extLst>
                </p14:cNvPr>
                <p14:cNvContentPartPr/>
                <p14:nvPr/>
              </p14:nvContentPartPr>
              <p14:xfrm>
                <a:off x="9141644" y="1769302"/>
                <a:ext cx="16200" cy="134280"/>
              </p14:xfrm>
            </p:contentPart>
          </mc:Choice>
          <mc:Fallback>
            <p:pic>
              <p:nvPicPr>
                <p:cNvPr id="121" name="Freihand 120">
                  <a:extLst>
                    <a:ext uri="{FF2B5EF4-FFF2-40B4-BE49-F238E27FC236}">
                      <a16:creationId xmlns:a16="http://schemas.microsoft.com/office/drawing/2014/main" id="{076D6904-9715-43A6-73D5-B199AE9CE701}"/>
                    </a:ext>
                  </a:extLst>
                </p:cNvPr>
                <p:cNvPicPr/>
                <p:nvPr/>
              </p:nvPicPr>
              <p:blipFill>
                <a:blip r:embed="rId366"/>
                <a:stretch>
                  <a:fillRect/>
                </a:stretch>
              </p:blipFill>
              <p:spPr>
                <a:xfrm>
                  <a:off x="9132644" y="1760302"/>
                  <a:ext cx="338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22" name="Freihand 121">
                  <a:extLst>
                    <a:ext uri="{FF2B5EF4-FFF2-40B4-BE49-F238E27FC236}">
                      <a16:creationId xmlns:a16="http://schemas.microsoft.com/office/drawing/2014/main" id="{F69F2907-1C5C-12C5-D13C-7C457130FB71}"/>
                    </a:ext>
                  </a:extLst>
                </p14:cNvPr>
                <p14:cNvContentPartPr/>
                <p14:nvPr/>
              </p14:nvContentPartPr>
              <p14:xfrm>
                <a:off x="9075044" y="1666702"/>
                <a:ext cx="178200" cy="222840"/>
              </p14:xfrm>
            </p:contentPart>
          </mc:Choice>
          <mc:Fallback>
            <p:pic>
              <p:nvPicPr>
                <p:cNvPr id="122" name="Freihand 121">
                  <a:extLst>
                    <a:ext uri="{FF2B5EF4-FFF2-40B4-BE49-F238E27FC236}">
                      <a16:creationId xmlns:a16="http://schemas.microsoft.com/office/drawing/2014/main" id="{F69F2907-1C5C-12C5-D13C-7C457130FB71}"/>
                    </a:ext>
                  </a:extLst>
                </p:cNvPr>
                <p:cNvPicPr/>
                <p:nvPr/>
              </p:nvPicPr>
              <p:blipFill>
                <a:blip r:embed="rId368"/>
                <a:stretch>
                  <a:fillRect/>
                </a:stretch>
              </p:blipFill>
              <p:spPr>
                <a:xfrm>
                  <a:off x="9066044" y="1658062"/>
                  <a:ext cx="1958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23" name="Freihand 122">
                  <a:extLst>
                    <a:ext uri="{FF2B5EF4-FFF2-40B4-BE49-F238E27FC236}">
                      <a16:creationId xmlns:a16="http://schemas.microsoft.com/office/drawing/2014/main" id="{5A057868-C988-B331-5EAE-D30A4B33E0C2}"/>
                    </a:ext>
                  </a:extLst>
                </p14:cNvPr>
                <p14:cNvContentPartPr/>
                <p14:nvPr/>
              </p14:nvContentPartPr>
              <p14:xfrm>
                <a:off x="9267644" y="1797742"/>
                <a:ext cx="79560" cy="78120"/>
              </p14:xfrm>
            </p:contentPart>
          </mc:Choice>
          <mc:Fallback>
            <p:pic>
              <p:nvPicPr>
                <p:cNvPr id="123" name="Freihand 122">
                  <a:extLst>
                    <a:ext uri="{FF2B5EF4-FFF2-40B4-BE49-F238E27FC236}">
                      <a16:creationId xmlns:a16="http://schemas.microsoft.com/office/drawing/2014/main" id="{5A057868-C988-B331-5EAE-D30A4B33E0C2}"/>
                    </a:ext>
                  </a:extLst>
                </p:cNvPr>
                <p:cNvPicPr/>
                <p:nvPr/>
              </p:nvPicPr>
              <p:blipFill>
                <a:blip r:embed="rId370"/>
                <a:stretch>
                  <a:fillRect/>
                </a:stretch>
              </p:blipFill>
              <p:spPr>
                <a:xfrm>
                  <a:off x="9259004" y="1788742"/>
                  <a:ext cx="97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24" name="Freihand 123">
                  <a:extLst>
                    <a:ext uri="{FF2B5EF4-FFF2-40B4-BE49-F238E27FC236}">
                      <a16:creationId xmlns:a16="http://schemas.microsoft.com/office/drawing/2014/main" id="{F9613D16-BAD5-DAA2-39E0-A8B71462E11C}"/>
                    </a:ext>
                  </a:extLst>
                </p14:cNvPr>
                <p14:cNvContentPartPr/>
                <p14:nvPr/>
              </p14:nvContentPartPr>
              <p14:xfrm>
                <a:off x="9359804" y="1698382"/>
                <a:ext cx="64080" cy="166680"/>
              </p14:xfrm>
            </p:contentPart>
          </mc:Choice>
          <mc:Fallback>
            <p:pic>
              <p:nvPicPr>
                <p:cNvPr id="124" name="Freihand 123">
                  <a:extLst>
                    <a:ext uri="{FF2B5EF4-FFF2-40B4-BE49-F238E27FC236}">
                      <a16:creationId xmlns:a16="http://schemas.microsoft.com/office/drawing/2014/main" id="{F9613D16-BAD5-DAA2-39E0-A8B71462E11C}"/>
                    </a:ext>
                  </a:extLst>
                </p:cNvPr>
                <p:cNvPicPr/>
                <p:nvPr/>
              </p:nvPicPr>
              <p:blipFill>
                <a:blip r:embed="rId372"/>
                <a:stretch>
                  <a:fillRect/>
                </a:stretch>
              </p:blipFill>
              <p:spPr>
                <a:xfrm>
                  <a:off x="9350804" y="1689742"/>
                  <a:ext cx="817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25" name="Freihand 124">
                  <a:extLst>
                    <a:ext uri="{FF2B5EF4-FFF2-40B4-BE49-F238E27FC236}">
                      <a16:creationId xmlns:a16="http://schemas.microsoft.com/office/drawing/2014/main" id="{C19F00B6-8973-C4E9-D700-35C627D05A7B}"/>
                    </a:ext>
                  </a:extLst>
                </p14:cNvPr>
                <p14:cNvContentPartPr/>
                <p14:nvPr/>
              </p14:nvContentPartPr>
              <p14:xfrm>
                <a:off x="9466004" y="1783342"/>
                <a:ext cx="172080" cy="77400"/>
              </p14:xfrm>
            </p:contentPart>
          </mc:Choice>
          <mc:Fallback>
            <p:pic>
              <p:nvPicPr>
                <p:cNvPr id="125" name="Freihand 124">
                  <a:extLst>
                    <a:ext uri="{FF2B5EF4-FFF2-40B4-BE49-F238E27FC236}">
                      <a16:creationId xmlns:a16="http://schemas.microsoft.com/office/drawing/2014/main" id="{C19F00B6-8973-C4E9-D700-35C627D05A7B}"/>
                    </a:ext>
                  </a:extLst>
                </p:cNvPr>
                <p:cNvPicPr/>
                <p:nvPr/>
              </p:nvPicPr>
              <p:blipFill>
                <a:blip r:embed="rId374"/>
                <a:stretch>
                  <a:fillRect/>
                </a:stretch>
              </p:blipFill>
              <p:spPr>
                <a:xfrm>
                  <a:off x="9457004" y="1774342"/>
                  <a:ext cx="189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26" name="Freihand 125">
                  <a:extLst>
                    <a:ext uri="{FF2B5EF4-FFF2-40B4-BE49-F238E27FC236}">
                      <a16:creationId xmlns:a16="http://schemas.microsoft.com/office/drawing/2014/main" id="{AA1F7D92-5F81-B7A4-171A-5114F7235D5A}"/>
                    </a:ext>
                  </a:extLst>
                </p14:cNvPr>
                <p14:cNvContentPartPr/>
                <p14:nvPr/>
              </p14:nvContentPartPr>
              <p14:xfrm>
                <a:off x="9613604" y="1696942"/>
                <a:ext cx="20520" cy="21600"/>
              </p14:xfrm>
            </p:contentPart>
          </mc:Choice>
          <mc:Fallback>
            <p:pic>
              <p:nvPicPr>
                <p:cNvPr id="126" name="Freihand 125">
                  <a:extLst>
                    <a:ext uri="{FF2B5EF4-FFF2-40B4-BE49-F238E27FC236}">
                      <a16:creationId xmlns:a16="http://schemas.microsoft.com/office/drawing/2014/main" id="{AA1F7D92-5F81-B7A4-171A-5114F7235D5A}"/>
                    </a:ext>
                  </a:extLst>
                </p:cNvPr>
                <p:cNvPicPr/>
                <p:nvPr/>
              </p:nvPicPr>
              <p:blipFill>
                <a:blip r:embed="rId376"/>
                <a:stretch>
                  <a:fillRect/>
                </a:stretch>
              </p:blipFill>
              <p:spPr>
                <a:xfrm>
                  <a:off x="9604964" y="1688302"/>
                  <a:ext cx="381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27" name="Freihand 126">
                  <a:extLst>
                    <a:ext uri="{FF2B5EF4-FFF2-40B4-BE49-F238E27FC236}">
                      <a16:creationId xmlns:a16="http://schemas.microsoft.com/office/drawing/2014/main" id="{641D97BF-53EA-C24B-3B2B-5D5955ABA415}"/>
                    </a:ext>
                  </a:extLst>
                </p14:cNvPr>
                <p14:cNvContentPartPr/>
                <p14:nvPr/>
              </p14:nvContentPartPr>
              <p14:xfrm>
                <a:off x="9668324" y="1787302"/>
                <a:ext cx="68040" cy="75600"/>
              </p14:xfrm>
            </p:contentPart>
          </mc:Choice>
          <mc:Fallback>
            <p:pic>
              <p:nvPicPr>
                <p:cNvPr id="127" name="Freihand 126">
                  <a:extLst>
                    <a:ext uri="{FF2B5EF4-FFF2-40B4-BE49-F238E27FC236}">
                      <a16:creationId xmlns:a16="http://schemas.microsoft.com/office/drawing/2014/main" id="{641D97BF-53EA-C24B-3B2B-5D5955ABA415}"/>
                    </a:ext>
                  </a:extLst>
                </p:cNvPr>
                <p:cNvPicPr/>
                <p:nvPr/>
              </p:nvPicPr>
              <p:blipFill>
                <a:blip r:embed="rId378"/>
                <a:stretch>
                  <a:fillRect/>
                </a:stretch>
              </p:blipFill>
              <p:spPr>
                <a:xfrm>
                  <a:off x="9659324" y="1778662"/>
                  <a:ext cx="85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28" name="Freihand 127">
                  <a:extLst>
                    <a:ext uri="{FF2B5EF4-FFF2-40B4-BE49-F238E27FC236}">
                      <a16:creationId xmlns:a16="http://schemas.microsoft.com/office/drawing/2014/main" id="{A08D7625-F50F-A104-5B53-22FE79497F62}"/>
                    </a:ext>
                  </a:extLst>
                </p14:cNvPr>
                <p14:cNvContentPartPr/>
                <p14:nvPr/>
              </p14:nvContentPartPr>
              <p14:xfrm>
                <a:off x="9743564" y="1798822"/>
                <a:ext cx="181440" cy="53640"/>
              </p14:xfrm>
            </p:contentPart>
          </mc:Choice>
          <mc:Fallback>
            <p:pic>
              <p:nvPicPr>
                <p:cNvPr id="128" name="Freihand 127">
                  <a:extLst>
                    <a:ext uri="{FF2B5EF4-FFF2-40B4-BE49-F238E27FC236}">
                      <a16:creationId xmlns:a16="http://schemas.microsoft.com/office/drawing/2014/main" id="{A08D7625-F50F-A104-5B53-22FE79497F62}"/>
                    </a:ext>
                  </a:extLst>
                </p:cNvPr>
                <p:cNvPicPr/>
                <p:nvPr/>
              </p:nvPicPr>
              <p:blipFill>
                <a:blip r:embed="rId380"/>
                <a:stretch>
                  <a:fillRect/>
                </a:stretch>
              </p:blipFill>
              <p:spPr>
                <a:xfrm>
                  <a:off x="9734924" y="1789822"/>
                  <a:ext cx="1990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30" name="Freihand 129">
                  <a:extLst>
                    <a:ext uri="{FF2B5EF4-FFF2-40B4-BE49-F238E27FC236}">
                      <a16:creationId xmlns:a16="http://schemas.microsoft.com/office/drawing/2014/main" id="{E9E9F26E-E399-79A4-83DE-A565123A6593}"/>
                    </a:ext>
                  </a:extLst>
                </p14:cNvPr>
                <p14:cNvContentPartPr/>
                <p14:nvPr/>
              </p14:nvContentPartPr>
              <p14:xfrm>
                <a:off x="10090604" y="1705942"/>
                <a:ext cx="295560" cy="313560"/>
              </p14:xfrm>
            </p:contentPart>
          </mc:Choice>
          <mc:Fallback>
            <p:pic>
              <p:nvPicPr>
                <p:cNvPr id="130" name="Freihand 129">
                  <a:extLst>
                    <a:ext uri="{FF2B5EF4-FFF2-40B4-BE49-F238E27FC236}">
                      <a16:creationId xmlns:a16="http://schemas.microsoft.com/office/drawing/2014/main" id="{E9E9F26E-E399-79A4-83DE-A565123A6593}"/>
                    </a:ext>
                  </a:extLst>
                </p:cNvPr>
                <p:cNvPicPr/>
                <p:nvPr/>
              </p:nvPicPr>
              <p:blipFill>
                <a:blip r:embed="rId382"/>
                <a:stretch>
                  <a:fillRect/>
                </a:stretch>
              </p:blipFill>
              <p:spPr>
                <a:xfrm>
                  <a:off x="10081604" y="1696942"/>
                  <a:ext cx="3132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40" name="Freihand 139">
                  <a:extLst>
                    <a:ext uri="{FF2B5EF4-FFF2-40B4-BE49-F238E27FC236}">
                      <a16:creationId xmlns:a16="http://schemas.microsoft.com/office/drawing/2014/main" id="{DBB9C845-CA95-85F7-AD82-53CECADB056E}"/>
                    </a:ext>
                  </a:extLst>
                </p14:cNvPr>
                <p14:cNvContentPartPr/>
                <p14:nvPr/>
              </p14:nvContentPartPr>
              <p14:xfrm>
                <a:off x="8603444" y="2057662"/>
                <a:ext cx="109800" cy="163440"/>
              </p14:xfrm>
            </p:contentPart>
          </mc:Choice>
          <mc:Fallback>
            <p:pic>
              <p:nvPicPr>
                <p:cNvPr id="140" name="Freihand 139">
                  <a:extLst>
                    <a:ext uri="{FF2B5EF4-FFF2-40B4-BE49-F238E27FC236}">
                      <a16:creationId xmlns:a16="http://schemas.microsoft.com/office/drawing/2014/main" id="{DBB9C845-CA95-85F7-AD82-53CECADB056E}"/>
                    </a:ext>
                  </a:extLst>
                </p:cNvPr>
                <p:cNvPicPr/>
                <p:nvPr/>
              </p:nvPicPr>
              <p:blipFill>
                <a:blip r:embed="rId384"/>
                <a:stretch>
                  <a:fillRect/>
                </a:stretch>
              </p:blipFill>
              <p:spPr>
                <a:xfrm>
                  <a:off x="8594444" y="2049022"/>
                  <a:ext cx="1274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41" name="Freihand 140">
                  <a:extLst>
                    <a:ext uri="{FF2B5EF4-FFF2-40B4-BE49-F238E27FC236}">
                      <a16:creationId xmlns:a16="http://schemas.microsoft.com/office/drawing/2014/main" id="{4629EA6A-62D5-04D5-DB4E-5CF286DE295A}"/>
                    </a:ext>
                  </a:extLst>
                </p14:cNvPr>
                <p14:cNvContentPartPr/>
                <p14:nvPr/>
              </p14:nvContentPartPr>
              <p14:xfrm>
                <a:off x="8664644" y="2157382"/>
                <a:ext cx="62280" cy="65520"/>
              </p14:xfrm>
            </p:contentPart>
          </mc:Choice>
          <mc:Fallback>
            <p:pic>
              <p:nvPicPr>
                <p:cNvPr id="141" name="Freihand 140">
                  <a:extLst>
                    <a:ext uri="{FF2B5EF4-FFF2-40B4-BE49-F238E27FC236}">
                      <a16:creationId xmlns:a16="http://schemas.microsoft.com/office/drawing/2014/main" id="{4629EA6A-62D5-04D5-DB4E-5CF286DE295A}"/>
                    </a:ext>
                  </a:extLst>
                </p:cNvPr>
                <p:cNvPicPr/>
                <p:nvPr/>
              </p:nvPicPr>
              <p:blipFill>
                <a:blip r:embed="rId386"/>
                <a:stretch>
                  <a:fillRect/>
                </a:stretch>
              </p:blipFill>
              <p:spPr>
                <a:xfrm>
                  <a:off x="8656004" y="2148382"/>
                  <a:ext cx="799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42" name="Freihand 141">
                  <a:extLst>
                    <a:ext uri="{FF2B5EF4-FFF2-40B4-BE49-F238E27FC236}">
                      <a16:creationId xmlns:a16="http://schemas.microsoft.com/office/drawing/2014/main" id="{5BB8A8DD-EC97-C427-7BB7-88AF0346C742}"/>
                    </a:ext>
                  </a:extLst>
                </p14:cNvPr>
                <p14:cNvContentPartPr/>
                <p14:nvPr/>
              </p14:nvContentPartPr>
              <p14:xfrm>
                <a:off x="8749244" y="2147662"/>
                <a:ext cx="280440" cy="81720"/>
              </p14:xfrm>
            </p:contentPart>
          </mc:Choice>
          <mc:Fallback>
            <p:pic>
              <p:nvPicPr>
                <p:cNvPr id="142" name="Freihand 141">
                  <a:extLst>
                    <a:ext uri="{FF2B5EF4-FFF2-40B4-BE49-F238E27FC236}">
                      <a16:creationId xmlns:a16="http://schemas.microsoft.com/office/drawing/2014/main" id="{5BB8A8DD-EC97-C427-7BB7-88AF0346C742}"/>
                    </a:ext>
                  </a:extLst>
                </p:cNvPr>
                <p:cNvPicPr/>
                <p:nvPr/>
              </p:nvPicPr>
              <p:blipFill>
                <a:blip r:embed="rId388"/>
                <a:stretch>
                  <a:fillRect/>
                </a:stretch>
              </p:blipFill>
              <p:spPr>
                <a:xfrm>
                  <a:off x="8740604" y="2138662"/>
                  <a:ext cx="2980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43" name="Freihand 142">
                  <a:extLst>
                    <a:ext uri="{FF2B5EF4-FFF2-40B4-BE49-F238E27FC236}">
                      <a16:creationId xmlns:a16="http://schemas.microsoft.com/office/drawing/2014/main" id="{C5C8131B-B462-8C18-4A1D-43EE650A6491}"/>
                    </a:ext>
                  </a:extLst>
                </p14:cNvPr>
                <p14:cNvContentPartPr/>
                <p14:nvPr/>
              </p14:nvContentPartPr>
              <p14:xfrm>
                <a:off x="9101684" y="2138302"/>
                <a:ext cx="91800" cy="92160"/>
              </p14:xfrm>
            </p:contentPart>
          </mc:Choice>
          <mc:Fallback>
            <p:pic>
              <p:nvPicPr>
                <p:cNvPr id="143" name="Freihand 142">
                  <a:extLst>
                    <a:ext uri="{FF2B5EF4-FFF2-40B4-BE49-F238E27FC236}">
                      <a16:creationId xmlns:a16="http://schemas.microsoft.com/office/drawing/2014/main" id="{C5C8131B-B462-8C18-4A1D-43EE650A6491}"/>
                    </a:ext>
                  </a:extLst>
                </p:cNvPr>
                <p:cNvPicPr/>
                <p:nvPr/>
              </p:nvPicPr>
              <p:blipFill>
                <a:blip r:embed="rId390"/>
                <a:stretch>
                  <a:fillRect/>
                </a:stretch>
              </p:blipFill>
              <p:spPr>
                <a:xfrm>
                  <a:off x="9093044" y="2129302"/>
                  <a:ext cx="109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44" name="Freihand 143">
                  <a:extLst>
                    <a:ext uri="{FF2B5EF4-FFF2-40B4-BE49-F238E27FC236}">
                      <a16:creationId xmlns:a16="http://schemas.microsoft.com/office/drawing/2014/main" id="{CCD26461-0F7C-1C48-DAF8-643A58743EF2}"/>
                    </a:ext>
                  </a:extLst>
                </p14:cNvPr>
                <p14:cNvContentPartPr/>
                <p14:nvPr/>
              </p14:nvContentPartPr>
              <p14:xfrm>
                <a:off x="9846164" y="2126062"/>
                <a:ext cx="297000" cy="101520"/>
              </p14:xfrm>
            </p:contentPart>
          </mc:Choice>
          <mc:Fallback>
            <p:pic>
              <p:nvPicPr>
                <p:cNvPr id="144" name="Freihand 143">
                  <a:extLst>
                    <a:ext uri="{FF2B5EF4-FFF2-40B4-BE49-F238E27FC236}">
                      <a16:creationId xmlns:a16="http://schemas.microsoft.com/office/drawing/2014/main" id="{CCD26461-0F7C-1C48-DAF8-643A58743EF2}"/>
                    </a:ext>
                  </a:extLst>
                </p:cNvPr>
                <p:cNvPicPr/>
                <p:nvPr/>
              </p:nvPicPr>
              <p:blipFill>
                <a:blip r:embed="rId392"/>
                <a:stretch>
                  <a:fillRect/>
                </a:stretch>
              </p:blipFill>
              <p:spPr>
                <a:xfrm>
                  <a:off x="9837524" y="2117062"/>
                  <a:ext cx="314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64" name="Freihand 163">
                  <a:extLst>
                    <a:ext uri="{FF2B5EF4-FFF2-40B4-BE49-F238E27FC236}">
                      <a16:creationId xmlns:a16="http://schemas.microsoft.com/office/drawing/2014/main" id="{C7958F83-702D-962D-57BF-CF8B6C5DF0BE}"/>
                    </a:ext>
                  </a:extLst>
                </p14:cNvPr>
                <p14:cNvContentPartPr/>
                <p14:nvPr/>
              </p14:nvContentPartPr>
              <p14:xfrm>
                <a:off x="10542764" y="1959742"/>
                <a:ext cx="96840" cy="161280"/>
              </p14:xfrm>
            </p:contentPart>
          </mc:Choice>
          <mc:Fallback>
            <p:pic>
              <p:nvPicPr>
                <p:cNvPr id="164" name="Freihand 163">
                  <a:extLst>
                    <a:ext uri="{FF2B5EF4-FFF2-40B4-BE49-F238E27FC236}">
                      <a16:creationId xmlns:a16="http://schemas.microsoft.com/office/drawing/2014/main" id="{C7958F83-702D-962D-57BF-CF8B6C5DF0BE}"/>
                    </a:ext>
                  </a:extLst>
                </p:cNvPr>
                <p:cNvPicPr/>
                <p:nvPr/>
              </p:nvPicPr>
              <p:blipFill>
                <a:blip r:embed="rId394"/>
                <a:stretch>
                  <a:fillRect/>
                </a:stretch>
              </p:blipFill>
              <p:spPr>
                <a:xfrm>
                  <a:off x="10534124" y="1951102"/>
                  <a:ext cx="1144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65" name="Freihand 164">
                  <a:extLst>
                    <a:ext uri="{FF2B5EF4-FFF2-40B4-BE49-F238E27FC236}">
                      <a16:creationId xmlns:a16="http://schemas.microsoft.com/office/drawing/2014/main" id="{64110302-49E1-15A1-5675-50FCD66263E9}"/>
                    </a:ext>
                  </a:extLst>
                </p14:cNvPr>
                <p14:cNvContentPartPr/>
                <p14:nvPr/>
              </p14:nvContentPartPr>
              <p14:xfrm>
                <a:off x="10489124" y="2073502"/>
                <a:ext cx="264240" cy="191160"/>
              </p14:xfrm>
            </p:contentPart>
          </mc:Choice>
          <mc:Fallback>
            <p:pic>
              <p:nvPicPr>
                <p:cNvPr id="165" name="Freihand 164">
                  <a:extLst>
                    <a:ext uri="{FF2B5EF4-FFF2-40B4-BE49-F238E27FC236}">
                      <a16:creationId xmlns:a16="http://schemas.microsoft.com/office/drawing/2014/main" id="{64110302-49E1-15A1-5675-50FCD66263E9}"/>
                    </a:ext>
                  </a:extLst>
                </p:cNvPr>
                <p:cNvPicPr/>
                <p:nvPr/>
              </p:nvPicPr>
              <p:blipFill>
                <a:blip r:embed="rId396"/>
                <a:stretch>
                  <a:fillRect/>
                </a:stretch>
              </p:blipFill>
              <p:spPr>
                <a:xfrm>
                  <a:off x="10480484" y="2064502"/>
                  <a:ext cx="281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66" name="Freihand 165">
                  <a:extLst>
                    <a:ext uri="{FF2B5EF4-FFF2-40B4-BE49-F238E27FC236}">
                      <a16:creationId xmlns:a16="http://schemas.microsoft.com/office/drawing/2014/main" id="{26281EA8-7B29-460B-D67E-E0CCDFBE4D58}"/>
                    </a:ext>
                  </a:extLst>
                </p14:cNvPr>
                <p14:cNvContentPartPr/>
                <p14:nvPr/>
              </p14:nvContentPartPr>
              <p14:xfrm>
                <a:off x="10592444" y="2201302"/>
                <a:ext cx="172800" cy="170280"/>
              </p14:xfrm>
            </p:contentPart>
          </mc:Choice>
          <mc:Fallback>
            <p:pic>
              <p:nvPicPr>
                <p:cNvPr id="166" name="Freihand 165">
                  <a:extLst>
                    <a:ext uri="{FF2B5EF4-FFF2-40B4-BE49-F238E27FC236}">
                      <a16:creationId xmlns:a16="http://schemas.microsoft.com/office/drawing/2014/main" id="{26281EA8-7B29-460B-D67E-E0CCDFBE4D58}"/>
                    </a:ext>
                  </a:extLst>
                </p:cNvPr>
                <p:cNvPicPr/>
                <p:nvPr/>
              </p:nvPicPr>
              <p:blipFill>
                <a:blip r:embed="rId398"/>
                <a:stretch>
                  <a:fillRect/>
                </a:stretch>
              </p:blipFill>
              <p:spPr>
                <a:xfrm>
                  <a:off x="10583804" y="2192662"/>
                  <a:ext cx="190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334" name="Freihand 333">
                  <a:extLst>
                    <a:ext uri="{FF2B5EF4-FFF2-40B4-BE49-F238E27FC236}">
                      <a16:creationId xmlns:a16="http://schemas.microsoft.com/office/drawing/2014/main" id="{674C6EEC-96A0-9C12-3E04-7E16BCBC6847}"/>
                    </a:ext>
                  </a:extLst>
                </p14:cNvPr>
                <p14:cNvContentPartPr/>
                <p14:nvPr/>
              </p14:nvContentPartPr>
              <p14:xfrm>
                <a:off x="6932684" y="709462"/>
                <a:ext cx="216000" cy="68760"/>
              </p14:xfrm>
            </p:contentPart>
          </mc:Choice>
          <mc:Fallback>
            <p:pic>
              <p:nvPicPr>
                <p:cNvPr id="334" name="Freihand 333">
                  <a:extLst>
                    <a:ext uri="{FF2B5EF4-FFF2-40B4-BE49-F238E27FC236}">
                      <a16:creationId xmlns:a16="http://schemas.microsoft.com/office/drawing/2014/main" id="{674C6EEC-96A0-9C12-3E04-7E16BCBC6847}"/>
                    </a:ext>
                  </a:extLst>
                </p:cNvPr>
                <p:cNvPicPr/>
                <p:nvPr/>
              </p:nvPicPr>
              <p:blipFill>
                <a:blip r:embed="rId400"/>
                <a:stretch>
                  <a:fillRect/>
                </a:stretch>
              </p:blipFill>
              <p:spPr>
                <a:xfrm>
                  <a:off x="6923684" y="700822"/>
                  <a:ext cx="2336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335" name="Freihand 334">
                  <a:extLst>
                    <a:ext uri="{FF2B5EF4-FFF2-40B4-BE49-F238E27FC236}">
                      <a16:creationId xmlns:a16="http://schemas.microsoft.com/office/drawing/2014/main" id="{5DDD2AA9-572A-3F30-FA06-179883562EC4}"/>
                    </a:ext>
                  </a:extLst>
                </p14:cNvPr>
                <p14:cNvContentPartPr/>
                <p14:nvPr/>
              </p14:nvContentPartPr>
              <p14:xfrm>
                <a:off x="7182524" y="710902"/>
                <a:ext cx="142200" cy="72360"/>
              </p14:xfrm>
            </p:contentPart>
          </mc:Choice>
          <mc:Fallback>
            <p:pic>
              <p:nvPicPr>
                <p:cNvPr id="335" name="Freihand 334">
                  <a:extLst>
                    <a:ext uri="{FF2B5EF4-FFF2-40B4-BE49-F238E27FC236}">
                      <a16:creationId xmlns:a16="http://schemas.microsoft.com/office/drawing/2014/main" id="{5DDD2AA9-572A-3F30-FA06-179883562EC4}"/>
                    </a:ext>
                  </a:extLst>
                </p:cNvPr>
                <p:cNvPicPr/>
                <p:nvPr/>
              </p:nvPicPr>
              <p:blipFill>
                <a:blip r:embed="rId402"/>
                <a:stretch>
                  <a:fillRect/>
                </a:stretch>
              </p:blipFill>
              <p:spPr>
                <a:xfrm>
                  <a:off x="7173524" y="702262"/>
                  <a:ext cx="159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36" name="Freihand 335">
                  <a:extLst>
                    <a:ext uri="{FF2B5EF4-FFF2-40B4-BE49-F238E27FC236}">
                      <a16:creationId xmlns:a16="http://schemas.microsoft.com/office/drawing/2014/main" id="{7F5F8FEB-1B9D-F0A9-F114-1BCF7A877C15}"/>
                    </a:ext>
                  </a:extLst>
                </p14:cNvPr>
                <p14:cNvContentPartPr/>
                <p14:nvPr/>
              </p14:nvContentPartPr>
              <p14:xfrm>
                <a:off x="7359284" y="549622"/>
                <a:ext cx="190800" cy="215280"/>
              </p14:xfrm>
            </p:contentPart>
          </mc:Choice>
          <mc:Fallback>
            <p:pic>
              <p:nvPicPr>
                <p:cNvPr id="336" name="Freihand 335">
                  <a:extLst>
                    <a:ext uri="{FF2B5EF4-FFF2-40B4-BE49-F238E27FC236}">
                      <a16:creationId xmlns:a16="http://schemas.microsoft.com/office/drawing/2014/main" id="{7F5F8FEB-1B9D-F0A9-F114-1BCF7A877C15}"/>
                    </a:ext>
                  </a:extLst>
                </p:cNvPr>
                <p:cNvPicPr/>
                <p:nvPr/>
              </p:nvPicPr>
              <p:blipFill>
                <a:blip r:embed="rId404"/>
                <a:stretch>
                  <a:fillRect/>
                </a:stretch>
              </p:blipFill>
              <p:spPr>
                <a:xfrm>
                  <a:off x="7350284" y="540622"/>
                  <a:ext cx="208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21" name="Freihand 320">
                  <a:extLst>
                    <a:ext uri="{FF2B5EF4-FFF2-40B4-BE49-F238E27FC236}">
                      <a16:creationId xmlns:a16="http://schemas.microsoft.com/office/drawing/2014/main" id="{B0849B12-D7DD-3873-C9B7-EFC1C126D32D}"/>
                    </a:ext>
                  </a:extLst>
                </p14:cNvPr>
                <p14:cNvContentPartPr/>
                <p14:nvPr/>
              </p14:nvContentPartPr>
              <p14:xfrm>
                <a:off x="4620044" y="832942"/>
                <a:ext cx="48240" cy="254160"/>
              </p14:xfrm>
            </p:contentPart>
          </mc:Choice>
          <mc:Fallback>
            <p:pic>
              <p:nvPicPr>
                <p:cNvPr id="321" name="Freihand 320">
                  <a:extLst>
                    <a:ext uri="{FF2B5EF4-FFF2-40B4-BE49-F238E27FC236}">
                      <a16:creationId xmlns:a16="http://schemas.microsoft.com/office/drawing/2014/main" id="{B0849B12-D7DD-3873-C9B7-EFC1C126D32D}"/>
                    </a:ext>
                  </a:extLst>
                </p:cNvPr>
                <p:cNvPicPr/>
                <p:nvPr/>
              </p:nvPicPr>
              <p:blipFill>
                <a:blip r:embed="rId406"/>
                <a:stretch>
                  <a:fillRect/>
                </a:stretch>
              </p:blipFill>
              <p:spPr>
                <a:xfrm>
                  <a:off x="4611044" y="823942"/>
                  <a:ext cx="658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22" name="Freihand 321">
                  <a:extLst>
                    <a:ext uri="{FF2B5EF4-FFF2-40B4-BE49-F238E27FC236}">
                      <a16:creationId xmlns:a16="http://schemas.microsoft.com/office/drawing/2014/main" id="{43889294-D824-62DC-DA84-772455FD327E}"/>
                    </a:ext>
                  </a:extLst>
                </p14:cNvPr>
                <p14:cNvContentPartPr/>
                <p14:nvPr/>
              </p14:nvContentPartPr>
              <p14:xfrm>
                <a:off x="4473524" y="756982"/>
                <a:ext cx="229680" cy="191880"/>
              </p14:xfrm>
            </p:contentPart>
          </mc:Choice>
          <mc:Fallback>
            <p:pic>
              <p:nvPicPr>
                <p:cNvPr id="322" name="Freihand 321">
                  <a:extLst>
                    <a:ext uri="{FF2B5EF4-FFF2-40B4-BE49-F238E27FC236}">
                      <a16:creationId xmlns:a16="http://schemas.microsoft.com/office/drawing/2014/main" id="{43889294-D824-62DC-DA84-772455FD327E}"/>
                    </a:ext>
                  </a:extLst>
                </p:cNvPr>
                <p:cNvPicPr/>
                <p:nvPr/>
              </p:nvPicPr>
              <p:blipFill>
                <a:blip r:embed="rId408"/>
                <a:stretch>
                  <a:fillRect/>
                </a:stretch>
              </p:blipFill>
              <p:spPr>
                <a:xfrm>
                  <a:off x="4464884" y="747982"/>
                  <a:ext cx="2473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23" name="Freihand 322">
                  <a:extLst>
                    <a:ext uri="{FF2B5EF4-FFF2-40B4-BE49-F238E27FC236}">
                      <a16:creationId xmlns:a16="http://schemas.microsoft.com/office/drawing/2014/main" id="{144F7400-75C3-EFD9-8339-B4E00DB9242C}"/>
                    </a:ext>
                  </a:extLst>
                </p14:cNvPr>
                <p14:cNvContentPartPr/>
                <p14:nvPr/>
              </p14:nvContentPartPr>
              <p14:xfrm>
                <a:off x="4761164" y="866422"/>
                <a:ext cx="141480" cy="122040"/>
              </p14:xfrm>
            </p:contentPart>
          </mc:Choice>
          <mc:Fallback>
            <p:pic>
              <p:nvPicPr>
                <p:cNvPr id="323" name="Freihand 322">
                  <a:extLst>
                    <a:ext uri="{FF2B5EF4-FFF2-40B4-BE49-F238E27FC236}">
                      <a16:creationId xmlns:a16="http://schemas.microsoft.com/office/drawing/2014/main" id="{144F7400-75C3-EFD9-8339-B4E00DB9242C}"/>
                    </a:ext>
                  </a:extLst>
                </p:cNvPr>
                <p:cNvPicPr/>
                <p:nvPr/>
              </p:nvPicPr>
              <p:blipFill>
                <a:blip r:embed="rId410"/>
                <a:stretch>
                  <a:fillRect/>
                </a:stretch>
              </p:blipFill>
              <p:spPr>
                <a:xfrm>
                  <a:off x="4752164" y="857422"/>
                  <a:ext cx="1591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24" name="Freihand 323">
                  <a:extLst>
                    <a:ext uri="{FF2B5EF4-FFF2-40B4-BE49-F238E27FC236}">
                      <a16:creationId xmlns:a16="http://schemas.microsoft.com/office/drawing/2014/main" id="{D5E4294D-2FA6-955E-242C-AC06E7130F9D}"/>
                    </a:ext>
                  </a:extLst>
                </p14:cNvPr>
                <p14:cNvContentPartPr/>
                <p14:nvPr/>
              </p14:nvContentPartPr>
              <p14:xfrm>
                <a:off x="4896884" y="831862"/>
                <a:ext cx="113760" cy="149400"/>
              </p14:xfrm>
            </p:contentPart>
          </mc:Choice>
          <mc:Fallback>
            <p:pic>
              <p:nvPicPr>
                <p:cNvPr id="324" name="Freihand 323">
                  <a:extLst>
                    <a:ext uri="{FF2B5EF4-FFF2-40B4-BE49-F238E27FC236}">
                      <a16:creationId xmlns:a16="http://schemas.microsoft.com/office/drawing/2014/main" id="{D5E4294D-2FA6-955E-242C-AC06E7130F9D}"/>
                    </a:ext>
                  </a:extLst>
                </p:cNvPr>
                <p:cNvPicPr/>
                <p:nvPr/>
              </p:nvPicPr>
              <p:blipFill>
                <a:blip r:embed="rId412"/>
                <a:stretch>
                  <a:fillRect/>
                </a:stretch>
              </p:blipFill>
              <p:spPr>
                <a:xfrm>
                  <a:off x="4888244" y="822862"/>
                  <a:ext cx="131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25" name="Freihand 324">
                  <a:extLst>
                    <a:ext uri="{FF2B5EF4-FFF2-40B4-BE49-F238E27FC236}">
                      <a16:creationId xmlns:a16="http://schemas.microsoft.com/office/drawing/2014/main" id="{C6D26C67-ED5B-CE5A-CC61-808CDF5025C6}"/>
                    </a:ext>
                  </a:extLst>
                </p14:cNvPr>
                <p14:cNvContentPartPr/>
                <p14:nvPr/>
              </p14:nvContentPartPr>
              <p14:xfrm>
                <a:off x="5059604" y="712342"/>
                <a:ext cx="301680" cy="213120"/>
              </p14:xfrm>
            </p:contentPart>
          </mc:Choice>
          <mc:Fallback>
            <p:pic>
              <p:nvPicPr>
                <p:cNvPr id="325" name="Freihand 324">
                  <a:extLst>
                    <a:ext uri="{FF2B5EF4-FFF2-40B4-BE49-F238E27FC236}">
                      <a16:creationId xmlns:a16="http://schemas.microsoft.com/office/drawing/2014/main" id="{C6D26C67-ED5B-CE5A-CC61-808CDF5025C6}"/>
                    </a:ext>
                  </a:extLst>
                </p:cNvPr>
                <p:cNvPicPr/>
                <p:nvPr/>
              </p:nvPicPr>
              <p:blipFill>
                <a:blip r:embed="rId414"/>
                <a:stretch>
                  <a:fillRect/>
                </a:stretch>
              </p:blipFill>
              <p:spPr>
                <a:xfrm>
                  <a:off x="5050604" y="703702"/>
                  <a:ext cx="3193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26" name="Freihand 325">
                  <a:extLst>
                    <a:ext uri="{FF2B5EF4-FFF2-40B4-BE49-F238E27FC236}">
                      <a16:creationId xmlns:a16="http://schemas.microsoft.com/office/drawing/2014/main" id="{F6905AAB-3D6A-E508-8CA5-7D639DDADD73}"/>
                    </a:ext>
                  </a:extLst>
                </p14:cNvPr>
                <p14:cNvContentPartPr/>
                <p14:nvPr/>
              </p14:nvContentPartPr>
              <p14:xfrm>
                <a:off x="5383244" y="664102"/>
                <a:ext cx="75240" cy="157680"/>
              </p14:xfrm>
            </p:contentPart>
          </mc:Choice>
          <mc:Fallback>
            <p:pic>
              <p:nvPicPr>
                <p:cNvPr id="326" name="Freihand 325">
                  <a:extLst>
                    <a:ext uri="{FF2B5EF4-FFF2-40B4-BE49-F238E27FC236}">
                      <a16:creationId xmlns:a16="http://schemas.microsoft.com/office/drawing/2014/main" id="{F6905AAB-3D6A-E508-8CA5-7D639DDADD73}"/>
                    </a:ext>
                  </a:extLst>
                </p:cNvPr>
                <p:cNvPicPr/>
                <p:nvPr/>
              </p:nvPicPr>
              <p:blipFill>
                <a:blip r:embed="rId416"/>
                <a:stretch>
                  <a:fillRect/>
                </a:stretch>
              </p:blipFill>
              <p:spPr>
                <a:xfrm>
                  <a:off x="5374244" y="655102"/>
                  <a:ext cx="92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27" name="Freihand 326">
                  <a:extLst>
                    <a:ext uri="{FF2B5EF4-FFF2-40B4-BE49-F238E27FC236}">
                      <a16:creationId xmlns:a16="http://schemas.microsoft.com/office/drawing/2014/main" id="{A79C0E0B-815D-718F-856E-C01264E83D99}"/>
                    </a:ext>
                  </a:extLst>
                </p14:cNvPr>
                <p14:cNvContentPartPr/>
                <p14:nvPr/>
              </p14:nvContentPartPr>
              <p14:xfrm>
                <a:off x="5440484" y="774982"/>
                <a:ext cx="46440" cy="46440"/>
              </p14:xfrm>
            </p:contentPart>
          </mc:Choice>
          <mc:Fallback>
            <p:pic>
              <p:nvPicPr>
                <p:cNvPr id="327" name="Freihand 326">
                  <a:extLst>
                    <a:ext uri="{FF2B5EF4-FFF2-40B4-BE49-F238E27FC236}">
                      <a16:creationId xmlns:a16="http://schemas.microsoft.com/office/drawing/2014/main" id="{A79C0E0B-815D-718F-856E-C01264E83D99}"/>
                    </a:ext>
                  </a:extLst>
                </p:cNvPr>
                <p:cNvPicPr/>
                <p:nvPr/>
              </p:nvPicPr>
              <p:blipFill>
                <a:blip r:embed="rId418"/>
                <a:stretch>
                  <a:fillRect/>
                </a:stretch>
              </p:blipFill>
              <p:spPr>
                <a:xfrm>
                  <a:off x="5431484" y="766342"/>
                  <a:ext cx="640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28" name="Freihand 327">
                  <a:extLst>
                    <a:ext uri="{FF2B5EF4-FFF2-40B4-BE49-F238E27FC236}">
                      <a16:creationId xmlns:a16="http://schemas.microsoft.com/office/drawing/2014/main" id="{614B2979-6556-788D-6983-48B1B3BAEC88}"/>
                    </a:ext>
                  </a:extLst>
                </p14:cNvPr>
                <p14:cNvContentPartPr/>
                <p14:nvPr/>
              </p14:nvContentPartPr>
              <p14:xfrm>
                <a:off x="5529764" y="669862"/>
                <a:ext cx="185760" cy="117000"/>
              </p14:xfrm>
            </p:contentPart>
          </mc:Choice>
          <mc:Fallback>
            <p:pic>
              <p:nvPicPr>
                <p:cNvPr id="328" name="Freihand 327">
                  <a:extLst>
                    <a:ext uri="{FF2B5EF4-FFF2-40B4-BE49-F238E27FC236}">
                      <a16:creationId xmlns:a16="http://schemas.microsoft.com/office/drawing/2014/main" id="{614B2979-6556-788D-6983-48B1B3BAEC88}"/>
                    </a:ext>
                  </a:extLst>
                </p:cNvPr>
                <p:cNvPicPr/>
                <p:nvPr/>
              </p:nvPicPr>
              <p:blipFill>
                <a:blip r:embed="rId420"/>
                <a:stretch>
                  <a:fillRect/>
                </a:stretch>
              </p:blipFill>
              <p:spPr>
                <a:xfrm>
                  <a:off x="5520764" y="660862"/>
                  <a:ext cx="203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29" name="Freihand 328">
                  <a:extLst>
                    <a:ext uri="{FF2B5EF4-FFF2-40B4-BE49-F238E27FC236}">
                      <a16:creationId xmlns:a16="http://schemas.microsoft.com/office/drawing/2014/main" id="{0E018B43-8E98-090C-75E2-9A99970E9085}"/>
                    </a:ext>
                  </a:extLst>
                </p14:cNvPr>
                <p14:cNvContentPartPr/>
                <p14:nvPr/>
              </p14:nvContentPartPr>
              <p14:xfrm>
                <a:off x="5755124" y="713782"/>
                <a:ext cx="63360" cy="44640"/>
              </p14:xfrm>
            </p:contentPart>
          </mc:Choice>
          <mc:Fallback>
            <p:pic>
              <p:nvPicPr>
                <p:cNvPr id="329" name="Freihand 328">
                  <a:extLst>
                    <a:ext uri="{FF2B5EF4-FFF2-40B4-BE49-F238E27FC236}">
                      <a16:creationId xmlns:a16="http://schemas.microsoft.com/office/drawing/2014/main" id="{0E018B43-8E98-090C-75E2-9A99970E9085}"/>
                    </a:ext>
                  </a:extLst>
                </p:cNvPr>
                <p:cNvPicPr/>
                <p:nvPr/>
              </p:nvPicPr>
              <p:blipFill>
                <a:blip r:embed="rId422"/>
                <a:stretch>
                  <a:fillRect/>
                </a:stretch>
              </p:blipFill>
              <p:spPr>
                <a:xfrm>
                  <a:off x="5746124" y="704782"/>
                  <a:ext cx="81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30" name="Freihand 329">
                  <a:extLst>
                    <a:ext uri="{FF2B5EF4-FFF2-40B4-BE49-F238E27FC236}">
                      <a16:creationId xmlns:a16="http://schemas.microsoft.com/office/drawing/2014/main" id="{B9EB937C-3444-09B7-B456-93DD31F6B819}"/>
                    </a:ext>
                  </a:extLst>
                </p14:cNvPr>
                <p14:cNvContentPartPr/>
                <p14:nvPr/>
              </p14:nvContentPartPr>
              <p14:xfrm>
                <a:off x="5876444" y="702622"/>
                <a:ext cx="82440" cy="62640"/>
              </p14:xfrm>
            </p:contentPart>
          </mc:Choice>
          <mc:Fallback>
            <p:pic>
              <p:nvPicPr>
                <p:cNvPr id="330" name="Freihand 329">
                  <a:extLst>
                    <a:ext uri="{FF2B5EF4-FFF2-40B4-BE49-F238E27FC236}">
                      <a16:creationId xmlns:a16="http://schemas.microsoft.com/office/drawing/2014/main" id="{B9EB937C-3444-09B7-B456-93DD31F6B819}"/>
                    </a:ext>
                  </a:extLst>
                </p:cNvPr>
                <p:cNvPicPr/>
                <p:nvPr/>
              </p:nvPicPr>
              <p:blipFill>
                <a:blip r:embed="rId424"/>
                <a:stretch>
                  <a:fillRect/>
                </a:stretch>
              </p:blipFill>
              <p:spPr>
                <a:xfrm>
                  <a:off x="5867444" y="693622"/>
                  <a:ext cx="100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31" name="Freihand 330">
                  <a:extLst>
                    <a:ext uri="{FF2B5EF4-FFF2-40B4-BE49-F238E27FC236}">
                      <a16:creationId xmlns:a16="http://schemas.microsoft.com/office/drawing/2014/main" id="{B1FA99B1-96AF-10CF-C154-C72FDB60DA35}"/>
                    </a:ext>
                  </a:extLst>
                </p14:cNvPr>
                <p14:cNvContentPartPr/>
                <p14:nvPr/>
              </p14:nvContentPartPr>
              <p14:xfrm>
                <a:off x="6051764" y="686782"/>
                <a:ext cx="131400" cy="223560"/>
              </p14:xfrm>
            </p:contentPart>
          </mc:Choice>
          <mc:Fallback>
            <p:pic>
              <p:nvPicPr>
                <p:cNvPr id="331" name="Freihand 330">
                  <a:extLst>
                    <a:ext uri="{FF2B5EF4-FFF2-40B4-BE49-F238E27FC236}">
                      <a16:creationId xmlns:a16="http://schemas.microsoft.com/office/drawing/2014/main" id="{B1FA99B1-96AF-10CF-C154-C72FDB60DA35}"/>
                    </a:ext>
                  </a:extLst>
                </p:cNvPr>
                <p:cNvPicPr/>
                <p:nvPr/>
              </p:nvPicPr>
              <p:blipFill>
                <a:blip r:embed="rId426"/>
                <a:stretch>
                  <a:fillRect/>
                </a:stretch>
              </p:blipFill>
              <p:spPr>
                <a:xfrm>
                  <a:off x="6042764" y="678142"/>
                  <a:ext cx="1490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32" name="Freihand 331">
                  <a:extLst>
                    <a:ext uri="{FF2B5EF4-FFF2-40B4-BE49-F238E27FC236}">
                      <a16:creationId xmlns:a16="http://schemas.microsoft.com/office/drawing/2014/main" id="{005B62FD-11A2-92D7-6B87-4BE49E3E9C24}"/>
                    </a:ext>
                  </a:extLst>
                </p14:cNvPr>
                <p14:cNvContentPartPr/>
                <p14:nvPr/>
              </p14:nvContentPartPr>
              <p14:xfrm>
                <a:off x="6213044" y="710902"/>
                <a:ext cx="265320" cy="73800"/>
              </p14:xfrm>
            </p:contentPart>
          </mc:Choice>
          <mc:Fallback>
            <p:pic>
              <p:nvPicPr>
                <p:cNvPr id="332" name="Freihand 331">
                  <a:extLst>
                    <a:ext uri="{FF2B5EF4-FFF2-40B4-BE49-F238E27FC236}">
                      <a16:creationId xmlns:a16="http://schemas.microsoft.com/office/drawing/2014/main" id="{005B62FD-11A2-92D7-6B87-4BE49E3E9C24}"/>
                    </a:ext>
                  </a:extLst>
                </p:cNvPr>
                <p:cNvPicPr/>
                <p:nvPr/>
              </p:nvPicPr>
              <p:blipFill>
                <a:blip r:embed="rId428"/>
                <a:stretch>
                  <a:fillRect/>
                </a:stretch>
              </p:blipFill>
              <p:spPr>
                <a:xfrm>
                  <a:off x="6204044" y="702262"/>
                  <a:ext cx="282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33" name="Freihand 332">
                  <a:extLst>
                    <a:ext uri="{FF2B5EF4-FFF2-40B4-BE49-F238E27FC236}">
                      <a16:creationId xmlns:a16="http://schemas.microsoft.com/office/drawing/2014/main" id="{FEB57F49-1F49-0B56-D7BE-C359BDEB4D92}"/>
                    </a:ext>
                  </a:extLst>
                </p14:cNvPr>
                <p14:cNvContentPartPr/>
                <p14:nvPr/>
              </p14:nvContentPartPr>
              <p14:xfrm>
                <a:off x="6501044" y="605422"/>
                <a:ext cx="207720" cy="155520"/>
              </p14:xfrm>
            </p:contentPart>
          </mc:Choice>
          <mc:Fallback>
            <p:pic>
              <p:nvPicPr>
                <p:cNvPr id="333" name="Freihand 332">
                  <a:extLst>
                    <a:ext uri="{FF2B5EF4-FFF2-40B4-BE49-F238E27FC236}">
                      <a16:creationId xmlns:a16="http://schemas.microsoft.com/office/drawing/2014/main" id="{FEB57F49-1F49-0B56-D7BE-C359BDEB4D92}"/>
                    </a:ext>
                  </a:extLst>
                </p:cNvPr>
                <p:cNvPicPr/>
                <p:nvPr/>
              </p:nvPicPr>
              <p:blipFill>
                <a:blip r:embed="rId430"/>
                <a:stretch>
                  <a:fillRect/>
                </a:stretch>
              </p:blipFill>
              <p:spPr>
                <a:xfrm>
                  <a:off x="6492404" y="596782"/>
                  <a:ext cx="2253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39" name="Freihand 338">
                  <a:extLst>
                    <a:ext uri="{FF2B5EF4-FFF2-40B4-BE49-F238E27FC236}">
                      <a16:creationId xmlns:a16="http://schemas.microsoft.com/office/drawing/2014/main" id="{108EDA3A-3F1E-ECBA-2491-8B06B651B30A}"/>
                    </a:ext>
                  </a:extLst>
                </p14:cNvPr>
                <p14:cNvContentPartPr/>
                <p14:nvPr/>
              </p14:nvContentPartPr>
              <p14:xfrm>
                <a:off x="4755764" y="1150462"/>
                <a:ext cx="131400" cy="232200"/>
              </p14:xfrm>
            </p:contentPart>
          </mc:Choice>
          <mc:Fallback>
            <p:pic>
              <p:nvPicPr>
                <p:cNvPr id="339" name="Freihand 338">
                  <a:extLst>
                    <a:ext uri="{FF2B5EF4-FFF2-40B4-BE49-F238E27FC236}">
                      <a16:creationId xmlns:a16="http://schemas.microsoft.com/office/drawing/2014/main" id="{108EDA3A-3F1E-ECBA-2491-8B06B651B30A}"/>
                    </a:ext>
                  </a:extLst>
                </p:cNvPr>
                <p:cNvPicPr/>
                <p:nvPr/>
              </p:nvPicPr>
              <p:blipFill>
                <a:blip r:embed="rId432"/>
                <a:stretch>
                  <a:fillRect/>
                </a:stretch>
              </p:blipFill>
              <p:spPr>
                <a:xfrm>
                  <a:off x="4747124" y="1141822"/>
                  <a:ext cx="1490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40" name="Freihand 339">
                  <a:extLst>
                    <a:ext uri="{FF2B5EF4-FFF2-40B4-BE49-F238E27FC236}">
                      <a16:creationId xmlns:a16="http://schemas.microsoft.com/office/drawing/2014/main" id="{1CE4358A-14BC-C481-A0F2-7B1B87C12722}"/>
                    </a:ext>
                  </a:extLst>
                </p14:cNvPr>
                <p14:cNvContentPartPr/>
                <p14:nvPr/>
              </p14:nvContentPartPr>
              <p14:xfrm>
                <a:off x="4887884" y="1202302"/>
                <a:ext cx="148680" cy="257040"/>
              </p14:xfrm>
            </p:contentPart>
          </mc:Choice>
          <mc:Fallback>
            <p:pic>
              <p:nvPicPr>
                <p:cNvPr id="340" name="Freihand 339">
                  <a:extLst>
                    <a:ext uri="{FF2B5EF4-FFF2-40B4-BE49-F238E27FC236}">
                      <a16:creationId xmlns:a16="http://schemas.microsoft.com/office/drawing/2014/main" id="{1CE4358A-14BC-C481-A0F2-7B1B87C12722}"/>
                    </a:ext>
                  </a:extLst>
                </p:cNvPr>
                <p:cNvPicPr/>
                <p:nvPr/>
              </p:nvPicPr>
              <p:blipFill>
                <a:blip r:embed="rId434"/>
                <a:stretch>
                  <a:fillRect/>
                </a:stretch>
              </p:blipFill>
              <p:spPr>
                <a:xfrm>
                  <a:off x="4878884" y="1193662"/>
                  <a:ext cx="16632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41" name="Freihand 340">
                  <a:extLst>
                    <a:ext uri="{FF2B5EF4-FFF2-40B4-BE49-F238E27FC236}">
                      <a16:creationId xmlns:a16="http://schemas.microsoft.com/office/drawing/2014/main" id="{7F973081-D274-E2E1-7245-95E1387C1BE8}"/>
                    </a:ext>
                  </a:extLst>
                </p14:cNvPr>
                <p14:cNvContentPartPr/>
                <p14:nvPr/>
              </p14:nvContentPartPr>
              <p14:xfrm>
                <a:off x="5062844" y="1166302"/>
                <a:ext cx="87840" cy="147600"/>
              </p14:xfrm>
            </p:contentPart>
          </mc:Choice>
          <mc:Fallback>
            <p:pic>
              <p:nvPicPr>
                <p:cNvPr id="341" name="Freihand 340">
                  <a:extLst>
                    <a:ext uri="{FF2B5EF4-FFF2-40B4-BE49-F238E27FC236}">
                      <a16:creationId xmlns:a16="http://schemas.microsoft.com/office/drawing/2014/main" id="{7F973081-D274-E2E1-7245-95E1387C1BE8}"/>
                    </a:ext>
                  </a:extLst>
                </p:cNvPr>
                <p:cNvPicPr/>
                <p:nvPr/>
              </p:nvPicPr>
              <p:blipFill>
                <a:blip r:embed="rId436"/>
                <a:stretch>
                  <a:fillRect/>
                </a:stretch>
              </p:blipFill>
              <p:spPr>
                <a:xfrm>
                  <a:off x="5054204" y="1157302"/>
                  <a:ext cx="1054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42" name="Freihand 341">
                  <a:extLst>
                    <a:ext uri="{FF2B5EF4-FFF2-40B4-BE49-F238E27FC236}">
                      <a16:creationId xmlns:a16="http://schemas.microsoft.com/office/drawing/2014/main" id="{02794469-3093-839C-1C1F-1A1DB450F75C}"/>
                    </a:ext>
                  </a:extLst>
                </p14:cNvPr>
                <p14:cNvContentPartPr/>
                <p14:nvPr/>
              </p14:nvContentPartPr>
              <p14:xfrm>
                <a:off x="5183444" y="1140022"/>
                <a:ext cx="177480" cy="154080"/>
              </p14:xfrm>
            </p:contentPart>
          </mc:Choice>
          <mc:Fallback>
            <p:pic>
              <p:nvPicPr>
                <p:cNvPr id="342" name="Freihand 341">
                  <a:extLst>
                    <a:ext uri="{FF2B5EF4-FFF2-40B4-BE49-F238E27FC236}">
                      <a16:creationId xmlns:a16="http://schemas.microsoft.com/office/drawing/2014/main" id="{02794469-3093-839C-1C1F-1A1DB450F75C}"/>
                    </a:ext>
                  </a:extLst>
                </p:cNvPr>
                <p:cNvPicPr/>
                <p:nvPr/>
              </p:nvPicPr>
              <p:blipFill>
                <a:blip r:embed="rId438"/>
                <a:stretch>
                  <a:fillRect/>
                </a:stretch>
              </p:blipFill>
              <p:spPr>
                <a:xfrm>
                  <a:off x="5174444" y="1131022"/>
                  <a:ext cx="195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343" name="Freihand 342">
                  <a:extLst>
                    <a:ext uri="{FF2B5EF4-FFF2-40B4-BE49-F238E27FC236}">
                      <a16:creationId xmlns:a16="http://schemas.microsoft.com/office/drawing/2014/main" id="{2017D640-3CF2-62E1-0D39-8FDD832C743F}"/>
                    </a:ext>
                  </a:extLst>
                </p14:cNvPr>
                <p14:cNvContentPartPr/>
                <p14:nvPr/>
              </p14:nvContentPartPr>
              <p14:xfrm>
                <a:off x="5380364" y="1061902"/>
                <a:ext cx="37080" cy="156600"/>
              </p14:xfrm>
            </p:contentPart>
          </mc:Choice>
          <mc:Fallback>
            <p:pic>
              <p:nvPicPr>
                <p:cNvPr id="343" name="Freihand 342">
                  <a:extLst>
                    <a:ext uri="{FF2B5EF4-FFF2-40B4-BE49-F238E27FC236}">
                      <a16:creationId xmlns:a16="http://schemas.microsoft.com/office/drawing/2014/main" id="{2017D640-3CF2-62E1-0D39-8FDD832C743F}"/>
                    </a:ext>
                  </a:extLst>
                </p:cNvPr>
                <p:cNvPicPr/>
                <p:nvPr/>
              </p:nvPicPr>
              <p:blipFill>
                <a:blip r:embed="rId440"/>
                <a:stretch>
                  <a:fillRect/>
                </a:stretch>
              </p:blipFill>
              <p:spPr>
                <a:xfrm>
                  <a:off x="5371724" y="1052902"/>
                  <a:ext cx="547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344" name="Freihand 343">
                  <a:extLst>
                    <a:ext uri="{FF2B5EF4-FFF2-40B4-BE49-F238E27FC236}">
                      <a16:creationId xmlns:a16="http://schemas.microsoft.com/office/drawing/2014/main" id="{4BF5E2E9-9057-30BB-FBAB-2FAE0411464D}"/>
                    </a:ext>
                  </a:extLst>
                </p14:cNvPr>
                <p14:cNvContentPartPr/>
                <p14:nvPr/>
              </p14:nvContentPartPr>
              <p14:xfrm>
                <a:off x="5458484" y="965782"/>
                <a:ext cx="341280" cy="237960"/>
              </p14:xfrm>
            </p:contentPart>
          </mc:Choice>
          <mc:Fallback>
            <p:pic>
              <p:nvPicPr>
                <p:cNvPr id="344" name="Freihand 343">
                  <a:extLst>
                    <a:ext uri="{FF2B5EF4-FFF2-40B4-BE49-F238E27FC236}">
                      <a16:creationId xmlns:a16="http://schemas.microsoft.com/office/drawing/2014/main" id="{4BF5E2E9-9057-30BB-FBAB-2FAE0411464D}"/>
                    </a:ext>
                  </a:extLst>
                </p:cNvPr>
                <p:cNvPicPr/>
                <p:nvPr/>
              </p:nvPicPr>
              <p:blipFill>
                <a:blip r:embed="rId442"/>
                <a:stretch>
                  <a:fillRect/>
                </a:stretch>
              </p:blipFill>
              <p:spPr>
                <a:xfrm>
                  <a:off x="5449844" y="956782"/>
                  <a:ext cx="3589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45" name="Freihand 344">
                  <a:extLst>
                    <a:ext uri="{FF2B5EF4-FFF2-40B4-BE49-F238E27FC236}">
                      <a16:creationId xmlns:a16="http://schemas.microsoft.com/office/drawing/2014/main" id="{4294FF0A-3997-E8EE-F11A-A3FC8FD89DED}"/>
                    </a:ext>
                  </a:extLst>
                </p14:cNvPr>
                <p14:cNvContentPartPr/>
                <p14:nvPr/>
              </p14:nvContentPartPr>
              <p14:xfrm>
                <a:off x="5751884" y="972982"/>
                <a:ext cx="12600" cy="16920"/>
              </p14:xfrm>
            </p:contentPart>
          </mc:Choice>
          <mc:Fallback>
            <p:pic>
              <p:nvPicPr>
                <p:cNvPr id="345" name="Freihand 344">
                  <a:extLst>
                    <a:ext uri="{FF2B5EF4-FFF2-40B4-BE49-F238E27FC236}">
                      <a16:creationId xmlns:a16="http://schemas.microsoft.com/office/drawing/2014/main" id="{4294FF0A-3997-E8EE-F11A-A3FC8FD89DED}"/>
                    </a:ext>
                  </a:extLst>
                </p:cNvPr>
                <p:cNvPicPr/>
                <p:nvPr/>
              </p:nvPicPr>
              <p:blipFill>
                <a:blip r:embed="rId444"/>
                <a:stretch>
                  <a:fillRect/>
                </a:stretch>
              </p:blipFill>
              <p:spPr>
                <a:xfrm>
                  <a:off x="5743244" y="964342"/>
                  <a:ext cx="30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46" name="Freihand 345">
                  <a:extLst>
                    <a:ext uri="{FF2B5EF4-FFF2-40B4-BE49-F238E27FC236}">
                      <a16:creationId xmlns:a16="http://schemas.microsoft.com/office/drawing/2014/main" id="{137F62D8-5913-2F20-576F-42DBE6742C99}"/>
                    </a:ext>
                  </a:extLst>
                </p14:cNvPr>
                <p14:cNvContentPartPr/>
                <p14:nvPr/>
              </p14:nvContentPartPr>
              <p14:xfrm>
                <a:off x="5804444" y="1047142"/>
                <a:ext cx="105480" cy="137160"/>
              </p14:xfrm>
            </p:contentPart>
          </mc:Choice>
          <mc:Fallback>
            <p:pic>
              <p:nvPicPr>
                <p:cNvPr id="346" name="Freihand 345">
                  <a:extLst>
                    <a:ext uri="{FF2B5EF4-FFF2-40B4-BE49-F238E27FC236}">
                      <a16:creationId xmlns:a16="http://schemas.microsoft.com/office/drawing/2014/main" id="{137F62D8-5913-2F20-576F-42DBE6742C99}"/>
                    </a:ext>
                  </a:extLst>
                </p:cNvPr>
                <p:cNvPicPr/>
                <p:nvPr/>
              </p:nvPicPr>
              <p:blipFill>
                <a:blip r:embed="rId446"/>
                <a:stretch>
                  <a:fillRect/>
                </a:stretch>
              </p:blipFill>
              <p:spPr>
                <a:xfrm>
                  <a:off x="5795804" y="1038142"/>
                  <a:ext cx="1231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47" name="Freihand 346">
                  <a:extLst>
                    <a:ext uri="{FF2B5EF4-FFF2-40B4-BE49-F238E27FC236}">
                      <a16:creationId xmlns:a16="http://schemas.microsoft.com/office/drawing/2014/main" id="{9E8C9C18-FBB0-1D45-40F2-5131262427B5}"/>
                    </a:ext>
                  </a:extLst>
                </p14:cNvPr>
                <p14:cNvContentPartPr/>
                <p14:nvPr/>
              </p14:nvContentPartPr>
              <p14:xfrm>
                <a:off x="5970404" y="1047502"/>
                <a:ext cx="463320" cy="232920"/>
              </p14:xfrm>
            </p:contentPart>
          </mc:Choice>
          <mc:Fallback>
            <p:pic>
              <p:nvPicPr>
                <p:cNvPr id="347" name="Freihand 346">
                  <a:extLst>
                    <a:ext uri="{FF2B5EF4-FFF2-40B4-BE49-F238E27FC236}">
                      <a16:creationId xmlns:a16="http://schemas.microsoft.com/office/drawing/2014/main" id="{9E8C9C18-FBB0-1D45-40F2-5131262427B5}"/>
                    </a:ext>
                  </a:extLst>
                </p:cNvPr>
                <p:cNvPicPr/>
                <p:nvPr/>
              </p:nvPicPr>
              <p:blipFill>
                <a:blip r:embed="rId448"/>
                <a:stretch>
                  <a:fillRect/>
                </a:stretch>
              </p:blipFill>
              <p:spPr>
                <a:xfrm>
                  <a:off x="5961764" y="1038502"/>
                  <a:ext cx="4809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48" name="Freihand 347">
                  <a:extLst>
                    <a:ext uri="{FF2B5EF4-FFF2-40B4-BE49-F238E27FC236}">
                      <a16:creationId xmlns:a16="http://schemas.microsoft.com/office/drawing/2014/main" id="{AC68B36F-1842-9E28-F143-C22698B4B642}"/>
                    </a:ext>
                  </a:extLst>
                </p14:cNvPr>
                <p14:cNvContentPartPr/>
                <p14:nvPr/>
              </p14:nvContentPartPr>
              <p14:xfrm>
                <a:off x="5998484" y="959662"/>
                <a:ext cx="13680" cy="12240"/>
              </p14:xfrm>
            </p:contentPart>
          </mc:Choice>
          <mc:Fallback>
            <p:pic>
              <p:nvPicPr>
                <p:cNvPr id="348" name="Freihand 347">
                  <a:extLst>
                    <a:ext uri="{FF2B5EF4-FFF2-40B4-BE49-F238E27FC236}">
                      <a16:creationId xmlns:a16="http://schemas.microsoft.com/office/drawing/2014/main" id="{AC68B36F-1842-9E28-F143-C22698B4B642}"/>
                    </a:ext>
                  </a:extLst>
                </p:cNvPr>
                <p:cNvPicPr/>
                <p:nvPr/>
              </p:nvPicPr>
              <p:blipFill>
                <a:blip r:embed="rId450"/>
                <a:stretch>
                  <a:fillRect/>
                </a:stretch>
              </p:blipFill>
              <p:spPr>
                <a:xfrm>
                  <a:off x="5989844" y="951022"/>
                  <a:ext cx="31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50" name="Freihand 349">
                  <a:extLst>
                    <a:ext uri="{FF2B5EF4-FFF2-40B4-BE49-F238E27FC236}">
                      <a16:creationId xmlns:a16="http://schemas.microsoft.com/office/drawing/2014/main" id="{56B69BA1-C070-8E0F-4C24-7F2E6BDDEA86}"/>
                    </a:ext>
                  </a:extLst>
                </p14:cNvPr>
                <p14:cNvContentPartPr/>
                <p14:nvPr/>
              </p14:nvContentPartPr>
              <p14:xfrm>
                <a:off x="6625604" y="878662"/>
                <a:ext cx="96840" cy="326880"/>
              </p14:xfrm>
            </p:contentPart>
          </mc:Choice>
          <mc:Fallback>
            <p:pic>
              <p:nvPicPr>
                <p:cNvPr id="350" name="Freihand 349">
                  <a:extLst>
                    <a:ext uri="{FF2B5EF4-FFF2-40B4-BE49-F238E27FC236}">
                      <a16:creationId xmlns:a16="http://schemas.microsoft.com/office/drawing/2014/main" id="{56B69BA1-C070-8E0F-4C24-7F2E6BDDEA86}"/>
                    </a:ext>
                  </a:extLst>
                </p:cNvPr>
                <p:cNvPicPr/>
                <p:nvPr/>
              </p:nvPicPr>
              <p:blipFill>
                <a:blip r:embed="rId452"/>
                <a:stretch>
                  <a:fillRect/>
                </a:stretch>
              </p:blipFill>
              <p:spPr>
                <a:xfrm>
                  <a:off x="6616604" y="869662"/>
                  <a:ext cx="1144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51" name="Freihand 350">
                  <a:extLst>
                    <a:ext uri="{FF2B5EF4-FFF2-40B4-BE49-F238E27FC236}">
                      <a16:creationId xmlns:a16="http://schemas.microsoft.com/office/drawing/2014/main" id="{FB071ABC-F9FE-479D-C367-F9520289BA0A}"/>
                    </a:ext>
                  </a:extLst>
                </p14:cNvPr>
                <p14:cNvContentPartPr/>
                <p14:nvPr/>
              </p14:nvContentPartPr>
              <p14:xfrm>
                <a:off x="6845204" y="936262"/>
                <a:ext cx="141840" cy="229320"/>
              </p14:xfrm>
            </p:contentPart>
          </mc:Choice>
          <mc:Fallback>
            <p:pic>
              <p:nvPicPr>
                <p:cNvPr id="351" name="Freihand 350">
                  <a:extLst>
                    <a:ext uri="{FF2B5EF4-FFF2-40B4-BE49-F238E27FC236}">
                      <a16:creationId xmlns:a16="http://schemas.microsoft.com/office/drawing/2014/main" id="{FB071ABC-F9FE-479D-C367-F9520289BA0A}"/>
                    </a:ext>
                  </a:extLst>
                </p:cNvPr>
                <p:cNvPicPr/>
                <p:nvPr/>
              </p:nvPicPr>
              <p:blipFill>
                <a:blip r:embed="rId454"/>
                <a:stretch>
                  <a:fillRect/>
                </a:stretch>
              </p:blipFill>
              <p:spPr>
                <a:xfrm>
                  <a:off x="6836564" y="927622"/>
                  <a:ext cx="1594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52" name="Freihand 351">
                  <a:extLst>
                    <a:ext uri="{FF2B5EF4-FFF2-40B4-BE49-F238E27FC236}">
                      <a16:creationId xmlns:a16="http://schemas.microsoft.com/office/drawing/2014/main" id="{4E71D517-F0BB-67DD-579A-1894859F7CF2}"/>
                    </a:ext>
                  </a:extLst>
                </p14:cNvPr>
                <p14:cNvContentPartPr/>
                <p14:nvPr/>
              </p14:nvContentPartPr>
              <p14:xfrm>
                <a:off x="7158404" y="933382"/>
                <a:ext cx="14760" cy="183600"/>
              </p14:xfrm>
            </p:contentPart>
          </mc:Choice>
          <mc:Fallback>
            <p:pic>
              <p:nvPicPr>
                <p:cNvPr id="352" name="Freihand 351">
                  <a:extLst>
                    <a:ext uri="{FF2B5EF4-FFF2-40B4-BE49-F238E27FC236}">
                      <a16:creationId xmlns:a16="http://schemas.microsoft.com/office/drawing/2014/main" id="{4E71D517-F0BB-67DD-579A-1894859F7CF2}"/>
                    </a:ext>
                  </a:extLst>
                </p:cNvPr>
                <p:cNvPicPr/>
                <p:nvPr/>
              </p:nvPicPr>
              <p:blipFill>
                <a:blip r:embed="rId456"/>
                <a:stretch>
                  <a:fillRect/>
                </a:stretch>
              </p:blipFill>
              <p:spPr>
                <a:xfrm>
                  <a:off x="7149404" y="924742"/>
                  <a:ext cx="324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53" name="Freihand 352">
                  <a:extLst>
                    <a:ext uri="{FF2B5EF4-FFF2-40B4-BE49-F238E27FC236}">
                      <a16:creationId xmlns:a16="http://schemas.microsoft.com/office/drawing/2014/main" id="{9438ABCA-D727-905C-86D7-348A714A57D1}"/>
                    </a:ext>
                  </a:extLst>
                </p14:cNvPr>
                <p14:cNvContentPartPr/>
                <p14:nvPr/>
              </p14:nvContentPartPr>
              <p14:xfrm>
                <a:off x="7063004" y="918982"/>
                <a:ext cx="194760" cy="125640"/>
              </p14:xfrm>
            </p:contentPart>
          </mc:Choice>
          <mc:Fallback>
            <p:pic>
              <p:nvPicPr>
                <p:cNvPr id="353" name="Freihand 352">
                  <a:extLst>
                    <a:ext uri="{FF2B5EF4-FFF2-40B4-BE49-F238E27FC236}">
                      <a16:creationId xmlns:a16="http://schemas.microsoft.com/office/drawing/2014/main" id="{9438ABCA-D727-905C-86D7-348A714A57D1}"/>
                    </a:ext>
                  </a:extLst>
                </p:cNvPr>
                <p:cNvPicPr/>
                <p:nvPr/>
              </p:nvPicPr>
              <p:blipFill>
                <a:blip r:embed="rId458"/>
                <a:stretch>
                  <a:fillRect/>
                </a:stretch>
              </p:blipFill>
              <p:spPr>
                <a:xfrm>
                  <a:off x="7054364" y="909982"/>
                  <a:ext cx="212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54" name="Freihand 353">
                  <a:extLst>
                    <a:ext uri="{FF2B5EF4-FFF2-40B4-BE49-F238E27FC236}">
                      <a16:creationId xmlns:a16="http://schemas.microsoft.com/office/drawing/2014/main" id="{7F644AFE-E315-B9EB-BEB7-2FA40E990AF4}"/>
                    </a:ext>
                  </a:extLst>
                </p14:cNvPr>
                <p14:cNvContentPartPr/>
                <p14:nvPr/>
              </p14:nvContentPartPr>
              <p14:xfrm>
                <a:off x="7291604" y="912862"/>
                <a:ext cx="34560" cy="164520"/>
              </p14:xfrm>
            </p:contentPart>
          </mc:Choice>
          <mc:Fallback>
            <p:pic>
              <p:nvPicPr>
                <p:cNvPr id="354" name="Freihand 353">
                  <a:extLst>
                    <a:ext uri="{FF2B5EF4-FFF2-40B4-BE49-F238E27FC236}">
                      <a16:creationId xmlns:a16="http://schemas.microsoft.com/office/drawing/2014/main" id="{7F644AFE-E315-B9EB-BEB7-2FA40E990AF4}"/>
                    </a:ext>
                  </a:extLst>
                </p:cNvPr>
                <p:cNvPicPr/>
                <p:nvPr/>
              </p:nvPicPr>
              <p:blipFill>
                <a:blip r:embed="rId460"/>
                <a:stretch>
                  <a:fillRect/>
                </a:stretch>
              </p:blipFill>
              <p:spPr>
                <a:xfrm>
                  <a:off x="7282964" y="903862"/>
                  <a:ext cx="522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55" name="Freihand 354">
                  <a:extLst>
                    <a:ext uri="{FF2B5EF4-FFF2-40B4-BE49-F238E27FC236}">
                      <a16:creationId xmlns:a16="http://schemas.microsoft.com/office/drawing/2014/main" id="{31A858ED-D93C-D556-B891-AC41411332A4}"/>
                    </a:ext>
                  </a:extLst>
                </p14:cNvPr>
                <p14:cNvContentPartPr/>
                <p14:nvPr/>
              </p14:nvContentPartPr>
              <p14:xfrm>
                <a:off x="7352444" y="960022"/>
                <a:ext cx="117000" cy="119520"/>
              </p14:xfrm>
            </p:contentPart>
          </mc:Choice>
          <mc:Fallback>
            <p:pic>
              <p:nvPicPr>
                <p:cNvPr id="355" name="Freihand 354">
                  <a:extLst>
                    <a:ext uri="{FF2B5EF4-FFF2-40B4-BE49-F238E27FC236}">
                      <a16:creationId xmlns:a16="http://schemas.microsoft.com/office/drawing/2014/main" id="{31A858ED-D93C-D556-B891-AC41411332A4}"/>
                    </a:ext>
                  </a:extLst>
                </p:cNvPr>
                <p:cNvPicPr/>
                <p:nvPr/>
              </p:nvPicPr>
              <p:blipFill>
                <a:blip r:embed="rId462"/>
                <a:stretch>
                  <a:fillRect/>
                </a:stretch>
              </p:blipFill>
              <p:spPr>
                <a:xfrm>
                  <a:off x="7343804" y="951382"/>
                  <a:ext cx="134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56" name="Freihand 355">
                  <a:extLst>
                    <a:ext uri="{FF2B5EF4-FFF2-40B4-BE49-F238E27FC236}">
                      <a16:creationId xmlns:a16="http://schemas.microsoft.com/office/drawing/2014/main" id="{0B6A729D-8D7C-3449-27A1-5C7017848B3F}"/>
                    </a:ext>
                  </a:extLst>
                </p14:cNvPr>
                <p14:cNvContentPartPr/>
                <p14:nvPr/>
              </p14:nvContentPartPr>
              <p14:xfrm>
                <a:off x="7516244" y="851662"/>
                <a:ext cx="163080" cy="185040"/>
              </p14:xfrm>
            </p:contentPart>
          </mc:Choice>
          <mc:Fallback>
            <p:pic>
              <p:nvPicPr>
                <p:cNvPr id="356" name="Freihand 355">
                  <a:extLst>
                    <a:ext uri="{FF2B5EF4-FFF2-40B4-BE49-F238E27FC236}">
                      <a16:creationId xmlns:a16="http://schemas.microsoft.com/office/drawing/2014/main" id="{0B6A729D-8D7C-3449-27A1-5C7017848B3F}"/>
                    </a:ext>
                  </a:extLst>
                </p:cNvPr>
                <p:cNvPicPr/>
                <p:nvPr/>
              </p:nvPicPr>
              <p:blipFill>
                <a:blip r:embed="rId464"/>
                <a:stretch>
                  <a:fillRect/>
                </a:stretch>
              </p:blipFill>
              <p:spPr>
                <a:xfrm>
                  <a:off x="7507604" y="842662"/>
                  <a:ext cx="180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57" name="Freihand 356">
                  <a:extLst>
                    <a:ext uri="{FF2B5EF4-FFF2-40B4-BE49-F238E27FC236}">
                      <a16:creationId xmlns:a16="http://schemas.microsoft.com/office/drawing/2014/main" id="{363ACF4A-64D5-475A-F292-B5B4881B44C7}"/>
                    </a:ext>
                  </a:extLst>
                </p14:cNvPr>
                <p14:cNvContentPartPr/>
                <p14:nvPr/>
              </p14:nvContentPartPr>
              <p14:xfrm>
                <a:off x="7740164" y="901702"/>
                <a:ext cx="114480" cy="103320"/>
              </p14:xfrm>
            </p:contentPart>
          </mc:Choice>
          <mc:Fallback>
            <p:pic>
              <p:nvPicPr>
                <p:cNvPr id="357" name="Freihand 356">
                  <a:extLst>
                    <a:ext uri="{FF2B5EF4-FFF2-40B4-BE49-F238E27FC236}">
                      <a16:creationId xmlns:a16="http://schemas.microsoft.com/office/drawing/2014/main" id="{363ACF4A-64D5-475A-F292-B5B4881B44C7}"/>
                    </a:ext>
                  </a:extLst>
                </p:cNvPr>
                <p:cNvPicPr/>
                <p:nvPr/>
              </p:nvPicPr>
              <p:blipFill>
                <a:blip r:embed="rId466"/>
                <a:stretch>
                  <a:fillRect/>
                </a:stretch>
              </p:blipFill>
              <p:spPr>
                <a:xfrm>
                  <a:off x="7731164" y="892702"/>
                  <a:ext cx="1321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59" name="Freihand 358">
                  <a:extLst>
                    <a:ext uri="{FF2B5EF4-FFF2-40B4-BE49-F238E27FC236}">
                      <a16:creationId xmlns:a16="http://schemas.microsoft.com/office/drawing/2014/main" id="{A3137746-3103-ED75-7136-D91F8FBD4955}"/>
                    </a:ext>
                  </a:extLst>
                </p14:cNvPr>
                <p14:cNvContentPartPr/>
                <p14:nvPr/>
              </p14:nvContentPartPr>
              <p14:xfrm>
                <a:off x="8018084" y="953902"/>
                <a:ext cx="20520" cy="160920"/>
              </p14:xfrm>
            </p:contentPart>
          </mc:Choice>
          <mc:Fallback>
            <p:pic>
              <p:nvPicPr>
                <p:cNvPr id="359" name="Freihand 358">
                  <a:extLst>
                    <a:ext uri="{FF2B5EF4-FFF2-40B4-BE49-F238E27FC236}">
                      <a16:creationId xmlns:a16="http://schemas.microsoft.com/office/drawing/2014/main" id="{A3137746-3103-ED75-7136-D91F8FBD4955}"/>
                    </a:ext>
                  </a:extLst>
                </p:cNvPr>
                <p:cNvPicPr/>
                <p:nvPr/>
              </p:nvPicPr>
              <p:blipFill>
                <a:blip r:embed="rId468"/>
                <a:stretch>
                  <a:fillRect/>
                </a:stretch>
              </p:blipFill>
              <p:spPr>
                <a:xfrm>
                  <a:off x="8009444" y="945262"/>
                  <a:ext cx="381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60" name="Freihand 359">
                  <a:extLst>
                    <a:ext uri="{FF2B5EF4-FFF2-40B4-BE49-F238E27FC236}">
                      <a16:creationId xmlns:a16="http://schemas.microsoft.com/office/drawing/2014/main" id="{03BFA4E4-B9FF-6B5B-457F-AFAB4C77CBC7}"/>
                    </a:ext>
                  </a:extLst>
                </p14:cNvPr>
                <p14:cNvContentPartPr/>
                <p14:nvPr/>
              </p14:nvContentPartPr>
              <p14:xfrm>
                <a:off x="8041844" y="701182"/>
                <a:ext cx="159120" cy="252720"/>
              </p14:xfrm>
            </p:contentPart>
          </mc:Choice>
          <mc:Fallback>
            <p:pic>
              <p:nvPicPr>
                <p:cNvPr id="360" name="Freihand 359">
                  <a:extLst>
                    <a:ext uri="{FF2B5EF4-FFF2-40B4-BE49-F238E27FC236}">
                      <a16:creationId xmlns:a16="http://schemas.microsoft.com/office/drawing/2014/main" id="{03BFA4E4-B9FF-6B5B-457F-AFAB4C77CBC7}"/>
                    </a:ext>
                  </a:extLst>
                </p:cNvPr>
                <p:cNvPicPr/>
                <p:nvPr/>
              </p:nvPicPr>
              <p:blipFill>
                <a:blip r:embed="rId470"/>
                <a:stretch>
                  <a:fillRect/>
                </a:stretch>
              </p:blipFill>
              <p:spPr>
                <a:xfrm>
                  <a:off x="8033204" y="692542"/>
                  <a:ext cx="1767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61" name="Freihand 360">
                  <a:extLst>
                    <a:ext uri="{FF2B5EF4-FFF2-40B4-BE49-F238E27FC236}">
                      <a16:creationId xmlns:a16="http://schemas.microsoft.com/office/drawing/2014/main" id="{0F34DD4A-0D85-A701-2A26-F153092BBE59}"/>
                    </a:ext>
                  </a:extLst>
                </p14:cNvPr>
                <p14:cNvContentPartPr/>
                <p14:nvPr/>
              </p14:nvContentPartPr>
              <p14:xfrm>
                <a:off x="8254604" y="718102"/>
                <a:ext cx="134640" cy="150840"/>
              </p14:xfrm>
            </p:contentPart>
          </mc:Choice>
          <mc:Fallback>
            <p:pic>
              <p:nvPicPr>
                <p:cNvPr id="361" name="Freihand 360">
                  <a:extLst>
                    <a:ext uri="{FF2B5EF4-FFF2-40B4-BE49-F238E27FC236}">
                      <a16:creationId xmlns:a16="http://schemas.microsoft.com/office/drawing/2014/main" id="{0F34DD4A-0D85-A701-2A26-F153092BBE59}"/>
                    </a:ext>
                  </a:extLst>
                </p:cNvPr>
                <p:cNvPicPr/>
                <p:nvPr/>
              </p:nvPicPr>
              <p:blipFill>
                <a:blip r:embed="rId472"/>
                <a:stretch>
                  <a:fillRect/>
                </a:stretch>
              </p:blipFill>
              <p:spPr>
                <a:xfrm>
                  <a:off x="8245964" y="709462"/>
                  <a:ext cx="1522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62" name="Freihand 361">
                  <a:extLst>
                    <a:ext uri="{FF2B5EF4-FFF2-40B4-BE49-F238E27FC236}">
                      <a16:creationId xmlns:a16="http://schemas.microsoft.com/office/drawing/2014/main" id="{3010F669-1011-61EE-F430-A033C2E34581}"/>
                    </a:ext>
                  </a:extLst>
                </p14:cNvPr>
                <p14:cNvContentPartPr/>
                <p14:nvPr/>
              </p14:nvContentPartPr>
              <p14:xfrm>
                <a:off x="8478524" y="641422"/>
                <a:ext cx="146160" cy="235800"/>
              </p14:xfrm>
            </p:contentPart>
          </mc:Choice>
          <mc:Fallback>
            <p:pic>
              <p:nvPicPr>
                <p:cNvPr id="362" name="Freihand 361">
                  <a:extLst>
                    <a:ext uri="{FF2B5EF4-FFF2-40B4-BE49-F238E27FC236}">
                      <a16:creationId xmlns:a16="http://schemas.microsoft.com/office/drawing/2014/main" id="{3010F669-1011-61EE-F430-A033C2E34581}"/>
                    </a:ext>
                  </a:extLst>
                </p:cNvPr>
                <p:cNvPicPr/>
                <p:nvPr/>
              </p:nvPicPr>
              <p:blipFill>
                <a:blip r:embed="rId474"/>
                <a:stretch>
                  <a:fillRect/>
                </a:stretch>
              </p:blipFill>
              <p:spPr>
                <a:xfrm>
                  <a:off x="8469524" y="632422"/>
                  <a:ext cx="16380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63" name="Freihand 362">
                  <a:extLst>
                    <a:ext uri="{FF2B5EF4-FFF2-40B4-BE49-F238E27FC236}">
                      <a16:creationId xmlns:a16="http://schemas.microsoft.com/office/drawing/2014/main" id="{47BA31A6-3F8E-5A9D-1CC5-FC7ABE1D05ED}"/>
                    </a:ext>
                  </a:extLst>
                </p14:cNvPr>
                <p14:cNvContentPartPr/>
                <p14:nvPr/>
              </p14:nvContentPartPr>
              <p14:xfrm>
                <a:off x="8512364" y="784342"/>
                <a:ext cx="97920" cy="68400"/>
              </p14:xfrm>
            </p:contentPart>
          </mc:Choice>
          <mc:Fallback>
            <p:pic>
              <p:nvPicPr>
                <p:cNvPr id="363" name="Freihand 362">
                  <a:extLst>
                    <a:ext uri="{FF2B5EF4-FFF2-40B4-BE49-F238E27FC236}">
                      <a16:creationId xmlns:a16="http://schemas.microsoft.com/office/drawing/2014/main" id="{47BA31A6-3F8E-5A9D-1CC5-FC7ABE1D05ED}"/>
                    </a:ext>
                  </a:extLst>
                </p:cNvPr>
                <p:cNvPicPr/>
                <p:nvPr/>
              </p:nvPicPr>
              <p:blipFill>
                <a:blip r:embed="rId476"/>
                <a:stretch>
                  <a:fillRect/>
                </a:stretch>
              </p:blipFill>
              <p:spPr>
                <a:xfrm>
                  <a:off x="8503724" y="775342"/>
                  <a:ext cx="115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64" name="Freihand 363">
                  <a:extLst>
                    <a:ext uri="{FF2B5EF4-FFF2-40B4-BE49-F238E27FC236}">
                      <a16:creationId xmlns:a16="http://schemas.microsoft.com/office/drawing/2014/main" id="{52CD261F-0526-FEAE-5507-07EDBBE688CB}"/>
                    </a:ext>
                  </a:extLst>
                </p14:cNvPr>
                <p14:cNvContentPartPr/>
                <p14:nvPr/>
              </p14:nvContentPartPr>
              <p14:xfrm>
                <a:off x="8641604" y="729622"/>
                <a:ext cx="88920" cy="122400"/>
              </p14:xfrm>
            </p:contentPart>
          </mc:Choice>
          <mc:Fallback>
            <p:pic>
              <p:nvPicPr>
                <p:cNvPr id="364" name="Freihand 363">
                  <a:extLst>
                    <a:ext uri="{FF2B5EF4-FFF2-40B4-BE49-F238E27FC236}">
                      <a16:creationId xmlns:a16="http://schemas.microsoft.com/office/drawing/2014/main" id="{52CD261F-0526-FEAE-5507-07EDBBE688CB}"/>
                    </a:ext>
                  </a:extLst>
                </p:cNvPr>
                <p:cNvPicPr/>
                <p:nvPr/>
              </p:nvPicPr>
              <p:blipFill>
                <a:blip r:embed="rId478"/>
                <a:stretch>
                  <a:fillRect/>
                </a:stretch>
              </p:blipFill>
              <p:spPr>
                <a:xfrm>
                  <a:off x="8632604" y="720622"/>
                  <a:ext cx="106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65" name="Freihand 364">
                  <a:extLst>
                    <a:ext uri="{FF2B5EF4-FFF2-40B4-BE49-F238E27FC236}">
                      <a16:creationId xmlns:a16="http://schemas.microsoft.com/office/drawing/2014/main" id="{F03983C6-6101-07B6-D453-A86BBC976185}"/>
                    </a:ext>
                  </a:extLst>
                </p14:cNvPr>
                <p14:cNvContentPartPr/>
                <p14:nvPr/>
              </p14:nvContentPartPr>
              <p14:xfrm>
                <a:off x="8806124" y="582022"/>
                <a:ext cx="126000" cy="249120"/>
              </p14:xfrm>
            </p:contentPart>
          </mc:Choice>
          <mc:Fallback>
            <p:pic>
              <p:nvPicPr>
                <p:cNvPr id="365" name="Freihand 364">
                  <a:extLst>
                    <a:ext uri="{FF2B5EF4-FFF2-40B4-BE49-F238E27FC236}">
                      <a16:creationId xmlns:a16="http://schemas.microsoft.com/office/drawing/2014/main" id="{F03983C6-6101-07B6-D453-A86BBC976185}"/>
                    </a:ext>
                  </a:extLst>
                </p:cNvPr>
                <p:cNvPicPr/>
                <p:nvPr/>
              </p:nvPicPr>
              <p:blipFill>
                <a:blip r:embed="rId480"/>
                <a:stretch>
                  <a:fillRect/>
                </a:stretch>
              </p:blipFill>
              <p:spPr>
                <a:xfrm>
                  <a:off x="8797124" y="573382"/>
                  <a:ext cx="1436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66" name="Freihand 365">
                  <a:extLst>
                    <a:ext uri="{FF2B5EF4-FFF2-40B4-BE49-F238E27FC236}">
                      <a16:creationId xmlns:a16="http://schemas.microsoft.com/office/drawing/2014/main" id="{9EED2589-E4EA-5E7F-2901-C850F2A37444}"/>
                    </a:ext>
                  </a:extLst>
                </p14:cNvPr>
                <p14:cNvContentPartPr/>
                <p14:nvPr/>
              </p14:nvContentPartPr>
              <p14:xfrm>
                <a:off x="8865884" y="748342"/>
                <a:ext cx="62280" cy="52560"/>
              </p14:xfrm>
            </p:contentPart>
          </mc:Choice>
          <mc:Fallback>
            <p:pic>
              <p:nvPicPr>
                <p:cNvPr id="366" name="Freihand 365">
                  <a:extLst>
                    <a:ext uri="{FF2B5EF4-FFF2-40B4-BE49-F238E27FC236}">
                      <a16:creationId xmlns:a16="http://schemas.microsoft.com/office/drawing/2014/main" id="{9EED2589-E4EA-5E7F-2901-C850F2A37444}"/>
                    </a:ext>
                  </a:extLst>
                </p:cNvPr>
                <p:cNvPicPr/>
                <p:nvPr/>
              </p:nvPicPr>
              <p:blipFill>
                <a:blip r:embed="rId482"/>
                <a:stretch>
                  <a:fillRect/>
                </a:stretch>
              </p:blipFill>
              <p:spPr>
                <a:xfrm>
                  <a:off x="8857244" y="739342"/>
                  <a:ext cx="79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67" name="Freihand 366">
                  <a:extLst>
                    <a:ext uri="{FF2B5EF4-FFF2-40B4-BE49-F238E27FC236}">
                      <a16:creationId xmlns:a16="http://schemas.microsoft.com/office/drawing/2014/main" id="{4030D67E-BA0D-D07D-30E0-BFDDDB32E23E}"/>
                    </a:ext>
                  </a:extLst>
                </p14:cNvPr>
                <p14:cNvContentPartPr/>
                <p14:nvPr/>
              </p14:nvContentPartPr>
              <p14:xfrm>
                <a:off x="8941124" y="712702"/>
                <a:ext cx="111240" cy="97920"/>
              </p14:xfrm>
            </p:contentPart>
          </mc:Choice>
          <mc:Fallback>
            <p:pic>
              <p:nvPicPr>
                <p:cNvPr id="367" name="Freihand 366">
                  <a:extLst>
                    <a:ext uri="{FF2B5EF4-FFF2-40B4-BE49-F238E27FC236}">
                      <a16:creationId xmlns:a16="http://schemas.microsoft.com/office/drawing/2014/main" id="{4030D67E-BA0D-D07D-30E0-BFDDDB32E23E}"/>
                    </a:ext>
                  </a:extLst>
                </p:cNvPr>
                <p:cNvPicPr/>
                <p:nvPr/>
              </p:nvPicPr>
              <p:blipFill>
                <a:blip r:embed="rId484"/>
                <a:stretch>
                  <a:fillRect/>
                </a:stretch>
              </p:blipFill>
              <p:spPr>
                <a:xfrm>
                  <a:off x="8932124" y="704062"/>
                  <a:ext cx="128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68" name="Freihand 367">
                  <a:extLst>
                    <a:ext uri="{FF2B5EF4-FFF2-40B4-BE49-F238E27FC236}">
                      <a16:creationId xmlns:a16="http://schemas.microsoft.com/office/drawing/2014/main" id="{7F0B6204-F66B-52FD-C051-9CC81E074CC2}"/>
                    </a:ext>
                  </a:extLst>
                </p14:cNvPr>
                <p14:cNvContentPartPr/>
                <p14:nvPr/>
              </p14:nvContentPartPr>
              <p14:xfrm>
                <a:off x="9055964" y="694702"/>
                <a:ext cx="92520" cy="84240"/>
              </p14:xfrm>
            </p:contentPart>
          </mc:Choice>
          <mc:Fallback>
            <p:pic>
              <p:nvPicPr>
                <p:cNvPr id="368" name="Freihand 367">
                  <a:extLst>
                    <a:ext uri="{FF2B5EF4-FFF2-40B4-BE49-F238E27FC236}">
                      <a16:creationId xmlns:a16="http://schemas.microsoft.com/office/drawing/2014/main" id="{7F0B6204-F66B-52FD-C051-9CC81E074CC2}"/>
                    </a:ext>
                  </a:extLst>
                </p:cNvPr>
                <p:cNvPicPr/>
                <p:nvPr/>
              </p:nvPicPr>
              <p:blipFill>
                <a:blip r:embed="rId486"/>
                <a:stretch>
                  <a:fillRect/>
                </a:stretch>
              </p:blipFill>
              <p:spPr>
                <a:xfrm>
                  <a:off x="9047324" y="685702"/>
                  <a:ext cx="1101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69" name="Freihand 368">
                  <a:extLst>
                    <a:ext uri="{FF2B5EF4-FFF2-40B4-BE49-F238E27FC236}">
                      <a16:creationId xmlns:a16="http://schemas.microsoft.com/office/drawing/2014/main" id="{86613E1C-2326-277B-B1A5-9525765F2CAA}"/>
                    </a:ext>
                  </a:extLst>
                </p14:cNvPr>
                <p14:cNvContentPartPr/>
                <p14:nvPr/>
              </p14:nvContentPartPr>
              <p14:xfrm>
                <a:off x="9144524" y="677062"/>
                <a:ext cx="241920" cy="107280"/>
              </p14:xfrm>
            </p:contentPart>
          </mc:Choice>
          <mc:Fallback>
            <p:pic>
              <p:nvPicPr>
                <p:cNvPr id="369" name="Freihand 368">
                  <a:extLst>
                    <a:ext uri="{FF2B5EF4-FFF2-40B4-BE49-F238E27FC236}">
                      <a16:creationId xmlns:a16="http://schemas.microsoft.com/office/drawing/2014/main" id="{86613E1C-2326-277B-B1A5-9525765F2CAA}"/>
                    </a:ext>
                  </a:extLst>
                </p:cNvPr>
                <p:cNvPicPr/>
                <p:nvPr/>
              </p:nvPicPr>
              <p:blipFill>
                <a:blip r:embed="rId488"/>
                <a:stretch>
                  <a:fillRect/>
                </a:stretch>
              </p:blipFill>
              <p:spPr>
                <a:xfrm>
                  <a:off x="9135524" y="668062"/>
                  <a:ext cx="259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70" name="Freihand 369">
                  <a:extLst>
                    <a:ext uri="{FF2B5EF4-FFF2-40B4-BE49-F238E27FC236}">
                      <a16:creationId xmlns:a16="http://schemas.microsoft.com/office/drawing/2014/main" id="{6649FC7F-FB31-4505-4134-E34B3E1D1851}"/>
                    </a:ext>
                  </a:extLst>
                </p14:cNvPr>
                <p14:cNvContentPartPr/>
                <p14:nvPr/>
              </p14:nvContentPartPr>
              <p14:xfrm>
                <a:off x="9369164" y="551062"/>
                <a:ext cx="10800" cy="5040"/>
              </p14:xfrm>
            </p:contentPart>
          </mc:Choice>
          <mc:Fallback>
            <p:pic>
              <p:nvPicPr>
                <p:cNvPr id="370" name="Freihand 369">
                  <a:extLst>
                    <a:ext uri="{FF2B5EF4-FFF2-40B4-BE49-F238E27FC236}">
                      <a16:creationId xmlns:a16="http://schemas.microsoft.com/office/drawing/2014/main" id="{6649FC7F-FB31-4505-4134-E34B3E1D1851}"/>
                    </a:ext>
                  </a:extLst>
                </p:cNvPr>
                <p:cNvPicPr/>
                <p:nvPr/>
              </p:nvPicPr>
              <p:blipFill>
                <a:blip r:embed="rId490"/>
                <a:stretch>
                  <a:fillRect/>
                </a:stretch>
              </p:blipFill>
              <p:spPr>
                <a:xfrm>
                  <a:off x="9360164" y="542422"/>
                  <a:ext cx="284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71" name="Freihand 370">
                  <a:extLst>
                    <a:ext uri="{FF2B5EF4-FFF2-40B4-BE49-F238E27FC236}">
                      <a16:creationId xmlns:a16="http://schemas.microsoft.com/office/drawing/2014/main" id="{1310B997-3CD0-471B-C6DA-DDD393DFF449}"/>
                    </a:ext>
                  </a:extLst>
                </p14:cNvPr>
                <p14:cNvContentPartPr/>
                <p14:nvPr/>
              </p14:nvContentPartPr>
              <p14:xfrm>
                <a:off x="9408764" y="635662"/>
                <a:ext cx="102240" cy="133560"/>
              </p14:xfrm>
            </p:contentPart>
          </mc:Choice>
          <mc:Fallback>
            <p:pic>
              <p:nvPicPr>
                <p:cNvPr id="371" name="Freihand 370">
                  <a:extLst>
                    <a:ext uri="{FF2B5EF4-FFF2-40B4-BE49-F238E27FC236}">
                      <a16:creationId xmlns:a16="http://schemas.microsoft.com/office/drawing/2014/main" id="{1310B997-3CD0-471B-C6DA-DDD393DFF449}"/>
                    </a:ext>
                  </a:extLst>
                </p:cNvPr>
                <p:cNvPicPr/>
                <p:nvPr/>
              </p:nvPicPr>
              <p:blipFill>
                <a:blip r:embed="rId492"/>
                <a:stretch>
                  <a:fillRect/>
                </a:stretch>
              </p:blipFill>
              <p:spPr>
                <a:xfrm>
                  <a:off x="9399764" y="627022"/>
                  <a:ext cx="1198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72" name="Freihand 371">
                  <a:extLst>
                    <a:ext uri="{FF2B5EF4-FFF2-40B4-BE49-F238E27FC236}">
                      <a16:creationId xmlns:a16="http://schemas.microsoft.com/office/drawing/2014/main" id="{C8488180-5534-4CFA-934B-9D1CA17409D2}"/>
                    </a:ext>
                  </a:extLst>
                </p14:cNvPr>
                <p14:cNvContentPartPr/>
                <p14:nvPr/>
              </p14:nvContentPartPr>
              <p14:xfrm>
                <a:off x="9497684" y="630982"/>
                <a:ext cx="86040" cy="122400"/>
              </p14:xfrm>
            </p:contentPart>
          </mc:Choice>
          <mc:Fallback>
            <p:pic>
              <p:nvPicPr>
                <p:cNvPr id="372" name="Freihand 371">
                  <a:extLst>
                    <a:ext uri="{FF2B5EF4-FFF2-40B4-BE49-F238E27FC236}">
                      <a16:creationId xmlns:a16="http://schemas.microsoft.com/office/drawing/2014/main" id="{C8488180-5534-4CFA-934B-9D1CA17409D2}"/>
                    </a:ext>
                  </a:extLst>
                </p:cNvPr>
                <p:cNvPicPr/>
                <p:nvPr/>
              </p:nvPicPr>
              <p:blipFill>
                <a:blip r:embed="rId494"/>
                <a:stretch>
                  <a:fillRect/>
                </a:stretch>
              </p:blipFill>
              <p:spPr>
                <a:xfrm>
                  <a:off x="9488684" y="622342"/>
                  <a:ext cx="103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73" name="Freihand 372">
                  <a:extLst>
                    <a:ext uri="{FF2B5EF4-FFF2-40B4-BE49-F238E27FC236}">
                      <a16:creationId xmlns:a16="http://schemas.microsoft.com/office/drawing/2014/main" id="{5C189BFB-2A0F-C005-1EE4-B7D85C54A862}"/>
                    </a:ext>
                  </a:extLst>
                </p14:cNvPr>
                <p14:cNvContentPartPr/>
                <p14:nvPr/>
              </p14:nvContentPartPr>
              <p14:xfrm>
                <a:off x="9596324" y="614422"/>
                <a:ext cx="93600" cy="115920"/>
              </p14:xfrm>
            </p:contentPart>
          </mc:Choice>
          <mc:Fallback>
            <p:pic>
              <p:nvPicPr>
                <p:cNvPr id="373" name="Freihand 372">
                  <a:extLst>
                    <a:ext uri="{FF2B5EF4-FFF2-40B4-BE49-F238E27FC236}">
                      <a16:creationId xmlns:a16="http://schemas.microsoft.com/office/drawing/2014/main" id="{5C189BFB-2A0F-C005-1EE4-B7D85C54A862}"/>
                    </a:ext>
                  </a:extLst>
                </p:cNvPr>
                <p:cNvPicPr/>
                <p:nvPr/>
              </p:nvPicPr>
              <p:blipFill>
                <a:blip r:embed="rId496"/>
                <a:stretch>
                  <a:fillRect/>
                </a:stretch>
              </p:blipFill>
              <p:spPr>
                <a:xfrm>
                  <a:off x="9587324" y="605422"/>
                  <a:ext cx="111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74" name="Freihand 373">
                  <a:extLst>
                    <a:ext uri="{FF2B5EF4-FFF2-40B4-BE49-F238E27FC236}">
                      <a16:creationId xmlns:a16="http://schemas.microsoft.com/office/drawing/2014/main" id="{78D4E645-4378-6683-3145-63AEE942AD26}"/>
                    </a:ext>
                  </a:extLst>
                </p14:cNvPr>
                <p14:cNvContentPartPr/>
                <p14:nvPr/>
              </p14:nvContentPartPr>
              <p14:xfrm>
                <a:off x="9644564" y="449542"/>
                <a:ext cx="97200" cy="374040"/>
              </p14:xfrm>
            </p:contentPart>
          </mc:Choice>
          <mc:Fallback>
            <p:pic>
              <p:nvPicPr>
                <p:cNvPr id="374" name="Freihand 373">
                  <a:extLst>
                    <a:ext uri="{FF2B5EF4-FFF2-40B4-BE49-F238E27FC236}">
                      <a16:creationId xmlns:a16="http://schemas.microsoft.com/office/drawing/2014/main" id="{78D4E645-4378-6683-3145-63AEE942AD26}"/>
                    </a:ext>
                  </a:extLst>
                </p:cNvPr>
                <p:cNvPicPr/>
                <p:nvPr/>
              </p:nvPicPr>
              <p:blipFill>
                <a:blip r:embed="rId498"/>
                <a:stretch>
                  <a:fillRect/>
                </a:stretch>
              </p:blipFill>
              <p:spPr>
                <a:xfrm>
                  <a:off x="9635924" y="440542"/>
                  <a:ext cx="11484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8" name="Freihand 307">
                  <a:extLst>
                    <a:ext uri="{FF2B5EF4-FFF2-40B4-BE49-F238E27FC236}">
                      <a16:creationId xmlns:a16="http://schemas.microsoft.com/office/drawing/2014/main" id="{A3315DDB-5EB1-66A7-5669-40C27A158336}"/>
                    </a:ext>
                  </a:extLst>
                </p14:cNvPr>
                <p14:cNvContentPartPr/>
                <p14:nvPr/>
              </p14:nvContentPartPr>
              <p14:xfrm>
                <a:off x="9865604" y="3712582"/>
                <a:ext cx="188280" cy="184320"/>
              </p14:xfrm>
            </p:contentPart>
          </mc:Choice>
          <mc:Fallback>
            <p:pic>
              <p:nvPicPr>
                <p:cNvPr id="308" name="Freihand 307">
                  <a:extLst>
                    <a:ext uri="{FF2B5EF4-FFF2-40B4-BE49-F238E27FC236}">
                      <a16:creationId xmlns:a16="http://schemas.microsoft.com/office/drawing/2014/main" id="{A3315DDB-5EB1-66A7-5669-40C27A158336}"/>
                    </a:ext>
                  </a:extLst>
                </p:cNvPr>
                <p:cNvPicPr/>
                <p:nvPr/>
              </p:nvPicPr>
              <p:blipFill>
                <a:blip r:embed="rId500"/>
                <a:stretch>
                  <a:fillRect/>
                </a:stretch>
              </p:blipFill>
              <p:spPr>
                <a:xfrm>
                  <a:off x="9856604" y="3703582"/>
                  <a:ext cx="205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9" name="Freihand 308">
                  <a:extLst>
                    <a:ext uri="{FF2B5EF4-FFF2-40B4-BE49-F238E27FC236}">
                      <a16:creationId xmlns:a16="http://schemas.microsoft.com/office/drawing/2014/main" id="{9D6FBE25-3FEF-E41A-BCDB-8F143B6FE7DF}"/>
                    </a:ext>
                  </a:extLst>
                </p14:cNvPr>
                <p14:cNvContentPartPr/>
                <p14:nvPr/>
              </p14:nvContentPartPr>
              <p14:xfrm>
                <a:off x="10236044" y="3684502"/>
                <a:ext cx="153720" cy="190800"/>
              </p14:xfrm>
            </p:contentPart>
          </mc:Choice>
          <mc:Fallback>
            <p:pic>
              <p:nvPicPr>
                <p:cNvPr id="309" name="Freihand 308">
                  <a:extLst>
                    <a:ext uri="{FF2B5EF4-FFF2-40B4-BE49-F238E27FC236}">
                      <a16:creationId xmlns:a16="http://schemas.microsoft.com/office/drawing/2014/main" id="{9D6FBE25-3FEF-E41A-BCDB-8F143B6FE7DF}"/>
                    </a:ext>
                  </a:extLst>
                </p:cNvPr>
                <p:cNvPicPr/>
                <p:nvPr/>
              </p:nvPicPr>
              <p:blipFill>
                <a:blip r:embed="rId502"/>
                <a:stretch>
                  <a:fillRect/>
                </a:stretch>
              </p:blipFill>
              <p:spPr>
                <a:xfrm>
                  <a:off x="10227044" y="3675862"/>
                  <a:ext cx="171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0" name="Freihand 309">
                  <a:extLst>
                    <a:ext uri="{FF2B5EF4-FFF2-40B4-BE49-F238E27FC236}">
                      <a16:creationId xmlns:a16="http://schemas.microsoft.com/office/drawing/2014/main" id="{A751DC3C-16AE-9BAE-1F39-29FE26E62265}"/>
                    </a:ext>
                  </a:extLst>
                </p14:cNvPr>
                <p14:cNvContentPartPr/>
                <p14:nvPr/>
              </p14:nvContentPartPr>
              <p14:xfrm>
                <a:off x="10328204" y="3755062"/>
                <a:ext cx="99000" cy="100080"/>
              </p14:xfrm>
            </p:contentPart>
          </mc:Choice>
          <mc:Fallback>
            <p:pic>
              <p:nvPicPr>
                <p:cNvPr id="310" name="Freihand 309">
                  <a:extLst>
                    <a:ext uri="{FF2B5EF4-FFF2-40B4-BE49-F238E27FC236}">
                      <a16:creationId xmlns:a16="http://schemas.microsoft.com/office/drawing/2014/main" id="{A751DC3C-16AE-9BAE-1F39-29FE26E62265}"/>
                    </a:ext>
                  </a:extLst>
                </p:cNvPr>
                <p:cNvPicPr/>
                <p:nvPr/>
              </p:nvPicPr>
              <p:blipFill>
                <a:blip r:embed="rId504"/>
                <a:stretch>
                  <a:fillRect/>
                </a:stretch>
              </p:blipFill>
              <p:spPr>
                <a:xfrm>
                  <a:off x="10319564" y="3746422"/>
                  <a:ext cx="116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77" name="Freihand 176">
                  <a:extLst>
                    <a:ext uri="{FF2B5EF4-FFF2-40B4-BE49-F238E27FC236}">
                      <a16:creationId xmlns:a16="http://schemas.microsoft.com/office/drawing/2014/main" id="{80CFDA4C-93FC-F46D-4EC2-0280EC4AA2B2}"/>
                    </a:ext>
                  </a:extLst>
                </p14:cNvPr>
                <p14:cNvContentPartPr/>
                <p14:nvPr/>
              </p14:nvContentPartPr>
              <p14:xfrm>
                <a:off x="10571924" y="2508742"/>
                <a:ext cx="201240" cy="173880"/>
              </p14:xfrm>
            </p:contentPart>
          </mc:Choice>
          <mc:Fallback>
            <p:pic>
              <p:nvPicPr>
                <p:cNvPr id="177" name="Freihand 176">
                  <a:extLst>
                    <a:ext uri="{FF2B5EF4-FFF2-40B4-BE49-F238E27FC236}">
                      <a16:creationId xmlns:a16="http://schemas.microsoft.com/office/drawing/2014/main" id="{80CFDA4C-93FC-F46D-4EC2-0280EC4AA2B2}"/>
                    </a:ext>
                  </a:extLst>
                </p:cNvPr>
                <p:cNvPicPr/>
                <p:nvPr/>
              </p:nvPicPr>
              <p:blipFill>
                <a:blip r:embed="rId506"/>
                <a:stretch>
                  <a:fillRect/>
                </a:stretch>
              </p:blipFill>
              <p:spPr>
                <a:xfrm>
                  <a:off x="10562924" y="2499742"/>
                  <a:ext cx="2188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78" name="Freihand 177">
                  <a:extLst>
                    <a:ext uri="{FF2B5EF4-FFF2-40B4-BE49-F238E27FC236}">
                      <a16:creationId xmlns:a16="http://schemas.microsoft.com/office/drawing/2014/main" id="{D2C48F7B-5F2E-978D-3439-9FE0DF949992}"/>
                    </a:ext>
                  </a:extLst>
                </p14:cNvPr>
                <p14:cNvContentPartPr/>
                <p14:nvPr/>
              </p14:nvContentPartPr>
              <p14:xfrm>
                <a:off x="10911044" y="2511262"/>
                <a:ext cx="29520" cy="146880"/>
              </p14:xfrm>
            </p:contentPart>
          </mc:Choice>
          <mc:Fallback>
            <p:pic>
              <p:nvPicPr>
                <p:cNvPr id="178" name="Freihand 177">
                  <a:extLst>
                    <a:ext uri="{FF2B5EF4-FFF2-40B4-BE49-F238E27FC236}">
                      <a16:creationId xmlns:a16="http://schemas.microsoft.com/office/drawing/2014/main" id="{D2C48F7B-5F2E-978D-3439-9FE0DF949992}"/>
                    </a:ext>
                  </a:extLst>
                </p:cNvPr>
                <p:cNvPicPr/>
                <p:nvPr/>
              </p:nvPicPr>
              <p:blipFill>
                <a:blip r:embed="rId508"/>
                <a:stretch>
                  <a:fillRect/>
                </a:stretch>
              </p:blipFill>
              <p:spPr>
                <a:xfrm>
                  <a:off x="10902404" y="2502262"/>
                  <a:ext cx="47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79" name="Freihand 178">
                  <a:extLst>
                    <a:ext uri="{FF2B5EF4-FFF2-40B4-BE49-F238E27FC236}">
                      <a16:creationId xmlns:a16="http://schemas.microsoft.com/office/drawing/2014/main" id="{793AAB71-67DC-EB5A-AE92-3577C9C6580F}"/>
                    </a:ext>
                  </a:extLst>
                </p14:cNvPr>
                <p14:cNvContentPartPr/>
                <p14:nvPr/>
              </p14:nvContentPartPr>
              <p14:xfrm>
                <a:off x="10841204" y="2491462"/>
                <a:ext cx="183600" cy="98280"/>
              </p14:xfrm>
            </p:contentPart>
          </mc:Choice>
          <mc:Fallback>
            <p:pic>
              <p:nvPicPr>
                <p:cNvPr id="179" name="Freihand 178">
                  <a:extLst>
                    <a:ext uri="{FF2B5EF4-FFF2-40B4-BE49-F238E27FC236}">
                      <a16:creationId xmlns:a16="http://schemas.microsoft.com/office/drawing/2014/main" id="{793AAB71-67DC-EB5A-AE92-3577C9C6580F}"/>
                    </a:ext>
                  </a:extLst>
                </p:cNvPr>
                <p:cNvPicPr/>
                <p:nvPr/>
              </p:nvPicPr>
              <p:blipFill>
                <a:blip r:embed="rId510"/>
                <a:stretch>
                  <a:fillRect/>
                </a:stretch>
              </p:blipFill>
              <p:spPr>
                <a:xfrm>
                  <a:off x="10832204" y="2482822"/>
                  <a:ext cx="201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80" name="Freihand 179">
                  <a:extLst>
                    <a:ext uri="{FF2B5EF4-FFF2-40B4-BE49-F238E27FC236}">
                      <a16:creationId xmlns:a16="http://schemas.microsoft.com/office/drawing/2014/main" id="{6D1F9DE1-7A41-5A6C-0A0D-8D3DE1263D07}"/>
                    </a:ext>
                  </a:extLst>
                </p14:cNvPr>
                <p14:cNvContentPartPr/>
                <p14:nvPr/>
              </p14:nvContentPartPr>
              <p14:xfrm>
                <a:off x="11251244" y="2547982"/>
                <a:ext cx="341640" cy="83520"/>
              </p14:xfrm>
            </p:contentPart>
          </mc:Choice>
          <mc:Fallback>
            <p:pic>
              <p:nvPicPr>
                <p:cNvPr id="180" name="Freihand 179">
                  <a:extLst>
                    <a:ext uri="{FF2B5EF4-FFF2-40B4-BE49-F238E27FC236}">
                      <a16:creationId xmlns:a16="http://schemas.microsoft.com/office/drawing/2014/main" id="{6D1F9DE1-7A41-5A6C-0A0D-8D3DE1263D07}"/>
                    </a:ext>
                  </a:extLst>
                </p:cNvPr>
                <p:cNvPicPr/>
                <p:nvPr/>
              </p:nvPicPr>
              <p:blipFill>
                <a:blip r:embed="rId512"/>
                <a:stretch>
                  <a:fillRect/>
                </a:stretch>
              </p:blipFill>
              <p:spPr>
                <a:xfrm>
                  <a:off x="11242244" y="2538982"/>
                  <a:ext cx="359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81" name="Freihand 180">
                  <a:extLst>
                    <a:ext uri="{FF2B5EF4-FFF2-40B4-BE49-F238E27FC236}">
                      <a16:creationId xmlns:a16="http://schemas.microsoft.com/office/drawing/2014/main" id="{07A82B09-5EE1-2886-5A16-F827D7EDBF10}"/>
                    </a:ext>
                  </a:extLst>
                </p14:cNvPr>
                <p14:cNvContentPartPr/>
                <p14:nvPr/>
              </p14:nvContentPartPr>
              <p14:xfrm>
                <a:off x="11502164" y="2556982"/>
                <a:ext cx="136440" cy="49320"/>
              </p14:xfrm>
            </p:contentPart>
          </mc:Choice>
          <mc:Fallback>
            <p:pic>
              <p:nvPicPr>
                <p:cNvPr id="181" name="Freihand 180">
                  <a:extLst>
                    <a:ext uri="{FF2B5EF4-FFF2-40B4-BE49-F238E27FC236}">
                      <a16:creationId xmlns:a16="http://schemas.microsoft.com/office/drawing/2014/main" id="{07A82B09-5EE1-2886-5A16-F827D7EDBF10}"/>
                    </a:ext>
                  </a:extLst>
                </p:cNvPr>
                <p:cNvPicPr/>
                <p:nvPr/>
              </p:nvPicPr>
              <p:blipFill>
                <a:blip r:embed="rId514"/>
                <a:stretch>
                  <a:fillRect/>
                </a:stretch>
              </p:blipFill>
              <p:spPr>
                <a:xfrm>
                  <a:off x="11493164" y="2548342"/>
                  <a:ext cx="1540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82" name="Freihand 181">
                  <a:extLst>
                    <a:ext uri="{FF2B5EF4-FFF2-40B4-BE49-F238E27FC236}">
                      <a16:creationId xmlns:a16="http://schemas.microsoft.com/office/drawing/2014/main" id="{B11C4E55-DD1F-A5D8-33CD-5F7196477537}"/>
                    </a:ext>
                  </a:extLst>
                </p14:cNvPr>
                <p14:cNvContentPartPr/>
                <p14:nvPr/>
              </p14:nvContentPartPr>
              <p14:xfrm>
                <a:off x="11631044" y="2455462"/>
                <a:ext cx="20880" cy="15480"/>
              </p14:xfrm>
            </p:contentPart>
          </mc:Choice>
          <mc:Fallback>
            <p:pic>
              <p:nvPicPr>
                <p:cNvPr id="182" name="Freihand 181">
                  <a:extLst>
                    <a:ext uri="{FF2B5EF4-FFF2-40B4-BE49-F238E27FC236}">
                      <a16:creationId xmlns:a16="http://schemas.microsoft.com/office/drawing/2014/main" id="{B11C4E55-DD1F-A5D8-33CD-5F7196477537}"/>
                    </a:ext>
                  </a:extLst>
                </p:cNvPr>
                <p:cNvPicPr/>
                <p:nvPr/>
              </p:nvPicPr>
              <p:blipFill>
                <a:blip r:embed="rId516"/>
                <a:stretch>
                  <a:fillRect/>
                </a:stretch>
              </p:blipFill>
              <p:spPr>
                <a:xfrm>
                  <a:off x="11622404" y="2446822"/>
                  <a:ext cx="38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83" name="Freihand 182">
                  <a:extLst>
                    <a:ext uri="{FF2B5EF4-FFF2-40B4-BE49-F238E27FC236}">
                      <a16:creationId xmlns:a16="http://schemas.microsoft.com/office/drawing/2014/main" id="{80C7E97F-F000-FAA4-6F2E-1074B2476E08}"/>
                    </a:ext>
                  </a:extLst>
                </p14:cNvPr>
                <p14:cNvContentPartPr/>
                <p14:nvPr/>
              </p14:nvContentPartPr>
              <p14:xfrm>
                <a:off x="11673884" y="2461942"/>
                <a:ext cx="139680" cy="132120"/>
              </p14:xfrm>
            </p:contentPart>
          </mc:Choice>
          <mc:Fallback>
            <p:pic>
              <p:nvPicPr>
                <p:cNvPr id="183" name="Freihand 182">
                  <a:extLst>
                    <a:ext uri="{FF2B5EF4-FFF2-40B4-BE49-F238E27FC236}">
                      <a16:creationId xmlns:a16="http://schemas.microsoft.com/office/drawing/2014/main" id="{80C7E97F-F000-FAA4-6F2E-1074B2476E08}"/>
                    </a:ext>
                  </a:extLst>
                </p:cNvPr>
                <p:cNvPicPr/>
                <p:nvPr/>
              </p:nvPicPr>
              <p:blipFill>
                <a:blip r:embed="rId518"/>
                <a:stretch>
                  <a:fillRect/>
                </a:stretch>
              </p:blipFill>
              <p:spPr>
                <a:xfrm>
                  <a:off x="11665244" y="2452942"/>
                  <a:ext cx="157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84" name="Freihand 183">
                  <a:extLst>
                    <a:ext uri="{FF2B5EF4-FFF2-40B4-BE49-F238E27FC236}">
                      <a16:creationId xmlns:a16="http://schemas.microsoft.com/office/drawing/2014/main" id="{3F08818B-7995-58B9-BF78-63219C05F9D7}"/>
                    </a:ext>
                  </a:extLst>
                </p14:cNvPr>
                <p14:cNvContentPartPr/>
                <p14:nvPr/>
              </p14:nvContentPartPr>
              <p14:xfrm>
                <a:off x="11854604" y="2446822"/>
                <a:ext cx="225000" cy="168120"/>
              </p14:xfrm>
            </p:contentPart>
          </mc:Choice>
          <mc:Fallback>
            <p:pic>
              <p:nvPicPr>
                <p:cNvPr id="184" name="Freihand 183">
                  <a:extLst>
                    <a:ext uri="{FF2B5EF4-FFF2-40B4-BE49-F238E27FC236}">
                      <a16:creationId xmlns:a16="http://schemas.microsoft.com/office/drawing/2014/main" id="{3F08818B-7995-58B9-BF78-63219C05F9D7}"/>
                    </a:ext>
                  </a:extLst>
                </p:cNvPr>
                <p:cNvPicPr/>
                <p:nvPr/>
              </p:nvPicPr>
              <p:blipFill>
                <a:blip r:embed="rId520"/>
                <a:stretch>
                  <a:fillRect/>
                </a:stretch>
              </p:blipFill>
              <p:spPr>
                <a:xfrm>
                  <a:off x="11845604" y="2437822"/>
                  <a:ext cx="242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68" name="Freihand 167">
                  <a:extLst>
                    <a:ext uri="{FF2B5EF4-FFF2-40B4-BE49-F238E27FC236}">
                      <a16:creationId xmlns:a16="http://schemas.microsoft.com/office/drawing/2014/main" id="{7000A2E1-4AE4-E818-97C1-B40C2A81038D}"/>
                    </a:ext>
                  </a:extLst>
                </p14:cNvPr>
                <p14:cNvContentPartPr/>
                <p14:nvPr/>
              </p14:nvContentPartPr>
              <p14:xfrm>
                <a:off x="8532524" y="2607022"/>
                <a:ext cx="208440" cy="159840"/>
              </p14:xfrm>
            </p:contentPart>
          </mc:Choice>
          <mc:Fallback>
            <p:pic>
              <p:nvPicPr>
                <p:cNvPr id="168" name="Freihand 167">
                  <a:extLst>
                    <a:ext uri="{FF2B5EF4-FFF2-40B4-BE49-F238E27FC236}">
                      <a16:creationId xmlns:a16="http://schemas.microsoft.com/office/drawing/2014/main" id="{7000A2E1-4AE4-E818-97C1-B40C2A81038D}"/>
                    </a:ext>
                  </a:extLst>
                </p:cNvPr>
                <p:cNvPicPr/>
                <p:nvPr/>
              </p:nvPicPr>
              <p:blipFill>
                <a:blip r:embed="rId522"/>
                <a:stretch>
                  <a:fillRect/>
                </a:stretch>
              </p:blipFill>
              <p:spPr>
                <a:xfrm>
                  <a:off x="8523884" y="2598382"/>
                  <a:ext cx="226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69" name="Freihand 168">
                  <a:extLst>
                    <a:ext uri="{FF2B5EF4-FFF2-40B4-BE49-F238E27FC236}">
                      <a16:creationId xmlns:a16="http://schemas.microsoft.com/office/drawing/2014/main" id="{0214556D-87CC-4B5E-0352-65344F5B397E}"/>
                    </a:ext>
                  </a:extLst>
                </p14:cNvPr>
                <p14:cNvContentPartPr/>
                <p14:nvPr/>
              </p14:nvContentPartPr>
              <p14:xfrm>
                <a:off x="8813684" y="2697382"/>
                <a:ext cx="271800" cy="63000"/>
              </p14:xfrm>
            </p:contentPart>
          </mc:Choice>
          <mc:Fallback>
            <p:pic>
              <p:nvPicPr>
                <p:cNvPr id="169" name="Freihand 168">
                  <a:extLst>
                    <a:ext uri="{FF2B5EF4-FFF2-40B4-BE49-F238E27FC236}">
                      <a16:creationId xmlns:a16="http://schemas.microsoft.com/office/drawing/2014/main" id="{0214556D-87CC-4B5E-0352-65344F5B397E}"/>
                    </a:ext>
                  </a:extLst>
                </p:cNvPr>
                <p:cNvPicPr/>
                <p:nvPr/>
              </p:nvPicPr>
              <p:blipFill>
                <a:blip r:embed="rId524"/>
                <a:stretch>
                  <a:fillRect/>
                </a:stretch>
              </p:blipFill>
              <p:spPr>
                <a:xfrm>
                  <a:off x="8805044" y="2688742"/>
                  <a:ext cx="289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70" name="Freihand 169">
                  <a:extLst>
                    <a:ext uri="{FF2B5EF4-FFF2-40B4-BE49-F238E27FC236}">
                      <a16:creationId xmlns:a16="http://schemas.microsoft.com/office/drawing/2014/main" id="{5D580601-DBD9-5243-6261-6D583FFA9B94}"/>
                    </a:ext>
                  </a:extLst>
                </p14:cNvPr>
                <p14:cNvContentPartPr/>
                <p14:nvPr/>
              </p14:nvContentPartPr>
              <p14:xfrm>
                <a:off x="9108884" y="2726182"/>
                <a:ext cx="85320" cy="51120"/>
              </p14:xfrm>
            </p:contentPart>
          </mc:Choice>
          <mc:Fallback>
            <p:pic>
              <p:nvPicPr>
                <p:cNvPr id="170" name="Freihand 169">
                  <a:extLst>
                    <a:ext uri="{FF2B5EF4-FFF2-40B4-BE49-F238E27FC236}">
                      <a16:creationId xmlns:a16="http://schemas.microsoft.com/office/drawing/2014/main" id="{5D580601-DBD9-5243-6261-6D583FFA9B94}"/>
                    </a:ext>
                  </a:extLst>
                </p:cNvPr>
                <p:cNvPicPr/>
                <p:nvPr/>
              </p:nvPicPr>
              <p:blipFill>
                <a:blip r:embed="rId526"/>
                <a:stretch>
                  <a:fillRect/>
                </a:stretch>
              </p:blipFill>
              <p:spPr>
                <a:xfrm>
                  <a:off x="9100244" y="2717542"/>
                  <a:ext cx="1029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71" name="Freihand 170">
                  <a:extLst>
                    <a:ext uri="{FF2B5EF4-FFF2-40B4-BE49-F238E27FC236}">
                      <a16:creationId xmlns:a16="http://schemas.microsoft.com/office/drawing/2014/main" id="{D6E8EC9F-C8F4-34BE-6B05-F53AE8C91B1D}"/>
                    </a:ext>
                  </a:extLst>
                </p14:cNvPr>
                <p14:cNvContentPartPr/>
                <p14:nvPr/>
              </p14:nvContentPartPr>
              <p14:xfrm>
                <a:off x="9424244" y="2589742"/>
                <a:ext cx="18360" cy="149400"/>
              </p14:xfrm>
            </p:contentPart>
          </mc:Choice>
          <mc:Fallback>
            <p:pic>
              <p:nvPicPr>
                <p:cNvPr id="171" name="Freihand 170">
                  <a:extLst>
                    <a:ext uri="{FF2B5EF4-FFF2-40B4-BE49-F238E27FC236}">
                      <a16:creationId xmlns:a16="http://schemas.microsoft.com/office/drawing/2014/main" id="{D6E8EC9F-C8F4-34BE-6B05-F53AE8C91B1D}"/>
                    </a:ext>
                  </a:extLst>
                </p:cNvPr>
                <p:cNvPicPr/>
                <p:nvPr/>
              </p:nvPicPr>
              <p:blipFill>
                <a:blip r:embed="rId528"/>
                <a:stretch>
                  <a:fillRect/>
                </a:stretch>
              </p:blipFill>
              <p:spPr>
                <a:xfrm>
                  <a:off x="9415604" y="2580742"/>
                  <a:ext cx="36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72" name="Freihand 171">
                  <a:extLst>
                    <a:ext uri="{FF2B5EF4-FFF2-40B4-BE49-F238E27FC236}">
                      <a16:creationId xmlns:a16="http://schemas.microsoft.com/office/drawing/2014/main" id="{2113820E-EB71-61C8-DDE5-6B4CC0A98333}"/>
                    </a:ext>
                  </a:extLst>
                </p14:cNvPr>
                <p14:cNvContentPartPr/>
                <p14:nvPr/>
              </p14:nvContentPartPr>
              <p14:xfrm>
                <a:off x="9362324" y="2569942"/>
                <a:ext cx="136080" cy="151200"/>
              </p14:xfrm>
            </p:contentPart>
          </mc:Choice>
          <mc:Fallback>
            <p:pic>
              <p:nvPicPr>
                <p:cNvPr id="172" name="Freihand 171">
                  <a:extLst>
                    <a:ext uri="{FF2B5EF4-FFF2-40B4-BE49-F238E27FC236}">
                      <a16:creationId xmlns:a16="http://schemas.microsoft.com/office/drawing/2014/main" id="{2113820E-EB71-61C8-DDE5-6B4CC0A98333}"/>
                    </a:ext>
                  </a:extLst>
                </p:cNvPr>
                <p:cNvPicPr/>
                <p:nvPr/>
              </p:nvPicPr>
              <p:blipFill>
                <a:blip r:embed="rId530"/>
                <a:stretch>
                  <a:fillRect/>
                </a:stretch>
              </p:blipFill>
              <p:spPr>
                <a:xfrm>
                  <a:off x="9353684" y="2561302"/>
                  <a:ext cx="153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73" name="Freihand 172">
                  <a:extLst>
                    <a:ext uri="{FF2B5EF4-FFF2-40B4-BE49-F238E27FC236}">
                      <a16:creationId xmlns:a16="http://schemas.microsoft.com/office/drawing/2014/main" id="{9DA97DA5-6F17-4770-1B23-3E951FE90F52}"/>
                    </a:ext>
                  </a:extLst>
                </p14:cNvPr>
                <p14:cNvContentPartPr/>
                <p14:nvPr/>
              </p14:nvContentPartPr>
              <p14:xfrm>
                <a:off x="9500564" y="2571022"/>
                <a:ext cx="290160" cy="176040"/>
              </p14:xfrm>
            </p:contentPart>
          </mc:Choice>
          <mc:Fallback>
            <p:pic>
              <p:nvPicPr>
                <p:cNvPr id="173" name="Freihand 172">
                  <a:extLst>
                    <a:ext uri="{FF2B5EF4-FFF2-40B4-BE49-F238E27FC236}">
                      <a16:creationId xmlns:a16="http://schemas.microsoft.com/office/drawing/2014/main" id="{9DA97DA5-6F17-4770-1B23-3E951FE90F52}"/>
                    </a:ext>
                  </a:extLst>
                </p:cNvPr>
                <p:cNvPicPr/>
                <p:nvPr/>
              </p:nvPicPr>
              <p:blipFill>
                <a:blip r:embed="rId532"/>
                <a:stretch>
                  <a:fillRect/>
                </a:stretch>
              </p:blipFill>
              <p:spPr>
                <a:xfrm>
                  <a:off x="9491924" y="2562022"/>
                  <a:ext cx="3078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74" name="Freihand 173">
                  <a:extLst>
                    <a:ext uri="{FF2B5EF4-FFF2-40B4-BE49-F238E27FC236}">
                      <a16:creationId xmlns:a16="http://schemas.microsoft.com/office/drawing/2014/main" id="{9E73A2BF-A2DA-14B5-2987-0687A220DBBC}"/>
                    </a:ext>
                  </a:extLst>
                </p14:cNvPr>
                <p14:cNvContentPartPr/>
                <p14:nvPr/>
              </p14:nvContentPartPr>
              <p14:xfrm>
                <a:off x="9685244" y="2603062"/>
                <a:ext cx="48960" cy="19440"/>
              </p14:xfrm>
            </p:contentPart>
          </mc:Choice>
          <mc:Fallback>
            <p:pic>
              <p:nvPicPr>
                <p:cNvPr id="174" name="Freihand 173">
                  <a:extLst>
                    <a:ext uri="{FF2B5EF4-FFF2-40B4-BE49-F238E27FC236}">
                      <a16:creationId xmlns:a16="http://schemas.microsoft.com/office/drawing/2014/main" id="{9E73A2BF-A2DA-14B5-2987-0687A220DBBC}"/>
                    </a:ext>
                  </a:extLst>
                </p:cNvPr>
                <p:cNvPicPr/>
                <p:nvPr/>
              </p:nvPicPr>
              <p:blipFill>
                <a:blip r:embed="rId534"/>
                <a:stretch>
                  <a:fillRect/>
                </a:stretch>
              </p:blipFill>
              <p:spPr>
                <a:xfrm>
                  <a:off x="9676604" y="2594422"/>
                  <a:ext cx="666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75" name="Freihand 174">
                  <a:extLst>
                    <a:ext uri="{FF2B5EF4-FFF2-40B4-BE49-F238E27FC236}">
                      <a16:creationId xmlns:a16="http://schemas.microsoft.com/office/drawing/2014/main" id="{07DF4824-09A5-5999-BF65-6967C5C91E96}"/>
                    </a:ext>
                  </a:extLst>
                </p14:cNvPr>
                <p14:cNvContentPartPr/>
                <p14:nvPr/>
              </p14:nvContentPartPr>
              <p14:xfrm>
                <a:off x="9781004" y="2652742"/>
                <a:ext cx="128880" cy="260280"/>
              </p14:xfrm>
            </p:contentPart>
          </mc:Choice>
          <mc:Fallback>
            <p:pic>
              <p:nvPicPr>
                <p:cNvPr id="175" name="Freihand 174">
                  <a:extLst>
                    <a:ext uri="{FF2B5EF4-FFF2-40B4-BE49-F238E27FC236}">
                      <a16:creationId xmlns:a16="http://schemas.microsoft.com/office/drawing/2014/main" id="{07DF4824-09A5-5999-BF65-6967C5C91E96}"/>
                    </a:ext>
                  </a:extLst>
                </p:cNvPr>
                <p:cNvPicPr/>
                <p:nvPr/>
              </p:nvPicPr>
              <p:blipFill>
                <a:blip r:embed="rId536"/>
                <a:stretch>
                  <a:fillRect/>
                </a:stretch>
              </p:blipFill>
              <p:spPr>
                <a:xfrm>
                  <a:off x="9772004" y="2643742"/>
                  <a:ext cx="1465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76" name="Freihand 175">
                  <a:extLst>
                    <a:ext uri="{FF2B5EF4-FFF2-40B4-BE49-F238E27FC236}">
                      <a16:creationId xmlns:a16="http://schemas.microsoft.com/office/drawing/2014/main" id="{AF9E3E9C-8DFD-B25E-3DE4-906B34A39FF1}"/>
                    </a:ext>
                  </a:extLst>
                </p14:cNvPr>
                <p14:cNvContentPartPr/>
                <p14:nvPr/>
              </p14:nvContentPartPr>
              <p14:xfrm>
                <a:off x="10089164" y="2582542"/>
                <a:ext cx="299160" cy="308880"/>
              </p14:xfrm>
            </p:contentPart>
          </mc:Choice>
          <mc:Fallback>
            <p:pic>
              <p:nvPicPr>
                <p:cNvPr id="176" name="Freihand 175">
                  <a:extLst>
                    <a:ext uri="{FF2B5EF4-FFF2-40B4-BE49-F238E27FC236}">
                      <a16:creationId xmlns:a16="http://schemas.microsoft.com/office/drawing/2014/main" id="{AF9E3E9C-8DFD-B25E-3DE4-906B34A39FF1}"/>
                    </a:ext>
                  </a:extLst>
                </p:cNvPr>
                <p:cNvPicPr/>
                <p:nvPr/>
              </p:nvPicPr>
              <p:blipFill>
                <a:blip r:embed="rId538"/>
                <a:stretch>
                  <a:fillRect/>
                </a:stretch>
              </p:blipFill>
              <p:spPr>
                <a:xfrm>
                  <a:off x="10080524" y="2573542"/>
                  <a:ext cx="31680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85" name="Freihand 184">
                  <a:extLst>
                    <a:ext uri="{FF2B5EF4-FFF2-40B4-BE49-F238E27FC236}">
                      <a16:creationId xmlns:a16="http://schemas.microsoft.com/office/drawing/2014/main" id="{C564A39A-E3A9-D947-69DD-954006F740C7}"/>
                    </a:ext>
                  </a:extLst>
                </p14:cNvPr>
                <p14:cNvContentPartPr/>
                <p14:nvPr/>
              </p14:nvContentPartPr>
              <p14:xfrm>
                <a:off x="8636204" y="2872702"/>
                <a:ext cx="114120" cy="235080"/>
              </p14:xfrm>
            </p:contentPart>
          </mc:Choice>
          <mc:Fallback>
            <p:pic>
              <p:nvPicPr>
                <p:cNvPr id="185" name="Freihand 184">
                  <a:extLst>
                    <a:ext uri="{FF2B5EF4-FFF2-40B4-BE49-F238E27FC236}">
                      <a16:creationId xmlns:a16="http://schemas.microsoft.com/office/drawing/2014/main" id="{C564A39A-E3A9-D947-69DD-954006F740C7}"/>
                    </a:ext>
                  </a:extLst>
                </p:cNvPr>
                <p:cNvPicPr/>
                <p:nvPr/>
              </p:nvPicPr>
              <p:blipFill>
                <a:blip r:embed="rId540"/>
                <a:stretch>
                  <a:fillRect/>
                </a:stretch>
              </p:blipFill>
              <p:spPr>
                <a:xfrm>
                  <a:off x="8627204" y="2863702"/>
                  <a:ext cx="13176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86" name="Freihand 185">
                  <a:extLst>
                    <a:ext uri="{FF2B5EF4-FFF2-40B4-BE49-F238E27FC236}">
                      <a16:creationId xmlns:a16="http://schemas.microsoft.com/office/drawing/2014/main" id="{98835083-3AED-07BF-C83B-B6F00B9F3EAE}"/>
                    </a:ext>
                  </a:extLst>
                </p14:cNvPr>
                <p14:cNvContentPartPr/>
                <p14:nvPr/>
              </p14:nvContentPartPr>
              <p14:xfrm>
                <a:off x="8699924" y="3016342"/>
                <a:ext cx="48240" cy="54000"/>
              </p14:xfrm>
            </p:contentPart>
          </mc:Choice>
          <mc:Fallback>
            <p:pic>
              <p:nvPicPr>
                <p:cNvPr id="186" name="Freihand 185">
                  <a:extLst>
                    <a:ext uri="{FF2B5EF4-FFF2-40B4-BE49-F238E27FC236}">
                      <a16:creationId xmlns:a16="http://schemas.microsoft.com/office/drawing/2014/main" id="{98835083-3AED-07BF-C83B-B6F00B9F3EAE}"/>
                    </a:ext>
                  </a:extLst>
                </p:cNvPr>
                <p:cNvPicPr/>
                <p:nvPr/>
              </p:nvPicPr>
              <p:blipFill>
                <a:blip r:embed="rId542"/>
                <a:stretch>
                  <a:fillRect/>
                </a:stretch>
              </p:blipFill>
              <p:spPr>
                <a:xfrm>
                  <a:off x="8690924" y="3007702"/>
                  <a:ext cx="658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87" name="Freihand 186">
                  <a:extLst>
                    <a:ext uri="{FF2B5EF4-FFF2-40B4-BE49-F238E27FC236}">
                      <a16:creationId xmlns:a16="http://schemas.microsoft.com/office/drawing/2014/main" id="{176B6223-5AB4-EEF8-64D7-2E7248338639}"/>
                    </a:ext>
                  </a:extLst>
                </p14:cNvPr>
                <p14:cNvContentPartPr/>
                <p14:nvPr/>
              </p14:nvContentPartPr>
              <p14:xfrm>
                <a:off x="8775884" y="3021382"/>
                <a:ext cx="451440" cy="57600"/>
              </p14:xfrm>
            </p:contentPart>
          </mc:Choice>
          <mc:Fallback>
            <p:pic>
              <p:nvPicPr>
                <p:cNvPr id="187" name="Freihand 186">
                  <a:extLst>
                    <a:ext uri="{FF2B5EF4-FFF2-40B4-BE49-F238E27FC236}">
                      <a16:creationId xmlns:a16="http://schemas.microsoft.com/office/drawing/2014/main" id="{176B6223-5AB4-EEF8-64D7-2E7248338639}"/>
                    </a:ext>
                  </a:extLst>
                </p:cNvPr>
                <p:cNvPicPr/>
                <p:nvPr/>
              </p:nvPicPr>
              <p:blipFill>
                <a:blip r:embed="rId544"/>
                <a:stretch>
                  <a:fillRect/>
                </a:stretch>
              </p:blipFill>
              <p:spPr>
                <a:xfrm>
                  <a:off x="8766884" y="3012382"/>
                  <a:ext cx="469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88" name="Freihand 187">
                  <a:extLst>
                    <a:ext uri="{FF2B5EF4-FFF2-40B4-BE49-F238E27FC236}">
                      <a16:creationId xmlns:a16="http://schemas.microsoft.com/office/drawing/2014/main" id="{5C3C5BDE-7F28-D3A9-F829-B653529EBB5B}"/>
                    </a:ext>
                  </a:extLst>
                </p14:cNvPr>
                <p14:cNvContentPartPr/>
                <p14:nvPr/>
              </p14:nvContentPartPr>
              <p14:xfrm>
                <a:off x="9638804" y="2999782"/>
                <a:ext cx="257400" cy="107280"/>
              </p14:xfrm>
            </p:contentPart>
          </mc:Choice>
          <mc:Fallback>
            <p:pic>
              <p:nvPicPr>
                <p:cNvPr id="188" name="Freihand 187">
                  <a:extLst>
                    <a:ext uri="{FF2B5EF4-FFF2-40B4-BE49-F238E27FC236}">
                      <a16:creationId xmlns:a16="http://schemas.microsoft.com/office/drawing/2014/main" id="{5C3C5BDE-7F28-D3A9-F829-B653529EBB5B}"/>
                    </a:ext>
                  </a:extLst>
                </p:cNvPr>
                <p:cNvPicPr/>
                <p:nvPr/>
              </p:nvPicPr>
              <p:blipFill>
                <a:blip r:embed="rId546"/>
                <a:stretch>
                  <a:fillRect/>
                </a:stretch>
              </p:blipFill>
              <p:spPr>
                <a:xfrm>
                  <a:off x="9630164" y="2990782"/>
                  <a:ext cx="275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93" name="Freihand 192">
                  <a:extLst>
                    <a:ext uri="{FF2B5EF4-FFF2-40B4-BE49-F238E27FC236}">
                      <a16:creationId xmlns:a16="http://schemas.microsoft.com/office/drawing/2014/main" id="{C9775A91-0197-6D45-8A11-E9CD5CC6BB23}"/>
                    </a:ext>
                  </a:extLst>
                </p14:cNvPr>
                <p14:cNvContentPartPr/>
                <p14:nvPr/>
              </p14:nvContentPartPr>
              <p14:xfrm>
                <a:off x="10897724" y="2886742"/>
                <a:ext cx="146160" cy="182160"/>
              </p14:xfrm>
            </p:contentPart>
          </mc:Choice>
          <mc:Fallback>
            <p:pic>
              <p:nvPicPr>
                <p:cNvPr id="193" name="Freihand 192">
                  <a:extLst>
                    <a:ext uri="{FF2B5EF4-FFF2-40B4-BE49-F238E27FC236}">
                      <a16:creationId xmlns:a16="http://schemas.microsoft.com/office/drawing/2014/main" id="{C9775A91-0197-6D45-8A11-E9CD5CC6BB23}"/>
                    </a:ext>
                  </a:extLst>
                </p:cNvPr>
                <p:cNvPicPr/>
                <p:nvPr/>
              </p:nvPicPr>
              <p:blipFill>
                <a:blip r:embed="rId548"/>
                <a:stretch>
                  <a:fillRect/>
                </a:stretch>
              </p:blipFill>
              <p:spPr>
                <a:xfrm>
                  <a:off x="10888724" y="2877742"/>
                  <a:ext cx="163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94" name="Freihand 193">
                  <a:extLst>
                    <a:ext uri="{FF2B5EF4-FFF2-40B4-BE49-F238E27FC236}">
                      <a16:creationId xmlns:a16="http://schemas.microsoft.com/office/drawing/2014/main" id="{425A07E7-1F64-83A5-DB55-C66D006F36E7}"/>
                    </a:ext>
                  </a:extLst>
                </p14:cNvPr>
                <p14:cNvContentPartPr/>
                <p14:nvPr/>
              </p14:nvContentPartPr>
              <p14:xfrm>
                <a:off x="10967204" y="3027142"/>
                <a:ext cx="42120" cy="37080"/>
              </p14:xfrm>
            </p:contentPart>
          </mc:Choice>
          <mc:Fallback>
            <p:pic>
              <p:nvPicPr>
                <p:cNvPr id="194" name="Freihand 193">
                  <a:extLst>
                    <a:ext uri="{FF2B5EF4-FFF2-40B4-BE49-F238E27FC236}">
                      <a16:creationId xmlns:a16="http://schemas.microsoft.com/office/drawing/2014/main" id="{425A07E7-1F64-83A5-DB55-C66D006F36E7}"/>
                    </a:ext>
                  </a:extLst>
                </p:cNvPr>
                <p:cNvPicPr/>
                <p:nvPr/>
              </p:nvPicPr>
              <p:blipFill>
                <a:blip r:embed="rId550"/>
                <a:stretch>
                  <a:fillRect/>
                </a:stretch>
              </p:blipFill>
              <p:spPr>
                <a:xfrm>
                  <a:off x="10958204" y="3018502"/>
                  <a:ext cx="597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95" name="Freihand 194">
                  <a:extLst>
                    <a:ext uri="{FF2B5EF4-FFF2-40B4-BE49-F238E27FC236}">
                      <a16:creationId xmlns:a16="http://schemas.microsoft.com/office/drawing/2014/main" id="{10DBA773-AD64-2955-CA7B-B9858323F12C}"/>
                    </a:ext>
                  </a:extLst>
                </p14:cNvPr>
                <p14:cNvContentPartPr/>
                <p14:nvPr/>
              </p14:nvContentPartPr>
              <p14:xfrm>
                <a:off x="11223524" y="2954782"/>
                <a:ext cx="113040" cy="88200"/>
              </p14:xfrm>
            </p:contentPart>
          </mc:Choice>
          <mc:Fallback>
            <p:pic>
              <p:nvPicPr>
                <p:cNvPr id="195" name="Freihand 194">
                  <a:extLst>
                    <a:ext uri="{FF2B5EF4-FFF2-40B4-BE49-F238E27FC236}">
                      <a16:creationId xmlns:a16="http://schemas.microsoft.com/office/drawing/2014/main" id="{10DBA773-AD64-2955-CA7B-B9858323F12C}"/>
                    </a:ext>
                  </a:extLst>
                </p:cNvPr>
                <p:cNvPicPr/>
                <p:nvPr/>
              </p:nvPicPr>
              <p:blipFill>
                <a:blip r:embed="rId552"/>
                <a:stretch>
                  <a:fillRect/>
                </a:stretch>
              </p:blipFill>
              <p:spPr>
                <a:xfrm>
                  <a:off x="11214524" y="2946142"/>
                  <a:ext cx="130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96" name="Freihand 195">
                  <a:extLst>
                    <a:ext uri="{FF2B5EF4-FFF2-40B4-BE49-F238E27FC236}">
                      <a16:creationId xmlns:a16="http://schemas.microsoft.com/office/drawing/2014/main" id="{2931FBFD-96B3-2E46-536F-39B4CF1BC0AE}"/>
                    </a:ext>
                  </a:extLst>
                </p14:cNvPr>
                <p14:cNvContentPartPr/>
                <p14:nvPr/>
              </p14:nvContentPartPr>
              <p14:xfrm>
                <a:off x="11348084" y="2943622"/>
                <a:ext cx="282960" cy="90000"/>
              </p14:xfrm>
            </p:contentPart>
          </mc:Choice>
          <mc:Fallback>
            <p:pic>
              <p:nvPicPr>
                <p:cNvPr id="196" name="Freihand 195">
                  <a:extLst>
                    <a:ext uri="{FF2B5EF4-FFF2-40B4-BE49-F238E27FC236}">
                      <a16:creationId xmlns:a16="http://schemas.microsoft.com/office/drawing/2014/main" id="{2931FBFD-96B3-2E46-536F-39B4CF1BC0AE}"/>
                    </a:ext>
                  </a:extLst>
                </p:cNvPr>
                <p:cNvPicPr/>
                <p:nvPr/>
              </p:nvPicPr>
              <p:blipFill>
                <a:blip r:embed="rId554"/>
                <a:stretch>
                  <a:fillRect/>
                </a:stretch>
              </p:blipFill>
              <p:spPr>
                <a:xfrm>
                  <a:off x="11339444" y="2934622"/>
                  <a:ext cx="3006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97" name="Freihand 196">
                  <a:extLst>
                    <a:ext uri="{FF2B5EF4-FFF2-40B4-BE49-F238E27FC236}">
                      <a16:creationId xmlns:a16="http://schemas.microsoft.com/office/drawing/2014/main" id="{AAD021D1-4B8A-9F9D-D634-CC0808951571}"/>
                    </a:ext>
                  </a:extLst>
                </p14:cNvPr>
                <p14:cNvContentPartPr/>
                <p14:nvPr/>
              </p14:nvContentPartPr>
              <p14:xfrm>
                <a:off x="11660924" y="2932462"/>
                <a:ext cx="162360" cy="91440"/>
              </p14:xfrm>
            </p:contentPart>
          </mc:Choice>
          <mc:Fallback>
            <p:pic>
              <p:nvPicPr>
                <p:cNvPr id="197" name="Freihand 196">
                  <a:extLst>
                    <a:ext uri="{FF2B5EF4-FFF2-40B4-BE49-F238E27FC236}">
                      <a16:creationId xmlns:a16="http://schemas.microsoft.com/office/drawing/2014/main" id="{AAD021D1-4B8A-9F9D-D634-CC0808951571}"/>
                    </a:ext>
                  </a:extLst>
                </p:cNvPr>
                <p:cNvPicPr/>
                <p:nvPr/>
              </p:nvPicPr>
              <p:blipFill>
                <a:blip r:embed="rId556"/>
                <a:stretch>
                  <a:fillRect/>
                </a:stretch>
              </p:blipFill>
              <p:spPr>
                <a:xfrm>
                  <a:off x="11652284" y="2923462"/>
                  <a:ext cx="180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98" name="Freihand 197">
                  <a:extLst>
                    <a:ext uri="{FF2B5EF4-FFF2-40B4-BE49-F238E27FC236}">
                      <a16:creationId xmlns:a16="http://schemas.microsoft.com/office/drawing/2014/main" id="{F9D3D5B7-144E-00C2-F84B-21E72F8B513B}"/>
                    </a:ext>
                  </a:extLst>
                </p14:cNvPr>
                <p14:cNvContentPartPr/>
                <p14:nvPr/>
              </p14:nvContentPartPr>
              <p14:xfrm>
                <a:off x="11848124" y="2805022"/>
                <a:ext cx="240840" cy="219960"/>
              </p14:xfrm>
            </p:contentPart>
          </mc:Choice>
          <mc:Fallback>
            <p:pic>
              <p:nvPicPr>
                <p:cNvPr id="198" name="Freihand 197">
                  <a:extLst>
                    <a:ext uri="{FF2B5EF4-FFF2-40B4-BE49-F238E27FC236}">
                      <a16:creationId xmlns:a16="http://schemas.microsoft.com/office/drawing/2014/main" id="{F9D3D5B7-144E-00C2-F84B-21E72F8B513B}"/>
                    </a:ext>
                  </a:extLst>
                </p:cNvPr>
                <p:cNvPicPr/>
                <p:nvPr/>
              </p:nvPicPr>
              <p:blipFill>
                <a:blip r:embed="rId558"/>
                <a:stretch>
                  <a:fillRect/>
                </a:stretch>
              </p:blipFill>
              <p:spPr>
                <a:xfrm>
                  <a:off x="11839484" y="2796382"/>
                  <a:ext cx="258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284" name="Freihand 283">
                  <a:extLst>
                    <a:ext uri="{FF2B5EF4-FFF2-40B4-BE49-F238E27FC236}">
                      <a16:creationId xmlns:a16="http://schemas.microsoft.com/office/drawing/2014/main" id="{0D504B4A-8819-47B7-E881-D3362FD65228}"/>
                    </a:ext>
                  </a:extLst>
                </p14:cNvPr>
                <p14:cNvContentPartPr/>
                <p14:nvPr/>
              </p14:nvContentPartPr>
              <p14:xfrm>
                <a:off x="8037524" y="3328102"/>
                <a:ext cx="259560" cy="184320"/>
              </p14:xfrm>
            </p:contentPart>
          </mc:Choice>
          <mc:Fallback>
            <p:pic>
              <p:nvPicPr>
                <p:cNvPr id="284" name="Freihand 283">
                  <a:extLst>
                    <a:ext uri="{FF2B5EF4-FFF2-40B4-BE49-F238E27FC236}">
                      <a16:creationId xmlns:a16="http://schemas.microsoft.com/office/drawing/2014/main" id="{0D504B4A-8819-47B7-E881-D3362FD65228}"/>
                    </a:ext>
                  </a:extLst>
                </p:cNvPr>
                <p:cNvPicPr/>
                <p:nvPr/>
              </p:nvPicPr>
              <p:blipFill>
                <a:blip r:embed="rId560"/>
                <a:stretch>
                  <a:fillRect/>
                </a:stretch>
              </p:blipFill>
              <p:spPr>
                <a:xfrm>
                  <a:off x="8028524" y="3319102"/>
                  <a:ext cx="2772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285" name="Freihand 284">
                  <a:extLst>
                    <a:ext uri="{FF2B5EF4-FFF2-40B4-BE49-F238E27FC236}">
                      <a16:creationId xmlns:a16="http://schemas.microsoft.com/office/drawing/2014/main" id="{2688ACBD-5501-2721-2472-613AF4365061}"/>
                    </a:ext>
                  </a:extLst>
                </p14:cNvPr>
                <p14:cNvContentPartPr/>
                <p14:nvPr/>
              </p14:nvContentPartPr>
              <p14:xfrm>
                <a:off x="8305724" y="3402622"/>
                <a:ext cx="130680" cy="93960"/>
              </p14:xfrm>
            </p:contentPart>
          </mc:Choice>
          <mc:Fallback>
            <p:pic>
              <p:nvPicPr>
                <p:cNvPr id="285" name="Freihand 284">
                  <a:extLst>
                    <a:ext uri="{FF2B5EF4-FFF2-40B4-BE49-F238E27FC236}">
                      <a16:creationId xmlns:a16="http://schemas.microsoft.com/office/drawing/2014/main" id="{2688ACBD-5501-2721-2472-613AF4365061}"/>
                    </a:ext>
                  </a:extLst>
                </p:cNvPr>
                <p:cNvPicPr/>
                <p:nvPr/>
              </p:nvPicPr>
              <p:blipFill>
                <a:blip r:embed="rId562"/>
                <a:stretch>
                  <a:fillRect/>
                </a:stretch>
              </p:blipFill>
              <p:spPr>
                <a:xfrm>
                  <a:off x="8296724" y="3393622"/>
                  <a:ext cx="148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286" name="Freihand 285">
                  <a:extLst>
                    <a:ext uri="{FF2B5EF4-FFF2-40B4-BE49-F238E27FC236}">
                      <a16:creationId xmlns:a16="http://schemas.microsoft.com/office/drawing/2014/main" id="{000F9877-A40E-2BCD-4C61-C6558E5E845C}"/>
                    </a:ext>
                  </a:extLst>
                </p14:cNvPr>
                <p14:cNvContentPartPr/>
                <p14:nvPr/>
              </p14:nvContentPartPr>
              <p14:xfrm>
                <a:off x="8450804" y="3317302"/>
                <a:ext cx="82080" cy="148680"/>
              </p14:xfrm>
            </p:contentPart>
          </mc:Choice>
          <mc:Fallback>
            <p:pic>
              <p:nvPicPr>
                <p:cNvPr id="286" name="Freihand 285">
                  <a:extLst>
                    <a:ext uri="{FF2B5EF4-FFF2-40B4-BE49-F238E27FC236}">
                      <a16:creationId xmlns:a16="http://schemas.microsoft.com/office/drawing/2014/main" id="{000F9877-A40E-2BCD-4C61-C6558E5E845C}"/>
                    </a:ext>
                  </a:extLst>
                </p:cNvPr>
                <p:cNvPicPr/>
                <p:nvPr/>
              </p:nvPicPr>
              <p:blipFill>
                <a:blip r:embed="rId564"/>
                <a:stretch>
                  <a:fillRect/>
                </a:stretch>
              </p:blipFill>
              <p:spPr>
                <a:xfrm>
                  <a:off x="8442164" y="3308662"/>
                  <a:ext cx="99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287" name="Freihand 286">
                  <a:extLst>
                    <a:ext uri="{FF2B5EF4-FFF2-40B4-BE49-F238E27FC236}">
                      <a16:creationId xmlns:a16="http://schemas.microsoft.com/office/drawing/2014/main" id="{F166BC13-B085-9D56-F56C-EC17F3043B2B}"/>
                    </a:ext>
                  </a:extLst>
                </p14:cNvPr>
                <p14:cNvContentPartPr/>
                <p14:nvPr/>
              </p14:nvContentPartPr>
              <p14:xfrm>
                <a:off x="8591564" y="3275542"/>
                <a:ext cx="23400" cy="194400"/>
              </p14:xfrm>
            </p:contentPart>
          </mc:Choice>
          <mc:Fallback>
            <p:pic>
              <p:nvPicPr>
                <p:cNvPr id="287" name="Freihand 286">
                  <a:extLst>
                    <a:ext uri="{FF2B5EF4-FFF2-40B4-BE49-F238E27FC236}">
                      <a16:creationId xmlns:a16="http://schemas.microsoft.com/office/drawing/2014/main" id="{F166BC13-B085-9D56-F56C-EC17F3043B2B}"/>
                    </a:ext>
                  </a:extLst>
                </p:cNvPr>
                <p:cNvPicPr/>
                <p:nvPr/>
              </p:nvPicPr>
              <p:blipFill>
                <a:blip r:embed="rId566"/>
                <a:stretch>
                  <a:fillRect/>
                </a:stretch>
              </p:blipFill>
              <p:spPr>
                <a:xfrm>
                  <a:off x="8582564" y="3266542"/>
                  <a:ext cx="41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289" name="Freihand 288">
                  <a:extLst>
                    <a:ext uri="{FF2B5EF4-FFF2-40B4-BE49-F238E27FC236}">
                      <a16:creationId xmlns:a16="http://schemas.microsoft.com/office/drawing/2014/main" id="{6FCB953A-793B-07D1-E36B-AA4CCACDD9EF}"/>
                    </a:ext>
                  </a:extLst>
                </p14:cNvPr>
                <p14:cNvContentPartPr/>
                <p14:nvPr/>
              </p14:nvContentPartPr>
              <p14:xfrm>
                <a:off x="8670764" y="3349702"/>
                <a:ext cx="98640" cy="111240"/>
              </p14:xfrm>
            </p:contentPart>
          </mc:Choice>
          <mc:Fallback>
            <p:pic>
              <p:nvPicPr>
                <p:cNvPr id="289" name="Freihand 288">
                  <a:extLst>
                    <a:ext uri="{FF2B5EF4-FFF2-40B4-BE49-F238E27FC236}">
                      <a16:creationId xmlns:a16="http://schemas.microsoft.com/office/drawing/2014/main" id="{6FCB953A-793B-07D1-E36B-AA4CCACDD9EF}"/>
                    </a:ext>
                  </a:extLst>
                </p:cNvPr>
                <p:cNvPicPr/>
                <p:nvPr/>
              </p:nvPicPr>
              <p:blipFill>
                <a:blip r:embed="rId568"/>
                <a:stretch>
                  <a:fillRect/>
                </a:stretch>
              </p:blipFill>
              <p:spPr>
                <a:xfrm>
                  <a:off x="8661764" y="3340702"/>
                  <a:ext cx="116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290" name="Freihand 289">
                  <a:extLst>
                    <a:ext uri="{FF2B5EF4-FFF2-40B4-BE49-F238E27FC236}">
                      <a16:creationId xmlns:a16="http://schemas.microsoft.com/office/drawing/2014/main" id="{95487164-2372-61EC-9536-E0A751006615}"/>
                    </a:ext>
                  </a:extLst>
                </p14:cNvPr>
                <p14:cNvContentPartPr/>
                <p14:nvPr/>
              </p14:nvContentPartPr>
              <p14:xfrm>
                <a:off x="8312204" y="3255742"/>
                <a:ext cx="76680" cy="15480"/>
              </p14:xfrm>
            </p:contentPart>
          </mc:Choice>
          <mc:Fallback>
            <p:pic>
              <p:nvPicPr>
                <p:cNvPr id="290" name="Freihand 289">
                  <a:extLst>
                    <a:ext uri="{FF2B5EF4-FFF2-40B4-BE49-F238E27FC236}">
                      <a16:creationId xmlns:a16="http://schemas.microsoft.com/office/drawing/2014/main" id="{95487164-2372-61EC-9536-E0A751006615}"/>
                    </a:ext>
                  </a:extLst>
                </p:cNvPr>
                <p:cNvPicPr/>
                <p:nvPr/>
              </p:nvPicPr>
              <p:blipFill>
                <a:blip r:embed="rId570"/>
                <a:stretch>
                  <a:fillRect/>
                </a:stretch>
              </p:blipFill>
              <p:spPr>
                <a:xfrm>
                  <a:off x="8303564" y="3247102"/>
                  <a:ext cx="94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291" name="Freihand 290">
                  <a:extLst>
                    <a:ext uri="{FF2B5EF4-FFF2-40B4-BE49-F238E27FC236}">
                      <a16:creationId xmlns:a16="http://schemas.microsoft.com/office/drawing/2014/main" id="{14F74156-9C5B-B17A-EA26-CEC3E205494D}"/>
                    </a:ext>
                  </a:extLst>
                </p14:cNvPr>
                <p14:cNvContentPartPr/>
                <p14:nvPr/>
              </p14:nvContentPartPr>
              <p14:xfrm>
                <a:off x="8954444" y="3336022"/>
                <a:ext cx="128880" cy="140400"/>
              </p14:xfrm>
            </p:contentPart>
          </mc:Choice>
          <mc:Fallback>
            <p:pic>
              <p:nvPicPr>
                <p:cNvPr id="291" name="Freihand 290">
                  <a:extLst>
                    <a:ext uri="{FF2B5EF4-FFF2-40B4-BE49-F238E27FC236}">
                      <a16:creationId xmlns:a16="http://schemas.microsoft.com/office/drawing/2014/main" id="{14F74156-9C5B-B17A-EA26-CEC3E205494D}"/>
                    </a:ext>
                  </a:extLst>
                </p:cNvPr>
                <p:cNvPicPr/>
                <p:nvPr/>
              </p:nvPicPr>
              <p:blipFill>
                <a:blip r:embed="rId572"/>
                <a:stretch>
                  <a:fillRect/>
                </a:stretch>
              </p:blipFill>
              <p:spPr>
                <a:xfrm>
                  <a:off x="8945804" y="3327382"/>
                  <a:ext cx="146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292" name="Freihand 291">
                  <a:extLst>
                    <a:ext uri="{FF2B5EF4-FFF2-40B4-BE49-F238E27FC236}">
                      <a16:creationId xmlns:a16="http://schemas.microsoft.com/office/drawing/2014/main" id="{4C04C9F3-16D4-FCEB-8DFC-3ACE2E253DB7}"/>
                    </a:ext>
                  </a:extLst>
                </p14:cNvPr>
                <p14:cNvContentPartPr/>
                <p14:nvPr/>
              </p14:nvContentPartPr>
              <p14:xfrm>
                <a:off x="8943284" y="3398302"/>
                <a:ext cx="239400" cy="44640"/>
              </p14:xfrm>
            </p:contentPart>
          </mc:Choice>
          <mc:Fallback>
            <p:pic>
              <p:nvPicPr>
                <p:cNvPr id="292" name="Freihand 291">
                  <a:extLst>
                    <a:ext uri="{FF2B5EF4-FFF2-40B4-BE49-F238E27FC236}">
                      <a16:creationId xmlns:a16="http://schemas.microsoft.com/office/drawing/2014/main" id="{4C04C9F3-16D4-FCEB-8DFC-3ACE2E253DB7}"/>
                    </a:ext>
                  </a:extLst>
                </p:cNvPr>
                <p:cNvPicPr/>
                <p:nvPr/>
              </p:nvPicPr>
              <p:blipFill>
                <a:blip r:embed="rId574"/>
                <a:stretch>
                  <a:fillRect/>
                </a:stretch>
              </p:blipFill>
              <p:spPr>
                <a:xfrm>
                  <a:off x="8934644" y="3389302"/>
                  <a:ext cx="2570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293" name="Freihand 292">
                  <a:extLst>
                    <a:ext uri="{FF2B5EF4-FFF2-40B4-BE49-F238E27FC236}">
                      <a16:creationId xmlns:a16="http://schemas.microsoft.com/office/drawing/2014/main" id="{F4900296-15E2-BEF5-FB87-55531628DD5A}"/>
                    </a:ext>
                  </a:extLst>
                </p14:cNvPr>
                <p14:cNvContentPartPr/>
                <p14:nvPr/>
              </p14:nvContentPartPr>
              <p14:xfrm>
                <a:off x="9331004" y="3325582"/>
                <a:ext cx="12600" cy="129960"/>
              </p14:xfrm>
            </p:contentPart>
          </mc:Choice>
          <mc:Fallback>
            <p:pic>
              <p:nvPicPr>
                <p:cNvPr id="293" name="Freihand 292">
                  <a:extLst>
                    <a:ext uri="{FF2B5EF4-FFF2-40B4-BE49-F238E27FC236}">
                      <a16:creationId xmlns:a16="http://schemas.microsoft.com/office/drawing/2014/main" id="{F4900296-15E2-BEF5-FB87-55531628DD5A}"/>
                    </a:ext>
                  </a:extLst>
                </p:cNvPr>
                <p:cNvPicPr/>
                <p:nvPr/>
              </p:nvPicPr>
              <p:blipFill>
                <a:blip r:embed="rId576"/>
                <a:stretch>
                  <a:fillRect/>
                </a:stretch>
              </p:blipFill>
              <p:spPr>
                <a:xfrm>
                  <a:off x="9322004" y="3316582"/>
                  <a:ext cx="302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294" name="Freihand 293">
                  <a:extLst>
                    <a:ext uri="{FF2B5EF4-FFF2-40B4-BE49-F238E27FC236}">
                      <a16:creationId xmlns:a16="http://schemas.microsoft.com/office/drawing/2014/main" id="{0C85E303-3A5A-8BFD-A1B4-81F6443BA2C2}"/>
                    </a:ext>
                  </a:extLst>
                </p14:cNvPr>
                <p14:cNvContentPartPr/>
                <p14:nvPr/>
              </p14:nvContentPartPr>
              <p14:xfrm>
                <a:off x="9244604" y="3259342"/>
                <a:ext cx="212040" cy="249120"/>
              </p14:xfrm>
            </p:contentPart>
          </mc:Choice>
          <mc:Fallback>
            <p:pic>
              <p:nvPicPr>
                <p:cNvPr id="294" name="Freihand 293">
                  <a:extLst>
                    <a:ext uri="{FF2B5EF4-FFF2-40B4-BE49-F238E27FC236}">
                      <a16:creationId xmlns:a16="http://schemas.microsoft.com/office/drawing/2014/main" id="{0C85E303-3A5A-8BFD-A1B4-81F6443BA2C2}"/>
                    </a:ext>
                  </a:extLst>
                </p:cNvPr>
                <p:cNvPicPr/>
                <p:nvPr/>
              </p:nvPicPr>
              <p:blipFill>
                <a:blip r:embed="rId578"/>
                <a:stretch>
                  <a:fillRect/>
                </a:stretch>
              </p:blipFill>
              <p:spPr>
                <a:xfrm>
                  <a:off x="9235964" y="3250702"/>
                  <a:ext cx="2296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296" name="Freihand 295">
                  <a:extLst>
                    <a:ext uri="{FF2B5EF4-FFF2-40B4-BE49-F238E27FC236}">
                      <a16:creationId xmlns:a16="http://schemas.microsoft.com/office/drawing/2014/main" id="{ED8F6169-4410-FF0F-06D2-C077A8FB4E35}"/>
                    </a:ext>
                  </a:extLst>
                </p14:cNvPr>
                <p14:cNvContentPartPr/>
                <p14:nvPr/>
              </p14:nvContentPartPr>
              <p14:xfrm>
                <a:off x="9585884" y="3499462"/>
                <a:ext cx="41400" cy="40680"/>
              </p14:xfrm>
            </p:contentPart>
          </mc:Choice>
          <mc:Fallback>
            <p:pic>
              <p:nvPicPr>
                <p:cNvPr id="296" name="Freihand 295">
                  <a:extLst>
                    <a:ext uri="{FF2B5EF4-FFF2-40B4-BE49-F238E27FC236}">
                      <a16:creationId xmlns:a16="http://schemas.microsoft.com/office/drawing/2014/main" id="{ED8F6169-4410-FF0F-06D2-C077A8FB4E35}"/>
                    </a:ext>
                  </a:extLst>
                </p:cNvPr>
                <p:cNvPicPr/>
                <p:nvPr/>
              </p:nvPicPr>
              <p:blipFill>
                <a:blip r:embed="rId580"/>
                <a:stretch>
                  <a:fillRect/>
                </a:stretch>
              </p:blipFill>
              <p:spPr>
                <a:xfrm>
                  <a:off x="9576884" y="3490462"/>
                  <a:ext cx="59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297" name="Freihand 296">
                  <a:extLst>
                    <a:ext uri="{FF2B5EF4-FFF2-40B4-BE49-F238E27FC236}">
                      <a16:creationId xmlns:a16="http://schemas.microsoft.com/office/drawing/2014/main" id="{DA0DC903-973D-5443-F9B1-D3C84F896C72}"/>
                    </a:ext>
                  </a:extLst>
                </p14:cNvPr>
                <p14:cNvContentPartPr/>
                <p14:nvPr/>
              </p14:nvContentPartPr>
              <p14:xfrm>
                <a:off x="9854804" y="3323062"/>
                <a:ext cx="159120" cy="212760"/>
              </p14:xfrm>
            </p:contentPart>
          </mc:Choice>
          <mc:Fallback>
            <p:pic>
              <p:nvPicPr>
                <p:cNvPr id="297" name="Freihand 296">
                  <a:extLst>
                    <a:ext uri="{FF2B5EF4-FFF2-40B4-BE49-F238E27FC236}">
                      <a16:creationId xmlns:a16="http://schemas.microsoft.com/office/drawing/2014/main" id="{DA0DC903-973D-5443-F9B1-D3C84F896C72}"/>
                    </a:ext>
                  </a:extLst>
                </p:cNvPr>
                <p:cNvPicPr/>
                <p:nvPr/>
              </p:nvPicPr>
              <p:blipFill>
                <a:blip r:embed="rId582"/>
                <a:stretch>
                  <a:fillRect/>
                </a:stretch>
              </p:blipFill>
              <p:spPr>
                <a:xfrm>
                  <a:off x="9846164" y="3314062"/>
                  <a:ext cx="1767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298" name="Freihand 297">
                  <a:extLst>
                    <a:ext uri="{FF2B5EF4-FFF2-40B4-BE49-F238E27FC236}">
                      <a16:creationId xmlns:a16="http://schemas.microsoft.com/office/drawing/2014/main" id="{B3F5D10C-B868-3AB6-0F47-1BB3446E33A8}"/>
                    </a:ext>
                  </a:extLst>
                </p14:cNvPr>
                <p14:cNvContentPartPr/>
                <p14:nvPr/>
              </p14:nvContentPartPr>
              <p14:xfrm>
                <a:off x="10227404" y="3319822"/>
                <a:ext cx="15840" cy="184320"/>
              </p14:xfrm>
            </p:contentPart>
          </mc:Choice>
          <mc:Fallback>
            <p:pic>
              <p:nvPicPr>
                <p:cNvPr id="298" name="Freihand 297">
                  <a:extLst>
                    <a:ext uri="{FF2B5EF4-FFF2-40B4-BE49-F238E27FC236}">
                      <a16:creationId xmlns:a16="http://schemas.microsoft.com/office/drawing/2014/main" id="{B3F5D10C-B868-3AB6-0F47-1BB3446E33A8}"/>
                    </a:ext>
                  </a:extLst>
                </p:cNvPr>
                <p:cNvPicPr/>
                <p:nvPr/>
              </p:nvPicPr>
              <p:blipFill>
                <a:blip r:embed="rId584"/>
                <a:stretch>
                  <a:fillRect/>
                </a:stretch>
              </p:blipFill>
              <p:spPr>
                <a:xfrm>
                  <a:off x="10218404" y="3310822"/>
                  <a:ext cx="33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299" name="Freihand 298">
                  <a:extLst>
                    <a:ext uri="{FF2B5EF4-FFF2-40B4-BE49-F238E27FC236}">
                      <a16:creationId xmlns:a16="http://schemas.microsoft.com/office/drawing/2014/main" id="{DE0F7220-66A2-593F-074A-890CE003F465}"/>
                    </a:ext>
                  </a:extLst>
                </p14:cNvPr>
                <p14:cNvContentPartPr/>
                <p14:nvPr/>
              </p14:nvContentPartPr>
              <p14:xfrm>
                <a:off x="10113644" y="3295342"/>
                <a:ext cx="194400" cy="138240"/>
              </p14:xfrm>
            </p:contentPart>
          </mc:Choice>
          <mc:Fallback>
            <p:pic>
              <p:nvPicPr>
                <p:cNvPr id="299" name="Freihand 298">
                  <a:extLst>
                    <a:ext uri="{FF2B5EF4-FFF2-40B4-BE49-F238E27FC236}">
                      <a16:creationId xmlns:a16="http://schemas.microsoft.com/office/drawing/2014/main" id="{DE0F7220-66A2-593F-074A-890CE003F465}"/>
                    </a:ext>
                  </a:extLst>
                </p:cNvPr>
                <p:cNvPicPr/>
                <p:nvPr/>
              </p:nvPicPr>
              <p:blipFill>
                <a:blip r:embed="rId586"/>
                <a:stretch>
                  <a:fillRect/>
                </a:stretch>
              </p:blipFill>
              <p:spPr>
                <a:xfrm>
                  <a:off x="10104644" y="3286702"/>
                  <a:ext cx="212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00" name="Freihand 299">
                  <a:extLst>
                    <a:ext uri="{FF2B5EF4-FFF2-40B4-BE49-F238E27FC236}">
                      <a16:creationId xmlns:a16="http://schemas.microsoft.com/office/drawing/2014/main" id="{377616B9-425A-6555-2E0E-87CB58CE1DEF}"/>
                    </a:ext>
                  </a:extLst>
                </p14:cNvPr>
                <p14:cNvContentPartPr/>
                <p14:nvPr/>
              </p14:nvContentPartPr>
              <p14:xfrm>
                <a:off x="10430444" y="3372742"/>
                <a:ext cx="288360" cy="111240"/>
              </p14:xfrm>
            </p:contentPart>
          </mc:Choice>
          <mc:Fallback>
            <p:pic>
              <p:nvPicPr>
                <p:cNvPr id="300" name="Freihand 299">
                  <a:extLst>
                    <a:ext uri="{FF2B5EF4-FFF2-40B4-BE49-F238E27FC236}">
                      <a16:creationId xmlns:a16="http://schemas.microsoft.com/office/drawing/2014/main" id="{377616B9-425A-6555-2E0E-87CB58CE1DEF}"/>
                    </a:ext>
                  </a:extLst>
                </p:cNvPr>
                <p:cNvPicPr/>
                <p:nvPr/>
              </p:nvPicPr>
              <p:blipFill>
                <a:blip r:embed="rId588"/>
                <a:stretch>
                  <a:fillRect/>
                </a:stretch>
              </p:blipFill>
              <p:spPr>
                <a:xfrm>
                  <a:off x="10421444" y="3364102"/>
                  <a:ext cx="306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01" name="Freihand 300">
                  <a:extLst>
                    <a:ext uri="{FF2B5EF4-FFF2-40B4-BE49-F238E27FC236}">
                      <a16:creationId xmlns:a16="http://schemas.microsoft.com/office/drawing/2014/main" id="{05D5EF49-2D7E-3D9E-8AA8-FC5B47534B72}"/>
                    </a:ext>
                  </a:extLst>
                </p14:cNvPr>
                <p14:cNvContentPartPr/>
                <p14:nvPr/>
              </p14:nvContentPartPr>
              <p14:xfrm>
                <a:off x="10778204" y="3260062"/>
                <a:ext cx="109080" cy="227160"/>
              </p14:xfrm>
            </p:contentPart>
          </mc:Choice>
          <mc:Fallback>
            <p:pic>
              <p:nvPicPr>
                <p:cNvPr id="301" name="Freihand 300">
                  <a:extLst>
                    <a:ext uri="{FF2B5EF4-FFF2-40B4-BE49-F238E27FC236}">
                      <a16:creationId xmlns:a16="http://schemas.microsoft.com/office/drawing/2014/main" id="{05D5EF49-2D7E-3D9E-8AA8-FC5B47534B72}"/>
                    </a:ext>
                  </a:extLst>
                </p:cNvPr>
                <p:cNvPicPr/>
                <p:nvPr/>
              </p:nvPicPr>
              <p:blipFill>
                <a:blip r:embed="rId590"/>
                <a:stretch>
                  <a:fillRect/>
                </a:stretch>
              </p:blipFill>
              <p:spPr>
                <a:xfrm>
                  <a:off x="10769564" y="3251062"/>
                  <a:ext cx="1267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02" name="Freihand 301">
                  <a:extLst>
                    <a:ext uri="{FF2B5EF4-FFF2-40B4-BE49-F238E27FC236}">
                      <a16:creationId xmlns:a16="http://schemas.microsoft.com/office/drawing/2014/main" id="{FE45F853-AF20-E0EB-FEFD-FC17C359BE05}"/>
                    </a:ext>
                  </a:extLst>
                </p14:cNvPr>
                <p14:cNvContentPartPr/>
                <p14:nvPr/>
              </p14:nvContentPartPr>
              <p14:xfrm>
                <a:off x="10901684" y="3360862"/>
                <a:ext cx="109080" cy="126360"/>
              </p14:xfrm>
            </p:contentPart>
          </mc:Choice>
          <mc:Fallback>
            <p:pic>
              <p:nvPicPr>
                <p:cNvPr id="302" name="Freihand 301">
                  <a:extLst>
                    <a:ext uri="{FF2B5EF4-FFF2-40B4-BE49-F238E27FC236}">
                      <a16:creationId xmlns:a16="http://schemas.microsoft.com/office/drawing/2014/main" id="{FE45F853-AF20-E0EB-FEFD-FC17C359BE05}"/>
                    </a:ext>
                  </a:extLst>
                </p:cNvPr>
                <p:cNvPicPr/>
                <p:nvPr/>
              </p:nvPicPr>
              <p:blipFill>
                <a:blip r:embed="rId592"/>
                <a:stretch>
                  <a:fillRect/>
                </a:stretch>
              </p:blipFill>
              <p:spPr>
                <a:xfrm>
                  <a:off x="10892684" y="3351862"/>
                  <a:ext cx="1267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03" name="Freihand 302">
                  <a:extLst>
                    <a:ext uri="{FF2B5EF4-FFF2-40B4-BE49-F238E27FC236}">
                      <a16:creationId xmlns:a16="http://schemas.microsoft.com/office/drawing/2014/main" id="{334EEE9C-D65C-16EC-23CE-B063FA513BF9}"/>
                    </a:ext>
                  </a:extLst>
                </p14:cNvPr>
                <p14:cNvContentPartPr/>
                <p14:nvPr/>
              </p14:nvContentPartPr>
              <p14:xfrm>
                <a:off x="11011124" y="3364462"/>
                <a:ext cx="130680" cy="236160"/>
              </p14:xfrm>
            </p:contentPart>
          </mc:Choice>
          <mc:Fallback>
            <p:pic>
              <p:nvPicPr>
                <p:cNvPr id="303" name="Freihand 302">
                  <a:extLst>
                    <a:ext uri="{FF2B5EF4-FFF2-40B4-BE49-F238E27FC236}">
                      <a16:creationId xmlns:a16="http://schemas.microsoft.com/office/drawing/2014/main" id="{334EEE9C-D65C-16EC-23CE-B063FA513BF9}"/>
                    </a:ext>
                  </a:extLst>
                </p:cNvPr>
                <p:cNvPicPr/>
                <p:nvPr/>
              </p:nvPicPr>
              <p:blipFill>
                <a:blip r:embed="rId594"/>
                <a:stretch>
                  <a:fillRect/>
                </a:stretch>
              </p:blipFill>
              <p:spPr>
                <a:xfrm>
                  <a:off x="11002484" y="3355822"/>
                  <a:ext cx="1483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04" name="Freihand 303">
                  <a:extLst>
                    <a:ext uri="{FF2B5EF4-FFF2-40B4-BE49-F238E27FC236}">
                      <a16:creationId xmlns:a16="http://schemas.microsoft.com/office/drawing/2014/main" id="{8832C167-0905-1847-5CE4-E661943EB108}"/>
                    </a:ext>
                  </a:extLst>
                </p14:cNvPr>
                <p14:cNvContentPartPr/>
                <p14:nvPr/>
              </p14:nvContentPartPr>
              <p14:xfrm>
                <a:off x="11196164" y="3366622"/>
                <a:ext cx="166680" cy="115200"/>
              </p14:xfrm>
            </p:contentPart>
          </mc:Choice>
          <mc:Fallback>
            <p:pic>
              <p:nvPicPr>
                <p:cNvPr id="304" name="Freihand 303">
                  <a:extLst>
                    <a:ext uri="{FF2B5EF4-FFF2-40B4-BE49-F238E27FC236}">
                      <a16:creationId xmlns:a16="http://schemas.microsoft.com/office/drawing/2014/main" id="{8832C167-0905-1847-5CE4-E661943EB108}"/>
                    </a:ext>
                  </a:extLst>
                </p:cNvPr>
                <p:cNvPicPr/>
                <p:nvPr/>
              </p:nvPicPr>
              <p:blipFill>
                <a:blip r:embed="rId596"/>
                <a:stretch>
                  <a:fillRect/>
                </a:stretch>
              </p:blipFill>
              <p:spPr>
                <a:xfrm>
                  <a:off x="11187164" y="3357982"/>
                  <a:ext cx="1843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05" name="Freihand 304">
                  <a:extLst>
                    <a:ext uri="{FF2B5EF4-FFF2-40B4-BE49-F238E27FC236}">
                      <a16:creationId xmlns:a16="http://schemas.microsoft.com/office/drawing/2014/main" id="{ACC9CECE-4C0A-2D08-A093-BC9A3C4D71A2}"/>
                    </a:ext>
                  </a:extLst>
                </p14:cNvPr>
                <p14:cNvContentPartPr/>
                <p14:nvPr/>
              </p14:nvContentPartPr>
              <p14:xfrm>
                <a:off x="11356004" y="3282742"/>
                <a:ext cx="23400" cy="28800"/>
              </p14:xfrm>
            </p:contentPart>
          </mc:Choice>
          <mc:Fallback>
            <p:pic>
              <p:nvPicPr>
                <p:cNvPr id="305" name="Freihand 304">
                  <a:extLst>
                    <a:ext uri="{FF2B5EF4-FFF2-40B4-BE49-F238E27FC236}">
                      <a16:creationId xmlns:a16="http://schemas.microsoft.com/office/drawing/2014/main" id="{ACC9CECE-4C0A-2D08-A093-BC9A3C4D71A2}"/>
                    </a:ext>
                  </a:extLst>
                </p:cNvPr>
                <p:cNvPicPr/>
                <p:nvPr/>
              </p:nvPicPr>
              <p:blipFill>
                <a:blip r:embed="rId598"/>
                <a:stretch>
                  <a:fillRect/>
                </a:stretch>
              </p:blipFill>
              <p:spPr>
                <a:xfrm>
                  <a:off x="11347364" y="3273742"/>
                  <a:ext cx="41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06" name="Freihand 305">
                  <a:extLst>
                    <a:ext uri="{FF2B5EF4-FFF2-40B4-BE49-F238E27FC236}">
                      <a16:creationId xmlns:a16="http://schemas.microsoft.com/office/drawing/2014/main" id="{D218E030-4398-3D76-A40B-19C698CE9CB6}"/>
                    </a:ext>
                  </a:extLst>
                </p14:cNvPr>
                <p14:cNvContentPartPr/>
                <p14:nvPr/>
              </p14:nvContentPartPr>
              <p14:xfrm>
                <a:off x="11381204" y="3257182"/>
                <a:ext cx="160920" cy="223560"/>
              </p14:xfrm>
            </p:contentPart>
          </mc:Choice>
          <mc:Fallback>
            <p:pic>
              <p:nvPicPr>
                <p:cNvPr id="306" name="Freihand 305">
                  <a:extLst>
                    <a:ext uri="{FF2B5EF4-FFF2-40B4-BE49-F238E27FC236}">
                      <a16:creationId xmlns:a16="http://schemas.microsoft.com/office/drawing/2014/main" id="{D218E030-4398-3D76-A40B-19C698CE9CB6}"/>
                    </a:ext>
                  </a:extLst>
                </p:cNvPr>
                <p:cNvPicPr/>
                <p:nvPr/>
              </p:nvPicPr>
              <p:blipFill>
                <a:blip r:embed="rId600"/>
                <a:stretch>
                  <a:fillRect/>
                </a:stretch>
              </p:blipFill>
              <p:spPr>
                <a:xfrm>
                  <a:off x="11372564" y="3248542"/>
                  <a:ext cx="1785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07" name="Freihand 306">
                  <a:extLst>
                    <a:ext uri="{FF2B5EF4-FFF2-40B4-BE49-F238E27FC236}">
                      <a16:creationId xmlns:a16="http://schemas.microsoft.com/office/drawing/2014/main" id="{44ABFEAA-8300-1E80-C2E9-B01D6763F9AC}"/>
                    </a:ext>
                  </a:extLst>
                </p14:cNvPr>
                <p14:cNvContentPartPr/>
                <p14:nvPr/>
              </p14:nvContentPartPr>
              <p14:xfrm>
                <a:off x="11582444" y="3247102"/>
                <a:ext cx="131040" cy="224280"/>
              </p14:xfrm>
            </p:contentPart>
          </mc:Choice>
          <mc:Fallback>
            <p:pic>
              <p:nvPicPr>
                <p:cNvPr id="307" name="Freihand 306">
                  <a:extLst>
                    <a:ext uri="{FF2B5EF4-FFF2-40B4-BE49-F238E27FC236}">
                      <a16:creationId xmlns:a16="http://schemas.microsoft.com/office/drawing/2014/main" id="{44ABFEAA-8300-1E80-C2E9-B01D6763F9AC}"/>
                    </a:ext>
                  </a:extLst>
                </p:cNvPr>
                <p:cNvPicPr/>
                <p:nvPr/>
              </p:nvPicPr>
              <p:blipFill>
                <a:blip r:embed="rId602"/>
                <a:stretch>
                  <a:fillRect/>
                </a:stretch>
              </p:blipFill>
              <p:spPr>
                <a:xfrm>
                  <a:off x="11573804" y="3238102"/>
                  <a:ext cx="1486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6" name="Freihand 375">
                  <a:extLst>
                    <a:ext uri="{FF2B5EF4-FFF2-40B4-BE49-F238E27FC236}">
                      <a16:creationId xmlns:a16="http://schemas.microsoft.com/office/drawing/2014/main" id="{84564570-E642-3287-939F-10C64DD59847}"/>
                    </a:ext>
                  </a:extLst>
                </p14:cNvPr>
                <p14:cNvContentPartPr/>
                <p14:nvPr/>
              </p14:nvContentPartPr>
              <p14:xfrm>
                <a:off x="10348004" y="3127942"/>
                <a:ext cx="14400" cy="54000"/>
              </p14:xfrm>
            </p:contentPart>
          </mc:Choice>
          <mc:Fallback>
            <p:pic>
              <p:nvPicPr>
                <p:cNvPr id="376" name="Freihand 375">
                  <a:extLst>
                    <a:ext uri="{FF2B5EF4-FFF2-40B4-BE49-F238E27FC236}">
                      <a16:creationId xmlns:a16="http://schemas.microsoft.com/office/drawing/2014/main" id="{84564570-E642-3287-939F-10C64DD59847}"/>
                    </a:ext>
                  </a:extLst>
                </p:cNvPr>
                <p:cNvPicPr/>
                <p:nvPr/>
              </p:nvPicPr>
              <p:blipFill>
                <a:blip r:embed="rId604"/>
                <a:stretch>
                  <a:fillRect/>
                </a:stretch>
              </p:blipFill>
              <p:spPr>
                <a:xfrm>
                  <a:off x="10339004" y="3118942"/>
                  <a:ext cx="320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77" name="Freihand 376">
                  <a:extLst>
                    <a:ext uri="{FF2B5EF4-FFF2-40B4-BE49-F238E27FC236}">
                      <a16:creationId xmlns:a16="http://schemas.microsoft.com/office/drawing/2014/main" id="{1540EF32-5F21-6490-B7EA-7F7E7940E5E2}"/>
                    </a:ext>
                  </a:extLst>
                </p14:cNvPr>
                <p14:cNvContentPartPr/>
                <p14:nvPr/>
              </p14:nvContentPartPr>
              <p14:xfrm>
                <a:off x="9558884" y="3109582"/>
                <a:ext cx="1204920" cy="922680"/>
              </p14:xfrm>
            </p:contentPart>
          </mc:Choice>
          <mc:Fallback>
            <p:pic>
              <p:nvPicPr>
                <p:cNvPr id="377" name="Freihand 376">
                  <a:extLst>
                    <a:ext uri="{FF2B5EF4-FFF2-40B4-BE49-F238E27FC236}">
                      <a16:creationId xmlns:a16="http://schemas.microsoft.com/office/drawing/2014/main" id="{1540EF32-5F21-6490-B7EA-7F7E7940E5E2}"/>
                    </a:ext>
                  </a:extLst>
                </p:cNvPr>
                <p:cNvPicPr/>
                <p:nvPr/>
              </p:nvPicPr>
              <p:blipFill>
                <a:blip r:embed="rId606"/>
                <a:stretch>
                  <a:fillRect/>
                </a:stretch>
              </p:blipFill>
              <p:spPr>
                <a:xfrm>
                  <a:off x="9550244" y="3100582"/>
                  <a:ext cx="1222560" cy="9403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79" name="Freihand 378">
                  <a:extLst>
                    <a:ext uri="{FF2B5EF4-FFF2-40B4-BE49-F238E27FC236}">
                      <a16:creationId xmlns:a16="http://schemas.microsoft.com/office/drawing/2014/main" id="{9BB8C1E8-2EFD-1B83-0E0B-C287EC194E6B}"/>
                    </a:ext>
                  </a:extLst>
                </p14:cNvPr>
                <p14:cNvContentPartPr/>
                <p14:nvPr/>
              </p14:nvContentPartPr>
              <p14:xfrm>
                <a:off x="9598484" y="3168622"/>
                <a:ext cx="1127520" cy="890640"/>
              </p14:xfrm>
            </p:contentPart>
          </mc:Choice>
          <mc:Fallback>
            <p:pic>
              <p:nvPicPr>
                <p:cNvPr id="379" name="Freihand 378">
                  <a:extLst>
                    <a:ext uri="{FF2B5EF4-FFF2-40B4-BE49-F238E27FC236}">
                      <a16:creationId xmlns:a16="http://schemas.microsoft.com/office/drawing/2014/main" id="{9BB8C1E8-2EFD-1B83-0E0B-C287EC194E6B}"/>
                    </a:ext>
                  </a:extLst>
                </p:cNvPr>
                <p:cNvPicPr/>
                <p:nvPr/>
              </p:nvPicPr>
              <p:blipFill>
                <a:blip r:embed="rId608"/>
                <a:stretch>
                  <a:fillRect/>
                </a:stretch>
              </p:blipFill>
              <p:spPr>
                <a:xfrm>
                  <a:off x="9589484" y="3159622"/>
                  <a:ext cx="1145160" cy="9082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0" name="Freihand 379">
                  <a:extLst>
                    <a:ext uri="{FF2B5EF4-FFF2-40B4-BE49-F238E27FC236}">
                      <a16:creationId xmlns:a16="http://schemas.microsoft.com/office/drawing/2014/main" id="{88394E23-5DEE-932C-E0BC-261071E5639E}"/>
                    </a:ext>
                  </a:extLst>
                </p14:cNvPr>
                <p14:cNvContentPartPr/>
                <p14:nvPr/>
              </p14:nvContentPartPr>
              <p14:xfrm>
                <a:off x="9899804" y="3333502"/>
                <a:ext cx="145800" cy="303480"/>
              </p14:xfrm>
            </p:contentPart>
          </mc:Choice>
          <mc:Fallback>
            <p:pic>
              <p:nvPicPr>
                <p:cNvPr id="380" name="Freihand 379">
                  <a:extLst>
                    <a:ext uri="{FF2B5EF4-FFF2-40B4-BE49-F238E27FC236}">
                      <a16:creationId xmlns:a16="http://schemas.microsoft.com/office/drawing/2014/main" id="{88394E23-5DEE-932C-E0BC-261071E5639E}"/>
                    </a:ext>
                  </a:extLst>
                </p:cNvPr>
                <p:cNvPicPr/>
                <p:nvPr/>
              </p:nvPicPr>
              <p:blipFill>
                <a:blip r:embed="rId610"/>
                <a:stretch>
                  <a:fillRect/>
                </a:stretch>
              </p:blipFill>
              <p:spPr>
                <a:xfrm>
                  <a:off x="9890804" y="3324862"/>
                  <a:ext cx="16344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1" name="Freihand 380">
                  <a:extLst>
                    <a:ext uri="{FF2B5EF4-FFF2-40B4-BE49-F238E27FC236}">
                      <a16:creationId xmlns:a16="http://schemas.microsoft.com/office/drawing/2014/main" id="{63718C6B-4526-09C1-4EC2-54950A26D3BC}"/>
                    </a:ext>
                  </a:extLst>
                </p14:cNvPr>
                <p14:cNvContentPartPr/>
                <p14:nvPr/>
              </p14:nvContentPartPr>
              <p14:xfrm>
                <a:off x="9525044" y="3132622"/>
                <a:ext cx="1349280" cy="998640"/>
              </p14:xfrm>
            </p:contentPart>
          </mc:Choice>
          <mc:Fallback>
            <p:pic>
              <p:nvPicPr>
                <p:cNvPr id="381" name="Freihand 380">
                  <a:extLst>
                    <a:ext uri="{FF2B5EF4-FFF2-40B4-BE49-F238E27FC236}">
                      <a16:creationId xmlns:a16="http://schemas.microsoft.com/office/drawing/2014/main" id="{63718C6B-4526-09C1-4EC2-54950A26D3BC}"/>
                    </a:ext>
                  </a:extLst>
                </p:cNvPr>
                <p:cNvPicPr/>
                <p:nvPr/>
              </p:nvPicPr>
              <p:blipFill>
                <a:blip r:embed="rId612"/>
                <a:stretch>
                  <a:fillRect/>
                </a:stretch>
              </p:blipFill>
              <p:spPr>
                <a:xfrm>
                  <a:off x="9516404" y="3123622"/>
                  <a:ext cx="1366920" cy="10162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82" name="Freihand 381">
                  <a:extLst>
                    <a:ext uri="{FF2B5EF4-FFF2-40B4-BE49-F238E27FC236}">
                      <a16:creationId xmlns:a16="http://schemas.microsoft.com/office/drawing/2014/main" id="{C02D71AA-2A4C-50F3-A4BB-B6D9CB4C5507}"/>
                    </a:ext>
                  </a:extLst>
                </p14:cNvPr>
                <p14:cNvContentPartPr/>
                <p14:nvPr/>
              </p14:nvContentPartPr>
              <p14:xfrm>
                <a:off x="7576004" y="1350622"/>
                <a:ext cx="2166120" cy="1972440"/>
              </p14:xfrm>
            </p:contentPart>
          </mc:Choice>
          <mc:Fallback>
            <p:pic>
              <p:nvPicPr>
                <p:cNvPr id="382" name="Freihand 381">
                  <a:extLst>
                    <a:ext uri="{FF2B5EF4-FFF2-40B4-BE49-F238E27FC236}">
                      <a16:creationId xmlns:a16="http://schemas.microsoft.com/office/drawing/2014/main" id="{C02D71AA-2A4C-50F3-A4BB-B6D9CB4C5507}"/>
                    </a:ext>
                  </a:extLst>
                </p:cNvPr>
                <p:cNvPicPr/>
                <p:nvPr/>
              </p:nvPicPr>
              <p:blipFill>
                <a:blip r:embed="rId614"/>
                <a:stretch>
                  <a:fillRect/>
                </a:stretch>
              </p:blipFill>
              <p:spPr>
                <a:xfrm>
                  <a:off x="7567364" y="1341622"/>
                  <a:ext cx="2183760" cy="19900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83" name="Freihand 382">
                  <a:extLst>
                    <a:ext uri="{FF2B5EF4-FFF2-40B4-BE49-F238E27FC236}">
                      <a16:creationId xmlns:a16="http://schemas.microsoft.com/office/drawing/2014/main" id="{E7DD97E0-4DDE-2988-2075-DF0F94F95E29}"/>
                    </a:ext>
                  </a:extLst>
                </p14:cNvPr>
                <p14:cNvContentPartPr/>
                <p14:nvPr/>
              </p14:nvContentPartPr>
              <p14:xfrm>
                <a:off x="7407164" y="1235422"/>
                <a:ext cx="455040" cy="260280"/>
              </p14:xfrm>
            </p:contentPart>
          </mc:Choice>
          <mc:Fallback>
            <p:pic>
              <p:nvPicPr>
                <p:cNvPr id="383" name="Freihand 382">
                  <a:extLst>
                    <a:ext uri="{FF2B5EF4-FFF2-40B4-BE49-F238E27FC236}">
                      <a16:creationId xmlns:a16="http://schemas.microsoft.com/office/drawing/2014/main" id="{E7DD97E0-4DDE-2988-2075-DF0F94F95E29}"/>
                    </a:ext>
                  </a:extLst>
                </p:cNvPr>
                <p:cNvPicPr/>
                <p:nvPr/>
              </p:nvPicPr>
              <p:blipFill>
                <a:blip r:embed="rId616"/>
                <a:stretch>
                  <a:fillRect/>
                </a:stretch>
              </p:blipFill>
              <p:spPr>
                <a:xfrm>
                  <a:off x="7398164" y="1226782"/>
                  <a:ext cx="4726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85" name="Freihand 384">
                  <a:extLst>
                    <a:ext uri="{FF2B5EF4-FFF2-40B4-BE49-F238E27FC236}">
                      <a16:creationId xmlns:a16="http://schemas.microsoft.com/office/drawing/2014/main" id="{BC931F24-F4C6-9243-D9A1-588AB5F1D54D}"/>
                    </a:ext>
                  </a:extLst>
                </p14:cNvPr>
                <p14:cNvContentPartPr/>
                <p14:nvPr/>
              </p14:nvContentPartPr>
              <p14:xfrm>
                <a:off x="4798964" y="1367182"/>
                <a:ext cx="2710800" cy="168120"/>
              </p14:xfrm>
            </p:contentPart>
          </mc:Choice>
          <mc:Fallback>
            <p:pic>
              <p:nvPicPr>
                <p:cNvPr id="385" name="Freihand 384">
                  <a:extLst>
                    <a:ext uri="{FF2B5EF4-FFF2-40B4-BE49-F238E27FC236}">
                      <a16:creationId xmlns:a16="http://schemas.microsoft.com/office/drawing/2014/main" id="{BC931F24-F4C6-9243-D9A1-588AB5F1D54D}"/>
                    </a:ext>
                  </a:extLst>
                </p:cNvPr>
                <p:cNvPicPr/>
                <p:nvPr/>
              </p:nvPicPr>
              <p:blipFill>
                <a:blip r:embed="rId618"/>
                <a:stretch>
                  <a:fillRect/>
                </a:stretch>
              </p:blipFill>
              <p:spPr>
                <a:xfrm>
                  <a:off x="4790324" y="1358542"/>
                  <a:ext cx="2728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86" name="Freihand 385">
                  <a:extLst>
                    <a:ext uri="{FF2B5EF4-FFF2-40B4-BE49-F238E27FC236}">
                      <a16:creationId xmlns:a16="http://schemas.microsoft.com/office/drawing/2014/main" id="{11FADBD2-39A2-86CD-0562-AAA5B9382C48}"/>
                    </a:ext>
                  </a:extLst>
                </p14:cNvPr>
                <p14:cNvContentPartPr/>
                <p14:nvPr/>
              </p14:nvContentPartPr>
              <p14:xfrm>
                <a:off x="4466324" y="1404982"/>
                <a:ext cx="525240" cy="239040"/>
              </p14:xfrm>
            </p:contentPart>
          </mc:Choice>
          <mc:Fallback>
            <p:pic>
              <p:nvPicPr>
                <p:cNvPr id="386" name="Freihand 385">
                  <a:extLst>
                    <a:ext uri="{FF2B5EF4-FFF2-40B4-BE49-F238E27FC236}">
                      <a16:creationId xmlns:a16="http://schemas.microsoft.com/office/drawing/2014/main" id="{11FADBD2-39A2-86CD-0562-AAA5B9382C48}"/>
                    </a:ext>
                  </a:extLst>
                </p:cNvPr>
                <p:cNvPicPr/>
                <p:nvPr/>
              </p:nvPicPr>
              <p:blipFill>
                <a:blip r:embed="rId620"/>
                <a:stretch>
                  <a:fillRect/>
                </a:stretch>
              </p:blipFill>
              <p:spPr>
                <a:xfrm>
                  <a:off x="4457324" y="1396342"/>
                  <a:ext cx="5428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88" name="Freihand 387">
                  <a:extLst>
                    <a:ext uri="{FF2B5EF4-FFF2-40B4-BE49-F238E27FC236}">
                      <a16:creationId xmlns:a16="http://schemas.microsoft.com/office/drawing/2014/main" id="{8007725B-4B77-87E3-36FF-17422AA6F0CE}"/>
                    </a:ext>
                  </a:extLst>
                </p14:cNvPr>
                <p14:cNvContentPartPr/>
                <p14:nvPr/>
              </p14:nvContentPartPr>
              <p14:xfrm>
                <a:off x="9651404" y="3187342"/>
                <a:ext cx="1190880" cy="987840"/>
              </p14:xfrm>
            </p:contentPart>
          </mc:Choice>
          <mc:Fallback>
            <p:pic>
              <p:nvPicPr>
                <p:cNvPr id="388" name="Freihand 387">
                  <a:extLst>
                    <a:ext uri="{FF2B5EF4-FFF2-40B4-BE49-F238E27FC236}">
                      <a16:creationId xmlns:a16="http://schemas.microsoft.com/office/drawing/2014/main" id="{8007725B-4B77-87E3-36FF-17422AA6F0CE}"/>
                    </a:ext>
                  </a:extLst>
                </p:cNvPr>
                <p:cNvPicPr/>
                <p:nvPr/>
              </p:nvPicPr>
              <p:blipFill>
                <a:blip r:embed="rId622"/>
                <a:stretch>
                  <a:fillRect/>
                </a:stretch>
              </p:blipFill>
              <p:spPr>
                <a:xfrm>
                  <a:off x="9642764" y="3178702"/>
                  <a:ext cx="1208520" cy="10054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0" name="Freihand 389">
                  <a:extLst>
                    <a:ext uri="{FF2B5EF4-FFF2-40B4-BE49-F238E27FC236}">
                      <a16:creationId xmlns:a16="http://schemas.microsoft.com/office/drawing/2014/main" id="{9932CED3-4DB7-8116-7E80-442FFF55B60E}"/>
                    </a:ext>
                  </a:extLst>
                </p14:cNvPr>
                <p14:cNvContentPartPr/>
                <p14:nvPr/>
              </p14:nvContentPartPr>
              <p14:xfrm>
                <a:off x="6418244" y="401662"/>
                <a:ext cx="3347640" cy="938160"/>
              </p14:xfrm>
            </p:contentPart>
          </mc:Choice>
          <mc:Fallback>
            <p:pic>
              <p:nvPicPr>
                <p:cNvPr id="390" name="Freihand 389">
                  <a:extLst>
                    <a:ext uri="{FF2B5EF4-FFF2-40B4-BE49-F238E27FC236}">
                      <a16:creationId xmlns:a16="http://schemas.microsoft.com/office/drawing/2014/main" id="{9932CED3-4DB7-8116-7E80-442FFF55B60E}"/>
                    </a:ext>
                  </a:extLst>
                </p:cNvPr>
                <p:cNvPicPr/>
                <p:nvPr/>
              </p:nvPicPr>
              <p:blipFill>
                <a:blip r:embed="rId624"/>
                <a:stretch>
                  <a:fillRect/>
                </a:stretch>
              </p:blipFill>
              <p:spPr>
                <a:xfrm>
                  <a:off x="6409244" y="392662"/>
                  <a:ext cx="3365280" cy="9558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2" name="Freihand 391">
                  <a:extLst>
                    <a:ext uri="{FF2B5EF4-FFF2-40B4-BE49-F238E27FC236}">
                      <a16:creationId xmlns:a16="http://schemas.microsoft.com/office/drawing/2014/main" id="{6735DA19-C369-BE19-7E1D-7FEC073C4B5A}"/>
                    </a:ext>
                  </a:extLst>
                </p14:cNvPr>
                <p14:cNvContentPartPr/>
                <p14:nvPr/>
              </p14:nvContentPartPr>
              <p14:xfrm>
                <a:off x="4024604" y="1205182"/>
                <a:ext cx="2430000" cy="395640"/>
              </p14:xfrm>
            </p:contentPart>
          </mc:Choice>
          <mc:Fallback>
            <p:pic>
              <p:nvPicPr>
                <p:cNvPr id="392" name="Freihand 391">
                  <a:extLst>
                    <a:ext uri="{FF2B5EF4-FFF2-40B4-BE49-F238E27FC236}">
                      <a16:creationId xmlns:a16="http://schemas.microsoft.com/office/drawing/2014/main" id="{6735DA19-C369-BE19-7E1D-7FEC073C4B5A}"/>
                    </a:ext>
                  </a:extLst>
                </p:cNvPr>
                <p:cNvPicPr/>
                <p:nvPr/>
              </p:nvPicPr>
              <p:blipFill>
                <a:blip r:embed="rId626"/>
                <a:stretch>
                  <a:fillRect/>
                </a:stretch>
              </p:blipFill>
              <p:spPr>
                <a:xfrm>
                  <a:off x="4015604" y="1196542"/>
                  <a:ext cx="244764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4" name="Freihand 393">
                  <a:extLst>
                    <a:ext uri="{FF2B5EF4-FFF2-40B4-BE49-F238E27FC236}">
                      <a16:creationId xmlns:a16="http://schemas.microsoft.com/office/drawing/2014/main" id="{93C0E1FA-5A5E-06E1-9C9F-67DC1400BEEC}"/>
                    </a:ext>
                  </a:extLst>
                </p14:cNvPr>
                <p14:cNvContentPartPr/>
                <p14:nvPr/>
              </p14:nvContentPartPr>
              <p14:xfrm>
                <a:off x="3923444" y="1374022"/>
                <a:ext cx="200880" cy="307080"/>
              </p14:xfrm>
            </p:contentPart>
          </mc:Choice>
          <mc:Fallback>
            <p:pic>
              <p:nvPicPr>
                <p:cNvPr id="394" name="Freihand 393">
                  <a:extLst>
                    <a:ext uri="{FF2B5EF4-FFF2-40B4-BE49-F238E27FC236}">
                      <a16:creationId xmlns:a16="http://schemas.microsoft.com/office/drawing/2014/main" id="{93C0E1FA-5A5E-06E1-9C9F-67DC1400BEEC}"/>
                    </a:ext>
                  </a:extLst>
                </p:cNvPr>
                <p:cNvPicPr/>
                <p:nvPr/>
              </p:nvPicPr>
              <p:blipFill>
                <a:blip r:embed="rId628"/>
                <a:stretch>
                  <a:fillRect/>
                </a:stretch>
              </p:blipFill>
              <p:spPr>
                <a:xfrm>
                  <a:off x="3914804" y="1365382"/>
                  <a:ext cx="21852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6" name="Freihand 395">
                  <a:extLst>
                    <a:ext uri="{FF2B5EF4-FFF2-40B4-BE49-F238E27FC236}">
                      <a16:creationId xmlns:a16="http://schemas.microsoft.com/office/drawing/2014/main" id="{90987D8E-E289-0B6E-D9F5-C67B7CDD7417}"/>
                    </a:ext>
                  </a:extLst>
                </p14:cNvPr>
                <p14:cNvContentPartPr/>
                <p14:nvPr/>
              </p14:nvContentPartPr>
              <p14:xfrm>
                <a:off x="1904924" y="618742"/>
                <a:ext cx="7560" cy="175680"/>
              </p14:xfrm>
            </p:contentPart>
          </mc:Choice>
          <mc:Fallback>
            <p:pic>
              <p:nvPicPr>
                <p:cNvPr id="396" name="Freihand 395">
                  <a:extLst>
                    <a:ext uri="{FF2B5EF4-FFF2-40B4-BE49-F238E27FC236}">
                      <a16:creationId xmlns:a16="http://schemas.microsoft.com/office/drawing/2014/main" id="{90987D8E-E289-0B6E-D9F5-C67B7CDD7417}"/>
                    </a:ext>
                  </a:extLst>
                </p:cNvPr>
                <p:cNvPicPr/>
                <p:nvPr/>
              </p:nvPicPr>
              <p:blipFill>
                <a:blip r:embed="rId630"/>
                <a:stretch>
                  <a:fillRect/>
                </a:stretch>
              </p:blipFill>
              <p:spPr>
                <a:xfrm>
                  <a:off x="1895924" y="609742"/>
                  <a:ext cx="252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97" name="Freihand 396">
                  <a:extLst>
                    <a:ext uri="{FF2B5EF4-FFF2-40B4-BE49-F238E27FC236}">
                      <a16:creationId xmlns:a16="http://schemas.microsoft.com/office/drawing/2014/main" id="{A06BCA43-79C6-6DAC-8C54-9F20C2A2BB99}"/>
                    </a:ext>
                  </a:extLst>
                </p14:cNvPr>
                <p14:cNvContentPartPr/>
                <p14:nvPr/>
              </p14:nvContentPartPr>
              <p14:xfrm>
                <a:off x="1903844" y="540622"/>
                <a:ext cx="20880" cy="12240"/>
              </p14:xfrm>
            </p:contentPart>
          </mc:Choice>
          <mc:Fallback>
            <p:pic>
              <p:nvPicPr>
                <p:cNvPr id="397" name="Freihand 396">
                  <a:extLst>
                    <a:ext uri="{FF2B5EF4-FFF2-40B4-BE49-F238E27FC236}">
                      <a16:creationId xmlns:a16="http://schemas.microsoft.com/office/drawing/2014/main" id="{A06BCA43-79C6-6DAC-8C54-9F20C2A2BB99}"/>
                    </a:ext>
                  </a:extLst>
                </p:cNvPr>
                <p:cNvPicPr/>
                <p:nvPr/>
              </p:nvPicPr>
              <p:blipFill>
                <a:blip r:embed="rId516"/>
                <a:stretch>
                  <a:fillRect/>
                </a:stretch>
              </p:blipFill>
              <p:spPr>
                <a:xfrm>
                  <a:off x="1894844" y="531982"/>
                  <a:ext cx="38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98" name="Freihand 397">
                  <a:extLst>
                    <a:ext uri="{FF2B5EF4-FFF2-40B4-BE49-F238E27FC236}">
                      <a16:creationId xmlns:a16="http://schemas.microsoft.com/office/drawing/2014/main" id="{469C21E8-E035-C7A7-55B3-51E1F0C93C5D}"/>
                    </a:ext>
                  </a:extLst>
                </p14:cNvPr>
                <p14:cNvContentPartPr/>
                <p14:nvPr/>
              </p14:nvContentPartPr>
              <p14:xfrm>
                <a:off x="2024444" y="620182"/>
                <a:ext cx="110880" cy="168120"/>
              </p14:xfrm>
            </p:contentPart>
          </mc:Choice>
          <mc:Fallback>
            <p:pic>
              <p:nvPicPr>
                <p:cNvPr id="398" name="Freihand 397">
                  <a:extLst>
                    <a:ext uri="{FF2B5EF4-FFF2-40B4-BE49-F238E27FC236}">
                      <a16:creationId xmlns:a16="http://schemas.microsoft.com/office/drawing/2014/main" id="{469C21E8-E035-C7A7-55B3-51E1F0C93C5D}"/>
                    </a:ext>
                  </a:extLst>
                </p:cNvPr>
                <p:cNvPicPr/>
                <p:nvPr/>
              </p:nvPicPr>
              <p:blipFill>
                <a:blip r:embed="rId633"/>
                <a:stretch>
                  <a:fillRect/>
                </a:stretch>
              </p:blipFill>
              <p:spPr>
                <a:xfrm>
                  <a:off x="2015804" y="611542"/>
                  <a:ext cx="1285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9" name="Freihand 398">
                  <a:extLst>
                    <a:ext uri="{FF2B5EF4-FFF2-40B4-BE49-F238E27FC236}">
                      <a16:creationId xmlns:a16="http://schemas.microsoft.com/office/drawing/2014/main" id="{2B1EDBA6-5D4A-6FD0-F82F-C51418E73E99}"/>
                    </a:ext>
                  </a:extLst>
                </p14:cNvPr>
                <p14:cNvContentPartPr/>
                <p14:nvPr/>
              </p14:nvContentPartPr>
              <p14:xfrm>
                <a:off x="2153684" y="493822"/>
                <a:ext cx="130680" cy="232200"/>
              </p14:xfrm>
            </p:contentPart>
          </mc:Choice>
          <mc:Fallback>
            <p:pic>
              <p:nvPicPr>
                <p:cNvPr id="399" name="Freihand 398">
                  <a:extLst>
                    <a:ext uri="{FF2B5EF4-FFF2-40B4-BE49-F238E27FC236}">
                      <a16:creationId xmlns:a16="http://schemas.microsoft.com/office/drawing/2014/main" id="{2B1EDBA6-5D4A-6FD0-F82F-C51418E73E99}"/>
                    </a:ext>
                  </a:extLst>
                </p:cNvPr>
                <p:cNvPicPr/>
                <p:nvPr/>
              </p:nvPicPr>
              <p:blipFill>
                <a:blip r:embed="rId635"/>
                <a:stretch>
                  <a:fillRect/>
                </a:stretch>
              </p:blipFill>
              <p:spPr>
                <a:xfrm>
                  <a:off x="2145044" y="485182"/>
                  <a:ext cx="1483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401" name="Freihand 400">
                  <a:extLst>
                    <a:ext uri="{FF2B5EF4-FFF2-40B4-BE49-F238E27FC236}">
                      <a16:creationId xmlns:a16="http://schemas.microsoft.com/office/drawing/2014/main" id="{929365FB-AFC1-4EA0-BECC-69F14DCA59AD}"/>
                    </a:ext>
                  </a:extLst>
                </p14:cNvPr>
                <p14:cNvContentPartPr/>
                <p14:nvPr/>
              </p14:nvContentPartPr>
              <p14:xfrm>
                <a:off x="2432324" y="477982"/>
                <a:ext cx="138600" cy="275040"/>
              </p14:xfrm>
            </p:contentPart>
          </mc:Choice>
          <mc:Fallback>
            <p:pic>
              <p:nvPicPr>
                <p:cNvPr id="401" name="Freihand 400">
                  <a:extLst>
                    <a:ext uri="{FF2B5EF4-FFF2-40B4-BE49-F238E27FC236}">
                      <a16:creationId xmlns:a16="http://schemas.microsoft.com/office/drawing/2014/main" id="{929365FB-AFC1-4EA0-BECC-69F14DCA59AD}"/>
                    </a:ext>
                  </a:extLst>
                </p:cNvPr>
                <p:cNvPicPr/>
                <p:nvPr/>
              </p:nvPicPr>
              <p:blipFill>
                <a:blip r:embed="rId637"/>
                <a:stretch>
                  <a:fillRect/>
                </a:stretch>
              </p:blipFill>
              <p:spPr>
                <a:xfrm>
                  <a:off x="2423684" y="468982"/>
                  <a:ext cx="1562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402" name="Freihand 401">
                  <a:extLst>
                    <a:ext uri="{FF2B5EF4-FFF2-40B4-BE49-F238E27FC236}">
                      <a16:creationId xmlns:a16="http://schemas.microsoft.com/office/drawing/2014/main" id="{97FBBFAA-B337-C5C3-89B6-FBC4192EBEA6}"/>
                    </a:ext>
                  </a:extLst>
                </p14:cNvPr>
                <p14:cNvContentPartPr/>
                <p14:nvPr/>
              </p14:nvContentPartPr>
              <p14:xfrm>
                <a:off x="2631764" y="578422"/>
                <a:ext cx="196200" cy="108360"/>
              </p14:xfrm>
            </p:contentPart>
          </mc:Choice>
          <mc:Fallback>
            <p:pic>
              <p:nvPicPr>
                <p:cNvPr id="402" name="Freihand 401">
                  <a:extLst>
                    <a:ext uri="{FF2B5EF4-FFF2-40B4-BE49-F238E27FC236}">
                      <a16:creationId xmlns:a16="http://schemas.microsoft.com/office/drawing/2014/main" id="{97FBBFAA-B337-C5C3-89B6-FBC4192EBEA6}"/>
                    </a:ext>
                  </a:extLst>
                </p:cNvPr>
                <p:cNvPicPr/>
                <p:nvPr/>
              </p:nvPicPr>
              <p:blipFill>
                <a:blip r:embed="rId639"/>
                <a:stretch>
                  <a:fillRect/>
                </a:stretch>
              </p:blipFill>
              <p:spPr>
                <a:xfrm>
                  <a:off x="2622764" y="569422"/>
                  <a:ext cx="213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403" name="Freihand 402">
                  <a:extLst>
                    <a:ext uri="{FF2B5EF4-FFF2-40B4-BE49-F238E27FC236}">
                      <a16:creationId xmlns:a16="http://schemas.microsoft.com/office/drawing/2014/main" id="{7F67058F-8D29-073F-50D6-1218C5DE7986}"/>
                    </a:ext>
                  </a:extLst>
                </p14:cNvPr>
                <p14:cNvContentPartPr/>
                <p14:nvPr/>
              </p14:nvContentPartPr>
              <p14:xfrm>
                <a:off x="2737244" y="489862"/>
                <a:ext cx="19440" cy="3960"/>
              </p14:xfrm>
            </p:contentPart>
          </mc:Choice>
          <mc:Fallback>
            <p:pic>
              <p:nvPicPr>
                <p:cNvPr id="403" name="Freihand 402">
                  <a:extLst>
                    <a:ext uri="{FF2B5EF4-FFF2-40B4-BE49-F238E27FC236}">
                      <a16:creationId xmlns:a16="http://schemas.microsoft.com/office/drawing/2014/main" id="{7F67058F-8D29-073F-50D6-1218C5DE7986}"/>
                    </a:ext>
                  </a:extLst>
                </p:cNvPr>
                <p:cNvPicPr/>
                <p:nvPr/>
              </p:nvPicPr>
              <p:blipFill>
                <a:blip r:embed="rId641"/>
                <a:stretch>
                  <a:fillRect/>
                </a:stretch>
              </p:blipFill>
              <p:spPr>
                <a:xfrm>
                  <a:off x="2728244" y="480862"/>
                  <a:ext cx="370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04" name="Freihand 403">
                  <a:extLst>
                    <a:ext uri="{FF2B5EF4-FFF2-40B4-BE49-F238E27FC236}">
                      <a16:creationId xmlns:a16="http://schemas.microsoft.com/office/drawing/2014/main" id="{78FF9F6E-3108-30E6-E1BE-F6AB23F249C1}"/>
                    </a:ext>
                  </a:extLst>
                </p14:cNvPr>
                <p14:cNvContentPartPr/>
                <p14:nvPr/>
              </p14:nvContentPartPr>
              <p14:xfrm>
                <a:off x="2927324" y="521902"/>
                <a:ext cx="400680" cy="127440"/>
              </p14:xfrm>
            </p:contentPart>
          </mc:Choice>
          <mc:Fallback>
            <p:pic>
              <p:nvPicPr>
                <p:cNvPr id="404" name="Freihand 403">
                  <a:extLst>
                    <a:ext uri="{FF2B5EF4-FFF2-40B4-BE49-F238E27FC236}">
                      <a16:creationId xmlns:a16="http://schemas.microsoft.com/office/drawing/2014/main" id="{78FF9F6E-3108-30E6-E1BE-F6AB23F249C1}"/>
                    </a:ext>
                  </a:extLst>
                </p:cNvPr>
                <p:cNvPicPr/>
                <p:nvPr/>
              </p:nvPicPr>
              <p:blipFill>
                <a:blip r:embed="rId643"/>
                <a:stretch>
                  <a:fillRect/>
                </a:stretch>
              </p:blipFill>
              <p:spPr>
                <a:xfrm>
                  <a:off x="2918684" y="513262"/>
                  <a:ext cx="418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05" name="Freihand 404">
                  <a:extLst>
                    <a:ext uri="{FF2B5EF4-FFF2-40B4-BE49-F238E27FC236}">
                      <a16:creationId xmlns:a16="http://schemas.microsoft.com/office/drawing/2014/main" id="{620F5529-7D39-8BB8-D881-D13EB9BC875B}"/>
                    </a:ext>
                  </a:extLst>
                </p14:cNvPr>
                <p14:cNvContentPartPr/>
                <p14:nvPr/>
              </p14:nvContentPartPr>
              <p14:xfrm>
                <a:off x="3263924" y="448822"/>
                <a:ext cx="10800" cy="9000"/>
              </p14:xfrm>
            </p:contentPart>
          </mc:Choice>
          <mc:Fallback>
            <p:pic>
              <p:nvPicPr>
                <p:cNvPr id="405" name="Freihand 404">
                  <a:extLst>
                    <a:ext uri="{FF2B5EF4-FFF2-40B4-BE49-F238E27FC236}">
                      <a16:creationId xmlns:a16="http://schemas.microsoft.com/office/drawing/2014/main" id="{620F5529-7D39-8BB8-D881-D13EB9BC875B}"/>
                    </a:ext>
                  </a:extLst>
                </p:cNvPr>
                <p:cNvPicPr/>
                <p:nvPr/>
              </p:nvPicPr>
              <p:blipFill>
                <a:blip r:embed="rId645"/>
                <a:stretch>
                  <a:fillRect/>
                </a:stretch>
              </p:blipFill>
              <p:spPr>
                <a:xfrm>
                  <a:off x="3255284" y="440182"/>
                  <a:ext cx="28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06" name="Freihand 405">
                  <a:extLst>
                    <a:ext uri="{FF2B5EF4-FFF2-40B4-BE49-F238E27FC236}">
                      <a16:creationId xmlns:a16="http://schemas.microsoft.com/office/drawing/2014/main" id="{3CD53495-9FC4-726B-8162-45F9DAD39344}"/>
                    </a:ext>
                  </a:extLst>
                </p14:cNvPr>
                <p14:cNvContentPartPr/>
                <p14:nvPr/>
              </p14:nvContentPartPr>
              <p14:xfrm>
                <a:off x="3441764" y="495622"/>
                <a:ext cx="469080" cy="88200"/>
              </p14:xfrm>
            </p:contentPart>
          </mc:Choice>
          <mc:Fallback>
            <p:pic>
              <p:nvPicPr>
                <p:cNvPr id="406" name="Freihand 405">
                  <a:extLst>
                    <a:ext uri="{FF2B5EF4-FFF2-40B4-BE49-F238E27FC236}">
                      <a16:creationId xmlns:a16="http://schemas.microsoft.com/office/drawing/2014/main" id="{3CD53495-9FC4-726B-8162-45F9DAD39344}"/>
                    </a:ext>
                  </a:extLst>
                </p:cNvPr>
                <p:cNvPicPr/>
                <p:nvPr/>
              </p:nvPicPr>
              <p:blipFill>
                <a:blip r:embed="rId647"/>
                <a:stretch>
                  <a:fillRect/>
                </a:stretch>
              </p:blipFill>
              <p:spPr>
                <a:xfrm>
                  <a:off x="3432764" y="486622"/>
                  <a:ext cx="486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08" name="Freihand 407">
                  <a:extLst>
                    <a:ext uri="{FF2B5EF4-FFF2-40B4-BE49-F238E27FC236}">
                      <a16:creationId xmlns:a16="http://schemas.microsoft.com/office/drawing/2014/main" id="{86FDF721-EB44-F59A-5723-A0939EE45A04}"/>
                    </a:ext>
                  </a:extLst>
                </p14:cNvPr>
                <p14:cNvContentPartPr/>
                <p14:nvPr/>
              </p14:nvContentPartPr>
              <p14:xfrm>
                <a:off x="1782164" y="932302"/>
                <a:ext cx="354600" cy="234000"/>
              </p14:xfrm>
            </p:contentPart>
          </mc:Choice>
          <mc:Fallback>
            <p:pic>
              <p:nvPicPr>
                <p:cNvPr id="408" name="Freihand 407">
                  <a:extLst>
                    <a:ext uri="{FF2B5EF4-FFF2-40B4-BE49-F238E27FC236}">
                      <a16:creationId xmlns:a16="http://schemas.microsoft.com/office/drawing/2014/main" id="{86FDF721-EB44-F59A-5723-A0939EE45A04}"/>
                    </a:ext>
                  </a:extLst>
                </p:cNvPr>
                <p:cNvPicPr/>
                <p:nvPr/>
              </p:nvPicPr>
              <p:blipFill>
                <a:blip r:embed="rId649"/>
                <a:stretch>
                  <a:fillRect/>
                </a:stretch>
              </p:blipFill>
              <p:spPr>
                <a:xfrm>
                  <a:off x="1773524" y="923662"/>
                  <a:ext cx="37224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409" name="Freihand 408">
                  <a:extLst>
                    <a:ext uri="{FF2B5EF4-FFF2-40B4-BE49-F238E27FC236}">
                      <a16:creationId xmlns:a16="http://schemas.microsoft.com/office/drawing/2014/main" id="{AB84F016-EE5C-9C02-EDB1-7C7C8FDBCC70}"/>
                    </a:ext>
                  </a:extLst>
                </p14:cNvPr>
                <p14:cNvContentPartPr/>
                <p14:nvPr/>
              </p14:nvContentPartPr>
              <p14:xfrm>
                <a:off x="2141084" y="985582"/>
                <a:ext cx="88920" cy="114840"/>
              </p14:xfrm>
            </p:contentPart>
          </mc:Choice>
          <mc:Fallback>
            <p:pic>
              <p:nvPicPr>
                <p:cNvPr id="409" name="Freihand 408">
                  <a:extLst>
                    <a:ext uri="{FF2B5EF4-FFF2-40B4-BE49-F238E27FC236}">
                      <a16:creationId xmlns:a16="http://schemas.microsoft.com/office/drawing/2014/main" id="{AB84F016-EE5C-9C02-EDB1-7C7C8FDBCC70}"/>
                    </a:ext>
                  </a:extLst>
                </p:cNvPr>
                <p:cNvPicPr/>
                <p:nvPr/>
              </p:nvPicPr>
              <p:blipFill>
                <a:blip r:embed="rId651"/>
                <a:stretch>
                  <a:fillRect/>
                </a:stretch>
              </p:blipFill>
              <p:spPr>
                <a:xfrm>
                  <a:off x="2132444" y="976582"/>
                  <a:ext cx="1065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0" name="Freihand 409">
                  <a:extLst>
                    <a:ext uri="{FF2B5EF4-FFF2-40B4-BE49-F238E27FC236}">
                      <a16:creationId xmlns:a16="http://schemas.microsoft.com/office/drawing/2014/main" id="{51447C31-DEEE-1C0D-168D-81A866456396}"/>
                    </a:ext>
                  </a:extLst>
                </p14:cNvPr>
                <p14:cNvContentPartPr/>
                <p14:nvPr/>
              </p14:nvContentPartPr>
              <p14:xfrm>
                <a:off x="2284004" y="812782"/>
                <a:ext cx="102600" cy="230400"/>
              </p14:xfrm>
            </p:contentPart>
          </mc:Choice>
          <mc:Fallback>
            <p:pic>
              <p:nvPicPr>
                <p:cNvPr id="410" name="Freihand 409">
                  <a:extLst>
                    <a:ext uri="{FF2B5EF4-FFF2-40B4-BE49-F238E27FC236}">
                      <a16:creationId xmlns:a16="http://schemas.microsoft.com/office/drawing/2014/main" id="{51447C31-DEEE-1C0D-168D-81A866456396}"/>
                    </a:ext>
                  </a:extLst>
                </p:cNvPr>
                <p:cNvPicPr/>
                <p:nvPr/>
              </p:nvPicPr>
              <p:blipFill>
                <a:blip r:embed="rId653"/>
                <a:stretch>
                  <a:fillRect/>
                </a:stretch>
              </p:blipFill>
              <p:spPr>
                <a:xfrm>
                  <a:off x="2275004" y="803782"/>
                  <a:ext cx="12024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1" name="Freihand 410">
                  <a:extLst>
                    <a:ext uri="{FF2B5EF4-FFF2-40B4-BE49-F238E27FC236}">
                      <a16:creationId xmlns:a16="http://schemas.microsoft.com/office/drawing/2014/main" id="{5BBADC49-09E3-C995-E45D-27C848111A2D}"/>
                    </a:ext>
                  </a:extLst>
                </p14:cNvPr>
                <p14:cNvContentPartPr/>
                <p14:nvPr/>
              </p14:nvContentPartPr>
              <p14:xfrm>
                <a:off x="2391284" y="927622"/>
                <a:ext cx="267840" cy="89640"/>
              </p14:xfrm>
            </p:contentPart>
          </mc:Choice>
          <mc:Fallback>
            <p:pic>
              <p:nvPicPr>
                <p:cNvPr id="411" name="Freihand 410">
                  <a:extLst>
                    <a:ext uri="{FF2B5EF4-FFF2-40B4-BE49-F238E27FC236}">
                      <a16:creationId xmlns:a16="http://schemas.microsoft.com/office/drawing/2014/main" id="{5BBADC49-09E3-C995-E45D-27C848111A2D}"/>
                    </a:ext>
                  </a:extLst>
                </p:cNvPr>
                <p:cNvPicPr/>
                <p:nvPr/>
              </p:nvPicPr>
              <p:blipFill>
                <a:blip r:embed="rId655"/>
                <a:stretch>
                  <a:fillRect/>
                </a:stretch>
              </p:blipFill>
              <p:spPr>
                <a:xfrm>
                  <a:off x="2382284" y="918982"/>
                  <a:ext cx="285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3" name="Freihand 412">
                  <a:extLst>
                    <a:ext uri="{FF2B5EF4-FFF2-40B4-BE49-F238E27FC236}">
                      <a16:creationId xmlns:a16="http://schemas.microsoft.com/office/drawing/2014/main" id="{0D412640-220C-9FD7-7249-A0817729AC70}"/>
                    </a:ext>
                  </a:extLst>
                </p14:cNvPr>
                <p14:cNvContentPartPr/>
                <p14:nvPr/>
              </p14:nvContentPartPr>
              <p14:xfrm>
                <a:off x="2714204" y="894862"/>
                <a:ext cx="113400" cy="108720"/>
              </p14:xfrm>
            </p:contentPart>
          </mc:Choice>
          <mc:Fallback>
            <p:pic>
              <p:nvPicPr>
                <p:cNvPr id="413" name="Freihand 412">
                  <a:extLst>
                    <a:ext uri="{FF2B5EF4-FFF2-40B4-BE49-F238E27FC236}">
                      <a16:creationId xmlns:a16="http://schemas.microsoft.com/office/drawing/2014/main" id="{0D412640-220C-9FD7-7249-A0817729AC70}"/>
                    </a:ext>
                  </a:extLst>
                </p:cNvPr>
                <p:cNvPicPr/>
                <p:nvPr/>
              </p:nvPicPr>
              <p:blipFill>
                <a:blip r:embed="rId657"/>
                <a:stretch>
                  <a:fillRect/>
                </a:stretch>
              </p:blipFill>
              <p:spPr>
                <a:xfrm>
                  <a:off x="2705564" y="885862"/>
                  <a:ext cx="1310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4" name="Freihand 413">
                  <a:extLst>
                    <a:ext uri="{FF2B5EF4-FFF2-40B4-BE49-F238E27FC236}">
                      <a16:creationId xmlns:a16="http://schemas.microsoft.com/office/drawing/2014/main" id="{4F048CC6-39DE-01F7-C8C6-B670E9DFFF84}"/>
                    </a:ext>
                  </a:extLst>
                </p14:cNvPr>
                <p14:cNvContentPartPr/>
                <p14:nvPr/>
              </p14:nvContentPartPr>
              <p14:xfrm>
                <a:off x="2867924" y="785422"/>
                <a:ext cx="163800" cy="186480"/>
              </p14:xfrm>
            </p:contentPart>
          </mc:Choice>
          <mc:Fallback>
            <p:pic>
              <p:nvPicPr>
                <p:cNvPr id="414" name="Freihand 413">
                  <a:extLst>
                    <a:ext uri="{FF2B5EF4-FFF2-40B4-BE49-F238E27FC236}">
                      <a16:creationId xmlns:a16="http://schemas.microsoft.com/office/drawing/2014/main" id="{4F048CC6-39DE-01F7-C8C6-B670E9DFFF84}"/>
                    </a:ext>
                  </a:extLst>
                </p:cNvPr>
                <p:cNvPicPr/>
                <p:nvPr/>
              </p:nvPicPr>
              <p:blipFill>
                <a:blip r:embed="rId659"/>
                <a:stretch>
                  <a:fillRect/>
                </a:stretch>
              </p:blipFill>
              <p:spPr>
                <a:xfrm>
                  <a:off x="2859284" y="776782"/>
                  <a:ext cx="181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5" name="Freihand 414">
                  <a:extLst>
                    <a:ext uri="{FF2B5EF4-FFF2-40B4-BE49-F238E27FC236}">
                      <a16:creationId xmlns:a16="http://schemas.microsoft.com/office/drawing/2014/main" id="{BAEC351D-7BF4-BED2-7DBF-E4651EF5098C}"/>
                    </a:ext>
                  </a:extLst>
                </p14:cNvPr>
                <p14:cNvContentPartPr/>
                <p14:nvPr/>
              </p14:nvContentPartPr>
              <p14:xfrm>
                <a:off x="3090044" y="774622"/>
                <a:ext cx="234000" cy="168120"/>
              </p14:xfrm>
            </p:contentPart>
          </mc:Choice>
          <mc:Fallback>
            <p:pic>
              <p:nvPicPr>
                <p:cNvPr id="415" name="Freihand 414">
                  <a:extLst>
                    <a:ext uri="{FF2B5EF4-FFF2-40B4-BE49-F238E27FC236}">
                      <a16:creationId xmlns:a16="http://schemas.microsoft.com/office/drawing/2014/main" id="{BAEC351D-7BF4-BED2-7DBF-E4651EF5098C}"/>
                    </a:ext>
                  </a:extLst>
                </p:cNvPr>
                <p:cNvPicPr/>
                <p:nvPr/>
              </p:nvPicPr>
              <p:blipFill>
                <a:blip r:embed="rId661"/>
                <a:stretch>
                  <a:fillRect/>
                </a:stretch>
              </p:blipFill>
              <p:spPr>
                <a:xfrm>
                  <a:off x="3081404" y="765622"/>
                  <a:ext cx="2516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16" name="Freihand 415">
                  <a:extLst>
                    <a:ext uri="{FF2B5EF4-FFF2-40B4-BE49-F238E27FC236}">
                      <a16:creationId xmlns:a16="http://schemas.microsoft.com/office/drawing/2014/main" id="{CCC8AC21-45D3-B8A9-6C24-1FCD49FF8517}"/>
                    </a:ext>
                  </a:extLst>
                </p14:cNvPr>
                <p14:cNvContentPartPr/>
                <p14:nvPr/>
              </p14:nvContentPartPr>
              <p14:xfrm>
                <a:off x="3370124" y="709462"/>
                <a:ext cx="93240" cy="186120"/>
              </p14:xfrm>
            </p:contentPart>
          </mc:Choice>
          <mc:Fallback>
            <p:pic>
              <p:nvPicPr>
                <p:cNvPr id="416" name="Freihand 415">
                  <a:extLst>
                    <a:ext uri="{FF2B5EF4-FFF2-40B4-BE49-F238E27FC236}">
                      <a16:creationId xmlns:a16="http://schemas.microsoft.com/office/drawing/2014/main" id="{CCC8AC21-45D3-B8A9-6C24-1FCD49FF8517}"/>
                    </a:ext>
                  </a:extLst>
                </p:cNvPr>
                <p:cNvPicPr/>
                <p:nvPr/>
              </p:nvPicPr>
              <p:blipFill>
                <a:blip r:embed="rId663"/>
                <a:stretch>
                  <a:fillRect/>
                </a:stretch>
              </p:blipFill>
              <p:spPr>
                <a:xfrm>
                  <a:off x="3361484" y="700822"/>
                  <a:ext cx="110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17" name="Freihand 416">
                  <a:extLst>
                    <a:ext uri="{FF2B5EF4-FFF2-40B4-BE49-F238E27FC236}">
                      <a16:creationId xmlns:a16="http://schemas.microsoft.com/office/drawing/2014/main" id="{94BDC6E3-0FC8-54FA-E6D4-0F8CA0C124A0}"/>
                    </a:ext>
                  </a:extLst>
                </p14:cNvPr>
                <p14:cNvContentPartPr/>
                <p14:nvPr/>
              </p14:nvContentPartPr>
              <p14:xfrm>
                <a:off x="3518804" y="615502"/>
                <a:ext cx="330120" cy="259920"/>
              </p14:xfrm>
            </p:contentPart>
          </mc:Choice>
          <mc:Fallback>
            <p:pic>
              <p:nvPicPr>
                <p:cNvPr id="417" name="Freihand 416">
                  <a:extLst>
                    <a:ext uri="{FF2B5EF4-FFF2-40B4-BE49-F238E27FC236}">
                      <a16:creationId xmlns:a16="http://schemas.microsoft.com/office/drawing/2014/main" id="{94BDC6E3-0FC8-54FA-E6D4-0F8CA0C124A0}"/>
                    </a:ext>
                  </a:extLst>
                </p:cNvPr>
                <p:cNvPicPr/>
                <p:nvPr/>
              </p:nvPicPr>
              <p:blipFill>
                <a:blip r:embed="rId665"/>
                <a:stretch>
                  <a:fillRect/>
                </a:stretch>
              </p:blipFill>
              <p:spPr>
                <a:xfrm>
                  <a:off x="3510164" y="606502"/>
                  <a:ext cx="3477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18" name="Freihand 417">
                  <a:extLst>
                    <a:ext uri="{FF2B5EF4-FFF2-40B4-BE49-F238E27FC236}">
                      <a16:creationId xmlns:a16="http://schemas.microsoft.com/office/drawing/2014/main" id="{14AAE41D-B493-5BED-7DB4-C66AC4BAEA0E}"/>
                    </a:ext>
                  </a:extLst>
                </p14:cNvPr>
                <p14:cNvContentPartPr/>
                <p14:nvPr/>
              </p14:nvContentPartPr>
              <p14:xfrm>
                <a:off x="3508364" y="678502"/>
                <a:ext cx="85320" cy="25200"/>
              </p14:xfrm>
            </p:contentPart>
          </mc:Choice>
          <mc:Fallback>
            <p:pic>
              <p:nvPicPr>
                <p:cNvPr id="418" name="Freihand 417">
                  <a:extLst>
                    <a:ext uri="{FF2B5EF4-FFF2-40B4-BE49-F238E27FC236}">
                      <a16:creationId xmlns:a16="http://schemas.microsoft.com/office/drawing/2014/main" id="{14AAE41D-B493-5BED-7DB4-C66AC4BAEA0E}"/>
                    </a:ext>
                  </a:extLst>
                </p:cNvPr>
                <p:cNvPicPr/>
                <p:nvPr/>
              </p:nvPicPr>
              <p:blipFill>
                <a:blip r:embed="rId667"/>
                <a:stretch>
                  <a:fillRect/>
                </a:stretch>
              </p:blipFill>
              <p:spPr>
                <a:xfrm>
                  <a:off x="3499724" y="669862"/>
                  <a:ext cx="102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0" name="Freihand 419">
                  <a:extLst>
                    <a:ext uri="{FF2B5EF4-FFF2-40B4-BE49-F238E27FC236}">
                      <a16:creationId xmlns:a16="http://schemas.microsoft.com/office/drawing/2014/main" id="{3652AE30-4E9E-C22D-F721-1A2B832E6209}"/>
                    </a:ext>
                  </a:extLst>
                </p14:cNvPr>
                <p14:cNvContentPartPr/>
                <p14:nvPr/>
              </p14:nvContentPartPr>
              <p14:xfrm>
                <a:off x="3909044" y="692542"/>
                <a:ext cx="198000" cy="81720"/>
              </p14:xfrm>
            </p:contentPart>
          </mc:Choice>
          <mc:Fallback>
            <p:pic>
              <p:nvPicPr>
                <p:cNvPr id="420" name="Freihand 419">
                  <a:extLst>
                    <a:ext uri="{FF2B5EF4-FFF2-40B4-BE49-F238E27FC236}">
                      <a16:creationId xmlns:a16="http://schemas.microsoft.com/office/drawing/2014/main" id="{3652AE30-4E9E-C22D-F721-1A2B832E6209}"/>
                    </a:ext>
                  </a:extLst>
                </p:cNvPr>
                <p:cNvPicPr/>
                <p:nvPr/>
              </p:nvPicPr>
              <p:blipFill>
                <a:blip r:embed="rId669"/>
                <a:stretch>
                  <a:fillRect/>
                </a:stretch>
              </p:blipFill>
              <p:spPr>
                <a:xfrm>
                  <a:off x="3900044" y="683902"/>
                  <a:ext cx="215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21" name="Freihand 420">
                  <a:extLst>
                    <a:ext uri="{FF2B5EF4-FFF2-40B4-BE49-F238E27FC236}">
                      <a16:creationId xmlns:a16="http://schemas.microsoft.com/office/drawing/2014/main" id="{E4BA7082-7689-B943-9032-26C9559F51A5}"/>
                    </a:ext>
                  </a:extLst>
                </p14:cNvPr>
                <p14:cNvContentPartPr/>
                <p14:nvPr/>
              </p14:nvContentPartPr>
              <p14:xfrm>
                <a:off x="4081124" y="625942"/>
                <a:ext cx="48240" cy="21600"/>
              </p14:xfrm>
            </p:contentPart>
          </mc:Choice>
          <mc:Fallback>
            <p:pic>
              <p:nvPicPr>
                <p:cNvPr id="421" name="Freihand 420">
                  <a:extLst>
                    <a:ext uri="{FF2B5EF4-FFF2-40B4-BE49-F238E27FC236}">
                      <a16:creationId xmlns:a16="http://schemas.microsoft.com/office/drawing/2014/main" id="{E4BA7082-7689-B943-9032-26C9559F51A5}"/>
                    </a:ext>
                  </a:extLst>
                </p:cNvPr>
                <p:cNvPicPr/>
                <p:nvPr/>
              </p:nvPicPr>
              <p:blipFill>
                <a:blip r:embed="rId671"/>
                <a:stretch>
                  <a:fillRect/>
                </a:stretch>
              </p:blipFill>
              <p:spPr>
                <a:xfrm>
                  <a:off x="4072484" y="616942"/>
                  <a:ext cx="65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2" name="Freihand 421">
                  <a:extLst>
                    <a:ext uri="{FF2B5EF4-FFF2-40B4-BE49-F238E27FC236}">
                      <a16:creationId xmlns:a16="http://schemas.microsoft.com/office/drawing/2014/main" id="{D94FDD1F-CE42-2727-6C74-A22E462AAF40}"/>
                    </a:ext>
                  </a:extLst>
                </p14:cNvPr>
                <p14:cNvContentPartPr/>
                <p14:nvPr/>
              </p14:nvContentPartPr>
              <p14:xfrm>
                <a:off x="4188404" y="665542"/>
                <a:ext cx="90000" cy="88920"/>
              </p14:xfrm>
            </p:contentPart>
          </mc:Choice>
          <mc:Fallback>
            <p:pic>
              <p:nvPicPr>
                <p:cNvPr id="422" name="Freihand 421">
                  <a:extLst>
                    <a:ext uri="{FF2B5EF4-FFF2-40B4-BE49-F238E27FC236}">
                      <a16:creationId xmlns:a16="http://schemas.microsoft.com/office/drawing/2014/main" id="{D94FDD1F-CE42-2727-6C74-A22E462AAF40}"/>
                    </a:ext>
                  </a:extLst>
                </p:cNvPr>
                <p:cNvPicPr/>
                <p:nvPr/>
              </p:nvPicPr>
              <p:blipFill>
                <a:blip r:embed="rId673"/>
                <a:stretch>
                  <a:fillRect/>
                </a:stretch>
              </p:blipFill>
              <p:spPr>
                <a:xfrm>
                  <a:off x="4179764" y="656902"/>
                  <a:ext cx="1076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3" name="Freihand 422">
                  <a:extLst>
                    <a:ext uri="{FF2B5EF4-FFF2-40B4-BE49-F238E27FC236}">
                      <a16:creationId xmlns:a16="http://schemas.microsoft.com/office/drawing/2014/main" id="{C340B65C-E34C-7AD9-2715-9B5C6CBEE7AD}"/>
                    </a:ext>
                  </a:extLst>
                </p14:cNvPr>
                <p14:cNvContentPartPr/>
                <p14:nvPr/>
              </p14:nvContentPartPr>
              <p14:xfrm>
                <a:off x="1888364" y="1257742"/>
                <a:ext cx="187200" cy="150120"/>
              </p14:xfrm>
            </p:contentPart>
          </mc:Choice>
          <mc:Fallback>
            <p:pic>
              <p:nvPicPr>
                <p:cNvPr id="423" name="Freihand 422">
                  <a:extLst>
                    <a:ext uri="{FF2B5EF4-FFF2-40B4-BE49-F238E27FC236}">
                      <a16:creationId xmlns:a16="http://schemas.microsoft.com/office/drawing/2014/main" id="{C340B65C-E34C-7AD9-2715-9B5C6CBEE7AD}"/>
                    </a:ext>
                  </a:extLst>
                </p:cNvPr>
                <p:cNvPicPr/>
                <p:nvPr/>
              </p:nvPicPr>
              <p:blipFill>
                <a:blip r:embed="rId675"/>
                <a:stretch>
                  <a:fillRect/>
                </a:stretch>
              </p:blipFill>
              <p:spPr>
                <a:xfrm>
                  <a:off x="1879364" y="1248742"/>
                  <a:ext cx="204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24" name="Freihand 423">
                  <a:extLst>
                    <a:ext uri="{FF2B5EF4-FFF2-40B4-BE49-F238E27FC236}">
                      <a16:creationId xmlns:a16="http://schemas.microsoft.com/office/drawing/2014/main" id="{797D6EC1-75B1-E283-BE05-BF802C984A2B}"/>
                    </a:ext>
                  </a:extLst>
                </p14:cNvPr>
                <p14:cNvContentPartPr/>
                <p14:nvPr/>
              </p14:nvContentPartPr>
              <p14:xfrm>
                <a:off x="2122724" y="1249102"/>
                <a:ext cx="224640" cy="102600"/>
              </p14:xfrm>
            </p:contentPart>
          </mc:Choice>
          <mc:Fallback>
            <p:pic>
              <p:nvPicPr>
                <p:cNvPr id="424" name="Freihand 423">
                  <a:extLst>
                    <a:ext uri="{FF2B5EF4-FFF2-40B4-BE49-F238E27FC236}">
                      <a16:creationId xmlns:a16="http://schemas.microsoft.com/office/drawing/2014/main" id="{797D6EC1-75B1-E283-BE05-BF802C984A2B}"/>
                    </a:ext>
                  </a:extLst>
                </p:cNvPr>
                <p:cNvPicPr/>
                <p:nvPr/>
              </p:nvPicPr>
              <p:blipFill>
                <a:blip r:embed="rId677"/>
                <a:stretch>
                  <a:fillRect/>
                </a:stretch>
              </p:blipFill>
              <p:spPr>
                <a:xfrm>
                  <a:off x="2114084" y="1240462"/>
                  <a:ext cx="242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27" name="Freihand 426">
                  <a:extLst>
                    <a:ext uri="{FF2B5EF4-FFF2-40B4-BE49-F238E27FC236}">
                      <a16:creationId xmlns:a16="http://schemas.microsoft.com/office/drawing/2014/main" id="{2C062CD7-F4E1-DF7C-8F06-2727A6B18885}"/>
                    </a:ext>
                  </a:extLst>
                </p14:cNvPr>
                <p14:cNvContentPartPr/>
                <p14:nvPr/>
              </p14:nvContentPartPr>
              <p14:xfrm>
                <a:off x="2584244" y="1132462"/>
                <a:ext cx="156240" cy="177120"/>
              </p14:xfrm>
            </p:contentPart>
          </mc:Choice>
          <mc:Fallback>
            <p:pic>
              <p:nvPicPr>
                <p:cNvPr id="427" name="Freihand 426">
                  <a:extLst>
                    <a:ext uri="{FF2B5EF4-FFF2-40B4-BE49-F238E27FC236}">
                      <a16:creationId xmlns:a16="http://schemas.microsoft.com/office/drawing/2014/main" id="{2C062CD7-F4E1-DF7C-8F06-2727A6B18885}"/>
                    </a:ext>
                  </a:extLst>
                </p:cNvPr>
                <p:cNvPicPr/>
                <p:nvPr/>
              </p:nvPicPr>
              <p:blipFill>
                <a:blip r:embed="rId679"/>
                <a:stretch>
                  <a:fillRect/>
                </a:stretch>
              </p:blipFill>
              <p:spPr>
                <a:xfrm>
                  <a:off x="2575604" y="1123822"/>
                  <a:ext cx="173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28" name="Freihand 427">
                  <a:extLst>
                    <a:ext uri="{FF2B5EF4-FFF2-40B4-BE49-F238E27FC236}">
                      <a16:creationId xmlns:a16="http://schemas.microsoft.com/office/drawing/2014/main" id="{4C07583A-8A54-DA5A-8453-55E375610CD5}"/>
                    </a:ext>
                  </a:extLst>
                </p14:cNvPr>
                <p14:cNvContentPartPr/>
                <p14:nvPr/>
              </p14:nvContentPartPr>
              <p14:xfrm>
                <a:off x="2860364" y="1109422"/>
                <a:ext cx="10080" cy="141840"/>
              </p14:xfrm>
            </p:contentPart>
          </mc:Choice>
          <mc:Fallback>
            <p:pic>
              <p:nvPicPr>
                <p:cNvPr id="428" name="Freihand 427">
                  <a:extLst>
                    <a:ext uri="{FF2B5EF4-FFF2-40B4-BE49-F238E27FC236}">
                      <a16:creationId xmlns:a16="http://schemas.microsoft.com/office/drawing/2014/main" id="{4C07583A-8A54-DA5A-8453-55E375610CD5}"/>
                    </a:ext>
                  </a:extLst>
                </p:cNvPr>
                <p:cNvPicPr/>
                <p:nvPr/>
              </p:nvPicPr>
              <p:blipFill>
                <a:blip r:embed="rId681"/>
                <a:stretch>
                  <a:fillRect/>
                </a:stretch>
              </p:blipFill>
              <p:spPr>
                <a:xfrm>
                  <a:off x="2851724" y="1100422"/>
                  <a:ext cx="277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29" name="Freihand 428">
                  <a:extLst>
                    <a:ext uri="{FF2B5EF4-FFF2-40B4-BE49-F238E27FC236}">
                      <a16:creationId xmlns:a16="http://schemas.microsoft.com/office/drawing/2014/main" id="{08E0C070-C1EA-D784-626F-260075716123}"/>
                    </a:ext>
                  </a:extLst>
                </p14:cNvPr>
                <p14:cNvContentPartPr/>
                <p14:nvPr/>
              </p14:nvContentPartPr>
              <p14:xfrm>
                <a:off x="2764964" y="1053982"/>
                <a:ext cx="182520" cy="25200"/>
              </p14:xfrm>
            </p:contentPart>
          </mc:Choice>
          <mc:Fallback>
            <p:pic>
              <p:nvPicPr>
                <p:cNvPr id="429" name="Freihand 428">
                  <a:extLst>
                    <a:ext uri="{FF2B5EF4-FFF2-40B4-BE49-F238E27FC236}">
                      <a16:creationId xmlns:a16="http://schemas.microsoft.com/office/drawing/2014/main" id="{08E0C070-C1EA-D784-626F-260075716123}"/>
                    </a:ext>
                  </a:extLst>
                </p:cNvPr>
                <p:cNvPicPr/>
                <p:nvPr/>
              </p:nvPicPr>
              <p:blipFill>
                <a:blip r:embed="rId683"/>
                <a:stretch>
                  <a:fillRect/>
                </a:stretch>
              </p:blipFill>
              <p:spPr>
                <a:xfrm>
                  <a:off x="2756324" y="1045342"/>
                  <a:ext cx="200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31" name="Freihand 430">
                  <a:extLst>
                    <a:ext uri="{FF2B5EF4-FFF2-40B4-BE49-F238E27FC236}">
                      <a16:creationId xmlns:a16="http://schemas.microsoft.com/office/drawing/2014/main" id="{361C5C8C-B866-F2E9-9676-F5C8D27E3E86}"/>
                    </a:ext>
                  </a:extLst>
                </p14:cNvPr>
                <p14:cNvContentPartPr/>
                <p14:nvPr/>
              </p14:nvContentPartPr>
              <p14:xfrm>
                <a:off x="2842364" y="1006822"/>
                <a:ext cx="177840" cy="270360"/>
              </p14:xfrm>
            </p:contentPart>
          </mc:Choice>
          <mc:Fallback>
            <p:pic>
              <p:nvPicPr>
                <p:cNvPr id="431" name="Freihand 430">
                  <a:extLst>
                    <a:ext uri="{FF2B5EF4-FFF2-40B4-BE49-F238E27FC236}">
                      <a16:creationId xmlns:a16="http://schemas.microsoft.com/office/drawing/2014/main" id="{361C5C8C-B866-F2E9-9676-F5C8D27E3E86}"/>
                    </a:ext>
                  </a:extLst>
                </p:cNvPr>
                <p:cNvPicPr/>
                <p:nvPr/>
              </p:nvPicPr>
              <p:blipFill>
                <a:blip r:embed="rId685"/>
                <a:stretch>
                  <a:fillRect/>
                </a:stretch>
              </p:blipFill>
              <p:spPr>
                <a:xfrm>
                  <a:off x="2833724" y="997822"/>
                  <a:ext cx="19548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32" name="Freihand 431">
                  <a:extLst>
                    <a:ext uri="{FF2B5EF4-FFF2-40B4-BE49-F238E27FC236}">
                      <a16:creationId xmlns:a16="http://schemas.microsoft.com/office/drawing/2014/main" id="{AA49AEF0-AA06-2732-D49D-DADD2B130D89}"/>
                    </a:ext>
                  </a:extLst>
                </p14:cNvPr>
                <p14:cNvContentPartPr/>
                <p14:nvPr/>
              </p14:nvContentPartPr>
              <p14:xfrm>
                <a:off x="2894564" y="1142542"/>
                <a:ext cx="148320" cy="119160"/>
              </p14:xfrm>
            </p:contentPart>
          </mc:Choice>
          <mc:Fallback>
            <p:pic>
              <p:nvPicPr>
                <p:cNvPr id="432" name="Freihand 431">
                  <a:extLst>
                    <a:ext uri="{FF2B5EF4-FFF2-40B4-BE49-F238E27FC236}">
                      <a16:creationId xmlns:a16="http://schemas.microsoft.com/office/drawing/2014/main" id="{AA49AEF0-AA06-2732-D49D-DADD2B130D89}"/>
                    </a:ext>
                  </a:extLst>
                </p:cNvPr>
                <p:cNvPicPr/>
                <p:nvPr/>
              </p:nvPicPr>
              <p:blipFill>
                <a:blip r:embed="rId687"/>
                <a:stretch>
                  <a:fillRect/>
                </a:stretch>
              </p:blipFill>
              <p:spPr>
                <a:xfrm>
                  <a:off x="2885564" y="1133542"/>
                  <a:ext cx="1659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33" name="Freihand 432">
                  <a:extLst>
                    <a:ext uri="{FF2B5EF4-FFF2-40B4-BE49-F238E27FC236}">
                      <a16:creationId xmlns:a16="http://schemas.microsoft.com/office/drawing/2014/main" id="{0E9DCAF9-F5A3-AC64-B841-B171BC600A8B}"/>
                    </a:ext>
                  </a:extLst>
                </p14:cNvPr>
                <p14:cNvContentPartPr/>
                <p14:nvPr/>
              </p14:nvContentPartPr>
              <p14:xfrm>
                <a:off x="3206324" y="1000342"/>
                <a:ext cx="316080" cy="286560"/>
              </p14:xfrm>
            </p:contentPart>
          </mc:Choice>
          <mc:Fallback>
            <p:pic>
              <p:nvPicPr>
                <p:cNvPr id="433" name="Freihand 432">
                  <a:extLst>
                    <a:ext uri="{FF2B5EF4-FFF2-40B4-BE49-F238E27FC236}">
                      <a16:creationId xmlns:a16="http://schemas.microsoft.com/office/drawing/2014/main" id="{0E9DCAF9-F5A3-AC64-B841-B171BC600A8B}"/>
                    </a:ext>
                  </a:extLst>
                </p:cNvPr>
                <p:cNvPicPr/>
                <p:nvPr/>
              </p:nvPicPr>
              <p:blipFill>
                <a:blip r:embed="rId689"/>
                <a:stretch>
                  <a:fillRect/>
                </a:stretch>
              </p:blipFill>
              <p:spPr>
                <a:xfrm>
                  <a:off x="3197324" y="991342"/>
                  <a:ext cx="3337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4" name="Freihand 433">
                  <a:extLst>
                    <a:ext uri="{FF2B5EF4-FFF2-40B4-BE49-F238E27FC236}">
                      <a16:creationId xmlns:a16="http://schemas.microsoft.com/office/drawing/2014/main" id="{CEE88081-5E6F-A2E4-FA57-CDF8971827BA}"/>
                    </a:ext>
                  </a:extLst>
                </p14:cNvPr>
                <p14:cNvContentPartPr/>
                <p14:nvPr/>
              </p14:nvContentPartPr>
              <p14:xfrm>
                <a:off x="3338084" y="971542"/>
                <a:ext cx="26640" cy="5400"/>
              </p14:xfrm>
            </p:contentPart>
          </mc:Choice>
          <mc:Fallback>
            <p:pic>
              <p:nvPicPr>
                <p:cNvPr id="434" name="Freihand 433">
                  <a:extLst>
                    <a:ext uri="{FF2B5EF4-FFF2-40B4-BE49-F238E27FC236}">
                      <a16:creationId xmlns:a16="http://schemas.microsoft.com/office/drawing/2014/main" id="{CEE88081-5E6F-A2E4-FA57-CDF8971827BA}"/>
                    </a:ext>
                  </a:extLst>
                </p:cNvPr>
                <p:cNvPicPr/>
                <p:nvPr/>
              </p:nvPicPr>
              <p:blipFill>
                <a:blip r:embed="rId691"/>
                <a:stretch>
                  <a:fillRect/>
                </a:stretch>
              </p:blipFill>
              <p:spPr>
                <a:xfrm>
                  <a:off x="3329444" y="962902"/>
                  <a:ext cx="44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5" name="Freihand 434">
                  <a:extLst>
                    <a:ext uri="{FF2B5EF4-FFF2-40B4-BE49-F238E27FC236}">
                      <a16:creationId xmlns:a16="http://schemas.microsoft.com/office/drawing/2014/main" id="{70FC6481-2583-5C31-87B5-37C01E208B0C}"/>
                    </a:ext>
                  </a:extLst>
                </p14:cNvPr>
                <p14:cNvContentPartPr/>
                <p14:nvPr/>
              </p14:nvContentPartPr>
              <p14:xfrm>
                <a:off x="3654164" y="927982"/>
                <a:ext cx="149760" cy="189360"/>
              </p14:xfrm>
            </p:contentPart>
          </mc:Choice>
          <mc:Fallback>
            <p:pic>
              <p:nvPicPr>
                <p:cNvPr id="435" name="Freihand 434">
                  <a:extLst>
                    <a:ext uri="{FF2B5EF4-FFF2-40B4-BE49-F238E27FC236}">
                      <a16:creationId xmlns:a16="http://schemas.microsoft.com/office/drawing/2014/main" id="{70FC6481-2583-5C31-87B5-37C01E208B0C}"/>
                    </a:ext>
                  </a:extLst>
                </p:cNvPr>
                <p:cNvPicPr/>
                <p:nvPr/>
              </p:nvPicPr>
              <p:blipFill>
                <a:blip r:embed="rId693"/>
                <a:stretch>
                  <a:fillRect/>
                </a:stretch>
              </p:blipFill>
              <p:spPr>
                <a:xfrm>
                  <a:off x="3645164" y="918982"/>
                  <a:ext cx="167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6" name="Freihand 435">
                  <a:extLst>
                    <a:ext uri="{FF2B5EF4-FFF2-40B4-BE49-F238E27FC236}">
                      <a16:creationId xmlns:a16="http://schemas.microsoft.com/office/drawing/2014/main" id="{4BC37A0E-E125-6141-85D9-C7E1E315F570}"/>
                    </a:ext>
                  </a:extLst>
                </p14:cNvPr>
                <p14:cNvContentPartPr/>
                <p14:nvPr/>
              </p14:nvContentPartPr>
              <p14:xfrm>
                <a:off x="3956924" y="891982"/>
                <a:ext cx="19440" cy="171000"/>
              </p14:xfrm>
            </p:contentPart>
          </mc:Choice>
          <mc:Fallback>
            <p:pic>
              <p:nvPicPr>
                <p:cNvPr id="436" name="Freihand 435">
                  <a:extLst>
                    <a:ext uri="{FF2B5EF4-FFF2-40B4-BE49-F238E27FC236}">
                      <a16:creationId xmlns:a16="http://schemas.microsoft.com/office/drawing/2014/main" id="{4BC37A0E-E125-6141-85D9-C7E1E315F570}"/>
                    </a:ext>
                  </a:extLst>
                </p:cNvPr>
                <p:cNvPicPr/>
                <p:nvPr/>
              </p:nvPicPr>
              <p:blipFill>
                <a:blip r:embed="rId695"/>
                <a:stretch>
                  <a:fillRect/>
                </a:stretch>
              </p:blipFill>
              <p:spPr>
                <a:xfrm>
                  <a:off x="3947924" y="883342"/>
                  <a:ext cx="370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37" name="Freihand 436">
                  <a:extLst>
                    <a:ext uri="{FF2B5EF4-FFF2-40B4-BE49-F238E27FC236}">
                      <a16:creationId xmlns:a16="http://schemas.microsoft.com/office/drawing/2014/main" id="{EBD365A1-83C8-F560-55CB-05070DDA9A40}"/>
                    </a:ext>
                  </a:extLst>
                </p14:cNvPr>
                <p14:cNvContentPartPr/>
                <p14:nvPr/>
              </p14:nvContentPartPr>
              <p14:xfrm>
                <a:off x="3883124" y="870382"/>
                <a:ext cx="189360" cy="127440"/>
              </p14:xfrm>
            </p:contentPart>
          </mc:Choice>
          <mc:Fallback>
            <p:pic>
              <p:nvPicPr>
                <p:cNvPr id="437" name="Freihand 436">
                  <a:extLst>
                    <a:ext uri="{FF2B5EF4-FFF2-40B4-BE49-F238E27FC236}">
                      <a16:creationId xmlns:a16="http://schemas.microsoft.com/office/drawing/2014/main" id="{EBD365A1-83C8-F560-55CB-05070DDA9A40}"/>
                    </a:ext>
                  </a:extLst>
                </p:cNvPr>
                <p:cNvPicPr/>
                <p:nvPr/>
              </p:nvPicPr>
              <p:blipFill>
                <a:blip r:embed="rId697"/>
                <a:stretch>
                  <a:fillRect/>
                </a:stretch>
              </p:blipFill>
              <p:spPr>
                <a:xfrm>
                  <a:off x="3874124" y="861742"/>
                  <a:ext cx="207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39" name="Freihand 438">
                  <a:extLst>
                    <a:ext uri="{FF2B5EF4-FFF2-40B4-BE49-F238E27FC236}">
                      <a16:creationId xmlns:a16="http://schemas.microsoft.com/office/drawing/2014/main" id="{47881208-6C27-3653-3A4A-EC497A597FC8}"/>
                    </a:ext>
                  </a:extLst>
                </p14:cNvPr>
                <p14:cNvContentPartPr/>
                <p14:nvPr/>
              </p14:nvContentPartPr>
              <p14:xfrm>
                <a:off x="1867124" y="1590382"/>
                <a:ext cx="129600" cy="222120"/>
              </p14:xfrm>
            </p:contentPart>
          </mc:Choice>
          <mc:Fallback>
            <p:pic>
              <p:nvPicPr>
                <p:cNvPr id="439" name="Freihand 438">
                  <a:extLst>
                    <a:ext uri="{FF2B5EF4-FFF2-40B4-BE49-F238E27FC236}">
                      <a16:creationId xmlns:a16="http://schemas.microsoft.com/office/drawing/2014/main" id="{47881208-6C27-3653-3A4A-EC497A597FC8}"/>
                    </a:ext>
                  </a:extLst>
                </p:cNvPr>
                <p:cNvPicPr/>
                <p:nvPr/>
              </p:nvPicPr>
              <p:blipFill>
                <a:blip r:embed="rId699"/>
                <a:stretch>
                  <a:fillRect/>
                </a:stretch>
              </p:blipFill>
              <p:spPr>
                <a:xfrm>
                  <a:off x="1858484" y="1581382"/>
                  <a:ext cx="1472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40" name="Freihand 439">
                  <a:extLst>
                    <a:ext uri="{FF2B5EF4-FFF2-40B4-BE49-F238E27FC236}">
                      <a16:creationId xmlns:a16="http://schemas.microsoft.com/office/drawing/2014/main" id="{9682B293-ABE9-1525-2A68-59B86F2D8828}"/>
                    </a:ext>
                  </a:extLst>
                </p14:cNvPr>
                <p14:cNvContentPartPr/>
                <p14:nvPr/>
              </p14:nvContentPartPr>
              <p14:xfrm>
                <a:off x="2094644" y="1680022"/>
                <a:ext cx="15840" cy="10080"/>
              </p14:xfrm>
            </p:contentPart>
          </mc:Choice>
          <mc:Fallback>
            <p:pic>
              <p:nvPicPr>
                <p:cNvPr id="440" name="Freihand 439">
                  <a:extLst>
                    <a:ext uri="{FF2B5EF4-FFF2-40B4-BE49-F238E27FC236}">
                      <a16:creationId xmlns:a16="http://schemas.microsoft.com/office/drawing/2014/main" id="{9682B293-ABE9-1525-2A68-59B86F2D8828}"/>
                    </a:ext>
                  </a:extLst>
                </p:cNvPr>
                <p:cNvPicPr/>
                <p:nvPr/>
              </p:nvPicPr>
              <p:blipFill>
                <a:blip r:embed="rId450"/>
                <a:stretch>
                  <a:fillRect/>
                </a:stretch>
              </p:blipFill>
              <p:spPr>
                <a:xfrm>
                  <a:off x="2086004" y="1671382"/>
                  <a:ext cx="33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42" name="Freihand 441">
                  <a:extLst>
                    <a:ext uri="{FF2B5EF4-FFF2-40B4-BE49-F238E27FC236}">
                      <a16:creationId xmlns:a16="http://schemas.microsoft.com/office/drawing/2014/main" id="{3BCDCFEC-BF52-180F-800A-B7A6ABC05457}"/>
                    </a:ext>
                  </a:extLst>
                </p14:cNvPr>
                <p14:cNvContentPartPr/>
                <p14:nvPr/>
              </p14:nvContentPartPr>
              <p14:xfrm>
                <a:off x="2177444" y="1583542"/>
                <a:ext cx="123480" cy="162000"/>
              </p14:xfrm>
            </p:contentPart>
          </mc:Choice>
          <mc:Fallback>
            <p:pic>
              <p:nvPicPr>
                <p:cNvPr id="442" name="Freihand 441">
                  <a:extLst>
                    <a:ext uri="{FF2B5EF4-FFF2-40B4-BE49-F238E27FC236}">
                      <a16:creationId xmlns:a16="http://schemas.microsoft.com/office/drawing/2014/main" id="{3BCDCFEC-BF52-180F-800A-B7A6ABC05457}"/>
                    </a:ext>
                  </a:extLst>
                </p:cNvPr>
                <p:cNvPicPr/>
                <p:nvPr/>
              </p:nvPicPr>
              <p:blipFill>
                <a:blip r:embed="rId702"/>
                <a:stretch>
                  <a:fillRect/>
                </a:stretch>
              </p:blipFill>
              <p:spPr>
                <a:xfrm>
                  <a:off x="2168444" y="1574542"/>
                  <a:ext cx="1411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43" name="Freihand 442">
                  <a:extLst>
                    <a:ext uri="{FF2B5EF4-FFF2-40B4-BE49-F238E27FC236}">
                      <a16:creationId xmlns:a16="http://schemas.microsoft.com/office/drawing/2014/main" id="{3DFEEE26-287D-C523-56D4-4A4434E1796A}"/>
                    </a:ext>
                  </a:extLst>
                </p14:cNvPr>
                <p14:cNvContentPartPr/>
                <p14:nvPr/>
              </p14:nvContentPartPr>
              <p14:xfrm>
                <a:off x="2336564" y="1544662"/>
                <a:ext cx="136800" cy="162720"/>
              </p14:xfrm>
            </p:contentPart>
          </mc:Choice>
          <mc:Fallback>
            <p:pic>
              <p:nvPicPr>
                <p:cNvPr id="443" name="Freihand 442">
                  <a:extLst>
                    <a:ext uri="{FF2B5EF4-FFF2-40B4-BE49-F238E27FC236}">
                      <a16:creationId xmlns:a16="http://schemas.microsoft.com/office/drawing/2014/main" id="{3DFEEE26-287D-C523-56D4-4A4434E1796A}"/>
                    </a:ext>
                  </a:extLst>
                </p:cNvPr>
                <p:cNvPicPr/>
                <p:nvPr/>
              </p:nvPicPr>
              <p:blipFill>
                <a:blip r:embed="rId704"/>
                <a:stretch>
                  <a:fillRect/>
                </a:stretch>
              </p:blipFill>
              <p:spPr>
                <a:xfrm>
                  <a:off x="2327924" y="1536022"/>
                  <a:ext cx="154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44" name="Freihand 443">
                  <a:extLst>
                    <a:ext uri="{FF2B5EF4-FFF2-40B4-BE49-F238E27FC236}">
                      <a16:creationId xmlns:a16="http://schemas.microsoft.com/office/drawing/2014/main" id="{5C17BBA6-6C9E-2F58-DC30-4A9B27219B98}"/>
                    </a:ext>
                  </a:extLst>
                </p14:cNvPr>
                <p14:cNvContentPartPr/>
                <p14:nvPr/>
              </p14:nvContentPartPr>
              <p14:xfrm>
                <a:off x="2387684" y="1650142"/>
                <a:ext cx="68400" cy="72720"/>
              </p14:xfrm>
            </p:contentPart>
          </mc:Choice>
          <mc:Fallback>
            <p:pic>
              <p:nvPicPr>
                <p:cNvPr id="444" name="Freihand 443">
                  <a:extLst>
                    <a:ext uri="{FF2B5EF4-FFF2-40B4-BE49-F238E27FC236}">
                      <a16:creationId xmlns:a16="http://schemas.microsoft.com/office/drawing/2014/main" id="{5C17BBA6-6C9E-2F58-DC30-4A9B27219B98}"/>
                    </a:ext>
                  </a:extLst>
                </p:cNvPr>
                <p:cNvPicPr/>
                <p:nvPr/>
              </p:nvPicPr>
              <p:blipFill>
                <a:blip r:embed="rId706"/>
                <a:stretch>
                  <a:fillRect/>
                </a:stretch>
              </p:blipFill>
              <p:spPr>
                <a:xfrm>
                  <a:off x="2379044" y="1641142"/>
                  <a:ext cx="86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45" name="Freihand 444">
                  <a:extLst>
                    <a:ext uri="{FF2B5EF4-FFF2-40B4-BE49-F238E27FC236}">
                      <a16:creationId xmlns:a16="http://schemas.microsoft.com/office/drawing/2014/main" id="{24878347-6ABA-B8AB-88C5-BDB6E73D7B7A}"/>
                    </a:ext>
                  </a:extLst>
                </p14:cNvPr>
                <p14:cNvContentPartPr/>
                <p14:nvPr/>
              </p14:nvContentPartPr>
              <p14:xfrm>
                <a:off x="2593244" y="1626742"/>
                <a:ext cx="45000" cy="111600"/>
              </p14:xfrm>
            </p:contentPart>
          </mc:Choice>
          <mc:Fallback>
            <p:pic>
              <p:nvPicPr>
                <p:cNvPr id="445" name="Freihand 444">
                  <a:extLst>
                    <a:ext uri="{FF2B5EF4-FFF2-40B4-BE49-F238E27FC236}">
                      <a16:creationId xmlns:a16="http://schemas.microsoft.com/office/drawing/2014/main" id="{24878347-6ABA-B8AB-88C5-BDB6E73D7B7A}"/>
                    </a:ext>
                  </a:extLst>
                </p:cNvPr>
                <p:cNvPicPr/>
                <p:nvPr/>
              </p:nvPicPr>
              <p:blipFill>
                <a:blip r:embed="rId708"/>
                <a:stretch>
                  <a:fillRect/>
                </a:stretch>
              </p:blipFill>
              <p:spPr>
                <a:xfrm>
                  <a:off x="2584244" y="1618102"/>
                  <a:ext cx="626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46" name="Freihand 445">
                  <a:extLst>
                    <a:ext uri="{FF2B5EF4-FFF2-40B4-BE49-F238E27FC236}">
                      <a16:creationId xmlns:a16="http://schemas.microsoft.com/office/drawing/2014/main" id="{A6AE62FD-8F89-E503-EA58-BDE568E5D88A}"/>
                    </a:ext>
                  </a:extLst>
                </p14:cNvPr>
                <p14:cNvContentPartPr/>
                <p14:nvPr/>
              </p14:nvContentPartPr>
              <p14:xfrm>
                <a:off x="2550764" y="1647982"/>
                <a:ext cx="122760" cy="17280"/>
              </p14:xfrm>
            </p:contentPart>
          </mc:Choice>
          <mc:Fallback>
            <p:pic>
              <p:nvPicPr>
                <p:cNvPr id="446" name="Freihand 445">
                  <a:extLst>
                    <a:ext uri="{FF2B5EF4-FFF2-40B4-BE49-F238E27FC236}">
                      <a16:creationId xmlns:a16="http://schemas.microsoft.com/office/drawing/2014/main" id="{A6AE62FD-8F89-E503-EA58-BDE568E5D88A}"/>
                    </a:ext>
                  </a:extLst>
                </p:cNvPr>
                <p:cNvPicPr/>
                <p:nvPr/>
              </p:nvPicPr>
              <p:blipFill>
                <a:blip r:embed="rId710"/>
                <a:stretch>
                  <a:fillRect/>
                </a:stretch>
              </p:blipFill>
              <p:spPr>
                <a:xfrm>
                  <a:off x="2542124" y="1639342"/>
                  <a:ext cx="1404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8" name="Freihand 447">
                  <a:extLst>
                    <a:ext uri="{FF2B5EF4-FFF2-40B4-BE49-F238E27FC236}">
                      <a16:creationId xmlns:a16="http://schemas.microsoft.com/office/drawing/2014/main" id="{CC053D88-8C05-95F2-6F07-5121BC03D1A1}"/>
                    </a:ext>
                  </a:extLst>
                </p14:cNvPr>
                <p14:cNvContentPartPr/>
                <p14:nvPr/>
              </p14:nvContentPartPr>
              <p14:xfrm>
                <a:off x="8008364" y="536662"/>
                <a:ext cx="447840" cy="525600"/>
              </p14:xfrm>
            </p:contentPart>
          </mc:Choice>
          <mc:Fallback>
            <p:pic>
              <p:nvPicPr>
                <p:cNvPr id="448" name="Freihand 447">
                  <a:extLst>
                    <a:ext uri="{FF2B5EF4-FFF2-40B4-BE49-F238E27FC236}">
                      <a16:creationId xmlns:a16="http://schemas.microsoft.com/office/drawing/2014/main" id="{CC053D88-8C05-95F2-6F07-5121BC03D1A1}"/>
                    </a:ext>
                  </a:extLst>
                </p:cNvPr>
                <p:cNvPicPr/>
                <p:nvPr/>
              </p:nvPicPr>
              <p:blipFill>
                <a:blip r:embed="rId712"/>
                <a:stretch>
                  <a:fillRect/>
                </a:stretch>
              </p:blipFill>
              <p:spPr>
                <a:xfrm>
                  <a:off x="7999364" y="528022"/>
                  <a:ext cx="46548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9" name="Freihand 448">
                  <a:extLst>
                    <a:ext uri="{FF2B5EF4-FFF2-40B4-BE49-F238E27FC236}">
                      <a16:creationId xmlns:a16="http://schemas.microsoft.com/office/drawing/2014/main" id="{AF42808C-820D-3F14-2681-D6078D8CF15E}"/>
                    </a:ext>
                  </a:extLst>
                </p14:cNvPr>
                <p14:cNvContentPartPr/>
                <p14:nvPr/>
              </p14:nvContentPartPr>
              <p14:xfrm>
                <a:off x="2772164" y="1501102"/>
                <a:ext cx="101160" cy="183960"/>
              </p14:xfrm>
            </p:contentPart>
          </mc:Choice>
          <mc:Fallback>
            <p:pic>
              <p:nvPicPr>
                <p:cNvPr id="449" name="Freihand 448">
                  <a:extLst>
                    <a:ext uri="{FF2B5EF4-FFF2-40B4-BE49-F238E27FC236}">
                      <a16:creationId xmlns:a16="http://schemas.microsoft.com/office/drawing/2014/main" id="{AF42808C-820D-3F14-2681-D6078D8CF15E}"/>
                    </a:ext>
                  </a:extLst>
                </p:cNvPr>
                <p:cNvPicPr/>
                <p:nvPr/>
              </p:nvPicPr>
              <p:blipFill>
                <a:blip r:embed="rId714"/>
                <a:stretch>
                  <a:fillRect/>
                </a:stretch>
              </p:blipFill>
              <p:spPr>
                <a:xfrm>
                  <a:off x="2763524" y="1492102"/>
                  <a:ext cx="1188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50" name="Freihand 449">
                  <a:extLst>
                    <a:ext uri="{FF2B5EF4-FFF2-40B4-BE49-F238E27FC236}">
                      <a16:creationId xmlns:a16="http://schemas.microsoft.com/office/drawing/2014/main" id="{0195FCD7-A955-5508-7F8A-F366994469F2}"/>
                    </a:ext>
                  </a:extLst>
                </p14:cNvPr>
                <p14:cNvContentPartPr/>
                <p14:nvPr/>
              </p14:nvContentPartPr>
              <p14:xfrm>
                <a:off x="2948924" y="1488142"/>
                <a:ext cx="123480" cy="143640"/>
              </p14:xfrm>
            </p:contentPart>
          </mc:Choice>
          <mc:Fallback>
            <p:pic>
              <p:nvPicPr>
                <p:cNvPr id="450" name="Freihand 449">
                  <a:extLst>
                    <a:ext uri="{FF2B5EF4-FFF2-40B4-BE49-F238E27FC236}">
                      <a16:creationId xmlns:a16="http://schemas.microsoft.com/office/drawing/2014/main" id="{0195FCD7-A955-5508-7F8A-F366994469F2}"/>
                    </a:ext>
                  </a:extLst>
                </p:cNvPr>
                <p:cNvPicPr/>
                <p:nvPr/>
              </p:nvPicPr>
              <p:blipFill>
                <a:blip r:embed="rId716"/>
                <a:stretch>
                  <a:fillRect/>
                </a:stretch>
              </p:blipFill>
              <p:spPr>
                <a:xfrm>
                  <a:off x="2939924" y="1479142"/>
                  <a:ext cx="141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51" name="Freihand 450">
                  <a:extLst>
                    <a:ext uri="{FF2B5EF4-FFF2-40B4-BE49-F238E27FC236}">
                      <a16:creationId xmlns:a16="http://schemas.microsoft.com/office/drawing/2014/main" id="{EB0EA049-B545-137C-6F12-1A9A96E5C980}"/>
                    </a:ext>
                  </a:extLst>
                </p14:cNvPr>
                <p14:cNvContentPartPr/>
                <p14:nvPr/>
              </p14:nvContentPartPr>
              <p14:xfrm>
                <a:off x="3194444" y="1412902"/>
                <a:ext cx="142920" cy="181080"/>
              </p14:xfrm>
            </p:contentPart>
          </mc:Choice>
          <mc:Fallback>
            <p:pic>
              <p:nvPicPr>
                <p:cNvPr id="451" name="Freihand 450">
                  <a:extLst>
                    <a:ext uri="{FF2B5EF4-FFF2-40B4-BE49-F238E27FC236}">
                      <a16:creationId xmlns:a16="http://schemas.microsoft.com/office/drawing/2014/main" id="{EB0EA049-B545-137C-6F12-1A9A96E5C980}"/>
                    </a:ext>
                  </a:extLst>
                </p:cNvPr>
                <p:cNvPicPr/>
                <p:nvPr/>
              </p:nvPicPr>
              <p:blipFill>
                <a:blip r:embed="rId718"/>
                <a:stretch>
                  <a:fillRect/>
                </a:stretch>
              </p:blipFill>
              <p:spPr>
                <a:xfrm>
                  <a:off x="3185444" y="1403902"/>
                  <a:ext cx="160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52" name="Freihand 451">
                  <a:extLst>
                    <a:ext uri="{FF2B5EF4-FFF2-40B4-BE49-F238E27FC236}">
                      <a16:creationId xmlns:a16="http://schemas.microsoft.com/office/drawing/2014/main" id="{B70C3634-BA64-DB75-6E4C-DC649F1C387C}"/>
                    </a:ext>
                  </a:extLst>
                </p14:cNvPr>
                <p14:cNvContentPartPr/>
                <p14:nvPr/>
              </p14:nvContentPartPr>
              <p14:xfrm>
                <a:off x="3260684" y="1540342"/>
                <a:ext cx="78120" cy="41040"/>
              </p14:xfrm>
            </p:contentPart>
          </mc:Choice>
          <mc:Fallback>
            <p:pic>
              <p:nvPicPr>
                <p:cNvPr id="452" name="Freihand 451">
                  <a:extLst>
                    <a:ext uri="{FF2B5EF4-FFF2-40B4-BE49-F238E27FC236}">
                      <a16:creationId xmlns:a16="http://schemas.microsoft.com/office/drawing/2014/main" id="{B70C3634-BA64-DB75-6E4C-DC649F1C387C}"/>
                    </a:ext>
                  </a:extLst>
                </p:cNvPr>
                <p:cNvPicPr/>
                <p:nvPr/>
              </p:nvPicPr>
              <p:blipFill>
                <a:blip r:embed="rId720"/>
                <a:stretch>
                  <a:fillRect/>
                </a:stretch>
              </p:blipFill>
              <p:spPr>
                <a:xfrm>
                  <a:off x="3252044" y="1531342"/>
                  <a:ext cx="9576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53" name="Freihand 452">
                  <a:extLst>
                    <a:ext uri="{FF2B5EF4-FFF2-40B4-BE49-F238E27FC236}">
                      <a16:creationId xmlns:a16="http://schemas.microsoft.com/office/drawing/2014/main" id="{9A4329AC-A0C7-EF4C-D83C-860EB323CB9E}"/>
                    </a:ext>
                  </a:extLst>
                </p14:cNvPr>
                <p14:cNvContentPartPr/>
                <p14:nvPr/>
              </p14:nvContentPartPr>
              <p14:xfrm>
                <a:off x="1987364" y="2006542"/>
                <a:ext cx="188640" cy="21600"/>
              </p14:xfrm>
            </p:contentPart>
          </mc:Choice>
          <mc:Fallback>
            <p:pic>
              <p:nvPicPr>
                <p:cNvPr id="453" name="Freihand 452">
                  <a:extLst>
                    <a:ext uri="{FF2B5EF4-FFF2-40B4-BE49-F238E27FC236}">
                      <a16:creationId xmlns:a16="http://schemas.microsoft.com/office/drawing/2014/main" id="{9A4329AC-A0C7-EF4C-D83C-860EB323CB9E}"/>
                    </a:ext>
                  </a:extLst>
                </p:cNvPr>
                <p:cNvPicPr/>
                <p:nvPr/>
              </p:nvPicPr>
              <p:blipFill>
                <a:blip r:embed="rId722"/>
                <a:stretch>
                  <a:fillRect/>
                </a:stretch>
              </p:blipFill>
              <p:spPr>
                <a:xfrm>
                  <a:off x="1978724" y="1997902"/>
                  <a:ext cx="206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54" name="Freihand 453">
                  <a:extLst>
                    <a:ext uri="{FF2B5EF4-FFF2-40B4-BE49-F238E27FC236}">
                      <a16:creationId xmlns:a16="http://schemas.microsoft.com/office/drawing/2014/main" id="{EFE4861D-B2BD-21E0-6DBE-B10224D7EECA}"/>
                    </a:ext>
                  </a:extLst>
                </p14:cNvPr>
                <p14:cNvContentPartPr/>
                <p14:nvPr/>
              </p14:nvContentPartPr>
              <p14:xfrm>
                <a:off x="2010044" y="2075662"/>
                <a:ext cx="194760" cy="32400"/>
              </p14:xfrm>
            </p:contentPart>
          </mc:Choice>
          <mc:Fallback>
            <p:pic>
              <p:nvPicPr>
                <p:cNvPr id="454" name="Freihand 453">
                  <a:extLst>
                    <a:ext uri="{FF2B5EF4-FFF2-40B4-BE49-F238E27FC236}">
                      <a16:creationId xmlns:a16="http://schemas.microsoft.com/office/drawing/2014/main" id="{EFE4861D-B2BD-21E0-6DBE-B10224D7EECA}"/>
                    </a:ext>
                  </a:extLst>
                </p:cNvPr>
                <p:cNvPicPr/>
                <p:nvPr/>
              </p:nvPicPr>
              <p:blipFill>
                <a:blip r:embed="rId724"/>
                <a:stretch>
                  <a:fillRect/>
                </a:stretch>
              </p:blipFill>
              <p:spPr>
                <a:xfrm>
                  <a:off x="2001404" y="2067022"/>
                  <a:ext cx="2124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55" name="Freihand 454">
                  <a:extLst>
                    <a:ext uri="{FF2B5EF4-FFF2-40B4-BE49-F238E27FC236}">
                      <a16:creationId xmlns:a16="http://schemas.microsoft.com/office/drawing/2014/main" id="{D440C99A-867D-5199-781E-05B97957D3B9}"/>
                    </a:ext>
                  </a:extLst>
                </p14:cNvPr>
                <p14:cNvContentPartPr/>
                <p14:nvPr/>
              </p14:nvContentPartPr>
              <p14:xfrm>
                <a:off x="2368604" y="1908262"/>
                <a:ext cx="165960" cy="171000"/>
              </p14:xfrm>
            </p:contentPart>
          </mc:Choice>
          <mc:Fallback>
            <p:pic>
              <p:nvPicPr>
                <p:cNvPr id="455" name="Freihand 454">
                  <a:extLst>
                    <a:ext uri="{FF2B5EF4-FFF2-40B4-BE49-F238E27FC236}">
                      <a16:creationId xmlns:a16="http://schemas.microsoft.com/office/drawing/2014/main" id="{D440C99A-867D-5199-781E-05B97957D3B9}"/>
                    </a:ext>
                  </a:extLst>
                </p:cNvPr>
                <p:cNvPicPr/>
                <p:nvPr/>
              </p:nvPicPr>
              <p:blipFill>
                <a:blip r:embed="rId726"/>
                <a:stretch>
                  <a:fillRect/>
                </a:stretch>
              </p:blipFill>
              <p:spPr>
                <a:xfrm>
                  <a:off x="2359964" y="1899262"/>
                  <a:ext cx="183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56" name="Freihand 455">
                  <a:extLst>
                    <a:ext uri="{FF2B5EF4-FFF2-40B4-BE49-F238E27FC236}">
                      <a16:creationId xmlns:a16="http://schemas.microsoft.com/office/drawing/2014/main" id="{8F38B417-08CA-FB80-0278-08F737C4F377}"/>
                    </a:ext>
                  </a:extLst>
                </p14:cNvPr>
                <p14:cNvContentPartPr/>
                <p14:nvPr/>
              </p14:nvContentPartPr>
              <p14:xfrm>
                <a:off x="2508644" y="1930942"/>
                <a:ext cx="41040" cy="147240"/>
              </p14:xfrm>
            </p:contentPart>
          </mc:Choice>
          <mc:Fallback>
            <p:pic>
              <p:nvPicPr>
                <p:cNvPr id="456" name="Freihand 455">
                  <a:extLst>
                    <a:ext uri="{FF2B5EF4-FFF2-40B4-BE49-F238E27FC236}">
                      <a16:creationId xmlns:a16="http://schemas.microsoft.com/office/drawing/2014/main" id="{8F38B417-08CA-FB80-0278-08F737C4F377}"/>
                    </a:ext>
                  </a:extLst>
                </p:cNvPr>
                <p:cNvPicPr/>
                <p:nvPr/>
              </p:nvPicPr>
              <p:blipFill>
                <a:blip r:embed="rId728"/>
                <a:stretch>
                  <a:fillRect/>
                </a:stretch>
              </p:blipFill>
              <p:spPr>
                <a:xfrm>
                  <a:off x="2499644" y="1921942"/>
                  <a:ext cx="58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57" name="Freihand 456">
                  <a:extLst>
                    <a:ext uri="{FF2B5EF4-FFF2-40B4-BE49-F238E27FC236}">
                      <a16:creationId xmlns:a16="http://schemas.microsoft.com/office/drawing/2014/main" id="{A2E0CBF5-19F2-62CB-03B3-F28BF6556694}"/>
                    </a:ext>
                  </a:extLst>
                </p14:cNvPr>
                <p14:cNvContentPartPr/>
                <p14:nvPr/>
              </p14:nvContentPartPr>
              <p14:xfrm>
                <a:off x="2626004" y="1879462"/>
                <a:ext cx="149040" cy="175680"/>
              </p14:xfrm>
            </p:contentPart>
          </mc:Choice>
          <mc:Fallback>
            <p:pic>
              <p:nvPicPr>
                <p:cNvPr id="457" name="Freihand 456">
                  <a:extLst>
                    <a:ext uri="{FF2B5EF4-FFF2-40B4-BE49-F238E27FC236}">
                      <a16:creationId xmlns:a16="http://schemas.microsoft.com/office/drawing/2014/main" id="{A2E0CBF5-19F2-62CB-03B3-F28BF6556694}"/>
                    </a:ext>
                  </a:extLst>
                </p:cNvPr>
                <p:cNvPicPr/>
                <p:nvPr/>
              </p:nvPicPr>
              <p:blipFill>
                <a:blip r:embed="rId730"/>
                <a:stretch>
                  <a:fillRect/>
                </a:stretch>
              </p:blipFill>
              <p:spPr>
                <a:xfrm>
                  <a:off x="2617364" y="1870462"/>
                  <a:ext cx="1666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8" name="Freihand 457">
                  <a:extLst>
                    <a:ext uri="{FF2B5EF4-FFF2-40B4-BE49-F238E27FC236}">
                      <a16:creationId xmlns:a16="http://schemas.microsoft.com/office/drawing/2014/main" id="{1DD1686A-58A8-D58B-030C-D5AB57F04A1C}"/>
                    </a:ext>
                  </a:extLst>
                </p14:cNvPr>
                <p14:cNvContentPartPr/>
                <p14:nvPr/>
              </p14:nvContentPartPr>
              <p14:xfrm>
                <a:off x="2822924" y="1836262"/>
                <a:ext cx="210960" cy="186480"/>
              </p14:xfrm>
            </p:contentPart>
          </mc:Choice>
          <mc:Fallback>
            <p:pic>
              <p:nvPicPr>
                <p:cNvPr id="458" name="Freihand 457">
                  <a:extLst>
                    <a:ext uri="{FF2B5EF4-FFF2-40B4-BE49-F238E27FC236}">
                      <a16:creationId xmlns:a16="http://schemas.microsoft.com/office/drawing/2014/main" id="{1DD1686A-58A8-D58B-030C-D5AB57F04A1C}"/>
                    </a:ext>
                  </a:extLst>
                </p:cNvPr>
                <p:cNvPicPr/>
                <p:nvPr/>
              </p:nvPicPr>
              <p:blipFill>
                <a:blip r:embed="rId732"/>
                <a:stretch>
                  <a:fillRect/>
                </a:stretch>
              </p:blipFill>
              <p:spPr>
                <a:xfrm>
                  <a:off x="2813924" y="1827622"/>
                  <a:ext cx="2286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9" name="Freihand 458">
                  <a:extLst>
                    <a:ext uri="{FF2B5EF4-FFF2-40B4-BE49-F238E27FC236}">
                      <a16:creationId xmlns:a16="http://schemas.microsoft.com/office/drawing/2014/main" id="{5CDF4DD6-82D5-6E1A-7554-958F2FE31680}"/>
                    </a:ext>
                  </a:extLst>
                </p14:cNvPr>
                <p14:cNvContentPartPr/>
                <p14:nvPr/>
              </p14:nvContentPartPr>
              <p14:xfrm>
                <a:off x="3224324" y="1839862"/>
                <a:ext cx="281520" cy="154800"/>
              </p14:xfrm>
            </p:contentPart>
          </mc:Choice>
          <mc:Fallback>
            <p:pic>
              <p:nvPicPr>
                <p:cNvPr id="459" name="Freihand 458">
                  <a:extLst>
                    <a:ext uri="{FF2B5EF4-FFF2-40B4-BE49-F238E27FC236}">
                      <a16:creationId xmlns:a16="http://schemas.microsoft.com/office/drawing/2014/main" id="{5CDF4DD6-82D5-6E1A-7554-958F2FE31680}"/>
                    </a:ext>
                  </a:extLst>
                </p:cNvPr>
                <p:cNvPicPr/>
                <p:nvPr/>
              </p:nvPicPr>
              <p:blipFill>
                <a:blip r:embed="rId734"/>
                <a:stretch>
                  <a:fillRect/>
                </a:stretch>
              </p:blipFill>
              <p:spPr>
                <a:xfrm>
                  <a:off x="3215324" y="1831222"/>
                  <a:ext cx="299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60" name="Freihand 459">
                  <a:extLst>
                    <a:ext uri="{FF2B5EF4-FFF2-40B4-BE49-F238E27FC236}">
                      <a16:creationId xmlns:a16="http://schemas.microsoft.com/office/drawing/2014/main" id="{8E441671-2DAC-2888-5BC7-22E945A056FE}"/>
                    </a:ext>
                  </a:extLst>
                </p14:cNvPr>
                <p14:cNvContentPartPr/>
                <p14:nvPr/>
              </p14:nvContentPartPr>
              <p14:xfrm>
                <a:off x="3556964" y="1740862"/>
                <a:ext cx="248400" cy="149040"/>
              </p14:xfrm>
            </p:contentPart>
          </mc:Choice>
          <mc:Fallback>
            <p:pic>
              <p:nvPicPr>
                <p:cNvPr id="460" name="Freihand 459">
                  <a:extLst>
                    <a:ext uri="{FF2B5EF4-FFF2-40B4-BE49-F238E27FC236}">
                      <a16:creationId xmlns:a16="http://schemas.microsoft.com/office/drawing/2014/main" id="{8E441671-2DAC-2888-5BC7-22E945A056FE}"/>
                    </a:ext>
                  </a:extLst>
                </p:cNvPr>
                <p:cNvPicPr/>
                <p:nvPr/>
              </p:nvPicPr>
              <p:blipFill>
                <a:blip r:embed="rId736"/>
                <a:stretch>
                  <a:fillRect/>
                </a:stretch>
              </p:blipFill>
              <p:spPr>
                <a:xfrm>
                  <a:off x="3548324" y="1732222"/>
                  <a:ext cx="2660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61" name="Freihand 460">
                  <a:extLst>
                    <a:ext uri="{FF2B5EF4-FFF2-40B4-BE49-F238E27FC236}">
                      <a16:creationId xmlns:a16="http://schemas.microsoft.com/office/drawing/2014/main" id="{429443D2-6078-B9AC-171B-861A976D7CC3}"/>
                    </a:ext>
                  </a:extLst>
                </p14:cNvPr>
                <p14:cNvContentPartPr/>
                <p14:nvPr/>
              </p14:nvContentPartPr>
              <p14:xfrm>
                <a:off x="3778004" y="1657702"/>
                <a:ext cx="133560" cy="196920"/>
              </p14:xfrm>
            </p:contentPart>
          </mc:Choice>
          <mc:Fallback>
            <p:pic>
              <p:nvPicPr>
                <p:cNvPr id="461" name="Freihand 460">
                  <a:extLst>
                    <a:ext uri="{FF2B5EF4-FFF2-40B4-BE49-F238E27FC236}">
                      <a16:creationId xmlns:a16="http://schemas.microsoft.com/office/drawing/2014/main" id="{429443D2-6078-B9AC-171B-861A976D7CC3}"/>
                    </a:ext>
                  </a:extLst>
                </p:cNvPr>
                <p:cNvPicPr/>
                <p:nvPr/>
              </p:nvPicPr>
              <p:blipFill>
                <a:blip r:embed="rId738"/>
                <a:stretch>
                  <a:fillRect/>
                </a:stretch>
              </p:blipFill>
              <p:spPr>
                <a:xfrm>
                  <a:off x="3769004" y="1649062"/>
                  <a:ext cx="1512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63" name="Freihand 462">
                  <a:extLst>
                    <a:ext uri="{FF2B5EF4-FFF2-40B4-BE49-F238E27FC236}">
                      <a16:creationId xmlns:a16="http://schemas.microsoft.com/office/drawing/2014/main" id="{8492D75C-BFC8-DD6E-E594-F32785AA44E8}"/>
                    </a:ext>
                  </a:extLst>
                </p14:cNvPr>
                <p14:cNvContentPartPr/>
                <p14:nvPr/>
              </p14:nvContentPartPr>
              <p14:xfrm>
                <a:off x="1895924" y="2426302"/>
                <a:ext cx="128160" cy="139320"/>
              </p14:xfrm>
            </p:contentPart>
          </mc:Choice>
          <mc:Fallback>
            <p:pic>
              <p:nvPicPr>
                <p:cNvPr id="463" name="Freihand 462">
                  <a:extLst>
                    <a:ext uri="{FF2B5EF4-FFF2-40B4-BE49-F238E27FC236}">
                      <a16:creationId xmlns:a16="http://schemas.microsoft.com/office/drawing/2014/main" id="{8492D75C-BFC8-DD6E-E594-F32785AA44E8}"/>
                    </a:ext>
                  </a:extLst>
                </p:cNvPr>
                <p:cNvPicPr/>
                <p:nvPr/>
              </p:nvPicPr>
              <p:blipFill>
                <a:blip r:embed="rId740"/>
                <a:stretch>
                  <a:fillRect/>
                </a:stretch>
              </p:blipFill>
              <p:spPr>
                <a:xfrm>
                  <a:off x="1887284" y="2417302"/>
                  <a:ext cx="1458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64" name="Freihand 463">
                  <a:extLst>
                    <a:ext uri="{FF2B5EF4-FFF2-40B4-BE49-F238E27FC236}">
                      <a16:creationId xmlns:a16="http://schemas.microsoft.com/office/drawing/2014/main" id="{69141357-06E0-57D7-84E3-EA629A9B9146}"/>
                    </a:ext>
                  </a:extLst>
                </p14:cNvPr>
                <p14:cNvContentPartPr/>
                <p14:nvPr/>
              </p14:nvContentPartPr>
              <p14:xfrm>
                <a:off x="2122004" y="2301382"/>
                <a:ext cx="144360" cy="199800"/>
              </p14:xfrm>
            </p:contentPart>
          </mc:Choice>
          <mc:Fallback>
            <p:pic>
              <p:nvPicPr>
                <p:cNvPr id="464" name="Freihand 463">
                  <a:extLst>
                    <a:ext uri="{FF2B5EF4-FFF2-40B4-BE49-F238E27FC236}">
                      <a16:creationId xmlns:a16="http://schemas.microsoft.com/office/drawing/2014/main" id="{69141357-06E0-57D7-84E3-EA629A9B9146}"/>
                    </a:ext>
                  </a:extLst>
                </p:cNvPr>
                <p:cNvPicPr/>
                <p:nvPr/>
              </p:nvPicPr>
              <p:blipFill>
                <a:blip r:embed="rId742"/>
                <a:stretch>
                  <a:fillRect/>
                </a:stretch>
              </p:blipFill>
              <p:spPr>
                <a:xfrm>
                  <a:off x="2113364" y="2292742"/>
                  <a:ext cx="1620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65" name="Freihand 464">
                  <a:extLst>
                    <a:ext uri="{FF2B5EF4-FFF2-40B4-BE49-F238E27FC236}">
                      <a16:creationId xmlns:a16="http://schemas.microsoft.com/office/drawing/2014/main" id="{40196676-530B-AB2E-3951-2B36A1BBAEBB}"/>
                    </a:ext>
                  </a:extLst>
                </p14:cNvPr>
                <p14:cNvContentPartPr/>
                <p14:nvPr/>
              </p14:nvContentPartPr>
              <p14:xfrm>
                <a:off x="2306684" y="2345302"/>
                <a:ext cx="252720" cy="131040"/>
              </p14:xfrm>
            </p:contentPart>
          </mc:Choice>
          <mc:Fallback>
            <p:pic>
              <p:nvPicPr>
                <p:cNvPr id="465" name="Freihand 464">
                  <a:extLst>
                    <a:ext uri="{FF2B5EF4-FFF2-40B4-BE49-F238E27FC236}">
                      <a16:creationId xmlns:a16="http://schemas.microsoft.com/office/drawing/2014/main" id="{40196676-530B-AB2E-3951-2B36A1BBAEBB}"/>
                    </a:ext>
                  </a:extLst>
                </p:cNvPr>
                <p:cNvPicPr/>
                <p:nvPr/>
              </p:nvPicPr>
              <p:blipFill>
                <a:blip r:embed="rId744"/>
                <a:stretch>
                  <a:fillRect/>
                </a:stretch>
              </p:blipFill>
              <p:spPr>
                <a:xfrm>
                  <a:off x="2298044" y="2336662"/>
                  <a:ext cx="2703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7" name="Freihand 466">
                  <a:extLst>
                    <a:ext uri="{FF2B5EF4-FFF2-40B4-BE49-F238E27FC236}">
                      <a16:creationId xmlns:a16="http://schemas.microsoft.com/office/drawing/2014/main" id="{E2E226D6-52AB-9507-35ED-F8B451B778B7}"/>
                    </a:ext>
                  </a:extLst>
                </p14:cNvPr>
                <p14:cNvContentPartPr/>
                <p14:nvPr/>
              </p14:nvContentPartPr>
              <p14:xfrm>
                <a:off x="2741564" y="2258542"/>
                <a:ext cx="117720" cy="236160"/>
              </p14:xfrm>
            </p:contentPart>
          </mc:Choice>
          <mc:Fallback>
            <p:pic>
              <p:nvPicPr>
                <p:cNvPr id="467" name="Freihand 466">
                  <a:extLst>
                    <a:ext uri="{FF2B5EF4-FFF2-40B4-BE49-F238E27FC236}">
                      <a16:creationId xmlns:a16="http://schemas.microsoft.com/office/drawing/2014/main" id="{E2E226D6-52AB-9507-35ED-F8B451B778B7}"/>
                    </a:ext>
                  </a:extLst>
                </p:cNvPr>
                <p:cNvPicPr/>
                <p:nvPr/>
              </p:nvPicPr>
              <p:blipFill>
                <a:blip r:embed="rId746"/>
                <a:stretch>
                  <a:fillRect/>
                </a:stretch>
              </p:blipFill>
              <p:spPr>
                <a:xfrm>
                  <a:off x="2732924" y="2249542"/>
                  <a:ext cx="1353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68" name="Freihand 467">
                  <a:extLst>
                    <a:ext uri="{FF2B5EF4-FFF2-40B4-BE49-F238E27FC236}">
                      <a16:creationId xmlns:a16="http://schemas.microsoft.com/office/drawing/2014/main" id="{01B776A5-2ED3-D3F5-6113-531EC97539C8}"/>
                    </a:ext>
                  </a:extLst>
                </p14:cNvPr>
                <p14:cNvContentPartPr/>
                <p14:nvPr/>
              </p14:nvContentPartPr>
              <p14:xfrm>
                <a:off x="3002204" y="2247742"/>
                <a:ext cx="17640" cy="183600"/>
              </p14:xfrm>
            </p:contentPart>
          </mc:Choice>
          <mc:Fallback>
            <p:pic>
              <p:nvPicPr>
                <p:cNvPr id="468" name="Freihand 467">
                  <a:extLst>
                    <a:ext uri="{FF2B5EF4-FFF2-40B4-BE49-F238E27FC236}">
                      <a16:creationId xmlns:a16="http://schemas.microsoft.com/office/drawing/2014/main" id="{01B776A5-2ED3-D3F5-6113-531EC97539C8}"/>
                    </a:ext>
                  </a:extLst>
                </p:cNvPr>
                <p:cNvPicPr/>
                <p:nvPr/>
              </p:nvPicPr>
              <p:blipFill>
                <a:blip r:embed="rId748"/>
                <a:stretch>
                  <a:fillRect/>
                </a:stretch>
              </p:blipFill>
              <p:spPr>
                <a:xfrm>
                  <a:off x="2993564" y="2238742"/>
                  <a:ext cx="352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69" name="Freihand 468">
                  <a:extLst>
                    <a:ext uri="{FF2B5EF4-FFF2-40B4-BE49-F238E27FC236}">
                      <a16:creationId xmlns:a16="http://schemas.microsoft.com/office/drawing/2014/main" id="{01ADA2B4-0274-121B-4E25-34A5537EAD09}"/>
                    </a:ext>
                  </a:extLst>
                </p14:cNvPr>
                <p14:cNvContentPartPr/>
                <p14:nvPr/>
              </p14:nvContentPartPr>
              <p14:xfrm>
                <a:off x="2920844" y="2254222"/>
                <a:ext cx="146160" cy="9720"/>
              </p14:xfrm>
            </p:contentPart>
          </mc:Choice>
          <mc:Fallback>
            <p:pic>
              <p:nvPicPr>
                <p:cNvPr id="469" name="Freihand 468">
                  <a:extLst>
                    <a:ext uri="{FF2B5EF4-FFF2-40B4-BE49-F238E27FC236}">
                      <a16:creationId xmlns:a16="http://schemas.microsoft.com/office/drawing/2014/main" id="{01ADA2B4-0274-121B-4E25-34A5537EAD09}"/>
                    </a:ext>
                  </a:extLst>
                </p:cNvPr>
                <p:cNvPicPr/>
                <p:nvPr/>
              </p:nvPicPr>
              <p:blipFill>
                <a:blip r:embed="rId750"/>
                <a:stretch>
                  <a:fillRect/>
                </a:stretch>
              </p:blipFill>
              <p:spPr>
                <a:xfrm>
                  <a:off x="2911844" y="2245582"/>
                  <a:ext cx="1638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70" name="Freihand 469">
                  <a:extLst>
                    <a:ext uri="{FF2B5EF4-FFF2-40B4-BE49-F238E27FC236}">
                      <a16:creationId xmlns:a16="http://schemas.microsoft.com/office/drawing/2014/main" id="{9ED23EB4-7C63-59C2-E054-E5D9D79F6A35}"/>
                    </a:ext>
                  </a:extLst>
                </p14:cNvPr>
                <p14:cNvContentPartPr/>
                <p14:nvPr/>
              </p14:nvContentPartPr>
              <p14:xfrm>
                <a:off x="2919764" y="2330182"/>
                <a:ext cx="160200" cy="20880"/>
              </p14:xfrm>
            </p:contentPart>
          </mc:Choice>
          <mc:Fallback>
            <p:pic>
              <p:nvPicPr>
                <p:cNvPr id="470" name="Freihand 469">
                  <a:extLst>
                    <a:ext uri="{FF2B5EF4-FFF2-40B4-BE49-F238E27FC236}">
                      <a16:creationId xmlns:a16="http://schemas.microsoft.com/office/drawing/2014/main" id="{9ED23EB4-7C63-59C2-E054-E5D9D79F6A35}"/>
                    </a:ext>
                  </a:extLst>
                </p:cNvPr>
                <p:cNvPicPr/>
                <p:nvPr/>
              </p:nvPicPr>
              <p:blipFill>
                <a:blip r:embed="rId752"/>
                <a:stretch>
                  <a:fillRect/>
                </a:stretch>
              </p:blipFill>
              <p:spPr>
                <a:xfrm>
                  <a:off x="2911124" y="2321182"/>
                  <a:ext cx="1778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71" name="Freihand 470">
                  <a:extLst>
                    <a:ext uri="{FF2B5EF4-FFF2-40B4-BE49-F238E27FC236}">
                      <a16:creationId xmlns:a16="http://schemas.microsoft.com/office/drawing/2014/main" id="{04765B21-7B6B-0A8D-2D56-4FF01B71FF5C}"/>
                    </a:ext>
                  </a:extLst>
                </p14:cNvPr>
                <p14:cNvContentPartPr/>
                <p14:nvPr/>
              </p14:nvContentPartPr>
              <p14:xfrm>
                <a:off x="3267884" y="2222182"/>
                <a:ext cx="35640" cy="162360"/>
              </p14:xfrm>
            </p:contentPart>
          </mc:Choice>
          <mc:Fallback>
            <p:pic>
              <p:nvPicPr>
                <p:cNvPr id="471" name="Freihand 470">
                  <a:extLst>
                    <a:ext uri="{FF2B5EF4-FFF2-40B4-BE49-F238E27FC236}">
                      <a16:creationId xmlns:a16="http://schemas.microsoft.com/office/drawing/2014/main" id="{04765B21-7B6B-0A8D-2D56-4FF01B71FF5C}"/>
                    </a:ext>
                  </a:extLst>
                </p:cNvPr>
                <p:cNvPicPr/>
                <p:nvPr/>
              </p:nvPicPr>
              <p:blipFill>
                <a:blip r:embed="rId754"/>
                <a:stretch>
                  <a:fillRect/>
                </a:stretch>
              </p:blipFill>
              <p:spPr>
                <a:xfrm>
                  <a:off x="3259244" y="2213542"/>
                  <a:ext cx="53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72" name="Freihand 471">
                  <a:extLst>
                    <a:ext uri="{FF2B5EF4-FFF2-40B4-BE49-F238E27FC236}">
                      <a16:creationId xmlns:a16="http://schemas.microsoft.com/office/drawing/2014/main" id="{ACEFA71D-808B-0040-2BEC-F0E8FDE54DF3}"/>
                    </a:ext>
                  </a:extLst>
                </p14:cNvPr>
                <p14:cNvContentPartPr/>
                <p14:nvPr/>
              </p14:nvContentPartPr>
              <p14:xfrm>
                <a:off x="3209924" y="2316142"/>
                <a:ext cx="126720" cy="14760"/>
              </p14:xfrm>
            </p:contentPart>
          </mc:Choice>
          <mc:Fallback>
            <p:pic>
              <p:nvPicPr>
                <p:cNvPr id="472" name="Freihand 471">
                  <a:extLst>
                    <a:ext uri="{FF2B5EF4-FFF2-40B4-BE49-F238E27FC236}">
                      <a16:creationId xmlns:a16="http://schemas.microsoft.com/office/drawing/2014/main" id="{ACEFA71D-808B-0040-2BEC-F0E8FDE54DF3}"/>
                    </a:ext>
                  </a:extLst>
                </p:cNvPr>
                <p:cNvPicPr/>
                <p:nvPr/>
              </p:nvPicPr>
              <p:blipFill>
                <a:blip r:embed="rId756"/>
                <a:stretch>
                  <a:fillRect/>
                </a:stretch>
              </p:blipFill>
              <p:spPr>
                <a:xfrm>
                  <a:off x="3200924" y="2307502"/>
                  <a:ext cx="144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74" name="Freihand 473">
                  <a:extLst>
                    <a:ext uri="{FF2B5EF4-FFF2-40B4-BE49-F238E27FC236}">
                      <a16:creationId xmlns:a16="http://schemas.microsoft.com/office/drawing/2014/main" id="{01C66C37-7A57-B26A-1671-082B366D2784}"/>
                    </a:ext>
                  </a:extLst>
                </p14:cNvPr>
                <p14:cNvContentPartPr/>
                <p14:nvPr/>
              </p14:nvContentPartPr>
              <p14:xfrm>
                <a:off x="3493244" y="2014462"/>
                <a:ext cx="136080" cy="172080"/>
              </p14:xfrm>
            </p:contentPart>
          </mc:Choice>
          <mc:Fallback>
            <p:pic>
              <p:nvPicPr>
                <p:cNvPr id="474" name="Freihand 473">
                  <a:extLst>
                    <a:ext uri="{FF2B5EF4-FFF2-40B4-BE49-F238E27FC236}">
                      <a16:creationId xmlns:a16="http://schemas.microsoft.com/office/drawing/2014/main" id="{01C66C37-7A57-B26A-1671-082B366D2784}"/>
                    </a:ext>
                  </a:extLst>
                </p:cNvPr>
                <p:cNvPicPr/>
                <p:nvPr/>
              </p:nvPicPr>
              <p:blipFill>
                <a:blip r:embed="rId758"/>
                <a:stretch>
                  <a:fillRect/>
                </a:stretch>
              </p:blipFill>
              <p:spPr>
                <a:xfrm>
                  <a:off x="3484604" y="2005462"/>
                  <a:ext cx="1537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75" name="Freihand 474">
                  <a:extLst>
                    <a:ext uri="{FF2B5EF4-FFF2-40B4-BE49-F238E27FC236}">
                      <a16:creationId xmlns:a16="http://schemas.microsoft.com/office/drawing/2014/main" id="{44A47982-D9F1-B720-F360-210CC461825A}"/>
                    </a:ext>
                  </a:extLst>
                </p14:cNvPr>
                <p14:cNvContentPartPr/>
                <p14:nvPr/>
              </p14:nvContentPartPr>
              <p14:xfrm>
                <a:off x="3503684" y="2181142"/>
                <a:ext cx="186120" cy="108720"/>
              </p14:xfrm>
            </p:contentPart>
          </mc:Choice>
          <mc:Fallback>
            <p:pic>
              <p:nvPicPr>
                <p:cNvPr id="475" name="Freihand 474">
                  <a:extLst>
                    <a:ext uri="{FF2B5EF4-FFF2-40B4-BE49-F238E27FC236}">
                      <a16:creationId xmlns:a16="http://schemas.microsoft.com/office/drawing/2014/main" id="{44A47982-D9F1-B720-F360-210CC461825A}"/>
                    </a:ext>
                  </a:extLst>
                </p:cNvPr>
                <p:cNvPicPr/>
                <p:nvPr/>
              </p:nvPicPr>
              <p:blipFill>
                <a:blip r:embed="rId760"/>
                <a:stretch>
                  <a:fillRect/>
                </a:stretch>
              </p:blipFill>
              <p:spPr>
                <a:xfrm>
                  <a:off x="3495044" y="2172142"/>
                  <a:ext cx="203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76" name="Freihand 475">
                  <a:extLst>
                    <a:ext uri="{FF2B5EF4-FFF2-40B4-BE49-F238E27FC236}">
                      <a16:creationId xmlns:a16="http://schemas.microsoft.com/office/drawing/2014/main" id="{BE64E6D9-D77B-8A37-932F-019D6CDD4A3E}"/>
                    </a:ext>
                  </a:extLst>
                </p14:cNvPr>
                <p14:cNvContentPartPr/>
                <p14:nvPr/>
              </p14:nvContentPartPr>
              <p14:xfrm>
                <a:off x="3549764" y="2311822"/>
                <a:ext cx="141480" cy="165240"/>
              </p14:xfrm>
            </p:contentPart>
          </mc:Choice>
          <mc:Fallback>
            <p:pic>
              <p:nvPicPr>
                <p:cNvPr id="476" name="Freihand 475">
                  <a:extLst>
                    <a:ext uri="{FF2B5EF4-FFF2-40B4-BE49-F238E27FC236}">
                      <a16:creationId xmlns:a16="http://schemas.microsoft.com/office/drawing/2014/main" id="{BE64E6D9-D77B-8A37-932F-019D6CDD4A3E}"/>
                    </a:ext>
                  </a:extLst>
                </p:cNvPr>
                <p:cNvPicPr/>
                <p:nvPr/>
              </p:nvPicPr>
              <p:blipFill>
                <a:blip r:embed="rId762"/>
                <a:stretch>
                  <a:fillRect/>
                </a:stretch>
              </p:blipFill>
              <p:spPr>
                <a:xfrm>
                  <a:off x="3541124" y="2303182"/>
                  <a:ext cx="159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78" name="Freihand 477">
                  <a:extLst>
                    <a:ext uri="{FF2B5EF4-FFF2-40B4-BE49-F238E27FC236}">
                      <a16:creationId xmlns:a16="http://schemas.microsoft.com/office/drawing/2014/main" id="{651AE10E-E640-9A0E-AC1C-580CA5192322}"/>
                    </a:ext>
                  </a:extLst>
                </p14:cNvPr>
                <p14:cNvContentPartPr/>
                <p14:nvPr/>
              </p14:nvContentPartPr>
              <p14:xfrm>
                <a:off x="3811844" y="2151622"/>
                <a:ext cx="46440" cy="10800"/>
              </p14:xfrm>
            </p:contentPart>
          </mc:Choice>
          <mc:Fallback>
            <p:pic>
              <p:nvPicPr>
                <p:cNvPr id="478" name="Freihand 477">
                  <a:extLst>
                    <a:ext uri="{FF2B5EF4-FFF2-40B4-BE49-F238E27FC236}">
                      <a16:creationId xmlns:a16="http://schemas.microsoft.com/office/drawing/2014/main" id="{651AE10E-E640-9A0E-AC1C-580CA5192322}"/>
                    </a:ext>
                  </a:extLst>
                </p:cNvPr>
                <p:cNvPicPr/>
                <p:nvPr/>
              </p:nvPicPr>
              <p:blipFill>
                <a:blip r:embed="rId764"/>
                <a:stretch>
                  <a:fillRect/>
                </a:stretch>
              </p:blipFill>
              <p:spPr>
                <a:xfrm>
                  <a:off x="3803204" y="2142622"/>
                  <a:ext cx="64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79" name="Freihand 478">
                  <a:extLst>
                    <a:ext uri="{FF2B5EF4-FFF2-40B4-BE49-F238E27FC236}">
                      <a16:creationId xmlns:a16="http://schemas.microsoft.com/office/drawing/2014/main" id="{08F637A5-6D07-F6E8-DB54-B093E803863B}"/>
                    </a:ext>
                  </a:extLst>
                </p14:cNvPr>
                <p14:cNvContentPartPr/>
                <p14:nvPr/>
              </p14:nvContentPartPr>
              <p14:xfrm>
                <a:off x="3910124" y="2031022"/>
                <a:ext cx="96120" cy="236880"/>
              </p14:xfrm>
            </p:contentPart>
          </mc:Choice>
          <mc:Fallback>
            <p:pic>
              <p:nvPicPr>
                <p:cNvPr id="479" name="Freihand 478">
                  <a:extLst>
                    <a:ext uri="{FF2B5EF4-FFF2-40B4-BE49-F238E27FC236}">
                      <a16:creationId xmlns:a16="http://schemas.microsoft.com/office/drawing/2014/main" id="{08F637A5-6D07-F6E8-DB54-B093E803863B}"/>
                    </a:ext>
                  </a:extLst>
                </p:cNvPr>
                <p:cNvPicPr/>
                <p:nvPr/>
              </p:nvPicPr>
              <p:blipFill>
                <a:blip r:embed="rId766"/>
                <a:stretch>
                  <a:fillRect/>
                </a:stretch>
              </p:blipFill>
              <p:spPr>
                <a:xfrm>
                  <a:off x="3901484" y="2022382"/>
                  <a:ext cx="11376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81" name="Freihand 480">
                  <a:extLst>
                    <a:ext uri="{FF2B5EF4-FFF2-40B4-BE49-F238E27FC236}">
                      <a16:creationId xmlns:a16="http://schemas.microsoft.com/office/drawing/2014/main" id="{E16CE793-635A-3F27-DA27-35A224336CDB}"/>
                    </a:ext>
                  </a:extLst>
                </p14:cNvPr>
                <p14:cNvContentPartPr/>
                <p14:nvPr/>
              </p14:nvContentPartPr>
              <p14:xfrm>
                <a:off x="4101284" y="2001142"/>
                <a:ext cx="123840" cy="170280"/>
              </p14:xfrm>
            </p:contentPart>
          </mc:Choice>
          <mc:Fallback>
            <p:pic>
              <p:nvPicPr>
                <p:cNvPr id="481" name="Freihand 480">
                  <a:extLst>
                    <a:ext uri="{FF2B5EF4-FFF2-40B4-BE49-F238E27FC236}">
                      <a16:creationId xmlns:a16="http://schemas.microsoft.com/office/drawing/2014/main" id="{E16CE793-635A-3F27-DA27-35A224336CDB}"/>
                    </a:ext>
                  </a:extLst>
                </p:cNvPr>
                <p:cNvPicPr/>
                <p:nvPr/>
              </p:nvPicPr>
              <p:blipFill>
                <a:blip r:embed="rId768"/>
                <a:stretch>
                  <a:fillRect/>
                </a:stretch>
              </p:blipFill>
              <p:spPr>
                <a:xfrm>
                  <a:off x="4092284" y="1992502"/>
                  <a:ext cx="141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83" name="Freihand 482">
                  <a:extLst>
                    <a:ext uri="{FF2B5EF4-FFF2-40B4-BE49-F238E27FC236}">
                      <a16:creationId xmlns:a16="http://schemas.microsoft.com/office/drawing/2014/main" id="{3BFE3FA9-6A61-D17D-39A3-B5B11F5FD979}"/>
                    </a:ext>
                  </a:extLst>
                </p14:cNvPr>
                <p14:cNvContentPartPr/>
                <p14:nvPr/>
              </p14:nvContentPartPr>
              <p14:xfrm>
                <a:off x="4345004" y="1924822"/>
                <a:ext cx="24480" cy="166320"/>
              </p14:xfrm>
            </p:contentPart>
          </mc:Choice>
          <mc:Fallback>
            <p:pic>
              <p:nvPicPr>
                <p:cNvPr id="483" name="Freihand 482">
                  <a:extLst>
                    <a:ext uri="{FF2B5EF4-FFF2-40B4-BE49-F238E27FC236}">
                      <a16:creationId xmlns:a16="http://schemas.microsoft.com/office/drawing/2014/main" id="{3BFE3FA9-6A61-D17D-39A3-B5B11F5FD979}"/>
                    </a:ext>
                  </a:extLst>
                </p:cNvPr>
                <p:cNvPicPr/>
                <p:nvPr/>
              </p:nvPicPr>
              <p:blipFill>
                <a:blip r:embed="rId770"/>
                <a:stretch>
                  <a:fillRect/>
                </a:stretch>
              </p:blipFill>
              <p:spPr>
                <a:xfrm>
                  <a:off x="4336004" y="1916182"/>
                  <a:ext cx="42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84" name="Freihand 483">
                  <a:extLst>
                    <a:ext uri="{FF2B5EF4-FFF2-40B4-BE49-F238E27FC236}">
                      <a16:creationId xmlns:a16="http://schemas.microsoft.com/office/drawing/2014/main" id="{797E4F38-CFBB-E5F8-8BAA-79B3875E90D6}"/>
                    </a:ext>
                  </a:extLst>
                </p14:cNvPr>
                <p14:cNvContentPartPr/>
                <p14:nvPr/>
              </p14:nvContentPartPr>
              <p14:xfrm>
                <a:off x="4225844" y="1901422"/>
                <a:ext cx="172800" cy="31680"/>
              </p14:xfrm>
            </p:contentPart>
          </mc:Choice>
          <mc:Fallback>
            <p:pic>
              <p:nvPicPr>
                <p:cNvPr id="484" name="Freihand 483">
                  <a:extLst>
                    <a:ext uri="{FF2B5EF4-FFF2-40B4-BE49-F238E27FC236}">
                      <a16:creationId xmlns:a16="http://schemas.microsoft.com/office/drawing/2014/main" id="{797E4F38-CFBB-E5F8-8BAA-79B3875E90D6}"/>
                    </a:ext>
                  </a:extLst>
                </p:cNvPr>
                <p:cNvPicPr/>
                <p:nvPr/>
              </p:nvPicPr>
              <p:blipFill>
                <a:blip r:embed="rId772"/>
                <a:stretch>
                  <a:fillRect/>
                </a:stretch>
              </p:blipFill>
              <p:spPr>
                <a:xfrm>
                  <a:off x="4216844" y="1892422"/>
                  <a:ext cx="1904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85" name="Freihand 484">
                  <a:extLst>
                    <a:ext uri="{FF2B5EF4-FFF2-40B4-BE49-F238E27FC236}">
                      <a16:creationId xmlns:a16="http://schemas.microsoft.com/office/drawing/2014/main" id="{737BCB7D-2CBC-299A-0EF0-FA2C66916C5E}"/>
                    </a:ext>
                  </a:extLst>
                </p14:cNvPr>
                <p14:cNvContentPartPr/>
                <p14:nvPr/>
              </p14:nvContentPartPr>
              <p14:xfrm>
                <a:off x="4254644" y="1989982"/>
                <a:ext cx="151200" cy="50040"/>
              </p14:xfrm>
            </p:contentPart>
          </mc:Choice>
          <mc:Fallback>
            <p:pic>
              <p:nvPicPr>
                <p:cNvPr id="485" name="Freihand 484">
                  <a:extLst>
                    <a:ext uri="{FF2B5EF4-FFF2-40B4-BE49-F238E27FC236}">
                      <a16:creationId xmlns:a16="http://schemas.microsoft.com/office/drawing/2014/main" id="{737BCB7D-2CBC-299A-0EF0-FA2C66916C5E}"/>
                    </a:ext>
                  </a:extLst>
                </p:cNvPr>
                <p:cNvPicPr/>
                <p:nvPr/>
              </p:nvPicPr>
              <p:blipFill>
                <a:blip r:embed="rId774"/>
                <a:stretch>
                  <a:fillRect/>
                </a:stretch>
              </p:blipFill>
              <p:spPr>
                <a:xfrm>
                  <a:off x="4245644" y="1981342"/>
                  <a:ext cx="168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486" name="Freihand 485">
                  <a:extLst>
                    <a:ext uri="{FF2B5EF4-FFF2-40B4-BE49-F238E27FC236}">
                      <a16:creationId xmlns:a16="http://schemas.microsoft.com/office/drawing/2014/main" id="{99AFFE6E-32F0-5FC0-4557-77B1995F0D02}"/>
                    </a:ext>
                  </a:extLst>
                </p14:cNvPr>
                <p14:cNvContentPartPr/>
                <p14:nvPr/>
              </p14:nvContentPartPr>
              <p14:xfrm>
                <a:off x="2982764" y="2753902"/>
                <a:ext cx="166680" cy="41760"/>
              </p14:xfrm>
            </p:contentPart>
          </mc:Choice>
          <mc:Fallback>
            <p:pic>
              <p:nvPicPr>
                <p:cNvPr id="486" name="Freihand 485">
                  <a:extLst>
                    <a:ext uri="{FF2B5EF4-FFF2-40B4-BE49-F238E27FC236}">
                      <a16:creationId xmlns:a16="http://schemas.microsoft.com/office/drawing/2014/main" id="{99AFFE6E-32F0-5FC0-4557-77B1995F0D02}"/>
                    </a:ext>
                  </a:extLst>
                </p:cNvPr>
                <p:cNvPicPr/>
                <p:nvPr/>
              </p:nvPicPr>
              <p:blipFill>
                <a:blip r:embed="rId776"/>
                <a:stretch>
                  <a:fillRect/>
                </a:stretch>
              </p:blipFill>
              <p:spPr>
                <a:xfrm>
                  <a:off x="2973764" y="2744902"/>
                  <a:ext cx="184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487" name="Freihand 486">
                  <a:extLst>
                    <a:ext uri="{FF2B5EF4-FFF2-40B4-BE49-F238E27FC236}">
                      <a16:creationId xmlns:a16="http://schemas.microsoft.com/office/drawing/2014/main" id="{6D36FBF0-6A54-9BFE-DF82-72E5E06F75BA}"/>
                    </a:ext>
                  </a:extLst>
                </p14:cNvPr>
                <p14:cNvContentPartPr/>
                <p14:nvPr/>
              </p14:nvContentPartPr>
              <p14:xfrm>
                <a:off x="2970164" y="2814742"/>
                <a:ext cx="174240" cy="54360"/>
              </p14:xfrm>
            </p:contentPart>
          </mc:Choice>
          <mc:Fallback>
            <p:pic>
              <p:nvPicPr>
                <p:cNvPr id="487" name="Freihand 486">
                  <a:extLst>
                    <a:ext uri="{FF2B5EF4-FFF2-40B4-BE49-F238E27FC236}">
                      <a16:creationId xmlns:a16="http://schemas.microsoft.com/office/drawing/2014/main" id="{6D36FBF0-6A54-9BFE-DF82-72E5E06F75BA}"/>
                    </a:ext>
                  </a:extLst>
                </p:cNvPr>
                <p:cNvPicPr/>
                <p:nvPr/>
              </p:nvPicPr>
              <p:blipFill>
                <a:blip r:embed="rId778"/>
                <a:stretch>
                  <a:fillRect/>
                </a:stretch>
              </p:blipFill>
              <p:spPr>
                <a:xfrm>
                  <a:off x="2961524" y="2805742"/>
                  <a:ext cx="1918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490" name="Freihand 489">
                  <a:extLst>
                    <a:ext uri="{FF2B5EF4-FFF2-40B4-BE49-F238E27FC236}">
                      <a16:creationId xmlns:a16="http://schemas.microsoft.com/office/drawing/2014/main" id="{E2D3DBC6-3F6E-7B45-7ADA-6819F8782186}"/>
                    </a:ext>
                  </a:extLst>
                </p14:cNvPr>
                <p14:cNvContentPartPr/>
                <p14:nvPr/>
              </p14:nvContentPartPr>
              <p14:xfrm>
                <a:off x="3278324" y="2650942"/>
                <a:ext cx="190800" cy="168840"/>
              </p14:xfrm>
            </p:contentPart>
          </mc:Choice>
          <mc:Fallback>
            <p:pic>
              <p:nvPicPr>
                <p:cNvPr id="490" name="Freihand 489">
                  <a:extLst>
                    <a:ext uri="{FF2B5EF4-FFF2-40B4-BE49-F238E27FC236}">
                      <a16:creationId xmlns:a16="http://schemas.microsoft.com/office/drawing/2014/main" id="{E2D3DBC6-3F6E-7B45-7ADA-6819F8782186}"/>
                    </a:ext>
                  </a:extLst>
                </p:cNvPr>
                <p:cNvPicPr/>
                <p:nvPr/>
              </p:nvPicPr>
              <p:blipFill>
                <a:blip r:embed="rId780"/>
                <a:stretch>
                  <a:fillRect/>
                </a:stretch>
              </p:blipFill>
              <p:spPr>
                <a:xfrm>
                  <a:off x="3269684" y="2642302"/>
                  <a:ext cx="2084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491" name="Freihand 490">
                  <a:extLst>
                    <a:ext uri="{FF2B5EF4-FFF2-40B4-BE49-F238E27FC236}">
                      <a16:creationId xmlns:a16="http://schemas.microsoft.com/office/drawing/2014/main" id="{E10FB695-0230-E2E5-9A6D-422FF9177413}"/>
                    </a:ext>
                  </a:extLst>
                </p14:cNvPr>
                <p14:cNvContentPartPr/>
                <p14:nvPr/>
              </p14:nvContentPartPr>
              <p14:xfrm>
                <a:off x="3513764" y="2572822"/>
                <a:ext cx="159480" cy="214560"/>
              </p14:xfrm>
            </p:contentPart>
          </mc:Choice>
          <mc:Fallback>
            <p:pic>
              <p:nvPicPr>
                <p:cNvPr id="491" name="Freihand 490">
                  <a:extLst>
                    <a:ext uri="{FF2B5EF4-FFF2-40B4-BE49-F238E27FC236}">
                      <a16:creationId xmlns:a16="http://schemas.microsoft.com/office/drawing/2014/main" id="{E10FB695-0230-E2E5-9A6D-422FF9177413}"/>
                    </a:ext>
                  </a:extLst>
                </p:cNvPr>
                <p:cNvPicPr/>
                <p:nvPr/>
              </p:nvPicPr>
              <p:blipFill>
                <a:blip r:embed="rId782"/>
                <a:stretch>
                  <a:fillRect/>
                </a:stretch>
              </p:blipFill>
              <p:spPr>
                <a:xfrm>
                  <a:off x="3504764" y="2564182"/>
                  <a:ext cx="1771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492" name="Freihand 491">
                  <a:extLst>
                    <a:ext uri="{FF2B5EF4-FFF2-40B4-BE49-F238E27FC236}">
                      <a16:creationId xmlns:a16="http://schemas.microsoft.com/office/drawing/2014/main" id="{A07057A0-743D-22A8-DFCE-7183DE85223C}"/>
                    </a:ext>
                  </a:extLst>
                </p14:cNvPr>
                <p14:cNvContentPartPr/>
                <p14:nvPr/>
              </p14:nvContentPartPr>
              <p14:xfrm>
                <a:off x="3902204" y="2538622"/>
                <a:ext cx="28440" cy="184320"/>
              </p14:xfrm>
            </p:contentPart>
          </mc:Choice>
          <mc:Fallback>
            <p:pic>
              <p:nvPicPr>
                <p:cNvPr id="492" name="Freihand 491">
                  <a:extLst>
                    <a:ext uri="{FF2B5EF4-FFF2-40B4-BE49-F238E27FC236}">
                      <a16:creationId xmlns:a16="http://schemas.microsoft.com/office/drawing/2014/main" id="{A07057A0-743D-22A8-DFCE-7183DE85223C}"/>
                    </a:ext>
                  </a:extLst>
                </p:cNvPr>
                <p:cNvPicPr/>
                <p:nvPr/>
              </p:nvPicPr>
              <p:blipFill>
                <a:blip r:embed="rId784"/>
                <a:stretch>
                  <a:fillRect/>
                </a:stretch>
              </p:blipFill>
              <p:spPr>
                <a:xfrm>
                  <a:off x="3893204" y="2529622"/>
                  <a:ext cx="460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93" name="Freihand 492">
                  <a:extLst>
                    <a:ext uri="{FF2B5EF4-FFF2-40B4-BE49-F238E27FC236}">
                      <a16:creationId xmlns:a16="http://schemas.microsoft.com/office/drawing/2014/main" id="{F762BD8E-0BCA-F3B5-A83E-24F0DE51177A}"/>
                    </a:ext>
                  </a:extLst>
                </p14:cNvPr>
                <p14:cNvContentPartPr/>
                <p14:nvPr/>
              </p14:nvContentPartPr>
              <p14:xfrm>
                <a:off x="3805724" y="2499742"/>
                <a:ext cx="172080" cy="42120"/>
              </p14:xfrm>
            </p:contentPart>
          </mc:Choice>
          <mc:Fallback>
            <p:pic>
              <p:nvPicPr>
                <p:cNvPr id="493" name="Freihand 492">
                  <a:extLst>
                    <a:ext uri="{FF2B5EF4-FFF2-40B4-BE49-F238E27FC236}">
                      <a16:creationId xmlns:a16="http://schemas.microsoft.com/office/drawing/2014/main" id="{F762BD8E-0BCA-F3B5-A83E-24F0DE51177A}"/>
                    </a:ext>
                  </a:extLst>
                </p:cNvPr>
                <p:cNvPicPr/>
                <p:nvPr/>
              </p:nvPicPr>
              <p:blipFill>
                <a:blip r:embed="rId786"/>
                <a:stretch>
                  <a:fillRect/>
                </a:stretch>
              </p:blipFill>
              <p:spPr>
                <a:xfrm>
                  <a:off x="3796724" y="2491102"/>
                  <a:ext cx="189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94" name="Freihand 493">
                  <a:extLst>
                    <a:ext uri="{FF2B5EF4-FFF2-40B4-BE49-F238E27FC236}">
                      <a16:creationId xmlns:a16="http://schemas.microsoft.com/office/drawing/2014/main" id="{C4048BCE-488F-A73A-D8F0-27E4D0A3E01F}"/>
                    </a:ext>
                  </a:extLst>
                </p14:cNvPr>
                <p14:cNvContentPartPr/>
                <p14:nvPr/>
              </p14:nvContentPartPr>
              <p14:xfrm>
                <a:off x="3819044" y="2583982"/>
                <a:ext cx="161280" cy="55080"/>
              </p14:xfrm>
            </p:contentPart>
          </mc:Choice>
          <mc:Fallback>
            <p:pic>
              <p:nvPicPr>
                <p:cNvPr id="494" name="Freihand 493">
                  <a:extLst>
                    <a:ext uri="{FF2B5EF4-FFF2-40B4-BE49-F238E27FC236}">
                      <a16:creationId xmlns:a16="http://schemas.microsoft.com/office/drawing/2014/main" id="{C4048BCE-488F-A73A-D8F0-27E4D0A3E01F}"/>
                    </a:ext>
                  </a:extLst>
                </p:cNvPr>
                <p:cNvPicPr/>
                <p:nvPr/>
              </p:nvPicPr>
              <p:blipFill>
                <a:blip r:embed="rId788"/>
                <a:stretch>
                  <a:fillRect/>
                </a:stretch>
              </p:blipFill>
              <p:spPr>
                <a:xfrm>
                  <a:off x="3810404" y="2575342"/>
                  <a:ext cx="178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6" name="Freihand 45">
                  <a:extLst>
                    <a:ext uri="{FF2B5EF4-FFF2-40B4-BE49-F238E27FC236}">
                      <a16:creationId xmlns:a16="http://schemas.microsoft.com/office/drawing/2014/main" id="{7258DE13-8D5A-3FFD-19B3-2DF1C5DCBF2A}"/>
                    </a:ext>
                  </a:extLst>
                </p14:cNvPr>
                <p14:cNvContentPartPr/>
                <p14:nvPr/>
              </p14:nvContentPartPr>
              <p14:xfrm>
                <a:off x="6714884" y="6689062"/>
                <a:ext cx="108360" cy="124920"/>
              </p14:xfrm>
            </p:contentPart>
          </mc:Choice>
          <mc:Fallback>
            <p:pic>
              <p:nvPicPr>
                <p:cNvPr id="46" name="Freihand 45">
                  <a:extLst>
                    <a:ext uri="{FF2B5EF4-FFF2-40B4-BE49-F238E27FC236}">
                      <a16:creationId xmlns:a16="http://schemas.microsoft.com/office/drawing/2014/main" id="{7258DE13-8D5A-3FFD-19B3-2DF1C5DCBF2A}"/>
                    </a:ext>
                  </a:extLst>
                </p:cNvPr>
                <p:cNvPicPr/>
                <p:nvPr/>
              </p:nvPicPr>
              <p:blipFill>
                <a:blip r:embed="rId790"/>
                <a:stretch>
                  <a:fillRect/>
                </a:stretch>
              </p:blipFill>
              <p:spPr>
                <a:xfrm>
                  <a:off x="6706244" y="6680062"/>
                  <a:ext cx="1260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7" name="Freihand 46">
                  <a:extLst>
                    <a:ext uri="{FF2B5EF4-FFF2-40B4-BE49-F238E27FC236}">
                      <a16:creationId xmlns:a16="http://schemas.microsoft.com/office/drawing/2014/main" id="{304DE877-E5B3-16D8-9F6D-7A3955CA07DE}"/>
                    </a:ext>
                  </a:extLst>
                </p14:cNvPr>
                <p14:cNvContentPartPr/>
                <p14:nvPr/>
              </p14:nvContentPartPr>
              <p14:xfrm>
                <a:off x="6809204" y="6738382"/>
                <a:ext cx="8640" cy="98280"/>
              </p14:xfrm>
            </p:contentPart>
          </mc:Choice>
          <mc:Fallback>
            <p:pic>
              <p:nvPicPr>
                <p:cNvPr id="47" name="Freihand 46">
                  <a:extLst>
                    <a:ext uri="{FF2B5EF4-FFF2-40B4-BE49-F238E27FC236}">
                      <a16:creationId xmlns:a16="http://schemas.microsoft.com/office/drawing/2014/main" id="{304DE877-E5B3-16D8-9F6D-7A3955CA07DE}"/>
                    </a:ext>
                  </a:extLst>
                </p:cNvPr>
                <p:cNvPicPr/>
                <p:nvPr/>
              </p:nvPicPr>
              <p:blipFill>
                <a:blip r:embed="rId792"/>
                <a:stretch>
                  <a:fillRect/>
                </a:stretch>
              </p:blipFill>
              <p:spPr>
                <a:xfrm>
                  <a:off x="6800564" y="6729742"/>
                  <a:ext cx="26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8" name="Freihand 47">
                  <a:extLst>
                    <a:ext uri="{FF2B5EF4-FFF2-40B4-BE49-F238E27FC236}">
                      <a16:creationId xmlns:a16="http://schemas.microsoft.com/office/drawing/2014/main" id="{062D0F34-42D8-F216-5FE7-AC8E4491A03C}"/>
                    </a:ext>
                  </a:extLst>
                </p14:cNvPr>
                <p14:cNvContentPartPr/>
                <p14:nvPr/>
              </p14:nvContentPartPr>
              <p14:xfrm>
                <a:off x="6931604" y="6709582"/>
                <a:ext cx="109440" cy="131400"/>
              </p14:xfrm>
            </p:contentPart>
          </mc:Choice>
          <mc:Fallback>
            <p:pic>
              <p:nvPicPr>
                <p:cNvPr id="48" name="Freihand 47">
                  <a:extLst>
                    <a:ext uri="{FF2B5EF4-FFF2-40B4-BE49-F238E27FC236}">
                      <a16:creationId xmlns:a16="http://schemas.microsoft.com/office/drawing/2014/main" id="{062D0F34-42D8-F216-5FE7-AC8E4491A03C}"/>
                    </a:ext>
                  </a:extLst>
                </p:cNvPr>
                <p:cNvPicPr/>
                <p:nvPr/>
              </p:nvPicPr>
              <p:blipFill>
                <a:blip r:embed="rId794"/>
                <a:stretch>
                  <a:fillRect/>
                </a:stretch>
              </p:blipFill>
              <p:spPr>
                <a:xfrm>
                  <a:off x="6922604" y="6700942"/>
                  <a:ext cx="1270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96" name="Freihand 495">
                  <a:extLst>
                    <a:ext uri="{FF2B5EF4-FFF2-40B4-BE49-F238E27FC236}">
                      <a16:creationId xmlns:a16="http://schemas.microsoft.com/office/drawing/2014/main" id="{76062CA3-63CE-F60A-B823-490353A4E334}"/>
                    </a:ext>
                  </a:extLst>
                </p14:cNvPr>
                <p14:cNvContentPartPr/>
                <p14:nvPr/>
              </p14:nvContentPartPr>
              <p14:xfrm>
                <a:off x="7056164" y="6477742"/>
                <a:ext cx="37800" cy="128160"/>
              </p14:xfrm>
            </p:contentPart>
          </mc:Choice>
          <mc:Fallback>
            <p:pic>
              <p:nvPicPr>
                <p:cNvPr id="496" name="Freihand 495">
                  <a:extLst>
                    <a:ext uri="{FF2B5EF4-FFF2-40B4-BE49-F238E27FC236}">
                      <a16:creationId xmlns:a16="http://schemas.microsoft.com/office/drawing/2014/main" id="{76062CA3-63CE-F60A-B823-490353A4E334}"/>
                    </a:ext>
                  </a:extLst>
                </p:cNvPr>
                <p:cNvPicPr/>
                <p:nvPr/>
              </p:nvPicPr>
              <p:blipFill>
                <a:blip r:embed="rId796"/>
                <a:stretch>
                  <a:fillRect/>
                </a:stretch>
              </p:blipFill>
              <p:spPr>
                <a:xfrm>
                  <a:off x="7047524" y="6468742"/>
                  <a:ext cx="55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97" name="Freihand 496">
                  <a:extLst>
                    <a:ext uri="{FF2B5EF4-FFF2-40B4-BE49-F238E27FC236}">
                      <a16:creationId xmlns:a16="http://schemas.microsoft.com/office/drawing/2014/main" id="{44E7D64C-85F2-B9BF-E844-1FDACC42F312}"/>
                    </a:ext>
                  </a:extLst>
                </p14:cNvPr>
                <p14:cNvContentPartPr/>
                <p14:nvPr/>
              </p14:nvContentPartPr>
              <p14:xfrm>
                <a:off x="7097204" y="6430222"/>
                <a:ext cx="45360" cy="145800"/>
              </p14:xfrm>
            </p:contentPart>
          </mc:Choice>
          <mc:Fallback>
            <p:pic>
              <p:nvPicPr>
                <p:cNvPr id="497" name="Freihand 496">
                  <a:extLst>
                    <a:ext uri="{FF2B5EF4-FFF2-40B4-BE49-F238E27FC236}">
                      <a16:creationId xmlns:a16="http://schemas.microsoft.com/office/drawing/2014/main" id="{44E7D64C-85F2-B9BF-E844-1FDACC42F312}"/>
                    </a:ext>
                  </a:extLst>
                </p:cNvPr>
                <p:cNvPicPr/>
                <p:nvPr/>
              </p:nvPicPr>
              <p:blipFill>
                <a:blip r:embed="rId798"/>
                <a:stretch>
                  <a:fillRect/>
                </a:stretch>
              </p:blipFill>
              <p:spPr>
                <a:xfrm>
                  <a:off x="7088204" y="6421582"/>
                  <a:ext cx="63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98" name="Freihand 497">
                  <a:extLst>
                    <a:ext uri="{FF2B5EF4-FFF2-40B4-BE49-F238E27FC236}">
                      <a16:creationId xmlns:a16="http://schemas.microsoft.com/office/drawing/2014/main" id="{21640A1D-B1C0-F811-6B3D-94D3EBC71F76}"/>
                    </a:ext>
                  </a:extLst>
                </p14:cNvPr>
                <p14:cNvContentPartPr/>
                <p14:nvPr/>
              </p14:nvContentPartPr>
              <p14:xfrm>
                <a:off x="7177844" y="6671782"/>
                <a:ext cx="132840" cy="136440"/>
              </p14:xfrm>
            </p:contentPart>
          </mc:Choice>
          <mc:Fallback>
            <p:pic>
              <p:nvPicPr>
                <p:cNvPr id="498" name="Freihand 497">
                  <a:extLst>
                    <a:ext uri="{FF2B5EF4-FFF2-40B4-BE49-F238E27FC236}">
                      <a16:creationId xmlns:a16="http://schemas.microsoft.com/office/drawing/2014/main" id="{21640A1D-B1C0-F811-6B3D-94D3EBC71F76}"/>
                    </a:ext>
                  </a:extLst>
                </p:cNvPr>
                <p:cNvPicPr/>
                <p:nvPr/>
              </p:nvPicPr>
              <p:blipFill>
                <a:blip r:embed="rId800"/>
                <a:stretch>
                  <a:fillRect/>
                </a:stretch>
              </p:blipFill>
              <p:spPr>
                <a:xfrm>
                  <a:off x="7168844" y="6663142"/>
                  <a:ext cx="150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99" name="Freihand 498">
                  <a:extLst>
                    <a:ext uri="{FF2B5EF4-FFF2-40B4-BE49-F238E27FC236}">
                      <a16:creationId xmlns:a16="http://schemas.microsoft.com/office/drawing/2014/main" id="{493B9836-7EC2-3DB0-3CAB-BB63977D9B8C}"/>
                    </a:ext>
                  </a:extLst>
                </p14:cNvPr>
                <p14:cNvContentPartPr/>
                <p14:nvPr/>
              </p14:nvContentPartPr>
              <p14:xfrm>
                <a:off x="7282244" y="6692662"/>
                <a:ext cx="106200" cy="63360"/>
              </p14:xfrm>
            </p:contentPart>
          </mc:Choice>
          <mc:Fallback>
            <p:pic>
              <p:nvPicPr>
                <p:cNvPr id="499" name="Freihand 498">
                  <a:extLst>
                    <a:ext uri="{FF2B5EF4-FFF2-40B4-BE49-F238E27FC236}">
                      <a16:creationId xmlns:a16="http://schemas.microsoft.com/office/drawing/2014/main" id="{493B9836-7EC2-3DB0-3CAB-BB63977D9B8C}"/>
                    </a:ext>
                  </a:extLst>
                </p:cNvPr>
                <p:cNvPicPr/>
                <p:nvPr/>
              </p:nvPicPr>
              <p:blipFill>
                <a:blip r:embed="rId802"/>
                <a:stretch>
                  <a:fillRect/>
                </a:stretch>
              </p:blipFill>
              <p:spPr>
                <a:xfrm>
                  <a:off x="7273604" y="6683662"/>
                  <a:ext cx="123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00" name="Freihand 499">
                  <a:extLst>
                    <a:ext uri="{FF2B5EF4-FFF2-40B4-BE49-F238E27FC236}">
                      <a16:creationId xmlns:a16="http://schemas.microsoft.com/office/drawing/2014/main" id="{0715583C-217E-A9E8-5087-711658FD2172}"/>
                    </a:ext>
                  </a:extLst>
                </p14:cNvPr>
                <p14:cNvContentPartPr/>
                <p14:nvPr/>
              </p14:nvContentPartPr>
              <p14:xfrm>
                <a:off x="7336604" y="6589702"/>
                <a:ext cx="239400" cy="158760"/>
              </p14:xfrm>
            </p:contentPart>
          </mc:Choice>
          <mc:Fallback>
            <p:pic>
              <p:nvPicPr>
                <p:cNvPr id="500" name="Freihand 499">
                  <a:extLst>
                    <a:ext uri="{FF2B5EF4-FFF2-40B4-BE49-F238E27FC236}">
                      <a16:creationId xmlns:a16="http://schemas.microsoft.com/office/drawing/2014/main" id="{0715583C-217E-A9E8-5087-711658FD2172}"/>
                    </a:ext>
                  </a:extLst>
                </p:cNvPr>
                <p:cNvPicPr/>
                <p:nvPr/>
              </p:nvPicPr>
              <p:blipFill>
                <a:blip r:embed="rId804"/>
                <a:stretch>
                  <a:fillRect/>
                </a:stretch>
              </p:blipFill>
              <p:spPr>
                <a:xfrm>
                  <a:off x="7327604" y="6581062"/>
                  <a:ext cx="257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64" name="Freihand 63">
                  <a:extLst>
                    <a:ext uri="{FF2B5EF4-FFF2-40B4-BE49-F238E27FC236}">
                      <a16:creationId xmlns:a16="http://schemas.microsoft.com/office/drawing/2014/main" id="{879D81EF-EDD7-D118-A4E3-B26F72C21FBB}"/>
                    </a:ext>
                  </a:extLst>
                </p14:cNvPr>
                <p14:cNvContentPartPr/>
                <p14:nvPr/>
              </p14:nvContentPartPr>
              <p14:xfrm>
                <a:off x="471404" y="2292022"/>
                <a:ext cx="124560" cy="19800"/>
              </p14:xfrm>
            </p:contentPart>
          </mc:Choice>
          <mc:Fallback>
            <p:pic>
              <p:nvPicPr>
                <p:cNvPr id="64" name="Freihand 63">
                  <a:extLst>
                    <a:ext uri="{FF2B5EF4-FFF2-40B4-BE49-F238E27FC236}">
                      <a16:creationId xmlns:a16="http://schemas.microsoft.com/office/drawing/2014/main" id="{879D81EF-EDD7-D118-A4E3-B26F72C21FBB}"/>
                    </a:ext>
                  </a:extLst>
                </p:cNvPr>
                <p:cNvPicPr/>
                <p:nvPr/>
              </p:nvPicPr>
              <p:blipFill>
                <a:blip r:embed="rId806"/>
                <a:stretch>
                  <a:fillRect/>
                </a:stretch>
              </p:blipFill>
              <p:spPr>
                <a:xfrm>
                  <a:off x="462764" y="2283022"/>
                  <a:ext cx="142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65" name="Freihand 64">
                  <a:extLst>
                    <a:ext uri="{FF2B5EF4-FFF2-40B4-BE49-F238E27FC236}">
                      <a16:creationId xmlns:a16="http://schemas.microsoft.com/office/drawing/2014/main" id="{251CB74D-5EDE-E1BF-35C1-26353754E626}"/>
                    </a:ext>
                  </a:extLst>
                </p14:cNvPr>
                <p14:cNvContentPartPr/>
                <p14:nvPr/>
              </p14:nvContentPartPr>
              <p14:xfrm>
                <a:off x="124004" y="2220382"/>
                <a:ext cx="130680" cy="186120"/>
              </p14:xfrm>
            </p:contentPart>
          </mc:Choice>
          <mc:Fallback>
            <p:pic>
              <p:nvPicPr>
                <p:cNvPr id="65" name="Freihand 64">
                  <a:extLst>
                    <a:ext uri="{FF2B5EF4-FFF2-40B4-BE49-F238E27FC236}">
                      <a16:creationId xmlns:a16="http://schemas.microsoft.com/office/drawing/2014/main" id="{251CB74D-5EDE-E1BF-35C1-26353754E626}"/>
                    </a:ext>
                  </a:extLst>
                </p:cNvPr>
                <p:cNvPicPr/>
                <p:nvPr/>
              </p:nvPicPr>
              <p:blipFill>
                <a:blip r:embed="rId808"/>
                <a:stretch>
                  <a:fillRect/>
                </a:stretch>
              </p:blipFill>
              <p:spPr>
                <a:xfrm>
                  <a:off x="115004" y="2211382"/>
                  <a:ext cx="1483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66" name="Freihand 65">
                  <a:extLst>
                    <a:ext uri="{FF2B5EF4-FFF2-40B4-BE49-F238E27FC236}">
                      <a16:creationId xmlns:a16="http://schemas.microsoft.com/office/drawing/2014/main" id="{832F245C-572D-BCB5-D817-1E1DD75CCC99}"/>
                    </a:ext>
                  </a:extLst>
                </p14:cNvPr>
                <p14:cNvContentPartPr/>
                <p14:nvPr/>
              </p14:nvContentPartPr>
              <p14:xfrm>
                <a:off x="313364" y="2204902"/>
                <a:ext cx="84960" cy="122760"/>
              </p14:xfrm>
            </p:contentPart>
          </mc:Choice>
          <mc:Fallback>
            <p:pic>
              <p:nvPicPr>
                <p:cNvPr id="66" name="Freihand 65">
                  <a:extLst>
                    <a:ext uri="{FF2B5EF4-FFF2-40B4-BE49-F238E27FC236}">
                      <a16:creationId xmlns:a16="http://schemas.microsoft.com/office/drawing/2014/main" id="{832F245C-572D-BCB5-D817-1E1DD75CCC99}"/>
                    </a:ext>
                  </a:extLst>
                </p:cNvPr>
                <p:cNvPicPr/>
                <p:nvPr/>
              </p:nvPicPr>
              <p:blipFill>
                <a:blip r:embed="rId810"/>
                <a:stretch>
                  <a:fillRect/>
                </a:stretch>
              </p:blipFill>
              <p:spPr>
                <a:xfrm>
                  <a:off x="304724" y="2195902"/>
                  <a:ext cx="1026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502" name="Freihand 501">
                  <a:extLst>
                    <a:ext uri="{FF2B5EF4-FFF2-40B4-BE49-F238E27FC236}">
                      <a16:creationId xmlns:a16="http://schemas.microsoft.com/office/drawing/2014/main" id="{3B92BB1F-9B89-A21A-942A-048F5302521C}"/>
                    </a:ext>
                  </a:extLst>
                </p14:cNvPr>
                <p14:cNvContentPartPr/>
                <p14:nvPr/>
              </p14:nvContentPartPr>
              <p14:xfrm>
                <a:off x="471764" y="2109502"/>
                <a:ext cx="167760" cy="46440"/>
              </p14:xfrm>
            </p:contentPart>
          </mc:Choice>
          <mc:Fallback>
            <p:pic>
              <p:nvPicPr>
                <p:cNvPr id="502" name="Freihand 501">
                  <a:extLst>
                    <a:ext uri="{FF2B5EF4-FFF2-40B4-BE49-F238E27FC236}">
                      <a16:creationId xmlns:a16="http://schemas.microsoft.com/office/drawing/2014/main" id="{3B92BB1F-9B89-A21A-942A-048F5302521C}"/>
                    </a:ext>
                  </a:extLst>
                </p:cNvPr>
                <p:cNvPicPr/>
                <p:nvPr/>
              </p:nvPicPr>
              <p:blipFill>
                <a:blip r:embed="rId812"/>
                <a:stretch>
                  <a:fillRect/>
                </a:stretch>
              </p:blipFill>
              <p:spPr>
                <a:xfrm>
                  <a:off x="462764" y="2100502"/>
                  <a:ext cx="1854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503" name="Freihand 502">
                  <a:extLst>
                    <a:ext uri="{FF2B5EF4-FFF2-40B4-BE49-F238E27FC236}">
                      <a16:creationId xmlns:a16="http://schemas.microsoft.com/office/drawing/2014/main" id="{EDC87225-1CFD-6086-7D49-2509142F977B}"/>
                    </a:ext>
                  </a:extLst>
                </p14:cNvPr>
                <p14:cNvContentPartPr/>
                <p14:nvPr/>
              </p14:nvContentPartPr>
              <p14:xfrm>
                <a:off x="129764" y="1975222"/>
                <a:ext cx="182160" cy="182160"/>
              </p14:xfrm>
            </p:contentPart>
          </mc:Choice>
          <mc:Fallback>
            <p:pic>
              <p:nvPicPr>
                <p:cNvPr id="503" name="Freihand 502">
                  <a:extLst>
                    <a:ext uri="{FF2B5EF4-FFF2-40B4-BE49-F238E27FC236}">
                      <a16:creationId xmlns:a16="http://schemas.microsoft.com/office/drawing/2014/main" id="{EDC87225-1CFD-6086-7D49-2509142F977B}"/>
                    </a:ext>
                  </a:extLst>
                </p:cNvPr>
                <p:cNvPicPr/>
                <p:nvPr/>
              </p:nvPicPr>
              <p:blipFill>
                <a:blip r:embed="rId814"/>
                <a:stretch>
                  <a:fillRect/>
                </a:stretch>
              </p:blipFill>
              <p:spPr>
                <a:xfrm>
                  <a:off x="121124" y="1966222"/>
                  <a:ext cx="199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504" name="Freihand 503">
                  <a:extLst>
                    <a:ext uri="{FF2B5EF4-FFF2-40B4-BE49-F238E27FC236}">
                      <a16:creationId xmlns:a16="http://schemas.microsoft.com/office/drawing/2014/main" id="{2650180A-9677-0BDB-4DD8-DEF3A2E8CECA}"/>
                    </a:ext>
                  </a:extLst>
                </p14:cNvPr>
                <p14:cNvContentPartPr/>
                <p14:nvPr/>
              </p14:nvContentPartPr>
              <p14:xfrm>
                <a:off x="257924" y="1866142"/>
                <a:ext cx="121320" cy="158400"/>
              </p14:xfrm>
            </p:contentPart>
          </mc:Choice>
          <mc:Fallback>
            <p:pic>
              <p:nvPicPr>
                <p:cNvPr id="504" name="Freihand 503">
                  <a:extLst>
                    <a:ext uri="{FF2B5EF4-FFF2-40B4-BE49-F238E27FC236}">
                      <a16:creationId xmlns:a16="http://schemas.microsoft.com/office/drawing/2014/main" id="{2650180A-9677-0BDB-4DD8-DEF3A2E8CECA}"/>
                    </a:ext>
                  </a:extLst>
                </p:cNvPr>
                <p:cNvPicPr/>
                <p:nvPr/>
              </p:nvPicPr>
              <p:blipFill>
                <a:blip r:embed="rId816"/>
                <a:stretch>
                  <a:fillRect/>
                </a:stretch>
              </p:blipFill>
              <p:spPr>
                <a:xfrm>
                  <a:off x="248924" y="1857502"/>
                  <a:ext cx="1389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506" name="Freihand 505">
                  <a:extLst>
                    <a:ext uri="{FF2B5EF4-FFF2-40B4-BE49-F238E27FC236}">
                      <a16:creationId xmlns:a16="http://schemas.microsoft.com/office/drawing/2014/main" id="{8A46A57C-8F42-AACF-C279-61580C798832}"/>
                    </a:ext>
                  </a:extLst>
                </p14:cNvPr>
                <p14:cNvContentPartPr/>
                <p14:nvPr/>
              </p14:nvContentPartPr>
              <p14:xfrm>
                <a:off x="561044" y="2141902"/>
                <a:ext cx="6568200" cy="4345200"/>
              </p14:xfrm>
            </p:contentPart>
          </mc:Choice>
          <mc:Fallback>
            <p:pic>
              <p:nvPicPr>
                <p:cNvPr id="506" name="Freihand 505">
                  <a:extLst>
                    <a:ext uri="{FF2B5EF4-FFF2-40B4-BE49-F238E27FC236}">
                      <a16:creationId xmlns:a16="http://schemas.microsoft.com/office/drawing/2014/main" id="{8A46A57C-8F42-AACF-C279-61580C798832}"/>
                    </a:ext>
                  </a:extLst>
                </p:cNvPr>
                <p:cNvPicPr/>
                <p:nvPr/>
              </p:nvPicPr>
              <p:blipFill>
                <a:blip r:embed="rId818"/>
                <a:stretch>
                  <a:fillRect/>
                </a:stretch>
              </p:blipFill>
              <p:spPr>
                <a:xfrm>
                  <a:off x="552044" y="2133262"/>
                  <a:ext cx="6585840" cy="436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19">
            <p14:nvContentPartPr>
              <p14:cNvPr id="571" name="Freihand 570">
                <a:extLst>
                  <a:ext uri="{FF2B5EF4-FFF2-40B4-BE49-F238E27FC236}">
                    <a16:creationId xmlns:a16="http://schemas.microsoft.com/office/drawing/2014/main" id="{CC765DC4-2314-58DF-23EA-01AA6C15EE96}"/>
                  </a:ext>
                </a:extLst>
              </p14:cNvPr>
              <p14:cNvContentPartPr/>
              <p14:nvPr/>
            </p14:nvContentPartPr>
            <p14:xfrm>
              <a:off x="6381884" y="6368662"/>
              <a:ext cx="357120" cy="569160"/>
            </p14:xfrm>
          </p:contentPart>
        </mc:Choice>
        <mc:Fallback>
          <p:pic>
            <p:nvPicPr>
              <p:cNvPr id="571" name="Freihand 570">
                <a:extLst>
                  <a:ext uri="{FF2B5EF4-FFF2-40B4-BE49-F238E27FC236}">
                    <a16:creationId xmlns:a16="http://schemas.microsoft.com/office/drawing/2014/main" id="{CC765DC4-2314-58DF-23EA-01AA6C15EE96}"/>
                  </a:ext>
                </a:extLst>
              </p:cNvPr>
              <p:cNvPicPr/>
              <p:nvPr/>
            </p:nvPicPr>
            <p:blipFill>
              <a:blip r:embed="rId820"/>
              <a:stretch>
                <a:fillRect/>
              </a:stretch>
            </p:blipFill>
            <p:spPr>
              <a:xfrm>
                <a:off x="6372884" y="6359662"/>
                <a:ext cx="37476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72" name="Freihand 571">
                <a:extLst>
                  <a:ext uri="{FF2B5EF4-FFF2-40B4-BE49-F238E27FC236}">
                    <a16:creationId xmlns:a16="http://schemas.microsoft.com/office/drawing/2014/main" id="{2CBFD7D5-D665-8D41-73E1-EFE2D9CBF0FB}"/>
                  </a:ext>
                </a:extLst>
              </p14:cNvPr>
              <p14:cNvContentPartPr/>
              <p14:nvPr/>
            </p14:nvContentPartPr>
            <p14:xfrm>
              <a:off x="7132124" y="6412745"/>
              <a:ext cx="451800" cy="423360"/>
            </p14:xfrm>
          </p:contentPart>
        </mc:Choice>
        <mc:Fallback>
          <p:pic>
            <p:nvPicPr>
              <p:cNvPr id="572" name="Freihand 571">
                <a:extLst>
                  <a:ext uri="{FF2B5EF4-FFF2-40B4-BE49-F238E27FC236}">
                    <a16:creationId xmlns:a16="http://schemas.microsoft.com/office/drawing/2014/main" id="{2CBFD7D5-D665-8D41-73E1-EFE2D9CBF0FB}"/>
                  </a:ext>
                </a:extLst>
              </p:cNvPr>
              <p:cNvPicPr/>
              <p:nvPr/>
            </p:nvPicPr>
            <p:blipFill>
              <a:blip r:embed="rId822"/>
              <a:stretch>
                <a:fillRect/>
              </a:stretch>
            </p:blipFill>
            <p:spPr>
              <a:xfrm>
                <a:off x="7123124" y="6403745"/>
                <a:ext cx="46944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73" name="Freihand 572">
                <a:extLst>
                  <a:ext uri="{FF2B5EF4-FFF2-40B4-BE49-F238E27FC236}">
                    <a16:creationId xmlns:a16="http://schemas.microsoft.com/office/drawing/2014/main" id="{CC031270-894E-AFD2-51B8-A167801DF308}"/>
                  </a:ext>
                </a:extLst>
              </p14:cNvPr>
              <p14:cNvContentPartPr/>
              <p14:nvPr/>
            </p14:nvContentPartPr>
            <p14:xfrm>
              <a:off x="367724" y="2914985"/>
              <a:ext cx="354240" cy="430560"/>
            </p14:xfrm>
          </p:contentPart>
        </mc:Choice>
        <mc:Fallback>
          <p:pic>
            <p:nvPicPr>
              <p:cNvPr id="573" name="Freihand 572">
                <a:extLst>
                  <a:ext uri="{FF2B5EF4-FFF2-40B4-BE49-F238E27FC236}">
                    <a16:creationId xmlns:a16="http://schemas.microsoft.com/office/drawing/2014/main" id="{CC031270-894E-AFD2-51B8-A167801DF308}"/>
                  </a:ext>
                </a:extLst>
              </p:cNvPr>
              <p:cNvPicPr/>
              <p:nvPr/>
            </p:nvPicPr>
            <p:blipFill>
              <a:blip r:embed="rId824"/>
              <a:stretch>
                <a:fillRect/>
              </a:stretch>
            </p:blipFill>
            <p:spPr>
              <a:xfrm>
                <a:off x="358724" y="2906345"/>
                <a:ext cx="37188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74" name="Freihand 573">
                <a:extLst>
                  <a:ext uri="{FF2B5EF4-FFF2-40B4-BE49-F238E27FC236}">
                    <a16:creationId xmlns:a16="http://schemas.microsoft.com/office/drawing/2014/main" id="{E87D3BC6-2686-4100-EDDE-24D9ED3602F7}"/>
                  </a:ext>
                </a:extLst>
              </p14:cNvPr>
              <p14:cNvContentPartPr/>
              <p14:nvPr/>
            </p14:nvContentPartPr>
            <p14:xfrm>
              <a:off x="79364" y="2805905"/>
              <a:ext cx="592920" cy="472320"/>
            </p14:xfrm>
          </p:contentPart>
        </mc:Choice>
        <mc:Fallback>
          <p:pic>
            <p:nvPicPr>
              <p:cNvPr id="574" name="Freihand 573">
                <a:extLst>
                  <a:ext uri="{FF2B5EF4-FFF2-40B4-BE49-F238E27FC236}">
                    <a16:creationId xmlns:a16="http://schemas.microsoft.com/office/drawing/2014/main" id="{E87D3BC6-2686-4100-EDDE-24D9ED3602F7}"/>
                  </a:ext>
                </a:extLst>
              </p:cNvPr>
              <p:cNvPicPr/>
              <p:nvPr/>
            </p:nvPicPr>
            <p:blipFill>
              <a:blip r:embed="rId826"/>
              <a:stretch>
                <a:fillRect/>
              </a:stretch>
            </p:blipFill>
            <p:spPr>
              <a:xfrm>
                <a:off x="70724" y="2797265"/>
                <a:ext cx="610560" cy="4899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75" name="Freihand 574">
                <a:extLst>
                  <a:ext uri="{FF2B5EF4-FFF2-40B4-BE49-F238E27FC236}">
                    <a16:creationId xmlns:a16="http://schemas.microsoft.com/office/drawing/2014/main" id="{8DF7A148-9140-88B8-E13A-48FD60407603}"/>
                  </a:ext>
                </a:extLst>
              </p14:cNvPr>
              <p14:cNvContentPartPr/>
              <p14:nvPr/>
            </p14:nvContentPartPr>
            <p14:xfrm>
              <a:off x="82604" y="1711145"/>
              <a:ext cx="380880" cy="523080"/>
            </p14:xfrm>
          </p:contentPart>
        </mc:Choice>
        <mc:Fallback>
          <p:pic>
            <p:nvPicPr>
              <p:cNvPr id="575" name="Freihand 574">
                <a:extLst>
                  <a:ext uri="{FF2B5EF4-FFF2-40B4-BE49-F238E27FC236}">
                    <a16:creationId xmlns:a16="http://schemas.microsoft.com/office/drawing/2014/main" id="{8DF7A148-9140-88B8-E13A-48FD60407603}"/>
                  </a:ext>
                </a:extLst>
              </p:cNvPr>
              <p:cNvPicPr/>
              <p:nvPr/>
            </p:nvPicPr>
            <p:blipFill>
              <a:blip r:embed="rId828"/>
              <a:stretch>
                <a:fillRect/>
              </a:stretch>
            </p:blipFill>
            <p:spPr>
              <a:xfrm>
                <a:off x="73964" y="1702145"/>
                <a:ext cx="398520" cy="5407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640" name="Freihand 639">
                <a:extLst>
                  <a:ext uri="{FF2B5EF4-FFF2-40B4-BE49-F238E27FC236}">
                    <a16:creationId xmlns:a16="http://schemas.microsoft.com/office/drawing/2014/main" id="{7A0A4F81-72B3-9A0E-DE27-02CA1BF159EE}"/>
                  </a:ext>
                </a:extLst>
              </p14:cNvPr>
              <p14:cNvContentPartPr/>
              <p14:nvPr/>
            </p14:nvContentPartPr>
            <p14:xfrm>
              <a:off x="330284" y="2153585"/>
              <a:ext cx="52560" cy="660960"/>
            </p14:xfrm>
          </p:contentPart>
        </mc:Choice>
        <mc:Fallback>
          <p:pic>
            <p:nvPicPr>
              <p:cNvPr id="640" name="Freihand 639">
                <a:extLst>
                  <a:ext uri="{FF2B5EF4-FFF2-40B4-BE49-F238E27FC236}">
                    <a16:creationId xmlns:a16="http://schemas.microsoft.com/office/drawing/2014/main" id="{7A0A4F81-72B3-9A0E-DE27-02CA1BF159EE}"/>
                  </a:ext>
                </a:extLst>
              </p:cNvPr>
              <p:cNvPicPr/>
              <p:nvPr/>
            </p:nvPicPr>
            <p:blipFill>
              <a:blip r:embed="rId830"/>
              <a:stretch>
                <a:fillRect/>
              </a:stretch>
            </p:blipFill>
            <p:spPr>
              <a:xfrm>
                <a:off x="321284" y="2144945"/>
                <a:ext cx="70200" cy="678600"/>
              </a:xfrm>
              <a:prstGeom prst="rect">
                <a:avLst/>
              </a:prstGeom>
            </p:spPr>
          </p:pic>
        </mc:Fallback>
      </mc:AlternateContent>
      <p:grpSp>
        <p:nvGrpSpPr>
          <p:cNvPr id="643" name="Gruppieren 642">
            <a:extLst>
              <a:ext uri="{FF2B5EF4-FFF2-40B4-BE49-F238E27FC236}">
                <a16:creationId xmlns:a16="http://schemas.microsoft.com/office/drawing/2014/main" id="{B8B6F371-C71D-D278-0F0B-B7F608138218}"/>
              </a:ext>
            </a:extLst>
          </p:cNvPr>
          <p:cNvGrpSpPr/>
          <p:nvPr/>
        </p:nvGrpSpPr>
        <p:grpSpPr>
          <a:xfrm>
            <a:off x="333164" y="254225"/>
            <a:ext cx="8280720" cy="6314237"/>
            <a:chOff x="333164" y="254225"/>
            <a:chExt cx="8280720" cy="6314237"/>
          </a:xfrm>
        </p:grpSpPr>
        <mc:AlternateContent xmlns:mc="http://schemas.openxmlformats.org/markup-compatibility/2006">
          <mc:Choice xmlns:p14="http://schemas.microsoft.com/office/powerpoint/2010/main" Requires="p14">
            <p:contentPart p14:bwMode="auto" r:id="rId831">
              <p14:nvContentPartPr>
                <p14:cNvPr id="508" name="Freihand 507">
                  <a:extLst>
                    <a:ext uri="{FF2B5EF4-FFF2-40B4-BE49-F238E27FC236}">
                      <a16:creationId xmlns:a16="http://schemas.microsoft.com/office/drawing/2014/main" id="{332C0C99-6C0F-B726-E70B-994CD2A21AE5}"/>
                    </a:ext>
                  </a:extLst>
                </p14:cNvPr>
                <p14:cNvContentPartPr/>
                <p14:nvPr/>
              </p14:nvContentPartPr>
              <p14:xfrm>
                <a:off x="545204" y="2136502"/>
                <a:ext cx="6721200" cy="4431960"/>
              </p14:xfrm>
            </p:contentPart>
          </mc:Choice>
          <mc:Fallback>
            <p:pic>
              <p:nvPicPr>
                <p:cNvPr id="508" name="Freihand 507">
                  <a:extLst>
                    <a:ext uri="{FF2B5EF4-FFF2-40B4-BE49-F238E27FC236}">
                      <a16:creationId xmlns:a16="http://schemas.microsoft.com/office/drawing/2014/main" id="{332C0C99-6C0F-B726-E70B-994CD2A21AE5}"/>
                    </a:ext>
                  </a:extLst>
                </p:cNvPr>
                <p:cNvPicPr/>
                <p:nvPr/>
              </p:nvPicPr>
              <p:blipFill>
                <a:blip r:embed="rId832"/>
                <a:stretch>
                  <a:fillRect/>
                </a:stretch>
              </p:blipFill>
              <p:spPr>
                <a:xfrm>
                  <a:off x="536204" y="2127862"/>
                  <a:ext cx="6738840" cy="44496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9" name="Freihand 508">
                  <a:extLst>
                    <a:ext uri="{FF2B5EF4-FFF2-40B4-BE49-F238E27FC236}">
                      <a16:creationId xmlns:a16="http://schemas.microsoft.com/office/drawing/2014/main" id="{680A8CCC-8551-C2A4-4BE6-EFC9014F2D0E}"/>
                    </a:ext>
                  </a:extLst>
                </p14:cNvPr>
                <p14:cNvContentPartPr/>
                <p14:nvPr/>
              </p14:nvContentPartPr>
              <p14:xfrm>
                <a:off x="5887604" y="4806262"/>
                <a:ext cx="293040" cy="546840"/>
              </p14:xfrm>
            </p:contentPart>
          </mc:Choice>
          <mc:Fallback>
            <p:pic>
              <p:nvPicPr>
                <p:cNvPr id="509" name="Freihand 508">
                  <a:extLst>
                    <a:ext uri="{FF2B5EF4-FFF2-40B4-BE49-F238E27FC236}">
                      <a16:creationId xmlns:a16="http://schemas.microsoft.com/office/drawing/2014/main" id="{680A8CCC-8551-C2A4-4BE6-EFC9014F2D0E}"/>
                    </a:ext>
                  </a:extLst>
                </p:cNvPr>
                <p:cNvPicPr/>
                <p:nvPr/>
              </p:nvPicPr>
              <p:blipFill>
                <a:blip r:embed="rId834"/>
                <a:stretch>
                  <a:fillRect/>
                </a:stretch>
              </p:blipFill>
              <p:spPr>
                <a:xfrm>
                  <a:off x="5878964" y="4797262"/>
                  <a:ext cx="310680" cy="56448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10" name="Freihand 509">
                  <a:extLst>
                    <a:ext uri="{FF2B5EF4-FFF2-40B4-BE49-F238E27FC236}">
                      <a16:creationId xmlns:a16="http://schemas.microsoft.com/office/drawing/2014/main" id="{76E69DED-FB88-18CE-FC0B-4925B2632319}"/>
                    </a:ext>
                  </a:extLst>
                </p14:cNvPr>
                <p14:cNvContentPartPr/>
                <p14:nvPr/>
              </p14:nvContentPartPr>
              <p14:xfrm>
                <a:off x="5827124" y="5128102"/>
                <a:ext cx="216720" cy="403560"/>
              </p14:xfrm>
            </p:contentPart>
          </mc:Choice>
          <mc:Fallback>
            <p:pic>
              <p:nvPicPr>
                <p:cNvPr id="510" name="Freihand 509">
                  <a:extLst>
                    <a:ext uri="{FF2B5EF4-FFF2-40B4-BE49-F238E27FC236}">
                      <a16:creationId xmlns:a16="http://schemas.microsoft.com/office/drawing/2014/main" id="{76E69DED-FB88-18CE-FC0B-4925B2632319}"/>
                    </a:ext>
                  </a:extLst>
                </p:cNvPr>
                <p:cNvPicPr/>
                <p:nvPr/>
              </p:nvPicPr>
              <p:blipFill>
                <a:blip r:embed="rId836"/>
                <a:stretch>
                  <a:fillRect/>
                </a:stretch>
              </p:blipFill>
              <p:spPr>
                <a:xfrm>
                  <a:off x="5818484" y="5119462"/>
                  <a:ext cx="23436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12" name="Freihand 511">
                  <a:extLst>
                    <a:ext uri="{FF2B5EF4-FFF2-40B4-BE49-F238E27FC236}">
                      <a16:creationId xmlns:a16="http://schemas.microsoft.com/office/drawing/2014/main" id="{5208E82B-F99A-D271-B7C8-F3635463BBE7}"/>
                    </a:ext>
                  </a:extLst>
                </p14:cNvPr>
                <p14:cNvContentPartPr/>
                <p14:nvPr/>
              </p14:nvContentPartPr>
              <p14:xfrm>
                <a:off x="5914964" y="4119382"/>
                <a:ext cx="26280" cy="202320"/>
              </p14:xfrm>
            </p:contentPart>
          </mc:Choice>
          <mc:Fallback>
            <p:pic>
              <p:nvPicPr>
                <p:cNvPr id="512" name="Freihand 511">
                  <a:extLst>
                    <a:ext uri="{FF2B5EF4-FFF2-40B4-BE49-F238E27FC236}">
                      <a16:creationId xmlns:a16="http://schemas.microsoft.com/office/drawing/2014/main" id="{5208E82B-F99A-D271-B7C8-F3635463BBE7}"/>
                    </a:ext>
                  </a:extLst>
                </p:cNvPr>
                <p:cNvPicPr/>
                <p:nvPr/>
              </p:nvPicPr>
              <p:blipFill>
                <a:blip r:embed="rId838"/>
                <a:stretch>
                  <a:fillRect/>
                </a:stretch>
              </p:blipFill>
              <p:spPr>
                <a:xfrm>
                  <a:off x="5906324" y="4110742"/>
                  <a:ext cx="43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13" name="Freihand 512">
                  <a:extLst>
                    <a:ext uri="{FF2B5EF4-FFF2-40B4-BE49-F238E27FC236}">
                      <a16:creationId xmlns:a16="http://schemas.microsoft.com/office/drawing/2014/main" id="{9BA88B0A-8642-982E-9C27-D288645BB557}"/>
                    </a:ext>
                  </a:extLst>
                </p14:cNvPr>
                <p14:cNvContentPartPr/>
                <p14:nvPr/>
              </p14:nvContentPartPr>
              <p14:xfrm>
                <a:off x="5921084" y="4014622"/>
                <a:ext cx="186120" cy="136080"/>
              </p14:xfrm>
            </p:contentPart>
          </mc:Choice>
          <mc:Fallback>
            <p:pic>
              <p:nvPicPr>
                <p:cNvPr id="513" name="Freihand 512">
                  <a:extLst>
                    <a:ext uri="{FF2B5EF4-FFF2-40B4-BE49-F238E27FC236}">
                      <a16:creationId xmlns:a16="http://schemas.microsoft.com/office/drawing/2014/main" id="{9BA88B0A-8642-982E-9C27-D288645BB557}"/>
                    </a:ext>
                  </a:extLst>
                </p:cNvPr>
                <p:cNvPicPr/>
                <p:nvPr/>
              </p:nvPicPr>
              <p:blipFill>
                <a:blip r:embed="rId840"/>
                <a:stretch>
                  <a:fillRect/>
                </a:stretch>
              </p:blipFill>
              <p:spPr>
                <a:xfrm>
                  <a:off x="5912444" y="4005982"/>
                  <a:ext cx="2037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14" name="Freihand 513">
                  <a:extLst>
                    <a:ext uri="{FF2B5EF4-FFF2-40B4-BE49-F238E27FC236}">
                      <a16:creationId xmlns:a16="http://schemas.microsoft.com/office/drawing/2014/main" id="{D26C7DAA-E41F-1BE3-CE20-8B4BE7D4C60D}"/>
                    </a:ext>
                  </a:extLst>
                </p14:cNvPr>
                <p14:cNvContentPartPr/>
                <p14:nvPr/>
              </p14:nvContentPartPr>
              <p14:xfrm>
                <a:off x="5940164" y="4239262"/>
                <a:ext cx="162720" cy="51480"/>
              </p14:xfrm>
            </p:contentPart>
          </mc:Choice>
          <mc:Fallback>
            <p:pic>
              <p:nvPicPr>
                <p:cNvPr id="514" name="Freihand 513">
                  <a:extLst>
                    <a:ext uri="{FF2B5EF4-FFF2-40B4-BE49-F238E27FC236}">
                      <a16:creationId xmlns:a16="http://schemas.microsoft.com/office/drawing/2014/main" id="{D26C7DAA-E41F-1BE3-CE20-8B4BE7D4C60D}"/>
                    </a:ext>
                  </a:extLst>
                </p:cNvPr>
                <p:cNvPicPr/>
                <p:nvPr/>
              </p:nvPicPr>
              <p:blipFill>
                <a:blip r:embed="rId842"/>
                <a:stretch>
                  <a:fillRect/>
                </a:stretch>
              </p:blipFill>
              <p:spPr>
                <a:xfrm>
                  <a:off x="5931524" y="4230262"/>
                  <a:ext cx="180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5" name="Freihand 514">
                  <a:extLst>
                    <a:ext uri="{FF2B5EF4-FFF2-40B4-BE49-F238E27FC236}">
                      <a16:creationId xmlns:a16="http://schemas.microsoft.com/office/drawing/2014/main" id="{83C365F4-FEE9-22FA-A769-0AE7CB70DA85}"/>
                    </a:ext>
                  </a:extLst>
                </p14:cNvPr>
                <p14:cNvContentPartPr/>
                <p14:nvPr/>
              </p14:nvContentPartPr>
              <p14:xfrm>
                <a:off x="6195764" y="4125502"/>
                <a:ext cx="243000" cy="96840"/>
              </p14:xfrm>
            </p:contentPart>
          </mc:Choice>
          <mc:Fallback>
            <p:pic>
              <p:nvPicPr>
                <p:cNvPr id="515" name="Freihand 514">
                  <a:extLst>
                    <a:ext uri="{FF2B5EF4-FFF2-40B4-BE49-F238E27FC236}">
                      <a16:creationId xmlns:a16="http://schemas.microsoft.com/office/drawing/2014/main" id="{83C365F4-FEE9-22FA-A769-0AE7CB70DA85}"/>
                    </a:ext>
                  </a:extLst>
                </p:cNvPr>
                <p:cNvPicPr/>
                <p:nvPr/>
              </p:nvPicPr>
              <p:blipFill>
                <a:blip r:embed="rId844"/>
                <a:stretch>
                  <a:fillRect/>
                </a:stretch>
              </p:blipFill>
              <p:spPr>
                <a:xfrm>
                  <a:off x="6186764" y="4116502"/>
                  <a:ext cx="260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6" name="Freihand 515">
                  <a:extLst>
                    <a:ext uri="{FF2B5EF4-FFF2-40B4-BE49-F238E27FC236}">
                      <a16:creationId xmlns:a16="http://schemas.microsoft.com/office/drawing/2014/main" id="{8C16543F-F6CF-E097-B898-A9030BD3E8C7}"/>
                    </a:ext>
                  </a:extLst>
                </p14:cNvPr>
                <p14:cNvContentPartPr/>
                <p14:nvPr/>
              </p14:nvContentPartPr>
              <p14:xfrm>
                <a:off x="6326804" y="3962062"/>
                <a:ext cx="33480" cy="14760"/>
              </p14:xfrm>
            </p:contentPart>
          </mc:Choice>
          <mc:Fallback>
            <p:pic>
              <p:nvPicPr>
                <p:cNvPr id="516" name="Freihand 515">
                  <a:extLst>
                    <a:ext uri="{FF2B5EF4-FFF2-40B4-BE49-F238E27FC236}">
                      <a16:creationId xmlns:a16="http://schemas.microsoft.com/office/drawing/2014/main" id="{8C16543F-F6CF-E097-B898-A9030BD3E8C7}"/>
                    </a:ext>
                  </a:extLst>
                </p:cNvPr>
                <p:cNvPicPr/>
                <p:nvPr/>
              </p:nvPicPr>
              <p:blipFill>
                <a:blip r:embed="rId846"/>
                <a:stretch>
                  <a:fillRect/>
                </a:stretch>
              </p:blipFill>
              <p:spPr>
                <a:xfrm>
                  <a:off x="6318164" y="3953422"/>
                  <a:ext cx="51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7" name="Freihand 516">
                  <a:extLst>
                    <a:ext uri="{FF2B5EF4-FFF2-40B4-BE49-F238E27FC236}">
                      <a16:creationId xmlns:a16="http://schemas.microsoft.com/office/drawing/2014/main" id="{0D538394-590F-FF8B-68C8-9EEBB7766D37}"/>
                    </a:ext>
                  </a:extLst>
                </p14:cNvPr>
                <p14:cNvContentPartPr/>
                <p14:nvPr/>
              </p14:nvContentPartPr>
              <p14:xfrm>
                <a:off x="6492404" y="3852622"/>
                <a:ext cx="187200" cy="264240"/>
              </p14:xfrm>
            </p:contentPart>
          </mc:Choice>
          <mc:Fallback>
            <p:pic>
              <p:nvPicPr>
                <p:cNvPr id="517" name="Freihand 516">
                  <a:extLst>
                    <a:ext uri="{FF2B5EF4-FFF2-40B4-BE49-F238E27FC236}">
                      <a16:creationId xmlns:a16="http://schemas.microsoft.com/office/drawing/2014/main" id="{0D538394-590F-FF8B-68C8-9EEBB7766D37}"/>
                    </a:ext>
                  </a:extLst>
                </p:cNvPr>
                <p:cNvPicPr/>
                <p:nvPr/>
              </p:nvPicPr>
              <p:blipFill>
                <a:blip r:embed="rId848"/>
                <a:stretch>
                  <a:fillRect/>
                </a:stretch>
              </p:blipFill>
              <p:spPr>
                <a:xfrm>
                  <a:off x="6483764" y="3843982"/>
                  <a:ext cx="20484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8" name="Freihand 517">
                  <a:extLst>
                    <a:ext uri="{FF2B5EF4-FFF2-40B4-BE49-F238E27FC236}">
                      <a16:creationId xmlns:a16="http://schemas.microsoft.com/office/drawing/2014/main" id="{F954F30B-22B5-504E-7867-34B04C5ABDF2}"/>
                    </a:ext>
                  </a:extLst>
                </p14:cNvPr>
                <p14:cNvContentPartPr/>
                <p14:nvPr/>
              </p14:nvContentPartPr>
              <p14:xfrm>
                <a:off x="6697244" y="3942622"/>
                <a:ext cx="375840" cy="121680"/>
              </p14:xfrm>
            </p:contentPart>
          </mc:Choice>
          <mc:Fallback>
            <p:pic>
              <p:nvPicPr>
                <p:cNvPr id="518" name="Freihand 517">
                  <a:extLst>
                    <a:ext uri="{FF2B5EF4-FFF2-40B4-BE49-F238E27FC236}">
                      <a16:creationId xmlns:a16="http://schemas.microsoft.com/office/drawing/2014/main" id="{F954F30B-22B5-504E-7867-34B04C5ABDF2}"/>
                    </a:ext>
                  </a:extLst>
                </p:cNvPr>
                <p:cNvPicPr/>
                <p:nvPr/>
              </p:nvPicPr>
              <p:blipFill>
                <a:blip r:embed="rId850"/>
                <a:stretch>
                  <a:fillRect/>
                </a:stretch>
              </p:blipFill>
              <p:spPr>
                <a:xfrm>
                  <a:off x="6688244" y="3933622"/>
                  <a:ext cx="3934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19" name="Freihand 518">
                  <a:extLst>
                    <a:ext uri="{FF2B5EF4-FFF2-40B4-BE49-F238E27FC236}">
                      <a16:creationId xmlns:a16="http://schemas.microsoft.com/office/drawing/2014/main" id="{9165753B-CACF-25BF-C899-39EC7D3B4BFE}"/>
                    </a:ext>
                  </a:extLst>
                </p14:cNvPr>
                <p14:cNvContentPartPr/>
                <p14:nvPr/>
              </p14:nvContentPartPr>
              <p14:xfrm>
                <a:off x="7127084" y="3900862"/>
                <a:ext cx="193680" cy="99720"/>
              </p14:xfrm>
            </p:contentPart>
          </mc:Choice>
          <mc:Fallback>
            <p:pic>
              <p:nvPicPr>
                <p:cNvPr id="519" name="Freihand 518">
                  <a:extLst>
                    <a:ext uri="{FF2B5EF4-FFF2-40B4-BE49-F238E27FC236}">
                      <a16:creationId xmlns:a16="http://schemas.microsoft.com/office/drawing/2014/main" id="{9165753B-CACF-25BF-C899-39EC7D3B4BFE}"/>
                    </a:ext>
                  </a:extLst>
                </p:cNvPr>
                <p:cNvPicPr/>
                <p:nvPr/>
              </p:nvPicPr>
              <p:blipFill>
                <a:blip r:embed="rId852"/>
                <a:stretch>
                  <a:fillRect/>
                </a:stretch>
              </p:blipFill>
              <p:spPr>
                <a:xfrm>
                  <a:off x="7118084" y="3891862"/>
                  <a:ext cx="2113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20" name="Freihand 519">
                  <a:extLst>
                    <a:ext uri="{FF2B5EF4-FFF2-40B4-BE49-F238E27FC236}">
                      <a16:creationId xmlns:a16="http://schemas.microsoft.com/office/drawing/2014/main" id="{ECB96608-2B44-B757-B2B9-675B34B2CAD5}"/>
                    </a:ext>
                  </a:extLst>
                </p14:cNvPr>
                <p14:cNvContentPartPr/>
                <p14:nvPr/>
              </p14:nvContentPartPr>
              <p14:xfrm>
                <a:off x="7362884" y="3859462"/>
                <a:ext cx="279000" cy="122400"/>
              </p14:xfrm>
            </p:contentPart>
          </mc:Choice>
          <mc:Fallback>
            <p:pic>
              <p:nvPicPr>
                <p:cNvPr id="520" name="Freihand 519">
                  <a:extLst>
                    <a:ext uri="{FF2B5EF4-FFF2-40B4-BE49-F238E27FC236}">
                      <a16:creationId xmlns:a16="http://schemas.microsoft.com/office/drawing/2014/main" id="{ECB96608-2B44-B757-B2B9-675B34B2CAD5}"/>
                    </a:ext>
                  </a:extLst>
                </p:cNvPr>
                <p:cNvPicPr/>
                <p:nvPr/>
              </p:nvPicPr>
              <p:blipFill>
                <a:blip r:embed="rId854"/>
                <a:stretch>
                  <a:fillRect/>
                </a:stretch>
              </p:blipFill>
              <p:spPr>
                <a:xfrm>
                  <a:off x="7353884" y="3850822"/>
                  <a:ext cx="296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21" name="Freihand 520">
                  <a:extLst>
                    <a:ext uri="{FF2B5EF4-FFF2-40B4-BE49-F238E27FC236}">
                      <a16:creationId xmlns:a16="http://schemas.microsoft.com/office/drawing/2014/main" id="{47A99237-FA60-7B48-66B4-06331215BDBB}"/>
                    </a:ext>
                  </a:extLst>
                </p14:cNvPr>
                <p14:cNvContentPartPr/>
                <p14:nvPr/>
              </p14:nvContentPartPr>
              <p14:xfrm>
                <a:off x="7670324" y="3835342"/>
                <a:ext cx="91800" cy="136080"/>
              </p14:xfrm>
            </p:contentPart>
          </mc:Choice>
          <mc:Fallback>
            <p:pic>
              <p:nvPicPr>
                <p:cNvPr id="521" name="Freihand 520">
                  <a:extLst>
                    <a:ext uri="{FF2B5EF4-FFF2-40B4-BE49-F238E27FC236}">
                      <a16:creationId xmlns:a16="http://schemas.microsoft.com/office/drawing/2014/main" id="{47A99237-FA60-7B48-66B4-06331215BDBB}"/>
                    </a:ext>
                  </a:extLst>
                </p:cNvPr>
                <p:cNvPicPr/>
                <p:nvPr/>
              </p:nvPicPr>
              <p:blipFill>
                <a:blip r:embed="rId856"/>
                <a:stretch>
                  <a:fillRect/>
                </a:stretch>
              </p:blipFill>
              <p:spPr>
                <a:xfrm>
                  <a:off x="7661684" y="3826342"/>
                  <a:ext cx="109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2" name="Freihand 521">
                  <a:extLst>
                    <a:ext uri="{FF2B5EF4-FFF2-40B4-BE49-F238E27FC236}">
                      <a16:creationId xmlns:a16="http://schemas.microsoft.com/office/drawing/2014/main" id="{642F49E2-1AF8-E804-93A0-0BB6EF442111}"/>
                    </a:ext>
                  </a:extLst>
                </p14:cNvPr>
                <p14:cNvContentPartPr/>
                <p14:nvPr/>
              </p14:nvContentPartPr>
              <p14:xfrm>
                <a:off x="7846364" y="3788902"/>
                <a:ext cx="296280" cy="329040"/>
              </p14:xfrm>
            </p:contentPart>
          </mc:Choice>
          <mc:Fallback>
            <p:pic>
              <p:nvPicPr>
                <p:cNvPr id="522" name="Freihand 521">
                  <a:extLst>
                    <a:ext uri="{FF2B5EF4-FFF2-40B4-BE49-F238E27FC236}">
                      <a16:creationId xmlns:a16="http://schemas.microsoft.com/office/drawing/2014/main" id="{642F49E2-1AF8-E804-93A0-0BB6EF442111}"/>
                    </a:ext>
                  </a:extLst>
                </p:cNvPr>
                <p:cNvPicPr/>
                <p:nvPr/>
              </p:nvPicPr>
              <p:blipFill>
                <a:blip r:embed="rId858"/>
                <a:stretch>
                  <a:fillRect/>
                </a:stretch>
              </p:blipFill>
              <p:spPr>
                <a:xfrm>
                  <a:off x="7837724" y="3780262"/>
                  <a:ext cx="3139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23" name="Freihand 522">
                  <a:extLst>
                    <a:ext uri="{FF2B5EF4-FFF2-40B4-BE49-F238E27FC236}">
                      <a16:creationId xmlns:a16="http://schemas.microsoft.com/office/drawing/2014/main" id="{5E3C9B36-6761-AB9D-03BF-52C1A01A2629}"/>
                    </a:ext>
                  </a:extLst>
                </p14:cNvPr>
                <p14:cNvContentPartPr/>
                <p14:nvPr/>
              </p14:nvContentPartPr>
              <p14:xfrm>
                <a:off x="8193044" y="3769462"/>
                <a:ext cx="96480" cy="112320"/>
              </p14:xfrm>
            </p:contentPart>
          </mc:Choice>
          <mc:Fallback>
            <p:pic>
              <p:nvPicPr>
                <p:cNvPr id="523" name="Freihand 522">
                  <a:extLst>
                    <a:ext uri="{FF2B5EF4-FFF2-40B4-BE49-F238E27FC236}">
                      <a16:creationId xmlns:a16="http://schemas.microsoft.com/office/drawing/2014/main" id="{5E3C9B36-6761-AB9D-03BF-52C1A01A2629}"/>
                    </a:ext>
                  </a:extLst>
                </p:cNvPr>
                <p:cNvPicPr/>
                <p:nvPr/>
              </p:nvPicPr>
              <p:blipFill>
                <a:blip r:embed="rId860"/>
                <a:stretch>
                  <a:fillRect/>
                </a:stretch>
              </p:blipFill>
              <p:spPr>
                <a:xfrm>
                  <a:off x="8184044" y="3760822"/>
                  <a:ext cx="1141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24" name="Freihand 523">
                  <a:extLst>
                    <a:ext uri="{FF2B5EF4-FFF2-40B4-BE49-F238E27FC236}">
                      <a16:creationId xmlns:a16="http://schemas.microsoft.com/office/drawing/2014/main" id="{92733F5F-1E5D-AA94-FAE8-DF616748AD05}"/>
                    </a:ext>
                  </a:extLst>
                </p14:cNvPr>
                <p14:cNvContentPartPr/>
                <p14:nvPr/>
              </p14:nvContentPartPr>
              <p14:xfrm>
                <a:off x="8316884" y="3674782"/>
                <a:ext cx="142920" cy="209160"/>
              </p14:xfrm>
            </p:contentPart>
          </mc:Choice>
          <mc:Fallback>
            <p:pic>
              <p:nvPicPr>
                <p:cNvPr id="524" name="Freihand 523">
                  <a:extLst>
                    <a:ext uri="{FF2B5EF4-FFF2-40B4-BE49-F238E27FC236}">
                      <a16:creationId xmlns:a16="http://schemas.microsoft.com/office/drawing/2014/main" id="{92733F5F-1E5D-AA94-FAE8-DF616748AD05}"/>
                    </a:ext>
                  </a:extLst>
                </p:cNvPr>
                <p:cNvPicPr/>
                <p:nvPr/>
              </p:nvPicPr>
              <p:blipFill>
                <a:blip r:embed="rId862"/>
                <a:stretch>
                  <a:fillRect/>
                </a:stretch>
              </p:blipFill>
              <p:spPr>
                <a:xfrm>
                  <a:off x="8308244" y="3666142"/>
                  <a:ext cx="1605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25" name="Freihand 524">
                  <a:extLst>
                    <a:ext uri="{FF2B5EF4-FFF2-40B4-BE49-F238E27FC236}">
                      <a16:creationId xmlns:a16="http://schemas.microsoft.com/office/drawing/2014/main" id="{368AF236-3D57-A0EF-5E01-0750010B83F9}"/>
                    </a:ext>
                  </a:extLst>
                </p14:cNvPr>
                <p14:cNvContentPartPr/>
                <p14:nvPr/>
              </p14:nvContentPartPr>
              <p14:xfrm>
                <a:off x="8472044" y="3712582"/>
                <a:ext cx="111240" cy="156240"/>
              </p14:xfrm>
            </p:contentPart>
          </mc:Choice>
          <mc:Fallback>
            <p:pic>
              <p:nvPicPr>
                <p:cNvPr id="525" name="Freihand 524">
                  <a:extLst>
                    <a:ext uri="{FF2B5EF4-FFF2-40B4-BE49-F238E27FC236}">
                      <a16:creationId xmlns:a16="http://schemas.microsoft.com/office/drawing/2014/main" id="{368AF236-3D57-A0EF-5E01-0750010B83F9}"/>
                    </a:ext>
                  </a:extLst>
                </p:cNvPr>
                <p:cNvPicPr/>
                <p:nvPr/>
              </p:nvPicPr>
              <p:blipFill>
                <a:blip r:embed="rId864"/>
                <a:stretch>
                  <a:fillRect/>
                </a:stretch>
              </p:blipFill>
              <p:spPr>
                <a:xfrm>
                  <a:off x="8463044" y="3703582"/>
                  <a:ext cx="128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27" name="Freihand 526">
                  <a:extLst>
                    <a:ext uri="{FF2B5EF4-FFF2-40B4-BE49-F238E27FC236}">
                      <a16:creationId xmlns:a16="http://schemas.microsoft.com/office/drawing/2014/main" id="{A2E8128C-7F28-E679-EC0D-F15D31D593AA}"/>
                    </a:ext>
                  </a:extLst>
                </p14:cNvPr>
                <p14:cNvContentPartPr/>
                <p14:nvPr/>
              </p14:nvContentPartPr>
              <p14:xfrm>
                <a:off x="6060044" y="4443022"/>
                <a:ext cx="164520" cy="155880"/>
              </p14:xfrm>
            </p:contentPart>
          </mc:Choice>
          <mc:Fallback>
            <p:pic>
              <p:nvPicPr>
                <p:cNvPr id="527" name="Freihand 526">
                  <a:extLst>
                    <a:ext uri="{FF2B5EF4-FFF2-40B4-BE49-F238E27FC236}">
                      <a16:creationId xmlns:a16="http://schemas.microsoft.com/office/drawing/2014/main" id="{A2E8128C-7F28-E679-EC0D-F15D31D593AA}"/>
                    </a:ext>
                  </a:extLst>
                </p:cNvPr>
                <p:cNvPicPr/>
                <p:nvPr/>
              </p:nvPicPr>
              <p:blipFill>
                <a:blip r:embed="rId866"/>
                <a:stretch>
                  <a:fillRect/>
                </a:stretch>
              </p:blipFill>
              <p:spPr>
                <a:xfrm>
                  <a:off x="6051404" y="4434022"/>
                  <a:ext cx="182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28" name="Freihand 527">
                  <a:extLst>
                    <a:ext uri="{FF2B5EF4-FFF2-40B4-BE49-F238E27FC236}">
                      <a16:creationId xmlns:a16="http://schemas.microsoft.com/office/drawing/2014/main" id="{27C1879B-1AF0-150B-F1DD-8DF1DB55FD3E}"/>
                    </a:ext>
                  </a:extLst>
                </p14:cNvPr>
                <p14:cNvContentPartPr/>
                <p14:nvPr/>
              </p14:nvContentPartPr>
              <p14:xfrm>
                <a:off x="6257684" y="4409182"/>
                <a:ext cx="99720" cy="101160"/>
              </p14:xfrm>
            </p:contentPart>
          </mc:Choice>
          <mc:Fallback>
            <p:pic>
              <p:nvPicPr>
                <p:cNvPr id="528" name="Freihand 527">
                  <a:extLst>
                    <a:ext uri="{FF2B5EF4-FFF2-40B4-BE49-F238E27FC236}">
                      <a16:creationId xmlns:a16="http://schemas.microsoft.com/office/drawing/2014/main" id="{27C1879B-1AF0-150B-F1DD-8DF1DB55FD3E}"/>
                    </a:ext>
                  </a:extLst>
                </p:cNvPr>
                <p:cNvPicPr/>
                <p:nvPr/>
              </p:nvPicPr>
              <p:blipFill>
                <a:blip r:embed="rId868"/>
                <a:stretch>
                  <a:fillRect/>
                </a:stretch>
              </p:blipFill>
              <p:spPr>
                <a:xfrm>
                  <a:off x="6249044" y="4400182"/>
                  <a:ext cx="117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29" name="Freihand 528">
                  <a:extLst>
                    <a:ext uri="{FF2B5EF4-FFF2-40B4-BE49-F238E27FC236}">
                      <a16:creationId xmlns:a16="http://schemas.microsoft.com/office/drawing/2014/main" id="{BCF10414-7BCF-4460-C053-90CB9403DE41}"/>
                    </a:ext>
                  </a:extLst>
                </p14:cNvPr>
                <p14:cNvContentPartPr/>
                <p14:nvPr/>
              </p14:nvContentPartPr>
              <p14:xfrm>
                <a:off x="6403484" y="4238542"/>
                <a:ext cx="190080" cy="262080"/>
              </p14:xfrm>
            </p:contentPart>
          </mc:Choice>
          <mc:Fallback>
            <p:pic>
              <p:nvPicPr>
                <p:cNvPr id="529" name="Freihand 528">
                  <a:extLst>
                    <a:ext uri="{FF2B5EF4-FFF2-40B4-BE49-F238E27FC236}">
                      <a16:creationId xmlns:a16="http://schemas.microsoft.com/office/drawing/2014/main" id="{BCF10414-7BCF-4460-C053-90CB9403DE41}"/>
                    </a:ext>
                  </a:extLst>
                </p:cNvPr>
                <p:cNvPicPr/>
                <p:nvPr/>
              </p:nvPicPr>
              <p:blipFill>
                <a:blip r:embed="rId870"/>
                <a:stretch>
                  <a:fillRect/>
                </a:stretch>
              </p:blipFill>
              <p:spPr>
                <a:xfrm>
                  <a:off x="6394844" y="4229902"/>
                  <a:ext cx="2077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30" name="Freihand 529">
                  <a:extLst>
                    <a:ext uri="{FF2B5EF4-FFF2-40B4-BE49-F238E27FC236}">
                      <a16:creationId xmlns:a16="http://schemas.microsoft.com/office/drawing/2014/main" id="{CBAD3899-BE29-A13A-E328-9E838C7F74F2}"/>
                    </a:ext>
                  </a:extLst>
                </p14:cNvPr>
                <p14:cNvContentPartPr/>
                <p14:nvPr/>
              </p14:nvContentPartPr>
              <p14:xfrm>
                <a:off x="6780404" y="4198222"/>
                <a:ext cx="110160" cy="191520"/>
              </p14:xfrm>
            </p:contentPart>
          </mc:Choice>
          <mc:Fallback>
            <p:pic>
              <p:nvPicPr>
                <p:cNvPr id="530" name="Freihand 529">
                  <a:extLst>
                    <a:ext uri="{FF2B5EF4-FFF2-40B4-BE49-F238E27FC236}">
                      <a16:creationId xmlns:a16="http://schemas.microsoft.com/office/drawing/2014/main" id="{CBAD3899-BE29-A13A-E328-9E838C7F74F2}"/>
                    </a:ext>
                  </a:extLst>
                </p:cNvPr>
                <p:cNvPicPr/>
                <p:nvPr/>
              </p:nvPicPr>
              <p:blipFill>
                <a:blip r:embed="rId872"/>
                <a:stretch>
                  <a:fillRect/>
                </a:stretch>
              </p:blipFill>
              <p:spPr>
                <a:xfrm>
                  <a:off x="6771404" y="4189582"/>
                  <a:ext cx="12780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31" name="Freihand 530">
                  <a:extLst>
                    <a:ext uri="{FF2B5EF4-FFF2-40B4-BE49-F238E27FC236}">
                      <a16:creationId xmlns:a16="http://schemas.microsoft.com/office/drawing/2014/main" id="{8EBB4E4C-084C-3BA1-8649-4CF057EAFC64}"/>
                    </a:ext>
                  </a:extLst>
                </p14:cNvPr>
                <p14:cNvContentPartPr/>
                <p14:nvPr/>
              </p14:nvContentPartPr>
              <p14:xfrm>
                <a:off x="6918644" y="4274182"/>
                <a:ext cx="97920" cy="182520"/>
              </p14:xfrm>
            </p:contentPart>
          </mc:Choice>
          <mc:Fallback>
            <p:pic>
              <p:nvPicPr>
                <p:cNvPr id="531" name="Freihand 530">
                  <a:extLst>
                    <a:ext uri="{FF2B5EF4-FFF2-40B4-BE49-F238E27FC236}">
                      <a16:creationId xmlns:a16="http://schemas.microsoft.com/office/drawing/2014/main" id="{8EBB4E4C-084C-3BA1-8649-4CF057EAFC64}"/>
                    </a:ext>
                  </a:extLst>
                </p:cNvPr>
                <p:cNvPicPr/>
                <p:nvPr/>
              </p:nvPicPr>
              <p:blipFill>
                <a:blip r:embed="rId874"/>
                <a:stretch>
                  <a:fillRect/>
                </a:stretch>
              </p:blipFill>
              <p:spPr>
                <a:xfrm>
                  <a:off x="6910004" y="4265182"/>
                  <a:ext cx="1155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32" name="Freihand 531">
                  <a:extLst>
                    <a:ext uri="{FF2B5EF4-FFF2-40B4-BE49-F238E27FC236}">
                      <a16:creationId xmlns:a16="http://schemas.microsoft.com/office/drawing/2014/main" id="{43DF4EFC-9D2E-6695-D1E2-519D1EFCAD0C}"/>
                    </a:ext>
                  </a:extLst>
                </p14:cNvPr>
                <p14:cNvContentPartPr/>
                <p14:nvPr/>
              </p14:nvContentPartPr>
              <p14:xfrm>
                <a:off x="7084964" y="4215862"/>
                <a:ext cx="66960" cy="141840"/>
              </p14:xfrm>
            </p:contentPart>
          </mc:Choice>
          <mc:Fallback>
            <p:pic>
              <p:nvPicPr>
                <p:cNvPr id="532" name="Freihand 531">
                  <a:extLst>
                    <a:ext uri="{FF2B5EF4-FFF2-40B4-BE49-F238E27FC236}">
                      <a16:creationId xmlns:a16="http://schemas.microsoft.com/office/drawing/2014/main" id="{43DF4EFC-9D2E-6695-D1E2-519D1EFCAD0C}"/>
                    </a:ext>
                  </a:extLst>
                </p:cNvPr>
                <p:cNvPicPr/>
                <p:nvPr/>
              </p:nvPicPr>
              <p:blipFill>
                <a:blip r:embed="rId876"/>
                <a:stretch>
                  <a:fillRect/>
                </a:stretch>
              </p:blipFill>
              <p:spPr>
                <a:xfrm>
                  <a:off x="7075964" y="4207222"/>
                  <a:ext cx="84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33" name="Freihand 532">
                  <a:extLst>
                    <a:ext uri="{FF2B5EF4-FFF2-40B4-BE49-F238E27FC236}">
                      <a16:creationId xmlns:a16="http://schemas.microsoft.com/office/drawing/2014/main" id="{540E8744-A5C3-8208-B6C5-83E0F85C1CF8}"/>
                    </a:ext>
                  </a:extLst>
                </p14:cNvPr>
                <p14:cNvContentPartPr/>
                <p14:nvPr/>
              </p14:nvContentPartPr>
              <p14:xfrm>
                <a:off x="7192244" y="4193182"/>
                <a:ext cx="119160" cy="171000"/>
              </p14:xfrm>
            </p:contentPart>
          </mc:Choice>
          <mc:Fallback>
            <p:pic>
              <p:nvPicPr>
                <p:cNvPr id="533" name="Freihand 532">
                  <a:extLst>
                    <a:ext uri="{FF2B5EF4-FFF2-40B4-BE49-F238E27FC236}">
                      <a16:creationId xmlns:a16="http://schemas.microsoft.com/office/drawing/2014/main" id="{540E8744-A5C3-8208-B6C5-83E0F85C1CF8}"/>
                    </a:ext>
                  </a:extLst>
                </p:cNvPr>
                <p:cNvPicPr/>
                <p:nvPr/>
              </p:nvPicPr>
              <p:blipFill>
                <a:blip r:embed="rId878"/>
                <a:stretch>
                  <a:fillRect/>
                </a:stretch>
              </p:blipFill>
              <p:spPr>
                <a:xfrm>
                  <a:off x="7183244" y="4184182"/>
                  <a:ext cx="1368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34" name="Freihand 533">
                  <a:extLst>
                    <a:ext uri="{FF2B5EF4-FFF2-40B4-BE49-F238E27FC236}">
                      <a16:creationId xmlns:a16="http://schemas.microsoft.com/office/drawing/2014/main" id="{0B120B1C-E758-EE0E-61E5-06896FD5234E}"/>
                    </a:ext>
                  </a:extLst>
                </p14:cNvPr>
                <p14:cNvContentPartPr/>
                <p14:nvPr/>
              </p14:nvContentPartPr>
              <p14:xfrm>
                <a:off x="7343804" y="4158262"/>
                <a:ext cx="14760" cy="164880"/>
              </p14:xfrm>
            </p:contentPart>
          </mc:Choice>
          <mc:Fallback>
            <p:pic>
              <p:nvPicPr>
                <p:cNvPr id="534" name="Freihand 533">
                  <a:extLst>
                    <a:ext uri="{FF2B5EF4-FFF2-40B4-BE49-F238E27FC236}">
                      <a16:creationId xmlns:a16="http://schemas.microsoft.com/office/drawing/2014/main" id="{0B120B1C-E758-EE0E-61E5-06896FD5234E}"/>
                    </a:ext>
                  </a:extLst>
                </p:cNvPr>
                <p:cNvPicPr/>
                <p:nvPr/>
              </p:nvPicPr>
              <p:blipFill>
                <a:blip r:embed="rId880"/>
                <a:stretch>
                  <a:fillRect/>
                </a:stretch>
              </p:blipFill>
              <p:spPr>
                <a:xfrm>
                  <a:off x="7335164" y="4149262"/>
                  <a:ext cx="32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35" name="Freihand 534">
                  <a:extLst>
                    <a:ext uri="{FF2B5EF4-FFF2-40B4-BE49-F238E27FC236}">
                      <a16:creationId xmlns:a16="http://schemas.microsoft.com/office/drawing/2014/main" id="{C6917A58-4470-BB31-673C-C87D0D402FEF}"/>
                    </a:ext>
                  </a:extLst>
                </p14:cNvPr>
                <p14:cNvContentPartPr/>
                <p14:nvPr/>
              </p14:nvContentPartPr>
              <p14:xfrm>
                <a:off x="7420124" y="4097422"/>
                <a:ext cx="330480" cy="207000"/>
              </p14:xfrm>
            </p:contentPart>
          </mc:Choice>
          <mc:Fallback>
            <p:pic>
              <p:nvPicPr>
                <p:cNvPr id="535" name="Freihand 534">
                  <a:extLst>
                    <a:ext uri="{FF2B5EF4-FFF2-40B4-BE49-F238E27FC236}">
                      <a16:creationId xmlns:a16="http://schemas.microsoft.com/office/drawing/2014/main" id="{C6917A58-4470-BB31-673C-C87D0D402FEF}"/>
                    </a:ext>
                  </a:extLst>
                </p:cNvPr>
                <p:cNvPicPr/>
                <p:nvPr/>
              </p:nvPicPr>
              <p:blipFill>
                <a:blip r:embed="rId882"/>
                <a:stretch>
                  <a:fillRect/>
                </a:stretch>
              </p:blipFill>
              <p:spPr>
                <a:xfrm>
                  <a:off x="7411484" y="4088422"/>
                  <a:ext cx="3481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36" name="Freihand 535">
                  <a:extLst>
                    <a:ext uri="{FF2B5EF4-FFF2-40B4-BE49-F238E27FC236}">
                      <a16:creationId xmlns:a16="http://schemas.microsoft.com/office/drawing/2014/main" id="{E74A48D9-8870-B006-98F6-18DF48FEFAB1}"/>
                    </a:ext>
                  </a:extLst>
                </p14:cNvPr>
                <p14:cNvContentPartPr/>
                <p14:nvPr/>
              </p14:nvContentPartPr>
              <p14:xfrm>
                <a:off x="7717484" y="4104622"/>
                <a:ext cx="7560" cy="11160"/>
              </p14:xfrm>
            </p:contentPart>
          </mc:Choice>
          <mc:Fallback>
            <p:pic>
              <p:nvPicPr>
                <p:cNvPr id="536" name="Freihand 535">
                  <a:extLst>
                    <a:ext uri="{FF2B5EF4-FFF2-40B4-BE49-F238E27FC236}">
                      <a16:creationId xmlns:a16="http://schemas.microsoft.com/office/drawing/2014/main" id="{E74A48D9-8870-B006-98F6-18DF48FEFAB1}"/>
                    </a:ext>
                  </a:extLst>
                </p:cNvPr>
                <p:cNvPicPr/>
                <p:nvPr/>
              </p:nvPicPr>
              <p:blipFill>
                <a:blip r:embed="rId884"/>
                <a:stretch>
                  <a:fillRect/>
                </a:stretch>
              </p:blipFill>
              <p:spPr>
                <a:xfrm>
                  <a:off x="7708484" y="4095622"/>
                  <a:ext cx="25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37" name="Freihand 536">
                  <a:extLst>
                    <a:ext uri="{FF2B5EF4-FFF2-40B4-BE49-F238E27FC236}">
                      <a16:creationId xmlns:a16="http://schemas.microsoft.com/office/drawing/2014/main" id="{4B64B0B5-C2E2-65B5-4E42-C42A45F60AEE}"/>
                    </a:ext>
                  </a:extLst>
                </p14:cNvPr>
                <p14:cNvContentPartPr/>
                <p14:nvPr/>
              </p14:nvContentPartPr>
              <p14:xfrm>
                <a:off x="7761404" y="4157542"/>
                <a:ext cx="87840" cy="132120"/>
              </p14:xfrm>
            </p:contentPart>
          </mc:Choice>
          <mc:Fallback>
            <p:pic>
              <p:nvPicPr>
                <p:cNvPr id="537" name="Freihand 536">
                  <a:extLst>
                    <a:ext uri="{FF2B5EF4-FFF2-40B4-BE49-F238E27FC236}">
                      <a16:creationId xmlns:a16="http://schemas.microsoft.com/office/drawing/2014/main" id="{4B64B0B5-C2E2-65B5-4E42-C42A45F60AEE}"/>
                    </a:ext>
                  </a:extLst>
                </p:cNvPr>
                <p:cNvPicPr/>
                <p:nvPr/>
              </p:nvPicPr>
              <p:blipFill>
                <a:blip r:embed="rId886"/>
                <a:stretch>
                  <a:fillRect/>
                </a:stretch>
              </p:blipFill>
              <p:spPr>
                <a:xfrm>
                  <a:off x="7752764" y="4148902"/>
                  <a:ext cx="105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38" name="Freihand 537">
                  <a:extLst>
                    <a:ext uri="{FF2B5EF4-FFF2-40B4-BE49-F238E27FC236}">
                      <a16:creationId xmlns:a16="http://schemas.microsoft.com/office/drawing/2014/main" id="{117006A4-4B49-E08D-B99A-D3ACD27B6D2B}"/>
                    </a:ext>
                  </a:extLst>
                </p14:cNvPr>
                <p14:cNvContentPartPr/>
                <p14:nvPr/>
              </p14:nvContentPartPr>
              <p14:xfrm>
                <a:off x="7928084" y="4143502"/>
                <a:ext cx="28800" cy="133920"/>
              </p14:xfrm>
            </p:contentPart>
          </mc:Choice>
          <mc:Fallback>
            <p:pic>
              <p:nvPicPr>
                <p:cNvPr id="538" name="Freihand 537">
                  <a:extLst>
                    <a:ext uri="{FF2B5EF4-FFF2-40B4-BE49-F238E27FC236}">
                      <a16:creationId xmlns:a16="http://schemas.microsoft.com/office/drawing/2014/main" id="{117006A4-4B49-E08D-B99A-D3ACD27B6D2B}"/>
                    </a:ext>
                  </a:extLst>
                </p:cNvPr>
                <p:cNvPicPr/>
                <p:nvPr/>
              </p:nvPicPr>
              <p:blipFill>
                <a:blip r:embed="rId888"/>
                <a:stretch>
                  <a:fillRect/>
                </a:stretch>
              </p:blipFill>
              <p:spPr>
                <a:xfrm>
                  <a:off x="7919084" y="4134502"/>
                  <a:ext cx="46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39" name="Freihand 538">
                  <a:extLst>
                    <a:ext uri="{FF2B5EF4-FFF2-40B4-BE49-F238E27FC236}">
                      <a16:creationId xmlns:a16="http://schemas.microsoft.com/office/drawing/2014/main" id="{45D79244-17DC-95F3-9B56-424D13267DB2}"/>
                    </a:ext>
                  </a:extLst>
                </p14:cNvPr>
                <p14:cNvContentPartPr/>
                <p14:nvPr/>
              </p14:nvContentPartPr>
              <p14:xfrm>
                <a:off x="7954364" y="4122622"/>
                <a:ext cx="435960" cy="252360"/>
              </p14:xfrm>
            </p:contentPart>
          </mc:Choice>
          <mc:Fallback>
            <p:pic>
              <p:nvPicPr>
                <p:cNvPr id="539" name="Freihand 538">
                  <a:extLst>
                    <a:ext uri="{FF2B5EF4-FFF2-40B4-BE49-F238E27FC236}">
                      <a16:creationId xmlns:a16="http://schemas.microsoft.com/office/drawing/2014/main" id="{45D79244-17DC-95F3-9B56-424D13267DB2}"/>
                    </a:ext>
                  </a:extLst>
                </p:cNvPr>
                <p:cNvPicPr/>
                <p:nvPr/>
              </p:nvPicPr>
              <p:blipFill>
                <a:blip r:embed="rId890"/>
                <a:stretch>
                  <a:fillRect/>
                </a:stretch>
              </p:blipFill>
              <p:spPr>
                <a:xfrm>
                  <a:off x="7945364" y="4113982"/>
                  <a:ext cx="4536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40" name="Freihand 539">
                  <a:extLst>
                    <a:ext uri="{FF2B5EF4-FFF2-40B4-BE49-F238E27FC236}">
                      <a16:creationId xmlns:a16="http://schemas.microsoft.com/office/drawing/2014/main" id="{FC99C4C3-CAA0-317B-FC57-98932174D0AF}"/>
                    </a:ext>
                  </a:extLst>
                </p14:cNvPr>
                <p14:cNvContentPartPr/>
                <p14:nvPr/>
              </p14:nvContentPartPr>
              <p14:xfrm>
                <a:off x="8085404" y="4012822"/>
                <a:ext cx="7560" cy="16200"/>
              </p14:xfrm>
            </p:contentPart>
          </mc:Choice>
          <mc:Fallback>
            <p:pic>
              <p:nvPicPr>
                <p:cNvPr id="540" name="Freihand 539">
                  <a:extLst>
                    <a:ext uri="{FF2B5EF4-FFF2-40B4-BE49-F238E27FC236}">
                      <a16:creationId xmlns:a16="http://schemas.microsoft.com/office/drawing/2014/main" id="{FC99C4C3-CAA0-317B-FC57-98932174D0AF}"/>
                    </a:ext>
                  </a:extLst>
                </p:cNvPr>
                <p:cNvPicPr/>
                <p:nvPr/>
              </p:nvPicPr>
              <p:blipFill>
                <a:blip r:embed="rId892"/>
                <a:stretch>
                  <a:fillRect/>
                </a:stretch>
              </p:blipFill>
              <p:spPr>
                <a:xfrm>
                  <a:off x="8076404" y="4003822"/>
                  <a:ext cx="252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42" name="Freihand 541">
                  <a:extLst>
                    <a:ext uri="{FF2B5EF4-FFF2-40B4-BE49-F238E27FC236}">
                      <a16:creationId xmlns:a16="http://schemas.microsoft.com/office/drawing/2014/main" id="{78E26A07-007A-FF8E-F484-6AF0F3F5C49F}"/>
                    </a:ext>
                  </a:extLst>
                </p14:cNvPr>
                <p14:cNvContentPartPr/>
                <p14:nvPr/>
              </p14:nvContentPartPr>
              <p14:xfrm>
                <a:off x="6386924" y="4680982"/>
                <a:ext cx="296280" cy="156600"/>
              </p14:xfrm>
            </p:contentPart>
          </mc:Choice>
          <mc:Fallback>
            <p:pic>
              <p:nvPicPr>
                <p:cNvPr id="542" name="Freihand 541">
                  <a:extLst>
                    <a:ext uri="{FF2B5EF4-FFF2-40B4-BE49-F238E27FC236}">
                      <a16:creationId xmlns:a16="http://schemas.microsoft.com/office/drawing/2014/main" id="{78E26A07-007A-FF8E-F484-6AF0F3F5C49F}"/>
                    </a:ext>
                  </a:extLst>
                </p:cNvPr>
                <p:cNvPicPr/>
                <p:nvPr/>
              </p:nvPicPr>
              <p:blipFill>
                <a:blip r:embed="rId894"/>
                <a:stretch>
                  <a:fillRect/>
                </a:stretch>
              </p:blipFill>
              <p:spPr>
                <a:xfrm>
                  <a:off x="6378284" y="4671982"/>
                  <a:ext cx="313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44" name="Freihand 543">
                  <a:extLst>
                    <a:ext uri="{FF2B5EF4-FFF2-40B4-BE49-F238E27FC236}">
                      <a16:creationId xmlns:a16="http://schemas.microsoft.com/office/drawing/2014/main" id="{13716B34-72EC-CB2C-A961-BA9E92AAA142}"/>
                    </a:ext>
                  </a:extLst>
                </p14:cNvPr>
                <p14:cNvContentPartPr/>
                <p14:nvPr/>
              </p14:nvContentPartPr>
              <p14:xfrm>
                <a:off x="6758804" y="4553542"/>
                <a:ext cx="141120" cy="212040"/>
              </p14:xfrm>
            </p:contentPart>
          </mc:Choice>
          <mc:Fallback>
            <p:pic>
              <p:nvPicPr>
                <p:cNvPr id="544" name="Freihand 543">
                  <a:extLst>
                    <a:ext uri="{FF2B5EF4-FFF2-40B4-BE49-F238E27FC236}">
                      <a16:creationId xmlns:a16="http://schemas.microsoft.com/office/drawing/2014/main" id="{13716B34-72EC-CB2C-A961-BA9E92AAA142}"/>
                    </a:ext>
                  </a:extLst>
                </p:cNvPr>
                <p:cNvPicPr/>
                <p:nvPr/>
              </p:nvPicPr>
              <p:blipFill>
                <a:blip r:embed="rId896"/>
                <a:stretch>
                  <a:fillRect/>
                </a:stretch>
              </p:blipFill>
              <p:spPr>
                <a:xfrm>
                  <a:off x="6749804" y="4544542"/>
                  <a:ext cx="158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45" name="Freihand 544">
                  <a:extLst>
                    <a:ext uri="{FF2B5EF4-FFF2-40B4-BE49-F238E27FC236}">
                      <a16:creationId xmlns:a16="http://schemas.microsoft.com/office/drawing/2014/main" id="{0651E7B3-33AA-5A2C-E17B-EF75AA06A15E}"/>
                    </a:ext>
                  </a:extLst>
                </p14:cNvPr>
                <p14:cNvContentPartPr/>
                <p14:nvPr/>
              </p14:nvContentPartPr>
              <p14:xfrm>
                <a:off x="7025204" y="4558222"/>
                <a:ext cx="353520" cy="143280"/>
              </p14:xfrm>
            </p:contentPart>
          </mc:Choice>
          <mc:Fallback>
            <p:pic>
              <p:nvPicPr>
                <p:cNvPr id="545" name="Freihand 544">
                  <a:extLst>
                    <a:ext uri="{FF2B5EF4-FFF2-40B4-BE49-F238E27FC236}">
                      <a16:creationId xmlns:a16="http://schemas.microsoft.com/office/drawing/2014/main" id="{0651E7B3-33AA-5A2C-E17B-EF75AA06A15E}"/>
                    </a:ext>
                  </a:extLst>
                </p:cNvPr>
                <p:cNvPicPr/>
                <p:nvPr/>
              </p:nvPicPr>
              <p:blipFill>
                <a:blip r:embed="rId898"/>
                <a:stretch>
                  <a:fillRect/>
                </a:stretch>
              </p:blipFill>
              <p:spPr>
                <a:xfrm>
                  <a:off x="7016564" y="4549222"/>
                  <a:ext cx="371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99">
              <p14:nvContentPartPr>
                <p14:cNvPr id="546" name="Freihand 545">
                  <a:extLst>
                    <a:ext uri="{FF2B5EF4-FFF2-40B4-BE49-F238E27FC236}">
                      <a16:creationId xmlns:a16="http://schemas.microsoft.com/office/drawing/2014/main" id="{669636CE-1490-43DC-A331-3975569857C8}"/>
                    </a:ext>
                  </a:extLst>
                </p14:cNvPr>
                <p14:cNvContentPartPr/>
                <p14:nvPr/>
              </p14:nvContentPartPr>
              <p14:xfrm>
                <a:off x="7324364" y="4511062"/>
                <a:ext cx="19800" cy="4320"/>
              </p14:xfrm>
            </p:contentPart>
          </mc:Choice>
          <mc:Fallback>
            <p:pic>
              <p:nvPicPr>
                <p:cNvPr id="546" name="Freihand 545">
                  <a:extLst>
                    <a:ext uri="{FF2B5EF4-FFF2-40B4-BE49-F238E27FC236}">
                      <a16:creationId xmlns:a16="http://schemas.microsoft.com/office/drawing/2014/main" id="{669636CE-1490-43DC-A331-3975569857C8}"/>
                    </a:ext>
                  </a:extLst>
                </p:cNvPr>
                <p:cNvPicPr/>
                <p:nvPr/>
              </p:nvPicPr>
              <p:blipFill>
                <a:blip r:embed="rId900"/>
                <a:stretch>
                  <a:fillRect/>
                </a:stretch>
              </p:blipFill>
              <p:spPr>
                <a:xfrm>
                  <a:off x="7315364" y="4502422"/>
                  <a:ext cx="374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47" name="Freihand 546">
                  <a:extLst>
                    <a:ext uri="{FF2B5EF4-FFF2-40B4-BE49-F238E27FC236}">
                      <a16:creationId xmlns:a16="http://schemas.microsoft.com/office/drawing/2014/main" id="{F6529F2F-0ABD-AB00-053E-9DA0F31440A0}"/>
                    </a:ext>
                  </a:extLst>
                </p14:cNvPr>
                <p14:cNvContentPartPr/>
                <p14:nvPr/>
              </p14:nvContentPartPr>
              <p14:xfrm>
                <a:off x="7443524" y="4511062"/>
                <a:ext cx="377280" cy="113040"/>
              </p14:xfrm>
            </p:contentPart>
          </mc:Choice>
          <mc:Fallback>
            <p:pic>
              <p:nvPicPr>
                <p:cNvPr id="547" name="Freihand 546">
                  <a:extLst>
                    <a:ext uri="{FF2B5EF4-FFF2-40B4-BE49-F238E27FC236}">
                      <a16:creationId xmlns:a16="http://schemas.microsoft.com/office/drawing/2014/main" id="{F6529F2F-0ABD-AB00-053E-9DA0F31440A0}"/>
                    </a:ext>
                  </a:extLst>
                </p:cNvPr>
                <p:cNvPicPr/>
                <p:nvPr/>
              </p:nvPicPr>
              <p:blipFill>
                <a:blip r:embed="rId902"/>
                <a:stretch>
                  <a:fillRect/>
                </a:stretch>
              </p:blipFill>
              <p:spPr>
                <a:xfrm>
                  <a:off x="7434524" y="4502062"/>
                  <a:ext cx="394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48" name="Freihand 547">
                  <a:extLst>
                    <a:ext uri="{FF2B5EF4-FFF2-40B4-BE49-F238E27FC236}">
                      <a16:creationId xmlns:a16="http://schemas.microsoft.com/office/drawing/2014/main" id="{03410B43-1F97-B961-22AE-A2094803E360}"/>
                    </a:ext>
                  </a:extLst>
                </p14:cNvPr>
                <p14:cNvContentPartPr/>
                <p14:nvPr/>
              </p14:nvContentPartPr>
              <p14:xfrm>
                <a:off x="6627044" y="4907062"/>
                <a:ext cx="264240" cy="229320"/>
              </p14:xfrm>
            </p:contentPart>
          </mc:Choice>
          <mc:Fallback>
            <p:pic>
              <p:nvPicPr>
                <p:cNvPr id="548" name="Freihand 547">
                  <a:extLst>
                    <a:ext uri="{FF2B5EF4-FFF2-40B4-BE49-F238E27FC236}">
                      <a16:creationId xmlns:a16="http://schemas.microsoft.com/office/drawing/2014/main" id="{03410B43-1F97-B961-22AE-A2094803E360}"/>
                    </a:ext>
                  </a:extLst>
                </p:cNvPr>
                <p:cNvPicPr/>
                <p:nvPr/>
              </p:nvPicPr>
              <p:blipFill>
                <a:blip r:embed="rId904"/>
                <a:stretch>
                  <a:fillRect/>
                </a:stretch>
              </p:blipFill>
              <p:spPr>
                <a:xfrm>
                  <a:off x="6618044" y="4898062"/>
                  <a:ext cx="281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905">
              <p14:nvContentPartPr>
                <p14:cNvPr id="549" name="Freihand 548">
                  <a:extLst>
                    <a:ext uri="{FF2B5EF4-FFF2-40B4-BE49-F238E27FC236}">
                      <a16:creationId xmlns:a16="http://schemas.microsoft.com/office/drawing/2014/main" id="{B7673239-0001-CA56-77F3-316B0C9BE2C0}"/>
                    </a:ext>
                  </a:extLst>
                </p14:cNvPr>
                <p14:cNvContentPartPr/>
                <p14:nvPr/>
              </p14:nvContentPartPr>
              <p14:xfrm>
                <a:off x="6896684" y="4963222"/>
                <a:ext cx="97920" cy="119160"/>
              </p14:xfrm>
            </p:contentPart>
          </mc:Choice>
          <mc:Fallback>
            <p:pic>
              <p:nvPicPr>
                <p:cNvPr id="549" name="Freihand 548">
                  <a:extLst>
                    <a:ext uri="{FF2B5EF4-FFF2-40B4-BE49-F238E27FC236}">
                      <a16:creationId xmlns:a16="http://schemas.microsoft.com/office/drawing/2014/main" id="{B7673239-0001-CA56-77F3-316B0C9BE2C0}"/>
                    </a:ext>
                  </a:extLst>
                </p:cNvPr>
                <p:cNvPicPr/>
                <p:nvPr/>
              </p:nvPicPr>
              <p:blipFill>
                <a:blip r:embed="rId906"/>
                <a:stretch>
                  <a:fillRect/>
                </a:stretch>
              </p:blipFill>
              <p:spPr>
                <a:xfrm>
                  <a:off x="6887684" y="4954222"/>
                  <a:ext cx="115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50" name="Freihand 549">
                  <a:extLst>
                    <a:ext uri="{FF2B5EF4-FFF2-40B4-BE49-F238E27FC236}">
                      <a16:creationId xmlns:a16="http://schemas.microsoft.com/office/drawing/2014/main" id="{126CA3CF-63A5-BAE2-4481-933C0C6409CD}"/>
                    </a:ext>
                  </a:extLst>
                </p14:cNvPr>
                <p14:cNvContentPartPr/>
                <p14:nvPr/>
              </p14:nvContentPartPr>
              <p14:xfrm>
                <a:off x="6979484" y="4867462"/>
                <a:ext cx="333000" cy="190440"/>
              </p14:xfrm>
            </p:contentPart>
          </mc:Choice>
          <mc:Fallback>
            <p:pic>
              <p:nvPicPr>
                <p:cNvPr id="550" name="Freihand 549">
                  <a:extLst>
                    <a:ext uri="{FF2B5EF4-FFF2-40B4-BE49-F238E27FC236}">
                      <a16:creationId xmlns:a16="http://schemas.microsoft.com/office/drawing/2014/main" id="{126CA3CF-63A5-BAE2-4481-933C0C6409CD}"/>
                    </a:ext>
                  </a:extLst>
                </p:cNvPr>
                <p:cNvPicPr/>
                <p:nvPr/>
              </p:nvPicPr>
              <p:blipFill>
                <a:blip r:embed="rId908"/>
                <a:stretch>
                  <a:fillRect/>
                </a:stretch>
              </p:blipFill>
              <p:spPr>
                <a:xfrm>
                  <a:off x="6970844" y="4858462"/>
                  <a:ext cx="3506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51" name="Freihand 550">
                  <a:extLst>
                    <a:ext uri="{FF2B5EF4-FFF2-40B4-BE49-F238E27FC236}">
                      <a16:creationId xmlns:a16="http://schemas.microsoft.com/office/drawing/2014/main" id="{0F7D338E-75B9-0B04-F21B-569AB2727D12}"/>
                    </a:ext>
                  </a:extLst>
                </p14:cNvPr>
                <p14:cNvContentPartPr/>
                <p14:nvPr/>
              </p14:nvContentPartPr>
              <p14:xfrm>
                <a:off x="7361084" y="4896982"/>
                <a:ext cx="91440" cy="98280"/>
              </p14:xfrm>
            </p:contentPart>
          </mc:Choice>
          <mc:Fallback>
            <p:pic>
              <p:nvPicPr>
                <p:cNvPr id="551" name="Freihand 550">
                  <a:extLst>
                    <a:ext uri="{FF2B5EF4-FFF2-40B4-BE49-F238E27FC236}">
                      <a16:creationId xmlns:a16="http://schemas.microsoft.com/office/drawing/2014/main" id="{0F7D338E-75B9-0B04-F21B-569AB2727D12}"/>
                    </a:ext>
                  </a:extLst>
                </p:cNvPr>
                <p:cNvPicPr/>
                <p:nvPr/>
              </p:nvPicPr>
              <p:blipFill>
                <a:blip r:embed="rId910"/>
                <a:stretch>
                  <a:fillRect/>
                </a:stretch>
              </p:blipFill>
              <p:spPr>
                <a:xfrm>
                  <a:off x="7352444" y="4888342"/>
                  <a:ext cx="1090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52" name="Freihand 551">
                  <a:extLst>
                    <a:ext uri="{FF2B5EF4-FFF2-40B4-BE49-F238E27FC236}">
                      <a16:creationId xmlns:a16="http://schemas.microsoft.com/office/drawing/2014/main" id="{C90934E4-9D1A-D80D-6B5B-27CF65220E67}"/>
                    </a:ext>
                  </a:extLst>
                </p14:cNvPr>
                <p14:cNvContentPartPr/>
                <p14:nvPr/>
              </p14:nvContentPartPr>
              <p14:xfrm>
                <a:off x="7486724" y="4833622"/>
                <a:ext cx="121680" cy="157320"/>
              </p14:xfrm>
            </p:contentPart>
          </mc:Choice>
          <mc:Fallback>
            <p:pic>
              <p:nvPicPr>
                <p:cNvPr id="552" name="Freihand 551">
                  <a:extLst>
                    <a:ext uri="{FF2B5EF4-FFF2-40B4-BE49-F238E27FC236}">
                      <a16:creationId xmlns:a16="http://schemas.microsoft.com/office/drawing/2014/main" id="{C90934E4-9D1A-D80D-6B5B-27CF65220E67}"/>
                    </a:ext>
                  </a:extLst>
                </p:cNvPr>
                <p:cNvPicPr/>
                <p:nvPr/>
              </p:nvPicPr>
              <p:blipFill>
                <a:blip r:embed="rId912"/>
                <a:stretch>
                  <a:fillRect/>
                </a:stretch>
              </p:blipFill>
              <p:spPr>
                <a:xfrm>
                  <a:off x="7478084" y="4824622"/>
                  <a:ext cx="139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53" name="Freihand 552">
                  <a:extLst>
                    <a:ext uri="{FF2B5EF4-FFF2-40B4-BE49-F238E27FC236}">
                      <a16:creationId xmlns:a16="http://schemas.microsoft.com/office/drawing/2014/main" id="{A7348DDF-66B1-8830-0D0F-C5E0C2392800}"/>
                    </a:ext>
                  </a:extLst>
                </p14:cNvPr>
                <p14:cNvContentPartPr/>
                <p14:nvPr/>
              </p14:nvContentPartPr>
              <p14:xfrm>
                <a:off x="7713524" y="4769542"/>
                <a:ext cx="230760" cy="158040"/>
              </p14:xfrm>
            </p:contentPart>
          </mc:Choice>
          <mc:Fallback>
            <p:pic>
              <p:nvPicPr>
                <p:cNvPr id="553" name="Freihand 552">
                  <a:extLst>
                    <a:ext uri="{FF2B5EF4-FFF2-40B4-BE49-F238E27FC236}">
                      <a16:creationId xmlns:a16="http://schemas.microsoft.com/office/drawing/2014/main" id="{A7348DDF-66B1-8830-0D0F-C5E0C2392800}"/>
                    </a:ext>
                  </a:extLst>
                </p:cNvPr>
                <p:cNvPicPr/>
                <p:nvPr/>
              </p:nvPicPr>
              <p:blipFill>
                <a:blip r:embed="rId914"/>
                <a:stretch>
                  <a:fillRect/>
                </a:stretch>
              </p:blipFill>
              <p:spPr>
                <a:xfrm>
                  <a:off x="7704884" y="4760902"/>
                  <a:ext cx="248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54" name="Freihand 553">
                  <a:extLst>
                    <a:ext uri="{FF2B5EF4-FFF2-40B4-BE49-F238E27FC236}">
                      <a16:creationId xmlns:a16="http://schemas.microsoft.com/office/drawing/2014/main" id="{0309CA9F-D345-89C2-07EC-AD38F632825C}"/>
                    </a:ext>
                  </a:extLst>
                </p14:cNvPr>
                <p14:cNvContentPartPr/>
                <p14:nvPr/>
              </p14:nvContentPartPr>
              <p14:xfrm>
                <a:off x="7953284" y="4668022"/>
                <a:ext cx="112680" cy="172440"/>
              </p14:xfrm>
            </p:contentPart>
          </mc:Choice>
          <mc:Fallback>
            <p:pic>
              <p:nvPicPr>
                <p:cNvPr id="554" name="Freihand 553">
                  <a:extLst>
                    <a:ext uri="{FF2B5EF4-FFF2-40B4-BE49-F238E27FC236}">
                      <a16:creationId xmlns:a16="http://schemas.microsoft.com/office/drawing/2014/main" id="{0309CA9F-D345-89C2-07EC-AD38F632825C}"/>
                    </a:ext>
                  </a:extLst>
                </p:cNvPr>
                <p:cNvPicPr/>
                <p:nvPr/>
              </p:nvPicPr>
              <p:blipFill>
                <a:blip r:embed="rId916"/>
                <a:stretch>
                  <a:fillRect/>
                </a:stretch>
              </p:blipFill>
              <p:spPr>
                <a:xfrm>
                  <a:off x="7944644" y="4659022"/>
                  <a:ext cx="130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55" name="Freihand 554">
                  <a:extLst>
                    <a:ext uri="{FF2B5EF4-FFF2-40B4-BE49-F238E27FC236}">
                      <a16:creationId xmlns:a16="http://schemas.microsoft.com/office/drawing/2014/main" id="{AEC9D715-ECFD-3760-FDAD-67859A462C48}"/>
                    </a:ext>
                  </a:extLst>
                </p14:cNvPr>
                <p14:cNvContentPartPr/>
                <p14:nvPr/>
              </p14:nvContentPartPr>
              <p14:xfrm>
                <a:off x="8089724" y="4615822"/>
                <a:ext cx="433800" cy="214200"/>
              </p14:xfrm>
            </p:contentPart>
          </mc:Choice>
          <mc:Fallback>
            <p:pic>
              <p:nvPicPr>
                <p:cNvPr id="555" name="Freihand 554">
                  <a:extLst>
                    <a:ext uri="{FF2B5EF4-FFF2-40B4-BE49-F238E27FC236}">
                      <a16:creationId xmlns:a16="http://schemas.microsoft.com/office/drawing/2014/main" id="{AEC9D715-ECFD-3760-FDAD-67859A462C48}"/>
                    </a:ext>
                  </a:extLst>
                </p:cNvPr>
                <p:cNvPicPr/>
                <p:nvPr/>
              </p:nvPicPr>
              <p:blipFill>
                <a:blip r:embed="rId918"/>
                <a:stretch>
                  <a:fillRect/>
                </a:stretch>
              </p:blipFill>
              <p:spPr>
                <a:xfrm>
                  <a:off x="8081084" y="4607182"/>
                  <a:ext cx="451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56" name="Freihand 555">
                  <a:extLst>
                    <a:ext uri="{FF2B5EF4-FFF2-40B4-BE49-F238E27FC236}">
                      <a16:creationId xmlns:a16="http://schemas.microsoft.com/office/drawing/2014/main" id="{7AABE916-25EC-ED23-D0F0-CB94948491F9}"/>
                    </a:ext>
                  </a:extLst>
                </p14:cNvPr>
                <p14:cNvContentPartPr/>
                <p14:nvPr/>
              </p14:nvContentPartPr>
              <p14:xfrm>
                <a:off x="8505164" y="4590982"/>
                <a:ext cx="108720" cy="131760"/>
              </p14:xfrm>
            </p:contentPart>
          </mc:Choice>
          <mc:Fallback>
            <p:pic>
              <p:nvPicPr>
                <p:cNvPr id="556" name="Freihand 555">
                  <a:extLst>
                    <a:ext uri="{FF2B5EF4-FFF2-40B4-BE49-F238E27FC236}">
                      <a16:creationId xmlns:a16="http://schemas.microsoft.com/office/drawing/2014/main" id="{7AABE916-25EC-ED23-D0F0-CB94948491F9}"/>
                    </a:ext>
                  </a:extLst>
                </p:cNvPr>
                <p:cNvPicPr/>
                <p:nvPr/>
              </p:nvPicPr>
              <p:blipFill>
                <a:blip r:embed="rId920"/>
                <a:stretch>
                  <a:fillRect/>
                </a:stretch>
              </p:blipFill>
              <p:spPr>
                <a:xfrm>
                  <a:off x="8496524" y="4582342"/>
                  <a:ext cx="126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57" name="Freihand 556">
                  <a:extLst>
                    <a:ext uri="{FF2B5EF4-FFF2-40B4-BE49-F238E27FC236}">
                      <a16:creationId xmlns:a16="http://schemas.microsoft.com/office/drawing/2014/main" id="{E9FCD86C-87EE-CCA5-0ACB-4021541F4EFD}"/>
                    </a:ext>
                  </a:extLst>
                </p14:cNvPr>
                <p14:cNvContentPartPr/>
                <p14:nvPr/>
              </p14:nvContentPartPr>
              <p14:xfrm>
                <a:off x="8059124" y="4544182"/>
                <a:ext cx="108720" cy="72720"/>
              </p14:xfrm>
            </p:contentPart>
          </mc:Choice>
          <mc:Fallback>
            <p:pic>
              <p:nvPicPr>
                <p:cNvPr id="557" name="Freihand 556">
                  <a:extLst>
                    <a:ext uri="{FF2B5EF4-FFF2-40B4-BE49-F238E27FC236}">
                      <a16:creationId xmlns:a16="http://schemas.microsoft.com/office/drawing/2014/main" id="{E9FCD86C-87EE-CCA5-0ACB-4021541F4EFD}"/>
                    </a:ext>
                  </a:extLst>
                </p:cNvPr>
                <p:cNvPicPr/>
                <p:nvPr/>
              </p:nvPicPr>
              <p:blipFill>
                <a:blip r:embed="rId922"/>
                <a:stretch>
                  <a:fillRect/>
                </a:stretch>
              </p:blipFill>
              <p:spPr>
                <a:xfrm>
                  <a:off x="8050124" y="4535182"/>
                  <a:ext cx="126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58" name="Freihand 557">
                  <a:extLst>
                    <a:ext uri="{FF2B5EF4-FFF2-40B4-BE49-F238E27FC236}">
                      <a16:creationId xmlns:a16="http://schemas.microsoft.com/office/drawing/2014/main" id="{D48409EF-C0D7-3098-1744-165CBB061763}"/>
                    </a:ext>
                  </a:extLst>
                </p14:cNvPr>
                <p14:cNvContentPartPr/>
                <p14:nvPr/>
              </p14:nvContentPartPr>
              <p14:xfrm>
                <a:off x="6690044" y="5327542"/>
                <a:ext cx="142920" cy="160920"/>
              </p14:xfrm>
            </p:contentPart>
          </mc:Choice>
          <mc:Fallback>
            <p:pic>
              <p:nvPicPr>
                <p:cNvPr id="558" name="Freihand 557">
                  <a:extLst>
                    <a:ext uri="{FF2B5EF4-FFF2-40B4-BE49-F238E27FC236}">
                      <a16:creationId xmlns:a16="http://schemas.microsoft.com/office/drawing/2014/main" id="{D48409EF-C0D7-3098-1744-165CBB061763}"/>
                    </a:ext>
                  </a:extLst>
                </p:cNvPr>
                <p:cNvPicPr/>
                <p:nvPr/>
              </p:nvPicPr>
              <p:blipFill>
                <a:blip r:embed="rId924"/>
                <a:stretch>
                  <a:fillRect/>
                </a:stretch>
              </p:blipFill>
              <p:spPr>
                <a:xfrm>
                  <a:off x="6681044" y="5318902"/>
                  <a:ext cx="16056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59" name="Freihand 558">
                  <a:extLst>
                    <a:ext uri="{FF2B5EF4-FFF2-40B4-BE49-F238E27FC236}">
                      <a16:creationId xmlns:a16="http://schemas.microsoft.com/office/drawing/2014/main" id="{D2CDB8E3-0E91-06E3-B057-500E47D1ED7C}"/>
                    </a:ext>
                  </a:extLst>
                </p14:cNvPr>
                <p14:cNvContentPartPr/>
                <p14:nvPr/>
              </p14:nvContentPartPr>
              <p14:xfrm>
                <a:off x="6876164" y="5300542"/>
                <a:ext cx="207360" cy="97560"/>
              </p14:xfrm>
            </p:contentPart>
          </mc:Choice>
          <mc:Fallback>
            <p:pic>
              <p:nvPicPr>
                <p:cNvPr id="559" name="Freihand 558">
                  <a:extLst>
                    <a:ext uri="{FF2B5EF4-FFF2-40B4-BE49-F238E27FC236}">
                      <a16:creationId xmlns:a16="http://schemas.microsoft.com/office/drawing/2014/main" id="{D2CDB8E3-0E91-06E3-B057-500E47D1ED7C}"/>
                    </a:ext>
                  </a:extLst>
                </p:cNvPr>
                <p:cNvPicPr/>
                <p:nvPr/>
              </p:nvPicPr>
              <p:blipFill>
                <a:blip r:embed="rId926"/>
                <a:stretch>
                  <a:fillRect/>
                </a:stretch>
              </p:blipFill>
              <p:spPr>
                <a:xfrm>
                  <a:off x="6867524" y="5291542"/>
                  <a:ext cx="225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62" name="Freihand 561">
                  <a:extLst>
                    <a:ext uri="{FF2B5EF4-FFF2-40B4-BE49-F238E27FC236}">
                      <a16:creationId xmlns:a16="http://schemas.microsoft.com/office/drawing/2014/main" id="{D9D99697-6DD8-E22E-6558-C9A211924B52}"/>
                    </a:ext>
                  </a:extLst>
                </p14:cNvPr>
                <p14:cNvContentPartPr/>
                <p14:nvPr/>
              </p14:nvContentPartPr>
              <p14:xfrm>
                <a:off x="7244444" y="5172382"/>
                <a:ext cx="90720" cy="179280"/>
              </p14:xfrm>
            </p:contentPart>
          </mc:Choice>
          <mc:Fallback>
            <p:pic>
              <p:nvPicPr>
                <p:cNvPr id="562" name="Freihand 561">
                  <a:extLst>
                    <a:ext uri="{FF2B5EF4-FFF2-40B4-BE49-F238E27FC236}">
                      <a16:creationId xmlns:a16="http://schemas.microsoft.com/office/drawing/2014/main" id="{D9D99697-6DD8-E22E-6558-C9A211924B52}"/>
                    </a:ext>
                  </a:extLst>
                </p:cNvPr>
                <p:cNvPicPr/>
                <p:nvPr/>
              </p:nvPicPr>
              <p:blipFill>
                <a:blip r:embed="rId928"/>
                <a:stretch>
                  <a:fillRect/>
                </a:stretch>
              </p:blipFill>
              <p:spPr>
                <a:xfrm>
                  <a:off x="7235804" y="5163742"/>
                  <a:ext cx="108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63" name="Freihand 562">
                  <a:extLst>
                    <a:ext uri="{FF2B5EF4-FFF2-40B4-BE49-F238E27FC236}">
                      <a16:creationId xmlns:a16="http://schemas.microsoft.com/office/drawing/2014/main" id="{F3B263D0-2973-6224-66D4-D89351C30DAB}"/>
                    </a:ext>
                  </a:extLst>
                </p14:cNvPr>
                <p14:cNvContentPartPr/>
                <p14:nvPr/>
              </p14:nvContentPartPr>
              <p14:xfrm>
                <a:off x="7453604" y="5140702"/>
                <a:ext cx="71280" cy="172080"/>
              </p14:xfrm>
            </p:contentPart>
          </mc:Choice>
          <mc:Fallback>
            <p:pic>
              <p:nvPicPr>
                <p:cNvPr id="563" name="Freihand 562">
                  <a:extLst>
                    <a:ext uri="{FF2B5EF4-FFF2-40B4-BE49-F238E27FC236}">
                      <a16:creationId xmlns:a16="http://schemas.microsoft.com/office/drawing/2014/main" id="{F3B263D0-2973-6224-66D4-D89351C30DAB}"/>
                    </a:ext>
                  </a:extLst>
                </p:cNvPr>
                <p:cNvPicPr/>
                <p:nvPr/>
              </p:nvPicPr>
              <p:blipFill>
                <a:blip r:embed="rId930"/>
                <a:stretch>
                  <a:fillRect/>
                </a:stretch>
              </p:blipFill>
              <p:spPr>
                <a:xfrm>
                  <a:off x="7444964" y="5132062"/>
                  <a:ext cx="889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64" name="Freihand 563">
                  <a:extLst>
                    <a:ext uri="{FF2B5EF4-FFF2-40B4-BE49-F238E27FC236}">
                      <a16:creationId xmlns:a16="http://schemas.microsoft.com/office/drawing/2014/main" id="{320280C6-C317-C173-E725-68684EFBBEAD}"/>
                    </a:ext>
                  </a:extLst>
                </p14:cNvPr>
                <p14:cNvContentPartPr/>
                <p14:nvPr/>
              </p14:nvContentPartPr>
              <p14:xfrm>
                <a:off x="7387004" y="5087062"/>
                <a:ext cx="169200" cy="156600"/>
              </p14:xfrm>
            </p:contentPart>
          </mc:Choice>
          <mc:Fallback>
            <p:pic>
              <p:nvPicPr>
                <p:cNvPr id="564" name="Freihand 563">
                  <a:extLst>
                    <a:ext uri="{FF2B5EF4-FFF2-40B4-BE49-F238E27FC236}">
                      <a16:creationId xmlns:a16="http://schemas.microsoft.com/office/drawing/2014/main" id="{320280C6-C317-C173-E725-68684EFBBEAD}"/>
                    </a:ext>
                  </a:extLst>
                </p:cNvPr>
                <p:cNvPicPr/>
                <p:nvPr/>
              </p:nvPicPr>
              <p:blipFill>
                <a:blip r:embed="rId932"/>
                <a:stretch>
                  <a:fillRect/>
                </a:stretch>
              </p:blipFill>
              <p:spPr>
                <a:xfrm>
                  <a:off x="7378364" y="5078062"/>
                  <a:ext cx="186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65" name="Freihand 564">
                  <a:extLst>
                    <a:ext uri="{FF2B5EF4-FFF2-40B4-BE49-F238E27FC236}">
                      <a16:creationId xmlns:a16="http://schemas.microsoft.com/office/drawing/2014/main" id="{158ED875-C8A1-4468-A454-CE3D37BC7DA1}"/>
                    </a:ext>
                  </a:extLst>
                </p14:cNvPr>
                <p14:cNvContentPartPr/>
                <p14:nvPr/>
              </p14:nvContentPartPr>
              <p14:xfrm>
                <a:off x="7715684" y="5035942"/>
                <a:ext cx="317160" cy="290520"/>
              </p14:xfrm>
            </p:contentPart>
          </mc:Choice>
          <mc:Fallback>
            <p:pic>
              <p:nvPicPr>
                <p:cNvPr id="565" name="Freihand 564">
                  <a:extLst>
                    <a:ext uri="{FF2B5EF4-FFF2-40B4-BE49-F238E27FC236}">
                      <a16:creationId xmlns:a16="http://schemas.microsoft.com/office/drawing/2014/main" id="{158ED875-C8A1-4468-A454-CE3D37BC7DA1}"/>
                    </a:ext>
                  </a:extLst>
                </p:cNvPr>
                <p:cNvPicPr/>
                <p:nvPr/>
              </p:nvPicPr>
              <p:blipFill>
                <a:blip r:embed="rId934"/>
                <a:stretch>
                  <a:fillRect/>
                </a:stretch>
              </p:blipFill>
              <p:spPr>
                <a:xfrm>
                  <a:off x="7707044" y="5026942"/>
                  <a:ext cx="3348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935">
              <p14:nvContentPartPr>
                <p14:cNvPr id="566" name="Freihand 565">
                  <a:extLst>
                    <a:ext uri="{FF2B5EF4-FFF2-40B4-BE49-F238E27FC236}">
                      <a16:creationId xmlns:a16="http://schemas.microsoft.com/office/drawing/2014/main" id="{9E4938F5-516A-608D-9436-62BA8DDAF975}"/>
                    </a:ext>
                  </a:extLst>
                </p14:cNvPr>
                <p14:cNvContentPartPr/>
                <p14:nvPr/>
              </p14:nvContentPartPr>
              <p14:xfrm>
                <a:off x="7866884" y="4974022"/>
                <a:ext cx="48960" cy="25200"/>
              </p14:xfrm>
            </p:contentPart>
          </mc:Choice>
          <mc:Fallback>
            <p:pic>
              <p:nvPicPr>
                <p:cNvPr id="566" name="Freihand 565">
                  <a:extLst>
                    <a:ext uri="{FF2B5EF4-FFF2-40B4-BE49-F238E27FC236}">
                      <a16:creationId xmlns:a16="http://schemas.microsoft.com/office/drawing/2014/main" id="{9E4938F5-516A-608D-9436-62BA8DDAF975}"/>
                    </a:ext>
                  </a:extLst>
                </p:cNvPr>
                <p:cNvPicPr/>
                <p:nvPr/>
              </p:nvPicPr>
              <p:blipFill>
                <a:blip r:embed="rId936"/>
                <a:stretch>
                  <a:fillRect/>
                </a:stretch>
              </p:blipFill>
              <p:spPr>
                <a:xfrm>
                  <a:off x="7858244" y="4965022"/>
                  <a:ext cx="66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67" name="Freihand 566">
                  <a:extLst>
                    <a:ext uri="{FF2B5EF4-FFF2-40B4-BE49-F238E27FC236}">
                      <a16:creationId xmlns:a16="http://schemas.microsoft.com/office/drawing/2014/main" id="{F4612270-615A-53A8-07D5-3B7AC3CB0687}"/>
                    </a:ext>
                  </a:extLst>
                </p14:cNvPr>
                <p14:cNvContentPartPr/>
                <p14:nvPr/>
              </p14:nvContentPartPr>
              <p14:xfrm>
                <a:off x="8100884" y="4961422"/>
                <a:ext cx="138960" cy="191160"/>
              </p14:xfrm>
            </p:contentPart>
          </mc:Choice>
          <mc:Fallback>
            <p:pic>
              <p:nvPicPr>
                <p:cNvPr id="567" name="Freihand 566">
                  <a:extLst>
                    <a:ext uri="{FF2B5EF4-FFF2-40B4-BE49-F238E27FC236}">
                      <a16:creationId xmlns:a16="http://schemas.microsoft.com/office/drawing/2014/main" id="{F4612270-615A-53A8-07D5-3B7AC3CB0687}"/>
                    </a:ext>
                  </a:extLst>
                </p:cNvPr>
                <p:cNvPicPr/>
                <p:nvPr/>
              </p:nvPicPr>
              <p:blipFill>
                <a:blip r:embed="rId938"/>
                <a:stretch>
                  <a:fillRect/>
                </a:stretch>
              </p:blipFill>
              <p:spPr>
                <a:xfrm>
                  <a:off x="8091884" y="4952782"/>
                  <a:ext cx="1566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39">
              <p14:nvContentPartPr>
                <p14:cNvPr id="568" name="Freihand 567">
                  <a:extLst>
                    <a:ext uri="{FF2B5EF4-FFF2-40B4-BE49-F238E27FC236}">
                      <a16:creationId xmlns:a16="http://schemas.microsoft.com/office/drawing/2014/main" id="{06187EDC-04F3-1BA6-72DC-5E2C4123BE92}"/>
                    </a:ext>
                  </a:extLst>
                </p14:cNvPr>
                <p14:cNvContentPartPr/>
                <p14:nvPr/>
              </p14:nvContentPartPr>
              <p14:xfrm>
                <a:off x="8289164" y="4903822"/>
                <a:ext cx="182520" cy="216360"/>
              </p14:xfrm>
            </p:contentPart>
          </mc:Choice>
          <mc:Fallback>
            <p:pic>
              <p:nvPicPr>
                <p:cNvPr id="568" name="Freihand 567">
                  <a:extLst>
                    <a:ext uri="{FF2B5EF4-FFF2-40B4-BE49-F238E27FC236}">
                      <a16:creationId xmlns:a16="http://schemas.microsoft.com/office/drawing/2014/main" id="{06187EDC-04F3-1BA6-72DC-5E2C4123BE92}"/>
                    </a:ext>
                  </a:extLst>
                </p:cNvPr>
                <p:cNvPicPr/>
                <p:nvPr/>
              </p:nvPicPr>
              <p:blipFill>
                <a:blip r:embed="rId940"/>
                <a:stretch>
                  <a:fillRect/>
                </a:stretch>
              </p:blipFill>
              <p:spPr>
                <a:xfrm>
                  <a:off x="8280164" y="4894822"/>
                  <a:ext cx="200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569" name="Freihand 568">
                  <a:extLst>
                    <a:ext uri="{FF2B5EF4-FFF2-40B4-BE49-F238E27FC236}">
                      <a16:creationId xmlns:a16="http://schemas.microsoft.com/office/drawing/2014/main" id="{1B365C30-BC62-AF06-9544-B929B9C6345E}"/>
                    </a:ext>
                  </a:extLst>
                </p14:cNvPr>
                <p14:cNvContentPartPr/>
                <p14:nvPr/>
              </p14:nvContentPartPr>
              <p14:xfrm>
                <a:off x="8401484" y="5013262"/>
                <a:ext cx="69840" cy="74160"/>
              </p14:xfrm>
            </p:contentPart>
          </mc:Choice>
          <mc:Fallback>
            <p:pic>
              <p:nvPicPr>
                <p:cNvPr id="569" name="Freihand 568">
                  <a:extLst>
                    <a:ext uri="{FF2B5EF4-FFF2-40B4-BE49-F238E27FC236}">
                      <a16:creationId xmlns:a16="http://schemas.microsoft.com/office/drawing/2014/main" id="{1B365C30-BC62-AF06-9544-B929B9C6345E}"/>
                    </a:ext>
                  </a:extLst>
                </p:cNvPr>
                <p:cNvPicPr/>
                <p:nvPr/>
              </p:nvPicPr>
              <p:blipFill>
                <a:blip r:embed="rId942"/>
                <a:stretch>
                  <a:fillRect/>
                </a:stretch>
              </p:blipFill>
              <p:spPr>
                <a:xfrm>
                  <a:off x="8392844" y="5004262"/>
                  <a:ext cx="87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576" name="Freihand 575">
                  <a:extLst>
                    <a:ext uri="{FF2B5EF4-FFF2-40B4-BE49-F238E27FC236}">
                      <a16:creationId xmlns:a16="http://schemas.microsoft.com/office/drawing/2014/main" id="{12032235-9032-A802-8F70-BA41E779AF60}"/>
                    </a:ext>
                  </a:extLst>
                </p14:cNvPr>
                <p14:cNvContentPartPr/>
                <p14:nvPr/>
              </p14:nvContentPartPr>
              <p14:xfrm>
                <a:off x="333164" y="2182745"/>
                <a:ext cx="76320" cy="614160"/>
              </p14:xfrm>
            </p:contentPart>
          </mc:Choice>
          <mc:Fallback>
            <p:pic>
              <p:nvPicPr>
                <p:cNvPr id="576" name="Freihand 575">
                  <a:extLst>
                    <a:ext uri="{FF2B5EF4-FFF2-40B4-BE49-F238E27FC236}">
                      <a16:creationId xmlns:a16="http://schemas.microsoft.com/office/drawing/2014/main" id="{12032235-9032-A802-8F70-BA41E779AF60}"/>
                    </a:ext>
                  </a:extLst>
                </p:cNvPr>
                <p:cNvPicPr/>
                <p:nvPr/>
              </p:nvPicPr>
              <p:blipFill>
                <a:blip r:embed="rId944"/>
                <a:stretch>
                  <a:fillRect/>
                </a:stretch>
              </p:blipFill>
              <p:spPr>
                <a:xfrm>
                  <a:off x="324524" y="2174105"/>
                  <a:ext cx="93960" cy="63180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577" name="Freihand 576">
                  <a:extLst>
                    <a:ext uri="{FF2B5EF4-FFF2-40B4-BE49-F238E27FC236}">
                      <a16:creationId xmlns:a16="http://schemas.microsoft.com/office/drawing/2014/main" id="{A45E8BCA-9A47-2870-93C2-F81B80D0DF75}"/>
                    </a:ext>
                  </a:extLst>
                </p14:cNvPr>
                <p14:cNvContentPartPr/>
                <p14:nvPr/>
              </p14:nvContentPartPr>
              <p14:xfrm>
                <a:off x="6499964" y="6426425"/>
                <a:ext cx="636840" cy="86760"/>
              </p14:xfrm>
            </p:contentPart>
          </mc:Choice>
          <mc:Fallback>
            <p:pic>
              <p:nvPicPr>
                <p:cNvPr id="577" name="Freihand 576">
                  <a:extLst>
                    <a:ext uri="{FF2B5EF4-FFF2-40B4-BE49-F238E27FC236}">
                      <a16:creationId xmlns:a16="http://schemas.microsoft.com/office/drawing/2014/main" id="{A45E8BCA-9A47-2870-93C2-F81B80D0DF75}"/>
                    </a:ext>
                  </a:extLst>
                </p:cNvPr>
                <p:cNvPicPr/>
                <p:nvPr/>
              </p:nvPicPr>
              <p:blipFill>
                <a:blip r:embed="rId946"/>
                <a:stretch>
                  <a:fillRect/>
                </a:stretch>
              </p:blipFill>
              <p:spPr>
                <a:xfrm>
                  <a:off x="6491324" y="6417425"/>
                  <a:ext cx="6544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578" name="Freihand 577">
                  <a:extLst>
                    <a:ext uri="{FF2B5EF4-FFF2-40B4-BE49-F238E27FC236}">
                      <a16:creationId xmlns:a16="http://schemas.microsoft.com/office/drawing/2014/main" id="{6FDD0329-0131-C199-ECE1-CA605AA451F3}"/>
                    </a:ext>
                  </a:extLst>
                </p14:cNvPr>
                <p14:cNvContentPartPr/>
                <p14:nvPr/>
              </p14:nvContentPartPr>
              <p14:xfrm>
                <a:off x="478964" y="2433305"/>
                <a:ext cx="6311880" cy="3940560"/>
              </p14:xfrm>
            </p:contentPart>
          </mc:Choice>
          <mc:Fallback>
            <p:pic>
              <p:nvPicPr>
                <p:cNvPr id="578" name="Freihand 577">
                  <a:extLst>
                    <a:ext uri="{FF2B5EF4-FFF2-40B4-BE49-F238E27FC236}">
                      <a16:creationId xmlns:a16="http://schemas.microsoft.com/office/drawing/2014/main" id="{6FDD0329-0131-C199-ECE1-CA605AA451F3}"/>
                    </a:ext>
                  </a:extLst>
                </p:cNvPr>
                <p:cNvPicPr/>
                <p:nvPr/>
              </p:nvPicPr>
              <p:blipFill>
                <a:blip r:embed="rId948"/>
                <a:stretch>
                  <a:fillRect/>
                </a:stretch>
              </p:blipFill>
              <p:spPr>
                <a:xfrm>
                  <a:off x="469964" y="2424665"/>
                  <a:ext cx="6329520" cy="395820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579" name="Freihand 578">
                  <a:extLst>
                    <a:ext uri="{FF2B5EF4-FFF2-40B4-BE49-F238E27FC236}">
                      <a16:creationId xmlns:a16="http://schemas.microsoft.com/office/drawing/2014/main" id="{D0B9E865-70F5-4DE3-893A-C981711AB095}"/>
                    </a:ext>
                  </a:extLst>
                </p14:cNvPr>
                <p14:cNvContentPartPr/>
                <p14:nvPr/>
              </p14:nvContentPartPr>
              <p14:xfrm>
                <a:off x="371684" y="2420705"/>
                <a:ext cx="192960" cy="211680"/>
              </p14:xfrm>
            </p:contentPart>
          </mc:Choice>
          <mc:Fallback>
            <p:pic>
              <p:nvPicPr>
                <p:cNvPr id="579" name="Freihand 578">
                  <a:extLst>
                    <a:ext uri="{FF2B5EF4-FFF2-40B4-BE49-F238E27FC236}">
                      <a16:creationId xmlns:a16="http://schemas.microsoft.com/office/drawing/2014/main" id="{D0B9E865-70F5-4DE3-893A-C981711AB095}"/>
                    </a:ext>
                  </a:extLst>
                </p:cNvPr>
                <p:cNvPicPr/>
                <p:nvPr/>
              </p:nvPicPr>
              <p:blipFill>
                <a:blip r:embed="rId950"/>
                <a:stretch>
                  <a:fillRect/>
                </a:stretch>
              </p:blipFill>
              <p:spPr>
                <a:xfrm>
                  <a:off x="363044" y="2412065"/>
                  <a:ext cx="2106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951">
              <p14:nvContentPartPr>
                <p14:cNvPr id="581" name="Freihand 580">
                  <a:extLst>
                    <a:ext uri="{FF2B5EF4-FFF2-40B4-BE49-F238E27FC236}">
                      <a16:creationId xmlns:a16="http://schemas.microsoft.com/office/drawing/2014/main" id="{60D70726-2DEE-069A-9B70-1DD726B9C5F9}"/>
                    </a:ext>
                  </a:extLst>
                </p14:cNvPr>
                <p14:cNvContentPartPr/>
                <p14:nvPr/>
              </p14:nvContentPartPr>
              <p14:xfrm>
                <a:off x="6623444" y="6228425"/>
                <a:ext cx="250560" cy="243000"/>
              </p14:xfrm>
            </p:contentPart>
          </mc:Choice>
          <mc:Fallback>
            <p:pic>
              <p:nvPicPr>
                <p:cNvPr id="581" name="Freihand 580">
                  <a:extLst>
                    <a:ext uri="{FF2B5EF4-FFF2-40B4-BE49-F238E27FC236}">
                      <a16:creationId xmlns:a16="http://schemas.microsoft.com/office/drawing/2014/main" id="{60D70726-2DEE-069A-9B70-1DD726B9C5F9}"/>
                    </a:ext>
                  </a:extLst>
                </p:cNvPr>
                <p:cNvPicPr/>
                <p:nvPr/>
              </p:nvPicPr>
              <p:blipFill>
                <a:blip r:embed="rId952"/>
                <a:stretch>
                  <a:fillRect/>
                </a:stretch>
              </p:blipFill>
              <p:spPr>
                <a:xfrm>
                  <a:off x="6614804" y="6219785"/>
                  <a:ext cx="2682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953">
              <p14:nvContentPartPr>
                <p14:cNvPr id="582" name="Freihand 581">
                  <a:extLst>
                    <a:ext uri="{FF2B5EF4-FFF2-40B4-BE49-F238E27FC236}">
                      <a16:creationId xmlns:a16="http://schemas.microsoft.com/office/drawing/2014/main" id="{9FC26D94-3E78-A2BD-7D5D-5882277FB591}"/>
                    </a:ext>
                  </a:extLst>
                </p14:cNvPr>
                <p14:cNvContentPartPr/>
                <p14:nvPr/>
              </p14:nvContentPartPr>
              <p14:xfrm>
                <a:off x="1291484" y="1778105"/>
                <a:ext cx="122040" cy="622080"/>
              </p14:xfrm>
            </p:contentPart>
          </mc:Choice>
          <mc:Fallback>
            <p:pic>
              <p:nvPicPr>
                <p:cNvPr id="582" name="Freihand 581">
                  <a:extLst>
                    <a:ext uri="{FF2B5EF4-FFF2-40B4-BE49-F238E27FC236}">
                      <a16:creationId xmlns:a16="http://schemas.microsoft.com/office/drawing/2014/main" id="{9FC26D94-3E78-A2BD-7D5D-5882277FB591}"/>
                    </a:ext>
                  </a:extLst>
                </p:cNvPr>
                <p:cNvPicPr/>
                <p:nvPr/>
              </p:nvPicPr>
              <p:blipFill>
                <a:blip r:embed="rId954"/>
                <a:stretch>
                  <a:fillRect/>
                </a:stretch>
              </p:blipFill>
              <p:spPr>
                <a:xfrm>
                  <a:off x="1282484" y="1769105"/>
                  <a:ext cx="139680" cy="6397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583" name="Freihand 582">
                  <a:extLst>
                    <a:ext uri="{FF2B5EF4-FFF2-40B4-BE49-F238E27FC236}">
                      <a16:creationId xmlns:a16="http://schemas.microsoft.com/office/drawing/2014/main" id="{DDDF4549-B36E-D5CD-598B-28E25CA461BC}"/>
                    </a:ext>
                  </a:extLst>
                </p14:cNvPr>
                <p14:cNvContentPartPr/>
                <p14:nvPr/>
              </p14:nvContentPartPr>
              <p14:xfrm>
                <a:off x="1263044" y="2182745"/>
                <a:ext cx="240120" cy="303840"/>
              </p14:xfrm>
            </p:contentPart>
          </mc:Choice>
          <mc:Fallback>
            <p:pic>
              <p:nvPicPr>
                <p:cNvPr id="583" name="Freihand 582">
                  <a:extLst>
                    <a:ext uri="{FF2B5EF4-FFF2-40B4-BE49-F238E27FC236}">
                      <a16:creationId xmlns:a16="http://schemas.microsoft.com/office/drawing/2014/main" id="{DDDF4549-B36E-D5CD-598B-28E25CA461BC}"/>
                    </a:ext>
                  </a:extLst>
                </p:cNvPr>
                <p:cNvPicPr/>
                <p:nvPr/>
              </p:nvPicPr>
              <p:blipFill>
                <a:blip r:embed="rId956"/>
                <a:stretch>
                  <a:fillRect/>
                </a:stretch>
              </p:blipFill>
              <p:spPr>
                <a:xfrm>
                  <a:off x="1254044" y="2174105"/>
                  <a:ext cx="25776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586" name="Freihand 585">
                  <a:extLst>
                    <a:ext uri="{FF2B5EF4-FFF2-40B4-BE49-F238E27FC236}">
                      <a16:creationId xmlns:a16="http://schemas.microsoft.com/office/drawing/2014/main" id="{CD354F1A-BF2F-AED4-4C05-62BF9867EF4D}"/>
                    </a:ext>
                  </a:extLst>
                </p14:cNvPr>
                <p14:cNvContentPartPr/>
                <p14:nvPr/>
              </p14:nvContentPartPr>
              <p14:xfrm>
                <a:off x="655004" y="795305"/>
                <a:ext cx="118440" cy="347040"/>
              </p14:xfrm>
            </p:contentPart>
          </mc:Choice>
          <mc:Fallback>
            <p:pic>
              <p:nvPicPr>
                <p:cNvPr id="586" name="Freihand 585">
                  <a:extLst>
                    <a:ext uri="{FF2B5EF4-FFF2-40B4-BE49-F238E27FC236}">
                      <a16:creationId xmlns:a16="http://schemas.microsoft.com/office/drawing/2014/main" id="{CD354F1A-BF2F-AED4-4C05-62BF9867EF4D}"/>
                    </a:ext>
                  </a:extLst>
                </p:cNvPr>
                <p:cNvPicPr/>
                <p:nvPr/>
              </p:nvPicPr>
              <p:blipFill>
                <a:blip r:embed="rId958"/>
                <a:stretch>
                  <a:fillRect/>
                </a:stretch>
              </p:blipFill>
              <p:spPr>
                <a:xfrm>
                  <a:off x="646364" y="786665"/>
                  <a:ext cx="13608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587" name="Freihand 586">
                  <a:extLst>
                    <a:ext uri="{FF2B5EF4-FFF2-40B4-BE49-F238E27FC236}">
                      <a16:creationId xmlns:a16="http://schemas.microsoft.com/office/drawing/2014/main" id="{54122588-D9FD-641B-60C0-2D3B2807D945}"/>
                    </a:ext>
                  </a:extLst>
                </p14:cNvPr>
                <p14:cNvContentPartPr/>
                <p14:nvPr/>
              </p14:nvContentPartPr>
              <p14:xfrm>
                <a:off x="808724" y="852185"/>
                <a:ext cx="177840" cy="201600"/>
              </p14:xfrm>
            </p:contentPart>
          </mc:Choice>
          <mc:Fallback>
            <p:pic>
              <p:nvPicPr>
                <p:cNvPr id="587" name="Freihand 586">
                  <a:extLst>
                    <a:ext uri="{FF2B5EF4-FFF2-40B4-BE49-F238E27FC236}">
                      <a16:creationId xmlns:a16="http://schemas.microsoft.com/office/drawing/2014/main" id="{54122588-D9FD-641B-60C0-2D3B2807D945}"/>
                    </a:ext>
                  </a:extLst>
                </p:cNvPr>
                <p:cNvPicPr/>
                <p:nvPr/>
              </p:nvPicPr>
              <p:blipFill>
                <a:blip r:embed="rId960"/>
                <a:stretch>
                  <a:fillRect/>
                </a:stretch>
              </p:blipFill>
              <p:spPr>
                <a:xfrm>
                  <a:off x="800084" y="843545"/>
                  <a:ext cx="195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588" name="Freihand 587">
                  <a:extLst>
                    <a:ext uri="{FF2B5EF4-FFF2-40B4-BE49-F238E27FC236}">
                      <a16:creationId xmlns:a16="http://schemas.microsoft.com/office/drawing/2014/main" id="{ABE64590-8EC6-25F8-3C94-3E89A4929E5D}"/>
                    </a:ext>
                  </a:extLst>
                </p14:cNvPr>
                <p14:cNvContentPartPr/>
                <p14:nvPr/>
              </p14:nvContentPartPr>
              <p14:xfrm>
                <a:off x="920684" y="689825"/>
                <a:ext cx="297360" cy="231480"/>
              </p14:xfrm>
            </p:contentPart>
          </mc:Choice>
          <mc:Fallback>
            <p:pic>
              <p:nvPicPr>
                <p:cNvPr id="588" name="Freihand 587">
                  <a:extLst>
                    <a:ext uri="{FF2B5EF4-FFF2-40B4-BE49-F238E27FC236}">
                      <a16:creationId xmlns:a16="http://schemas.microsoft.com/office/drawing/2014/main" id="{ABE64590-8EC6-25F8-3C94-3E89A4929E5D}"/>
                    </a:ext>
                  </a:extLst>
                </p:cNvPr>
                <p:cNvPicPr/>
                <p:nvPr/>
              </p:nvPicPr>
              <p:blipFill>
                <a:blip r:embed="rId962"/>
                <a:stretch>
                  <a:fillRect/>
                </a:stretch>
              </p:blipFill>
              <p:spPr>
                <a:xfrm>
                  <a:off x="912044" y="680825"/>
                  <a:ext cx="3150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589" name="Freihand 588">
                  <a:extLst>
                    <a:ext uri="{FF2B5EF4-FFF2-40B4-BE49-F238E27FC236}">
                      <a16:creationId xmlns:a16="http://schemas.microsoft.com/office/drawing/2014/main" id="{3CAA023F-8ED3-4371-431D-C72138AB8176}"/>
                    </a:ext>
                  </a:extLst>
                </p14:cNvPr>
                <p14:cNvContentPartPr/>
                <p14:nvPr/>
              </p14:nvContentPartPr>
              <p14:xfrm>
                <a:off x="1030844" y="593705"/>
                <a:ext cx="1800" cy="2520"/>
              </p14:xfrm>
            </p:contentPart>
          </mc:Choice>
          <mc:Fallback>
            <p:pic>
              <p:nvPicPr>
                <p:cNvPr id="589" name="Freihand 588">
                  <a:extLst>
                    <a:ext uri="{FF2B5EF4-FFF2-40B4-BE49-F238E27FC236}">
                      <a16:creationId xmlns:a16="http://schemas.microsoft.com/office/drawing/2014/main" id="{3CAA023F-8ED3-4371-431D-C72138AB8176}"/>
                    </a:ext>
                  </a:extLst>
                </p:cNvPr>
                <p:cNvPicPr/>
                <p:nvPr/>
              </p:nvPicPr>
              <p:blipFill>
                <a:blip r:embed="rId964"/>
                <a:stretch>
                  <a:fillRect/>
                </a:stretch>
              </p:blipFill>
              <p:spPr>
                <a:xfrm>
                  <a:off x="1021844" y="584705"/>
                  <a:ext cx="194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65">
              <p14:nvContentPartPr>
                <p14:cNvPr id="590" name="Freihand 589">
                  <a:extLst>
                    <a:ext uri="{FF2B5EF4-FFF2-40B4-BE49-F238E27FC236}">
                      <a16:creationId xmlns:a16="http://schemas.microsoft.com/office/drawing/2014/main" id="{4F7FA534-CB3D-D233-92A9-47F0BC6B325A}"/>
                    </a:ext>
                  </a:extLst>
                </p14:cNvPr>
                <p14:cNvContentPartPr/>
                <p14:nvPr/>
              </p14:nvContentPartPr>
              <p14:xfrm>
                <a:off x="1128764" y="546905"/>
                <a:ext cx="178560" cy="251280"/>
              </p14:xfrm>
            </p:contentPart>
          </mc:Choice>
          <mc:Fallback>
            <p:pic>
              <p:nvPicPr>
                <p:cNvPr id="590" name="Freihand 589">
                  <a:extLst>
                    <a:ext uri="{FF2B5EF4-FFF2-40B4-BE49-F238E27FC236}">
                      <a16:creationId xmlns:a16="http://schemas.microsoft.com/office/drawing/2014/main" id="{4F7FA534-CB3D-D233-92A9-47F0BC6B325A}"/>
                    </a:ext>
                  </a:extLst>
                </p:cNvPr>
                <p:cNvPicPr/>
                <p:nvPr/>
              </p:nvPicPr>
              <p:blipFill>
                <a:blip r:embed="rId966"/>
                <a:stretch>
                  <a:fillRect/>
                </a:stretch>
              </p:blipFill>
              <p:spPr>
                <a:xfrm>
                  <a:off x="1120124" y="537905"/>
                  <a:ext cx="19620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592" name="Freihand 591">
                  <a:extLst>
                    <a:ext uri="{FF2B5EF4-FFF2-40B4-BE49-F238E27FC236}">
                      <a16:creationId xmlns:a16="http://schemas.microsoft.com/office/drawing/2014/main" id="{6A22C2FC-94E6-CC64-6DFD-667660C6D3F1}"/>
                    </a:ext>
                  </a:extLst>
                </p14:cNvPr>
                <p14:cNvContentPartPr/>
                <p14:nvPr/>
              </p14:nvContentPartPr>
              <p14:xfrm>
                <a:off x="1341524" y="495425"/>
                <a:ext cx="215280" cy="187920"/>
              </p14:xfrm>
            </p:contentPart>
          </mc:Choice>
          <mc:Fallback>
            <p:pic>
              <p:nvPicPr>
                <p:cNvPr id="592" name="Freihand 591">
                  <a:extLst>
                    <a:ext uri="{FF2B5EF4-FFF2-40B4-BE49-F238E27FC236}">
                      <a16:creationId xmlns:a16="http://schemas.microsoft.com/office/drawing/2014/main" id="{6A22C2FC-94E6-CC64-6DFD-667660C6D3F1}"/>
                    </a:ext>
                  </a:extLst>
                </p:cNvPr>
                <p:cNvPicPr/>
                <p:nvPr/>
              </p:nvPicPr>
              <p:blipFill>
                <a:blip r:embed="rId968"/>
                <a:stretch>
                  <a:fillRect/>
                </a:stretch>
              </p:blipFill>
              <p:spPr>
                <a:xfrm>
                  <a:off x="1332524" y="486785"/>
                  <a:ext cx="2329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593" name="Freihand 592">
                  <a:extLst>
                    <a:ext uri="{FF2B5EF4-FFF2-40B4-BE49-F238E27FC236}">
                      <a16:creationId xmlns:a16="http://schemas.microsoft.com/office/drawing/2014/main" id="{C211E147-618A-E65D-9F97-99761D5AE9B1}"/>
                    </a:ext>
                  </a:extLst>
                </p14:cNvPr>
                <p14:cNvContentPartPr/>
                <p14:nvPr/>
              </p14:nvContentPartPr>
              <p14:xfrm>
                <a:off x="1477964" y="352865"/>
                <a:ext cx="182160" cy="268200"/>
              </p14:xfrm>
            </p:contentPart>
          </mc:Choice>
          <mc:Fallback>
            <p:pic>
              <p:nvPicPr>
                <p:cNvPr id="593" name="Freihand 592">
                  <a:extLst>
                    <a:ext uri="{FF2B5EF4-FFF2-40B4-BE49-F238E27FC236}">
                      <a16:creationId xmlns:a16="http://schemas.microsoft.com/office/drawing/2014/main" id="{C211E147-618A-E65D-9F97-99761D5AE9B1}"/>
                    </a:ext>
                  </a:extLst>
                </p:cNvPr>
                <p:cNvPicPr/>
                <p:nvPr/>
              </p:nvPicPr>
              <p:blipFill>
                <a:blip r:embed="rId970"/>
                <a:stretch>
                  <a:fillRect/>
                </a:stretch>
              </p:blipFill>
              <p:spPr>
                <a:xfrm>
                  <a:off x="1468964" y="343865"/>
                  <a:ext cx="1998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971">
              <p14:nvContentPartPr>
                <p14:cNvPr id="594" name="Freihand 593">
                  <a:extLst>
                    <a:ext uri="{FF2B5EF4-FFF2-40B4-BE49-F238E27FC236}">
                      <a16:creationId xmlns:a16="http://schemas.microsoft.com/office/drawing/2014/main" id="{9CEFF536-88D2-096F-DFAF-C216631535C2}"/>
                    </a:ext>
                  </a:extLst>
                </p14:cNvPr>
                <p14:cNvContentPartPr/>
                <p14:nvPr/>
              </p14:nvContentPartPr>
              <p14:xfrm>
                <a:off x="1620524" y="349625"/>
                <a:ext cx="258840" cy="215640"/>
              </p14:xfrm>
            </p:contentPart>
          </mc:Choice>
          <mc:Fallback>
            <p:pic>
              <p:nvPicPr>
                <p:cNvPr id="594" name="Freihand 593">
                  <a:extLst>
                    <a:ext uri="{FF2B5EF4-FFF2-40B4-BE49-F238E27FC236}">
                      <a16:creationId xmlns:a16="http://schemas.microsoft.com/office/drawing/2014/main" id="{9CEFF536-88D2-096F-DFAF-C216631535C2}"/>
                    </a:ext>
                  </a:extLst>
                </p:cNvPr>
                <p:cNvPicPr/>
                <p:nvPr/>
              </p:nvPicPr>
              <p:blipFill>
                <a:blip r:embed="rId972"/>
                <a:stretch>
                  <a:fillRect/>
                </a:stretch>
              </p:blipFill>
              <p:spPr>
                <a:xfrm>
                  <a:off x="1611524" y="340985"/>
                  <a:ext cx="276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595" name="Freihand 594">
                  <a:extLst>
                    <a:ext uri="{FF2B5EF4-FFF2-40B4-BE49-F238E27FC236}">
                      <a16:creationId xmlns:a16="http://schemas.microsoft.com/office/drawing/2014/main" id="{8F1D4CAB-CFD9-39FE-3312-2FC5D9B41A53}"/>
                    </a:ext>
                  </a:extLst>
                </p14:cNvPr>
                <p14:cNvContentPartPr/>
                <p14:nvPr/>
              </p14:nvContentPartPr>
              <p14:xfrm>
                <a:off x="1900244" y="254225"/>
                <a:ext cx="135360" cy="143640"/>
              </p14:xfrm>
            </p:contentPart>
          </mc:Choice>
          <mc:Fallback>
            <p:pic>
              <p:nvPicPr>
                <p:cNvPr id="595" name="Freihand 594">
                  <a:extLst>
                    <a:ext uri="{FF2B5EF4-FFF2-40B4-BE49-F238E27FC236}">
                      <a16:creationId xmlns:a16="http://schemas.microsoft.com/office/drawing/2014/main" id="{8F1D4CAB-CFD9-39FE-3312-2FC5D9B41A53}"/>
                    </a:ext>
                  </a:extLst>
                </p:cNvPr>
                <p:cNvPicPr/>
                <p:nvPr/>
              </p:nvPicPr>
              <p:blipFill>
                <a:blip r:embed="rId974"/>
                <a:stretch>
                  <a:fillRect/>
                </a:stretch>
              </p:blipFill>
              <p:spPr>
                <a:xfrm>
                  <a:off x="1891604" y="245585"/>
                  <a:ext cx="1530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596" name="Freihand 595">
                  <a:extLst>
                    <a:ext uri="{FF2B5EF4-FFF2-40B4-BE49-F238E27FC236}">
                      <a16:creationId xmlns:a16="http://schemas.microsoft.com/office/drawing/2014/main" id="{B4105AF3-6A6D-A044-FE22-724B2DEC2BCE}"/>
                    </a:ext>
                  </a:extLst>
                </p14:cNvPr>
                <p14:cNvContentPartPr/>
                <p14:nvPr/>
              </p14:nvContentPartPr>
              <p14:xfrm>
                <a:off x="656804" y="1313705"/>
                <a:ext cx="182880" cy="209520"/>
              </p14:xfrm>
            </p:contentPart>
          </mc:Choice>
          <mc:Fallback>
            <p:pic>
              <p:nvPicPr>
                <p:cNvPr id="596" name="Freihand 595">
                  <a:extLst>
                    <a:ext uri="{FF2B5EF4-FFF2-40B4-BE49-F238E27FC236}">
                      <a16:creationId xmlns:a16="http://schemas.microsoft.com/office/drawing/2014/main" id="{B4105AF3-6A6D-A044-FE22-724B2DEC2BCE}"/>
                    </a:ext>
                  </a:extLst>
                </p:cNvPr>
                <p:cNvPicPr/>
                <p:nvPr/>
              </p:nvPicPr>
              <p:blipFill>
                <a:blip r:embed="rId976"/>
                <a:stretch>
                  <a:fillRect/>
                </a:stretch>
              </p:blipFill>
              <p:spPr>
                <a:xfrm>
                  <a:off x="647804" y="1305065"/>
                  <a:ext cx="2005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597" name="Freihand 596">
                  <a:extLst>
                    <a:ext uri="{FF2B5EF4-FFF2-40B4-BE49-F238E27FC236}">
                      <a16:creationId xmlns:a16="http://schemas.microsoft.com/office/drawing/2014/main" id="{0D60049E-5FB2-2684-2E56-B3AF63A0F0D7}"/>
                    </a:ext>
                  </a:extLst>
                </p14:cNvPr>
                <p14:cNvContentPartPr/>
                <p14:nvPr/>
              </p14:nvContentPartPr>
              <p14:xfrm>
                <a:off x="829964" y="1260785"/>
                <a:ext cx="87480" cy="114840"/>
              </p14:xfrm>
            </p:contentPart>
          </mc:Choice>
          <mc:Fallback>
            <p:pic>
              <p:nvPicPr>
                <p:cNvPr id="597" name="Freihand 596">
                  <a:extLst>
                    <a:ext uri="{FF2B5EF4-FFF2-40B4-BE49-F238E27FC236}">
                      <a16:creationId xmlns:a16="http://schemas.microsoft.com/office/drawing/2014/main" id="{0D60049E-5FB2-2684-2E56-B3AF63A0F0D7}"/>
                    </a:ext>
                  </a:extLst>
                </p:cNvPr>
                <p:cNvPicPr/>
                <p:nvPr/>
              </p:nvPicPr>
              <p:blipFill>
                <a:blip r:embed="rId978"/>
                <a:stretch>
                  <a:fillRect/>
                </a:stretch>
              </p:blipFill>
              <p:spPr>
                <a:xfrm>
                  <a:off x="820964" y="1252145"/>
                  <a:ext cx="1051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00" name="Freihand 599">
                  <a:extLst>
                    <a:ext uri="{FF2B5EF4-FFF2-40B4-BE49-F238E27FC236}">
                      <a16:creationId xmlns:a16="http://schemas.microsoft.com/office/drawing/2014/main" id="{E379D6C3-23EB-695B-A8B6-F8EC4F7BEA25}"/>
                    </a:ext>
                  </a:extLst>
                </p14:cNvPr>
                <p14:cNvContentPartPr/>
                <p14:nvPr/>
              </p14:nvContentPartPr>
              <p14:xfrm>
                <a:off x="934364" y="1029305"/>
                <a:ext cx="136080" cy="207000"/>
              </p14:xfrm>
            </p:contentPart>
          </mc:Choice>
          <mc:Fallback>
            <p:pic>
              <p:nvPicPr>
                <p:cNvPr id="600" name="Freihand 599">
                  <a:extLst>
                    <a:ext uri="{FF2B5EF4-FFF2-40B4-BE49-F238E27FC236}">
                      <a16:creationId xmlns:a16="http://schemas.microsoft.com/office/drawing/2014/main" id="{E379D6C3-23EB-695B-A8B6-F8EC4F7BEA25}"/>
                    </a:ext>
                  </a:extLst>
                </p:cNvPr>
                <p:cNvPicPr/>
                <p:nvPr/>
              </p:nvPicPr>
              <p:blipFill>
                <a:blip r:embed="rId980"/>
                <a:stretch>
                  <a:fillRect/>
                </a:stretch>
              </p:blipFill>
              <p:spPr>
                <a:xfrm>
                  <a:off x="925364" y="1020305"/>
                  <a:ext cx="1537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981">
              <p14:nvContentPartPr>
                <p14:cNvPr id="601" name="Freihand 600">
                  <a:extLst>
                    <a:ext uri="{FF2B5EF4-FFF2-40B4-BE49-F238E27FC236}">
                      <a16:creationId xmlns:a16="http://schemas.microsoft.com/office/drawing/2014/main" id="{E5AF9241-865B-A6A0-5109-FCC10F26D2AA}"/>
                    </a:ext>
                  </a:extLst>
                </p14:cNvPr>
                <p14:cNvContentPartPr/>
                <p14:nvPr/>
              </p14:nvContentPartPr>
              <p14:xfrm>
                <a:off x="1094924" y="981065"/>
                <a:ext cx="196200" cy="142200"/>
              </p14:xfrm>
            </p:contentPart>
          </mc:Choice>
          <mc:Fallback>
            <p:pic>
              <p:nvPicPr>
                <p:cNvPr id="601" name="Freihand 600">
                  <a:extLst>
                    <a:ext uri="{FF2B5EF4-FFF2-40B4-BE49-F238E27FC236}">
                      <a16:creationId xmlns:a16="http://schemas.microsoft.com/office/drawing/2014/main" id="{E5AF9241-865B-A6A0-5109-FCC10F26D2AA}"/>
                    </a:ext>
                  </a:extLst>
                </p:cNvPr>
                <p:cNvPicPr/>
                <p:nvPr/>
              </p:nvPicPr>
              <p:blipFill>
                <a:blip r:embed="rId982"/>
                <a:stretch>
                  <a:fillRect/>
                </a:stretch>
              </p:blipFill>
              <p:spPr>
                <a:xfrm>
                  <a:off x="1085924" y="972065"/>
                  <a:ext cx="213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983">
              <p14:nvContentPartPr>
                <p14:cNvPr id="602" name="Freihand 601">
                  <a:extLst>
                    <a:ext uri="{FF2B5EF4-FFF2-40B4-BE49-F238E27FC236}">
                      <a16:creationId xmlns:a16="http://schemas.microsoft.com/office/drawing/2014/main" id="{77505CD2-645C-8169-C4B2-8923E3CD5CFE}"/>
                    </a:ext>
                  </a:extLst>
                </p14:cNvPr>
                <p14:cNvContentPartPr/>
                <p14:nvPr/>
              </p14:nvContentPartPr>
              <p14:xfrm>
                <a:off x="1321004" y="827705"/>
                <a:ext cx="105840" cy="138600"/>
              </p14:xfrm>
            </p:contentPart>
          </mc:Choice>
          <mc:Fallback>
            <p:pic>
              <p:nvPicPr>
                <p:cNvPr id="602" name="Freihand 601">
                  <a:extLst>
                    <a:ext uri="{FF2B5EF4-FFF2-40B4-BE49-F238E27FC236}">
                      <a16:creationId xmlns:a16="http://schemas.microsoft.com/office/drawing/2014/main" id="{77505CD2-645C-8169-C4B2-8923E3CD5CFE}"/>
                    </a:ext>
                  </a:extLst>
                </p:cNvPr>
                <p:cNvPicPr/>
                <p:nvPr/>
              </p:nvPicPr>
              <p:blipFill>
                <a:blip r:embed="rId984"/>
                <a:stretch>
                  <a:fillRect/>
                </a:stretch>
              </p:blipFill>
              <p:spPr>
                <a:xfrm>
                  <a:off x="1312364" y="818705"/>
                  <a:ext cx="123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603" name="Freihand 602">
                  <a:extLst>
                    <a:ext uri="{FF2B5EF4-FFF2-40B4-BE49-F238E27FC236}">
                      <a16:creationId xmlns:a16="http://schemas.microsoft.com/office/drawing/2014/main" id="{A0C4126A-D666-C81D-9D1B-3C4CEEEB40AF}"/>
                    </a:ext>
                  </a:extLst>
                </p14:cNvPr>
                <p14:cNvContentPartPr/>
                <p14:nvPr/>
              </p14:nvContentPartPr>
              <p14:xfrm>
                <a:off x="1438004" y="644105"/>
                <a:ext cx="146160" cy="256680"/>
              </p14:xfrm>
            </p:contentPart>
          </mc:Choice>
          <mc:Fallback>
            <p:pic>
              <p:nvPicPr>
                <p:cNvPr id="603" name="Freihand 602">
                  <a:extLst>
                    <a:ext uri="{FF2B5EF4-FFF2-40B4-BE49-F238E27FC236}">
                      <a16:creationId xmlns:a16="http://schemas.microsoft.com/office/drawing/2014/main" id="{A0C4126A-D666-C81D-9D1B-3C4CEEEB40AF}"/>
                    </a:ext>
                  </a:extLst>
                </p:cNvPr>
                <p:cNvPicPr/>
                <p:nvPr/>
              </p:nvPicPr>
              <p:blipFill>
                <a:blip r:embed="rId986"/>
                <a:stretch>
                  <a:fillRect/>
                </a:stretch>
              </p:blipFill>
              <p:spPr>
                <a:xfrm>
                  <a:off x="1429364" y="635105"/>
                  <a:ext cx="16380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604" name="Freihand 603">
                  <a:extLst>
                    <a:ext uri="{FF2B5EF4-FFF2-40B4-BE49-F238E27FC236}">
                      <a16:creationId xmlns:a16="http://schemas.microsoft.com/office/drawing/2014/main" id="{699A1320-59C6-E901-CAAB-7FA9948C558F}"/>
                    </a:ext>
                  </a:extLst>
                </p14:cNvPr>
                <p14:cNvContentPartPr/>
                <p14:nvPr/>
              </p14:nvContentPartPr>
              <p14:xfrm>
                <a:off x="1584884" y="675065"/>
                <a:ext cx="85320" cy="133200"/>
              </p14:xfrm>
            </p:contentPart>
          </mc:Choice>
          <mc:Fallback>
            <p:pic>
              <p:nvPicPr>
                <p:cNvPr id="604" name="Freihand 603">
                  <a:extLst>
                    <a:ext uri="{FF2B5EF4-FFF2-40B4-BE49-F238E27FC236}">
                      <a16:creationId xmlns:a16="http://schemas.microsoft.com/office/drawing/2014/main" id="{699A1320-59C6-E901-CAAB-7FA9948C558F}"/>
                    </a:ext>
                  </a:extLst>
                </p:cNvPr>
                <p:cNvPicPr/>
                <p:nvPr/>
              </p:nvPicPr>
              <p:blipFill>
                <a:blip r:embed="rId988"/>
                <a:stretch>
                  <a:fillRect/>
                </a:stretch>
              </p:blipFill>
              <p:spPr>
                <a:xfrm>
                  <a:off x="1575884" y="666425"/>
                  <a:ext cx="1029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605" name="Freihand 604">
                  <a:extLst>
                    <a:ext uri="{FF2B5EF4-FFF2-40B4-BE49-F238E27FC236}">
                      <a16:creationId xmlns:a16="http://schemas.microsoft.com/office/drawing/2014/main" id="{66FB3B96-AA55-37D1-B37D-5C699AC1285D}"/>
                    </a:ext>
                  </a:extLst>
                </p14:cNvPr>
                <p14:cNvContentPartPr/>
                <p14:nvPr/>
              </p14:nvContentPartPr>
              <p14:xfrm>
                <a:off x="678404" y="1580465"/>
                <a:ext cx="217440" cy="168840"/>
              </p14:xfrm>
            </p:contentPart>
          </mc:Choice>
          <mc:Fallback>
            <p:pic>
              <p:nvPicPr>
                <p:cNvPr id="605" name="Freihand 604">
                  <a:extLst>
                    <a:ext uri="{FF2B5EF4-FFF2-40B4-BE49-F238E27FC236}">
                      <a16:creationId xmlns:a16="http://schemas.microsoft.com/office/drawing/2014/main" id="{66FB3B96-AA55-37D1-B37D-5C699AC1285D}"/>
                    </a:ext>
                  </a:extLst>
                </p:cNvPr>
                <p:cNvPicPr/>
                <p:nvPr/>
              </p:nvPicPr>
              <p:blipFill>
                <a:blip r:embed="rId990"/>
                <a:stretch>
                  <a:fillRect/>
                </a:stretch>
              </p:blipFill>
              <p:spPr>
                <a:xfrm>
                  <a:off x="669404" y="1571825"/>
                  <a:ext cx="235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606" name="Freihand 605">
                  <a:extLst>
                    <a:ext uri="{FF2B5EF4-FFF2-40B4-BE49-F238E27FC236}">
                      <a16:creationId xmlns:a16="http://schemas.microsoft.com/office/drawing/2014/main" id="{4A5767EE-55A8-C39C-A6E8-3D74594909AE}"/>
                    </a:ext>
                  </a:extLst>
                </p14:cNvPr>
                <p14:cNvContentPartPr/>
                <p14:nvPr/>
              </p14:nvContentPartPr>
              <p14:xfrm>
                <a:off x="922484" y="1398665"/>
                <a:ext cx="107640" cy="177840"/>
              </p14:xfrm>
            </p:contentPart>
          </mc:Choice>
          <mc:Fallback>
            <p:pic>
              <p:nvPicPr>
                <p:cNvPr id="606" name="Freihand 605">
                  <a:extLst>
                    <a:ext uri="{FF2B5EF4-FFF2-40B4-BE49-F238E27FC236}">
                      <a16:creationId xmlns:a16="http://schemas.microsoft.com/office/drawing/2014/main" id="{4A5767EE-55A8-C39C-A6E8-3D74594909AE}"/>
                    </a:ext>
                  </a:extLst>
                </p:cNvPr>
                <p:cNvPicPr/>
                <p:nvPr/>
              </p:nvPicPr>
              <p:blipFill>
                <a:blip r:embed="rId992"/>
                <a:stretch>
                  <a:fillRect/>
                </a:stretch>
              </p:blipFill>
              <p:spPr>
                <a:xfrm>
                  <a:off x="913484" y="1389665"/>
                  <a:ext cx="1252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607" name="Freihand 606">
                  <a:extLst>
                    <a:ext uri="{FF2B5EF4-FFF2-40B4-BE49-F238E27FC236}">
                      <a16:creationId xmlns:a16="http://schemas.microsoft.com/office/drawing/2014/main" id="{A1AE4892-0D06-D65A-BCC0-5F3807A8307B}"/>
                    </a:ext>
                  </a:extLst>
                </p14:cNvPr>
                <p14:cNvContentPartPr/>
                <p14:nvPr/>
              </p14:nvContentPartPr>
              <p14:xfrm>
                <a:off x="1207244" y="1082225"/>
                <a:ext cx="228960" cy="255600"/>
              </p14:xfrm>
            </p:contentPart>
          </mc:Choice>
          <mc:Fallback>
            <p:pic>
              <p:nvPicPr>
                <p:cNvPr id="607" name="Freihand 606">
                  <a:extLst>
                    <a:ext uri="{FF2B5EF4-FFF2-40B4-BE49-F238E27FC236}">
                      <a16:creationId xmlns:a16="http://schemas.microsoft.com/office/drawing/2014/main" id="{A1AE4892-0D06-D65A-BCC0-5F3807A8307B}"/>
                    </a:ext>
                  </a:extLst>
                </p:cNvPr>
                <p:cNvPicPr/>
                <p:nvPr/>
              </p:nvPicPr>
              <p:blipFill>
                <a:blip r:embed="rId994"/>
                <a:stretch>
                  <a:fillRect/>
                </a:stretch>
              </p:blipFill>
              <p:spPr>
                <a:xfrm>
                  <a:off x="1198244" y="1073585"/>
                  <a:ext cx="2466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08" name="Freihand 607">
                  <a:extLst>
                    <a:ext uri="{FF2B5EF4-FFF2-40B4-BE49-F238E27FC236}">
                      <a16:creationId xmlns:a16="http://schemas.microsoft.com/office/drawing/2014/main" id="{B2767A9F-8256-FE3D-2F3B-D6E048A2BAD3}"/>
                    </a:ext>
                  </a:extLst>
                </p14:cNvPr>
                <p14:cNvContentPartPr/>
                <p14:nvPr/>
              </p14:nvContentPartPr>
              <p14:xfrm>
                <a:off x="737804" y="1798985"/>
                <a:ext cx="99360" cy="189000"/>
              </p14:xfrm>
            </p:contentPart>
          </mc:Choice>
          <mc:Fallback>
            <p:pic>
              <p:nvPicPr>
                <p:cNvPr id="608" name="Freihand 607">
                  <a:extLst>
                    <a:ext uri="{FF2B5EF4-FFF2-40B4-BE49-F238E27FC236}">
                      <a16:creationId xmlns:a16="http://schemas.microsoft.com/office/drawing/2014/main" id="{B2767A9F-8256-FE3D-2F3B-D6E048A2BAD3}"/>
                    </a:ext>
                  </a:extLst>
                </p:cNvPr>
                <p:cNvPicPr/>
                <p:nvPr/>
              </p:nvPicPr>
              <p:blipFill>
                <a:blip r:embed="rId996"/>
                <a:stretch>
                  <a:fillRect/>
                </a:stretch>
              </p:blipFill>
              <p:spPr>
                <a:xfrm>
                  <a:off x="729164" y="1790345"/>
                  <a:ext cx="1170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09" name="Freihand 608">
                  <a:extLst>
                    <a:ext uri="{FF2B5EF4-FFF2-40B4-BE49-F238E27FC236}">
                      <a16:creationId xmlns:a16="http://schemas.microsoft.com/office/drawing/2014/main" id="{89F97488-1883-A2BD-BD8B-7E617DD381B7}"/>
                    </a:ext>
                  </a:extLst>
                </p14:cNvPr>
                <p14:cNvContentPartPr/>
                <p14:nvPr/>
              </p14:nvContentPartPr>
              <p14:xfrm>
                <a:off x="819884" y="1807625"/>
                <a:ext cx="128520" cy="225000"/>
              </p14:xfrm>
            </p:contentPart>
          </mc:Choice>
          <mc:Fallback>
            <p:pic>
              <p:nvPicPr>
                <p:cNvPr id="609" name="Freihand 608">
                  <a:extLst>
                    <a:ext uri="{FF2B5EF4-FFF2-40B4-BE49-F238E27FC236}">
                      <a16:creationId xmlns:a16="http://schemas.microsoft.com/office/drawing/2014/main" id="{89F97488-1883-A2BD-BD8B-7E617DD381B7}"/>
                    </a:ext>
                  </a:extLst>
                </p:cNvPr>
                <p:cNvPicPr/>
                <p:nvPr/>
              </p:nvPicPr>
              <p:blipFill>
                <a:blip r:embed="rId998"/>
                <a:stretch>
                  <a:fillRect/>
                </a:stretch>
              </p:blipFill>
              <p:spPr>
                <a:xfrm>
                  <a:off x="810884" y="1798625"/>
                  <a:ext cx="1461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10" name="Freihand 609">
                  <a:extLst>
                    <a:ext uri="{FF2B5EF4-FFF2-40B4-BE49-F238E27FC236}">
                      <a16:creationId xmlns:a16="http://schemas.microsoft.com/office/drawing/2014/main" id="{D191FE6E-172F-3CA2-DF57-1FE870C106E7}"/>
                    </a:ext>
                  </a:extLst>
                </p14:cNvPr>
                <p14:cNvContentPartPr/>
                <p14:nvPr/>
              </p14:nvContentPartPr>
              <p14:xfrm>
                <a:off x="923924" y="1687385"/>
                <a:ext cx="80280" cy="134640"/>
              </p14:xfrm>
            </p:contentPart>
          </mc:Choice>
          <mc:Fallback>
            <p:pic>
              <p:nvPicPr>
                <p:cNvPr id="610" name="Freihand 609">
                  <a:extLst>
                    <a:ext uri="{FF2B5EF4-FFF2-40B4-BE49-F238E27FC236}">
                      <a16:creationId xmlns:a16="http://schemas.microsoft.com/office/drawing/2014/main" id="{D191FE6E-172F-3CA2-DF57-1FE870C106E7}"/>
                    </a:ext>
                  </a:extLst>
                </p:cNvPr>
                <p:cNvPicPr/>
                <p:nvPr/>
              </p:nvPicPr>
              <p:blipFill>
                <a:blip r:embed="rId1000"/>
                <a:stretch>
                  <a:fillRect/>
                </a:stretch>
              </p:blipFill>
              <p:spPr>
                <a:xfrm>
                  <a:off x="915284" y="1678745"/>
                  <a:ext cx="97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11" name="Freihand 610">
                  <a:extLst>
                    <a:ext uri="{FF2B5EF4-FFF2-40B4-BE49-F238E27FC236}">
                      <a16:creationId xmlns:a16="http://schemas.microsoft.com/office/drawing/2014/main" id="{579A2E43-3EA8-3389-269B-AC1ED6F7EBE4}"/>
                    </a:ext>
                  </a:extLst>
                </p14:cNvPr>
                <p14:cNvContentPartPr/>
                <p14:nvPr/>
              </p14:nvContentPartPr>
              <p14:xfrm>
                <a:off x="979364" y="1639505"/>
                <a:ext cx="118080" cy="117720"/>
              </p14:xfrm>
            </p:contentPart>
          </mc:Choice>
          <mc:Fallback>
            <p:pic>
              <p:nvPicPr>
                <p:cNvPr id="611" name="Freihand 610">
                  <a:extLst>
                    <a:ext uri="{FF2B5EF4-FFF2-40B4-BE49-F238E27FC236}">
                      <a16:creationId xmlns:a16="http://schemas.microsoft.com/office/drawing/2014/main" id="{579A2E43-3EA8-3389-269B-AC1ED6F7EBE4}"/>
                    </a:ext>
                  </a:extLst>
                </p:cNvPr>
                <p:cNvPicPr/>
                <p:nvPr/>
              </p:nvPicPr>
              <p:blipFill>
                <a:blip r:embed="rId1002"/>
                <a:stretch>
                  <a:fillRect/>
                </a:stretch>
              </p:blipFill>
              <p:spPr>
                <a:xfrm>
                  <a:off x="970724" y="1630865"/>
                  <a:ext cx="135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12" name="Freihand 611">
                  <a:extLst>
                    <a:ext uri="{FF2B5EF4-FFF2-40B4-BE49-F238E27FC236}">
                      <a16:creationId xmlns:a16="http://schemas.microsoft.com/office/drawing/2014/main" id="{13E5AE75-9165-A17A-2F0D-2222C5284C16}"/>
                    </a:ext>
                  </a:extLst>
                </p14:cNvPr>
                <p14:cNvContentPartPr/>
                <p14:nvPr/>
              </p14:nvContentPartPr>
              <p14:xfrm>
                <a:off x="1023644" y="1516385"/>
                <a:ext cx="132840" cy="188640"/>
              </p14:xfrm>
            </p:contentPart>
          </mc:Choice>
          <mc:Fallback>
            <p:pic>
              <p:nvPicPr>
                <p:cNvPr id="612" name="Freihand 611">
                  <a:extLst>
                    <a:ext uri="{FF2B5EF4-FFF2-40B4-BE49-F238E27FC236}">
                      <a16:creationId xmlns:a16="http://schemas.microsoft.com/office/drawing/2014/main" id="{13E5AE75-9165-A17A-2F0D-2222C5284C16}"/>
                    </a:ext>
                  </a:extLst>
                </p:cNvPr>
                <p:cNvPicPr/>
                <p:nvPr/>
              </p:nvPicPr>
              <p:blipFill>
                <a:blip r:embed="rId1004"/>
                <a:stretch>
                  <a:fillRect/>
                </a:stretch>
              </p:blipFill>
              <p:spPr>
                <a:xfrm>
                  <a:off x="1014644" y="1507385"/>
                  <a:ext cx="1504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13" name="Freihand 612">
                  <a:extLst>
                    <a:ext uri="{FF2B5EF4-FFF2-40B4-BE49-F238E27FC236}">
                      <a16:creationId xmlns:a16="http://schemas.microsoft.com/office/drawing/2014/main" id="{90016400-DFF2-D9C0-2A16-4A320322FEE5}"/>
                    </a:ext>
                  </a:extLst>
                </p14:cNvPr>
                <p14:cNvContentPartPr/>
                <p14:nvPr/>
              </p14:nvContentPartPr>
              <p14:xfrm>
                <a:off x="1170164" y="1382465"/>
                <a:ext cx="196200" cy="224280"/>
              </p14:xfrm>
            </p:contentPart>
          </mc:Choice>
          <mc:Fallback>
            <p:pic>
              <p:nvPicPr>
                <p:cNvPr id="613" name="Freihand 612">
                  <a:extLst>
                    <a:ext uri="{FF2B5EF4-FFF2-40B4-BE49-F238E27FC236}">
                      <a16:creationId xmlns:a16="http://schemas.microsoft.com/office/drawing/2014/main" id="{90016400-DFF2-D9C0-2A16-4A320322FEE5}"/>
                    </a:ext>
                  </a:extLst>
                </p:cNvPr>
                <p:cNvPicPr/>
                <p:nvPr/>
              </p:nvPicPr>
              <p:blipFill>
                <a:blip r:embed="rId1006"/>
                <a:stretch>
                  <a:fillRect/>
                </a:stretch>
              </p:blipFill>
              <p:spPr>
                <a:xfrm>
                  <a:off x="1161164" y="1373825"/>
                  <a:ext cx="2138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14" name="Freihand 613">
                  <a:extLst>
                    <a:ext uri="{FF2B5EF4-FFF2-40B4-BE49-F238E27FC236}">
                      <a16:creationId xmlns:a16="http://schemas.microsoft.com/office/drawing/2014/main" id="{C300B715-6C59-320C-9E07-EDC76C351628}"/>
                    </a:ext>
                  </a:extLst>
                </p14:cNvPr>
                <p14:cNvContentPartPr/>
                <p14:nvPr/>
              </p14:nvContentPartPr>
              <p14:xfrm>
                <a:off x="1299044" y="1373465"/>
                <a:ext cx="15480" cy="8640"/>
              </p14:xfrm>
            </p:contentPart>
          </mc:Choice>
          <mc:Fallback>
            <p:pic>
              <p:nvPicPr>
                <p:cNvPr id="614" name="Freihand 613">
                  <a:extLst>
                    <a:ext uri="{FF2B5EF4-FFF2-40B4-BE49-F238E27FC236}">
                      <a16:creationId xmlns:a16="http://schemas.microsoft.com/office/drawing/2014/main" id="{C300B715-6C59-320C-9E07-EDC76C351628}"/>
                    </a:ext>
                  </a:extLst>
                </p:cNvPr>
                <p:cNvPicPr/>
                <p:nvPr/>
              </p:nvPicPr>
              <p:blipFill>
                <a:blip r:embed="rId1008"/>
                <a:stretch>
                  <a:fillRect/>
                </a:stretch>
              </p:blipFill>
              <p:spPr>
                <a:xfrm>
                  <a:off x="1290404" y="1364465"/>
                  <a:ext cx="33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15" name="Freihand 614">
                  <a:extLst>
                    <a:ext uri="{FF2B5EF4-FFF2-40B4-BE49-F238E27FC236}">
                      <a16:creationId xmlns:a16="http://schemas.microsoft.com/office/drawing/2014/main" id="{80D21567-E976-2875-4CA4-702616EBABAB}"/>
                    </a:ext>
                  </a:extLst>
                </p14:cNvPr>
                <p14:cNvContentPartPr/>
                <p14:nvPr/>
              </p14:nvContentPartPr>
              <p14:xfrm>
                <a:off x="1352324" y="1372745"/>
                <a:ext cx="106920" cy="109080"/>
              </p14:xfrm>
            </p:contentPart>
          </mc:Choice>
          <mc:Fallback>
            <p:pic>
              <p:nvPicPr>
                <p:cNvPr id="615" name="Freihand 614">
                  <a:extLst>
                    <a:ext uri="{FF2B5EF4-FFF2-40B4-BE49-F238E27FC236}">
                      <a16:creationId xmlns:a16="http://schemas.microsoft.com/office/drawing/2014/main" id="{80D21567-E976-2875-4CA4-702616EBABAB}"/>
                    </a:ext>
                  </a:extLst>
                </p:cNvPr>
                <p:cNvPicPr/>
                <p:nvPr/>
              </p:nvPicPr>
              <p:blipFill>
                <a:blip r:embed="rId1010"/>
                <a:stretch>
                  <a:fillRect/>
                </a:stretch>
              </p:blipFill>
              <p:spPr>
                <a:xfrm>
                  <a:off x="1343324" y="1364105"/>
                  <a:ext cx="124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16" name="Freihand 615">
                  <a:extLst>
                    <a:ext uri="{FF2B5EF4-FFF2-40B4-BE49-F238E27FC236}">
                      <a16:creationId xmlns:a16="http://schemas.microsoft.com/office/drawing/2014/main" id="{003EDC0E-BD3A-79C2-3986-83F11E21CCFE}"/>
                    </a:ext>
                  </a:extLst>
                </p14:cNvPr>
                <p14:cNvContentPartPr/>
                <p14:nvPr/>
              </p14:nvContentPartPr>
              <p14:xfrm>
                <a:off x="1453484" y="1315145"/>
                <a:ext cx="62280" cy="122760"/>
              </p14:xfrm>
            </p:contentPart>
          </mc:Choice>
          <mc:Fallback>
            <p:pic>
              <p:nvPicPr>
                <p:cNvPr id="616" name="Freihand 615">
                  <a:extLst>
                    <a:ext uri="{FF2B5EF4-FFF2-40B4-BE49-F238E27FC236}">
                      <a16:creationId xmlns:a16="http://schemas.microsoft.com/office/drawing/2014/main" id="{003EDC0E-BD3A-79C2-3986-83F11E21CCFE}"/>
                    </a:ext>
                  </a:extLst>
                </p:cNvPr>
                <p:cNvPicPr/>
                <p:nvPr/>
              </p:nvPicPr>
              <p:blipFill>
                <a:blip r:embed="rId1012"/>
                <a:stretch>
                  <a:fillRect/>
                </a:stretch>
              </p:blipFill>
              <p:spPr>
                <a:xfrm>
                  <a:off x="1444484" y="1306145"/>
                  <a:ext cx="799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17" name="Freihand 616">
                  <a:extLst>
                    <a:ext uri="{FF2B5EF4-FFF2-40B4-BE49-F238E27FC236}">
                      <a16:creationId xmlns:a16="http://schemas.microsoft.com/office/drawing/2014/main" id="{1756C3E3-6B92-E849-E638-42F81D016B38}"/>
                    </a:ext>
                  </a:extLst>
                </p14:cNvPr>
                <p14:cNvContentPartPr/>
                <p14:nvPr/>
              </p14:nvContentPartPr>
              <p14:xfrm>
                <a:off x="1509284" y="1170425"/>
                <a:ext cx="299880" cy="231840"/>
              </p14:xfrm>
            </p:contentPart>
          </mc:Choice>
          <mc:Fallback>
            <p:pic>
              <p:nvPicPr>
                <p:cNvPr id="617" name="Freihand 616">
                  <a:extLst>
                    <a:ext uri="{FF2B5EF4-FFF2-40B4-BE49-F238E27FC236}">
                      <a16:creationId xmlns:a16="http://schemas.microsoft.com/office/drawing/2014/main" id="{1756C3E3-6B92-E849-E638-42F81D016B38}"/>
                    </a:ext>
                  </a:extLst>
                </p:cNvPr>
                <p:cNvPicPr/>
                <p:nvPr/>
              </p:nvPicPr>
              <p:blipFill>
                <a:blip r:embed="rId1014"/>
                <a:stretch>
                  <a:fillRect/>
                </a:stretch>
              </p:blipFill>
              <p:spPr>
                <a:xfrm>
                  <a:off x="1500644" y="1161785"/>
                  <a:ext cx="3175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18" name="Freihand 617">
                  <a:extLst>
                    <a:ext uri="{FF2B5EF4-FFF2-40B4-BE49-F238E27FC236}">
                      <a16:creationId xmlns:a16="http://schemas.microsoft.com/office/drawing/2014/main" id="{CA62A052-1D5E-BEE6-3F6C-2F8465FBDEE2}"/>
                    </a:ext>
                  </a:extLst>
                </p14:cNvPr>
                <p14:cNvContentPartPr/>
                <p14:nvPr/>
              </p14:nvContentPartPr>
              <p14:xfrm>
                <a:off x="1573724" y="1115345"/>
                <a:ext cx="14760" cy="16200"/>
              </p14:xfrm>
            </p:contentPart>
          </mc:Choice>
          <mc:Fallback>
            <p:pic>
              <p:nvPicPr>
                <p:cNvPr id="618" name="Freihand 617">
                  <a:extLst>
                    <a:ext uri="{FF2B5EF4-FFF2-40B4-BE49-F238E27FC236}">
                      <a16:creationId xmlns:a16="http://schemas.microsoft.com/office/drawing/2014/main" id="{CA62A052-1D5E-BEE6-3F6C-2F8465FBDEE2}"/>
                    </a:ext>
                  </a:extLst>
                </p:cNvPr>
                <p:cNvPicPr/>
                <p:nvPr/>
              </p:nvPicPr>
              <p:blipFill>
                <a:blip r:embed="rId1016"/>
                <a:stretch>
                  <a:fillRect/>
                </a:stretch>
              </p:blipFill>
              <p:spPr>
                <a:xfrm>
                  <a:off x="1564724" y="1106345"/>
                  <a:ext cx="324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19" name="Freihand 618">
                  <a:extLst>
                    <a:ext uri="{FF2B5EF4-FFF2-40B4-BE49-F238E27FC236}">
                      <a16:creationId xmlns:a16="http://schemas.microsoft.com/office/drawing/2014/main" id="{3AE716A8-ACAE-36BC-085E-F8A22483F3E5}"/>
                    </a:ext>
                  </a:extLst>
                </p14:cNvPr>
                <p14:cNvContentPartPr/>
                <p14:nvPr/>
              </p14:nvContentPartPr>
              <p14:xfrm>
                <a:off x="1040564" y="1813025"/>
                <a:ext cx="321120" cy="358920"/>
              </p14:xfrm>
            </p:contentPart>
          </mc:Choice>
          <mc:Fallback>
            <p:pic>
              <p:nvPicPr>
                <p:cNvPr id="619" name="Freihand 618">
                  <a:extLst>
                    <a:ext uri="{FF2B5EF4-FFF2-40B4-BE49-F238E27FC236}">
                      <a16:creationId xmlns:a16="http://schemas.microsoft.com/office/drawing/2014/main" id="{3AE716A8-ACAE-36BC-085E-F8A22483F3E5}"/>
                    </a:ext>
                  </a:extLst>
                </p:cNvPr>
                <p:cNvPicPr/>
                <p:nvPr/>
              </p:nvPicPr>
              <p:blipFill>
                <a:blip r:embed="rId1018"/>
                <a:stretch>
                  <a:fillRect/>
                </a:stretch>
              </p:blipFill>
              <p:spPr>
                <a:xfrm>
                  <a:off x="1031924" y="1804025"/>
                  <a:ext cx="338760" cy="3765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20" name="Freihand 619">
                  <a:extLst>
                    <a:ext uri="{FF2B5EF4-FFF2-40B4-BE49-F238E27FC236}">
                      <a16:creationId xmlns:a16="http://schemas.microsoft.com/office/drawing/2014/main" id="{9D606DBA-1F3A-5C96-0E4B-682725C2317B}"/>
                    </a:ext>
                  </a:extLst>
                </p14:cNvPr>
                <p14:cNvContentPartPr/>
                <p14:nvPr/>
              </p14:nvContentPartPr>
              <p14:xfrm>
                <a:off x="1371404" y="1694585"/>
                <a:ext cx="105840" cy="122040"/>
              </p14:xfrm>
            </p:contentPart>
          </mc:Choice>
          <mc:Fallback>
            <p:pic>
              <p:nvPicPr>
                <p:cNvPr id="620" name="Freihand 619">
                  <a:extLst>
                    <a:ext uri="{FF2B5EF4-FFF2-40B4-BE49-F238E27FC236}">
                      <a16:creationId xmlns:a16="http://schemas.microsoft.com/office/drawing/2014/main" id="{9D606DBA-1F3A-5C96-0E4B-682725C2317B}"/>
                    </a:ext>
                  </a:extLst>
                </p:cNvPr>
                <p:cNvPicPr/>
                <p:nvPr/>
              </p:nvPicPr>
              <p:blipFill>
                <a:blip r:embed="rId1020"/>
                <a:stretch>
                  <a:fillRect/>
                </a:stretch>
              </p:blipFill>
              <p:spPr>
                <a:xfrm>
                  <a:off x="1362764" y="1685585"/>
                  <a:ext cx="123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21" name="Freihand 620">
                  <a:extLst>
                    <a:ext uri="{FF2B5EF4-FFF2-40B4-BE49-F238E27FC236}">
                      <a16:creationId xmlns:a16="http://schemas.microsoft.com/office/drawing/2014/main" id="{432C5F8A-BD9F-FE36-9F2A-F43E35E3CDA3}"/>
                    </a:ext>
                  </a:extLst>
                </p14:cNvPr>
                <p14:cNvContentPartPr/>
                <p14:nvPr/>
              </p14:nvContentPartPr>
              <p14:xfrm>
                <a:off x="1462124" y="1546985"/>
                <a:ext cx="132120" cy="317520"/>
              </p14:xfrm>
            </p:contentPart>
          </mc:Choice>
          <mc:Fallback>
            <p:pic>
              <p:nvPicPr>
                <p:cNvPr id="621" name="Freihand 620">
                  <a:extLst>
                    <a:ext uri="{FF2B5EF4-FFF2-40B4-BE49-F238E27FC236}">
                      <a16:creationId xmlns:a16="http://schemas.microsoft.com/office/drawing/2014/main" id="{432C5F8A-BD9F-FE36-9F2A-F43E35E3CDA3}"/>
                    </a:ext>
                  </a:extLst>
                </p:cNvPr>
                <p:cNvPicPr/>
                <p:nvPr/>
              </p:nvPicPr>
              <p:blipFill>
                <a:blip r:embed="rId1022"/>
                <a:stretch>
                  <a:fillRect/>
                </a:stretch>
              </p:blipFill>
              <p:spPr>
                <a:xfrm>
                  <a:off x="1453124" y="1538345"/>
                  <a:ext cx="14976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22" name="Freihand 621">
                  <a:extLst>
                    <a:ext uri="{FF2B5EF4-FFF2-40B4-BE49-F238E27FC236}">
                      <a16:creationId xmlns:a16="http://schemas.microsoft.com/office/drawing/2014/main" id="{FBAB8B96-61F6-19AD-B2D9-1A828FB8E969}"/>
                    </a:ext>
                  </a:extLst>
                </p14:cNvPr>
                <p14:cNvContentPartPr/>
                <p14:nvPr/>
              </p14:nvContentPartPr>
              <p14:xfrm>
                <a:off x="1286084" y="1591985"/>
                <a:ext cx="119160" cy="81720"/>
              </p14:xfrm>
            </p:contentPart>
          </mc:Choice>
          <mc:Fallback>
            <p:pic>
              <p:nvPicPr>
                <p:cNvPr id="622" name="Freihand 621">
                  <a:extLst>
                    <a:ext uri="{FF2B5EF4-FFF2-40B4-BE49-F238E27FC236}">
                      <a16:creationId xmlns:a16="http://schemas.microsoft.com/office/drawing/2014/main" id="{FBAB8B96-61F6-19AD-B2D9-1A828FB8E969}"/>
                    </a:ext>
                  </a:extLst>
                </p:cNvPr>
                <p:cNvPicPr/>
                <p:nvPr/>
              </p:nvPicPr>
              <p:blipFill>
                <a:blip r:embed="rId1024"/>
                <a:stretch>
                  <a:fillRect/>
                </a:stretch>
              </p:blipFill>
              <p:spPr>
                <a:xfrm>
                  <a:off x="1277444" y="1582985"/>
                  <a:ext cx="1368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24" name="Freihand 623">
                  <a:extLst>
                    <a:ext uri="{FF2B5EF4-FFF2-40B4-BE49-F238E27FC236}">
                      <a16:creationId xmlns:a16="http://schemas.microsoft.com/office/drawing/2014/main" id="{7BB66BE3-F2BF-7746-5993-B9E2824754D5}"/>
                    </a:ext>
                  </a:extLst>
                </p14:cNvPr>
                <p14:cNvContentPartPr/>
                <p14:nvPr/>
              </p14:nvContentPartPr>
              <p14:xfrm>
                <a:off x="1501724" y="1881425"/>
                <a:ext cx="214560" cy="221400"/>
              </p14:xfrm>
            </p:contentPart>
          </mc:Choice>
          <mc:Fallback>
            <p:pic>
              <p:nvPicPr>
                <p:cNvPr id="624" name="Freihand 623">
                  <a:extLst>
                    <a:ext uri="{FF2B5EF4-FFF2-40B4-BE49-F238E27FC236}">
                      <a16:creationId xmlns:a16="http://schemas.microsoft.com/office/drawing/2014/main" id="{7BB66BE3-F2BF-7746-5993-B9E2824754D5}"/>
                    </a:ext>
                  </a:extLst>
                </p:cNvPr>
                <p:cNvPicPr/>
                <p:nvPr/>
              </p:nvPicPr>
              <p:blipFill>
                <a:blip r:embed="rId1026"/>
                <a:stretch>
                  <a:fillRect/>
                </a:stretch>
              </p:blipFill>
              <p:spPr>
                <a:xfrm>
                  <a:off x="1492724" y="1872785"/>
                  <a:ext cx="2322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25" name="Freihand 624">
                  <a:extLst>
                    <a:ext uri="{FF2B5EF4-FFF2-40B4-BE49-F238E27FC236}">
                      <a16:creationId xmlns:a16="http://schemas.microsoft.com/office/drawing/2014/main" id="{B252576D-57FB-E2FF-0462-D04D9FC05787}"/>
                    </a:ext>
                  </a:extLst>
                </p14:cNvPr>
                <p14:cNvContentPartPr/>
                <p14:nvPr/>
              </p14:nvContentPartPr>
              <p14:xfrm>
                <a:off x="1493084" y="2148545"/>
                <a:ext cx="149760" cy="663120"/>
              </p14:xfrm>
            </p:contentPart>
          </mc:Choice>
          <mc:Fallback>
            <p:pic>
              <p:nvPicPr>
                <p:cNvPr id="625" name="Freihand 624">
                  <a:extLst>
                    <a:ext uri="{FF2B5EF4-FFF2-40B4-BE49-F238E27FC236}">
                      <a16:creationId xmlns:a16="http://schemas.microsoft.com/office/drawing/2014/main" id="{B252576D-57FB-E2FF-0462-D04D9FC05787}"/>
                    </a:ext>
                  </a:extLst>
                </p:cNvPr>
                <p:cNvPicPr/>
                <p:nvPr/>
              </p:nvPicPr>
              <p:blipFill>
                <a:blip r:embed="rId1028"/>
                <a:stretch>
                  <a:fillRect/>
                </a:stretch>
              </p:blipFill>
              <p:spPr>
                <a:xfrm>
                  <a:off x="1484444" y="2139545"/>
                  <a:ext cx="167400" cy="68076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27" name="Freihand 626">
                  <a:extLst>
                    <a:ext uri="{FF2B5EF4-FFF2-40B4-BE49-F238E27FC236}">
                      <a16:creationId xmlns:a16="http://schemas.microsoft.com/office/drawing/2014/main" id="{2F05E0F7-FA01-672B-FF80-A6EB23219578}"/>
                    </a:ext>
                  </a:extLst>
                </p14:cNvPr>
                <p14:cNvContentPartPr/>
                <p14:nvPr/>
              </p14:nvContentPartPr>
              <p14:xfrm>
                <a:off x="1701884" y="2112905"/>
                <a:ext cx="1137240" cy="896040"/>
              </p14:xfrm>
            </p:contentPart>
          </mc:Choice>
          <mc:Fallback>
            <p:pic>
              <p:nvPicPr>
                <p:cNvPr id="627" name="Freihand 626">
                  <a:extLst>
                    <a:ext uri="{FF2B5EF4-FFF2-40B4-BE49-F238E27FC236}">
                      <a16:creationId xmlns:a16="http://schemas.microsoft.com/office/drawing/2014/main" id="{2F05E0F7-FA01-672B-FF80-A6EB23219578}"/>
                    </a:ext>
                  </a:extLst>
                </p:cNvPr>
                <p:cNvPicPr/>
                <p:nvPr/>
              </p:nvPicPr>
              <p:blipFill>
                <a:blip r:embed="rId1030"/>
                <a:stretch>
                  <a:fillRect/>
                </a:stretch>
              </p:blipFill>
              <p:spPr>
                <a:xfrm>
                  <a:off x="1692884" y="2103905"/>
                  <a:ext cx="1154880" cy="91368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28" name="Freihand 627">
                  <a:extLst>
                    <a:ext uri="{FF2B5EF4-FFF2-40B4-BE49-F238E27FC236}">
                      <a16:creationId xmlns:a16="http://schemas.microsoft.com/office/drawing/2014/main" id="{A86BFEB2-A700-DC02-ADB6-77E9980271E9}"/>
                    </a:ext>
                  </a:extLst>
                </p14:cNvPr>
                <p14:cNvContentPartPr/>
                <p14:nvPr/>
              </p14:nvContentPartPr>
              <p14:xfrm>
                <a:off x="2985284" y="3014705"/>
                <a:ext cx="103320" cy="214920"/>
              </p14:xfrm>
            </p:contentPart>
          </mc:Choice>
          <mc:Fallback>
            <p:pic>
              <p:nvPicPr>
                <p:cNvPr id="628" name="Freihand 627">
                  <a:extLst>
                    <a:ext uri="{FF2B5EF4-FFF2-40B4-BE49-F238E27FC236}">
                      <a16:creationId xmlns:a16="http://schemas.microsoft.com/office/drawing/2014/main" id="{A86BFEB2-A700-DC02-ADB6-77E9980271E9}"/>
                    </a:ext>
                  </a:extLst>
                </p:cNvPr>
                <p:cNvPicPr/>
                <p:nvPr/>
              </p:nvPicPr>
              <p:blipFill>
                <a:blip r:embed="rId1032"/>
                <a:stretch>
                  <a:fillRect/>
                </a:stretch>
              </p:blipFill>
              <p:spPr>
                <a:xfrm>
                  <a:off x="2976644" y="3005705"/>
                  <a:ext cx="1209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29" name="Freihand 628">
                  <a:extLst>
                    <a:ext uri="{FF2B5EF4-FFF2-40B4-BE49-F238E27FC236}">
                      <a16:creationId xmlns:a16="http://schemas.microsoft.com/office/drawing/2014/main" id="{116798F2-9E57-A655-7B19-CF7DBFBDF783}"/>
                    </a:ext>
                  </a:extLst>
                </p14:cNvPr>
                <p14:cNvContentPartPr/>
                <p14:nvPr/>
              </p14:nvContentPartPr>
              <p14:xfrm>
                <a:off x="3058004" y="3114065"/>
                <a:ext cx="62280" cy="99360"/>
              </p14:xfrm>
            </p:contentPart>
          </mc:Choice>
          <mc:Fallback>
            <p:pic>
              <p:nvPicPr>
                <p:cNvPr id="629" name="Freihand 628">
                  <a:extLst>
                    <a:ext uri="{FF2B5EF4-FFF2-40B4-BE49-F238E27FC236}">
                      <a16:creationId xmlns:a16="http://schemas.microsoft.com/office/drawing/2014/main" id="{116798F2-9E57-A655-7B19-CF7DBFBDF783}"/>
                    </a:ext>
                  </a:extLst>
                </p:cNvPr>
                <p:cNvPicPr/>
                <p:nvPr/>
              </p:nvPicPr>
              <p:blipFill>
                <a:blip r:embed="rId1034"/>
                <a:stretch>
                  <a:fillRect/>
                </a:stretch>
              </p:blipFill>
              <p:spPr>
                <a:xfrm>
                  <a:off x="3049364" y="3105425"/>
                  <a:ext cx="79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30" name="Freihand 629">
                  <a:extLst>
                    <a:ext uri="{FF2B5EF4-FFF2-40B4-BE49-F238E27FC236}">
                      <a16:creationId xmlns:a16="http://schemas.microsoft.com/office/drawing/2014/main" id="{BA57EE6D-CC65-04AD-ACF3-2540DA244DE5}"/>
                    </a:ext>
                  </a:extLst>
                </p14:cNvPr>
                <p14:cNvContentPartPr/>
                <p14:nvPr/>
              </p14:nvContentPartPr>
              <p14:xfrm>
                <a:off x="3187604" y="3103985"/>
                <a:ext cx="311400" cy="129960"/>
              </p14:xfrm>
            </p:contentPart>
          </mc:Choice>
          <mc:Fallback>
            <p:pic>
              <p:nvPicPr>
                <p:cNvPr id="630" name="Freihand 629">
                  <a:extLst>
                    <a:ext uri="{FF2B5EF4-FFF2-40B4-BE49-F238E27FC236}">
                      <a16:creationId xmlns:a16="http://schemas.microsoft.com/office/drawing/2014/main" id="{BA57EE6D-CC65-04AD-ACF3-2540DA244DE5}"/>
                    </a:ext>
                  </a:extLst>
                </p:cNvPr>
                <p:cNvPicPr/>
                <p:nvPr/>
              </p:nvPicPr>
              <p:blipFill>
                <a:blip r:embed="rId1036"/>
                <a:stretch>
                  <a:fillRect/>
                </a:stretch>
              </p:blipFill>
              <p:spPr>
                <a:xfrm>
                  <a:off x="3178604" y="3095345"/>
                  <a:ext cx="3290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31" name="Freihand 630">
                  <a:extLst>
                    <a:ext uri="{FF2B5EF4-FFF2-40B4-BE49-F238E27FC236}">
                      <a16:creationId xmlns:a16="http://schemas.microsoft.com/office/drawing/2014/main" id="{28F3FA8C-BE58-BC3C-35B4-E2076F7703E4}"/>
                    </a:ext>
                  </a:extLst>
                </p14:cNvPr>
                <p14:cNvContentPartPr/>
                <p14:nvPr/>
              </p14:nvContentPartPr>
              <p14:xfrm>
                <a:off x="3538604" y="3055025"/>
                <a:ext cx="104040" cy="251640"/>
              </p14:xfrm>
            </p:contentPart>
          </mc:Choice>
          <mc:Fallback>
            <p:pic>
              <p:nvPicPr>
                <p:cNvPr id="631" name="Freihand 630">
                  <a:extLst>
                    <a:ext uri="{FF2B5EF4-FFF2-40B4-BE49-F238E27FC236}">
                      <a16:creationId xmlns:a16="http://schemas.microsoft.com/office/drawing/2014/main" id="{28F3FA8C-BE58-BC3C-35B4-E2076F7703E4}"/>
                    </a:ext>
                  </a:extLst>
                </p:cNvPr>
                <p:cNvPicPr/>
                <p:nvPr/>
              </p:nvPicPr>
              <p:blipFill>
                <a:blip r:embed="rId1038"/>
                <a:stretch>
                  <a:fillRect/>
                </a:stretch>
              </p:blipFill>
              <p:spPr>
                <a:xfrm>
                  <a:off x="3529604" y="3046025"/>
                  <a:ext cx="1216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039">
              <p14:nvContentPartPr>
                <p14:cNvPr id="632" name="Freihand 631">
                  <a:extLst>
                    <a:ext uri="{FF2B5EF4-FFF2-40B4-BE49-F238E27FC236}">
                      <a16:creationId xmlns:a16="http://schemas.microsoft.com/office/drawing/2014/main" id="{F43E549C-CB5C-B1C1-BD59-C84922554B10}"/>
                    </a:ext>
                  </a:extLst>
                </p14:cNvPr>
                <p14:cNvContentPartPr/>
                <p14:nvPr/>
              </p14:nvContentPartPr>
              <p14:xfrm>
                <a:off x="3666404" y="3029105"/>
                <a:ext cx="137160" cy="94680"/>
              </p14:xfrm>
            </p:contentPart>
          </mc:Choice>
          <mc:Fallback>
            <p:pic>
              <p:nvPicPr>
                <p:cNvPr id="632" name="Freihand 631">
                  <a:extLst>
                    <a:ext uri="{FF2B5EF4-FFF2-40B4-BE49-F238E27FC236}">
                      <a16:creationId xmlns:a16="http://schemas.microsoft.com/office/drawing/2014/main" id="{F43E549C-CB5C-B1C1-BD59-C84922554B10}"/>
                    </a:ext>
                  </a:extLst>
                </p:cNvPr>
                <p:cNvPicPr/>
                <p:nvPr/>
              </p:nvPicPr>
              <p:blipFill>
                <a:blip r:embed="rId1040"/>
                <a:stretch>
                  <a:fillRect/>
                </a:stretch>
              </p:blipFill>
              <p:spPr>
                <a:xfrm>
                  <a:off x="3657404" y="3020105"/>
                  <a:ext cx="154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633" name="Freihand 632">
                  <a:extLst>
                    <a:ext uri="{FF2B5EF4-FFF2-40B4-BE49-F238E27FC236}">
                      <a16:creationId xmlns:a16="http://schemas.microsoft.com/office/drawing/2014/main" id="{7EE70BF4-B4F1-2D18-65B4-0ADAD24AC104}"/>
                    </a:ext>
                  </a:extLst>
                </p14:cNvPr>
                <p14:cNvContentPartPr/>
                <p14:nvPr/>
              </p14:nvContentPartPr>
              <p14:xfrm>
                <a:off x="3857204" y="2861345"/>
                <a:ext cx="474840" cy="204480"/>
              </p14:xfrm>
            </p:contentPart>
          </mc:Choice>
          <mc:Fallback>
            <p:pic>
              <p:nvPicPr>
                <p:cNvPr id="633" name="Freihand 632">
                  <a:extLst>
                    <a:ext uri="{FF2B5EF4-FFF2-40B4-BE49-F238E27FC236}">
                      <a16:creationId xmlns:a16="http://schemas.microsoft.com/office/drawing/2014/main" id="{7EE70BF4-B4F1-2D18-65B4-0ADAD24AC104}"/>
                    </a:ext>
                  </a:extLst>
                </p:cNvPr>
                <p:cNvPicPr/>
                <p:nvPr/>
              </p:nvPicPr>
              <p:blipFill>
                <a:blip r:embed="rId1042"/>
                <a:stretch>
                  <a:fillRect/>
                </a:stretch>
              </p:blipFill>
              <p:spPr>
                <a:xfrm>
                  <a:off x="3848204" y="2852345"/>
                  <a:ext cx="4924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634" name="Freihand 633">
                  <a:extLst>
                    <a:ext uri="{FF2B5EF4-FFF2-40B4-BE49-F238E27FC236}">
                      <a16:creationId xmlns:a16="http://schemas.microsoft.com/office/drawing/2014/main" id="{9D0D96DA-77D9-F4FA-571A-5D0F769279BD}"/>
                    </a:ext>
                  </a:extLst>
                </p14:cNvPr>
                <p14:cNvContentPartPr/>
                <p14:nvPr/>
              </p14:nvContentPartPr>
              <p14:xfrm>
                <a:off x="4226204" y="2754065"/>
                <a:ext cx="8640" cy="18000"/>
              </p14:xfrm>
            </p:contentPart>
          </mc:Choice>
          <mc:Fallback>
            <p:pic>
              <p:nvPicPr>
                <p:cNvPr id="634" name="Freihand 633">
                  <a:extLst>
                    <a:ext uri="{FF2B5EF4-FFF2-40B4-BE49-F238E27FC236}">
                      <a16:creationId xmlns:a16="http://schemas.microsoft.com/office/drawing/2014/main" id="{9D0D96DA-77D9-F4FA-571A-5D0F769279BD}"/>
                    </a:ext>
                  </a:extLst>
                </p:cNvPr>
                <p:cNvPicPr/>
                <p:nvPr/>
              </p:nvPicPr>
              <p:blipFill>
                <a:blip r:embed="rId1044"/>
                <a:stretch>
                  <a:fillRect/>
                </a:stretch>
              </p:blipFill>
              <p:spPr>
                <a:xfrm>
                  <a:off x="4217564" y="2745065"/>
                  <a:ext cx="26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635" name="Freihand 634">
                  <a:extLst>
                    <a:ext uri="{FF2B5EF4-FFF2-40B4-BE49-F238E27FC236}">
                      <a16:creationId xmlns:a16="http://schemas.microsoft.com/office/drawing/2014/main" id="{E6507915-7E6D-90A5-66E2-AC95E79B6ADB}"/>
                    </a:ext>
                  </a:extLst>
                </p14:cNvPr>
                <p14:cNvContentPartPr/>
                <p14:nvPr/>
              </p14:nvContentPartPr>
              <p14:xfrm>
                <a:off x="4356524" y="2609705"/>
                <a:ext cx="144000" cy="232920"/>
              </p14:xfrm>
            </p:contentPart>
          </mc:Choice>
          <mc:Fallback>
            <p:pic>
              <p:nvPicPr>
                <p:cNvPr id="635" name="Freihand 634">
                  <a:extLst>
                    <a:ext uri="{FF2B5EF4-FFF2-40B4-BE49-F238E27FC236}">
                      <a16:creationId xmlns:a16="http://schemas.microsoft.com/office/drawing/2014/main" id="{E6507915-7E6D-90A5-66E2-AC95E79B6ADB}"/>
                    </a:ext>
                  </a:extLst>
                </p:cNvPr>
                <p:cNvPicPr/>
                <p:nvPr/>
              </p:nvPicPr>
              <p:blipFill>
                <a:blip r:embed="rId1046"/>
                <a:stretch>
                  <a:fillRect/>
                </a:stretch>
              </p:blipFill>
              <p:spPr>
                <a:xfrm>
                  <a:off x="4347884" y="2601065"/>
                  <a:ext cx="1616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636" name="Freihand 635">
                  <a:extLst>
                    <a:ext uri="{FF2B5EF4-FFF2-40B4-BE49-F238E27FC236}">
                      <a16:creationId xmlns:a16="http://schemas.microsoft.com/office/drawing/2014/main" id="{A70E5A78-97C5-1F1E-B156-186FADCFA773}"/>
                    </a:ext>
                  </a:extLst>
                </p14:cNvPr>
                <p14:cNvContentPartPr/>
                <p14:nvPr/>
              </p14:nvContentPartPr>
              <p14:xfrm>
                <a:off x="4478204" y="2756225"/>
                <a:ext cx="113400" cy="34920"/>
              </p14:xfrm>
            </p:contentPart>
          </mc:Choice>
          <mc:Fallback>
            <p:pic>
              <p:nvPicPr>
                <p:cNvPr id="636" name="Freihand 635">
                  <a:extLst>
                    <a:ext uri="{FF2B5EF4-FFF2-40B4-BE49-F238E27FC236}">
                      <a16:creationId xmlns:a16="http://schemas.microsoft.com/office/drawing/2014/main" id="{A70E5A78-97C5-1F1E-B156-186FADCFA773}"/>
                    </a:ext>
                  </a:extLst>
                </p:cNvPr>
                <p:cNvPicPr/>
                <p:nvPr/>
              </p:nvPicPr>
              <p:blipFill>
                <a:blip r:embed="rId1048"/>
                <a:stretch>
                  <a:fillRect/>
                </a:stretch>
              </p:blipFill>
              <p:spPr>
                <a:xfrm>
                  <a:off x="4469204" y="2747225"/>
                  <a:ext cx="1310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637" name="Freihand 636">
                  <a:extLst>
                    <a:ext uri="{FF2B5EF4-FFF2-40B4-BE49-F238E27FC236}">
                      <a16:creationId xmlns:a16="http://schemas.microsoft.com/office/drawing/2014/main" id="{8FFE944B-ACF8-9C19-0D63-ADE38AD4B987}"/>
                    </a:ext>
                  </a:extLst>
                </p14:cNvPr>
                <p14:cNvContentPartPr/>
                <p14:nvPr/>
              </p14:nvContentPartPr>
              <p14:xfrm>
                <a:off x="4584404" y="2551385"/>
                <a:ext cx="248040" cy="185760"/>
              </p14:xfrm>
            </p:contentPart>
          </mc:Choice>
          <mc:Fallback>
            <p:pic>
              <p:nvPicPr>
                <p:cNvPr id="637" name="Freihand 636">
                  <a:extLst>
                    <a:ext uri="{FF2B5EF4-FFF2-40B4-BE49-F238E27FC236}">
                      <a16:creationId xmlns:a16="http://schemas.microsoft.com/office/drawing/2014/main" id="{8FFE944B-ACF8-9C19-0D63-ADE38AD4B987}"/>
                    </a:ext>
                  </a:extLst>
                </p:cNvPr>
                <p:cNvPicPr/>
                <p:nvPr/>
              </p:nvPicPr>
              <p:blipFill>
                <a:blip r:embed="rId1050"/>
                <a:stretch>
                  <a:fillRect/>
                </a:stretch>
              </p:blipFill>
              <p:spPr>
                <a:xfrm>
                  <a:off x="4575404" y="2542385"/>
                  <a:ext cx="26568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38" name="Freihand 637">
                  <a:extLst>
                    <a:ext uri="{FF2B5EF4-FFF2-40B4-BE49-F238E27FC236}">
                      <a16:creationId xmlns:a16="http://schemas.microsoft.com/office/drawing/2014/main" id="{7F0B52FD-C525-2D31-38D9-213EC2E12A45}"/>
                    </a:ext>
                  </a:extLst>
                </p14:cNvPr>
                <p14:cNvContentPartPr/>
                <p14:nvPr/>
              </p14:nvContentPartPr>
              <p14:xfrm>
                <a:off x="4786724" y="2417465"/>
                <a:ext cx="332280" cy="207360"/>
              </p14:xfrm>
            </p:contentPart>
          </mc:Choice>
          <mc:Fallback>
            <p:pic>
              <p:nvPicPr>
                <p:cNvPr id="638" name="Freihand 637">
                  <a:extLst>
                    <a:ext uri="{FF2B5EF4-FFF2-40B4-BE49-F238E27FC236}">
                      <a16:creationId xmlns:a16="http://schemas.microsoft.com/office/drawing/2014/main" id="{7F0B52FD-C525-2D31-38D9-213EC2E12A45}"/>
                    </a:ext>
                  </a:extLst>
                </p:cNvPr>
                <p:cNvPicPr/>
                <p:nvPr/>
              </p:nvPicPr>
              <p:blipFill>
                <a:blip r:embed="rId1052"/>
                <a:stretch>
                  <a:fillRect/>
                </a:stretch>
              </p:blipFill>
              <p:spPr>
                <a:xfrm>
                  <a:off x="4777724" y="2408825"/>
                  <a:ext cx="3499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42" name="Freihand 641">
                  <a:extLst>
                    <a:ext uri="{FF2B5EF4-FFF2-40B4-BE49-F238E27FC236}">
                      <a16:creationId xmlns:a16="http://schemas.microsoft.com/office/drawing/2014/main" id="{E6515C10-43B5-1666-6BD9-71D33289C3DF}"/>
                    </a:ext>
                  </a:extLst>
                </p14:cNvPr>
                <p14:cNvContentPartPr/>
                <p14:nvPr/>
              </p14:nvContentPartPr>
              <p14:xfrm>
                <a:off x="6673124" y="6435425"/>
                <a:ext cx="409320" cy="69840"/>
              </p14:xfrm>
            </p:contentPart>
          </mc:Choice>
          <mc:Fallback>
            <p:pic>
              <p:nvPicPr>
                <p:cNvPr id="642" name="Freihand 641">
                  <a:extLst>
                    <a:ext uri="{FF2B5EF4-FFF2-40B4-BE49-F238E27FC236}">
                      <a16:creationId xmlns:a16="http://schemas.microsoft.com/office/drawing/2014/main" id="{E6515C10-43B5-1666-6BD9-71D33289C3DF}"/>
                    </a:ext>
                  </a:extLst>
                </p:cNvPr>
                <p:cNvPicPr/>
                <p:nvPr/>
              </p:nvPicPr>
              <p:blipFill>
                <a:blip r:embed="rId1054"/>
                <a:stretch>
                  <a:fillRect/>
                </a:stretch>
              </p:blipFill>
              <p:spPr>
                <a:xfrm>
                  <a:off x="6664484" y="6426425"/>
                  <a:ext cx="42696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5">
            <p14:nvContentPartPr>
              <p14:cNvPr id="644" name="Freihand 643">
                <a:extLst>
                  <a:ext uri="{FF2B5EF4-FFF2-40B4-BE49-F238E27FC236}">
                    <a16:creationId xmlns:a16="http://schemas.microsoft.com/office/drawing/2014/main" id="{9D794923-EABB-905C-3128-7EFF8AB522F2}"/>
                  </a:ext>
                </a:extLst>
              </p14:cNvPr>
              <p14:cNvContentPartPr/>
              <p14:nvPr/>
            </p14:nvContentPartPr>
            <p14:xfrm>
              <a:off x="10334684" y="1515305"/>
              <a:ext cx="804960" cy="1044720"/>
            </p14:xfrm>
          </p:contentPart>
        </mc:Choice>
        <mc:Fallback>
          <p:pic>
            <p:nvPicPr>
              <p:cNvPr id="644" name="Freihand 643">
                <a:extLst>
                  <a:ext uri="{FF2B5EF4-FFF2-40B4-BE49-F238E27FC236}">
                    <a16:creationId xmlns:a16="http://schemas.microsoft.com/office/drawing/2014/main" id="{9D794923-EABB-905C-3128-7EFF8AB522F2}"/>
                  </a:ext>
                </a:extLst>
              </p:cNvPr>
              <p:cNvPicPr/>
              <p:nvPr/>
            </p:nvPicPr>
            <p:blipFill>
              <a:blip r:embed="rId1056"/>
              <a:stretch>
                <a:fillRect/>
              </a:stretch>
            </p:blipFill>
            <p:spPr>
              <a:xfrm>
                <a:off x="10326044" y="1506665"/>
                <a:ext cx="822600" cy="106236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45" name="Freihand 644">
                <a:extLst>
                  <a:ext uri="{FF2B5EF4-FFF2-40B4-BE49-F238E27FC236}">
                    <a16:creationId xmlns:a16="http://schemas.microsoft.com/office/drawing/2014/main" id="{ED1B8F3B-5381-A283-65CA-9523D5FD3BC8}"/>
                  </a:ext>
                </a:extLst>
              </p14:cNvPr>
              <p14:cNvContentPartPr/>
              <p14:nvPr/>
            </p14:nvContentPartPr>
            <p14:xfrm>
              <a:off x="10538444" y="2427742"/>
              <a:ext cx="642960" cy="911880"/>
            </p14:xfrm>
          </p:contentPart>
        </mc:Choice>
        <mc:Fallback>
          <p:pic>
            <p:nvPicPr>
              <p:cNvPr id="645" name="Freihand 644">
                <a:extLst>
                  <a:ext uri="{FF2B5EF4-FFF2-40B4-BE49-F238E27FC236}">
                    <a16:creationId xmlns:a16="http://schemas.microsoft.com/office/drawing/2014/main" id="{ED1B8F3B-5381-A283-65CA-9523D5FD3BC8}"/>
                  </a:ext>
                </a:extLst>
              </p:cNvPr>
              <p:cNvPicPr/>
              <p:nvPr/>
            </p:nvPicPr>
            <p:blipFill>
              <a:blip r:embed="rId1058"/>
              <a:stretch>
                <a:fillRect/>
              </a:stretch>
            </p:blipFill>
            <p:spPr>
              <a:xfrm>
                <a:off x="10529444" y="2419102"/>
                <a:ext cx="660600" cy="92952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46" name="Freihand 645">
                <a:extLst>
                  <a:ext uri="{FF2B5EF4-FFF2-40B4-BE49-F238E27FC236}">
                    <a16:creationId xmlns:a16="http://schemas.microsoft.com/office/drawing/2014/main" id="{CB8E4D6E-5EF9-496F-15F0-BEEB9F45A788}"/>
                  </a:ext>
                </a:extLst>
              </p14:cNvPr>
              <p14:cNvContentPartPr/>
              <p14:nvPr/>
            </p14:nvContentPartPr>
            <p14:xfrm>
              <a:off x="858764" y="5355982"/>
              <a:ext cx="145440" cy="175320"/>
            </p14:xfrm>
          </p:contentPart>
        </mc:Choice>
        <mc:Fallback>
          <p:pic>
            <p:nvPicPr>
              <p:cNvPr id="646" name="Freihand 645">
                <a:extLst>
                  <a:ext uri="{FF2B5EF4-FFF2-40B4-BE49-F238E27FC236}">
                    <a16:creationId xmlns:a16="http://schemas.microsoft.com/office/drawing/2014/main" id="{CB8E4D6E-5EF9-496F-15F0-BEEB9F45A788}"/>
                  </a:ext>
                </a:extLst>
              </p:cNvPr>
              <p:cNvPicPr/>
              <p:nvPr/>
            </p:nvPicPr>
            <p:blipFill>
              <a:blip r:embed="rId1060"/>
              <a:stretch>
                <a:fillRect/>
              </a:stretch>
            </p:blipFill>
            <p:spPr>
              <a:xfrm>
                <a:off x="849764" y="5347342"/>
                <a:ext cx="163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47" name="Freihand 646">
                <a:extLst>
                  <a:ext uri="{FF2B5EF4-FFF2-40B4-BE49-F238E27FC236}">
                    <a16:creationId xmlns:a16="http://schemas.microsoft.com/office/drawing/2014/main" id="{2C4D22B2-AA50-ACDD-9855-32A60C8AEC92}"/>
                  </a:ext>
                </a:extLst>
              </p14:cNvPr>
              <p14:cNvContentPartPr/>
              <p14:nvPr/>
            </p14:nvContentPartPr>
            <p14:xfrm>
              <a:off x="1462844" y="4510342"/>
              <a:ext cx="149040" cy="219600"/>
            </p14:xfrm>
          </p:contentPart>
        </mc:Choice>
        <mc:Fallback>
          <p:pic>
            <p:nvPicPr>
              <p:cNvPr id="647" name="Freihand 646">
                <a:extLst>
                  <a:ext uri="{FF2B5EF4-FFF2-40B4-BE49-F238E27FC236}">
                    <a16:creationId xmlns:a16="http://schemas.microsoft.com/office/drawing/2014/main" id="{2C4D22B2-AA50-ACDD-9855-32A60C8AEC92}"/>
                  </a:ext>
                </a:extLst>
              </p:cNvPr>
              <p:cNvPicPr/>
              <p:nvPr/>
            </p:nvPicPr>
            <p:blipFill>
              <a:blip r:embed="rId1062"/>
              <a:stretch>
                <a:fillRect/>
              </a:stretch>
            </p:blipFill>
            <p:spPr>
              <a:xfrm>
                <a:off x="1453844" y="4501342"/>
                <a:ext cx="166680" cy="237240"/>
              </a:xfrm>
              <a:prstGeom prst="rect">
                <a:avLst/>
              </a:prstGeom>
            </p:spPr>
          </p:pic>
        </mc:Fallback>
      </mc:AlternateContent>
    </p:spTree>
    <p:extLst>
      <p:ext uri="{BB962C8B-B14F-4D97-AF65-F5344CB8AC3E}">
        <p14:creationId xmlns:p14="http://schemas.microsoft.com/office/powerpoint/2010/main" val="1515089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Vom</a:t>
            </a:r>
            <a:r>
              <a:rPr lang="en-US" sz="2400" b="1" dirty="0">
                <a:latin typeface="Times New Roman" panose="02020603050405020304" pitchFamily="18" charset="0"/>
                <a:cs typeface="Times New Roman" panose="02020603050405020304" pitchFamily="18" charset="0"/>
              </a:rPr>
              <a:t> Handel </a:t>
            </a:r>
            <a:r>
              <a:rPr lang="en-US" sz="2400" b="1" dirty="0" err="1">
                <a:latin typeface="Times New Roman" panose="02020603050405020304" pitchFamily="18" charset="0"/>
                <a:cs typeface="Times New Roman" panose="02020603050405020304" pitchFamily="18" charset="0"/>
              </a:rPr>
              <a:t>zwischen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zwei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Ländern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profitieren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beide</a:t>
            </a:r>
            <a:r>
              <a:rPr lang="en-US" sz="2400" b="1" dirty="0">
                <a:latin typeface="Times New Roman" panose="02020603050405020304" pitchFamily="18" charset="0"/>
                <a:cs typeface="Times New Roman" panose="02020603050405020304" pitchFamily="18" charset="0"/>
              </a:rPr>
              <a:t> Länder </a:t>
            </a:r>
            <a:r>
              <a:rPr lang="en-US" sz="2400" b="1" dirty="0" err="1">
                <a:latin typeface="Times New Roman" panose="02020603050405020304" pitchFamily="18" charset="0"/>
                <a:cs typeface="Times New Roman" panose="02020603050405020304" pitchFamily="18" charset="0"/>
              </a:rPr>
              <a:t>sich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gemäß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ihrer</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komparativen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spezialisieren</a:t>
            </a:r>
            <a:r>
              <a:rPr lang="en-US" sz="2400" b="1" dirty="0">
                <a:latin typeface="Times New Roman" panose="02020603050405020304" pitchFamily="18" charset="0"/>
                <a:cs typeface="Times New Roman" panose="02020603050405020304" pitchFamily="18" charset="0"/>
              </a:rPr>
              <a:t>. Dies gilt </a:t>
            </a:r>
            <a:r>
              <a:rPr lang="en-US" sz="2400" b="1" dirty="0" err="1">
                <a:latin typeface="Times New Roman" panose="02020603050405020304" pitchFamily="18" charset="0"/>
                <a:cs typeface="Times New Roman" panose="02020603050405020304" pitchFamily="18" charset="0"/>
              </a:rPr>
              <a:t>insbesondere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auch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dann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wenn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a:t>
            </a:r>
            <a:r>
              <a:rPr lang="en-US" sz="2400" b="1" dirty="0">
                <a:latin typeface="Times New Roman" panose="02020603050405020304" pitchFamily="18" charset="0"/>
                <a:cs typeface="Times New Roman" panose="02020603050405020304" pitchFamily="18" charset="0"/>
              </a:rPr>
              <a:t> Land in der </a:t>
            </a:r>
            <a:r>
              <a:rPr lang="en-US" sz="2400" b="1" dirty="0" err="1">
                <a:latin typeface="Times New Roman" panose="02020603050405020304" pitchFamily="18" charset="0"/>
                <a:cs typeface="Times New Roman" panose="02020603050405020304" pitchFamily="18" charset="0"/>
              </a:rPr>
              <a:t>Produktion</a:t>
            </a:r>
            <a:r>
              <a:rPr lang="en-US" sz="2400" b="1" dirty="0">
                <a:latin typeface="Times New Roman" panose="02020603050405020304" pitchFamily="18" charset="0"/>
                <a:cs typeface="Times New Roman" panose="02020603050405020304" pitchFamily="18" charset="0"/>
              </a:rPr>
              <a:t> von </a:t>
            </a:r>
            <a:r>
              <a:rPr lang="en-US" sz="2400" b="1" dirty="0" err="1">
                <a:latin typeface="Times New Roman" panose="02020603050405020304" pitchFamily="18" charset="0"/>
                <a:cs typeface="Times New Roman" panose="02020603050405020304" pitchFamily="18" charset="0"/>
              </a:rPr>
              <a:t>allen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Gütern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einen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absoluten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Kostenvorteil</a:t>
            </a:r>
            <a:r>
              <a:rPr lang="en-US" sz="2400" b="1" dirty="0">
                <a:latin typeface="Times New Roman" panose="02020603050405020304" pitchFamily="18" charset="0"/>
                <a:cs typeface="Times New Roman" panose="02020603050405020304" pitchFamily="18" charset="0"/>
              </a:rPr>
              <a:t> hat.</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Modell komparativer Kostenvorteil – </a:t>
            </a:r>
            <a:r>
              <a:rPr lang="de-DE" sz="2400" b="1" dirty="0" err="1">
                <a:latin typeface="Times New Roman" panose="02020603050405020304" pitchFamily="18" charset="0"/>
                <a:cs typeface="Times New Roman" panose="02020603050405020304" pitchFamily="18" charset="0"/>
              </a:rPr>
              <a:t>Ricardomodell</a:t>
            </a:r>
            <a:endParaRPr lang="de-DE" sz="24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5E4BEAD3-6B3A-AC6B-38E1-74BD622EFC3B}"/>
                  </a:ext>
                </a:extLst>
              </p14:cNvPr>
              <p14:cNvContentPartPr/>
              <p14:nvPr/>
            </p14:nvContentPartPr>
            <p14:xfrm>
              <a:off x="2730044" y="547102"/>
              <a:ext cx="6708240" cy="96120"/>
            </p14:xfrm>
          </p:contentPart>
        </mc:Choice>
        <mc:Fallback xmlns="">
          <p:pic>
            <p:nvPicPr>
              <p:cNvPr id="2" name="Freihand 1">
                <a:extLst>
                  <a:ext uri="{FF2B5EF4-FFF2-40B4-BE49-F238E27FC236}">
                    <a16:creationId xmlns:a16="http://schemas.microsoft.com/office/drawing/2014/main" id="{5E4BEAD3-6B3A-AC6B-38E1-74BD622EFC3B}"/>
                  </a:ext>
                </a:extLst>
              </p:cNvPr>
              <p:cNvPicPr/>
              <p:nvPr/>
            </p:nvPicPr>
            <p:blipFill>
              <a:blip r:embed="rId3"/>
              <a:stretch>
                <a:fillRect/>
              </a:stretch>
            </p:blipFill>
            <p:spPr>
              <a:xfrm>
                <a:off x="2721044" y="538102"/>
                <a:ext cx="6725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E86AAF50-CDF0-3B4B-F70A-4CA9532B6320}"/>
                  </a:ext>
                </a:extLst>
              </p14:cNvPr>
              <p14:cNvContentPartPr/>
              <p14:nvPr/>
            </p14:nvContentPartPr>
            <p14:xfrm>
              <a:off x="3863324" y="2418382"/>
              <a:ext cx="3948840" cy="88200"/>
            </p14:xfrm>
          </p:contentPart>
        </mc:Choice>
        <mc:Fallback xmlns="">
          <p:pic>
            <p:nvPicPr>
              <p:cNvPr id="3" name="Freihand 2">
                <a:extLst>
                  <a:ext uri="{FF2B5EF4-FFF2-40B4-BE49-F238E27FC236}">
                    <a16:creationId xmlns:a16="http://schemas.microsoft.com/office/drawing/2014/main" id="{E86AAF50-CDF0-3B4B-F70A-4CA9532B6320}"/>
                  </a:ext>
                </a:extLst>
              </p:cNvPr>
              <p:cNvPicPr/>
              <p:nvPr/>
            </p:nvPicPr>
            <p:blipFill>
              <a:blip r:embed="rId5"/>
              <a:stretch>
                <a:fillRect/>
              </a:stretch>
            </p:blipFill>
            <p:spPr>
              <a:xfrm>
                <a:off x="3854684" y="2409742"/>
                <a:ext cx="3966480" cy="105840"/>
              </a:xfrm>
              <a:prstGeom prst="rect">
                <a:avLst/>
              </a:prstGeom>
            </p:spPr>
          </p:pic>
        </mc:Fallback>
      </mc:AlternateContent>
      <p:grpSp>
        <p:nvGrpSpPr>
          <p:cNvPr id="12" name="Gruppieren 11">
            <a:extLst>
              <a:ext uri="{FF2B5EF4-FFF2-40B4-BE49-F238E27FC236}">
                <a16:creationId xmlns:a16="http://schemas.microsoft.com/office/drawing/2014/main" id="{F927CB4D-FD1C-C2D1-D446-07A47023D564}"/>
              </a:ext>
            </a:extLst>
          </p:cNvPr>
          <p:cNvGrpSpPr/>
          <p:nvPr/>
        </p:nvGrpSpPr>
        <p:grpSpPr>
          <a:xfrm>
            <a:off x="1413524" y="1905742"/>
            <a:ext cx="6361560" cy="1503720"/>
            <a:chOff x="1413524" y="1905742"/>
            <a:chExt cx="6361560" cy="1503720"/>
          </a:xfrm>
        </p:grpSpPr>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7DC5BEE-A690-A6CA-4EA3-3EDA939092E7}"/>
                    </a:ext>
                  </a:extLst>
                </p14:cNvPr>
                <p14:cNvContentPartPr/>
                <p14:nvPr/>
              </p14:nvContentPartPr>
              <p14:xfrm>
                <a:off x="1485164" y="3221902"/>
                <a:ext cx="2683080" cy="88920"/>
              </p14:xfrm>
            </p:contentPart>
          </mc:Choice>
          <mc:Fallback xmlns="">
            <p:pic>
              <p:nvPicPr>
                <p:cNvPr id="5" name="Freihand 4">
                  <a:extLst>
                    <a:ext uri="{FF2B5EF4-FFF2-40B4-BE49-F238E27FC236}">
                      <a16:creationId xmlns:a16="http://schemas.microsoft.com/office/drawing/2014/main" id="{07DC5BEE-A690-A6CA-4EA3-3EDA939092E7}"/>
                    </a:ext>
                  </a:extLst>
                </p:cNvPr>
                <p:cNvPicPr/>
                <p:nvPr/>
              </p:nvPicPr>
              <p:blipFill>
                <a:blip r:embed="rId7"/>
                <a:stretch>
                  <a:fillRect/>
                </a:stretch>
              </p:blipFill>
              <p:spPr>
                <a:xfrm>
                  <a:off x="1476524" y="3212902"/>
                  <a:ext cx="2700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734439AB-6D17-7768-C830-6F8367505F71}"/>
                    </a:ext>
                  </a:extLst>
                </p14:cNvPr>
                <p14:cNvContentPartPr/>
                <p14:nvPr/>
              </p14:nvContentPartPr>
              <p14:xfrm>
                <a:off x="1413524" y="2758222"/>
                <a:ext cx="2979360" cy="651240"/>
              </p14:xfrm>
            </p:contentPart>
          </mc:Choice>
          <mc:Fallback xmlns="">
            <p:pic>
              <p:nvPicPr>
                <p:cNvPr id="6" name="Freihand 5">
                  <a:extLst>
                    <a:ext uri="{FF2B5EF4-FFF2-40B4-BE49-F238E27FC236}">
                      <a16:creationId xmlns:a16="http://schemas.microsoft.com/office/drawing/2014/main" id="{734439AB-6D17-7768-C830-6F8367505F71}"/>
                    </a:ext>
                  </a:extLst>
                </p:cNvPr>
                <p:cNvPicPr/>
                <p:nvPr/>
              </p:nvPicPr>
              <p:blipFill>
                <a:blip r:embed="rId9"/>
                <a:stretch>
                  <a:fillRect/>
                </a:stretch>
              </p:blipFill>
              <p:spPr>
                <a:xfrm>
                  <a:off x="1404524" y="2749222"/>
                  <a:ext cx="299700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69C75BB0-C384-1C79-45BB-946C3DA015CA}"/>
                    </a:ext>
                  </a:extLst>
                </p14:cNvPr>
                <p14:cNvContentPartPr/>
                <p14:nvPr/>
              </p14:nvContentPartPr>
              <p14:xfrm>
                <a:off x="7294124" y="2099062"/>
                <a:ext cx="213120" cy="51480"/>
              </p14:xfrm>
            </p:contentPart>
          </mc:Choice>
          <mc:Fallback xmlns="">
            <p:pic>
              <p:nvPicPr>
                <p:cNvPr id="7" name="Freihand 6">
                  <a:extLst>
                    <a:ext uri="{FF2B5EF4-FFF2-40B4-BE49-F238E27FC236}">
                      <a16:creationId xmlns:a16="http://schemas.microsoft.com/office/drawing/2014/main" id="{69C75BB0-C384-1C79-45BB-946C3DA015CA}"/>
                    </a:ext>
                  </a:extLst>
                </p:cNvPr>
                <p:cNvPicPr/>
                <p:nvPr/>
              </p:nvPicPr>
              <p:blipFill>
                <a:blip r:embed="rId11"/>
                <a:stretch>
                  <a:fillRect/>
                </a:stretch>
              </p:blipFill>
              <p:spPr>
                <a:xfrm>
                  <a:off x="7285484" y="2090062"/>
                  <a:ext cx="2307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8C5F80FC-7BA4-5BC8-6AA9-ED9BCDE26CDB}"/>
                    </a:ext>
                  </a:extLst>
                </p14:cNvPr>
                <p14:cNvContentPartPr/>
                <p14:nvPr/>
              </p14:nvContentPartPr>
              <p14:xfrm>
                <a:off x="3530324" y="1905742"/>
                <a:ext cx="4244760" cy="680400"/>
              </p14:xfrm>
            </p:contentPart>
          </mc:Choice>
          <mc:Fallback xmlns="">
            <p:pic>
              <p:nvPicPr>
                <p:cNvPr id="8" name="Freihand 7">
                  <a:extLst>
                    <a:ext uri="{FF2B5EF4-FFF2-40B4-BE49-F238E27FC236}">
                      <a16:creationId xmlns:a16="http://schemas.microsoft.com/office/drawing/2014/main" id="{8C5F80FC-7BA4-5BC8-6AA9-ED9BCDE26CDB}"/>
                    </a:ext>
                  </a:extLst>
                </p:cNvPr>
                <p:cNvPicPr/>
                <p:nvPr/>
              </p:nvPicPr>
              <p:blipFill>
                <a:blip r:embed="rId13"/>
                <a:stretch>
                  <a:fillRect/>
                </a:stretch>
              </p:blipFill>
              <p:spPr>
                <a:xfrm>
                  <a:off x="3521324" y="1897102"/>
                  <a:ext cx="4262400" cy="698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36264F25-02B4-E482-1C60-964558305774}"/>
                  </a:ext>
                </a:extLst>
              </p14:cNvPr>
              <p14:cNvContentPartPr/>
              <p14:nvPr/>
            </p14:nvContentPartPr>
            <p14:xfrm>
              <a:off x="6548564" y="1361782"/>
              <a:ext cx="28800" cy="15480"/>
            </p14:xfrm>
          </p:contentPart>
        </mc:Choice>
        <mc:Fallback>
          <p:pic>
            <p:nvPicPr>
              <p:cNvPr id="9" name="Freihand 8">
                <a:extLst>
                  <a:ext uri="{FF2B5EF4-FFF2-40B4-BE49-F238E27FC236}">
                    <a16:creationId xmlns:a16="http://schemas.microsoft.com/office/drawing/2014/main" id="{36264F25-02B4-E482-1C60-964558305774}"/>
                  </a:ext>
                </a:extLst>
              </p:cNvPr>
              <p:cNvPicPr/>
              <p:nvPr/>
            </p:nvPicPr>
            <p:blipFill>
              <a:blip r:embed="rId15"/>
              <a:stretch>
                <a:fillRect/>
              </a:stretch>
            </p:blipFill>
            <p:spPr>
              <a:xfrm>
                <a:off x="6539924" y="1352782"/>
                <a:ext cx="464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31B7E9B4-9C17-E749-F927-68EA8BCABE70}"/>
                  </a:ext>
                </a:extLst>
              </p14:cNvPr>
              <p14:cNvContentPartPr/>
              <p14:nvPr/>
            </p14:nvContentPartPr>
            <p14:xfrm>
              <a:off x="2048924" y="-123938"/>
              <a:ext cx="7564680" cy="955800"/>
            </p14:xfrm>
          </p:contentPart>
        </mc:Choice>
        <mc:Fallback>
          <p:pic>
            <p:nvPicPr>
              <p:cNvPr id="13" name="Freihand 12">
                <a:extLst>
                  <a:ext uri="{FF2B5EF4-FFF2-40B4-BE49-F238E27FC236}">
                    <a16:creationId xmlns:a16="http://schemas.microsoft.com/office/drawing/2014/main" id="{31B7E9B4-9C17-E749-F927-68EA8BCABE70}"/>
                  </a:ext>
                </a:extLst>
              </p:cNvPr>
              <p:cNvPicPr/>
              <p:nvPr/>
            </p:nvPicPr>
            <p:blipFill>
              <a:blip r:embed="rId17"/>
              <a:stretch>
                <a:fillRect/>
              </a:stretch>
            </p:blipFill>
            <p:spPr>
              <a:xfrm>
                <a:off x="2039924" y="-132938"/>
                <a:ext cx="7582320" cy="973440"/>
              </a:xfrm>
              <a:prstGeom prst="rect">
                <a:avLst/>
              </a:prstGeom>
            </p:spPr>
          </p:pic>
        </mc:Fallback>
      </mc:AlternateContent>
    </p:spTree>
    <p:extLst>
      <p:ext uri="{BB962C8B-B14F-4D97-AF65-F5344CB8AC3E}">
        <p14:creationId xmlns:p14="http://schemas.microsoft.com/office/powerpoint/2010/main" val="69713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66" name="Gruppieren 265">
            <a:extLst>
              <a:ext uri="{FF2B5EF4-FFF2-40B4-BE49-F238E27FC236}">
                <a16:creationId xmlns:a16="http://schemas.microsoft.com/office/drawing/2014/main" id="{BC7AC0F8-EBAE-5E95-3F00-7C5FE6429470}"/>
              </a:ext>
            </a:extLst>
          </p:cNvPr>
          <p:cNvGrpSpPr/>
          <p:nvPr/>
        </p:nvGrpSpPr>
        <p:grpSpPr>
          <a:xfrm>
            <a:off x="305444" y="434062"/>
            <a:ext cx="11781720" cy="4725000"/>
            <a:chOff x="305444" y="434062"/>
            <a:chExt cx="11781720" cy="472500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1919B049-F093-8776-0731-05FE01AF1874}"/>
                    </a:ext>
                  </a:extLst>
                </p14:cNvPr>
                <p14:cNvContentPartPr/>
                <p14:nvPr/>
              </p14:nvContentPartPr>
              <p14:xfrm>
                <a:off x="356204" y="1433782"/>
                <a:ext cx="2520" cy="5400"/>
              </p14:xfrm>
            </p:contentPart>
          </mc:Choice>
          <mc:Fallback>
            <p:pic>
              <p:nvPicPr>
                <p:cNvPr id="2" name="Freihand 1">
                  <a:extLst>
                    <a:ext uri="{FF2B5EF4-FFF2-40B4-BE49-F238E27FC236}">
                      <a16:creationId xmlns:a16="http://schemas.microsoft.com/office/drawing/2014/main" id="{1919B049-F093-8776-0731-05FE01AF1874}"/>
                    </a:ext>
                  </a:extLst>
                </p:cNvPr>
                <p:cNvPicPr/>
                <p:nvPr/>
              </p:nvPicPr>
              <p:blipFill>
                <a:blip r:embed="rId3"/>
                <a:stretch>
                  <a:fillRect/>
                </a:stretch>
              </p:blipFill>
              <p:spPr>
                <a:xfrm>
                  <a:off x="347564" y="1425142"/>
                  <a:ext cx="20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77A4D64-D21C-F5A3-6121-5FC710B95BCB}"/>
                    </a:ext>
                  </a:extLst>
                </p14:cNvPr>
                <p14:cNvContentPartPr/>
                <p14:nvPr/>
              </p14:nvContentPartPr>
              <p14:xfrm>
                <a:off x="446204" y="865702"/>
                <a:ext cx="36000" cy="222120"/>
              </p14:xfrm>
            </p:contentPart>
          </mc:Choice>
          <mc:Fallback>
            <p:pic>
              <p:nvPicPr>
                <p:cNvPr id="3" name="Freihand 2">
                  <a:extLst>
                    <a:ext uri="{FF2B5EF4-FFF2-40B4-BE49-F238E27FC236}">
                      <a16:creationId xmlns:a16="http://schemas.microsoft.com/office/drawing/2014/main" id="{277A4D64-D21C-F5A3-6121-5FC710B95BCB}"/>
                    </a:ext>
                  </a:extLst>
                </p:cNvPr>
                <p:cNvPicPr/>
                <p:nvPr/>
              </p:nvPicPr>
              <p:blipFill>
                <a:blip r:embed="rId5"/>
                <a:stretch>
                  <a:fillRect/>
                </a:stretch>
              </p:blipFill>
              <p:spPr>
                <a:xfrm>
                  <a:off x="437204" y="857062"/>
                  <a:ext cx="536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D5540AEA-F0C5-D008-78B9-9111EF40DCB6}"/>
                    </a:ext>
                  </a:extLst>
                </p14:cNvPr>
                <p14:cNvContentPartPr/>
                <p14:nvPr/>
              </p14:nvContentPartPr>
              <p14:xfrm>
                <a:off x="371684" y="779302"/>
                <a:ext cx="218160" cy="249840"/>
              </p14:xfrm>
            </p:contentPart>
          </mc:Choice>
          <mc:Fallback>
            <p:pic>
              <p:nvPicPr>
                <p:cNvPr id="4" name="Freihand 3">
                  <a:extLst>
                    <a:ext uri="{FF2B5EF4-FFF2-40B4-BE49-F238E27FC236}">
                      <a16:creationId xmlns:a16="http://schemas.microsoft.com/office/drawing/2014/main" id="{D5540AEA-F0C5-D008-78B9-9111EF40DCB6}"/>
                    </a:ext>
                  </a:extLst>
                </p:cNvPr>
                <p:cNvPicPr/>
                <p:nvPr/>
              </p:nvPicPr>
              <p:blipFill>
                <a:blip r:embed="rId7"/>
                <a:stretch>
                  <a:fillRect/>
                </a:stretch>
              </p:blipFill>
              <p:spPr>
                <a:xfrm>
                  <a:off x="363044" y="770662"/>
                  <a:ext cx="2358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9840FF7-ECCB-4EBA-E4A3-A26B6B0B42BC}"/>
                    </a:ext>
                  </a:extLst>
                </p14:cNvPr>
                <p14:cNvContentPartPr/>
                <p14:nvPr/>
              </p14:nvContentPartPr>
              <p14:xfrm>
                <a:off x="698204" y="940222"/>
                <a:ext cx="72000" cy="77040"/>
              </p14:xfrm>
            </p:contentPart>
          </mc:Choice>
          <mc:Fallback>
            <p:pic>
              <p:nvPicPr>
                <p:cNvPr id="5" name="Freihand 4">
                  <a:extLst>
                    <a:ext uri="{FF2B5EF4-FFF2-40B4-BE49-F238E27FC236}">
                      <a16:creationId xmlns:a16="http://schemas.microsoft.com/office/drawing/2014/main" id="{39840FF7-ECCB-4EBA-E4A3-A26B6B0B42BC}"/>
                    </a:ext>
                  </a:extLst>
                </p:cNvPr>
                <p:cNvPicPr/>
                <p:nvPr/>
              </p:nvPicPr>
              <p:blipFill>
                <a:blip r:embed="rId9"/>
                <a:stretch>
                  <a:fillRect/>
                </a:stretch>
              </p:blipFill>
              <p:spPr>
                <a:xfrm>
                  <a:off x="689564" y="931582"/>
                  <a:ext cx="89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ABBEBD61-9F3B-6BD9-D1FE-17BD3DD01207}"/>
                    </a:ext>
                  </a:extLst>
                </p14:cNvPr>
                <p14:cNvContentPartPr/>
                <p14:nvPr/>
              </p14:nvContentPartPr>
              <p14:xfrm>
                <a:off x="827444" y="792982"/>
                <a:ext cx="121680" cy="225720"/>
              </p14:xfrm>
            </p:contentPart>
          </mc:Choice>
          <mc:Fallback>
            <p:pic>
              <p:nvPicPr>
                <p:cNvPr id="6" name="Freihand 5">
                  <a:extLst>
                    <a:ext uri="{FF2B5EF4-FFF2-40B4-BE49-F238E27FC236}">
                      <a16:creationId xmlns:a16="http://schemas.microsoft.com/office/drawing/2014/main" id="{ABBEBD61-9F3B-6BD9-D1FE-17BD3DD01207}"/>
                    </a:ext>
                  </a:extLst>
                </p:cNvPr>
                <p:cNvPicPr/>
                <p:nvPr/>
              </p:nvPicPr>
              <p:blipFill>
                <a:blip r:embed="rId11"/>
                <a:stretch>
                  <a:fillRect/>
                </a:stretch>
              </p:blipFill>
              <p:spPr>
                <a:xfrm>
                  <a:off x="818804" y="784342"/>
                  <a:ext cx="1393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9BC909E2-9EF0-D390-DE2E-806658136ECC}"/>
                    </a:ext>
                  </a:extLst>
                </p14:cNvPr>
                <p14:cNvContentPartPr/>
                <p14:nvPr/>
              </p14:nvContentPartPr>
              <p14:xfrm>
                <a:off x="1018964" y="915742"/>
                <a:ext cx="222840" cy="107280"/>
              </p14:xfrm>
            </p:contentPart>
          </mc:Choice>
          <mc:Fallback>
            <p:pic>
              <p:nvPicPr>
                <p:cNvPr id="7" name="Freihand 6">
                  <a:extLst>
                    <a:ext uri="{FF2B5EF4-FFF2-40B4-BE49-F238E27FC236}">
                      <a16:creationId xmlns:a16="http://schemas.microsoft.com/office/drawing/2014/main" id="{9BC909E2-9EF0-D390-DE2E-806658136ECC}"/>
                    </a:ext>
                  </a:extLst>
                </p:cNvPr>
                <p:cNvPicPr/>
                <p:nvPr/>
              </p:nvPicPr>
              <p:blipFill>
                <a:blip r:embed="rId13"/>
                <a:stretch>
                  <a:fillRect/>
                </a:stretch>
              </p:blipFill>
              <p:spPr>
                <a:xfrm>
                  <a:off x="1010324" y="907102"/>
                  <a:ext cx="240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0C9188F6-F34F-6396-31BB-35D6731AE8BD}"/>
                    </a:ext>
                  </a:extLst>
                </p14:cNvPr>
                <p14:cNvContentPartPr/>
                <p14:nvPr/>
              </p14:nvContentPartPr>
              <p14:xfrm>
                <a:off x="1214444" y="868942"/>
                <a:ext cx="18000" cy="19440"/>
              </p14:xfrm>
            </p:contentPart>
          </mc:Choice>
          <mc:Fallback>
            <p:pic>
              <p:nvPicPr>
                <p:cNvPr id="8" name="Freihand 7">
                  <a:extLst>
                    <a:ext uri="{FF2B5EF4-FFF2-40B4-BE49-F238E27FC236}">
                      <a16:creationId xmlns:a16="http://schemas.microsoft.com/office/drawing/2014/main" id="{0C9188F6-F34F-6396-31BB-35D6731AE8BD}"/>
                    </a:ext>
                  </a:extLst>
                </p:cNvPr>
                <p:cNvPicPr/>
                <p:nvPr/>
              </p:nvPicPr>
              <p:blipFill>
                <a:blip r:embed="rId15"/>
                <a:stretch>
                  <a:fillRect/>
                </a:stretch>
              </p:blipFill>
              <p:spPr>
                <a:xfrm>
                  <a:off x="1205444" y="859942"/>
                  <a:ext cx="35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9B290FF2-8794-1B3C-EAFF-756295775261}"/>
                    </a:ext>
                  </a:extLst>
                </p14:cNvPr>
                <p14:cNvContentPartPr/>
                <p14:nvPr/>
              </p14:nvContentPartPr>
              <p14:xfrm>
                <a:off x="1308404" y="897742"/>
                <a:ext cx="108000" cy="104760"/>
              </p14:xfrm>
            </p:contentPart>
          </mc:Choice>
          <mc:Fallback>
            <p:pic>
              <p:nvPicPr>
                <p:cNvPr id="9" name="Freihand 8">
                  <a:extLst>
                    <a:ext uri="{FF2B5EF4-FFF2-40B4-BE49-F238E27FC236}">
                      <a16:creationId xmlns:a16="http://schemas.microsoft.com/office/drawing/2014/main" id="{9B290FF2-8794-1B3C-EAFF-756295775261}"/>
                    </a:ext>
                  </a:extLst>
                </p:cNvPr>
                <p:cNvPicPr/>
                <p:nvPr/>
              </p:nvPicPr>
              <p:blipFill>
                <a:blip r:embed="rId17"/>
                <a:stretch>
                  <a:fillRect/>
                </a:stretch>
              </p:blipFill>
              <p:spPr>
                <a:xfrm>
                  <a:off x="1299764" y="888742"/>
                  <a:ext cx="1256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F6DB5B19-0811-9D7D-D6F4-02ADF2E6FF59}"/>
                    </a:ext>
                  </a:extLst>
                </p14:cNvPr>
                <p14:cNvContentPartPr/>
                <p14:nvPr/>
              </p14:nvContentPartPr>
              <p14:xfrm>
                <a:off x="1456004" y="934102"/>
                <a:ext cx="249840" cy="48240"/>
              </p14:xfrm>
            </p:contentPart>
          </mc:Choice>
          <mc:Fallback>
            <p:pic>
              <p:nvPicPr>
                <p:cNvPr id="11" name="Freihand 10">
                  <a:extLst>
                    <a:ext uri="{FF2B5EF4-FFF2-40B4-BE49-F238E27FC236}">
                      <a16:creationId xmlns:a16="http://schemas.microsoft.com/office/drawing/2014/main" id="{F6DB5B19-0811-9D7D-D6F4-02ADF2E6FF59}"/>
                    </a:ext>
                  </a:extLst>
                </p:cNvPr>
                <p:cNvPicPr/>
                <p:nvPr/>
              </p:nvPicPr>
              <p:blipFill>
                <a:blip r:embed="rId19"/>
                <a:stretch>
                  <a:fillRect/>
                </a:stretch>
              </p:blipFill>
              <p:spPr>
                <a:xfrm>
                  <a:off x="1447364" y="925102"/>
                  <a:ext cx="267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2CE67D8A-6CDB-DDEE-01B9-AB6365202459}"/>
                    </a:ext>
                  </a:extLst>
                </p14:cNvPr>
                <p14:cNvContentPartPr/>
                <p14:nvPr/>
              </p14:nvContentPartPr>
              <p14:xfrm>
                <a:off x="1924724" y="766342"/>
                <a:ext cx="153720" cy="204840"/>
              </p14:xfrm>
            </p:contentPart>
          </mc:Choice>
          <mc:Fallback>
            <p:pic>
              <p:nvPicPr>
                <p:cNvPr id="12" name="Freihand 11">
                  <a:extLst>
                    <a:ext uri="{FF2B5EF4-FFF2-40B4-BE49-F238E27FC236}">
                      <a16:creationId xmlns:a16="http://schemas.microsoft.com/office/drawing/2014/main" id="{2CE67D8A-6CDB-DDEE-01B9-AB6365202459}"/>
                    </a:ext>
                  </a:extLst>
                </p:cNvPr>
                <p:cNvPicPr/>
                <p:nvPr/>
              </p:nvPicPr>
              <p:blipFill>
                <a:blip r:embed="rId21"/>
                <a:stretch>
                  <a:fillRect/>
                </a:stretch>
              </p:blipFill>
              <p:spPr>
                <a:xfrm>
                  <a:off x="1915724" y="757342"/>
                  <a:ext cx="1713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759BADEC-A170-32AA-6106-A7AFAF88DF2E}"/>
                    </a:ext>
                  </a:extLst>
                </p14:cNvPr>
                <p14:cNvContentPartPr/>
                <p14:nvPr/>
              </p14:nvContentPartPr>
              <p14:xfrm>
                <a:off x="2101844" y="778582"/>
                <a:ext cx="273960" cy="226800"/>
              </p14:xfrm>
            </p:contentPart>
          </mc:Choice>
          <mc:Fallback>
            <p:pic>
              <p:nvPicPr>
                <p:cNvPr id="13" name="Freihand 12">
                  <a:extLst>
                    <a:ext uri="{FF2B5EF4-FFF2-40B4-BE49-F238E27FC236}">
                      <a16:creationId xmlns:a16="http://schemas.microsoft.com/office/drawing/2014/main" id="{759BADEC-A170-32AA-6106-A7AFAF88DF2E}"/>
                    </a:ext>
                  </a:extLst>
                </p:cNvPr>
                <p:cNvPicPr/>
                <p:nvPr/>
              </p:nvPicPr>
              <p:blipFill>
                <a:blip r:embed="rId23"/>
                <a:stretch>
                  <a:fillRect/>
                </a:stretch>
              </p:blipFill>
              <p:spPr>
                <a:xfrm>
                  <a:off x="2092844" y="769582"/>
                  <a:ext cx="2916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7A4D941C-4359-3C9F-FED3-210F4D4B8A8A}"/>
                    </a:ext>
                  </a:extLst>
                </p14:cNvPr>
                <p14:cNvContentPartPr/>
                <p14:nvPr/>
              </p14:nvContentPartPr>
              <p14:xfrm>
                <a:off x="2624564" y="833302"/>
                <a:ext cx="345600" cy="155520"/>
              </p14:xfrm>
            </p:contentPart>
          </mc:Choice>
          <mc:Fallback>
            <p:pic>
              <p:nvPicPr>
                <p:cNvPr id="16" name="Freihand 15">
                  <a:extLst>
                    <a:ext uri="{FF2B5EF4-FFF2-40B4-BE49-F238E27FC236}">
                      <a16:creationId xmlns:a16="http://schemas.microsoft.com/office/drawing/2014/main" id="{7A4D941C-4359-3C9F-FED3-210F4D4B8A8A}"/>
                    </a:ext>
                  </a:extLst>
                </p:cNvPr>
                <p:cNvPicPr/>
                <p:nvPr/>
              </p:nvPicPr>
              <p:blipFill>
                <a:blip r:embed="rId25"/>
                <a:stretch>
                  <a:fillRect/>
                </a:stretch>
              </p:blipFill>
              <p:spPr>
                <a:xfrm>
                  <a:off x="2615564" y="824302"/>
                  <a:ext cx="363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1CB1C15D-285D-7582-7A24-D05261A144C0}"/>
                    </a:ext>
                  </a:extLst>
                </p14:cNvPr>
                <p14:cNvContentPartPr/>
                <p14:nvPr/>
              </p14:nvContentPartPr>
              <p14:xfrm>
                <a:off x="2899244" y="798742"/>
                <a:ext cx="30960" cy="7920"/>
              </p14:xfrm>
            </p:contentPart>
          </mc:Choice>
          <mc:Fallback>
            <p:pic>
              <p:nvPicPr>
                <p:cNvPr id="18" name="Freihand 17">
                  <a:extLst>
                    <a:ext uri="{FF2B5EF4-FFF2-40B4-BE49-F238E27FC236}">
                      <a16:creationId xmlns:a16="http://schemas.microsoft.com/office/drawing/2014/main" id="{1CB1C15D-285D-7582-7A24-D05261A144C0}"/>
                    </a:ext>
                  </a:extLst>
                </p:cNvPr>
                <p:cNvPicPr/>
                <p:nvPr/>
              </p:nvPicPr>
              <p:blipFill>
                <a:blip r:embed="rId27"/>
                <a:stretch>
                  <a:fillRect/>
                </a:stretch>
              </p:blipFill>
              <p:spPr>
                <a:xfrm>
                  <a:off x="2890244" y="790102"/>
                  <a:ext cx="48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EEB78F6A-564C-B0CD-31AC-FCB40059A639}"/>
                    </a:ext>
                  </a:extLst>
                </p14:cNvPr>
                <p14:cNvContentPartPr/>
                <p14:nvPr/>
              </p14:nvContentPartPr>
              <p14:xfrm>
                <a:off x="3055124" y="892702"/>
                <a:ext cx="303480" cy="91440"/>
              </p14:xfrm>
            </p:contentPart>
          </mc:Choice>
          <mc:Fallback>
            <p:pic>
              <p:nvPicPr>
                <p:cNvPr id="19" name="Freihand 18">
                  <a:extLst>
                    <a:ext uri="{FF2B5EF4-FFF2-40B4-BE49-F238E27FC236}">
                      <a16:creationId xmlns:a16="http://schemas.microsoft.com/office/drawing/2014/main" id="{EEB78F6A-564C-B0CD-31AC-FCB40059A639}"/>
                    </a:ext>
                  </a:extLst>
                </p:cNvPr>
                <p:cNvPicPr/>
                <p:nvPr/>
              </p:nvPicPr>
              <p:blipFill>
                <a:blip r:embed="rId29"/>
                <a:stretch>
                  <a:fillRect/>
                </a:stretch>
              </p:blipFill>
              <p:spPr>
                <a:xfrm>
                  <a:off x="3046484" y="884062"/>
                  <a:ext cx="321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E9FCF626-545A-6DD4-AB55-A472F5B2EEE2}"/>
                    </a:ext>
                  </a:extLst>
                </p14:cNvPr>
                <p14:cNvContentPartPr/>
                <p14:nvPr/>
              </p14:nvContentPartPr>
              <p14:xfrm>
                <a:off x="3702404" y="716302"/>
                <a:ext cx="183240" cy="231840"/>
              </p14:xfrm>
            </p:contentPart>
          </mc:Choice>
          <mc:Fallback>
            <p:pic>
              <p:nvPicPr>
                <p:cNvPr id="21" name="Freihand 20">
                  <a:extLst>
                    <a:ext uri="{FF2B5EF4-FFF2-40B4-BE49-F238E27FC236}">
                      <a16:creationId xmlns:a16="http://schemas.microsoft.com/office/drawing/2014/main" id="{E9FCF626-545A-6DD4-AB55-A472F5B2EEE2}"/>
                    </a:ext>
                  </a:extLst>
                </p:cNvPr>
                <p:cNvPicPr/>
                <p:nvPr/>
              </p:nvPicPr>
              <p:blipFill>
                <a:blip r:embed="rId31"/>
                <a:stretch>
                  <a:fillRect/>
                </a:stretch>
              </p:blipFill>
              <p:spPr>
                <a:xfrm>
                  <a:off x="3693404" y="707302"/>
                  <a:ext cx="20088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1E7F47C7-7EF3-D73D-1DF7-F30FA66977FE}"/>
                    </a:ext>
                  </a:extLst>
                </p14:cNvPr>
                <p14:cNvContentPartPr/>
                <p14:nvPr/>
              </p14:nvContentPartPr>
              <p14:xfrm>
                <a:off x="3795284" y="858142"/>
                <a:ext cx="109080" cy="64440"/>
              </p14:xfrm>
            </p:contentPart>
          </mc:Choice>
          <mc:Fallback>
            <p:pic>
              <p:nvPicPr>
                <p:cNvPr id="22" name="Freihand 21">
                  <a:extLst>
                    <a:ext uri="{FF2B5EF4-FFF2-40B4-BE49-F238E27FC236}">
                      <a16:creationId xmlns:a16="http://schemas.microsoft.com/office/drawing/2014/main" id="{1E7F47C7-7EF3-D73D-1DF7-F30FA66977FE}"/>
                    </a:ext>
                  </a:extLst>
                </p:cNvPr>
                <p:cNvPicPr/>
                <p:nvPr/>
              </p:nvPicPr>
              <p:blipFill>
                <a:blip r:embed="rId33"/>
                <a:stretch>
                  <a:fillRect/>
                </a:stretch>
              </p:blipFill>
              <p:spPr>
                <a:xfrm>
                  <a:off x="3786644" y="849142"/>
                  <a:ext cx="1267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11063C0F-B54E-E227-77AF-3DE15F6DF62B}"/>
                    </a:ext>
                  </a:extLst>
                </p14:cNvPr>
                <p14:cNvContentPartPr/>
                <p14:nvPr/>
              </p14:nvContentPartPr>
              <p14:xfrm>
                <a:off x="3916244" y="801982"/>
                <a:ext cx="474480" cy="140400"/>
              </p14:xfrm>
            </p:contentPart>
          </mc:Choice>
          <mc:Fallback>
            <p:pic>
              <p:nvPicPr>
                <p:cNvPr id="23" name="Freihand 22">
                  <a:extLst>
                    <a:ext uri="{FF2B5EF4-FFF2-40B4-BE49-F238E27FC236}">
                      <a16:creationId xmlns:a16="http://schemas.microsoft.com/office/drawing/2014/main" id="{11063C0F-B54E-E227-77AF-3DE15F6DF62B}"/>
                    </a:ext>
                  </a:extLst>
                </p:cNvPr>
                <p:cNvPicPr/>
                <p:nvPr/>
              </p:nvPicPr>
              <p:blipFill>
                <a:blip r:embed="rId35"/>
                <a:stretch>
                  <a:fillRect/>
                </a:stretch>
              </p:blipFill>
              <p:spPr>
                <a:xfrm>
                  <a:off x="3907244" y="792982"/>
                  <a:ext cx="492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A9C5F1CF-C1D7-4896-EE0D-BC4FADFE6738}"/>
                    </a:ext>
                  </a:extLst>
                </p14:cNvPr>
                <p14:cNvContentPartPr/>
                <p14:nvPr/>
              </p14:nvContentPartPr>
              <p14:xfrm>
                <a:off x="4458044" y="881902"/>
                <a:ext cx="137160" cy="220680"/>
              </p14:xfrm>
            </p:contentPart>
          </mc:Choice>
          <mc:Fallback>
            <p:pic>
              <p:nvPicPr>
                <p:cNvPr id="24" name="Freihand 23">
                  <a:extLst>
                    <a:ext uri="{FF2B5EF4-FFF2-40B4-BE49-F238E27FC236}">
                      <a16:creationId xmlns:a16="http://schemas.microsoft.com/office/drawing/2014/main" id="{A9C5F1CF-C1D7-4896-EE0D-BC4FADFE6738}"/>
                    </a:ext>
                  </a:extLst>
                </p:cNvPr>
                <p:cNvPicPr/>
                <p:nvPr/>
              </p:nvPicPr>
              <p:blipFill>
                <a:blip r:embed="rId37"/>
                <a:stretch>
                  <a:fillRect/>
                </a:stretch>
              </p:blipFill>
              <p:spPr>
                <a:xfrm>
                  <a:off x="4449404" y="872902"/>
                  <a:ext cx="15480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FDC40F36-9D6A-BFBC-A395-49CF658DCE5C}"/>
                    </a:ext>
                  </a:extLst>
                </p14:cNvPr>
                <p14:cNvContentPartPr/>
                <p14:nvPr/>
              </p14:nvContentPartPr>
              <p14:xfrm>
                <a:off x="4633364" y="896302"/>
                <a:ext cx="210600" cy="65160"/>
              </p14:xfrm>
            </p:contentPart>
          </mc:Choice>
          <mc:Fallback>
            <p:pic>
              <p:nvPicPr>
                <p:cNvPr id="25" name="Freihand 24">
                  <a:extLst>
                    <a:ext uri="{FF2B5EF4-FFF2-40B4-BE49-F238E27FC236}">
                      <a16:creationId xmlns:a16="http://schemas.microsoft.com/office/drawing/2014/main" id="{FDC40F36-9D6A-BFBC-A395-49CF658DCE5C}"/>
                    </a:ext>
                  </a:extLst>
                </p:cNvPr>
                <p:cNvPicPr/>
                <p:nvPr/>
              </p:nvPicPr>
              <p:blipFill>
                <a:blip r:embed="rId39"/>
                <a:stretch>
                  <a:fillRect/>
                </a:stretch>
              </p:blipFill>
              <p:spPr>
                <a:xfrm>
                  <a:off x="4624364" y="887302"/>
                  <a:ext cx="2282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87DE2532-799B-5F5D-3A1F-A896CCD4562C}"/>
                    </a:ext>
                  </a:extLst>
                </p14:cNvPr>
                <p14:cNvContentPartPr/>
                <p14:nvPr/>
              </p14:nvContentPartPr>
              <p14:xfrm>
                <a:off x="4846844" y="888382"/>
                <a:ext cx="235800" cy="82800"/>
              </p14:xfrm>
            </p:contentPart>
          </mc:Choice>
          <mc:Fallback>
            <p:pic>
              <p:nvPicPr>
                <p:cNvPr id="26" name="Freihand 25">
                  <a:extLst>
                    <a:ext uri="{FF2B5EF4-FFF2-40B4-BE49-F238E27FC236}">
                      <a16:creationId xmlns:a16="http://schemas.microsoft.com/office/drawing/2014/main" id="{87DE2532-799B-5F5D-3A1F-A896CCD4562C}"/>
                    </a:ext>
                  </a:extLst>
                </p:cNvPr>
                <p:cNvPicPr/>
                <p:nvPr/>
              </p:nvPicPr>
              <p:blipFill>
                <a:blip r:embed="rId41"/>
                <a:stretch>
                  <a:fillRect/>
                </a:stretch>
              </p:blipFill>
              <p:spPr>
                <a:xfrm>
                  <a:off x="4837844" y="879742"/>
                  <a:ext cx="2534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2D922B83-E3B3-C274-513E-F4FA0F6EEEFC}"/>
                    </a:ext>
                  </a:extLst>
                </p14:cNvPr>
                <p14:cNvContentPartPr/>
                <p14:nvPr/>
              </p14:nvContentPartPr>
              <p14:xfrm>
                <a:off x="5093804" y="752662"/>
                <a:ext cx="176400" cy="230040"/>
              </p14:xfrm>
            </p:contentPart>
          </mc:Choice>
          <mc:Fallback>
            <p:pic>
              <p:nvPicPr>
                <p:cNvPr id="27" name="Freihand 26">
                  <a:extLst>
                    <a:ext uri="{FF2B5EF4-FFF2-40B4-BE49-F238E27FC236}">
                      <a16:creationId xmlns:a16="http://schemas.microsoft.com/office/drawing/2014/main" id="{2D922B83-E3B3-C274-513E-F4FA0F6EEEFC}"/>
                    </a:ext>
                  </a:extLst>
                </p:cNvPr>
                <p:cNvPicPr/>
                <p:nvPr/>
              </p:nvPicPr>
              <p:blipFill>
                <a:blip r:embed="rId43"/>
                <a:stretch>
                  <a:fillRect/>
                </a:stretch>
              </p:blipFill>
              <p:spPr>
                <a:xfrm>
                  <a:off x="5085164" y="744022"/>
                  <a:ext cx="194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A384C033-6D1F-4DD8-B914-D710799E8B45}"/>
                    </a:ext>
                  </a:extLst>
                </p14:cNvPr>
                <p14:cNvContentPartPr/>
                <p14:nvPr/>
              </p14:nvContentPartPr>
              <p14:xfrm>
                <a:off x="5253644" y="744022"/>
                <a:ext cx="12600" cy="3600"/>
              </p14:xfrm>
            </p:contentPart>
          </mc:Choice>
          <mc:Fallback>
            <p:pic>
              <p:nvPicPr>
                <p:cNvPr id="28" name="Freihand 27">
                  <a:extLst>
                    <a:ext uri="{FF2B5EF4-FFF2-40B4-BE49-F238E27FC236}">
                      <a16:creationId xmlns:a16="http://schemas.microsoft.com/office/drawing/2014/main" id="{A384C033-6D1F-4DD8-B914-D710799E8B45}"/>
                    </a:ext>
                  </a:extLst>
                </p:cNvPr>
                <p:cNvPicPr/>
                <p:nvPr/>
              </p:nvPicPr>
              <p:blipFill>
                <a:blip r:embed="rId45"/>
                <a:stretch>
                  <a:fillRect/>
                </a:stretch>
              </p:blipFill>
              <p:spPr>
                <a:xfrm>
                  <a:off x="5244644" y="735382"/>
                  <a:ext cx="30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85A63B51-7775-7F8D-4377-9AA8F4C75257}"/>
                    </a:ext>
                  </a:extLst>
                </p14:cNvPr>
                <p14:cNvContentPartPr/>
                <p14:nvPr/>
              </p14:nvContentPartPr>
              <p14:xfrm>
                <a:off x="5323124" y="799462"/>
                <a:ext cx="459720" cy="153720"/>
              </p14:xfrm>
            </p:contentPart>
          </mc:Choice>
          <mc:Fallback>
            <p:pic>
              <p:nvPicPr>
                <p:cNvPr id="29" name="Freihand 28">
                  <a:extLst>
                    <a:ext uri="{FF2B5EF4-FFF2-40B4-BE49-F238E27FC236}">
                      <a16:creationId xmlns:a16="http://schemas.microsoft.com/office/drawing/2014/main" id="{85A63B51-7775-7F8D-4377-9AA8F4C75257}"/>
                    </a:ext>
                  </a:extLst>
                </p:cNvPr>
                <p:cNvPicPr/>
                <p:nvPr/>
              </p:nvPicPr>
              <p:blipFill>
                <a:blip r:embed="rId47"/>
                <a:stretch>
                  <a:fillRect/>
                </a:stretch>
              </p:blipFill>
              <p:spPr>
                <a:xfrm>
                  <a:off x="5314484" y="790822"/>
                  <a:ext cx="477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1784EFFF-B627-795C-B363-80E845880EDC}"/>
                    </a:ext>
                  </a:extLst>
                </p14:cNvPr>
                <p14:cNvContentPartPr/>
                <p14:nvPr/>
              </p14:nvContentPartPr>
              <p14:xfrm>
                <a:off x="6122684" y="872182"/>
                <a:ext cx="136800" cy="113040"/>
              </p14:xfrm>
            </p:contentPart>
          </mc:Choice>
          <mc:Fallback>
            <p:pic>
              <p:nvPicPr>
                <p:cNvPr id="31" name="Freihand 30">
                  <a:extLst>
                    <a:ext uri="{FF2B5EF4-FFF2-40B4-BE49-F238E27FC236}">
                      <a16:creationId xmlns:a16="http://schemas.microsoft.com/office/drawing/2014/main" id="{1784EFFF-B627-795C-B363-80E845880EDC}"/>
                    </a:ext>
                  </a:extLst>
                </p:cNvPr>
                <p:cNvPicPr/>
                <p:nvPr/>
              </p:nvPicPr>
              <p:blipFill>
                <a:blip r:embed="rId49"/>
                <a:stretch>
                  <a:fillRect/>
                </a:stretch>
              </p:blipFill>
              <p:spPr>
                <a:xfrm>
                  <a:off x="6113684" y="863182"/>
                  <a:ext cx="1544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300C8A62-9D8F-6B73-2E94-147B04C34B93}"/>
                    </a:ext>
                  </a:extLst>
                </p14:cNvPr>
                <p14:cNvContentPartPr/>
                <p14:nvPr/>
              </p14:nvContentPartPr>
              <p14:xfrm>
                <a:off x="6265964" y="762742"/>
                <a:ext cx="461880" cy="207000"/>
              </p14:xfrm>
            </p:contentPart>
          </mc:Choice>
          <mc:Fallback>
            <p:pic>
              <p:nvPicPr>
                <p:cNvPr id="32" name="Freihand 31">
                  <a:extLst>
                    <a:ext uri="{FF2B5EF4-FFF2-40B4-BE49-F238E27FC236}">
                      <a16:creationId xmlns:a16="http://schemas.microsoft.com/office/drawing/2014/main" id="{300C8A62-9D8F-6B73-2E94-147B04C34B93}"/>
                    </a:ext>
                  </a:extLst>
                </p:cNvPr>
                <p:cNvPicPr/>
                <p:nvPr/>
              </p:nvPicPr>
              <p:blipFill>
                <a:blip r:embed="rId51"/>
                <a:stretch>
                  <a:fillRect/>
                </a:stretch>
              </p:blipFill>
              <p:spPr>
                <a:xfrm>
                  <a:off x="6256964" y="753742"/>
                  <a:ext cx="4795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4D1B0617-5438-F26D-72A0-ABD964457D8A}"/>
                    </a:ext>
                  </a:extLst>
                </p14:cNvPr>
                <p14:cNvContentPartPr/>
                <p14:nvPr/>
              </p14:nvContentPartPr>
              <p14:xfrm>
                <a:off x="6666284" y="725302"/>
                <a:ext cx="349920" cy="259560"/>
              </p14:xfrm>
            </p:contentPart>
          </mc:Choice>
          <mc:Fallback>
            <p:pic>
              <p:nvPicPr>
                <p:cNvPr id="33" name="Freihand 32">
                  <a:extLst>
                    <a:ext uri="{FF2B5EF4-FFF2-40B4-BE49-F238E27FC236}">
                      <a16:creationId xmlns:a16="http://schemas.microsoft.com/office/drawing/2014/main" id="{4D1B0617-5438-F26D-72A0-ABD964457D8A}"/>
                    </a:ext>
                  </a:extLst>
                </p:cNvPr>
                <p:cNvPicPr/>
                <p:nvPr/>
              </p:nvPicPr>
              <p:blipFill>
                <a:blip r:embed="rId53"/>
                <a:stretch>
                  <a:fillRect/>
                </a:stretch>
              </p:blipFill>
              <p:spPr>
                <a:xfrm>
                  <a:off x="6657284" y="716662"/>
                  <a:ext cx="3675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E984E138-5616-F695-65E0-67618F77FFD4}"/>
                    </a:ext>
                  </a:extLst>
                </p14:cNvPr>
                <p14:cNvContentPartPr/>
                <p14:nvPr/>
              </p14:nvContentPartPr>
              <p14:xfrm>
                <a:off x="6875444" y="653302"/>
                <a:ext cx="11880" cy="30240"/>
              </p14:xfrm>
            </p:contentPart>
          </mc:Choice>
          <mc:Fallback>
            <p:pic>
              <p:nvPicPr>
                <p:cNvPr id="34" name="Freihand 33">
                  <a:extLst>
                    <a:ext uri="{FF2B5EF4-FFF2-40B4-BE49-F238E27FC236}">
                      <a16:creationId xmlns:a16="http://schemas.microsoft.com/office/drawing/2014/main" id="{E984E138-5616-F695-65E0-67618F77FFD4}"/>
                    </a:ext>
                  </a:extLst>
                </p:cNvPr>
                <p:cNvPicPr/>
                <p:nvPr/>
              </p:nvPicPr>
              <p:blipFill>
                <a:blip r:embed="rId55"/>
                <a:stretch>
                  <a:fillRect/>
                </a:stretch>
              </p:blipFill>
              <p:spPr>
                <a:xfrm>
                  <a:off x="6866444" y="644302"/>
                  <a:ext cx="295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3C20748E-7069-C4EE-0B19-499BFA0A5946}"/>
                    </a:ext>
                  </a:extLst>
                </p14:cNvPr>
                <p14:cNvContentPartPr/>
                <p14:nvPr/>
              </p14:nvContentPartPr>
              <p14:xfrm>
                <a:off x="6148964" y="710182"/>
                <a:ext cx="166680" cy="312480"/>
              </p14:xfrm>
            </p:contentPart>
          </mc:Choice>
          <mc:Fallback>
            <p:pic>
              <p:nvPicPr>
                <p:cNvPr id="35" name="Freihand 34">
                  <a:extLst>
                    <a:ext uri="{FF2B5EF4-FFF2-40B4-BE49-F238E27FC236}">
                      <a16:creationId xmlns:a16="http://schemas.microsoft.com/office/drawing/2014/main" id="{3C20748E-7069-C4EE-0B19-499BFA0A5946}"/>
                    </a:ext>
                  </a:extLst>
                </p:cNvPr>
                <p:cNvPicPr/>
                <p:nvPr/>
              </p:nvPicPr>
              <p:blipFill>
                <a:blip r:embed="rId57"/>
                <a:stretch>
                  <a:fillRect/>
                </a:stretch>
              </p:blipFill>
              <p:spPr>
                <a:xfrm>
                  <a:off x="6140324" y="701182"/>
                  <a:ext cx="18432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F5A97F69-32FA-D7A0-EC43-9126F16C02C7}"/>
                    </a:ext>
                  </a:extLst>
                </p14:cNvPr>
                <p14:cNvContentPartPr/>
                <p14:nvPr/>
              </p14:nvContentPartPr>
              <p14:xfrm>
                <a:off x="7219964" y="820342"/>
                <a:ext cx="287280" cy="126360"/>
              </p14:xfrm>
            </p:contentPart>
          </mc:Choice>
          <mc:Fallback>
            <p:pic>
              <p:nvPicPr>
                <p:cNvPr id="36" name="Freihand 35">
                  <a:extLst>
                    <a:ext uri="{FF2B5EF4-FFF2-40B4-BE49-F238E27FC236}">
                      <a16:creationId xmlns:a16="http://schemas.microsoft.com/office/drawing/2014/main" id="{F5A97F69-32FA-D7A0-EC43-9126F16C02C7}"/>
                    </a:ext>
                  </a:extLst>
                </p:cNvPr>
                <p:cNvPicPr/>
                <p:nvPr/>
              </p:nvPicPr>
              <p:blipFill>
                <a:blip r:embed="rId59"/>
                <a:stretch>
                  <a:fillRect/>
                </a:stretch>
              </p:blipFill>
              <p:spPr>
                <a:xfrm>
                  <a:off x="7211324" y="811702"/>
                  <a:ext cx="3049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E681CE5C-1C2D-C063-5118-11CCC1900FF8}"/>
                    </a:ext>
                  </a:extLst>
                </p14:cNvPr>
                <p14:cNvContentPartPr/>
                <p14:nvPr/>
              </p14:nvContentPartPr>
              <p14:xfrm>
                <a:off x="7517684" y="731782"/>
                <a:ext cx="6480" cy="19080"/>
              </p14:xfrm>
            </p:contentPart>
          </mc:Choice>
          <mc:Fallback>
            <p:pic>
              <p:nvPicPr>
                <p:cNvPr id="37" name="Freihand 36">
                  <a:extLst>
                    <a:ext uri="{FF2B5EF4-FFF2-40B4-BE49-F238E27FC236}">
                      <a16:creationId xmlns:a16="http://schemas.microsoft.com/office/drawing/2014/main" id="{E681CE5C-1C2D-C063-5118-11CCC1900FF8}"/>
                    </a:ext>
                  </a:extLst>
                </p:cNvPr>
                <p:cNvPicPr/>
                <p:nvPr/>
              </p:nvPicPr>
              <p:blipFill>
                <a:blip r:embed="rId61"/>
                <a:stretch>
                  <a:fillRect/>
                </a:stretch>
              </p:blipFill>
              <p:spPr>
                <a:xfrm>
                  <a:off x="7509044" y="722782"/>
                  <a:ext cx="24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FF6ED3A7-B19C-E306-D653-D4F550C519C5}"/>
                    </a:ext>
                  </a:extLst>
                </p14:cNvPr>
                <p14:cNvContentPartPr/>
                <p14:nvPr/>
              </p14:nvContentPartPr>
              <p14:xfrm>
                <a:off x="7806404" y="736102"/>
                <a:ext cx="376920" cy="199800"/>
              </p14:xfrm>
            </p:contentPart>
          </mc:Choice>
          <mc:Fallback>
            <p:pic>
              <p:nvPicPr>
                <p:cNvPr id="38" name="Freihand 37">
                  <a:extLst>
                    <a:ext uri="{FF2B5EF4-FFF2-40B4-BE49-F238E27FC236}">
                      <a16:creationId xmlns:a16="http://schemas.microsoft.com/office/drawing/2014/main" id="{FF6ED3A7-B19C-E306-D653-D4F550C519C5}"/>
                    </a:ext>
                  </a:extLst>
                </p:cNvPr>
                <p:cNvPicPr/>
                <p:nvPr/>
              </p:nvPicPr>
              <p:blipFill>
                <a:blip r:embed="rId63"/>
                <a:stretch>
                  <a:fillRect/>
                </a:stretch>
              </p:blipFill>
              <p:spPr>
                <a:xfrm>
                  <a:off x="7797404" y="727462"/>
                  <a:ext cx="3945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4" name="Freihand 63">
                  <a:extLst>
                    <a:ext uri="{FF2B5EF4-FFF2-40B4-BE49-F238E27FC236}">
                      <a16:creationId xmlns:a16="http://schemas.microsoft.com/office/drawing/2014/main" id="{7551DA7D-23D7-BA94-0A77-7326F3B2C087}"/>
                    </a:ext>
                  </a:extLst>
                </p14:cNvPr>
                <p14:cNvContentPartPr/>
                <p14:nvPr/>
              </p14:nvContentPartPr>
              <p14:xfrm>
                <a:off x="468164" y="1813582"/>
                <a:ext cx="25920" cy="234720"/>
              </p14:xfrm>
            </p:contentPart>
          </mc:Choice>
          <mc:Fallback>
            <p:pic>
              <p:nvPicPr>
                <p:cNvPr id="64" name="Freihand 63">
                  <a:extLst>
                    <a:ext uri="{FF2B5EF4-FFF2-40B4-BE49-F238E27FC236}">
                      <a16:creationId xmlns:a16="http://schemas.microsoft.com/office/drawing/2014/main" id="{7551DA7D-23D7-BA94-0A77-7326F3B2C087}"/>
                    </a:ext>
                  </a:extLst>
                </p:cNvPr>
                <p:cNvPicPr/>
                <p:nvPr/>
              </p:nvPicPr>
              <p:blipFill>
                <a:blip r:embed="rId65"/>
                <a:stretch>
                  <a:fillRect/>
                </a:stretch>
              </p:blipFill>
              <p:spPr>
                <a:xfrm>
                  <a:off x="459524" y="1804942"/>
                  <a:ext cx="435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5" name="Freihand 64">
                  <a:extLst>
                    <a:ext uri="{FF2B5EF4-FFF2-40B4-BE49-F238E27FC236}">
                      <a16:creationId xmlns:a16="http://schemas.microsoft.com/office/drawing/2014/main" id="{34E1A8B5-F9AB-1106-E961-80FFE8561004}"/>
                    </a:ext>
                  </a:extLst>
                </p14:cNvPr>
                <p14:cNvContentPartPr/>
                <p14:nvPr/>
              </p14:nvContentPartPr>
              <p14:xfrm>
                <a:off x="382844" y="1739422"/>
                <a:ext cx="231120" cy="191880"/>
              </p14:xfrm>
            </p:contentPart>
          </mc:Choice>
          <mc:Fallback>
            <p:pic>
              <p:nvPicPr>
                <p:cNvPr id="65" name="Freihand 64">
                  <a:extLst>
                    <a:ext uri="{FF2B5EF4-FFF2-40B4-BE49-F238E27FC236}">
                      <a16:creationId xmlns:a16="http://schemas.microsoft.com/office/drawing/2014/main" id="{34E1A8B5-F9AB-1106-E961-80FFE8561004}"/>
                    </a:ext>
                  </a:extLst>
                </p:cNvPr>
                <p:cNvPicPr/>
                <p:nvPr/>
              </p:nvPicPr>
              <p:blipFill>
                <a:blip r:embed="rId67"/>
                <a:stretch>
                  <a:fillRect/>
                </a:stretch>
              </p:blipFill>
              <p:spPr>
                <a:xfrm>
                  <a:off x="373844" y="1730422"/>
                  <a:ext cx="2487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6" name="Freihand 65">
                  <a:extLst>
                    <a:ext uri="{FF2B5EF4-FFF2-40B4-BE49-F238E27FC236}">
                      <a16:creationId xmlns:a16="http://schemas.microsoft.com/office/drawing/2014/main" id="{1538C94A-AA67-13F6-2EBF-BE2D434BE5D2}"/>
                    </a:ext>
                  </a:extLst>
                </p14:cNvPr>
                <p14:cNvContentPartPr/>
                <p14:nvPr/>
              </p14:nvContentPartPr>
              <p14:xfrm>
                <a:off x="675524" y="1870102"/>
                <a:ext cx="338040" cy="171360"/>
              </p14:xfrm>
            </p:contentPart>
          </mc:Choice>
          <mc:Fallback>
            <p:pic>
              <p:nvPicPr>
                <p:cNvPr id="66" name="Freihand 65">
                  <a:extLst>
                    <a:ext uri="{FF2B5EF4-FFF2-40B4-BE49-F238E27FC236}">
                      <a16:creationId xmlns:a16="http://schemas.microsoft.com/office/drawing/2014/main" id="{1538C94A-AA67-13F6-2EBF-BE2D434BE5D2}"/>
                    </a:ext>
                  </a:extLst>
                </p:cNvPr>
                <p:cNvPicPr/>
                <p:nvPr/>
              </p:nvPicPr>
              <p:blipFill>
                <a:blip r:embed="rId69"/>
                <a:stretch>
                  <a:fillRect/>
                </a:stretch>
              </p:blipFill>
              <p:spPr>
                <a:xfrm>
                  <a:off x="666884" y="1861102"/>
                  <a:ext cx="355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7" name="Freihand 66">
                  <a:extLst>
                    <a:ext uri="{FF2B5EF4-FFF2-40B4-BE49-F238E27FC236}">
                      <a16:creationId xmlns:a16="http://schemas.microsoft.com/office/drawing/2014/main" id="{59B76E0D-A081-0A18-525D-46CFC448067A}"/>
                    </a:ext>
                  </a:extLst>
                </p14:cNvPr>
                <p14:cNvContentPartPr/>
                <p14:nvPr/>
              </p14:nvContentPartPr>
              <p14:xfrm>
                <a:off x="1027244" y="1711342"/>
                <a:ext cx="115920" cy="253800"/>
              </p14:xfrm>
            </p:contentPart>
          </mc:Choice>
          <mc:Fallback>
            <p:pic>
              <p:nvPicPr>
                <p:cNvPr id="67" name="Freihand 66">
                  <a:extLst>
                    <a:ext uri="{FF2B5EF4-FFF2-40B4-BE49-F238E27FC236}">
                      <a16:creationId xmlns:a16="http://schemas.microsoft.com/office/drawing/2014/main" id="{59B76E0D-A081-0A18-525D-46CFC448067A}"/>
                    </a:ext>
                  </a:extLst>
                </p:cNvPr>
                <p:cNvPicPr/>
                <p:nvPr/>
              </p:nvPicPr>
              <p:blipFill>
                <a:blip r:embed="rId71"/>
                <a:stretch>
                  <a:fillRect/>
                </a:stretch>
              </p:blipFill>
              <p:spPr>
                <a:xfrm>
                  <a:off x="1018604" y="1702702"/>
                  <a:ext cx="1335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8" name="Freihand 67">
                  <a:extLst>
                    <a:ext uri="{FF2B5EF4-FFF2-40B4-BE49-F238E27FC236}">
                      <a16:creationId xmlns:a16="http://schemas.microsoft.com/office/drawing/2014/main" id="{7F45CCEF-EEA4-8175-041F-C6B3BA43757B}"/>
                    </a:ext>
                  </a:extLst>
                </p14:cNvPr>
                <p14:cNvContentPartPr/>
                <p14:nvPr/>
              </p14:nvContentPartPr>
              <p14:xfrm>
                <a:off x="937964" y="1696582"/>
                <a:ext cx="35280" cy="3600"/>
              </p14:xfrm>
            </p:contentPart>
          </mc:Choice>
          <mc:Fallback>
            <p:pic>
              <p:nvPicPr>
                <p:cNvPr id="68" name="Freihand 67">
                  <a:extLst>
                    <a:ext uri="{FF2B5EF4-FFF2-40B4-BE49-F238E27FC236}">
                      <a16:creationId xmlns:a16="http://schemas.microsoft.com/office/drawing/2014/main" id="{7F45CCEF-EEA4-8175-041F-C6B3BA43757B}"/>
                    </a:ext>
                  </a:extLst>
                </p:cNvPr>
                <p:cNvPicPr/>
                <p:nvPr/>
              </p:nvPicPr>
              <p:blipFill>
                <a:blip r:embed="rId73"/>
                <a:stretch>
                  <a:fillRect/>
                </a:stretch>
              </p:blipFill>
              <p:spPr>
                <a:xfrm>
                  <a:off x="928964" y="1687582"/>
                  <a:ext cx="52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9" name="Freihand 68">
                  <a:extLst>
                    <a:ext uri="{FF2B5EF4-FFF2-40B4-BE49-F238E27FC236}">
                      <a16:creationId xmlns:a16="http://schemas.microsoft.com/office/drawing/2014/main" id="{1F2C77DA-4F76-052E-F3FD-EEE0B8784251}"/>
                    </a:ext>
                  </a:extLst>
                </p14:cNvPr>
                <p14:cNvContentPartPr/>
                <p14:nvPr/>
              </p14:nvContentPartPr>
              <p14:xfrm>
                <a:off x="1240364" y="1820422"/>
                <a:ext cx="171360" cy="90720"/>
              </p14:xfrm>
            </p:contentPart>
          </mc:Choice>
          <mc:Fallback>
            <p:pic>
              <p:nvPicPr>
                <p:cNvPr id="69" name="Freihand 68">
                  <a:extLst>
                    <a:ext uri="{FF2B5EF4-FFF2-40B4-BE49-F238E27FC236}">
                      <a16:creationId xmlns:a16="http://schemas.microsoft.com/office/drawing/2014/main" id="{1F2C77DA-4F76-052E-F3FD-EEE0B8784251}"/>
                    </a:ext>
                  </a:extLst>
                </p:cNvPr>
                <p:cNvPicPr/>
                <p:nvPr/>
              </p:nvPicPr>
              <p:blipFill>
                <a:blip r:embed="rId75"/>
                <a:stretch>
                  <a:fillRect/>
                </a:stretch>
              </p:blipFill>
              <p:spPr>
                <a:xfrm>
                  <a:off x="1231724" y="1811782"/>
                  <a:ext cx="189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0" name="Freihand 69">
                  <a:extLst>
                    <a:ext uri="{FF2B5EF4-FFF2-40B4-BE49-F238E27FC236}">
                      <a16:creationId xmlns:a16="http://schemas.microsoft.com/office/drawing/2014/main" id="{4BBEF763-5F1E-6518-A648-800EA612A693}"/>
                    </a:ext>
                  </a:extLst>
                </p14:cNvPr>
                <p14:cNvContentPartPr/>
                <p14:nvPr/>
              </p14:nvContentPartPr>
              <p14:xfrm>
                <a:off x="1480844" y="1807822"/>
                <a:ext cx="92880" cy="304200"/>
              </p14:xfrm>
            </p:contentPart>
          </mc:Choice>
          <mc:Fallback>
            <p:pic>
              <p:nvPicPr>
                <p:cNvPr id="70" name="Freihand 69">
                  <a:extLst>
                    <a:ext uri="{FF2B5EF4-FFF2-40B4-BE49-F238E27FC236}">
                      <a16:creationId xmlns:a16="http://schemas.microsoft.com/office/drawing/2014/main" id="{4BBEF763-5F1E-6518-A648-800EA612A693}"/>
                    </a:ext>
                  </a:extLst>
                </p:cNvPr>
                <p:cNvPicPr/>
                <p:nvPr/>
              </p:nvPicPr>
              <p:blipFill>
                <a:blip r:embed="rId77"/>
                <a:stretch>
                  <a:fillRect/>
                </a:stretch>
              </p:blipFill>
              <p:spPr>
                <a:xfrm>
                  <a:off x="1471844" y="1799182"/>
                  <a:ext cx="1105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2" name="Freihand 71">
                  <a:extLst>
                    <a:ext uri="{FF2B5EF4-FFF2-40B4-BE49-F238E27FC236}">
                      <a16:creationId xmlns:a16="http://schemas.microsoft.com/office/drawing/2014/main" id="{DDE344CC-BB63-73AE-E48F-7FE885A1511E}"/>
                    </a:ext>
                  </a:extLst>
                </p14:cNvPr>
                <p14:cNvContentPartPr/>
                <p14:nvPr/>
              </p14:nvContentPartPr>
              <p14:xfrm>
                <a:off x="2609084" y="1800262"/>
                <a:ext cx="145440" cy="93960"/>
              </p14:xfrm>
            </p:contentPart>
          </mc:Choice>
          <mc:Fallback>
            <p:pic>
              <p:nvPicPr>
                <p:cNvPr id="72" name="Freihand 71">
                  <a:extLst>
                    <a:ext uri="{FF2B5EF4-FFF2-40B4-BE49-F238E27FC236}">
                      <a16:creationId xmlns:a16="http://schemas.microsoft.com/office/drawing/2014/main" id="{DDE344CC-BB63-73AE-E48F-7FE885A1511E}"/>
                    </a:ext>
                  </a:extLst>
                </p:cNvPr>
                <p:cNvPicPr/>
                <p:nvPr/>
              </p:nvPicPr>
              <p:blipFill>
                <a:blip r:embed="rId79"/>
                <a:stretch>
                  <a:fillRect/>
                </a:stretch>
              </p:blipFill>
              <p:spPr>
                <a:xfrm>
                  <a:off x="2600084" y="1791262"/>
                  <a:ext cx="163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73" name="Freihand 72">
                  <a:extLst>
                    <a:ext uri="{FF2B5EF4-FFF2-40B4-BE49-F238E27FC236}">
                      <a16:creationId xmlns:a16="http://schemas.microsoft.com/office/drawing/2014/main" id="{93AA18D6-BF88-E587-8DD8-145D61CBF74D}"/>
                    </a:ext>
                  </a:extLst>
                </p14:cNvPr>
                <p14:cNvContentPartPr/>
                <p14:nvPr/>
              </p14:nvContentPartPr>
              <p14:xfrm>
                <a:off x="4986164" y="1735102"/>
                <a:ext cx="98640" cy="132840"/>
              </p14:xfrm>
            </p:contentPart>
          </mc:Choice>
          <mc:Fallback>
            <p:pic>
              <p:nvPicPr>
                <p:cNvPr id="73" name="Freihand 72">
                  <a:extLst>
                    <a:ext uri="{FF2B5EF4-FFF2-40B4-BE49-F238E27FC236}">
                      <a16:creationId xmlns:a16="http://schemas.microsoft.com/office/drawing/2014/main" id="{93AA18D6-BF88-E587-8DD8-145D61CBF74D}"/>
                    </a:ext>
                  </a:extLst>
                </p:cNvPr>
                <p:cNvPicPr/>
                <p:nvPr/>
              </p:nvPicPr>
              <p:blipFill>
                <a:blip r:embed="rId81"/>
                <a:stretch>
                  <a:fillRect/>
                </a:stretch>
              </p:blipFill>
              <p:spPr>
                <a:xfrm>
                  <a:off x="4977524" y="1726462"/>
                  <a:ext cx="1162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74" name="Freihand 73">
                  <a:extLst>
                    <a:ext uri="{FF2B5EF4-FFF2-40B4-BE49-F238E27FC236}">
                      <a16:creationId xmlns:a16="http://schemas.microsoft.com/office/drawing/2014/main" id="{664A19BC-7D09-DFD5-AED2-E57EB6B2F783}"/>
                    </a:ext>
                  </a:extLst>
                </p14:cNvPr>
                <p14:cNvContentPartPr/>
                <p14:nvPr/>
              </p14:nvContentPartPr>
              <p14:xfrm>
                <a:off x="6506804" y="1907182"/>
                <a:ext cx="168480" cy="109800"/>
              </p14:xfrm>
            </p:contentPart>
          </mc:Choice>
          <mc:Fallback>
            <p:pic>
              <p:nvPicPr>
                <p:cNvPr id="74" name="Freihand 73">
                  <a:extLst>
                    <a:ext uri="{FF2B5EF4-FFF2-40B4-BE49-F238E27FC236}">
                      <a16:creationId xmlns:a16="http://schemas.microsoft.com/office/drawing/2014/main" id="{664A19BC-7D09-DFD5-AED2-E57EB6B2F783}"/>
                    </a:ext>
                  </a:extLst>
                </p:cNvPr>
                <p:cNvPicPr/>
                <p:nvPr/>
              </p:nvPicPr>
              <p:blipFill>
                <a:blip r:embed="rId83"/>
                <a:stretch>
                  <a:fillRect/>
                </a:stretch>
              </p:blipFill>
              <p:spPr>
                <a:xfrm>
                  <a:off x="6498164" y="1898182"/>
                  <a:ext cx="186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5" name="Freihand 74">
                  <a:extLst>
                    <a:ext uri="{FF2B5EF4-FFF2-40B4-BE49-F238E27FC236}">
                      <a16:creationId xmlns:a16="http://schemas.microsoft.com/office/drawing/2014/main" id="{FFD2216B-6A3A-08EF-43D0-45F732BC4ED7}"/>
                    </a:ext>
                  </a:extLst>
                </p14:cNvPr>
                <p14:cNvContentPartPr/>
                <p14:nvPr/>
              </p14:nvContentPartPr>
              <p14:xfrm>
                <a:off x="8987924" y="2038582"/>
                <a:ext cx="133560" cy="72720"/>
              </p14:xfrm>
            </p:contentPart>
          </mc:Choice>
          <mc:Fallback>
            <p:pic>
              <p:nvPicPr>
                <p:cNvPr id="75" name="Freihand 74">
                  <a:extLst>
                    <a:ext uri="{FF2B5EF4-FFF2-40B4-BE49-F238E27FC236}">
                      <a16:creationId xmlns:a16="http://schemas.microsoft.com/office/drawing/2014/main" id="{FFD2216B-6A3A-08EF-43D0-45F732BC4ED7}"/>
                    </a:ext>
                  </a:extLst>
                </p:cNvPr>
                <p:cNvPicPr/>
                <p:nvPr/>
              </p:nvPicPr>
              <p:blipFill>
                <a:blip r:embed="rId85"/>
                <a:stretch>
                  <a:fillRect/>
                </a:stretch>
              </p:blipFill>
              <p:spPr>
                <a:xfrm>
                  <a:off x="8978924" y="2029942"/>
                  <a:ext cx="151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6" name="Freihand 75">
                  <a:extLst>
                    <a:ext uri="{FF2B5EF4-FFF2-40B4-BE49-F238E27FC236}">
                      <a16:creationId xmlns:a16="http://schemas.microsoft.com/office/drawing/2014/main" id="{AEE1B981-1C90-0B3A-3EBB-A2BAFB00C665}"/>
                    </a:ext>
                  </a:extLst>
                </p14:cNvPr>
                <p14:cNvContentPartPr/>
                <p14:nvPr/>
              </p14:nvContentPartPr>
              <p14:xfrm>
                <a:off x="10272044" y="1916902"/>
                <a:ext cx="218880" cy="173160"/>
              </p14:xfrm>
            </p:contentPart>
          </mc:Choice>
          <mc:Fallback>
            <p:pic>
              <p:nvPicPr>
                <p:cNvPr id="76" name="Freihand 75">
                  <a:extLst>
                    <a:ext uri="{FF2B5EF4-FFF2-40B4-BE49-F238E27FC236}">
                      <a16:creationId xmlns:a16="http://schemas.microsoft.com/office/drawing/2014/main" id="{AEE1B981-1C90-0B3A-3EBB-A2BAFB00C665}"/>
                    </a:ext>
                  </a:extLst>
                </p:cNvPr>
                <p:cNvPicPr/>
                <p:nvPr/>
              </p:nvPicPr>
              <p:blipFill>
                <a:blip r:embed="rId87"/>
                <a:stretch>
                  <a:fillRect/>
                </a:stretch>
              </p:blipFill>
              <p:spPr>
                <a:xfrm>
                  <a:off x="10263404" y="1908262"/>
                  <a:ext cx="2365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7" name="Freihand 76">
                  <a:extLst>
                    <a:ext uri="{FF2B5EF4-FFF2-40B4-BE49-F238E27FC236}">
                      <a16:creationId xmlns:a16="http://schemas.microsoft.com/office/drawing/2014/main" id="{DA5A7B59-7515-C695-F63D-170625C63E47}"/>
                    </a:ext>
                  </a:extLst>
                </p14:cNvPr>
                <p14:cNvContentPartPr/>
                <p14:nvPr/>
              </p14:nvContentPartPr>
              <p14:xfrm>
                <a:off x="10514324" y="1935622"/>
                <a:ext cx="327240" cy="167400"/>
              </p14:xfrm>
            </p:contentPart>
          </mc:Choice>
          <mc:Fallback>
            <p:pic>
              <p:nvPicPr>
                <p:cNvPr id="77" name="Freihand 76">
                  <a:extLst>
                    <a:ext uri="{FF2B5EF4-FFF2-40B4-BE49-F238E27FC236}">
                      <a16:creationId xmlns:a16="http://schemas.microsoft.com/office/drawing/2014/main" id="{DA5A7B59-7515-C695-F63D-170625C63E47}"/>
                    </a:ext>
                  </a:extLst>
                </p:cNvPr>
                <p:cNvPicPr/>
                <p:nvPr/>
              </p:nvPicPr>
              <p:blipFill>
                <a:blip r:embed="rId89"/>
                <a:stretch>
                  <a:fillRect/>
                </a:stretch>
              </p:blipFill>
              <p:spPr>
                <a:xfrm>
                  <a:off x="10505324" y="1926622"/>
                  <a:ext cx="3448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8" name="Freihand 77">
                  <a:extLst>
                    <a:ext uri="{FF2B5EF4-FFF2-40B4-BE49-F238E27FC236}">
                      <a16:creationId xmlns:a16="http://schemas.microsoft.com/office/drawing/2014/main" id="{46BEE573-0876-FC66-C9FC-F8066D170613}"/>
                    </a:ext>
                  </a:extLst>
                </p14:cNvPr>
                <p14:cNvContentPartPr/>
                <p14:nvPr/>
              </p14:nvContentPartPr>
              <p14:xfrm>
                <a:off x="11253044" y="1789102"/>
                <a:ext cx="265320" cy="253800"/>
              </p14:xfrm>
            </p:contentPart>
          </mc:Choice>
          <mc:Fallback>
            <p:pic>
              <p:nvPicPr>
                <p:cNvPr id="78" name="Freihand 77">
                  <a:extLst>
                    <a:ext uri="{FF2B5EF4-FFF2-40B4-BE49-F238E27FC236}">
                      <a16:creationId xmlns:a16="http://schemas.microsoft.com/office/drawing/2014/main" id="{46BEE573-0876-FC66-C9FC-F8066D170613}"/>
                    </a:ext>
                  </a:extLst>
                </p:cNvPr>
                <p:cNvPicPr/>
                <p:nvPr/>
              </p:nvPicPr>
              <p:blipFill>
                <a:blip r:embed="rId91"/>
                <a:stretch>
                  <a:fillRect/>
                </a:stretch>
              </p:blipFill>
              <p:spPr>
                <a:xfrm>
                  <a:off x="11244044" y="1780462"/>
                  <a:ext cx="28296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9" name="Freihand 78">
                  <a:extLst>
                    <a:ext uri="{FF2B5EF4-FFF2-40B4-BE49-F238E27FC236}">
                      <a16:creationId xmlns:a16="http://schemas.microsoft.com/office/drawing/2014/main" id="{3B1175B9-E319-633E-58BD-41CD13A78FED}"/>
                    </a:ext>
                  </a:extLst>
                </p14:cNvPr>
                <p14:cNvContentPartPr/>
                <p14:nvPr/>
              </p14:nvContentPartPr>
              <p14:xfrm>
                <a:off x="11373284" y="1995382"/>
                <a:ext cx="87480" cy="130320"/>
              </p14:xfrm>
            </p:contentPart>
          </mc:Choice>
          <mc:Fallback>
            <p:pic>
              <p:nvPicPr>
                <p:cNvPr id="79" name="Freihand 78">
                  <a:extLst>
                    <a:ext uri="{FF2B5EF4-FFF2-40B4-BE49-F238E27FC236}">
                      <a16:creationId xmlns:a16="http://schemas.microsoft.com/office/drawing/2014/main" id="{3B1175B9-E319-633E-58BD-41CD13A78FED}"/>
                    </a:ext>
                  </a:extLst>
                </p:cNvPr>
                <p:cNvPicPr/>
                <p:nvPr/>
              </p:nvPicPr>
              <p:blipFill>
                <a:blip r:embed="rId93"/>
                <a:stretch>
                  <a:fillRect/>
                </a:stretch>
              </p:blipFill>
              <p:spPr>
                <a:xfrm>
                  <a:off x="11364284" y="1986382"/>
                  <a:ext cx="1051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2" name="Freihand 81">
                  <a:extLst>
                    <a:ext uri="{FF2B5EF4-FFF2-40B4-BE49-F238E27FC236}">
                      <a16:creationId xmlns:a16="http://schemas.microsoft.com/office/drawing/2014/main" id="{AB7364F8-C6BC-0C23-4B11-91A5863677B5}"/>
                    </a:ext>
                  </a:extLst>
                </p14:cNvPr>
                <p14:cNvContentPartPr/>
                <p14:nvPr/>
              </p14:nvContentPartPr>
              <p14:xfrm>
                <a:off x="10410284" y="2382742"/>
                <a:ext cx="86040" cy="296280"/>
              </p14:xfrm>
            </p:contentPart>
          </mc:Choice>
          <mc:Fallback>
            <p:pic>
              <p:nvPicPr>
                <p:cNvPr id="82" name="Freihand 81">
                  <a:extLst>
                    <a:ext uri="{FF2B5EF4-FFF2-40B4-BE49-F238E27FC236}">
                      <a16:creationId xmlns:a16="http://schemas.microsoft.com/office/drawing/2014/main" id="{AB7364F8-C6BC-0C23-4B11-91A5863677B5}"/>
                    </a:ext>
                  </a:extLst>
                </p:cNvPr>
                <p:cNvPicPr/>
                <p:nvPr/>
              </p:nvPicPr>
              <p:blipFill>
                <a:blip r:embed="rId95"/>
                <a:stretch>
                  <a:fillRect/>
                </a:stretch>
              </p:blipFill>
              <p:spPr>
                <a:xfrm>
                  <a:off x="10401284" y="2374102"/>
                  <a:ext cx="1036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3" name="Freihand 82">
                  <a:extLst>
                    <a:ext uri="{FF2B5EF4-FFF2-40B4-BE49-F238E27FC236}">
                      <a16:creationId xmlns:a16="http://schemas.microsoft.com/office/drawing/2014/main" id="{C943060E-8BAB-12E0-5CBF-A84115DF6833}"/>
                    </a:ext>
                  </a:extLst>
                </p14:cNvPr>
                <p14:cNvContentPartPr/>
                <p14:nvPr/>
              </p14:nvContentPartPr>
              <p14:xfrm>
                <a:off x="10274924" y="2614582"/>
                <a:ext cx="385560" cy="162720"/>
              </p14:xfrm>
            </p:contentPart>
          </mc:Choice>
          <mc:Fallback>
            <p:pic>
              <p:nvPicPr>
                <p:cNvPr id="83" name="Freihand 82">
                  <a:extLst>
                    <a:ext uri="{FF2B5EF4-FFF2-40B4-BE49-F238E27FC236}">
                      <a16:creationId xmlns:a16="http://schemas.microsoft.com/office/drawing/2014/main" id="{C943060E-8BAB-12E0-5CBF-A84115DF6833}"/>
                    </a:ext>
                  </a:extLst>
                </p:cNvPr>
                <p:cNvPicPr/>
                <p:nvPr/>
              </p:nvPicPr>
              <p:blipFill>
                <a:blip r:embed="rId97"/>
                <a:stretch>
                  <a:fillRect/>
                </a:stretch>
              </p:blipFill>
              <p:spPr>
                <a:xfrm>
                  <a:off x="10265924" y="2605582"/>
                  <a:ext cx="4032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4" name="Freihand 83">
                  <a:extLst>
                    <a:ext uri="{FF2B5EF4-FFF2-40B4-BE49-F238E27FC236}">
                      <a16:creationId xmlns:a16="http://schemas.microsoft.com/office/drawing/2014/main" id="{192CA231-6E1A-73FF-5062-C42D9E22D21F}"/>
                    </a:ext>
                  </a:extLst>
                </p14:cNvPr>
                <p14:cNvContentPartPr/>
                <p14:nvPr/>
              </p14:nvContentPartPr>
              <p14:xfrm>
                <a:off x="10365284" y="2776582"/>
                <a:ext cx="217800" cy="297720"/>
              </p14:xfrm>
            </p:contentPart>
          </mc:Choice>
          <mc:Fallback>
            <p:pic>
              <p:nvPicPr>
                <p:cNvPr id="84" name="Freihand 83">
                  <a:extLst>
                    <a:ext uri="{FF2B5EF4-FFF2-40B4-BE49-F238E27FC236}">
                      <a16:creationId xmlns:a16="http://schemas.microsoft.com/office/drawing/2014/main" id="{192CA231-6E1A-73FF-5062-C42D9E22D21F}"/>
                    </a:ext>
                  </a:extLst>
                </p:cNvPr>
                <p:cNvPicPr/>
                <p:nvPr/>
              </p:nvPicPr>
              <p:blipFill>
                <a:blip r:embed="rId99"/>
                <a:stretch>
                  <a:fillRect/>
                </a:stretch>
              </p:blipFill>
              <p:spPr>
                <a:xfrm>
                  <a:off x="10356644" y="2767942"/>
                  <a:ext cx="23544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6" name="Freihand 85">
                  <a:extLst>
                    <a:ext uri="{FF2B5EF4-FFF2-40B4-BE49-F238E27FC236}">
                      <a16:creationId xmlns:a16="http://schemas.microsoft.com/office/drawing/2014/main" id="{5CB1DE70-176A-8A93-C822-5BBAEB71359B}"/>
                    </a:ext>
                  </a:extLst>
                </p14:cNvPr>
                <p14:cNvContentPartPr/>
                <p14:nvPr/>
              </p14:nvContentPartPr>
              <p14:xfrm>
                <a:off x="10888724" y="2523142"/>
                <a:ext cx="295560" cy="215280"/>
              </p14:xfrm>
            </p:contentPart>
          </mc:Choice>
          <mc:Fallback>
            <p:pic>
              <p:nvPicPr>
                <p:cNvPr id="86" name="Freihand 85">
                  <a:extLst>
                    <a:ext uri="{FF2B5EF4-FFF2-40B4-BE49-F238E27FC236}">
                      <a16:creationId xmlns:a16="http://schemas.microsoft.com/office/drawing/2014/main" id="{5CB1DE70-176A-8A93-C822-5BBAEB71359B}"/>
                    </a:ext>
                  </a:extLst>
                </p:cNvPr>
                <p:cNvPicPr/>
                <p:nvPr/>
              </p:nvPicPr>
              <p:blipFill>
                <a:blip r:embed="rId101"/>
                <a:stretch>
                  <a:fillRect/>
                </a:stretch>
              </p:blipFill>
              <p:spPr>
                <a:xfrm>
                  <a:off x="10880084" y="2514142"/>
                  <a:ext cx="3132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7" name="Freihand 86">
                  <a:extLst>
                    <a:ext uri="{FF2B5EF4-FFF2-40B4-BE49-F238E27FC236}">
                      <a16:creationId xmlns:a16="http://schemas.microsoft.com/office/drawing/2014/main" id="{2E3F9701-0AA4-AA49-0771-73096D97B5DE}"/>
                    </a:ext>
                  </a:extLst>
                </p14:cNvPr>
                <p14:cNvContentPartPr/>
                <p14:nvPr/>
              </p14:nvContentPartPr>
              <p14:xfrm>
                <a:off x="11428004" y="2268262"/>
                <a:ext cx="251280" cy="178560"/>
              </p14:xfrm>
            </p:contentPart>
          </mc:Choice>
          <mc:Fallback>
            <p:pic>
              <p:nvPicPr>
                <p:cNvPr id="87" name="Freihand 86">
                  <a:extLst>
                    <a:ext uri="{FF2B5EF4-FFF2-40B4-BE49-F238E27FC236}">
                      <a16:creationId xmlns:a16="http://schemas.microsoft.com/office/drawing/2014/main" id="{2E3F9701-0AA4-AA49-0771-73096D97B5DE}"/>
                    </a:ext>
                  </a:extLst>
                </p:cNvPr>
                <p:cNvPicPr/>
                <p:nvPr/>
              </p:nvPicPr>
              <p:blipFill>
                <a:blip r:embed="rId103"/>
                <a:stretch>
                  <a:fillRect/>
                </a:stretch>
              </p:blipFill>
              <p:spPr>
                <a:xfrm>
                  <a:off x="11419364" y="2259262"/>
                  <a:ext cx="2689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8" name="Freihand 87">
                  <a:extLst>
                    <a:ext uri="{FF2B5EF4-FFF2-40B4-BE49-F238E27FC236}">
                      <a16:creationId xmlns:a16="http://schemas.microsoft.com/office/drawing/2014/main" id="{72BD867C-2F1A-2186-4DB3-1CF59D5F6313}"/>
                    </a:ext>
                  </a:extLst>
                </p14:cNvPr>
                <p14:cNvContentPartPr/>
                <p14:nvPr/>
              </p14:nvContentPartPr>
              <p14:xfrm>
                <a:off x="11414324" y="2568142"/>
                <a:ext cx="348840" cy="34200"/>
              </p14:xfrm>
            </p:contentPart>
          </mc:Choice>
          <mc:Fallback>
            <p:pic>
              <p:nvPicPr>
                <p:cNvPr id="88" name="Freihand 87">
                  <a:extLst>
                    <a:ext uri="{FF2B5EF4-FFF2-40B4-BE49-F238E27FC236}">
                      <a16:creationId xmlns:a16="http://schemas.microsoft.com/office/drawing/2014/main" id="{72BD867C-2F1A-2186-4DB3-1CF59D5F6313}"/>
                    </a:ext>
                  </a:extLst>
                </p:cNvPr>
                <p:cNvPicPr/>
                <p:nvPr/>
              </p:nvPicPr>
              <p:blipFill>
                <a:blip r:embed="rId105"/>
                <a:stretch>
                  <a:fillRect/>
                </a:stretch>
              </p:blipFill>
              <p:spPr>
                <a:xfrm>
                  <a:off x="11405324" y="2559142"/>
                  <a:ext cx="3664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9" name="Freihand 88">
                  <a:extLst>
                    <a:ext uri="{FF2B5EF4-FFF2-40B4-BE49-F238E27FC236}">
                      <a16:creationId xmlns:a16="http://schemas.microsoft.com/office/drawing/2014/main" id="{8C0D38CA-77FC-B58C-2106-67439657841C}"/>
                    </a:ext>
                  </a:extLst>
                </p14:cNvPr>
                <p14:cNvContentPartPr/>
                <p14:nvPr/>
              </p14:nvContentPartPr>
              <p14:xfrm>
                <a:off x="11498924" y="2740582"/>
                <a:ext cx="230400" cy="267120"/>
              </p14:xfrm>
            </p:contentPart>
          </mc:Choice>
          <mc:Fallback>
            <p:pic>
              <p:nvPicPr>
                <p:cNvPr id="89" name="Freihand 88">
                  <a:extLst>
                    <a:ext uri="{FF2B5EF4-FFF2-40B4-BE49-F238E27FC236}">
                      <a16:creationId xmlns:a16="http://schemas.microsoft.com/office/drawing/2014/main" id="{8C0D38CA-77FC-B58C-2106-67439657841C}"/>
                    </a:ext>
                  </a:extLst>
                </p:cNvPr>
                <p:cNvPicPr/>
                <p:nvPr/>
              </p:nvPicPr>
              <p:blipFill>
                <a:blip r:embed="rId107"/>
                <a:stretch>
                  <a:fillRect/>
                </a:stretch>
              </p:blipFill>
              <p:spPr>
                <a:xfrm>
                  <a:off x="11490284" y="2731942"/>
                  <a:ext cx="2480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0" name="Freihand 89">
                  <a:extLst>
                    <a:ext uri="{FF2B5EF4-FFF2-40B4-BE49-F238E27FC236}">
                      <a16:creationId xmlns:a16="http://schemas.microsoft.com/office/drawing/2014/main" id="{92911C2A-2486-D8EE-0C9D-91CE26C763E2}"/>
                    </a:ext>
                  </a:extLst>
                </p14:cNvPr>
                <p14:cNvContentPartPr/>
                <p14:nvPr/>
              </p14:nvContentPartPr>
              <p14:xfrm>
                <a:off x="305444" y="3179782"/>
                <a:ext cx="213480" cy="28440"/>
              </p14:xfrm>
            </p:contentPart>
          </mc:Choice>
          <mc:Fallback>
            <p:pic>
              <p:nvPicPr>
                <p:cNvPr id="90" name="Freihand 89">
                  <a:extLst>
                    <a:ext uri="{FF2B5EF4-FFF2-40B4-BE49-F238E27FC236}">
                      <a16:creationId xmlns:a16="http://schemas.microsoft.com/office/drawing/2014/main" id="{92911C2A-2486-D8EE-0C9D-91CE26C763E2}"/>
                    </a:ext>
                  </a:extLst>
                </p:cNvPr>
                <p:cNvPicPr/>
                <p:nvPr/>
              </p:nvPicPr>
              <p:blipFill>
                <a:blip r:embed="rId109"/>
                <a:stretch>
                  <a:fillRect/>
                </a:stretch>
              </p:blipFill>
              <p:spPr>
                <a:xfrm>
                  <a:off x="296804" y="3170782"/>
                  <a:ext cx="231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1" name="Freihand 90">
                  <a:extLst>
                    <a:ext uri="{FF2B5EF4-FFF2-40B4-BE49-F238E27FC236}">
                      <a16:creationId xmlns:a16="http://schemas.microsoft.com/office/drawing/2014/main" id="{438FE1F9-16E4-D182-C6F5-5634AAE084BF}"/>
                    </a:ext>
                  </a:extLst>
                </p14:cNvPr>
                <p14:cNvContentPartPr/>
                <p14:nvPr/>
              </p14:nvContentPartPr>
              <p14:xfrm>
                <a:off x="316964" y="3248902"/>
                <a:ext cx="214560" cy="24120"/>
              </p14:xfrm>
            </p:contentPart>
          </mc:Choice>
          <mc:Fallback>
            <p:pic>
              <p:nvPicPr>
                <p:cNvPr id="91" name="Freihand 90">
                  <a:extLst>
                    <a:ext uri="{FF2B5EF4-FFF2-40B4-BE49-F238E27FC236}">
                      <a16:creationId xmlns:a16="http://schemas.microsoft.com/office/drawing/2014/main" id="{438FE1F9-16E4-D182-C6F5-5634AAE084BF}"/>
                    </a:ext>
                  </a:extLst>
                </p:cNvPr>
                <p:cNvPicPr/>
                <p:nvPr/>
              </p:nvPicPr>
              <p:blipFill>
                <a:blip r:embed="rId111"/>
                <a:stretch>
                  <a:fillRect/>
                </a:stretch>
              </p:blipFill>
              <p:spPr>
                <a:xfrm>
                  <a:off x="308324" y="3240262"/>
                  <a:ext cx="232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2" name="Freihand 91">
                  <a:extLst>
                    <a:ext uri="{FF2B5EF4-FFF2-40B4-BE49-F238E27FC236}">
                      <a16:creationId xmlns:a16="http://schemas.microsoft.com/office/drawing/2014/main" id="{78261ABC-0C47-0A0A-B8CD-4E74D30D8C2F}"/>
                    </a:ext>
                  </a:extLst>
                </p14:cNvPr>
                <p14:cNvContentPartPr/>
                <p14:nvPr/>
              </p14:nvContentPartPr>
              <p14:xfrm>
                <a:off x="582284" y="3106702"/>
                <a:ext cx="98280" cy="229320"/>
              </p14:xfrm>
            </p:contentPart>
          </mc:Choice>
          <mc:Fallback>
            <p:pic>
              <p:nvPicPr>
                <p:cNvPr id="92" name="Freihand 91">
                  <a:extLst>
                    <a:ext uri="{FF2B5EF4-FFF2-40B4-BE49-F238E27FC236}">
                      <a16:creationId xmlns:a16="http://schemas.microsoft.com/office/drawing/2014/main" id="{78261ABC-0C47-0A0A-B8CD-4E74D30D8C2F}"/>
                    </a:ext>
                  </a:extLst>
                </p:cNvPr>
                <p:cNvPicPr/>
                <p:nvPr/>
              </p:nvPicPr>
              <p:blipFill>
                <a:blip r:embed="rId113"/>
                <a:stretch>
                  <a:fillRect/>
                </a:stretch>
              </p:blipFill>
              <p:spPr>
                <a:xfrm>
                  <a:off x="573644" y="3097702"/>
                  <a:ext cx="11592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8" name="Freihand 97">
                  <a:extLst>
                    <a:ext uri="{FF2B5EF4-FFF2-40B4-BE49-F238E27FC236}">
                      <a16:creationId xmlns:a16="http://schemas.microsoft.com/office/drawing/2014/main" id="{3556DEDD-4A72-CE67-A161-D7BDD8B93A3D}"/>
                    </a:ext>
                  </a:extLst>
                </p14:cNvPr>
                <p14:cNvContentPartPr/>
                <p14:nvPr/>
              </p14:nvContentPartPr>
              <p14:xfrm>
                <a:off x="2450324" y="3050542"/>
                <a:ext cx="440640" cy="182520"/>
              </p14:xfrm>
            </p:contentPart>
          </mc:Choice>
          <mc:Fallback>
            <p:pic>
              <p:nvPicPr>
                <p:cNvPr id="98" name="Freihand 97">
                  <a:extLst>
                    <a:ext uri="{FF2B5EF4-FFF2-40B4-BE49-F238E27FC236}">
                      <a16:creationId xmlns:a16="http://schemas.microsoft.com/office/drawing/2014/main" id="{3556DEDD-4A72-CE67-A161-D7BDD8B93A3D}"/>
                    </a:ext>
                  </a:extLst>
                </p:cNvPr>
                <p:cNvPicPr/>
                <p:nvPr/>
              </p:nvPicPr>
              <p:blipFill>
                <a:blip r:embed="rId115"/>
                <a:stretch>
                  <a:fillRect/>
                </a:stretch>
              </p:blipFill>
              <p:spPr>
                <a:xfrm>
                  <a:off x="2441324" y="3041902"/>
                  <a:ext cx="4582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93" name="Freihand 92">
                  <a:extLst>
                    <a:ext uri="{FF2B5EF4-FFF2-40B4-BE49-F238E27FC236}">
                      <a16:creationId xmlns:a16="http://schemas.microsoft.com/office/drawing/2014/main" id="{BC797851-2EF1-91E0-3BEA-15421D13207E}"/>
                    </a:ext>
                  </a:extLst>
                </p14:cNvPr>
                <p14:cNvContentPartPr/>
                <p14:nvPr/>
              </p14:nvContentPartPr>
              <p14:xfrm>
                <a:off x="997724" y="3129382"/>
                <a:ext cx="680040" cy="344520"/>
              </p14:xfrm>
            </p:contentPart>
          </mc:Choice>
          <mc:Fallback>
            <p:pic>
              <p:nvPicPr>
                <p:cNvPr id="93" name="Freihand 92">
                  <a:extLst>
                    <a:ext uri="{FF2B5EF4-FFF2-40B4-BE49-F238E27FC236}">
                      <a16:creationId xmlns:a16="http://schemas.microsoft.com/office/drawing/2014/main" id="{BC797851-2EF1-91E0-3BEA-15421D13207E}"/>
                    </a:ext>
                  </a:extLst>
                </p:cNvPr>
                <p:cNvPicPr/>
                <p:nvPr/>
              </p:nvPicPr>
              <p:blipFill>
                <a:blip r:embed="rId117"/>
                <a:stretch>
                  <a:fillRect/>
                </a:stretch>
              </p:blipFill>
              <p:spPr>
                <a:xfrm>
                  <a:off x="989084" y="3120382"/>
                  <a:ext cx="6976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4" name="Freihand 93">
                  <a:extLst>
                    <a:ext uri="{FF2B5EF4-FFF2-40B4-BE49-F238E27FC236}">
                      <a16:creationId xmlns:a16="http://schemas.microsoft.com/office/drawing/2014/main" id="{C6810842-D55F-901F-A290-7A8AF81CC84F}"/>
                    </a:ext>
                  </a:extLst>
                </p14:cNvPr>
                <p14:cNvContentPartPr/>
                <p14:nvPr/>
              </p14:nvContentPartPr>
              <p14:xfrm>
                <a:off x="1748684" y="3160702"/>
                <a:ext cx="134280" cy="95760"/>
              </p14:xfrm>
            </p:contentPart>
          </mc:Choice>
          <mc:Fallback>
            <p:pic>
              <p:nvPicPr>
                <p:cNvPr id="94" name="Freihand 93">
                  <a:extLst>
                    <a:ext uri="{FF2B5EF4-FFF2-40B4-BE49-F238E27FC236}">
                      <a16:creationId xmlns:a16="http://schemas.microsoft.com/office/drawing/2014/main" id="{C6810842-D55F-901F-A290-7A8AF81CC84F}"/>
                    </a:ext>
                  </a:extLst>
                </p:cNvPr>
                <p:cNvPicPr/>
                <p:nvPr/>
              </p:nvPicPr>
              <p:blipFill>
                <a:blip r:embed="rId119"/>
                <a:stretch>
                  <a:fillRect/>
                </a:stretch>
              </p:blipFill>
              <p:spPr>
                <a:xfrm>
                  <a:off x="1740044" y="3151702"/>
                  <a:ext cx="151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5" name="Freihand 94">
                  <a:extLst>
                    <a:ext uri="{FF2B5EF4-FFF2-40B4-BE49-F238E27FC236}">
                      <a16:creationId xmlns:a16="http://schemas.microsoft.com/office/drawing/2014/main" id="{EBCF9D76-67F0-61FB-5BFC-7BB11D1BD577}"/>
                    </a:ext>
                  </a:extLst>
                </p14:cNvPr>
                <p14:cNvContentPartPr/>
                <p14:nvPr/>
              </p14:nvContentPartPr>
              <p14:xfrm>
                <a:off x="1912124" y="3047302"/>
                <a:ext cx="252720" cy="373680"/>
              </p14:xfrm>
            </p:contentPart>
          </mc:Choice>
          <mc:Fallback>
            <p:pic>
              <p:nvPicPr>
                <p:cNvPr id="95" name="Freihand 94">
                  <a:extLst>
                    <a:ext uri="{FF2B5EF4-FFF2-40B4-BE49-F238E27FC236}">
                      <a16:creationId xmlns:a16="http://schemas.microsoft.com/office/drawing/2014/main" id="{EBCF9D76-67F0-61FB-5BFC-7BB11D1BD577}"/>
                    </a:ext>
                  </a:extLst>
                </p:cNvPr>
                <p:cNvPicPr/>
                <p:nvPr/>
              </p:nvPicPr>
              <p:blipFill>
                <a:blip r:embed="rId121"/>
                <a:stretch>
                  <a:fillRect/>
                </a:stretch>
              </p:blipFill>
              <p:spPr>
                <a:xfrm>
                  <a:off x="1903124" y="3038302"/>
                  <a:ext cx="270360" cy="391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9" name="Freihand 98">
                  <a:extLst>
                    <a:ext uri="{FF2B5EF4-FFF2-40B4-BE49-F238E27FC236}">
                      <a16:creationId xmlns:a16="http://schemas.microsoft.com/office/drawing/2014/main" id="{AC398390-A2F0-1DB7-80AA-04AF407D802E}"/>
                    </a:ext>
                  </a:extLst>
                </p14:cNvPr>
                <p14:cNvContentPartPr/>
                <p14:nvPr/>
              </p14:nvContentPartPr>
              <p14:xfrm>
                <a:off x="1782164" y="2948302"/>
                <a:ext cx="120600" cy="31680"/>
              </p14:xfrm>
            </p:contentPart>
          </mc:Choice>
          <mc:Fallback>
            <p:pic>
              <p:nvPicPr>
                <p:cNvPr id="99" name="Freihand 98">
                  <a:extLst>
                    <a:ext uri="{FF2B5EF4-FFF2-40B4-BE49-F238E27FC236}">
                      <a16:creationId xmlns:a16="http://schemas.microsoft.com/office/drawing/2014/main" id="{AC398390-A2F0-1DB7-80AA-04AF407D802E}"/>
                    </a:ext>
                  </a:extLst>
                </p:cNvPr>
                <p:cNvPicPr/>
                <p:nvPr/>
              </p:nvPicPr>
              <p:blipFill>
                <a:blip r:embed="rId123"/>
                <a:stretch>
                  <a:fillRect/>
                </a:stretch>
              </p:blipFill>
              <p:spPr>
                <a:xfrm>
                  <a:off x="1773164" y="2939302"/>
                  <a:ext cx="138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1" name="Freihand 100">
                  <a:extLst>
                    <a:ext uri="{FF2B5EF4-FFF2-40B4-BE49-F238E27FC236}">
                      <a16:creationId xmlns:a16="http://schemas.microsoft.com/office/drawing/2014/main" id="{F5430ECC-D33F-73AC-282F-6B37B1584E31}"/>
                    </a:ext>
                  </a:extLst>
                </p14:cNvPr>
                <p14:cNvContentPartPr/>
                <p14:nvPr/>
              </p14:nvContentPartPr>
              <p14:xfrm>
                <a:off x="3348164" y="2902942"/>
                <a:ext cx="207720" cy="263880"/>
              </p14:xfrm>
            </p:contentPart>
          </mc:Choice>
          <mc:Fallback>
            <p:pic>
              <p:nvPicPr>
                <p:cNvPr id="101" name="Freihand 100">
                  <a:extLst>
                    <a:ext uri="{FF2B5EF4-FFF2-40B4-BE49-F238E27FC236}">
                      <a16:creationId xmlns:a16="http://schemas.microsoft.com/office/drawing/2014/main" id="{F5430ECC-D33F-73AC-282F-6B37B1584E31}"/>
                    </a:ext>
                  </a:extLst>
                </p:cNvPr>
                <p:cNvPicPr/>
                <p:nvPr/>
              </p:nvPicPr>
              <p:blipFill>
                <a:blip r:embed="rId125"/>
                <a:stretch>
                  <a:fillRect/>
                </a:stretch>
              </p:blipFill>
              <p:spPr>
                <a:xfrm>
                  <a:off x="3339164" y="2893942"/>
                  <a:ext cx="2253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2" name="Freihand 101">
                  <a:extLst>
                    <a:ext uri="{FF2B5EF4-FFF2-40B4-BE49-F238E27FC236}">
                      <a16:creationId xmlns:a16="http://schemas.microsoft.com/office/drawing/2014/main" id="{1D2DF923-D848-C8B9-2296-94501EACA8A4}"/>
                    </a:ext>
                  </a:extLst>
                </p14:cNvPr>
                <p14:cNvContentPartPr/>
                <p14:nvPr/>
              </p14:nvContentPartPr>
              <p14:xfrm>
                <a:off x="3472364" y="3061702"/>
                <a:ext cx="60840" cy="55080"/>
              </p14:xfrm>
            </p:contentPart>
          </mc:Choice>
          <mc:Fallback>
            <p:pic>
              <p:nvPicPr>
                <p:cNvPr id="102" name="Freihand 101">
                  <a:extLst>
                    <a:ext uri="{FF2B5EF4-FFF2-40B4-BE49-F238E27FC236}">
                      <a16:creationId xmlns:a16="http://schemas.microsoft.com/office/drawing/2014/main" id="{1D2DF923-D848-C8B9-2296-94501EACA8A4}"/>
                    </a:ext>
                  </a:extLst>
                </p:cNvPr>
                <p:cNvPicPr/>
                <p:nvPr/>
              </p:nvPicPr>
              <p:blipFill>
                <a:blip r:embed="rId127"/>
                <a:stretch>
                  <a:fillRect/>
                </a:stretch>
              </p:blipFill>
              <p:spPr>
                <a:xfrm>
                  <a:off x="3463724" y="3053062"/>
                  <a:ext cx="78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3" name="Freihand 102">
                  <a:extLst>
                    <a:ext uri="{FF2B5EF4-FFF2-40B4-BE49-F238E27FC236}">
                      <a16:creationId xmlns:a16="http://schemas.microsoft.com/office/drawing/2014/main" id="{4784CFD9-CC22-43E5-8BD2-48392F30E72C}"/>
                    </a:ext>
                  </a:extLst>
                </p14:cNvPr>
                <p14:cNvContentPartPr/>
                <p14:nvPr/>
              </p14:nvContentPartPr>
              <p14:xfrm>
                <a:off x="3596204" y="3055582"/>
                <a:ext cx="459360" cy="89640"/>
              </p14:xfrm>
            </p:contentPart>
          </mc:Choice>
          <mc:Fallback>
            <p:pic>
              <p:nvPicPr>
                <p:cNvPr id="103" name="Freihand 102">
                  <a:extLst>
                    <a:ext uri="{FF2B5EF4-FFF2-40B4-BE49-F238E27FC236}">
                      <a16:creationId xmlns:a16="http://schemas.microsoft.com/office/drawing/2014/main" id="{4784CFD9-CC22-43E5-8BD2-48392F30E72C}"/>
                    </a:ext>
                  </a:extLst>
                </p:cNvPr>
                <p:cNvPicPr/>
                <p:nvPr/>
              </p:nvPicPr>
              <p:blipFill>
                <a:blip r:embed="rId129"/>
                <a:stretch>
                  <a:fillRect/>
                </a:stretch>
              </p:blipFill>
              <p:spPr>
                <a:xfrm>
                  <a:off x="3587564" y="3046582"/>
                  <a:ext cx="477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4" name="Freihand 103">
                  <a:extLst>
                    <a:ext uri="{FF2B5EF4-FFF2-40B4-BE49-F238E27FC236}">
                      <a16:creationId xmlns:a16="http://schemas.microsoft.com/office/drawing/2014/main" id="{166379AB-8FA7-A6DB-1363-998ECF4C7DFB}"/>
                    </a:ext>
                  </a:extLst>
                </p14:cNvPr>
                <p14:cNvContentPartPr/>
                <p14:nvPr/>
              </p14:nvContentPartPr>
              <p14:xfrm>
                <a:off x="4169324" y="3048742"/>
                <a:ext cx="196560" cy="311040"/>
              </p14:xfrm>
            </p:contentPart>
          </mc:Choice>
          <mc:Fallback>
            <p:pic>
              <p:nvPicPr>
                <p:cNvPr id="104" name="Freihand 103">
                  <a:extLst>
                    <a:ext uri="{FF2B5EF4-FFF2-40B4-BE49-F238E27FC236}">
                      <a16:creationId xmlns:a16="http://schemas.microsoft.com/office/drawing/2014/main" id="{166379AB-8FA7-A6DB-1363-998ECF4C7DFB}"/>
                    </a:ext>
                  </a:extLst>
                </p:cNvPr>
                <p:cNvPicPr/>
                <p:nvPr/>
              </p:nvPicPr>
              <p:blipFill>
                <a:blip r:embed="rId131"/>
                <a:stretch>
                  <a:fillRect/>
                </a:stretch>
              </p:blipFill>
              <p:spPr>
                <a:xfrm>
                  <a:off x="4160324" y="3040102"/>
                  <a:ext cx="21420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5" name="Freihand 104">
                  <a:extLst>
                    <a:ext uri="{FF2B5EF4-FFF2-40B4-BE49-F238E27FC236}">
                      <a16:creationId xmlns:a16="http://schemas.microsoft.com/office/drawing/2014/main" id="{CB4BDBFF-1501-2312-37FE-2A97E94B9E57}"/>
                    </a:ext>
                  </a:extLst>
                </p14:cNvPr>
                <p14:cNvContentPartPr/>
                <p14:nvPr/>
              </p14:nvContentPartPr>
              <p14:xfrm>
                <a:off x="4410164" y="3051982"/>
                <a:ext cx="194760" cy="113400"/>
              </p14:xfrm>
            </p:contentPart>
          </mc:Choice>
          <mc:Fallback>
            <p:pic>
              <p:nvPicPr>
                <p:cNvPr id="105" name="Freihand 104">
                  <a:extLst>
                    <a:ext uri="{FF2B5EF4-FFF2-40B4-BE49-F238E27FC236}">
                      <a16:creationId xmlns:a16="http://schemas.microsoft.com/office/drawing/2014/main" id="{CB4BDBFF-1501-2312-37FE-2A97E94B9E57}"/>
                    </a:ext>
                  </a:extLst>
                </p:cNvPr>
                <p:cNvPicPr/>
                <p:nvPr/>
              </p:nvPicPr>
              <p:blipFill>
                <a:blip r:embed="rId133"/>
                <a:stretch>
                  <a:fillRect/>
                </a:stretch>
              </p:blipFill>
              <p:spPr>
                <a:xfrm>
                  <a:off x="4401164" y="3043342"/>
                  <a:ext cx="212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6" name="Freihand 105">
                  <a:extLst>
                    <a:ext uri="{FF2B5EF4-FFF2-40B4-BE49-F238E27FC236}">
                      <a16:creationId xmlns:a16="http://schemas.microsoft.com/office/drawing/2014/main" id="{B7228D03-20C1-DA4F-F46F-92DE33ED05A0}"/>
                    </a:ext>
                  </a:extLst>
                </p14:cNvPr>
                <p14:cNvContentPartPr/>
                <p14:nvPr/>
              </p14:nvContentPartPr>
              <p14:xfrm>
                <a:off x="4650644" y="2945062"/>
                <a:ext cx="551160" cy="211320"/>
              </p14:xfrm>
            </p:contentPart>
          </mc:Choice>
          <mc:Fallback>
            <p:pic>
              <p:nvPicPr>
                <p:cNvPr id="106" name="Freihand 105">
                  <a:extLst>
                    <a:ext uri="{FF2B5EF4-FFF2-40B4-BE49-F238E27FC236}">
                      <a16:creationId xmlns:a16="http://schemas.microsoft.com/office/drawing/2014/main" id="{B7228D03-20C1-DA4F-F46F-92DE33ED05A0}"/>
                    </a:ext>
                  </a:extLst>
                </p:cNvPr>
                <p:cNvPicPr/>
                <p:nvPr/>
              </p:nvPicPr>
              <p:blipFill>
                <a:blip r:embed="rId135"/>
                <a:stretch>
                  <a:fillRect/>
                </a:stretch>
              </p:blipFill>
              <p:spPr>
                <a:xfrm>
                  <a:off x="4642004" y="2936062"/>
                  <a:ext cx="5688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7" name="Freihand 106">
                  <a:extLst>
                    <a:ext uri="{FF2B5EF4-FFF2-40B4-BE49-F238E27FC236}">
                      <a16:creationId xmlns:a16="http://schemas.microsoft.com/office/drawing/2014/main" id="{D0D88B66-3D73-8959-FD22-B27DC75D9E0B}"/>
                    </a:ext>
                  </a:extLst>
                </p14:cNvPr>
                <p14:cNvContentPartPr/>
                <p14:nvPr/>
              </p14:nvContentPartPr>
              <p14:xfrm>
                <a:off x="5247524" y="3035062"/>
                <a:ext cx="342720" cy="116280"/>
              </p14:xfrm>
            </p:contentPart>
          </mc:Choice>
          <mc:Fallback>
            <p:pic>
              <p:nvPicPr>
                <p:cNvPr id="107" name="Freihand 106">
                  <a:extLst>
                    <a:ext uri="{FF2B5EF4-FFF2-40B4-BE49-F238E27FC236}">
                      <a16:creationId xmlns:a16="http://schemas.microsoft.com/office/drawing/2014/main" id="{D0D88B66-3D73-8959-FD22-B27DC75D9E0B}"/>
                    </a:ext>
                  </a:extLst>
                </p:cNvPr>
                <p:cNvPicPr/>
                <p:nvPr/>
              </p:nvPicPr>
              <p:blipFill>
                <a:blip r:embed="rId137"/>
                <a:stretch>
                  <a:fillRect/>
                </a:stretch>
              </p:blipFill>
              <p:spPr>
                <a:xfrm>
                  <a:off x="5238884" y="3026062"/>
                  <a:ext cx="360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8" name="Freihand 107">
                  <a:extLst>
                    <a:ext uri="{FF2B5EF4-FFF2-40B4-BE49-F238E27FC236}">
                      <a16:creationId xmlns:a16="http://schemas.microsoft.com/office/drawing/2014/main" id="{783C6463-661D-A08D-42EB-C737261239AB}"/>
                    </a:ext>
                  </a:extLst>
                </p14:cNvPr>
                <p14:cNvContentPartPr/>
                <p14:nvPr/>
              </p14:nvContentPartPr>
              <p14:xfrm>
                <a:off x="5486204" y="2865142"/>
                <a:ext cx="4320" cy="5400"/>
              </p14:xfrm>
            </p:contentPart>
          </mc:Choice>
          <mc:Fallback>
            <p:pic>
              <p:nvPicPr>
                <p:cNvPr id="108" name="Freihand 107">
                  <a:extLst>
                    <a:ext uri="{FF2B5EF4-FFF2-40B4-BE49-F238E27FC236}">
                      <a16:creationId xmlns:a16="http://schemas.microsoft.com/office/drawing/2014/main" id="{783C6463-661D-A08D-42EB-C737261239AB}"/>
                    </a:ext>
                  </a:extLst>
                </p:cNvPr>
                <p:cNvPicPr/>
                <p:nvPr/>
              </p:nvPicPr>
              <p:blipFill>
                <a:blip r:embed="rId139"/>
                <a:stretch>
                  <a:fillRect/>
                </a:stretch>
              </p:blipFill>
              <p:spPr>
                <a:xfrm>
                  <a:off x="5477564" y="2856502"/>
                  <a:ext cx="21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9" name="Freihand 108">
                  <a:extLst>
                    <a:ext uri="{FF2B5EF4-FFF2-40B4-BE49-F238E27FC236}">
                      <a16:creationId xmlns:a16="http://schemas.microsoft.com/office/drawing/2014/main" id="{2C3E54FF-0E9E-5EA6-ED84-A07BDC41C4A0}"/>
                    </a:ext>
                  </a:extLst>
                </p14:cNvPr>
                <p14:cNvContentPartPr/>
                <p14:nvPr/>
              </p14:nvContentPartPr>
              <p14:xfrm>
                <a:off x="5980484" y="2901142"/>
                <a:ext cx="258120" cy="241200"/>
              </p14:xfrm>
            </p:contentPart>
          </mc:Choice>
          <mc:Fallback>
            <p:pic>
              <p:nvPicPr>
                <p:cNvPr id="109" name="Freihand 108">
                  <a:extLst>
                    <a:ext uri="{FF2B5EF4-FFF2-40B4-BE49-F238E27FC236}">
                      <a16:creationId xmlns:a16="http://schemas.microsoft.com/office/drawing/2014/main" id="{2C3E54FF-0E9E-5EA6-ED84-A07BDC41C4A0}"/>
                    </a:ext>
                  </a:extLst>
                </p:cNvPr>
                <p:cNvPicPr/>
                <p:nvPr/>
              </p:nvPicPr>
              <p:blipFill>
                <a:blip r:embed="rId141"/>
                <a:stretch>
                  <a:fillRect/>
                </a:stretch>
              </p:blipFill>
              <p:spPr>
                <a:xfrm>
                  <a:off x="5971484" y="2892502"/>
                  <a:ext cx="2757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0" name="Freihand 109">
                  <a:extLst>
                    <a:ext uri="{FF2B5EF4-FFF2-40B4-BE49-F238E27FC236}">
                      <a16:creationId xmlns:a16="http://schemas.microsoft.com/office/drawing/2014/main" id="{05E77E02-7250-25CE-52B3-B6EFFC1A0306}"/>
                    </a:ext>
                  </a:extLst>
                </p14:cNvPr>
                <p14:cNvContentPartPr/>
                <p14:nvPr/>
              </p14:nvContentPartPr>
              <p14:xfrm>
                <a:off x="6193244" y="3018862"/>
                <a:ext cx="243720" cy="110520"/>
              </p14:xfrm>
            </p:contentPart>
          </mc:Choice>
          <mc:Fallback>
            <p:pic>
              <p:nvPicPr>
                <p:cNvPr id="110" name="Freihand 109">
                  <a:extLst>
                    <a:ext uri="{FF2B5EF4-FFF2-40B4-BE49-F238E27FC236}">
                      <a16:creationId xmlns:a16="http://schemas.microsoft.com/office/drawing/2014/main" id="{05E77E02-7250-25CE-52B3-B6EFFC1A0306}"/>
                    </a:ext>
                  </a:extLst>
                </p:cNvPr>
                <p:cNvPicPr/>
                <p:nvPr/>
              </p:nvPicPr>
              <p:blipFill>
                <a:blip r:embed="rId143"/>
                <a:stretch>
                  <a:fillRect/>
                </a:stretch>
              </p:blipFill>
              <p:spPr>
                <a:xfrm>
                  <a:off x="6184604" y="3010222"/>
                  <a:ext cx="261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1" name="Freihand 110">
                  <a:extLst>
                    <a:ext uri="{FF2B5EF4-FFF2-40B4-BE49-F238E27FC236}">
                      <a16:creationId xmlns:a16="http://schemas.microsoft.com/office/drawing/2014/main" id="{39756A02-3BF3-1479-C7B5-940298C7EC3F}"/>
                    </a:ext>
                  </a:extLst>
                </p14:cNvPr>
                <p14:cNvContentPartPr/>
                <p14:nvPr/>
              </p14:nvContentPartPr>
              <p14:xfrm>
                <a:off x="6481604" y="2902942"/>
                <a:ext cx="315720" cy="230040"/>
              </p14:xfrm>
            </p:contentPart>
          </mc:Choice>
          <mc:Fallback>
            <p:pic>
              <p:nvPicPr>
                <p:cNvPr id="111" name="Freihand 110">
                  <a:extLst>
                    <a:ext uri="{FF2B5EF4-FFF2-40B4-BE49-F238E27FC236}">
                      <a16:creationId xmlns:a16="http://schemas.microsoft.com/office/drawing/2014/main" id="{39756A02-3BF3-1479-C7B5-940298C7EC3F}"/>
                    </a:ext>
                  </a:extLst>
                </p:cNvPr>
                <p:cNvPicPr/>
                <p:nvPr/>
              </p:nvPicPr>
              <p:blipFill>
                <a:blip r:embed="rId145"/>
                <a:stretch>
                  <a:fillRect/>
                </a:stretch>
              </p:blipFill>
              <p:spPr>
                <a:xfrm>
                  <a:off x="6472604" y="2893942"/>
                  <a:ext cx="333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2" name="Freihand 111">
                  <a:extLst>
                    <a:ext uri="{FF2B5EF4-FFF2-40B4-BE49-F238E27FC236}">
                      <a16:creationId xmlns:a16="http://schemas.microsoft.com/office/drawing/2014/main" id="{D0C69FCB-8E9A-76DC-3908-FD3FCE1F4FCD}"/>
                    </a:ext>
                  </a:extLst>
                </p14:cNvPr>
                <p14:cNvContentPartPr/>
                <p14:nvPr/>
              </p14:nvContentPartPr>
              <p14:xfrm>
                <a:off x="6767444" y="2798182"/>
                <a:ext cx="15480" cy="25200"/>
              </p14:xfrm>
            </p:contentPart>
          </mc:Choice>
          <mc:Fallback>
            <p:pic>
              <p:nvPicPr>
                <p:cNvPr id="112" name="Freihand 111">
                  <a:extLst>
                    <a:ext uri="{FF2B5EF4-FFF2-40B4-BE49-F238E27FC236}">
                      <a16:creationId xmlns:a16="http://schemas.microsoft.com/office/drawing/2014/main" id="{D0C69FCB-8E9A-76DC-3908-FD3FCE1F4FCD}"/>
                    </a:ext>
                  </a:extLst>
                </p:cNvPr>
                <p:cNvPicPr/>
                <p:nvPr/>
              </p:nvPicPr>
              <p:blipFill>
                <a:blip r:embed="rId147"/>
                <a:stretch>
                  <a:fillRect/>
                </a:stretch>
              </p:blipFill>
              <p:spPr>
                <a:xfrm>
                  <a:off x="6758804" y="2789182"/>
                  <a:ext cx="33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5" name="Freihand 114">
                  <a:extLst>
                    <a:ext uri="{FF2B5EF4-FFF2-40B4-BE49-F238E27FC236}">
                      <a16:creationId xmlns:a16="http://schemas.microsoft.com/office/drawing/2014/main" id="{D903E3B0-12D2-CB16-9E0F-432EEF325D5C}"/>
                    </a:ext>
                  </a:extLst>
                </p14:cNvPr>
                <p14:cNvContentPartPr/>
                <p14:nvPr/>
              </p14:nvContentPartPr>
              <p14:xfrm>
                <a:off x="6849524" y="2829502"/>
                <a:ext cx="95760" cy="333360"/>
              </p14:xfrm>
            </p:contentPart>
          </mc:Choice>
          <mc:Fallback>
            <p:pic>
              <p:nvPicPr>
                <p:cNvPr id="115" name="Freihand 114">
                  <a:extLst>
                    <a:ext uri="{FF2B5EF4-FFF2-40B4-BE49-F238E27FC236}">
                      <a16:creationId xmlns:a16="http://schemas.microsoft.com/office/drawing/2014/main" id="{D903E3B0-12D2-CB16-9E0F-432EEF325D5C}"/>
                    </a:ext>
                  </a:extLst>
                </p:cNvPr>
                <p:cNvPicPr/>
                <p:nvPr/>
              </p:nvPicPr>
              <p:blipFill>
                <a:blip r:embed="rId149"/>
                <a:stretch>
                  <a:fillRect/>
                </a:stretch>
              </p:blipFill>
              <p:spPr>
                <a:xfrm>
                  <a:off x="6840884" y="2820862"/>
                  <a:ext cx="1134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6" name="Freihand 115">
                  <a:extLst>
                    <a:ext uri="{FF2B5EF4-FFF2-40B4-BE49-F238E27FC236}">
                      <a16:creationId xmlns:a16="http://schemas.microsoft.com/office/drawing/2014/main" id="{653C0A2E-2632-CC79-D2C2-CF518CB46A3D}"/>
                    </a:ext>
                  </a:extLst>
                </p14:cNvPr>
                <p14:cNvContentPartPr/>
                <p14:nvPr/>
              </p14:nvContentPartPr>
              <p14:xfrm>
                <a:off x="6985244" y="2999062"/>
                <a:ext cx="160920" cy="147960"/>
              </p14:xfrm>
            </p:contentPart>
          </mc:Choice>
          <mc:Fallback>
            <p:pic>
              <p:nvPicPr>
                <p:cNvPr id="116" name="Freihand 115">
                  <a:extLst>
                    <a:ext uri="{FF2B5EF4-FFF2-40B4-BE49-F238E27FC236}">
                      <a16:creationId xmlns:a16="http://schemas.microsoft.com/office/drawing/2014/main" id="{653C0A2E-2632-CC79-D2C2-CF518CB46A3D}"/>
                    </a:ext>
                  </a:extLst>
                </p:cNvPr>
                <p:cNvPicPr/>
                <p:nvPr/>
              </p:nvPicPr>
              <p:blipFill>
                <a:blip r:embed="rId151"/>
                <a:stretch>
                  <a:fillRect/>
                </a:stretch>
              </p:blipFill>
              <p:spPr>
                <a:xfrm>
                  <a:off x="6976604" y="2990062"/>
                  <a:ext cx="178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8" name="Freihand 117">
                  <a:extLst>
                    <a:ext uri="{FF2B5EF4-FFF2-40B4-BE49-F238E27FC236}">
                      <a16:creationId xmlns:a16="http://schemas.microsoft.com/office/drawing/2014/main" id="{15BF7AC7-E41B-E415-9948-33D0C93E5075}"/>
                    </a:ext>
                  </a:extLst>
                </p14:cNvPr>
                <p14:cNvContentPartPr/>
                <p14:nvPr/>
              </p14:nvContentPartPr>
              <p14:xfrm>
                <a:off x="1056764" y="3693502"/>
                <a:ext cx="162000" cy="194040"/>
              </p14:xfrm>
            </p:contentPart>
          </mc:Choice>
          <mc:Fallback>
            <p:pic>
              <p:nvPicPr>
                <p:cNvPr id="118" name="Freihand 117">
                  <a:extLst>
                    <a:ext uri="{FF2B5EF4-FFF2-40B4-BE49-F238E27FC236}">
                      <a16:creationId xmlns:a16="http://schemas.microsoft.com/office/drawing/2014/main" id="{15BF7AC7-E41B-E415-9948-33D0C93E5075}"/>
                    </a:ext>
                  </a:extLst>
                </p:cNvPr>
                <p:cNvPicPr/>
                <p:nvPr/>
              </p:nvPicPr>
              <p:blipFill>
                <a:blip r:embed="rId153"/>
                <a:stretch>
                  <a:fillRect/>
                </a:stretch>
              </p:blipFill>
              <p:spPr>
                <a:xfrm>
                  <a:off x="1048124" y="3684502"/>
                  <a:ext cx="179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9" name="Freihand 118">
                  <a:extLst>
                    <a:ext uri="{FF2B5EF4-FFF2-40B4-BE49-F238E27FC236}">
                      <a16:creationId xmlns:a16="http://schemas.microsoft.com/office/drawing/2014/main" id="{F162F11C-3A57-A832-5B5B-19637D937BCE}"/>
                    </a:ext>
                  </a:extLst>
                </p14:cNvPr>
                <p14:cNvContentPartPr/>
                <p14:nvPr/>
              </p14:nvContentPartPr>
              <p14:xfrm>
                <a:off x="1295084" y="3720862"/>
                <a:ext cx="111240" cy="128160"/>
              </p14:xfrm>
            </p:contentPart>
          </mc:Choice>
          <mc:Fallback>
            <p:pic>
              <p:nvPicPr>
                <p:cNvPr id="119" name="Freihand 118">
                  <a:extLst>
                    <a:ext uri="{FF2B5EF4-FFF2-40B4-BE49-F238E27FC236}">
                      <a16:creationId xmlns:a16="http://schemas.microsoft.com/office/drawing/2014/main" id="{F162F11C-3A57-A832-5B5B-19637D937BCE}"/>
                    </a:ext>
                  </a:extLst>
                </p:cNvPr>
                <p:cNvPicPr/>
                <p:nvPr/>
              </p:nvPicPr>
              <p:blipFill>
                <a:blip r:embed="rId155"/>
                <a:stretch>
                  <a:fillRect/>
                </a:stretch>
              </p:blipFill>
              <p:spPr>
                <a:xfrm>
                  <a:off x="1286084" y="3711862"/>
                  <a:ext cx="1288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0" name="Freihand 119">
                  <a:extLst>
                    <a:ext uri="{FF2B5EF4-FFF2-40B4-BE49-F238E27FC236}">
                      <a16:creationId xmlns:a16="http://schemas.microsoft.com/office/drawing/2014/main" id="{F463FF81-AF5D-ED05-9D9D-1F8B51CA1E2D}"/>
                    </a:ext>
                  </a:extLst>
                </p14:cNvPr>
                <p14:cNvContentPartPr/>
                <p14:nvPr/>
              </p14:nvContentPartPr>
              <p14:xfrm>
                <a:off x="1485884" y="3561382"/>
                <a:ext cx="54000" cy="273600"/>
              </p14:xfrm>
            </p:contentPart>
          </mc:Choice>
          <mc:Fallback>
            <p:pic>
              <p:nvPicPr>
                <p:cNvPr id="120" name="Freihand 119">
                  <a:extLst>
                    <a:ext uri="{FF2B5EF4-FFF2-40B4-BE49-F238E27FC236}">
                      <a16:creationId xmlns:a16="http://schemas.microsoft.com/office/drawing/2014/main" id="{F463FF81-AF5D-ED05-9D9D-1F8B51CA1E2D}"/>
                    </a:ext>
                  </a:extLst>
                </p:cNvPr>
                <p:cNvPicPr/>
                <p:nvPr/>
              </p:nvPicPr>
              <p:blipFill>
                <a:blip r:embed="rId157"/>
                <a:stretch>
                  <a:fillRect/>
                </a:stretch>
              </p:blipFill>
              <p:spPr>
                <a:xfrm>
                  <a:off x="1477244" y="3552382"/>
                  <a:ext cx="716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1" name="Freihand 120">
                  <a:extLst>
                    <a:ext uri="{FF2B5EF4-FFF2-40B4-BE49-F238E27FC236}">
                      <a16:creationId xmlns:a16="http://schemas.microsoft.com/office/drawing/2014/main" id="{3F030FD8-904C-307A-D056-F0BD503D1B32}"/>
                    </a:ext>
                  </a:extLst>
                </p14:cNvPr>
                <p14:cNvContentPartPr/>
                <p14:nvPr/>
              </p14:nvContentPartPr>
              <p14:xfrm>
                <a:off x="1602524" y="3558502"/>
                <a:ext cx="36000" cy="228960"/>
              </p14:xfrm>
            </p:contentPart>
          </mc:Choice>
          <mc:Fallback>
            <p:pic>
              <p:nvPicPr>
                <p:cNvPr id="121" name="Freihand 120">
                  <a:extLst>
                    <a:ext uri="{FF2B5EF4-FFF2-40B4-BE49-F238E27FC236}">
                      <a16:creationId xmlns:a16="http://schemas.microsoft.com/office/drawing/2014/main" id="{3F030FD8-904C-307A-D056-F0BD503D1B32}"/>
                    </a:ext>
                  </a:extLst>
                </p:cNvPr>
                <p:cNvPicPr/>
                <p:nvPr/>
              </p:nvPicPr>
              <p:blipFill>
                <a:blip r:embed="rId159"/>
                <a:stretch>
                  <a:fillRect/>
                </a:stretch>
              </p:blipFill>
              <p:spPr>
                <a:xfrm>
                  <a:off x="1593524" y="3549862"/>
                  <a:ext cx="536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2" name="Freihand 121">
                  <a:extLst>
                    <a:ext uri="{FF2B5EF4-FFF2-40B4-BE49-F238E27FC236}">
                      <a16:creationId xmlns:a16="http://schemas.microsoft.com/office/drawing/2014/main" id="{AF1EF2B5-3E53-263F-E86F-E5BD378DD175}"/>
                    </a:ext>
                  </a:extLst>
                </p14:cNvPr>
                <p14:cNvContentPartPr/>
                <p14:nvPr/>
              </p14:nvContentPartPr>
              <p14:xfrm>
                <a:off x="1745084" y="3562102"/>
                <a:ext cx="196200" cy="259920"/>
              </p14:xfrm>
            </p:contentPart>
          </mc:Choice>
          <mc:Fallback>
            <p:pic>
              <p:nvPicPr>
                <p:cNvPr id="122" name="Freihand 121">
                  <a:extLst>
                    <a:ext uri="{FF2B5EF4-FFF2-40B4-BE49-F238E27FC236}">
                      <a16:creationId xmlns:a16="http://schemas.microsoft.com/office/drawing/2014/main" id="{AF1EF2B5-3E53-263F-E86F-E5BD378DD175}"/>
                    </a:ext>
                  </a:extLst>
                </p:cNvPr>
                <p:cNvPicPr/>
                <p:nvPr/>
              </p:nvPicPr>
              <p:blipFill>
                <a:blip r:embed="rId161"/>
                <a:stretch>
                  <a:fillRect/>
                </a:stretch>
              </p:blipFill>
              <p:spPr>
                <a:xfrm>
                  <a:off x="1736084" y="3553462"/>
                  <a:ext cx="2138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3" name="Freihand 122">
                  <a:extLst>
                    <a:ext uri="{FF2B5EF4-FFF2-40B4-BE49-F238E27FC236}">
                      <a16:creationId xmlns:a16="http://schemas.microsoft.com/office/drawing/2014/main" id="{4C3353D2-A41B-E5CC-62CF-5F3F528560EF}"/>
                    </a:ext>
                  </a:extLst>
                </p14:cNvPr>
                <p14:cNvContentPartPr/>
                <p14:nvPr/>
              </p14:nvContentPartPr>
              <p14:xfrm>
                <a:off x="2183564" y="3688462"/>
                <a:ext cx="145800" cy="132480"/>
              </p14:xfrm>
            </p:contentPart>
          </mc:Choice>
          <mc:Fallback>
            <p:pic>
              <p:nvPicPr>
                <p:cNvPr id="123" name="Freihand 122">
                  <a:extLst>
                    <a:ext uri="{FF2B5EF4-FFF2-40B4-BE49-F238E27FC236}">
                      <a16:creationId xmlns:a16="http://schemas.microsoft.com/office/drawing/2014/main" id="{4C3353D2-A41B-E5CC-62CF-5F3F528560EF}"/>
                    </a:ext>
                  </a:extLst>
                </p:cNvPr>
                <p:cNvPicPr/>
                <p:nvPr/>
              </p:nvPicPr>
              <p:blipFill>
                <a:blip r:embed="rId163"/>
                <a:stretch>
                  <a:fillRect/>
                </a:stretch>
              </p:blipFill>
              <p:spPr>
                <a:xfrm>
                  <a:off x="2174564" y="3679822"/>
                  <a:ext cx="1634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4" name="Freihand 123">
                  <a:extLst>
                    <a:ext uri="{FF2B5EF4-FFF2-40B4-BE49-F238E27FC236}">
                      <a16:creationId xmlns:a16="http://schemas.microsoft.com/office/drawing/2014/main" id="{7D716FB0-862D-34A4-055A-D2FFF7B724B8}"/>
                    </a:ext>
                  </a:extLst>
                </p14:cNvPr>
                <p14:cNvContentPartPr/>
                <p14:nvPr/>
              </p14:nvContentPartPr>
              <p14:xfrm>
                <a:off x="2404964" y="3709342"/>
                <a:ext cx="25560" cy="104040"/>
              </p14:xfrm>
            </p:contentPart>
          </mc:Choice>
          <mc:Fallback>
            <p:pic>
              <p:nvPicPr>
                <p:cNvPr id="124" name="Freihand 123">
                  <a:extLst>
                    <a:ext uri="{FF2B5EF4-FFF2-40B4-BE49-F238E27FC236}">
                      <a16:creationId xmlns:a16="http://schemas.microsoft.com/office/drawing/2014/main" id="{7D716FB0-862D-34A4-055A-D2FFF7B724B8}"/>
                    </a:ext>
                  </a:extLst>
                </p:cNvPr>
                <p:cNvPicPr/>
                <p:nvPr/>
              </p:nvPicPr>
              <p:blipFill>
                <a:blip r:embed="rId165"/>
                <a:stretch>
                  <a:fillRect/>
                </a:stretch>
              </p:blipFill>
              <p:spPr>
                <a:xfrm>
                  <a:off x="2395964" y="3700342"/>
                  <a:ext cx="43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5" name="Freihand 124">
                  <a:extLst>
                    <a:ext uri="{FF2B5EF4-FFF2-40B4-BE49-F238E27FC236}">
                      <a16:creationId xmlns:a16="http://schemas.microsoft.com/office/drawing/2014/main" id="{1D713769-3D8B-AA66-0EC5-9209A9E0BB4C}"/>
                    </a:ext>
                  </a:extLst>
                </p14:cNvPr>
                <p14:cNvContentPartPr/>
                <p14:nvPr/>
              </p14:nvContentPartPr>
              <p14:xfrm>
                <a:off x="2422244" y="3595942"/>
                <a:ext cx="57240" cy="43560"/>
              </p14:xfrm>
            </p:contentPart>
          </mc:Choice>
          <mc:Fallback>
            <p:pic>
              <p:nvPicPr>
                <p:cNvPr id="125" name="Freihand 124">
                  <a:extLst>
                    <a:ext uri="{FF2B5EF4-FFF2-40B4-BE49-F238E27FC236}">
                      <a16:creationId xmlns:a16="http://schemas.microsoft.com/office/drawing/2014/main" id="{1D713769-3D8B-AA66-0EC5-9209A9E0BB4C}"/>
                    </a:ext>
                  </a:extLst>
                </p:cNvPr>
                <p:cNvPicPr/>
                <p:nvPr/>
              </p:nvPicPr>
              <p:blipFill>
                <a:blip r:embed="rId167"/>
                <a:stretch>
                  <a:fillRect/>
                </a:stretch>
              </p:blipFill>
              <p:spPr>
                <a:xfrm>
                  <a:off x="2413604" y="3586942"/>
                  <a:ext cx="74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6" name="Freihand 125">
                  <a:extLst>
                    <a:ext uri="{FF2B5EF4-FFF2-40B4-BE49-F238E27FC236}">
                      <a16:creationId xmlns:a16="http://schemas.microsoft.com/office/drawing/2014/main" id="{647CF1A9-611F-1AC0-6415-4E197E1871A3}"/>
                    </a:ext>
                  </a:extLst>
                </p14:cNvPr>
                <p14:cNvContentPartPr/>
                <p14:nvPr/>
              </p14:nvContentPartPr>
              <p14:xfrm>
                <a:off x="2532404" y="3559222"/>
                <a:ext cx="216360" cy="226800"/>
              </p14:xfrm>
            </p:contentPart>
          </mc:Choice>
          <mc:Fallback>
            <p:pic>
              <p:nvPicPr>
                <p:cNvPr id="126" name="Freihand 125">
                  <a:extLst>
                    <a:ext uri="{FF2B5EF4-FFF2-40B4-BE49-F238E27FC236}">
                      <a16:creationId xmlns:a16="http://schemas.microsoft.com/office/drawing/2014/main" id="{647CF1A9-611F-1AC0-6415-4E197E1871A3}"/>
                    </a:ext>
                  </a:extLst>
                </p:cNvPr>
                <p:cNvPicPr/>
                <p:nvPr/>
              </p:nvPicPr>
              <p:blipFill>
                <a:blip r:embed="rId169"/>
                <a:stretch>
                  <a:fillRect/>
                </a:stretch>
              </p:blipFill>
              <p:spPr>
                <a:xfrm>
                  <a:off x="2523404" y="3550582"/>
                  <a:ext cx="2340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7" name="Freihand 136">
                  <a:extLst>
                    <a:ext uri="{FF2B5EF4-FFF2-40B4-BE49-F238E27FC236}">
                      <a16:creationId xmlns:a16="http://schemas.microsoft.com/office/drawing/2014/main" id="{D0FC0612-5358-0430-A256-28E68A06EE7D}"/>
                    </a:ext>
                  </a:extLst>
                </p14:cNvPr>
                <p14:cNvContentPartPr/>
                <p14:nvPr/>
              </p14:nvContentPartPr>
              <p14:xfrm>
                <a:off x="4514924" y="3556702"/>
                <a:ext cx="502200" cy="394200"/>
              </p14:xfrm>
            </p:contentPart>
          </mc:Choice>
          <mc:Fallback>
            <p:pic>
              <p:nvPicPr>
                <p:cNvPr id="137" name="Freihand 136">
                  <a:extLst>
                    <a:ext uri="{FF2B5EF4-FFF2-40B4-BE49-F238E27FC236}">
                      <a16:creationId xmlns:a16="http://schemas.microsoft.com/office/drawing/2014/main" id="{D0FC0612-5358-0430-A256-28E68A06EE7D}"/>
                    </a:ext>
                  </a:extLst>
                </p:cNvPr>
                <p:cNvPicPr/>
                <p:nvPr/>
              </p:nvPicPr>
              <p:blipFill>
                <a:blip r:embed="rId171"/>
                <a:stretch>
                  <a:fillRect/>
                </a:stretch>
              </p:blipFill>
              <p:spPr>
                <a:xfrm>
                  <a:off x="4506284" y="3547702"/>
                  <a:ext cx="519840" cy="4118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8" name="Freihand 137">
                  <a:extLst>
                    <a:ext uri="{FF2B5EF4-FFF2-40B4-BE49-F238E27FC236}">
                      <a16:creationId xmlns:a16="http://schemas.microsoft.com/office/drawing/2014/main" id="{D3A4B8DD-104B-C67B-1659-61FF64EF2FA4}"/>
                    </a:ext>
                  </a:extLst>
                </p14:cNvPr>
                <p14:cNvContentPartPr/>
                <p14:nvPr/>
              </p14:nvContentPartPr>
              <p14:xfrm>
                <a:off x="5393684" y="3510982"/>
                <a:ext cx="452520" cy="200160"/>
              </p14:xfrm>
            </p:contentPart>
          </mc:Choice>
          <mc:Fallback>
            <p:pic>
              <p:nvPicPr>
                <p:cNvPr id="138" name="Freihand 137">
                  <a:extLst>
                    <a:ext uri="{FF2B5EF4-FFF2-40B4-BE49-F238E27FC236}">
                      <a16:creationId xmlns:a16="http://schemas.microsoft.com/office/drawing/2014/main" id="{D3A4B8DD-104B-C67B-1659-61FF64EF2FA4}"/>
                    </a:ext>
                  </a:extLst>
                </p:cNvPr>
                <p:cNvPicPr/>
                <p:nvPr/>
              </p:nvPicPr>
              <p:blipFill>
                <a:blip r:embed="rId173"/>
                <a:stretch>
                  <a:fillRect/>
                </a:stretch>
              </p:blipFill>
              <p:spPr>
                <a:xfrm>
                  <a:off x="5384684" y="3501982"/>
                  <a:ext cx="470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9" name="Freihand 138">
                  <a:extLst>
                    <a:ext uri="{FF2B5EF4-FFF2-40B4-BE49-F238E27FC236}">
                      <a16:creationId xmlns:a16="http://schemas.microsoft.com/office/drawing/2014/main" id="{B37393A4-E476-2914-FE40-66531F20F59D}"/>
                    </a:ext>
                  </a:extLst>
                </p14:cNvPr>
                <p14:cNvContentPartPr/>
                <p14:nvPr/>
              </p14:nvContentPartPr>
              <p14:xfrm>
                <a:off x="5786084" y="3442582"/>
                <a:ext cx="8640" cy="14760"/>
              </p14:xfrm>
            </p:contentPart>
          </mc:Choice>
          <mc:Fallback>
            <p:pic>
              <p:nvPicPr>
                <p:cNvPr id="139" name="Freihand 138">
                  <a:extLst>
                    <a:ext uri="{FF2B5EF4-FFF2-40B4-BE49-F238E27FC236}">
                      <a16:creationId xmlns:a16="http://schemas.microsoft.com/office/drawing/2014/main" id="{B37393A4-E476-2914-FE40-66531F20F59D}"/>
                    </a:ext>
                  </a:extLst>
                </p:cNvPr>
                <p:cNvPicPr/>
                <p:nvPr/>
              </p:nvPicPr>
              <p:blipFill>
                <a:blip r:embed="rId175"/>
                <a:stretch>
                  <a:fillRect/>
                </a:stretch>
              </p:blipFill>
              <p:spPr>
                <a:xfrm>
                  <a:off x="5777084" y="3433582"/>
                  <a:ext cx="262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0" name="Freihand 139">
                  <a:extLst>
                    <a:ext uri="{FF2B5EF4-FFF2-40B4-BE49-F238E27FC236}">
                      <a16:creationId xmlns:a16="http://schemas.microsoft.com/office/drawing/2014/main" id="{485C8FAB-65E7-6737-503E-C222D460C911}"/>
                    </a:ext>
                  </a:extLst>
                </p14:cNvPr>
                <p14:cNvContentPartPr/>
                <p14:nvPr/>
              </p14:nvContentPartPr>
              <p14:xfrm>
                <a:off x="6058604" y="3456982"/>
                <a:ext cx="213480" cy="287280"/>
              </p14:xfrm>
            </p:contentPart>
          </mc:Choice>
          <mc:Fallback>
            <p:pic>
              <p:nvPicPr>
                <p:cNvPr id="140" name="Freihand 139">
                  <a:extLst>
                    <a:ext uri="{FF2B5EF4-FFF2-40B4-BE49-F238E27FC236}">
                      <a16:creationId xmlns:a16="http://schemas.microsoft.com/office/drawing/2014/main" id="{485C8FAB-65E7-6737-503E-C222D460C911}"/>
                    </a:ext>
                  </a:extLst>
                </p:cNvPr>
                <p:cNvPicPr/>
                <p:nvPr/>
              </p:nvPicPr>
              <p:blipFill>
                <a:blip r:embed="rId177"/>
                <a:stretch>
                  <a:fillRect/>
                </a:stretch>
              </p:blipFill>
              <p:spPr>
                <a:xfrm>
                  <a:off x="6049604" y="3448342"/>
                  <a:ext cx="23112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1" name="Freihand 140">
                  <a:extLst>
                    <a:ext uri="{FF2B5EF4-FFF2-40B4-BE49-F238E27FC236}">
                      <a16:creationId xmlns:a16="http://schemas.microsoft.com/office/drawing/2014/main" id="{880DDFA1-D912-D9D5-80D9-62113D35AF4C}"/>
                    </a:ext>
                  </a:extLst>
                </p14:cNvPr>
                <p14:cNvContentPartPr/>
                <p14:nvPr/>
              </p14:nvContentPartPr>
              <p14:xfrm>
                <a:off x="6285404" y="3595942"/>
                <a:ext cx="120960" cy="126720"/>
              </p14:xfrm>
            </p:contentPart>
          </mc:Choice>
          <mc:Fallback>
            <p:pic>
              <p:nvPicPr>
                <p:cNvPr id="141" name="Freihand 140">
                  <a:extLst>
                    <a:ext uri="{FF2B5EF4-FFF2-40B4-BE49-F238E27FC236}">
                      <a16:creationId xmlns:a16="http://schemas.microsoft.com/office/drawing/2014/main" id="{880DDFA1-D912-D9D5-80D9-62113D35AF4C}"/>
                    </a:ext>
                  </a:extLst>
                </p:cNvPr>
                <p:cNvPicPr/>
                <p:nvPr/>
              </p:nvPicPr>
              <p:blipFill>
                <a:blip r:embed="rId179"/>
                <a:stretch>
                  <a:fillRect/>
                </a:stretch>
              </p:blipFill>
              <p:spPr>
                <a:xfrm>
                  <a:off x="6276764" y="3587302"/>
                  <a:ext cx="138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2" name="Freihand 141">
                  <a:extLst>
                    <a:ext uri="{FF2B5EF4-FFF2-40B4-BE49-F238E27FC236}">
                      <a16:creationId xmlns:a16="http://schemas.microsoft.com/office/drawing/2014/main" id="{206954A7-0158-DB1B-EC3F-7B2E7050651D}"/>
                    </a:ext>
                  </a:extLst>
                </p14:cNvPr>
                <p14:cNvContentPartPr/>
                <p14:nvPr/>
              </p14:nvContentPartPr>
              <p14:xfrm>
                <a:off x="6408524" y="3596662"/>
                <a:ext cx="118800" cy="118440"/>
              </p14:xfrm>
            </p:contentPart>
          </mc:Choice>
          <mc:Fallback>
            <p:pic>
              <p:nvPicPr>
                <p:cNvPr id="142" name="Freihand 141">
                  <a:extLst>
                    <a:ext uri="{FF2B5EF4-FFF2-40B4-BE49-F238E27FC236}">
                      <a16:creationId xmlns:a16="http://schemas.microsoft.com/office/drawing/2014/main" id="{206954A7-0158-DB1B-EC3F-7B2E7050651D}"/>
                    </a:ext>
                  </a:extLst>
                </p:cNvPr>
                <p:cNvPicPr/>
                <p:nvPr/>
              </p:nvPicPr>
              <p:blipFill>
                <a:blip r:embed="rId181"/>
                <a:stretch>
                  <a:fillRect/>
                </a:stretch>
              </p:blipFill>
              <p:spPr>
                <a:xfrm>
                  <a:off x="6399884" y="3587662"/>
                  <a:ext cx="136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3" name="Freihand 142">
                  <a:extLst>
                    <a:ext uri="{FF2B5EF4-FFF2-40B4-BE49-F238E27FC236}">
                      <a16:creationId xmlns:a16="http://schemas.microsoft.com/office/drawing/2014/main" id="{3DA17081-B447-3183-2A7C-F794ECF0A5CF}"/>
                    </a:ext>
                  </a:extLst>
                </p14:cNvPr>
                <p14:cNvContentPartPr/>
                <p14:nvPr/>
              </p14:nvContentPartPr>
              <p14:xfrm>
                <a:off x="6659444" y="3505582"/>
                <a:ext cx="416880" cy="205920"/>
              </p14:xfrm>
            </p:contentPart>
          </mc:Choice>
          <mc:Fallback>
            <p:pic>
              <p:nvPicPr>
                <p:cNvPr id="143" name="Freihand 142">
                  <a:extLst>
                    <a:ext uri="{FF2B5EF4-FFF2-40B4-BE49-F238E27FC236}">
                      <a16:creationId xmlns:a16="http://schemas.microsoft.com/office/drawing/2014/main" id="{3DA17081-B447-3183-2A7C-F794ECF0A5CF}"/>
                    </a:ext>
                  </a:extLst>
                </p:cNvPr>
                <p:cNvPicPr/>
                <p:nvPr/>
              </p:nvPicPr>
              <p:blipFill>
                <a:blip r:embed="rId183"/>
                <a:stretch>
                  <a:fillRect/>
                </a:stretch>
              </p:blipFill>
              <p:spPr>
                <a:xfrm>
                  <a:off x="6650444" y="3496942"/>
                  <a:ext cx="4345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44" name="Freihand 143">
                  <a:extLst>
                    <a:ext uri="{FF2B5EF4-FFF2-40B4-BE49-F238E27FC236}">
                      <a16:creationId xmlns:a16="http://schemas.microsoft.com/office/drawing/2014/main" id="{A58B72A6-B48E-D914-CF3C-C19961B2956D}"/>
                    </a:ext>
                  </a:extLst>
                </p14:cNvPr>
                <p14:cNvContentPartPr/>
                <p14:nvPr/>
              </p14:nvContentPartPr>
              <p14:xfrm>
                <a:off x="7179284" y="3462022"/>
                <a:ext cx="83880" cy="244080"/>
              </p14:xfrm>
            </p:contentPart>
          </mc:Choice>
          <mc:Fallback>
            <p:pic>
              <p:nvPicPr>
                <p:cNvPr id="144" name="Freihand 143">
                  <a:extLst>
                    <a:ext uri="{FF2B5EF4-FFF2-40B4-BE49-F238E27FC236}">
                      <a16:creationId xmlns:a16="http://schemas.microsoft.com/office/drawing/2014/main" id="{A58B72A6-B48E-D914-CF3C-C19961B2956D}"/>
                    </a:ext>
                  </a:extLst>
                </p:cNvPr>
                <p:cNvPicPr/>
                <p:nvPr/>
              </p:nvPicPr>
              <p:blipFill>
                <a:blip r:embed="rId185"/>
                <a:stretch>
                  <a:fillRect/>
                </a:stretch>
              </p:blipFill>
              <p:spPr>
                <a:xfrm>
                  <a:off x="7170284" y="3453382"/>
                  <a:ext cx="1015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5" name="Freihand 144">
                  <a:extLst>
                    <a:ext uri="{FF2B5EF4-FFF2-40B4-BE49-F238E27FC236}">
                      <a16:creationId xmlns:a16="http://schemas.microsoft.com/office/drawing/2014/main" id="{7EFBB36C-64BC-4DCF-9220-7BDDAD6EDBA0}"/>
                    </a:ext>
                  </a:extLst>
                </p14:cNvPr>
                <p14:cNvContentPartPr/>
                <p14:nvPr/>
              </p14:nvContentPartPr>
              <p14:xfrm>
                <a:off x="7354604" y="3446182"/>
                <a:ext cx="215640" cy="257760"/>
              </p14:xfrm>
            </p:contentPart>
          </mc:Choice>
          <mc:Fallback>
            <p:pic>
              <p:nvPicPr>
                <p:cNvPr id="145" name="Freihand 144">
                  <a:extLst>
                    <a:ext uri="{FF2B5EF4-FFF2-40B4-BE49-F238E27FC236}">
                      <a16:creationId xmlns:a16="http://schemas.microsoft.com/office/drawing/2014/main" id="{7EFBB36C-64BC-4DCF-9220-7BDDAD6EDBA0}"/>
                    </a:ext>
                  </a:extLst>
                </p:cNvPr>
                <p:cNvPicPr/>
                <p:nvPr/>
              </p:nvPicPr>
              <p:blipFill>
                <a:blip r:embed="rId187"/>
                <a:stretch>
                  <a:fillRect/>
                </a:stretch>
              </p:blipFill>
              <p:spPr>
                <a:xfrm>
                  <a:off x="7345964" y="3437542"/>
                  <a:ext cx="2332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6" name="Freihand 145">
                  <a:extLst>
                    <a:ext uri="{FF2B5EF4-FFF2-40B4-BE49-F238E27FC236}">
                      <a16:creationId xmlns:a16="http://schemas.microsoft.com/office/drawing/2014/main" id="{FD784C8F-CE82-DADA-9077-FDFA7F577008}"/>
                    </a:ext>
                  </a:extLst>
                </p14:cNvPr>
                <p14:cNvContentPartPr/>
                <p14:nvPr/>
              </p14:nvContentPartPr>
              <p14:xfrm>
                <a:off x="7572404" y="3455542"/>
                <a:ext cx="14400" cy="38520"/>
              </p14:xfrm>
            </p:contentPart>
          </mc:Choice>
          <mc:Fallback>
            <p:pic>
              <p:nvPicPr>
                <p:cNvPr id="146" name="Freihand 145">
                  <a:extLst>
                    <a:ext uri="{FF2B5EF4-FFF2-40B4-BE49-F238E27FC236}">
                      <a16:creationId xmlns:a16="http://schemas.microsoft.com/office/drawing/2014/main" id="{FD784C8F-CE82-DADA-9077-FDFA7F577008}"/>
                    </a:ext>
                  </a:extLst>
                </p:cNvPr>
                <p:cNvPicPr/>
                <p:nvPr/>
              </p:nvPicPr>
              <p:blipFill>
                <a:blip r:embed="rId189"/>
                <a:stretch>
                  <a:fillRect/>
                </a:stretch>
              </p:blipFill>
              <p:spPr>
                <a:xfrm>
                  <a:off x="7563404" y="3446542"/>
                  <a:ext cx="320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7" name="Freihand 146">
                  <a:extLst>
                    <a:ext uri="{FF2B5EF4-FFF2-40B4-BE49-F238E27FC236}">
                      <a16:creationId xmlns:a16="http://schemas.microsoft.com/office/drawing/2014/main" id="{EFFD9B78-06A5-97E0-AD7E-71DFA1760CC5}"/>
                    </a:ext>
                  </a:extLst>
                </p14:cNvPr>
                <p14:cNvContentPartPr/>
                <p14:nvPr/>
              </p14:nvContentPartPr>
              <p14:xfrm>
                <a:off x="7587884" y="3554542"/>
                <a:ext cx="272520" cy="141840"/>
              </p14:xfrm>
            </p:contentPart>
          </mc:Choice>
          <mc:Fallback>
            <p:pic>
              <p:nvPicPr>
                <p:cNvPr id="147" name="Freihand 146">
                  <a:extLst>
                    <a:ext uri="{FF2B5EF4-FFF2-40B4-BE49-F238E27FC236}">
                      <a16:creationId xmlns:a16="http://schemas.microsoft.com/office/drawing/2014/main" id="{EFFD9B78-06A5-97E0-AD7E-71DFA1760CC5}"/>
                    </a:ext>
                  </a:extLst>
                </p:cNvPr>
                <p:cNvPicPr/>
                <p:nvPr/>
              </p:nvPicPr>
              <p:blipFill>
                <a:blip r:embed="rId191"/>
                <a:stretch>
                  <a:fillRect/>
                </a:stretch>
              </p:blipFill>
              <p:spPr>
                <a:xfrm>
                  <a:off x="7578884" y="3545542"/>
                  <a:ext cx="2901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8" name="Freihand 147">
                  <a:extLst>
                    <a:ext uri="{FF2B5EF4-FFF2-40B4-BE49-F238E27FC236}">
                      <a16:creationId xmlns:a16="http://schemas.microsoft.com/office/drawing/2014/main" id="{7688BF8B-5EFF-E365-DC89-BBEE239B8EC7}"/>
                    </a:ext>
                  </a:extLst>
                </p14:cNvPr>
                <p14:cNvContentPartPr/>
                <p14:nvPr/>
              </p14:nvContentPartPr>
              <p14:xfrm>
                <a:off x="1164404" y="4171582"/>
                <a:ext cx="216360" cy="180000"/>
              </p14:xfrm>
            </p:contentPart>
          </mc:Choice>
          <mc:Fallback>
            <p:pic>
              <p:nvPicPr>
                <p:cNvPr id="148" name="Freihand 147">
                  <a:extLst>
                    <a:ext uri="{FF2B5EF4-FFF2-40B4-BE49-F238E27FC236}">
                      <a16:creationId xmlns:a16="http://schemas.microsoft.com/office/drawing/2014/main" id="{7688BF8B-5EFF-E365-DC89-BBEE239B8EC7}"/>
                    </a:ext>
                  </a:extLst>
                </p:cNvPr>
                <p:cNvPicPr/>
                <p:nvPr/>
              </p:nvPicPr>
              <p:blipFill>
                <a:blip r:embed="rId193"/>
                <a:stretch>
                  <a:fillRect/>
                </a:stretch>
              </p:blipFill>
              <p:spPr>
                <a:xfrm>
                  <a:off x="1155404" y="4162582"/>
                  <a:ext cx="2340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9" name="Freihand 148">
                  <a:extLst>
                    <a:ext uri="{FF2B5EF4-FFF2-40B4-BE49-F238E27FC236}">
                      <a16:creationId xmlns:a16="http://schemas.microsoft.com/office/drawing/2014/main" id="{56D0E8F1-7E36-9A4C-DCE8-7704F08C2397}"/>
                    </a:ext>
                  </a:extLst>
                </p14:cNvPr>
                <p14:cNvContentPartPr/>
                <p14:nvPr/>
              </p14:nvContentPartPr>
              <p14:xfrm>
                <a:off x="1452404" y="4182382"/>
                <a:ext cx="300240" cy="137880"/>
              </p14:xfrm>
            </p:contentPart>
          </mc:Choice>
          <mc:Fallback>
            <p:pic>
              <p:nvPicPr>
                <p:cNvPr id="149" name="Freihand 148">
                  <a:extLst>
                    <a:ext uri="{FF2B5EF4-FFF2-40B4-BE49-F238E27FC236}">
                      <a16:creationId xmlns:a16="http://schemas.microsoft.com/office/drawing/2014/main" id="{56D0E8F1-7E36-9A4C-DCE8-7704F08C2397}"/>
                    </a:ext>
                  </a:extLst>
                </p:cNvPr>
                <p:cNvPicPr/>
                <p:nvPr/>
              </p:nvPicPr>
              <p:blipFill>
                <a:blip r:embed="rId195"/>
                <a:stretch>
                  <a:fillRect/>
                </a:stretch>
              </p:blipFill>
              <p:spPr>
                <a:xfrm>
                  <a:off x="1443764" y="4173742"/>
                  <a:ext cx="317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2" name="Freihand 151">
                  <a:extLst>
                    <a:ext uri="{FF2B5EF4-FFF2-40B4-BE49-F238E27FC236}">
                      <a16:creationId xmlns:a16="http://schemas.microsoft.com/office/drawing/2014/main" id="{4BB02A07-65E0-8538-714D-F93DA612E023}"/>
                    </a:ext>
                  </a:extLst>
                </p14:cNvPr>
                <p14:cNvContentPartPr/>
                <p14:nvPr/>
              </p14:nvContentPartPr>
              <p14:xfrm>
                <a:off x="2112644" y="4132702"/>
                <a:ext cx="14400" cy="191520"/>
              </p14:xfrm>
            </p:contentPart>
          </mc:Choice>
          <mc:Fallback>
            <p:pic>
              <p:nvPicPr>
                <p:cNvPr id="152" name="Freihand 151">
                  <a:extLst>
                    <a:ext uri="{FF2B5EF4-FFF2-40B4-BE49-F238E27FC236}">
                      <a16:creationId xmlns:a16="http://schemas.microsoft.com/office/drawing/2014/main" id="{4BB02A07-65E0-8538-714D-F93DA612E023}"/>
                    </a:ext>
                  </a:extLst>
                </p:cNvPr>
                <p:cNvPicPr/>
                <p:nvPr/>
              </p:nvPicPr>
              <p:blipFill>
                <a:blip r:embed="rId197"/>
                <a:stretch>
                  <a:fillRect/>
                </a:stretch>
              </p:blipFill>
              <p:spPr>
                <a:xfrm>
                  <a:off x="2103644" y="4123702"/>
                  <a:ext cx="320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3" name="Freihand 152">
                  <a:extLst>
                    <a:ext uri="{FF2B5EF4-FFF2-40B4-BE49-F238E27FC236}">
                      <a16:creationId xmlns:a16="http://schemas.microsoft.com/office/drawing/2014/main" id="{75A5F013-74B4-995F-9B09-F74BCCEFF03D}"/>
                    </a:ext>
                  </a:extLst>
                </p14:cNvPr>
                <p14:cNvContentPartPr/>
                <p14:nvPr/>
              </p14:nvContentPartPr>
              <p14:xfrm>
                <a:off x="2019404" y="4081942"/>
                <a:ext cx="211320" cy="146880"/>
              </p14:xfrm>
            </p:contentPart>
          </mc:Choice>
          <mc:Fallback>
            <p:pic>
              <p:nvPicPr>
                <p:cNvPr id="153" name="Freihand 152">
                  <a:extLst>
                    <a:ext uri="{FF2B5EF4-FFF2-40B4-BE49-F238E27FC236}">
                      <a16:creationId xmlns:a16="http://schemas.microsoft.com/office/drawing/2014/main" id="{75A5F013-74B4-995F-9B09-F74BCCEFF03D}"/>
                    </a:ext>
                  </a:extLst>
                </p:cNvPr>
                <p:cNvPicPr/>
                <p:nvPr/>
              </p:nvPicPr>
              <p:blipFill>
                <a:blip r:embed="rId199"/>
                <a:stretch>
                  <a:fillRect/>
                </a:stretch>
              </p:blipFill>
              <p:spPr>
                <a:xfrm>
                  <a:off x="2010404" y="4072942"/>
                  <a:ext cx="2289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4" name="Freihand 153">
                  <a:extLst>
                    <a:ext uri="{FF2B5EF4-FFF2-40B4-BE49-F238E27FC236}">
                      <a16:creationId xmlns:a16="http://schemas.microsoft.com/office/drawing/2014/main" id="{3E4F08B0-7217-7D13-DB81-9B3EF6048605}"/>
                    </a:ext>
                  </a:extLst>
                </p14:cNvPr>
                <p14:cNvContentPartPr/>
                <p14:nvPr/>
              </p14:nvContentPartPr>
              <p14:xfrm>
                <a:off x="2307764" y="4121542"/>
                <a:ext cx="58680" cy="191160"/>
              </p14:xfrm>
            </p:contentPart>
          </mc:Choice>
          <mc:Fallback>
            <p:pic>
              <p:nvPicPr>
                <p:cNvPr id="154" name="Freihand 153">
                  <a:extLst>
                    <a:ext uri="{FF2B5EF4-FFF2-40B4-BE49-F238E27FC236}">
                      <a16:creationId xmlns:a16="http://schemas.microsoft.com/office/drawing/2014/main" id="{3E4F08B0-7217-7D13-DB81-9B3EF6048605}"/>
                    </a:ext>
                  </a:extLst>
                </p:cNvPr>
                <p:cNvPicPr/>
                <p:nvPr/>
              </p:nvPicPr>
              <p:blipFill>
                <a:blip r:embed="rId201"/>
                <a:stretch>
                  <a:fillRect/>
                </a:stretch>
              </p:blipFill>
              <p:spPr>
                <a:xfrm>
                  <a:off x="2299124" y="4112902"/>
                  <a:ext cx="76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5" name="Freihand 154">
                  <a:extLst>
                    <a:ext uri="{FF2B5EF4-FFF2-40B4-BE49-F238E27FC236}">
                      <a16:creationId xmlns:a16="http://schemas.microsoft.com/office/drawing/2014/main" id="{4B76D745-2B71-552E-ABFB-45B7E4D4C3E4}"/>
                    </a:ext>
                  </a:extLst>
                </p14:cNvPr>
                <p14:cNvContentPartPr/>
                <p14:nvPr/>
              </p14:nvContentPartPr>
              <p14:xfrm>
                <a:off x="2379404" y="4190302"/>
                <a:ext cx="94320" cy="140760"/>
              </p14:xfrm>
            </p:contentPart>
          </mc:Choice>
          <mc:Fallback>
            <p:pic>
              <p:nvPicPr>
                <p:cNvPr id="155" name="Freihand 154">
                  <a:extLst>
                    <a:ext uri="{FF2B5EF4-FFF2-40B4-BE49-F238E27FC236}">
                      <a16:creationId xmlns:a16="http://schemas.microsoft.com/office/drawing/2014/main" id="{4B76D745-2B71-552E-ABFB-45B7E4D4C3E4}"/>
                    </a:ext>
                  </a:extLst>
                </p:cNvPr>
                <p:cNvPicPr/>
                <p:nvPr/>
              </p:nvPicPr>
              <p:blipFill>
                <a:blip r:embed="rId203"/>
                <a:stretch>
                  <a:fillRect/>
                </a:stretch>
              </p:blipFill>
              <p:spPr>
                <a:xfrm>
                  <a:off x="2370764" y="4181302"/>
                  <a:ext cx="111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6" name="Freihand 155">
                  <a:extLst>
                    <a:ext uri="{FF2B5EF4-FFF2-40B4-BE49-F238E27FC236}">
                      <a16:creationId xmlns:a16="http://schemas.microsoft.com/office/drawing/2014/main" id="{56B58F39-2100-D765-C3E7-6BA410522C32}"/>
                    </a:ext>
                  </a:extLst>
                </p14:cNvPr>
                <p14:cNvContentPartPr/>
                <p14:nvPr/>
              </p14:nvContentPartPr>
              <p14:xfrm>
                <a:off x="2557244" y="4095622"/>
                <a:ext cx="221760" cy="236160"/>
              </p14:xfrm>
            </p:contentPart>
          </mc:Choice>
          <mc:Fallback>
            <p:pic>
              <p:nvPicPr>
                <p:cNvPr id="156" name="Freihand 155">
                  <a:extLst>
                    <a:ext uri="{FF2B5EF4-FFF2-40B4-BE49-F238E27FC236}">
                      <a16:creationId xmlns:a16="http://schemas.microsoft.com/office/drawing/2014/main" id="{56B58F39-2100-D765-C3E7-6BA410522C32}"/>
                    </a:ext>
                  </a:extLst>
                </p:cNvPr>
                <p:cNvPicPr/>
                <p:nvPr/>
              </p:nvPicPr>
              <p:blipFill>
                <a:blip r:embed="rId205"/>
                <a:stretch>
                  <a:fillRect/>
                </a:stretch>
              </p:blipFill>
              <p:spPr>
                <a:xfrm>
                  <a:off x="2548604" y="4086982"/>
                  <a:ext cx="2394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7" name="Freihand 156">
                  <a:extLst>
                    <a:ext uri="{FF2B5EF4-FFF2-40B4-BE49-F238E27FC236}">
                      <a16:creationId xmlns:a16="http://schemas.microsoft.com/office/drawing/2014/main" id="{420A7BC0-3F5E-15FC-EDBC-01B22330D056}"/>
                    </a:ext>
                  </a:extLst>
                </p14:cNvPr>
                <p14:cNvContentPartPr/>
                <p14:nvPr/>
              </p14:nvContentPartPr>
              <p14:xfrm>
                <a:off x="2859284" y="4192462"/>
                <a:ext cx="297720" cy="137880"/>
              </p14:xfrm>
            </p:contentPart>
          </mc:Choice>
          <mc:Fallback>
            <p:pic>
              <p:nvPicPr>
                <p:cNvPr id="157" name="Freihand 156">
                  <a:extLst>
                    <a:ext uri="{FF2B5EF4-FFF2-40B4-BE49-F238E27FC236}">
                      <a16:creationId xmlns:a16="http://schemas.microsoft.com/office/drawing/2014/main" id="{420A7BC0-3F5E-15FC-EDBC-01B22330D056}"/>
                    </a:ext>
                  </a:extLst>
                </p:cNvPr>
                <p:cNvPicPr/>
                <p:nvPr/>
              </p:nvPicPr>
              <p:blipFill>
                <a:blip r:embed="rId207"/>
                <a:stretch>
                  <a:fillRect/>
                </a:stretch>
              </p:blipFill>
              <p:spPr>
                <a:xfrm>
                  <a:off x="2850284" y="4183822"/>
                  <a:ext cx="315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9" name="Freihand 38">
                  <a:extLst>
                    <a:ext uri="{FF2B5EF4-FFF2-40B4-BE49-F238E27FC236}">
                      <a16:creationId xmlns:a16="http://schemas.microsoft.com/office/drawing/2014/main" id="{A262E618-FECB-45E8-0F4F-56C1B33B8ED6}"/>
                    </a:ext>
                  </a:extLst>
                </p14:cNvPr>
                <p14:cNvContentPartPr/>
                <p14:nvPr/>
              </p14:nvContentPartPr>
              <p14:xfrm>
                <a:off x="8496884" y="741502"/>
                <a:ext cx="43200" cy="228960"/>
              </p14:xfrm>
            </p:contentPart>
          </mc:Choice>
          <mc:Fallback>
            <p:pic>
              <p:nvPicPr>
                <p:cNvPr id="39" name="Freihand 38">
                  <a:extLst>
                    <a:ext uri="{FF2B5EF4-FFF2-40B4-BE49-F238E27FC236}">
                      <a16:creationId xmlns:a16="http://schemas.microsoft.com/office/drawing/2014/main" id="{A262E618-FECB-45E8-0F4F-56C1B33B8ED6}"/>
                    </a:ext>
                  </a:extLst>
                </p:cNvPr>
                <p:cNvPicPr/>
                <p:nvPr/>
              </p:nvPicPr>
              <p:blipFill>
                <a:blip r:embed="rId209"/>
                <a:stretch>
                  <a:fillRect/>
                </a:stretch>
              </p:blipFill>
              <p:spPr>
                <a:xfrm>
                  <a:off x="8488244" y="732502"/>
                  <a:ext cx="608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0" name="Freihand 39">
                  <a:extLst>
                    <a:ext uri="{FF2B5EF4-FFF2-40B4-BE49-F238E27FC236}">
                      <a16:creationId xmlns:a16="http://schemas.microsoft.com/office/drawing/2014/main" id="{85A71C53-BE6E-234F-60AD-0A45D6BAC24F}"/>
                    </a:ext>
                  </a:extLst>
                </p14:cNvPr>
                <p14:cNvContentPartPr/>
                <p14:nvPr/>
              </p14:nvContentPartPr>
              <p14:xfrm>
                <a:off x="8436044" y="713422"/>
                <a:ext cx="150120" cy="132840"/>
              </p14:xfrm>
            </p:contentPart>
          </mc:Choice>
          <mc:Fallback>
            <p:pic>
              <p:nvPicPr>
                <p:cNvPr id="40" name="Freihand 39">
                  <a:extLst>
                    <a:ext uri="{FF2B5EF4-FFF2-40B4-BE49-F238E27FC236}">
                      <a16:creationId xmlns:a16="http://schemas.microsoft.com/office/drawing/2014/main" id="{85A71C53-BE6E-234F-60AD-0A45D6BAC24F}"/>
                    </a:ext>
                  </a:extLst>
                </p:cNvPr>
                <p:cNvPicPr/>
                <p:nvPr/>
              </p:nvPicPr>
              <p:blipFill>
                <a:blip r:embed="rId211"/>
                <a:stretch>
                  <a:fillRect/>
                </a:stretch>
              </p:blipFill>
              <p:spPr>
                <a:xfrm>
                  <a:off x="8427404" y="704782"/>
                  <a:ext cx="167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1" name="Freihand 40">
                  <a:extLst>
                    <a:ext uri="{FF2B5EF4-FFF2-40B4-BE49-F238E27FC236}">
                      <a16:creationId xmlns:a16="http://schemas.microsoft.com/office/drawing/2014/main" id="{48090F36-4DB8-59C1-720F-E9F7FBF62089}"/>
                    </a:ext>
                  </a:extLst>
                </p14:cNvPr>
                <p14:cNvContentPartPr/>
                <p14:nvPr/>
              </p14:nvContentPartPr>
              <p14:xfrm>
                <a:off x="8589404" y="819982"/>
                <a:ext cx="201600" cy="124560"/>
              </p14:xfrm>
            </p:contentPart>
          </mc:Choice>
          <mc:Fallback>
            <p:pic>
              <p:nvPicPr>
                <p:cNvPr id="41" name="Freihand 40">
                  <a:extLst>
                    <a:ext uri="{FF2B5EF4-FFF2-40B4-BE49-F238E27FC236}">
                      <a16:creationId xmlns:a16="http://schemas.microsoft.com/office/drawing/2014/main" id="{48090F36-4DB8-59C1-720F-E9F7FBF62089}"/>
                    </a:ext>
                  </a:extLst>
                </p:cNvPr>
                <p:cNvPicPr/>
                <p:nvPr/>
              </p:nvPicPr>
              <p:blipFill>
                <a:blip r:embed="rId213"/>
                <a:stretch>
                  <a:fillRect/>
                </a:stretch>
              </p:blipFill>
              <p:spPr>
                <a:xfrm>
                  <a:off x="8580404" y="810982"/>
                  <a:ext cx="219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4" name="Freihand 43">
                  <a:extLst>
                    <a:ext uri="{FF2B5EF4-FFF2-40B4-BE49-F238E27FC236}">
                      <a16:creationId xmlns:a16="http://schemas.microsoft.com/office/drawing/2014/main" id="{6740D913-5AA8-666B-BF8E-EFBE1084C0A3}"/>
                    </a:ext>
                  </a:extLst>
                </p14:cNvPr>
                <p14:cNvContentPartPr/>
                <p14:nvPr/>
              </p14:nvContentPartPr>
              <p14:xfrm>
                <a:off x="8869484" y="736102"/>
                <a:ext cx="315720" cy="186480"/>
              </p14:xfrm>
            </p:contentPart>
          </mc:Choice>
          <mc:Fallback>
            <p:pic>
              <p:nvPicPr>
                <p:cNvPr id="44" name="Freihand 43">
                  <a:extLst>
                    <a:ext uri="{FF2B5EF4-FFF2-40B4-BE49-F238E27FC236}">
                      <a16:creationId xmlns:a16="http://schemas.microsoft.com/office/drawing/2014/main" id="{6740D913-5AA8-666B-BF8E-EFBE1084C0A3}"/>
                    </a:ext>
                  </a:extLst>
                </p:cNvPr>
                <p:cNvPicPr/>
                <p:nvPr/>
              </p:nvPicPr>
              <p:blipFill>
                <a:blip r:embed="rId215"/>
                <a:stretch>
                  <a:fillRect/>
                </a:stretch>
              </p:blipFill>
              <p:spPr>
                <a:xfrm>
                  <a:off x="8860844" y="727102"/>
                  <a:ext cx="3333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5" name="Freihand 44">
                  <a:extLst>
                    <a:ext uri="{FF2B5EF4-FFF2-40B4-BE49-F238E27FC236}">
                      <a16:creationId xmlns:a16="http://schemas.microsoft.com/office/drawing/2014/main" id="{C89450FF-7571-1C14-3B3B-37E8C2A633BE}"/>
                    </a:ext>
                  </a:extLst>
                </p14:cNvPr>
                <p14:cNvContentPartPr/>
                <p14:nvPr/>
              </p14:nvContentPartPr>
              <p14:xfrm>
                <a:off x="9297524" y="697582"/>
                <a:ext cx="110520" cy="232920"/>
              </p14:xfrm>
            </p:contentPart>
          </mc:Choice>
          <mc:Fallback>
            <p:pic>
              <p:nvPicPr>
                <p:cNvPr id="45" name="Freihand 44">
                  <a:extLst>
                    <a:ext uri="{FF2B5EF4-FFF2-40B4-BE49-F238E27FC236}">
                      <a16:creationId xmlns:a16="http://schemas.microsoft.com/office/drawing/2014/main" id="{C89450FF-7571-1C14-3B3B-37E8C2A633BE}"/>
                    </a:ext>
                  </a:extLst>
                </p:cNvPr>
                <p:cNvPicPr/>
                <p:nvPr/>
              </p:nvPicPr>
              <p:blipFill>
                <a:blip r:embed="rId217"/>
                <a:stretch>
                  <a:fillRect/>
                </a:stretch>
              </p:blipFill>
              <p:spPr>
                <a:xfrm>
                  <a:off x="9288884" y="688942"/>
                  <a:ext cx="1281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6" name="Freihand 45">
                  <a:extLst>
                    <a:ext uri="{FF2B5EF4-FFF2-40B4-BE49-F238E27FC236}">
                      <a16:creationId xmlns:a16="http://schemas.microsoft.com/office/drawing/2014/main" id="{4271678B-C475-CE53-358B-4A86ED837510}"/>
                    </a:ext>
                  </a:extLst>
                </p14:cNvPr>
                <p14:cNvContentPartPr/>
                <p14:nvPr/>
              </p14:nvContentPartPr>
              <p14:xfrm>
                <a:off x="9499484" y="703702"/>
                <a:ext cx="218520" cy="209880"/>
              </p14:xfrm>
            </p:contentPart>
          </mc:Choice>
          <mc:Fallback>
            <p:pic>
              <p:nvPicPr>
                <p:cNvPr id="46" name="Freihand 45">
                  <a:extLst>
                    <a:ext uri="{FF2B5EF4-FFF2-40B4-BE49-F238E27FC236}">
                      <a16:creationId xmlns:a16="http://schemas.microsoft.com/office/drawing/2014/main" id="{4271678B-C475-CE53-358B-4A86ED837510}"/>
                    </a:ext>
                  </a:extLst>
                </p:cNvPr>
                <p:cNvPicPr/>
                <p:nvPr/>
              </p:nvPicPr>
              <p:blipFill>
                <a:blip r:embed="rId219"/>
                <a:stretch>
                  <a:fillRect/>
                </a:stretch>
              </p:blipFill>
              <p:spPr>
                <a:xfrm>
                  <a:off x="9490844" y="694702"/>
                  <a:ext cx="2361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7" name="Freihand 46">
                  <a:extLst>
                    <a:ext uri="{FF2B5EF4-FFF2-40B4-BE49-F238E27FC236}">
                      <a16:creationId xmlns:a16="http://schemas.microsoft.com/office/drawing/2014/main" id="{903FE265-60C7-645F-2C76-4C0176B9A157}"/>
                    </a:ext>
                  </a:extLst>
                </p14:cNvPr>
                <p14:cNvContentPartPr/>
                <p14:nvPr/>
              </p14:nvContentPartPr>
              <p14:xfrm>
                <a:off x="9718364" y="692542"/>
                <a:ext cx="2520" cy="48960"/>
              </p14:xfrm>
            </p:contentPart>
          </mc:Choice>
          <mc:Fallback>
            <p:pic>
              <p:nvPicPr>
                <p:cNvPr id="47" name="Freihand 46">
                  <a:extLst>
                    <a:ext uri="{FF2B5EF4-FFF2-40B4-BE49-F238E27FC236}">
                      <a16:creationId xmlns:a16="http://schemas.microsoft.com/office/drawing/2014/main" id="{903FE265-60C7-645F-2C76-4C0176B9A157}"/>
                    </a:ext>
                  </a:extLst>
                </p:cNvPr>
                <p:cNvPicPr/>
                <p:nvPr/>
              </p:nvPicPr>
              <p:blipFill>
                <a:blip r:embed="rId221"/>
                <a:stretch>
                  <a:fillRect/>
                </a:stretch>
              </p:blipFill>
              <p:spPr>
                <a:xfrm>
                  <a:off x="9709724" y="683542"/>
                  <a:ext cx="20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8" name="Freihand 47">
                  <a:extLst>
                    <a:ext uri="{FF2B5EF4-FFF2-40B4-BE49-F238E27FC236}">
                      <a16:creationId xmlns:a16="http://schemas.microsoft.com/office/drawing/2014/main" id="{DE5DE466-33F4-CCCE-3F98-F7773CBBBF8F}"/>
                    </a:ext>
                  </a:extLst>
                </p14:cNvPr>
                <p14:cNvContentPartPr/>
                <p14:nvPr/>
              </p14:nvContentPartPr>
              <p14:xfrm>
                <a:off x="9751844" y="787942"/>
                <a:ext cx="239400" cy="106200"/>
              </p14:xfrm>
            </p:contentPart>
          </mc:Choice>
          <mc:Fallback>
            <p:pic>
              <p:nvPicPr>
                <p:cNvPr id="48" name="Freihand 47">
                  <a:extLst>
                    <a:ext uri="{FF2B5EF4-FFF2-40B4-BE49-F238E27FC236}">
                      <a16:creationId xmlns:a16="http://schemas.microsoft.com/office/drawing/2014/main" id="{DE5DE466-33F4-CCCE-3F98-F7773CBBBF8F}"/>
                    </a:ext>
                  </a:extLst>
                </p:cNvPr>
                <p:cNvPicPr/>
                <p:nvPr/>
              </p:nvPicPr>
              <p:blipFill>
                <a:blip r:embed="rId223"/>
                <a:stretch>
                  <a:fillRect/>
                </a:stretch>
              </p:blipFill>
              <p:spPr>
                <a:xfrm>
                  <a:off x="9742844" y="778942"/>
                  <a:ext cx="257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9" name="Freihand 48">
                  <a:extLst>
                    <a:ext uri="{FF2B5EF4-FFF2-40B4-BE49-F238E27FC236}">
                      <a16:creationId xmlns:a16="http://schemas.microsoft.com/office/drawing/2014/main" id="{6D9FE6FF-425C-8597-8F73-3C79B7AACD2A}"/>
                    </a:ext>
                  </a:extLst>
                </p14:cNvPr>
                <p14:cNvContentPartPr/>
                <p14:nvPr/>
              </p14:nvContentPartPr>
              <p14:xfrm>
                <a:off x="10206884" y="751582"/>
                <a:ext cx="160920" cy="149760"/>
              </p14:xfrm>
            </p:contentPart>
          </mc:Choice>
          <mc:Fallback>
            <p:pic>
              <p:nvPicPr>
                <p:cNvPr id="49" name="Freihand 48">
                  <a:extLst>
                    <a:ext uri="{FF2B5EF4-FFF2-40B4-BE49-F238E27FC236}">
                      <a16:creationId xmlns:a16="http://schemas.microsoft.com/office/drawing/2014/main" id="{6D9FE6FF-425C-8597-8F73-3C79B7AACD2A}"/>
                    </a:ext>
                  </a:extLst>
                </p:cNvPr>
                <p:cNvPicPr/>
                <p:nvPr/>
              </p:nvPicPr>
              <p:blipFill>
                <a:blip r:embed="rId225"/>
                <a:stretch>
                  <a:fillRect/>
                </a:stretch>
              </p:blipFill>
              <p:spPr>
                <a:xfrm>
                  <a:off x="10198244" y="742582"/>
                  <a:ext cx="1785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0" name="Freihand 49">
                  <a:extLst>
                    <a:ext uri="{FF2B5EF4-FFF2-40B4-BE49-F238E27FC236}">
                      <a16:creationId xmlns:a16="http://schemas.microsoft.com/office/drawing/2014/main" id="{8687ABE9-67C9-F36D-E9A1-C1AEE8ADE227}"/>
                    </a:ext>
                  </a:extLst>
                </p14:cNvPr>
                <p14:cNvContentPartPr/>
                <p14:nvPr/>
              </p14:nvContentPartPr>
              <p14:xfrm>
                <a:off x="10393004" y="753742"/>
                <a:ext cx="287640" cy="137520"/>
              </p14:xfrm>
            </p:contentPart>
          </mc:Choice>
          <mc:Fallback>
            <p:pic>
              <p:nvPicPr>
                <p:cNvPr id="50" name="Freihand 49">
                  <a:extLst>
                    <a:ext uri="{FF2B5EF4-FFF2-40B4-BE49-F238E27FC236}">
                      <a16:creationId xmlns:a16="http://schemas.microsoft.com/office/drawing/2014/main" id="{8687ABE9-67C9-F36D-E9A1-C1AEE8ADE227}"/>
                    </a:ext>
                  </a:extLst>
                </p:cNvPr>
                <p:cNvPicPr/>
                <p:nvPr/>
              </p:nvPicPr>
              <p:blipFill>
                <a:blip r:embed="rId227"/>
                <a:stretch>
                  <a:fillRect/>
                </a:stretch>
              </p:blipFill>
              <p:spPr>
                <a:xfrm>
                  <a:off x="10384364" y="745102"/>
                  <a:ext cx="305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3" name="Freihand 52">
                  <a:extLst>
                    <a:ext uri="{FF2B5EF4-FFF2-40B4-BE49-F238E27FC236}">
                      <a16:creationId xmlns:a16="http://schemas.microsoft.com/office/drawing/2014/main" id="{F8CEC923-918B-DBBA-DB61-398D4EC6B8CD}"/>
                    </a:ext>
                  </a:extLst>
                </p14:cNvPr>
                <p14:cNvContentPartPr/>
                <p14:nvPr/>
              </p14:nvContentPartPr>
              <p14:xfrm>
                <a:off x="11024444" y="663382"/>
                <a:ext cx="46440" cy="214560"/>
              </p14:xfrm>
            </p:contentPart>
          </mc:Choice>
          <mc:Fallback>
            <p:pic>
              <p:nvPicPr>
                <p:cNvPr id="53" name="Freihand 52">
                  <a:extLst>
                    <a:ext uri="{FF2B5EF4-FFF2-40B4-BE49-F238E27FC236}">
                      <a16:creationId xmlns:a16="http://schemas.microsoft.com/office/drawing/2014/main" id="{F8CEC923-918B-DBBA-DB61-398D4EC6B8CD}"/>
                    </a:ext>
                  </a:extLst>
                </p:cNvPr>
                <p:cNvPicPr/>
                <p:nvPr/>
              </p:nvPicPr>
              <p:blipFill>
                <a:blip r:embed="rId229"/>
                <a:stretch>
                  <a:fillRect/>
                </a:stretch>
              </p:blipFill>
              <p:spPr>
                <a:xfrm>
                  <a:off x="11015444" y="654742"/>
                  <a:ext cx="640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4" name="Freihand 53">
                  <a:extLst>
                    <a:ext uri="{FF2B5EF4-FFF2-40B4-BE49-F238E27FC236}">
                      <a16:creationId xmlns:a16="http://schemas.microsoft.com/office/drawing/2014/main" id="{46C5AC4E-D219-9564-8450-CD44DDD7B06B}"/>
                    </a:ext>
                  </a:extLst>
                </p14:cNvPr>
                <p14:cNvContentPartPr/>
                <p14:nvPr/>
              </p14:nvContentPartPr>
              <p14:xfrm>
                <a:off x="10958204" y="621622"/>
                <a:ext cx="261000" cy="16200"/>
              </p14:xfrm>
            </p:contentPart>
          </mc:Choice>
          <mc:Fallback>
            <p:pic>
              <p:nvPicPr>
                <p:cNvPr id="54" name="Freihand 53">
                  <a:extLst>
                    <a:ext uri="{FF2B5EF4-FFF2-40B4-BE49-F238E27FC236}">
                      <a16:creationId xmlns:a16="http://schemas.microsoft.com/office/drawing/2014/main" id="{46C5AC4E-D219-9564-8450-CD44DDD7B06B}"/>
                    </a:ext>
                  </a:extLst>
                </p:cNvPr>
                <p:cNvPicPr/>
                <p:nvPr/>
              </p:nvPicPr>
              <p:blipFill>
                <a:blip r:embed="rId231"/>
                <a:stretch>
                  <a:fillRect/>
                </a:stretch>
              </p:blipFill>
              <p:spPr>
                <a:xfrm>
                  <a:off x="10949564" y="612982"/>
                  <a:ext cx="278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5" name="Freihand 54">
                  <a:extLst>
                    <a:ext uri="{FF2B5EF4-FFF2-40B4-BE49-F238E27FC236}">
                      <a16:creationId xmlns:a16="http://schemas.microsoft.com/office/drawing/2014/main" id="{C4BDCA7F-7EC9-80C0-BB27-69DDCE1659C8}"/>
                    </a:ext>
                  </a:extLst>
                </p14:cNvPr>
                <p14:cNvContentPartPr/>
                <p14:nvPr/>
              </p14:nvContentPartPr>
              <p14:xfrm>
                <a:off x="10930844" y="751222"/>
                <a:ext cx="178920" cy="10080"/>
              </p14:xfrm>
            </p:contentPart>
          </mc:Choice>
          <mc:Fallback>
            <p:pic>
              <p:nvPicPr>
                <p:cNvPr id="55" name="Freihand 54">
                  <a:extLst>
                    <a:ext uri="{FF2B5EF4-FFF2-40B4-BE49-F238E27FC236}">
                      <a16:creationId xmlns:a16="http://schemas.microsoft.com/office/drawing/2014/main" id="{C4BDCA7F-7EC9-80C0-BB27-69DDCE1659C8}"/>
                    </a:ext>
                  </a:extLst>
                </p:cNvPr>
                <p:cNvPicPr/>
                <p:nvPr/>
              </p:nvPicPr>
              <p:blipFill>
                <a:blip r:embed="rId233"/>
                <a:stretch>
                  <a:fillRect/>
                </a:stretch>
              </p:blipFill>
              <p:spPr>
                <a:xfrm>
                  <a:off x="10922204" y="742582"/>
                  <a:ext cx="1965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7" name="Freihand 56">
                  <a:extLst>
                    <a:ext uri="{FF2B5EF4-FFF2-40B4-BE49-F238E27FC236}">
                      <a16:creationId xmlns:a16="http://schemas.microsoft.com/office/drawing/2014/main" id="{43E92734-BC6E-F833-9D47-0A6D3865F2D2}"/>
                    </a:ext>
                  </a:extLst>
                </p14:cNvPr>
                <p14:cNvContentPartPr/>
                <p14:nvPr/>
              </p14:nvContentPartPr>
              <p14:xfrm>
                <a:off x="10252244" y="1040302"/>
                <a:ext cx="125280" cy="201960"/>
              </p14:xfrm>
            </p:contentPart>
          </mc:Choice>
          <mc:Fallback>
            <p:pic>
              <p:nvPicPr>
                <p:cNvPr id="57" name="Freihand 56">
                  <a:extLst>
                    <a:ext uri="{FF2B5EF4-FFF2-40B4-BE49-F238E27FC236}">
                      <a16:creationId xmlns:a16="http://schemas.microsoft.com/office/drawing/2014/main" id="{43E92734-BC6E-F833-9D47-0A6D3865F2D2}"/>
                    </a:ext>
                  </a:extLst>
                </p:cNvPr>
                <p:cNvPicPr/>
                <p:nvPr/>
              </p:nvPicPr>
              <p:blipFill>
                <a:blip r:embed="rId235"/>
                <a:stretch>
                  <a:fillRect/>
                </a:stretch>
              </p:blipFill>
              <p:spPr>
                <a:xfrm>
                  <a:off x="10243244" y="1031662"/>
                  <a:ext cx="1429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8" name="Freihand 57">
                  <a:extLst>
                    <a:ext uri="{FF2B5EF4-FFF2-40B4-BE49-F238E27FC236}">
                      <a16:creationId xmlns:a16="http://schemas.microsoft.com/office/drawing/2014/main" id="{B2E49C4B-AB8C-0BB0-FD47-03A1D3772614}"/>
                    </a:ext>
                  </a:extLst>
                </p14:cNvPr>
                <p14:cNvContentPartPr/>
                <p14:nvPr/>
              </p14:nvContentPartPr>
              <p14:xfrm>
                <a:off x="10104284" y="1218142"/>
                <a:ext cx="387360" cy="173880"/>
              </p14:xfrm>
            </p:contentPart>
          </mc:Choice>
          <mc:Fallback>
            <p:pic>
              <p:nvPicPr>
                <p:cNvPr id="58" name="Freihand 57">
                  <a:extLst>
                    <a:ext uri="{FF2B5EF4-FFF2-40B4-BE49-F238E27FC236}">
                      <a16:creationId xmlns:a16="http://schemas.microsoft.com/office/drawing/2014/main" id="{B2E49C4B-AB8C-0BB0-FD47-03A1D3772614}"/>
                    </a:ext>
                  </a:extLst>
                </p:cNvPr>
                <p:cNvPicPr/>
                <p:nvPr/>
              </p:nvPicPr>
              <p:blipFill>
                <a:blip r:embed="rId237"/>
                <a:stretch>
                  <a:fillRect/>
                </a:stretch>
              </p:blipFill>
              <p:spPr>
                <a:xfrm>
                  <a:off x="10095284" y="1209502"/>
                  <a:ext cx="4050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60" name="Freihand 59">
                  <a:extLst>
                    <a:ext uri="{FF2B5EF4-FFF2-40B4-BE49-F238E27FC236}">
                      <a16:creationId xmlns:a16="http://schemas.microsoft.com/office/drawing/2014/main" id="{9E63D112-532E-3A1B-0A95-5180243B8D09}"/>
                    </a:ext>
                  </a:extLst>
                </p14:cNvPr>
                <p14:cNvContentPartPr/>
                <p14:nvPr/>
              </p14:nvContentPartPr>
              <p14:xfrm>
                <a:off x="10250444" y="1380862"/>
                <a:ext cx="174960" cy="217440"/>
              </p14:xfrm>
            </p:contentPart>
          </mc:Choice>
          <mc:Fallback>
            <p:pic>
              <p:nvPicPr>
                <p:cNvPr id="60" name="Freihand 59">
                  <a:extLst>
                    <a:ext uri="{FF2B5EF4-FFF2-40B4-BE49-F238E27FC236}">
                      <a16:creationId xmlns:a16="http://schemas.microsoft.com/office/drawing/2014/main" id="{9E63D112-532E-3A1B-0A95-5180243B8D09}"/>
                    </a:ext>
                  </a:extLst>
                </p:cNvPr>
                <p:cNvPicPr/>
                <p:nvPr/>
              </p:nvPicPr>
              <p:blipFill>
                <a:blip r:embed="rId239"/>
                <a:stretch>
                  <a:fillRect/>
                </a:stretch>
              </p:blipFill>
              <p:spPr>
                <a:xfrm>
                  <a:off x="10241444" y="1372222"/>
                  <a:ext cx="1926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61" name="Freihand 60">
                  <a:extLst>
                    <a:ext uri="{FF2B5EF4-FFF2-40B4-BE49-F238E27FC236}">
                      <a16:creationId xmlns:a16="http://schemas.microsoft.com/office/drawing/2014/main" id="{AD27C7A1-AAA0-F7E1-1E3B-9D903DE7F0E8}"/>
                    </a:ext>
                  </a:extLst>
                </p14:cNvPr>
                <p14:cNvContentPartPr/>
                <p14:nvPr/>
              </p14:nvContentPartPr>
              <p14:xfrm>
                <a:off x="10673444" y="1151182"/>
                <a:ext cx="235440" cy="192960"/>
              </p14:xfrm>
            </p:contentPart>
          </mc:Choice>
          <mc:Fallback>
            <p:pic>
              <p:nvPicPr>
                <p:cNvPr id="61" name="Freihand 60">
                  <a:extLst>
                    <a:ext uri="{FF2B5EF4-FFF2-40B4-BE49-F238E27FC236}">
                      <a16:creationId xmlns:a16="http://schemas.microsoft.com/office/drawing/2014/main" id="{AD27C7A1-AAA0-F7E1-1E3B-9D903DE7F0E8}"/>
                    </a:ext>
                  </a:extLst>
                </p:cNvPr>
                <p:cNvPicPr/>
                <p:nvPr/>
              </p:nvPicPr>
              <p:blipFill>
                <a:blip r:embed="rId241"/>
                <a:stretch>
                  <a:fillRect/>
                </a:stretch>
              </p:blipFill>
              <p:spPr>
                <a:xfrm>
                  <a:off x="10664804" y="1142182"/>
                  <a:ext cx="253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62" name="Freihand 61">
                  <a:extLst>
                    <a:ext uri="{FF2B5EF4-FFF2-40B4-BE49-F238E27FC236}">
                      <a16:creationId xmlns:a16="http://schemas.microsoft.com/office/drawing/2014/main" id="{B1311B5F-A71D-C0E0-DA8E-6F28DEA54958}"/>
                    </a:ext>
                  </a:extLst>
                </p14:cNvPr>
                <p14:cNvContentPartPr/>
                <p14:nvPr/>
              </p14:nvContentPartPr>
              <p14:xfrm>
                <a:off x="11207684" y="1048582"/>
                <a:ext cx="206280" cy="315000"/>
              </p14:xfrm>
            </p:contentPart>
          </mc:Choice>
          <mc:Fallback>
            <p:pic>
              <p:nvPicPr>
                <p:cNvPr id="62" name="Freihand 61">
                  <a:extLst>
                    <a:ext uri="{FF2B5EF4-FFF2-40B4-BE49-F238E27FC236}">
                      <a16:creationId xmlns:a16="http://schemas.microsoft.com/office/drawing/2014/main" id="{B1311B5F-A71D-C0E0-DA8E-6F28DEA54958}"/>
                    </a:ext>
                  </a:extLst>
                </p:cNvPr>
                <p:cNvPicPr/>
                <p:nvPr/>
              </p:nvPicPr>
              <p:blipFill>
                <a:blip r:embed="rId243"/>
                <a:stretch>
                  <a:fillRect/>
                </a:stretch>
              </p:blipFill>
              <p:spPr>
                <a:xfrm>
                  <a:off x="11198684" y="1039942"/>
                  <a:ext cx="2239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63" name="Freihand 162">
                  <a:extLst>
                    <a:ext uri="{FF2B5EF4-FFF2-40B4-BE49-F238E27FC236}">
                      <a16:creationId xmlns:a16="http://schemas.microsoft.com/office/drawing/2014/main" id="{1747A598-F7DA-750C-58A2-8A73A2CCDBFB}"/>
                    </a:ext>
                  </a:extLst>
                </p14:cNvPr>
                <p14:cNvContentPartPr/>
                <p14:nvPr/>
              </p14:nvContentPartPr>
              <p14:xfrm>
                <a:off x="10607924" y="885862"/>
                <a:ext cx="792360" cy="99000"/>
              </p14:xfrm>
            </p:contentPart>
          </mc:Choice>
          <mc:Fallback>
            <p:pic>
              <p:nvPicPr>
                <p:cNvPr id="163" name="Freihand 162">
                  <a:extLst>
                    <a:ext uri="{FF2B5EF4-FFF2-40B4-BE49-F238E27FC236}">
                      <a16:creationId xmlns:a16="http://schemas.microsoft.com/office/drawing/2014/main" id="{1747A598-F7DA-750C-58A2-8A73A2CCDBFB}"/>
                    </a:ext>
                  </a:extLst>
                </p:cNvPr>
                <p:cNvPicPr/>
                <p:nvPr/>
              </p:nvPicPr>
              <p:blipFill>
                <a:blip r:embed="rId245"/>
                <a:stretch>
                  <a:fillRect/>
                </a:stretch>
              </p:blipFill>
              <p:spPr>
                <a:xfrm>
                  <a:off x="10598924" y="877222"/>
                  <a:ext cx="8100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9" name="Freihand 158">
                  <a:extLst>
                    <a:ext uri="{FF2B5EF4-FFF2-40B4-BE49-F238E27FC236}">
                      <a16:creationId xmlns:a16="http://schemas.microsoft.com/office/drawing/2014/main" id="{673C053F-F33C-0755-CA3F-BC941FDFF41A}"/>
                    </a:ext>
                  </a:extLst>
                </p14:cNvPr>
                <p14:cNvContentPartPr/>
                <p14:nvPr/>
              </p14:nvContentPartPr>
              <p14:xfrm>
                <a:off x="2969444" y="3503062"/>
                <a:ext cx="42120" cy="200520"/>
              </p14:xfrm>
            </p:contentPart>
          </mc:Choice>
          <mc:Fallback>
            <p:pic>
              <p:nvPicPr>
                <p:cNvPr id="159" name="Freihand 158">
                  <a:extLst>
                    <a:ext uri="{FF2B5EF4-FFF2-40B4-BE49-F238E27FC236}">
                      <a16:creationId xmlns:a16="http://schemas.microsoft.com/office/drawing/2014/main" id="{673C053F-F33C-0755-CA3F-BC941FDFF41A}"/>
                    </a:ext>
                  </a:extLst>
                </p:cNvPr>
                <p:cNvPicPr/>
                <p:nvPr/>
              </p:nvPicPr>
              <p:blipFill>
                <a:blip r:embed="rId247"/>
                <a:stretch>
                  <a:fillRect/>
                </a:stretch>
              </p:blipFill>
              <p:spPr>
                <a:xfrm>
                  <a:off x="2960444" y="3494062"/>
                  <a:ext cx="597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0" name="Freihand 159">
                  <a:extLst>
                    <a:ext uri="{FF2B5EF4-FFF2-40B4-BE49-F238E27FC236}">
                      <a16:creationId xmlns:a16="http://schemas.microsoft.com/office/drawing/2014/main" id="{05C6659A-D672-FC75-2988-62E0F29E410B}"/>
                    </a:ext>
                  </a:extLst>
                </p14:cNvPr>
                <p14:cNvContentPartPr/>
                <p14:nvPr/>
              </p14:nvContentPartPr>
              <p14:xfrm>
                <a:off x="2933804" y="3440782"/>
                <a:ext cx="206280" cy="261000"/>
              </p14:xfrm>
            </p:contentPart>
          </mc:Choice>
          <mc:Fallback>
            <p:pic>
              <p:nvPicPr>
                <p:cNvPr id="160" name="Freihand 159">
                  <a:extLst>
                    <a:ext uri="{FF2B5EF4-FFF2-40B4-BE49-F238E27FC236}">
                      <a16:creationId xmlns:a16="http://schemas.microsoft.com/office/drawing/2014/main" id="{05C6659A-D672-FC75-2988-62E0F29E410B}"/>
                    </a:ext>
                  </a:extLst>
                </p:cNvPr>
                <p:cNvPicPr/>
                <p:nvPr/>
              </p:nvPicPr>
              <p:blipFill>
                <a:blip r:embed="rId249"/>
                <a:stretch>
                  <a:fillRect/>
                </a:stretch>
              </p:blipFill>
              <p:spPr>
                <a:xfrm>
                  <a:off x="2924804" y="3431782"/>
                  <a:ext cx="2239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1" name="Freihand 160">
                  <a:extLst>
                    <a:ext uri="{FF2B5EF4-FFF2-40B4-BE49-F238E27FC236}">
                      <a16:creationId xmlns:a16="http://schemas.microsoft.com/office/drawing/2014/main" id="{F5951913-99EB-ACEB-F019-D07249B6DDC4}"/>
                    </a:ext>
                  </a:extLst>
                </p14:cNvPr>
                <p14:cNvContentPartPr/>
                <p14:nvPr/>
              </p14:nvContentPartPr>
              <p14:xfrm>
                <a:off x="3197684" y="3554542"/>
                <a:ext cx="118440" cy="136080"/>
              </p14:xfrm>
            </p:contentPart>
          </mc:Choice>
          <mc:Fallback>
            <p:pic>
              <p:nvPicPr>
                <p:cNvPr id="161" name="Freihand 160">
                  <a:extLst>
                    <a:ext uri="{FF2B5EF4-FFF2-40B4-BE49-F238E27FC236}">
                      <a16:creationId xmlns:a16="http://schemas.microsoft.com/office/drawing/2014/main" id="{F5951913-99EB-ACEB-F019-D07249B6DDC4}"/>
                    </a:ext>
                  </a:extLst>
                </p:cNvPr>
                <p:cNvPicPr/>
                <p:nvPr/>
              </p:nvPicPr>
              <p:blipFill>
                <a:blip r:embed="rId251"/>
                <a:stretch>
                  <a:fillRect/>
                </a:stretch>
              </p:blipFill>
              <p:spPr>
                <a:xfrm>
                  <a:off x="3188684" y="3545542"/>
                  <a:ext cx="136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4" name="Freihand 163">
                  <a:extLst>
                    <a:ext uri="{FF2B5EF4-FFF2-40B4-BE49-F238E27FC236}">
                      <a16:creationId xmlns:a16="http://schemas.microsoft.com/office/drawing/2014/main" id="{0F237B20-E058-105B-572A-852D5BBF9594}"/>
                    </a:ext>
                  </a:extLst>
                </p14:cNvPr>
                <p14:cNvContentPartPr/>
                <p14:nvPr/>
              </p14:nvContentPartPr>
              <p14:xfrm>
                <a:off x="3363284" y="3464542"/>
                <a:ext cx="84960" cy="240480"/>
              </p14:xfrm>
            </p:contentPart>
          </mc:Choice>
          <mc:Fallback>
            <p:pic>
              <p:nvPicPr>
                <p:cNvPr id="164" name="Freihand 163">
                  <a:extLst>
                    <a:ext uri="{FF2B5EF4-FFF2-40B4-BE49-F238E27FC236}">
                      <a16:creationId xmlns:a16="http://schemas.microsoft.com/office/drawing/2014/main" id="{0F237B20-E058-105B-572A-852D5BBF9594}"/>
                    </a:ext>
                  </a:extLst>
                </p:cNvPr>
                <p:cNvPicPr/>
                <p:nvPr/>
              </p:nvPicPr>
              <p:blipFill>
                <a:blip r:embed="rId253"/>
                <a:stretch>
                  <a:fillRect/>
                </a:stretch>
              </p:blipFill>
              <p:spPr>
                <a:xfrm>
                  <a:off x="3354284" y="3455902"/>
                  <a:ext cx="1026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5" name="Freihand 164">
                  <a:extLst>
                    <a:ext uri="{FF2B5EF4-FFF2-40B4-BE49-F238E27FC236}">
                      <a16:creationId xmlns:a16="http://schemas.microsoft.com/office/drawing/2014/main" id="{65BB94B4-D1BB-1BF1-BDAE-69E56F2D3BFD}"/>
                    </a:ext>
                  </a:extLst>
                </p14:cNvPr>
                <p14:cNvContentPartPr/>
                <p14:nvPr/>
              </p14:nvContentPartPr>
              <p14:xfrm>
                <a:off x="3507644" y="3478222"/>
                <a:ext cx="42120" cy="228240"/>
              </p14:xfrm>
            </p:contentPart>
          </mc:Choice>
          <mc:Fallback>
            <p:pic>
              <p:nvPicPr>
                <p:cNvPr id="165" name="Freihand 164">
                  <a:extLst>
                    <a:ext uri="{FF2B5EF4-FFF2-40B4-BE49-F238E27FC236}">
                      <a16:creationId xmlns:a16="http://schemas.microsoft.com/office/drawing/2014/main" id="{65BB94B4-D1BB-1BF1-BDAE-69E56F2D3BFD}"/>
                    </a:ext>
                  </a:extLst>
                </p:cNvPr>
                <p:cNvPicPr/>
                <p:nvPr/>
              </p:nvPicPr>
              <p:blipFill>
                <a:blip r:embed="rId255"/>
                <a:stretch>
                  <a:fillRect/>
                </a:stretch>
              </p:blipFill>
              <p:spPr>
                <a:xfrm>
                  <a:off x="3498644" y="3469222"/>
                  <a:ext cx="597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6" name="Freihand 165">
                  <a:extLst>
                    <a:ext uri="{FF2B5EF4-FFF2-40B4-BE49-F238E27FC236}">
                      <a16:creationId xmlns:a16="http://schemas.microsoft.com/office/drawing/2014/main" id="{9BD1B446-5D93-E99F-A9AA-09D5638AA507}"/>
                    </a:ext>
                  </a:extLst>
                </p14:cNvPr>
                <p14:cNvContentPartPr/>
                <p14:nvPr/>
              </p14:nvContentPartPr>
              <p14:xfrm>
                <a:off x="3588644" y="3634462"/>
                <a:ext cx="129960" cy="72360"/>
              </p14:xfrm>
            </p:contentPart>
          </mc:Choice>
          <mc:Fallback>
            <p:pic>
              <p:nvPicPr>
                <p:cNvPr id="166" name="Freihand 165">
                  <a:extLst>
                    <a:ext uri="{FF2B5EF4-FFF2-40B4-BE49-F238E27FC236}">
                      <a16:creationId xmlns:a16="http://schemas.microsoft.com/office/drawing/2014/main" id="{9BD1B446-5D93-E99F-A9AA-09D5638AA507}"/>
                    </a:ext>
                  </a:extLst>
                </p:cNvPr>
                <p:cNvPicPr/>
                <p:nvPr/>
              </p:nvPicPr>
              <p:blipFill>
                <a:blip r:embed="rId257"/>
                <a:stretch>
                  <a:fillRect/>
                </a:stretch>
              </p:blipFill>
              <p:spPr>
                <a:xfrm>
                  <a:off x="3579644" y="3625822"/>
                  <a:ext cx="147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7" name="Freihand 166">
                  <a:extLst>
                    <a:ext uri="{FF2B5EF4-FFF2-40B4-BE49-F238E27FC236}">
                      <a16:creationId xmlns:a16="http://schemas.microsoft.com/office/drawing/2014/main" id="{9A6E8B0C-E707-4D1A-3FCB-485FE6A704B9}"/>
                    </a:ext>
                  </a:extLst>
                </p14:cNvPr>
                <p14:cNvContentPartPr/>
                <p14:nvPr/>
              </p14:nvContentPartPr>
              <p14:xfrm>
                <a:off x="3756764" y="3615022"/>
                <a:ext cx="82800" cy="103320"/>
              </p14:xfrm>
            </p:contentPart>
          </mc:Choice>
          <mc:Fallback>
            <p:pic>
              <p:nvPicPr>
                <p:cNvPr id="167" name="Freihand 166">
                  <a:extLst>
                    <a:ext uri="{FF2B5EF4-FFF2-40B4-BE49-F238E27FC236}">
                      <a16:creationId xmlns:a16="http://schemas.microsoft.com/office/drawing/2014/main" id="{9A6E8B0C-E707-4D1A-3FCB-485FE6A704B9}"/>
                    </a:ext>
                  </a:extLst>
                </p:cNvPr>
                <p:cNvPicPr/>
                <p:nvPr/>
              </p:nvPicPr>
              <p:blipFill>
                <a:blip r:embed="rId259"/>
                <a:stretch>
                  <a:fillRect/>
                </a:stretch>
              </p:blipFill>
              <p:spPr>
                <a:xfrm>
                  <a:off x="3747764" y="3606022"/>
                  <a:ext cx="1004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8" name="Freihand 167">
                  <a:extLst>
                    <a:ext uri="{FF2B5EF4-FFF2-40B4-BE49-F238E27FC236}">
                      <a16:creationId xmlns:a16="http://schemas.microsoft.com/office/drawing/2014/main" id="{C606F497-A9A0-D03F-F9A4-549A8E6802EC}"/>
                    </a:ext>
                  </a:extLst>
                </p14:cNvPr>
                <p14:cNvContentPartPr/>
                <p14:nvPr/>
              </p14:nvContentPartPr>
              <p14:xfrm>
                <a:off x="3857924" y="3641302"/>
                <a:ext cx="246960" cy="82800"/>
              </p14:xfrm>
            </p:contentPart>
          </mc:Choice>
          <mc:Fallback>
            <p:pic>
              <p:nvPicPr>
                <p:cNvPr id="168" name="Freihand 167">
                  <a:extLst>
                    <a:ext uri="{FF2B5EF4-FFF2-40B4-BE49-F238E27FC236}">
                      <a16:creationId xmlns:a16="http://schemas.microsoft.com/office/drawing/2014/main" id="{C606F497-A9A0-D03F-F9A4-549A8E6802EC}"/>
                    </a:ext>
                  </a:extLst>
                </p:cNvPr>
                <p:cNvPicPr/>
                <p:nvPr/>
              </p:nvPicPr>
              <p:blipFill>
                <a:blip r:embed="rId261"/>
                <a:stretch>
                  <a:fillRect/>
                </a:stretch>
              </p:blipFill>
              <p:spPr>
                <a:xfrm>
                  <a:off x="3848924" y="3632662"/>
                  <a:ext cx="264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71" name="Freihand 170">
                  <a:extLst>
                    <a:ext uri="{FF2B5EF4-FFF2-40B4-BE49-F238E27FC236}">
                      <a16:creationId xmlns:a16="http://schemas.microsoft.com/office/drawing/2014/main" id="{BBC3FD93-B6D8-61EC-CE6A-01C33E370042}"/>
                    </a:ext>
                  </a:extLst>
                </p14:cNvPr>
                <p14:cNvContentPartPr/>
                <p14:nvPr/>
              </p14:nvContentPartPr>
              <p14:xfrm>
                <a:off x="3398204" y="4187422"/>
                <a:ext cx="347400" cy="133560"/>
              </p14:xfrm>
            </p:contentPart>
          </mc:Choice>
          <mc:Fallback>
            <p:pic>
              <p:nvPicPr>
                <p:cNvPr id="171" name="Freihand 170">
                  <a:extLst>
                    <a:ext uri="{FF2B5EF4-FFF2-40B4-BE49-F238E27FC236}">
                      <a16:creationId xmlns:a16="http://schemas.microsoft.com/office/drawing/2014/main" id="{BBC3FD93-B6D8-61EC-CE6A-01C33E370042}"/>
                    </a:ext>
                  </a:extLst>
                </p:cNvPr>
                <p:cNvPicPr/>
                <p:nvPr/>
              </p:nvPicPr>
              <p:blipFill>
                <a:blip r:embed="rId263"/>
                <a:stretch>
                  <a:fillRect/>
                </a:stretch>
              </p:blipFill>
              <p:spPr>
                <a:xfrm>
                  <a:off x="3389204" y="4178782"/>
                  <a:ext cx="365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2" name="Freihand 171">
                  <a:extLst>
                    <a:ext uri="{FF2B5EF4-FFF2-40B4-BE49-F238E27FC236}">
                      <a16:creationId xmlns:a16="http://schemas.microsoft.com/office/drawing/2014/main" id="{606B66A7-CC62-7A02-883B-6AB5FD5D2DCE}"/>
                    </a:ext>
                  </a:extLst>
                </p14:cNvPr>
                <p14:cNvContentPartPr/>
                <p14:nvPr/>
              </p14:nvContentPartPr>
              <p14:xfrm>
                <a:off x="3835604" y="4139182"/>
                <a:ext cx="155520" cy="138240"/>
              </p14:xfrm>
            </p:contentPart>
          </mc:Choice>
          <mc:Fallback>
            <p:pic>
              <p:nvPicPr>
                <p:cNvPr id="172" name="Freihand 171">
                  <a:extLst>
                    <a:ext uri="{FF2B5EF4-FFF2-40B4-BE49-F238E27FC236}">
                      <a16:creationId xmlns:a16="http://schemas.microsoft.com/office/drawing/2014/main" id="{606B66A7-CC62-7A02-883B-6AB5FD5D2DCE}"/>
                    </a:ext>
                  </a:extLst>
                </p:cNvPr>
                <p:cNvPicPr/>
                <p:nvPr/>
              </p:nvPicPr>
              <p:blipFill>
                <a:blip r:embed="rId265"/>
                <a:stretch>
                  <a:fillRect/>
                </a:stretch>
              </p:blipFill>
              <p:spPr>
                <a:xfrm>
                  <a:off x="3826964" y="4130542"/>
                  <a:ext cx="173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5" name="Freihand 194">
                  <a:extLst>
                    <a:ext uri="{FF2B5EF4-FFF2-40B4-BE49-F238E27FC236}">
                      <a16:creationId xmlns:a16="http://schemas.microsoft.com/office/drawing/2014/main" id="{472EEBEE-CE56-9952-43C7-25F0BFECA392}"/>
                    </a:ext>
                  </a:extLst>
                </p14:cNvPr>
                <p14:cNvContentPartPr/>
                <p14:nvPr/>
              </p14:nvContentPartPr>
              <p14:xfrm>
                <a:off x="1204364" y="4590262"/>
                <a:ext cx="195120" cy="159840"/>
              </p14:xfrm>
            </p:contentPart>
          </mc:Choice>
          <mc:Fallback>
            <p:pic>
              <p:nvPicPr>
                <p:cNvPr id="195" name="Freihand 194">
                  <a:extLst>
                    <a:ext uri="{FF2B5EF4-FFF2-40B4-BE49-F238E27FC236}">
                      <a16:creationId xmlns:a16="http://schemas.microsoft.com/office/drawing/2014/main" id="{472EEBEE-CE56-9952-43C7-25F0BFECA392}"/>
                    </a:ext>
                  </a:extLst>
                </p:cNvPr>
                <p:cNvPicPr/>
                <p:nvPr/>
              </p:nvPicPr>
              <p:blipFill>
                <a:blip r:embed="rId267"/>
                <a:stretch>
                  <a:fillRect/>
                </a:stretch>
              </p:blipFill>
              <p:spPr>
                <a:xfrm>
                  <a:off x="1195724" y="4581262"/>
                  <a:ext cx="212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6" name="Freihand 195">
                  <a:extLst>
                    <a:ext uri="{FF2B5EF4-FFF2-40B4-BE49-F238E27FC236}">
                      <a16:creationId xmlns:a16="http://schemas.microsoft.com/office/drawing/2014/main" id="{F045DA71-5E6C-F3DF-EBE4-64390E45EACE}"/>
                    </a:ext>
                  </a:extLst>
                </p14:cNvPr>
                <p14:cNvContentPartPr/>
                <p14:nvPr/>
              </p14:nvContentPartPr>
              <p14:xfrm>
                <a:off x="1449524" y="4623742"/>
                <a:ext cx="259920" cy="85320"/>
              </p14:xfrm>
            </p:contentPart>
          </mc:Choice>
          <mc:Fallback>
            <p:pic>
              <p:nvPicPr>
                <p:cNvPr id="196" name="Freihand 195">
                  <a:extLst>
                    <a:ext uri="{FF2B5EF4-FFF2-40B4-BE49-F238E27FC236}">
                      <a16:creationId xmlns:a16="http://schemas.microsoft.com/office/drawing/2014/main" id="{F045DA71-5E6C-F3DF-EBE4-64390E45EACE}"/>
                    </a:ext>
                  </a:extLst>
                </p:cNvPr>
                <p:cNvPicPr/>
                <p:nvPr/>
              </p:nvPicPr>
              <p:blipFill>
                <a:blip r:embed="rId269"/>
                <a:stretch>
                  <a:fillRect/>
                </a:stretch>
              </p:blipFill>
              <p:spPr>
                <a:xfrm>
                  <a:off x="1440884" y="4614742"/>
                  <a:ext cx="2775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7" name="Freihand 196">
                  <a:extLst>
                    <a:ext uri="{FF2B5EF4-FFF2-40B4-BE49-F238E27FC236}">
                      <a16:creationId xmlns:a16="http://schemas.microsoft.com/office/drawing/2014/main" id="{C9873138-C635-891E-7F0A-C3D5CA2EC24A}"/>
                    </a:ext>
                  </a:extLst>
                </p14:cNvPr>
                <p14:cNvContentPartPr/>
                <p14:nvPr/>
              </p14:nvContentPartPr>
              <p14:xfrm>
                <a:off x="1945964" y="4493422"/>
                <a:ext cx="208080" cy="204120"/>
              </p14:xfrm>
            </p:contentPart>
          </mc:Choice>
          <mc:Fallback>
            <p:pic>
              <p:nvPicPr>
                <p:cNvPr id="197" name="Freihand 196">
                  <a:extLst>
                    <a:ext uri="{FF2B5EF4-FFF2-40B4-BE49-F238E27FC236}">
                      <a16:creationId xmlns:a16="http://schemas.microsoft.com/office/drawing/2014/main" id="{C9873138-C635-891E-7F0A-C3D5CA2EC24A}"/>
                    </a:ext>
                  </a:extLst>
                </p:cNvPr>
                <p:cNvPicPr/>
                <p:nvPr/>
              </p:nvPicPr>
              <p:blipFill>
                <a:blip r:embed="rId271"/>
                <a:stretch>
                  <a:fillRect/>
                </a:stretch>
              </p:blipFill>
              <p:spPr>
                <a:xfrm>
                  <a:off x="1936964" y="4484782"/>
                  <a:ext cx="2257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8" name="Freihand 197">
                  <a:extLst>
                    <a:ext uri="{FF2B5EF4-FFF2-40B4-BE49-F238E27FC236}">
                      <a16:creationId xmlns:a16="http://schemas.microsoft.com/office/drawing/2014/main" id="{3102D26C-2C32-E966-9FC8-6AC8F739981F}"/>
                    </a:ext>
                  </a:extLst>
                </p14:cNvPr>
                <p14:cNvContentPartPr/>
                <p14:nvPr/>
              </p14:nvContentPartPr>
              <p14:xfrm>
                <a:off x="2102924" y="4640662"/>
                <a:ext cx="84600" cy="17280"/>
              </p14:xfrm>
            </p:contentPart>
          </mc:Choice>
          <mc:Fallback>
            <p:pic>
              <p:nvPicPr>
                <p:cNvPr id="198" name="Freihand 197">
                  <a:extLst>
                    <a:ext uri="{FF2B5EF4-FFF2-40B4-BE49-F238E27FC236}">
                      <a16:creationId xmlns:a16="http://schemas.microsoft.com/office/drawing/2014/main" id="{3102D26C-2C32-E966-9FC8-6AC8F739981F}"/>
                    </a:ext>
                  </a:extLst>
                </p:cNvPr>
                <p:cNvPicPr/>
                <p:nvPr/>
              </p:nvPicPr>
              <p:blipFill>
                <a:blip r:embed="rId273"/>
                <a:stretch>
                  <a:fillRect/>
                </a:stretch>
              </p:blipFill>
              <p:spPr>
                <a:xfrm>
                  <a:off x="2094284" y="4631662"/>
                  <a:ext cx="1022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9" name="Freihand 198">
                  <a:extLst>
                    <a:ext uri="{FF2B5EF4-FFF2-40B4-BE49-F238E27FC236}">
                      <a16:creationId xmlns:a16="http://schemas.microsoft.com/office/drawing/2014/main" id="{A1DB0780-5D46-E5B5-7CA9-C07EBCFCA094}"/>
                    </a:ext>
                  </a:extLst>
                </p14:cNvPr>
                <p14:cNvContentPartPr/>
                <p14:nvPr/>
              </p14:nvContentPartPr>
              <p14:xfrm>
                <a:off x="2191844" y="4584502"/>
                <a:ext cx="120240" cy="77760"/>
              </p14:xfrm>
            </p:contentPart>
          </mc:Choice>
          <mc:Fallback>
            <p:pic>
              <p:nvPicPr>
                <p:cNvPr id="199" name="Freihand 198">
                  <a:extLst>
                    <a:ext uri="{FF2B5EF4-FFF2-40B4-BE49-F238E27FC236}">
                      <a16:creationId xmlns:a16="http://schemas.microsoft.com/office/drawing/2014/main" id="{A1DB0780-5D46-E5B5-7CA9-C07EBCFCA094}"/>
                    </a:ext>
                  </a:extLst>
                </p:cNvPr>
                <p:cNvPicPr/>
                <p:nvPr/>
              </p:nvPicPr>
              <p:blipFill>
                <a:blip r:embed="rId275"/>
                <a:stretch>
                  <a:fillRect/>
                </a:stretch>
              </p:blipFill>
              <p:spPr>
                <a:xfrm>
                  <a:off x="2183204" y="4575502"/>
                  <a:ext cx="137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0" name="Freihand 199">
                  <a:extLst>
                    <a:ext uri="{FF2B5EF4-FFF2-40B4-BE49-F238E27FC236}">
                      <a16:creationId xmlns:a16="http://schemas.microsoft.com/office/drawing/2014/main" id="{30277769-CA98-1558-9E3F-F325C86E19D0}"/>
                    </a:ext>
                  </a:extLst>
                </p14:cNvPr>
                <p14:cNvContentPartPr/>
                <p14:nvPr/>
              </p14:nvContentPartPr>
              <p14:xfrm>
                <a:off x="2433764" y="4436182"/>
                <a:ext cx="112320" cy="235800"/>
              </p14:xfrm>
            </p:contentPart>
          </mc:Choice>
          <mc:Fallback>
            <p:pic>
              <p:nvPicPr>
                <p:cNvPr id="200" name="Freihand 199">
                  <a:extLst>
                    <a:ext uri="{FF2B5EF4-FFF2-40B4-BE49-F238E27FC236}">
                      <a16:creationId xmlns:a16="http://schemas.microsoft.com/office/drawing/2014/main" id="{30277769-CA98-1558-9E3F-F325C86E19D0}"/>
                    </a:ext>
                  </a:extLst>
                </p:cNvPr>
                <p:cNvPicPr/>
                <p:nvPr/>
              </p:nvPicPr>
              <p:blipFill>
                <a:blip r:embed="rId277"/>
                <a:stretch>
                  <a:fillRect/>
                </a:stretch>
              </p:blipFill>
              <p:spPr>
                <a:xfrm>
                  <a:off x="2424764" y="4427542"/>
                  <a:ext cx="1299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1" name="Freihand 200">
                  <a:extLst>
                    <a:ext uri="{FF2B5EF4-FFF2-40B4-BE49-F238E27FC236}">
                      <a16:creationId xmlns:a16="http://schemas.microsoft.com/office/drawing/2014/main" id="{F921D554-ECB8-E67D-ADD2-E346273659FE}"/>
                    </a:ext>
                  </a:extLst>
                </p14:cNvPr>
                <p14:cNvContentPartPr/>
                <p14:nvPr/>
              </p14:nvContentPartPr>
              <p14:xfrm>
                <a:off x="2525564" y="4581622"/>
                <a:ext cx="276840" cy="78480"/>
              </p14:xfrm>
            </p:contentPart>
          </mc:Choice>
          <mc:Fallback>
            <p:pic>
              <p:nvPicPr>
                <p:cNvPr id="201" name="Freihand 200">
                  <a:extLst>
                    <a:ext uri="{FF2B5EF4-FFF2-40B4-BE49-F238E27FC236}">
                      <a16:creationId xmlns:a16="http://schemas.microsoft.com/office/drawing/2014/main" id="{F921D554-ECB8-E67D-ADD2-E346273659FE}"/>
                    </a:ext>
                  </a:extLst>
                </p:cNvPr>
                <p:cNvPicPr/>
                <p:nvPr/>
              </p:nvPicPr>
              <p:blipFill>
                <a:blip r:embed="rId279"/>
                <a:stretch>
                  <a:fillRect/>
                </a:stretch>
              </p:blipFill>
              <p:spPr>
                <a:xfrm>
                  <a:off x="2516564" y="4572622"/>
                  <a:ext cx="294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2" name="Freihand 201">
                  <a:extLst>
                    <a:ext uri="{FF2B5EF4-FFF2-40B4-BE49-F238E27FC236}">
                      <a16:creationId xmlns:a16="http://schemas.microsoft.com/office/drawing/2014/main" id="{5FCAFE07-1846-7E0D-5D22-5F9871FC8312}"/>
                    </a:ext>
                  </a:extLst>
                </p14:cNvPr>
                <p14:cNvContentPartPr/>
                <p14:nvPr/>
              </p14:nvContentPartPr>
              <p14:xfrm>
                <a:off x="2848844" y="4562542"/>
                <a:ext cx="108000" cy="106920"/>
              </p14:xfrm>
            </p:contentPart>
          </mc:Choice>
          <mc:Fallback>
            <p:pic>
              <p:nvPicPr>
                <p:cNvPr id="202" name="Freihand 201">
                  <a:extLst>
                    <a:ext uri="{FF2B5EF4-FFF2-40B4-BE49-F238E27FC236}">
                      <a16:creationId xmlns:a16="http://schemas.microsoft.com/office/drawing/2014/main" id="{5FCAFE07-1846-7E0D-5D22-5F9871FC8312}"/>
                    </a:ext>
                  </a:extLst>
                </p:cNvPr>
                <p:cNvPicPr/>
                <p:nvPr/>
              </p:nvPicPr>
              <p:blipFill>
                <a:blip r:embed="rId281"/>
                <a:stretch>
                  <a:fillRect/>
                </a:stretch>
              </p:blipFill>
              <p:spPr>
                <a:xfrm>
                  <a:off x="2839844" y="4553542"/>
                  <a:ext cx="125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3" name="Freihand 202">
                  <a:extLst>
                    <a:ext uri="{FF2B5EF4-FFF2-40B4-BE49-F238E27FC236}">
                      <a16:creationId xmlns:a16="http://schemas.microsoft.com/office/drawing/2014/main" id="{3CBA27BD-134E-DD89-5A08-0A1665004929}"/>
                    </a:ext>
                  </a:extLst>
                </p14:cNvPr>
                <p14:cNvContentPartPr/>
                <p14:nvPr/>
              </p14:nvContentPartPr>
              <p14:xfrm>
                <a:off x="3055124" y="4576222"/>
                <a:ext cx="315720" cy="90000"/>
              </p14:xfrm>
            </p:contentPart>
          </mc:Choice>
          <mc:Fallback>
            <p:pic>
              <p:nvPicPr>
                <p:cNvPr id="203" name="Freihand 202">
                  <a:extLst>
                    <a:ext uri="{FF2B5EF4-FFF2-40B4-BE49-F238E27FC236}">
                      <a16:creationId xmlns:a16="http://schemas.microsoft.com/office/drawing/2014/main" id="{3CBA27BD-134E-DD89-5A08-0A1665004929}"/>
                    </a:ext>
                  </a:extLst>
                </p:cNvPr>
                <p:cNvPicPr/>
                <p:nvPr/>
              </p:nvPicPr>
              <p:blipFill>
                <a:blip r:embed="rId283"/>
                <a:stretch>
                  <a:fillRect/>
                </a:stretch>
              </p:blipFill>
              <p:spPr>
                <a:xfrm>
                  <a:off x="3046484" y="4567222"/>
                  <a:ext cx="3333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4" name="Freihand 203">
                  <a:extLst>
                    <a:ext uri="{FF2B5EF4-FFF2-40B4-BE49-F238E27FC236}">
                      <a16:creationId xmlns:a16="http://schemas.microsoft.com/office/drawing/2014/main" id="{B6A46F94-0296-88E5-4E9F-F9B53D17D587}"/>
                    </a:ext>
                  </a:extLst>
                </p14:cNvPr>
                <p14:cNvContentPartPr/>
                <p14:nvPr/>
              </p14:nvContentPartPr>
              <p14:xfrm>
                <a:off x="3473444" y="4596022"/>
                <a:ext cx="114840" cy="59400"/>
              </p14:xfrm>
            </p:contentPart>
          </mc:Choice>
          <mc:Fallback>
            <p:pic>
              <p:nvPicPr>
                <p:cNvPr id="204" name="Freihand 203">
                  <a:extLst>
                    <a:ext uri="{FF2B5EF4-FFF2-40B4-BE49-F238E27FC236}">
                      <a16:creationId xmlns:a16="http://schemas.microsoft.com/office/drawing/2014/main" id="{B6A46F94-0296-88E5-4E9F-F9B53D17D587}"/>
                    </a:ext>
                  </a:extLst>
                </p:cNvPr>
                <p:cNvPicPr/>
                <p:nvPr/>
              </p:nvPicPr>
              <p:blipFill>
                <a:blip r:embed="rId285"/>
                <a:stretch>
                  <a:fillRect/>
                </a:stretch>
              </p:blipFill>
              <p:spPr>
                <a:xfrm>
                  <a:off x="3464444" y="4587382"/>
                  <a:ext cx="1324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5" name="Freihand 204">
                  <a:extLst>
                    <a:ext uri="{FF2B5EF4-FFF2-40B4-BE49-F238E27FC236}">
                      <a16:creationId xmlns:a16="http://schemas.microsoft.com/office/drawing/2014/main" id="{D43B9BF9-2016-2BA3-D960-7426ECDD81B1}"/>
                    </a:ext>
                  </a:extLst>
                </p14:cNvPr>
                <p14:cNvContentPartPr/>
                <p14:nvPr/>
              </p14:nvContentPartPr>
              <p14:xfrm>
                <a:off x="3607364" y="4584862"/>
                <a:ext cx="108720" cy="106560"/>
              </p14:xfrm>
            </p:contentPart>
          </mc:Choice>
          <mc:Fallback>
            <p:pic>
              <p:nvPicPr>
                <p:cNvPr id="205" name="Freihand 204">
                  <a:extLst>
                    <a:ext uri="{FF2B5EF4-FFF2-40B4-BE49-F238E27FC236}">
                      <a16:creationId xmlns:a16="http://schemas.microsoft.com/office/drawing/2014/main" id="{D43B9BF9-2016-2BA3-D960-7426ECDD81B1}"/>
                    </a:ext>
                  </a:extLst>
                </p:cNvPr>
                <p:cNvPicPr/>
                <p:nvPr/>
              </p:nvPicPr>
              <p:blipFill>
                <a:blip r:embed="rId287"/>
                <a:stretch>
                  <a:fillRect/>
                </a:stretch>
              </p:blipFill>
              <p:spPr>
                <a:xfrm>
                  <a:off x="3598364" y="4575862"/>
                  <a:ext cx="126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6" name="Freihand 205">
                  <a:extLst>
                    <a:ext uri="{FF2B5EF4-FFF2-40B4-BE49-F238E27FC236}">
                      <a16:creationId xmlns:a16="http://schemas.microsoft.com/office/drawing/2014/main" id="{F0767250-673A-3038-8CC5-2360B6048723}"/>
                    </a:ext>
                  </a:extLst>
                </p14:cNvPr>
                <p14:cNvContentPartPr/>
                <p14:nvPr/>
              </p14:nvContentPartPr>
              <p14:xfrm>
                <a:off x="3757844" y="4612942"/>
                <a:ext cx="276480" cy="57960"/>
              </p14:xfrm>
            </p:contentPart>
          </mc:Choice>
          <mc:Fallback>
            <p:pic>
              <p:nvPicPr>
                <p:cNvPr id="206" name="Freihand 205">
                  <a:extLst>
                    <a:ext uri="{FF2B5EF4-FFF2-40B4-BE49-F238E27FC236}">
                      <a16:creationId xmlns:a16="http://schemas.microsoft.com/office/drawing/2014/main" id="{F0767250-673A-3038-8CC5-2360B6048723}"/>
                    </a:ext>
                  </a:extLst>
                </p:cNvPr>
                <p:cNvPicPr/>
                <p:nvPr/>
              </p:nvPicPr>
              <p:blipFill>
                <a:blip r:embed="rId289"/>
                <a:stretch>
                  <a:fillRect/>
                </a:stretch>
              </p:blipFill>
              <p:spPr>
                <a:xfrm>
                  <a:off x="3748844" y="4604302"/>
                  <a:ext cx="294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7" name="Freihand 206">
                  <a:extLst>
                    <a:ext uri="{FF2B5EF4-FFF2-40B4-BE49-F238E27FC236}">
                      <a16:creationId xmlns:a16="http://schemas.microsoft.com/office/drawing/2014/main" id="{B03882DC-7585-F3A9-1ACD-1C267C6C989F}"/>
                    </a:ext>
                  </a:extLst>
                </p14:cNvPr>
                <p14:cNvContentPartPr/>
                <p14:nvPr/>
              </p14:nvContentPartPr>
              <p14:xfrm>
                <a:off x="3399284" y="4501342"/>
                <a:ext cx="131040" cy="26640"/>
              </p14:xfrm>
            </p:contentPart>
          </mc:Choice>
          <mc:Fallback>
            <p:pic>
              <p:nvPicPr>
                <p:cNvPr id="207" name="Freihand 206">
                  <a:extLst>
                    <a:ext uri="{FF2B5EF4-FFF2-40B4-BE49-F238E27FC236}">
                      <a16:creationId xmlns:a16="http://schemas.microsoft.com/office/drawing/2014/main" id="{B03882DC-7585-F3A9-1ACD-1C267C6C989F}"/>
                    </a:ext>
                  </a:extLst>
                </p:cNvPr>
                <p:cNvPicPr/>
                <p:nvPr/>
              </p:nvPicPr>
              <p:blipFill>
                <a:blip r:embed="rId291"/>
                <a:stretch>
                  <a:fillRect/>
                </a:stretch>
              </p:blipFill>
              <p:spPr>
                <a:xfrm>
                  <a:off x="3390284" y="4492342"/>
                  <a:ext cx="148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3" name="Freihand 172">
                  <a:extLst>
                    <a:ext uri="{FF2B5EF4-FFF2-40B4-BE49-F238E27FC236}">
                      <a16:creationId xmlns:a16="http://schemas.microsoft.com/office/drawing/2014/main" id="{F94A916D-2298-D9E2-0881-8634BC3D719C}"/>
                    </a:ext>
                  </a:extLst>
                </p14:cNvPr>
                <p14:cNvContentPartPr/>
                <p14:nvPr/>
              </p14:nvContentPartPr>
              <p14:xfrm>
                <a:off x="4452644" y="4124782"/>
                <a:ext cx="22680" cy="146520"/>
              </p14:xfrm>
            </p:contentPart>
          </mc:Choice>
          <mc:Fallback>
            <p:pic>
              <p:nvPicPr>
                <p:cNvPr id="173" name="Freihand 172">
                  <a:extLst>
                    <a:ext uri="{FF2B5EF4-FFF2-40B4-BE49-F238E27FC236}">
                      <a16:creationId xmlns:a16="http://schemas.microsoft.com/office/drawing/2014/main" id="{F94A916D-2298-D9E2-0881-8634BC3D719C}"/>
                    </a:ext>
                  </a:extLst>
                </p:cNvPr>
                <p:cNvPicPr/>
                <p:nvPr/>
              </p:nvPicPr>
              <p:blipFill>
                <a:blip r:embed="rId293"/>
                <a:stretch>
                  <a:fillRect/>
                </a:stretch>
              </p:blipFill>
              <p:spPr>
                <a:xfrm>
                  <a:off x="4444004" y="4115782"/>
                  <a:ext cx="403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4" name="Freihand 173">
                  <a:extLst>
                    <a:ext uri="{FF2B5EF4-FFF2-40B4-BE49-F238E27FC236}">
                      <a16:creationId xmlns:a16="http://schemas.microsoft.com/office/drawing/2014/main" id="{6B1BB1F0-9CDF-F85E-1AD1-AC2695F39B0E}"/>
                    </a:ext>
                  </a:extLst>
                </p14:cNvPr>
                <p14:cNvContentPartPr/>
                <p14:nvPr/>
              </p14:nvContentPartPr>
              <p14:xfrm>
                <a:off x="4355084" y="4083022"/>
                <a:ext cx="238680" cy="27720"/>
              </p14:xfrm>
            </p:contentPart>
          </mc:Choice>
          <mc:Fallback>
            <p:pic>
              <p:nvPicPr>
                <p:cNvPr id="174" name="Freihand 173">
                  <a:extLst>
                    <a:ext uri="{FF2B5EF4-FFF2-40B4-BE49-F238E27FC236}">
                      <a16:creationId xmlns:a16="http://schemas.microsoft.com/office/drawing/2014/main" id="{6B1BB1F0-9CDF-F85E-1AD1-AC2695F39B0E}"/>
                    </a:ext>
                  </a:extLst>
                </p:cNvPr>
                <p:cNvPicPr/>
                <p:nvPr/>
              </p:nvPicPr>
              <p:blipFill>
                <a:blip r:embed="rId295"/>
                <a:stretch>
                  <a:fillRect/>
                </a:stretch>
              </p:blipFill>
              <p:spPr>
                <a:xfrm>
                  <a:off x="4346444" y="4074022"/>
                  <a:ext cx="256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5" name="Freihand 174">
                  <a:extLst>
                    <a:ext uri="{FF2B5EF4-FFF2-40B4-BE49-F238E27FC236}">
                      <a16:creationId xmlns:a16="http://schemas.microsoft.com/office/drawing/2014/main" id="{D561FF5E-B406-D2F7-0B66-FFBBB6824F19}"/>
                    </a:ext>
                  </a:extLst>
                </p14:cNvPr>
                <p14:cNvContentPartPr/>
                <p14:nvPr/>
              </p14:nvContentPartPr>
              <p14:xfrm>
                <a:off x="4388204" y="4168342"/>
                <a:ext cx="160920" cy="22680"/>
              </p14:xfrm>
            </p:contentPart>
          </mc:Choice>
          <mc:Fallback>
            <p:pic>
              <p:nvPicPr>
                <p:cNvPr id="175" name="Freihand 174">
                  <a:extLst>
                    <a:ext uri="{FF2B5EF4-FFF2-40B4-BE49-F238E27FC236}">
                      <a16:creationId xmlns:a16="http://schemas.microsoft.com/office/drawing/2014/main" id="{D561FF5E-B406-D2F7-0B66-FFBBB6824F19}"/>
                    </a:ext>
                  </a:extLst>
                </p:cNvPr>
                <p:cNvPicPr/>
                <p:nvPr/>
              </p:nvPicPr>
              <p:blipFill>
                <a:blip r:embed="rId297"/>
                <a:stretch>
                  <a:fillRect/>
                </a:stretch>
              </p:blipFill>
              <p:spPr>
                <a:xfrm>
                  <a:off x="4379564" y="4159702"/>
                  <a:ext cx="17856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6" name="Freihand 175">
                  <a:extLst>
                    <a:ext uri="{FF2B5EF4-FFF2-40B4-BE49-F238E27FC236}">
                      <a16:creationId xmlns:a16="http://schemas.microsoft.com/office/drawing/2014/main" id="{9DE757AC-7B73-1A62-61E6-CBC2DFA7F0B6}"/>
                    </a:ext>
                  </a:extLst>
                </p14:cNvPr>
                <p14:cNvContentPartPr/>
                <p14:nvPr/>
              </p14:nvContentPartPr>
              <p14:xfrm>
                <a:off x="4616084" y="4144942"/>
                <a:ext cx="291240" cy="106920"/>
              </p14:xfrm>
            </p:contentPart>
          </mc:Choice>
          <mc:Fallback>
            <p:pic>
              <p:nvPicPr>
                <p:cNvPr id="176" name="Freihand 175">
                  <a:extLst>
                    <a:ext uri="{FF2B5EF4-FFF2-40B4-BE49-F238E27FC236}">
                      <a16:creationId xmlns:a16="http://schemas.microsoft.com/office/drawing/2014/main" id="{9DE757AC-7B73-1A62-61E6-CBC2DFA7F0B6}"/>
                    </a:ext>
                  </a:extLst>
                </p:cNvPr>
                <p:cNvPicPr/>
                <p:nvPr/>
              </p:nvPicPr>
              <p:blipFill>
                <a:blip r:embed="rId299"/>
                <a:stretch>
                  <a:fillRect/>
                </a:stretch>
              </p:blipFill>
              <p:spPr>
                <a:xfrm>
                  <a:off x="4607084" y="4135942"/>
                  <a:ext cx="308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7" name="Freihand 176">
                  <a:extLst>
                    <a:ext uri="{FF2B5EF4-FFF2-40B4-BE49-F238E27FC236}">
                      <a16:creationId xmlns:a16="http://schemas.microsoft.com/office/drawing/2014/main" id="{132D48C5-C1EE-F5E5-75C0-2C336C5AEC00}"/>
                    </a:ext>
                  </a:extLst>
                </p14:cNvPr>
                <p14:cNvContentPartPr/>
                <p14:nvPr/>
              </p14:nvContentPartPr>
              <p14:xfrm>
                <a:off x="4872764" y="4016422"/>
                <a:ext cx="189360" cy="240840"/>
              </p14:xfrm>
            </p:contentPart>
          </mc:Choice>
          <mc:Fallback>
            <p:pic>
              <p:nvPicPr>
                <p:cNvPr id="177" name="Freihand 176">
                  <a:extLst>
                    <a:ext uri="{FF2B5EF4-FFF2-40B4-BE49-F238E27FC236}">
                      <a16:creationId xmlns:a16="http://schemas.microsoft.com/office/drawing/2014/main" id="{132D48C5-C1EE-F5E5-75C0-2C336C5AEC00}"/>
                    </a:ext>
                  </a:extLst>
                </p:cNvPr>
                <p:cNvPicPr/>
                <p:nvPr/>
              </p:nvPicPr>
              <p:blipFill>
                <a:blip r:embed="rId301"/>
                <a:stretch>
                  <a:fillRect/>
                </a:stretch>
              </p:blipFill>
              <p:spPr>
                <a:xfrm>
                  <a:off x="4864124" y="4007422"/>
                  <a:ext cx="2070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8" name="Freihand 177">
                  <a:extLst>
                    <a:ext uri="{FF2B5EF4-FFF2-40B4-BE49-F238E27FC236}">
                      <a16:creationId xmlns:a16="http://schemas.microsoft.com/office/drawing/2014/main" id="{BB340887-60C8-23E5-7A43-878AFC584875}"/>
                    </a:ext>
                  </a:extLst>
                </p14:cNvPr>
                <p14:cNvContentPartPr/>
                <p14:nvPr/>
              </p14:nvContentPartPr>
              <p14:xfrm>
                <a:off x="5121884" y="4140622"/>
                <a:ext cx="130320" cy="69840"/>
              </p14:xfrm>
            </p:contentPart>
          </mc:Choice>
          <mc:Fallback>
            <p:pic>
              <p:nvPicPr>
                <p:cNvPr id="178" name="Freihand 177">
                  <a:extLst>
                    <a:ext uri="{FF2B5EF4-FFF2-40B4-BE49-F238E27FC236}">
                      <a16:creationId xmlns:a16="http://schemas.microsoft.com/office/drawing/2014/main" id="{BB340887-60C8-23E5-7A43-878AFC584875}"/>
                    </a:ext>
                  </a:extLst>
                </p:cNvPr>
                <p:cNvPicPr/>
                <p:nvPr/>
              </p:nvPicPr>
              <p:blipFill>
                <a:blip r:embed="rId303"/>
                <a:stretch>
                  <a:fillRect/>
                </a:stretch>
              </p:blipFill>
              <p:spPr>
                <a:xfrm>
                  <a:off x="5112884" y="4131622"/>
                  <a:ext cx="147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9" name="Freihand 178">
                  <a:extLst>
                    <a:ext uri="{FF2B5EF4-FFF2-40B4-BE49-F238E27FC236}">
                      <a16:creationId xmlns:a16="http://schemas.microsoft.com/office/drawing/2014/main" id="{7CD834B0-0BA6-0F34-E271-F85D84415A7D}"/>
                    </a:ext>
                  </a:extLst>
                </p14:cNvPr>
                <p14:cNvContentPartPr/>
                <p14:nvPr/>
              </p14:nvContentPartPr>
              <p14:xfrm>
                <a:off x="5320604" y="4106422"/>
                <a:ext cx="59040" cy="348480"/>
              </p14:xfrm>
            </p:contentPart>
          </mc:Choice>
          <mc:Fallback>
            <p:pic>
              <p:nvPicPr>
                <p:cNvPr id="179" name="Freihand 178">
                  <a:extLst>
                    <a:ext uri="{FF2B5EF4-FFF2-40B4-BE49-F238E27FC236}">
                      <a16:creationId xmlns:a16="http://schemas.microsoft.com/office/drawing/2014/main" id="{7CD834B0-0BA6-0F34-E271-F85D84415A7D}"/>
                    </a:ext>
                  </a:extLst>
                </p:cNvPr>
                <p:cNvPicPr/>
                <p:nvPr/>
              </p:nvPicPr>
              <p:blipFill>
                <a:blip r:embed="rId305"/>
                <a:stretch>
                  <a:fillRect/>
                </a:stretch>
              </p:blipFill>
              <p:spPr>
                <a:xfrm>
                  <a:off x="5311964" y="4097782"/>
                  <a:ext cx="766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0" name="Freihand 179">
                  <a:extLst>
                    <a:ext uri="{FF2B5EF4-FFF2-40B4-BE49-F238E27FC236}">
                      <a16:creationId xmlns:a16="http://schemas.microsoft.com/office/drawing/2014/main" id="{D93FD22C-770D-77CE-F44D-22E883B5246E}"/>
                    </a:ext>
                  </a:extLst>
                </p14:cNvPr>
                <p14:cNvContentPartPr/>
                <p14:nvPr/>
              </p14:nvContentPartPr>
              <p14:xfrm>
                <a:off x="5649644" y="4047382"/>
                <a:ext cx="488160" cy="376560"/>
              </p14:xfrm>
            </p:contentPart>
          </mc:Choice>
          <mc:Fallback>
            <p:pic>
              <p:nvPicPr>
                <p:cNvPr id="180" name="Freihand 179">
                  <a:extLst>
                    <a:ext uri="{FF2B5EF4-FFF2-40B4-BE49-F238E27FC236}">
                      <a16:creationId xmlns:a16="http://schemas.microsoft.com/office/drawing/2014/main" id="{D93FD22C-770D-77CE-F44D-22E883B5246E}"/>
                    </a:ext>
                  </a:extLst>
                </p:cNvPr>
                <p:cNvPicPr/>
                <p:nvPr/>
              </p:nvPicPr>
              <p:blipFill>
                <a:blip r:embed="rId307"/>
                <a:stretch>
                  <a:fillRect/>
                </a:stretch>
              </p:blipFill>
              <p:spPr>
                <a:xfrm>
                  <a:off x="5641004" y="4038742"/>
                  <a:ext cx="50580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3" name="Freihand 182">
                  <a:extLst>
                    <a:ext uri="{FF2B5EF4-FFF2-40B4-BE49-F238E27FC236}">
                      <a16:creationId xmlns:a16="http://schemas.microsoft.com/office/drawing/2014/main" id="{2D0B8FE1-29E5-861E-D291-02B5815F4079}"/>
                    </a:ext>
                  </a:extLst>
                </p14:cNvPr>
                <p14:cNvContentPartPr/>
                <p14:nvPr/>
              </p14:nvContentPartPr>
              <p14:xfrm>
                <a:off x="6443084" y="4048822"/>
                <a:ext cx="428040" cy="139680"/>
              </p14:xfrm>
            </p:contentPart>
          </mc:Choice>
          <mc:Fallback>
            <p:pic>
              <p:nvPicPr>
                <p:cNvPr id="183" name="Freihand 182">
                  <a:extLst>
                    <a:ext uri="{FF2B5EF4-FFF2-40B4-BE49-F238E27FC236}">
                      <a16:creationId xmlns:a16="http://schemas.microsoft.com/office/drawing/2014/main" id="{2D0B8FE1-29E5-861E-D291-02B5815F4079}"/>
                    </a:ext>
                  </a:extLst>
                </p:cNvPr>
                <p:cNvPicPr/>
                <p:nvPr/>
              </p:nvPicPr>
              <p:blipFill>
                <a:blip r:embed="rId309"/>
                <a:stretch>
                  <a:fillRect/>
                </a:stretch>
              </p:blipFill>
              <p:spPr>
                <a:xfrm>
                  <a:off x="6434444" y="4039822"/>
                  <a:ext cx="445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4" name="Freihand 183">
                  <a:extLst>
                    <a:ext uri="{FF2B5EF4-FFF2-40B4-BE49-F238E27FC236}">
                      <a16:creationId xmlns:a16="http://schemas.microsoft.com/office/drawing/2014/main" id="{8A362A95-5A7F-198A-4103-53884C7C50B8}"/>
                    </a:ext>
                  </a:extLst>
                </p14:cNvPr>
                <p14:cNvContentPartPr/>
                <p14:nvPr/>
              </p14:nvContentPartPr>
              <p14:xfrm>
                <a:off x="6820004" y="3957382"/>
                <a:ext cx="17280" cy="16200"/>
              </p14:xfrm>
            </p:contentPart>
          </mc:Choice>
          <mc:Fallback>
            <p:pic>
              <p:nvPicPr>
                <p:cNvPr id="184" name="Freihand 183">
                  <a:extLst>
                    <a:ext uri="{FF2B5EF4-FFF2-40B4-BE49-F238E27FC236}">
                      <a16:creationId xmlns:a16="http://schemas.microsoft.com/office/drawing/2014/main" id="{8A362A95-5A7F-198A-4103-53884C7C50B8}"/>
                    </a:ext>
                  </a:extLst>
                </p:cNvPr>
                <p:cNvPicPr/>
                <p:nvPr/>
              </p:nvPicPr>
              <p:blipFill>
                <a:blip r:embed="rId311"/>
                <a:stretch>
                  <a:fillRect/>
                </a:stretch>
              </p:blipFill>
              <p:spPr>
                <a:xfrm>
                  <a:off x="6811364" y="3948742"/>
                  <a:ext cx="34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8" name="Freihand 207">
                  <a:extLst>
                    <a:ext uri="{FF2B5EF4-FFF2-40B4-BE49-F238E27FC236}">
                      <a16:creationId xmlns:a16="http://schemas.microsoft.com/office/drawing/2014/main" id="{698D4757-7D17-F3C5-A472-3037EC71BC3D}"/>
                    </a:ext>
                  </a:extLst>
                </p14:cNvPr>
                <p14:cNvContentPartPr/>
                <p14:nvPr/>
              </p14:nvContentPartPr>
              <p14:xfrm>
                <a:off x="4333484" y="4566502"/>
                <a:ext cx="120960" cy="159480"/>
              </p14:xfrm>
            </p:contentPart>
          </mc:Choice>
          <mc:Fallback>
            <p:pic>
              <p:nvPicPr>
                <p:cNvPr id="208" name="Freihand 207">
                  <a:extLst>
                    <a:ext uri="{FF2B5EF4-FFF2-40B4-BE49-F238E27FC236}">
                      <a16:creationId xmlns:a16="http://schemas.microsoft.com/office/drawing/2014/main" id="{698D4757-7D17-F3C5-A472-3037EC71BC3D}"/>
                    </a:ext>
                  </a:extLst>
                </p:cNvPr>
                <p:cNvPicPr/>
                <p:nvPr/>
              </p:nvPicPr>
              <p:blipFill>
                <a:blip r:embed="rId313"/>
                <a:stretch>
                  <a:fillRect/>
                </a:stretch>
              </p:blipFill>
              <p:spPr>
                <a:xfrm>
                  <a:off x="4324844" y="4557502"/>
                  <a:ext cx="138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9" name="Freihand 208">
                  <a:extLst>
                    <a:ext uri="{FF2B5EF4-FFF2-40B4-BE49-F238E27FC236}">
                      <a16:creationId xmlns:a16="http://schemas.microsoft.com/office/drawing/2014/main" id="{110EF7F6-6F2D-8D03-95BA-B3C5A29D9A56}"/>
                    </a:ext>
                  </a:extLst>
                </p14:cNvPr>
                <p14:cNvContentPartPr/>
                <p14:nvPr/>
              </p14:nvContentPartPr>
              <p14:xfrm>
                <a:off x="4501244" y="4589542"/>
                <a:ext cx="131400" cy="246240"/>
              </p14:xfrm>
            </p:contentPart>
          </mc:Choice>
          <mc:Fallback>
            <p:pic>
              <p:nvPicPr>
                <p:cNvPr id="209" name="Freihand 208">
                  <a:extLst>
                    <a:ext uri="{FF2B5EF4-FFF2-40B4-BE49-F238E27FC236}">
                      <a16:creationId xmlns:a16="http://schemas.microsoft.com/office/drawing/2014/main" id="{110EF7F6-6F2D-8D03-95BA-B3C5A29D9A56}"/>
                    </a:ext>
                  </a:extLst>
                </p:cNvPr>
                <p:cNvPicPr/>
                <p:nvPr/>
              </p:nvPicPr>
              <p:blipFill>
                <a:blip r:embed="rId315"/>
                <a:stretch>
                  <a:fillRect/>
                </a:stretch>
              </p:blipFill>
              <p:spPr>
                <a:xfrm>
                  <a:off x="4492244" y="4580542"/>
                  <a:ext cx="1490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10" name="Freihand 209">
                  <a:extLst>
                    <a:ext uri="{FF2B5EF4-FFF2-40B4-BE49-F238E27FC236}">
                      <a16:creationId xmlns:a16="http://schemas.microsoft.com/office/drawing/2014/main" id="{BD1CF563-C68F-0F56-69B7-9206896A6F57}"/>
                    </a:ext>
                  </a:extLst>
                </p14:cNvPr>
                <p14:cNvContentPartPr/>
                <p14:nvPr/>
              </p14:nvContentPartPr>
              <p14:xfrm>
                <a:off x="4728404" y="4570102"/>
                <a:ext cx="100080" cy="96840"/>
              </p14:xfrm>
            </p:contentPart>
          </mc:Choice>
          <mc:Fallback>
            <p:pic>
              <p:nvPicPr>
                <p:cNvPr id="210" name="Freihand 209">
                  <a:extLst>
                    <a:ext uri="{FF2B5EF4-FFF2-40B4-BE49-F238E27FC236}">
                      <a16:creationId xmlns:a16="http://schemas.microsoft.com/office/drawing/2014/main" id="{BD1CF563-C68F-0F56-69B7-9206896A6F57}"/>
                    </a:ext>
                  </a:extLst>
                </p:cNvPr>
                <p:cNvPicPr/>
                <p:nvPr/>
              </p:nvPicPr>
              <p:blipFill>
                <a:blip r:embed="rId317"/>
                <a:stretch>
                  <a:fillRect/>
                </a:stretch>
              </p:blipFill>
              <p:spPr>
                <a:xfrm>
                  <a:off x="4719404" y="4561462"/>
                  <a:ext cx="117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1" name="Freihand 210">
                  <a:extLst>
                    <a:ext uri="{FF2B5EF4-FFF2-40B4-BE49-F238E27FC236}">
                      <a16:creationId xmlns:a16="http://schemas.microsoft.com/office/drawing/2014/main" id="{64E9722C-C914-C6F2-A703-BA27437D2CA9}"/>
                    </a:ext>
                  </a:extLst>
                </p14:cNvPr>
                <p14:cNvContentPartPr/>
                <p14:nvPr/>
              </p14:nvContentPartPr>
              <p14:xfrm>
                <a:off x="4876364" y="4534102"/>
                <a:ext cx="146520" cy="164520"/>
              </p14:xfrm>
            </p:contentPart>
          </mc:Choice>
          <mc:Fallback>
            <p:pic>
              <p:nvPicPr>
                <p:cNvPr id="211" name="Freihand 210">
                  <a:extLst>
                    <a:ext uri="{FF2B5EF4-FFF2-40B4-BE49-F238E27FC236}">
                      <a16:creationId xmlns:a16="http://schemas.microsoft.com/office/drawing/2014/main" id="{64E9722C-C914-C6F2-A703-BA27437D2CA9}"/>
                    </a:ext>
                  </a:extLst>
                </p:cNvPr>
                <p:cNvPicPr/>
                <p:nvPr/>
              </p:nvPicPr>
              <p:blipFill>
                <a:blip r:embed="rId319"/>
                <a:stretch>
                  <a:fillRect/>
                </a:stretch>
              </p:blipFill>
              <p:spPr>
                <a:xfrm>
                  <a:off x="4867724" y="4525102"/>
                  <a:ext cx="1641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2" name="Freihand 211">
                  <a:extLst>
                    <a:ext uri="{FF2B5EF4-FFF2-40B4-BE49-F238E27FC236}">
                      <a16:creationId xmlns:a16="http://schemas.microsoft.com/office/drawing/2014/main" id="{73492C05-D03B-653B-B7E4-7491CB201737}"/>
                    </a:ext>
                  </a:extLst>
                </p14:cNvPr>
                <p14:cNvContentPartPr/>
                <p14:nvPr/>
              </p14:nvContentPartPr>
              <p14:xfrm>
                <a:off x="5077964" y="4453462"/>
                <a:ext cx="44280" cy="203760"/>
              </p14:xfrm>
            </p:contentPart>
          </mc:Choice>
          <mc:Fallback>
            <p:pic>
              <p:nvPicPr>
                <p:cNvPr id="212" name="Freihand 211">
                  <a:extLst>
                    <a:ext uri="{FF2B5EF4-FFF2-40B4-BE49-F238E27FC236}">
                      <a16:creationId xmlns:a16="http://schemas.microsoft.com/office/drawing/2014/main" id="{73492C05-D03B-653B-B7E4-7491CB201737}"/>
                    </a:ext>
                  </a:extLst>
                </p:cNvPr>
                <p:cNvPicPr/>
                <p:nvPr/>
              </p:nvPicPr>
              <p:blipFill>
                <a:blip r:embed="rId321"/>
                <a:stretch>
                  <a:fillRect/>
                </a:stretch>
              </p:blipFill>
              <p:spPr>
                <a:xfrm>
                  <a:off x="5069324" y="4444462"/>
                  <a:ext cx="619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3" name="Freihand 212">
                  <a:extLst>
                    <a:ext uri="{FF2B5EF4-FFF2-40B4-BE49-F238E27FC236}">
                      <a16:creationId xmlns:a16="http://schemas.microsoft.com/office/drawing/2014/main" id="{48272C10-EF7C-656F-528C-DEEE873C44B7}"/>
                    </a:ext>
                  </a:extLst>
                </p14:cNvPr>
                <p14:cNvContentPartPr/>
                <p14:nvPr/>
              </p14:nvContentPartPr>
              <p14:xfrm>
                <a:off x="5228804" y="4447342"/>
                <a:ext cx="401760" cy="245160"/>
              </p14:xfrm>
            </p:contentPart>
          </mc:Choice>
          <mc:Fallback>
            <p:pic>
              <p:nvPicPr>
                <p:cNvPr id="213" name="Freihand 212">
                  <a:extLst>
                    <a:ext uri="{FF2B5EF4-FFF2-40B4-BE49-F238E27FC236}">
                      <a16:creationId xmlns:a16="http://schemas.microsoft.com/office/drawing/2014/main" id="{48272C10-EF7C-656F-528C-DEEE873C44B7}"/>
                    </a:ext>
                  </a:extLst>
                </p:cNvPr>
                <p:cNvPicPr/>
                <p:nvPr/>
              </p:nvPicPr>
              <p:blipFill>
                <a:blip r:embed="rId323"/>
                <a:stretch>
                  <a:fillRect/>
                </a:stretch>
              </p:blipFill>
              <p:spPr>
                <a:xfrm>
                  <a:off x="5220164" y="4438342"/>
                  <a:ext cx="41940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4" name="Freihand 213">
                  <a:extLst>
                    <a:ext uri="{FF2B5EF4-FFF2-40B4-BE49-F238E27FC236}">
                      <a16:creationId xmlns:a16="http://schemas.microsoft.com/office/drawing/2014/main" id="{738B6BC5-9DB3-FFC5-C437-E8A640BE8121}"/>
                    </a:ext>
                  </a:extLst>
                </p14:cNvPr>
                <p14:cNvContentPartPr/>
                <p14:nvPr/>
              </p14:nvContentPartPr>
              <p14:xfrm>
                <a:off x="5633444" y="4427542"/>
                <a:ext cx="36000" cy="44640"/>
              </p14:xfrm>
            </p:contentPart>
          </mc:Choice>
          <mc:Fallback>
            <p:pic>
              <p:nvPicPr>
                <p:cNvPr id="214" name="Freihand 213">
                  <a:extLst>
                    <a:ext uri="{FF2B5EF4-FFF2-40B4-BE49-F238E27FC236}">
                      <a16:creationId xmlns:a16="http://schemas.microsoft.com/office/drawing/2014/main" id="{738B6BC5-9DB3-FFC5-C437-E8A640BE8121}"/>
                    </a:ext>
                  </a:extLst>
                </p:cNvPr>
                <p:cNvPicPr/>
                <p:nvPr/>
              </p:nvPicPr>
              <p:blipFill>
                <a:blip r:embed="rId325"/>
                <a:stretch>
                  <a:fillRect/>
                </a:stretch>
              </p:blipFill>
              <p:spPr>
                <a:xfrm>
                  <a:off x="5624444" y="4418542"/>
                  <a:ext cx="536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5" name="Freihand 214">
                  <a:extLst>
                    <a:ext uri="{FF2B5EF4-FFF2-40B4-BE49-F238E27FC236}">
                      <a16:creationId xmlns:a16="http://schemas.microsoft.com/office/drawing/2014/main" id="{0DB7312E-A4F1-4C63-9401-66C17350ED2B}"/>
                    </a:ext>
                  </a:extLst>
                </p14:cNvPr>
                <p14:cNvContentPartPr/>
                <p14:nvPr/>
              </p14:nvContentPartPr>
              <p14:xfrm>
                <a:off x="5665844" y="4536262"/>
                <a:ext cx="221760" cy="150840"/>
              </p14:xfrm>
            </p:contentPart>
          </mc:Choice>
          <mc:Fallback>
            <p:pic>
              <p:nvPicPr>
                <p:cNvPr id="215" name="Freihand 214">
                  <a:extLst>
                    <a:ext uri="{FF2B5EF4-FFF2-40B4-BE49-F238E27FC236}">
                      <a16:creationId xmlns:a16="http://schemas.microsoft.com/office/drawing/2014/main" id="{0DB7312E-A4F1-4C63-9401-66C17350ED2B}"/>
                    </a:ext>
                  </a:extLst>
                </p:cNvPr>
                <p:cNvPicPr/>
                <p:nvPr/>
              </p:nvPicPr>
              <p:blipFill>
                <a:blip r:embed="rId327"/>
                <a:stretch>
                  <a:fillRect/>
                </a:stretch>
              </p:blipFill>
              <p:spPr>
                <a:xfrm>
                  <a:off x="5656844" y="4527262"/>
                  <a:ext cx="239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6" name="Freihand 215">
                  <a:extLst>
                    <a:ext uri="{FF2B5EF4-FFF2-40B4-BE49-F238E27FC236}">
                      <a16:creationId xmlns:a16="http://schemas.microsoft.com/office/drawing/2014/main" id="{0D4EAB89-D034-CFE3-D0D0-F019F8C94352}"/>
                    </a:ext>
                  </a:extLst>
                </p14:cNvPr>
                <p14:cNvContentPartPr/>
                <p14:nvPr/>
              </p14:nvContentPartPr>
              <p14:xfrm>
                <a:off x="5966804" y="4543462"/>
                <a:ext cx="629280" cy="115560"/>
              </p14:xfrm>
            </p:contentPart>
          </mc:Choice>
          <mc:Fallback>
            <p:pic>
              <p:nvPicPr>
                <p:cNvPr id="216" name="Freihand 215">
                  <a:extLst>
                    <a:ext uri="{FF2B5EF4-FFF2-40B4-BE49-F238E27FC236}">
                      <a16:creationId xmlns:a16="http://schemas.microsoft.com/office/drawing/2014/main" id="{0D4EAB89-D034-CFE3-D0D0-F019F8C94352}"/>
                    </a:ext>
                  </a:extLst>
                </p:cNvPr>
                <p:cNvPicPr/>
                <p:nvPr/>
              </p:nvPicPr>
              <p:blipFill>
                <a:blip r:embed="rId329"/>
                <a:stretch>
                  <a:fillRect/>
                </a:stretch>
              </p:blipFill>
              <p:spPr>
                <a:xfrm>
                  <a:off x="5957804" y="4534462"/>
                  <a:ext cx="6469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7" name="Freihand 216">
                  <a:extLst>
                    <a:ext uri="{FF2B5EF4-FFF2-40B4-BE49-F238E27FC236}">
                      <a16:creationId xmlns:a16="http://schemas.microsoft.com/office/drawing/2014/main" id="{7127860F-0D2F-A35E-1BBE-E996F184B9B5}"/>
                    </a:ext>
                  </a:extLst>
                </p14:cNvPr>
                <p14:cNvContentPartPr/>
                <p14:nvPr/>
              </p14:nvContentPartPr>
              <p14:xfrm>
                <a:off x="5967524" y="4409542"/>
                <a:ext cx="16920" cy="6480"/>
              </p14:xfrm>
            </p:contentPart>
          </mc:Choice>
          <mc:Fallback>
            <p:pic>
              <p:nvPicPr>
                <p:cNvPr id="217" name="Freihand 216">
                  <a:extLst>
                    <a:ext uri="{FF2B5EF4-FFF2-40B4-BE49-F238E27FC236}">
                      <a16:creationId xmlns:a16="http://schemas.microsoft.com/office/drawing/2014/main" id="{7127860F-0D2F-A35E-1BBE-E996F184B9B5}"/>
                    </a:ext>
                  </a:extLst>
                </p:cNvPr>
                <p:cNvPicPr/>
                <p:nvPr/>
              </p:nvPicPr>
              <p:blipFill>
                <a:blip r:embed="rId331"/>
                <a:stretch>
                  <a:fillRect/>
                </a:stretch>
              </p:blipFill>
              <p:spPr>
                <a:xfrm>
                  <a:off x="5958884" y="4400542"/>
                  <a:ext cx="34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21" name="Freihand 220">
                  <a:extLst>
                    <a:ext uri="{FF2B5EF4-FFF2-40B4-BE49-F238E27FC236}">
                      <a16:creationId xmlns:a16="http://schemas.microsoft.com/office/drawing/2014/main" id="{1F8F86F9-33AE-7099-52DF-9F19AC2E2E0C}"/>
                    </a:ext>
                  </a:extLst>
                </p14:cNvPr>
                <p14:cNvContentPartPr/>
                <p14:nvPr/>
              </p14:nvContentPartPr>
              <p14:xfrm>
                <a:off x="6729284" y="4658662"/>
                <a:ext cx="15480" cy="15480"/>
              </p14:xfrm>
            </p:contentPart>
          </mc:Choice>
          <mc:Fallback>
            <p:pic>
              <p:nvPicPr>
                <p:cNvPr id="221" name="Freihand 220">
                  <a:extLst>
                    <a:ext uri="{FF2B5EF4-FFF2-40B4-BE49-F238E27FC236}">
                      <a16:creationId xmlns:a16="http://schemas.microsoft.com/office/drawing/2014/main" id="{1F8F86F9-33AE-7099-52DF-9F19AC2E2E0C}"/>
                    </a:ext>
                  </a:extLst>
                </p:cNvPr>
                <p:cNvPicPr/>
                <p:nvPr/>
              </p:nvPicPr>
              <p:blipFill>
                <a:blip r:embed="rId333"/>
                <a:stretch>
                  <a:fillRect/>
                </a:stretch>
              </p:blipFill>
              <p:spPr>
                <a:xfrm>
                  <a:off x="6720284" y="4650022"/>
                  <a:ext cx="33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2" name="Freihand 221">
                  <a:extLst>
                    <a:ext uri="{FF2B5EF4-FFF2-40B4-BE49-F238E27FC236}">
                      <a16:creationId xmlns:a16="http://schemas.microsoft.com/office/drawing/2014/main" id="{713FCA28-63BB-96F4-663C-4C2DFE170FE0}"/>
                    </a:ext>
                  </a:extLst>
                </p14:cNvPr>
                <p14:cNvContentPartPr/>
                <p14:nvPr/>
              </p14:nvContentPartPr>
              <p14:xfrm>
                <a:off x="6939524" y="4423582"/>
                <a:ext cx="183960" cy="216360"/>
              </p14:xfrm>
            </p:contentPart>
          </mc:Choice>
          <mc:Fallback>
            <p:pic>
              <p:nvPicPr>
                <p:cNvPr id="222" name="Freihand 221">
                  <a:extLst>
                    <a:ext uri="{FF2B5EF4-FFF2-40B4-BE49-F238E27FC236}">
                      <a16:creationId xmlns:a16="http://schemas.microsoft.com/office/drawing/2014/main" id="{713FCA28-63BB-96F4-663C-4C2DFE170FE0}"/>
                    </a:ext>
                  </a:extLst>
                </p:cNvPr>
                <p:cNvPicPr/>
                <p:nvPr/>
              </p:nvPicPr>
              <p:blipFill>
                <a:blip r:embed="rId335"/>
                <a:stretch>
                  <a:fillRect/>
                </a:stretch>
              </p:blipFill>
              <p:spPr>
                <a:xfrm>
                  <a:off x="6930884" y="4414942"/>
                  <a:ext cx="2016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23" name="Freihand 222">
                  <a:extLst>
                    <a:ext uri="{FF2B5EF4-FFF2-40B4-BE49-F238E27FC236}">
                      <a16:creationId xmlns:a16="http://schemas.microsoft.com/office/drawing/2014/main" id="{52CB5AEA-58E7-64C1-C7E2-02AE6C671C5D}"/>
                    </a:ext>
                  </a:extLst>
                </p14:cNvPr>
                <p14:cNvContentPartPr/>
                <p14:nvPr/>
              </p14:nvContentPartPr>
              <p14:xfrm>
                <a:off x="7068404" y="4400542"/>
                <a:ext cx="234720" cy="253080"/>
              </p14:xfrm>
            </p:contentPart>
          </mc:Choice>
          <mc:Fallback>
            <p:pic>
              <p:nvPicPr>
                <p:cNvPr id="223" name="Freihand 222">
                  <a:extLst>
                    <a:ext uri="{FF2B5EF4-FFF2-40B4-BE49-F238E27FC236}">
                      <a16:creationId xmlns:a16="http://schemas.microsoft.com/office/drawing/2014/main" id="{52CB5AEA-58E7-64C1-C7E2-02AE6C671C5D}"/>
                    </a:ext>
                  </a:extLst>
                </p:cNvPr>
                <p:cNvPicPr/>
                <p:nvPr/>
              </p:nvPicPr>
              <p:blipFill>
                <a:blip r:embed="rId337"/>
                <a:stretch>
                  <a:fillRect/>
                </a:stretch>
              </p:blipFill>
              <p:spPr>
                <a:xfrm>
                  <a:off x="7059404" y="4391902"/>
                  <a:ext cx="2523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4" name="Freihand 223">
                  <a:extLst>
                    <a:ext uri="{FF2B5EF4-FFF2-40B4-BE49-F238E27FC236}">
                      <a16:creationId xmlns:a16="http://schemas.microsoft.com/office/drawing/2014/main" id="{F9B2C652-54B4-2426-9C24-789380903148}"/>
                    </a:ext>
                  </a:extLst>
                </p14:cNvPr>
                <p14:cNvContentPartPr/>
                <p14:nvPr/>
              </p14:nvContentPartPr>
              <p14:xfrm>
                <a:off x="7362524" y="4503502"/>
                <a:ext cx="124920" cy="106200"/>
              </p14:xfrm>
            </p:contentPart>
          </mc:Choice>
          <mc:Fallback>
            <p:pic>
              <p:nvPicPr>
                <p:cNvPr id="224" name="Freihand 223">
                  <a:extLst>
                    <a:ext uri="{FF2B5EF4-FFF2-40B4-BE49-F238E27FC236}">
                      <a16:creationId xmlns:a16="http://schemas.microsoft.com/office/drawing/2014/main" id="{F9B2C652-54B4-2426-9C24-789380903148}"/>
                    </a:ext>
                  </a:extLst>
                </p:cNvPr>
                <p:cNvPicPr/>
                <p:nvPr/>
              </p:nvPicPr>
              <p:blipFill>
                <a:blip r:embed="rId339"/>
                <a:stretch>
                  <a:fillRect/>
                </a:stretch>
              </p:blipFill>
              <p:spPr>
                <a:xfrm>
                  <a:off x="7353884" y="4494502"/>
                  <a:ext cx="1425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5" name="Freihand 224">
                  <a:extLst>
                    <a:ext uri="{FF2B5EF4-FFF2-40B4-BE49-F238E27FC236}">
                      <a16:creationId xmlns:a16="http://schemas.microsoft.com/office/drawing/2014/main" id="{B7A429F3-A8CB-EB8D-18E3-1CC318AC23E5}"/>
                    </a:ext>
                  </a:extLst>
                </p14:cNvPr>
                <p14:cNvContentPartPr/>
                <p14:nvPr/>
              </p14:nvContentPartPr>
              <p14:xfrm>
                <a:off x="7519844" y="4386862"/>
                <a:ext cx="176760" cy="224280"/>
              </p14:xfrm>
            </p:contentPart>
          </mc:Choice>
          <mc:Fallback>
            <p:pic>
              <p:nvPicPr>
                <p:cNvPr id="225" name="Freihand 224">
                  <a:extLst>
                    <a:ext uri="{FF2B5EF4-FFF2-40B4-BE49-F238E27FC236}">
                      <a16:creationId xmlns:a16="http://schemas.microsoft.com/office/drawing/2014/main" id="{B7A429F3-A8CB-EB8D-18E3-1CC318AC23E5}"/>
                    </a:ext>
                  </a:extLst>
                </p:cNvPr>
                <p:cNvPicPr/>
                <p:nvPr/>
              </p:nvPicPr>
              <p:blipFill>
                <a:blip r:embed="rId341"/>
                <a:stretch>
                  <a:fillRect/>
                </a:stretch>
              </p:blipFill>
              <p:spPr>
                <a:xfrm>
                  <a:off x="7511204" y="4377862"/>
                  <a:ext cx="19440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6" name="Freihand 225">
                  <a:extLst>
                    <a:ext uri="{FF2B5EF4-FFF2-40B4-BE49-F238E27FC236}">
                      <a16:creationId xmlns:a16="http://schemas.microsoft.com/office/drawing/2014/main" id="{9BDF27F3-1967-F7AD-6FA8-74A749A8F163}"/>
                    </a:ext>
                  </a:extLst>
                </p14:cNvPr>
                <p14:cNvContentPartPr/>
                <p14:nvPr/>
              </p14:nvContentPartPr>
              <p14:xfrm>
                <a:off x="7752404" y="4376422"/>
                <a:ext cx="58680" cy="254520"/>
              </p14:xfrm>
            </p:contentPart>
          </mc:Choice>
          <mc:Fallback>
            <p:pic>
              <p:nvPicPr>
                <p:cNvPr id="226" name="Freihand 225">
                  <a:extLst>
                    <a:ext uri="{FF2B5EF4-FFF2-40B4-BE49-F238E27FC236}">
                      <a16:creationId xmlns:a16="http://schemas.microsoft.com/office/drawing/2014/main" id="{9BDF27F3-1967-F7AD-6FA8-74A749A8F163}"/>
                    </a:ext>
                  </a:extLst>
                </p:cNvPr>
                <p:cNvPicPr/>
                <p:nvPr/>
              </p:nvPicPr>
              <p:blipFill>
                <a:blip r:embed="rId343"/>
                <a:stretch>
                  <a:fillRect/>
                </a:stretch>
              </p:blipFill>
              <p:spPr>
                <a:xfrm>
                  <a:off x="7743764" y="4367782"/>
                  <a:ext cx="7632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7" name="Freihand 226">
                  <a:extLst>
                    <a:ext uri="{FF2B5EF4-FFF2-40B4-BE49-F238E27FC236}">
                      <a16:creationId xmlns:a16="http://schemas.microsoft.com/office/drawing/2014/main" id="{6EA8E4BE-3EF6-FC89-5036-8D7ACC58E9AA}"/>
                    </a:ext>
                  </a:extLst>
                </p14:cNvPr>
                <p14:cNvContentPartPr/>
                <p14:nvPr/>
              </p14:nvContentPartPr>
              <p14:xfrm>
                <a:off x="7817924" y="4492702"/>
                <a:ext cx="26280" cy="123480"/>
              </p14:xfrm>
            </p:contentPart>
          </mc:Choice>
          <mc:Fallback>
            <p:pic>
              <p:nvPicPr>
                <p:cNvPr id="227" name="Freihand 226">
                  <a:extLst>
                    <a:ext uri="{FF2B5EF4-FFF2-40B4-BE49-F238E27FC236}">
                      <a16:creationId xmlns:a16="http://schemas.microsoft.com/office/drawing/2014/main" id="{6EA8E4BE-3EF6-FC89-5036-8D7ACC58E9AA}"/>
                    </a:ext>
                  </a:extLst>
                </p:cNvPr>
                <p:cNvPicPr/>
                <p:nvPr/>
              </p:nvPicPr>
              <p:blipFill>
                <a:blip r:embed="rId345"/>
                <a:stretch>
                  <a:fillRect/>
                </a:stretch>
              </p:blipFill>
              <p:spPr>
                <a:xfrm>
                  <a:off x="7808924" y="4483702"/>
                  <a:ext cx="439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8" name="Freihand 227">
                  <a:extLst>
                    <a:ext uri="{FF2B5EF4-FFF2-40B4-BE49-F238E27FC236}">
                      <a16:creationId xmlns:a16="http://schemas.microsoft.com/office/drawing/2014/main" id="{E717D0D0-B072-26C2-1A71-5D35AE413C31}"/>
                    </a:ext>
                  </a:extLst>
                </p14:cNvPr>
                <p14:cNvContentPartPr/>
                <p14:nvPr/>
              </p14:nvContentPartPr>
              <p14:xfrm>
                <a:off x="7856804" y="4396942"/>
                <a:ext cx="316440" cy="307440"/>
              </p14:xfrm>
            </p:contentPart>
          </mc:Choice>
          <mc:Fallback>
            <p:pic>
              <p:nvPicPr>
                <p:cNvPr id="228" name="Freihand 227">
                  <a:extLst>
                    <a:ext uri="{FF2B5EF4-FFF2-40B4-BE49-F238E27FC236}">
                      <a16:creationId xmlns:a16="http://schemas.microsoft.com/office/drawing/2014/main" id="{E717D0D0-B072-26C2-1A71-5D35AE413C31}"/>
                    </a:ext>
                  </a:extLst>
                </p:cNvPr>
                <p:cNvPicPr/>
                <p:nvPr/>
              </p:nvPicPr>
              <p:blipFill>
                <a:blip r:embed="rId347"/>
                <a:stretch>
                  <a:fillRect/>
                </a:stretch>
              </p:blipFill>
              <p:spPr>
                <a:xfrm>
                  <a:off x="7848164" y="4387942"/>
                  <a:ext cx="33408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9" name="Freihand 228">
                  <a:extLst>
                    <a:ext uri="{FF2B5EF4-FFF2-40B4-BE49-F238E27FC236}">
                      <a16:creationId xmlns:a16="http://schemas.microsoft.com/office/drawing/2014/main" id="{30447165-D229-BEB8-B843-AFE66A646DCB}"/>
                    </a:ext>
                  </a:extLst>
                </p14:cNvPr>
                <p14:cNvContentPartPr/>
                <p14:nvPr/>
              </p14:nvContentPartPr>
              <p14:xfrm>
                <a:off x="8168564" y="4510702"/>
                <a:ext cx="199440" cy="81000"/>
              </p14:xfrm>
            </p:contentPart>
          </mc:Choice>
          <mc:Fallback>
            <p:pic>
              <p:nvPicPr>
                <p:cNvPr id="229" name="Freihand 228">
                  <a:extLst>
                    <a:ext uri="{FF2B5EF4-FFF2-40B4-BE49-F238E27FC236}">
                      <a16:creationId xmlns:a16="http://schemas.microsoft.com/office/drawing/2014/main" id="{30447165-D229-BEB8-B843-AFE66A646DCB}"/>
                    </a:ext>
                  </a:extLst>
                </p:cNvPr>
                <p:cNvPicPr/>
                <p:nvPr/>
              </p:nvPicPr>
              <p:blipFill>
                <a:blip r:embed="rId349"/>
                <a:stretch>
                  <a:fillRect/>
                </a:stretch>
              </p:blipFill>
              <p:spPr>
                <a:xfrm>
                  <a:off x="8159924" y="4501702"/>
                  <a:ext cx="217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0" name="Freihand 229">
                  <a:extLst>
                    <a:ext uri="{FF2B5EF4-FFF2-40B4-BE49-F238E27FC236}">
                      <a16:creationId xmlns:a16="http://schemas.microsoft.com/office/drawing/2014/main" id="{79DCB708-57AB-D8E7-971B-03BA1E4B7C62}"/>
                    </a:ext>
                  </a:extLst>
                </p14:cNvPr>
                <p14:cNvContentPartPr/>
                <p14:nvPr/>
              </p14:nvContentPartPr>
              <p14:xfrm>
                <a:off x="8378084" y="4433302"/>
                <a:ext cx="151200" cy="141120"/>
              </p14:xfrm>
            </p:contentPart>
          </mc:Choice>
          <mc:Fallback>
            <p:pic>
              <p:nvPicPr>
                <p:cNvPr id="230" name="Freihand 229">
                  <a:extLst>
                    <a:ext uri="{FF2B5EF4-FFF2-40B4-BE49-F238E27FC236}">
                      <a16:creationId xmlns:a16="http://schemas.microsoft.com/office/drawing/2014/main" id="{79DCB708-57AB-D8E7-971B-03BA1E4B7C62}"/>
                    </a:ext>
                  </a:extLst>
                </p:cNvPr>
                <p:cNvPicPr/>
                <p:nvPr/>
              </p:nvPicPr>
              <p:blipFill>
                <a:blip r:embed="rId351"/>
                <a:stretch>
                  <a:fillRect/>
                </a:stretch>
              </p:blipFill>
              <p:spPr>
                <a:xfrm>
                  <a:off x="8369084" y="4424662"/>
                  <a:ext cx="168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185" name="Freihand 184">
                  <a:extLst>
                    <a:ext uri="{FF2B5EF4-FFF2-40B4-BE49-F238E27FC236}">
                      <a16:creationId xmlns:a16="http://schemas.microsoft.com/office/drawing/2014/main" id="{6A57EAB9-FC4D-27F9-87EB-6F1862617481}"/>
                    </a:ext>
                  </a:extLst>
                </p14:cNvPr>
                <p14:cNvContentPartPr/>
                <p14:nvPr/>
              </p14:nvContentPartPr>
              <p14:xfrm>
                <a:off x="7178564" y="4051342"/>
                <a:ext cx="61920" cy="181800"/>
              </p14:xfrm>
            </p:contentPart>
          </mc:Choice>
          <mc:Fallback>
            <p:pic>
              <p:nvPicPr>
                <p:cNvPr id="185" name="Freihand 184">
                  <a:extLst>
                    <a:ext uri="{FF2B5EF4-FFF2-40B4-BE49-F238E27FC236}">
                      <a16:creationId xmlns:a16="http://schemas.microsoft.com/office/drawing/2014/main" id="{6A57EAB9-FC4D-27F9-87EB-6F1862617481}"/>
                    </a:ext>
                  </a:extLst>
                </p:cNvPr>
                <p:cNvPicPr/>
                <p:nvPr/>
              </p:nvPicPr>
              <p:blipFill>
                <a:blip r:embed="rId353"/>
                <a:stretch>
                  <a:fillRect/>
                </a:stretch>
              </p:blipFill>
              <p:spPr>
                <a:xfrm>
                  <a:off x="7169924" y="4042702"/>
                  <a:ext cx="795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186" name="Freihand 185">
                  <a:extLst>
                    <a:ext uri="{FF2B5EF4-FFF2-40B4-BE49-F238E27FC236}">
                      <a16:creationId xmlns:a16="http://schemas.microsoft.com/office/drawing/2014/main" id="{D390DCEF-7F64-998B-8C17-DB0E3FE0E8CB}"/>
                    </a:ext>
                  </a:extLst>
                </p14:cNvPr>
                <p14:cNvContentPartPr/>
                <p14:nvPr/>
              </p14:nvContentPartPr>
              <p14:xfrm>
                <a:off x="7125284" y="3936862"/>
                <a:ext cx="281520" cy="285480"/>
              </p14:xfrm>
            </p:contentPart>
          </mc:Choice>
          <mc:Fallback>
            <p:pic>
              <p:nvPicPr>
                <p:cNvPr id="186" name="Freihand 185">
                  <a:extLst>
                    <a:ext uri="{FF2B5EF4-FFF2-40B4-BE49-F238E27FC236}">
                      <a16:creationId xmlns:a16="http://schemas.microsoft.com/office/drawing/2014/main" id="{D390DCEF-7F64-998B-8C17-DB0E3FE0E8CB}"/>
                    </a:ext>
                  </a:extLst>
                </p:cNvPr>
                <p:cNvPicPr/>
                <p:nvPr/>
              </p:nvPicPr>
              <p:blipFill>
                <a:blip r:embed="rId355"/>
                <a:stretch>
                  <a:fillRect/>
                </a:stretch>
              </p:blipFill>
              <p:spPr>
                <a:xfrm>
                  <a:off x="7116284" y="3927862"/>
                  <a:ext cx="29916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87" name="Freihand 186">
                  <a:extLst>
                    <a:ext uri="{FF2B5EF4-FFF2-40B4-BE49-F238E27FC236}">
                      <a16:creationId xmlns:a16="http://schemas.microsoft.com/office/drawing/2014/main" id="{1C680B8D-7397-2A22-B46D-52E2E784BD95}"/>
                    </a:ext>
                  </a:extLst>
                </p14:cNvPr>
                <p14:cNvContentPartPr/>
                <p14:nvPr/>
              </p14:nvContentPartPr>
              <p14:xfrm>
                <a:off x="7498244" y="4098142"/>
                <a:ext cx="74160" cy="93600"/>
              </p14:xfrm>
            </p:contentPart>
          </mc:Choice>
          <mc:Fallback>
            <p:pic>
              <p:nvPicPr>
                <p:cNvPr id="187" name="Freihand 186">
                  <a:extLst>
                    <a:ext uri="{FF2B5EF4-FFF2-40B4-BE49-F238E27FC236}">
                      <a16:creationId xmlns:a16="http://schemas.microsoft.com/office/drawing/2014/main" id="{1C680B8D-7397-2A22-B46D-52E2E784BD95}"/>
                    </a:ext>
                  </a:extLst>
                </p:cNvPr>
                <p:cNvPicPr/>
                <p:nvPr/>
              </p:nvPicPr>
              <p:blipFill>
                <a:blip r:embed="rId357"/>
                <a:stretch>
                  <a:fillRect/>
                </a:stretch>
              </p:blipFill>
              <p:spPr>
                <a:xfrm>
                  <a:off x="7489604" y="4089502"/>
                  <a:ext cx="91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188" name="Freihand 187">
                  <a:extLst>
                    <a:ext uri="{FF2B5EF4-FFF2-40B4-BE49-F238E27FC236}">
                      <a16:creationId xmlns:a16="http://schemas.microsoft.com/office/drawing/2014/main" id="{550B9A14-6F69-D179-7181-3E091E67452C}"/>
                    </a:ext>
                  </a:extLst>
                </p14:cNvPr>
                <p14:cNvContentPartPr/>
                <p14:nvPr/>
              </p14:nvContentPartPr>
              <p14:xfrm>
                <a:off x="7692284" y="3979702"/>
                <a:ext cx="378720" cy="185400"/>
              </p14:xfrm>
            </p:contentPart>
          </mc:Choice>
          <mc:Fallback>
            <p:pic>
              <p:nvPicPr>
                <p:cNvPr id="188" name="Freihand 187">
                  <a:extLst>
                    <a:ext uri="{FF2B5EF4-FFF2-40B4-BE49-F238E27FC236}">
                      <a16:creationId xmlns:a16="http://schemas.microsoft.com/office/drawing/2014/main" id="{550B9A14-6F69-D179-7181-3E091E67452C}"/>
                    </a:ext>
                  </a:extLst>
                </p:cNvPr>
                <p:cNvPicPr/>
                <p:nvPr/>
              </p:nvPicPr>
              <p:blipFill>
                <a:blip r:embed="rId359"/>
                <a:stretch>
                  <a:fillRect/>
                </a:stretch>
              </p:blipFill>
              <p:spPr>
                <a:xfrm>
                  <a:off x="7683644" y="3970702"/>
                  <a:ext cx="3963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189" name="Freihand 188">
                  <a:extLst>
                    <a:ext uri="{FF2B5EF4-FFF2-40B4-BE49-F238E27FC236}">
                      <a16:creationId xmlns:a16="http://schemas.microsoft.com/office/drawing/2014/main" id="{1FADAF89-53E7-C536-E4D8-B5E641B7819B}"/>
                    </a:ext>
                  </a:extLst>
                </p14:cNvPr>
                <p14:cNvContentPartPr/>
                <p14:nvPr/>
              </p14:nvContentPartPr>
              <p14:xfrm>
                <a:off x="8139044" y="3926062"/>
                <a:ext cx="51480" cy="236520"/>
              </p14:xfrm>
            </p:contentPart>
          </mc:Choice>
          <mc:Fallback>
            <p:pic>
              <p:nvPicPr>
                <p:cNvPr id="189" name="Freihand 188">
                  <a:extLst>
                    <a:ext uri="{FF2B5EF4-FFF2-40B4-BE49-F238E27FC236}">
                      <a16:creationId xmlns:a16="http://schemas.microsoft.com/office/drawing/2014/main" id="{1FADAF89-53E7-C536-E4D8-B5E641B7819B}"/>
                    </a:ext>
                  </a:extLst>
                </p:cNvPr>
                <p:cNvPicPr/>
                <p:nvPr/>
              </p:nvPicPr>
              <p:blipFill>
                <a:blip r:embed="rId361"/>
                <a:stretch>
                  <a:fillRect/>
                </a:stretch>
              </p:blipFill>
              <p:spPr>
                <a:xfrm>
                  <a:off x="8130044" y="3917062"/>
                  <a:ext cx="691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192" name="Freihand 191">
                  <a:extLst>
                    <a:ext uri="{FF2B5EF4-FFF2-40B4-BE49-F238E27FC236}">
                      <a16:creationId xmlns:a16="http://schemas.microsoft.com/office/drawing/2014/main" id="{C5143446-27B7-FAD0-C3A4-5AA5B9D8A902}"/>
                    </a:ext>
                  </a:extLst>
                </p14:cNvPr>
                <p14:cNvContentPartPr/>
                <p14:nvPr/>
              </p14:nvContentPartPr>
              <p14:xfrm>
                <a:off x="8198444" y="3926782"/>
                <a:ext cx="325800" cy="225360"/>
              </p14:xfrm>
            </p:contentPart>
          </mc:Choice>
          <mc:Fallback>
            <p:pic>
              <p:nvPicPr>
                <p:cNvPr id="192" name="Freihand 191">
                  <a:extLst>
                    <a:ext uri="{FF2B5EF4-FFF2-40B4-BE49-F238E27FC236}">
                      <a16:creationId xmlns:a16="http://schemas.microsoft.com/office/drawing/2014/main" id="{C5143446-27B7-FAD0-C3A4-5AA5B9D8A902}"/>
                    </a:ext>
                  </a:extLst>
                </p:cNvPr>
                <p:cNvPicPr/>
                <p:nvPr/>
              </p:nvPicPr>
              <p:blipFill>
                <a:blip r:embed="rId363"/>
                <a:stretch>
                  <a:fillRect/>
                </a:stretch>
              </p:blipFill>
              <p:spPr>
                <a:xfrm>
                  <a:off x="8189444" y="3918142"/>
                  <a:ext cx="3434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193" name="Freihand 192">
                  <a:extLst>
                    <a:ext uri="{FF2B5EF4-FFF2-40B4-BE49-F238E27FC236}">
                      <a16:creationId xmlns:a16="http://schemas.microsoft.com/office/drawing/2014/main" id="{E56DF278-2BDB-2F16-20D6-A1C4B2A8085B}"/>
                    </a:ext>
                  </a:extLst>
                </p14:cNvPr>
                <p14:cNvContentPartPr/>
                <p14:nvPr/>
              </p14:nvContentPartPr>
              <p14:xfrm>
                <a:off x="8578244" y="4023262"/>
                <a:ext cx="219960" cy="131760"/>
              </p14:xfrm>
            </p:contentPart>
          </mc:Choice>
          <mc:Fallback>
            <p:pic>
              <p:nvPicPr>
                <p:cNvPr id="193" name="Freihand 192">
                  <a:extLst>
                    <a:ext uri="{FF2B5EF4-FFF2-40B4-BE49-F238E27FC236}">
                      <a16:creationId xmlns:a16="http://schemas.microsoft.com/office/drawing/2014/main" id="{E56DF278-2BDB-2F16-20D6-A1C4B2A8085B}"/>
                    </a:ext>
                  </a:extLst>
                </p:cNvPr>
                <p:cNvPicPr/>
                <p:nvPr/>
              </p:nvPicPr>
              <p:blipFill>
                <a:blip r:embed="rId365"/>
                <a:stretch>
                  <a:fillRect/>
                </a:stretch>
              </p:blipFill>
              <p:spPr>
                <a:xfrm>
                  <a:off x="8569604" y="4014262"/>
                  <a:ext cx="237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1" name="Freihand 230">
                  <a:extLst>
                    <a:ext uri="{FF2B5EF4-FFF2-40B4-BE49-F238E27FC236}">
                      <a16:creationId xmlns:a16="http://schemas.microsoft.com/office/drawing/2014/main" id="{01136CF9-8319-C983-7B5A-1E03554226DE}"/>
                    </a:ext>
                  </a:extLst>
                </p14:cNvPr>
                <p14:cNvContentPartPr/>
                <p14:nvPr/>
              </p14:nvContentPartPr>
              <p14:xfrm>
                <a:off x="7940684" y="4166902"/>
                <a:ext cx="57600" cy="37080"/>
              </p14:xfrm>
            </p:contentPart>
          </mc:Choice>
          <mc:Fallback>
            <p:pic>
              <p:nvPicPr>
                <p:cNvPr id="231" name="Freihand 230">
                  <a:extLst>
                    <a:ext uri="{FF2B5EF4-FFF2-40B4-BE49-F238E27FC236}">
                      <a16:creationId xmlns:a16="http://schemas.microsoft.com/office/drawing/2014/main" id="{01136CF9-8319-C983-7B5A-1E03554226DE}"/>
                    </a:ext>
                  </a:extLst>
                </p:cNvPr>
                <p:cNvPicPr/>
                <p:nvPr/>
              </p:nvPicPr>
              <p:blipFill>
                <a:blip r:embed="rId367"/>
                <a:stretch>
                  <a:fillRect/>
                </a:stretch>
              </p:blipFill>
              <p:spPr>
                <a:xfrm>
                  <a:off x="7932044" y="4158262"/>
                  <a:ext cx="75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2" name="Freihand 231">
                  <a:extLst>
                    <a:ext uri="{FF2B5EF4-FFF2-40B4-BE49-F238E27FC236}">
                      <a16:creationId xmlns:a16="http://schemas.microsoft.com/office/drawing/2014/main" id="{B83F92AC-C8B2-4C3A-BA62-064BCB5D641F}"/>
                    </a:ext>
                  </a:extLst>
                </p14:cNvPr>
                <p14:cNvContentPartPr/>
                <p14:nvPr/>
              </p14:nvContentPartPr>
              <p14:xfrm>
                <a:off x="1222724" y="4899142"/>
                <a:ext cx="194400" cy="259920"/>
              </p14:xfrm>
            </p:contentPart>
          </mc:Choice>
          <mc:Fallback>
            <p:pic>
              <p:nvPicPr>
                <p:cNvPr id="232" name="Freihand 231">
                  <a:extLst>
                    <a:ext uri="{FF2B5EF4-FFF2-40B4-BE49-F238E27FC236}">
                      <a16:creationId xmlns:a16="http://schemas.microsoft.com/office/drawing/2014/main" id="{B83F92AC-C8B2-4C3A-BA62-064BCB5D641F}"/>
                    </a:ext>
                  </a:extLst>
                </p:cNvPr>
                <p:cNvPicPr/>
                <p:nvPr/>
              </p:nvPicPr>
              <p:blipFill>
                <a:blip r:embed="rId369"/>
                <a:stretch>
                  <a:fillRect/>
                </a:stretch>
              </p:blipFill>
              <p:spPr>
                <a:xfrm>
                  <a:off x="1214084" y="4890502"/>
                  <a:ext cx="2120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3" name="Freihand 232">
                  <a:extLst>
                    <a:ext uri="{FF2B5EF4-FFF2-40B4-BE49-F238E27FC236}">
                      <a16:creationId xmlns:a16="http://schemas.microsoft.com/office/drawing/2014/main" id="{044E83A0-9F51-53EF-45F1-0514E15A5284}"/>
                    </a:ext>
                  </a:extLst>
                </p14:cNvPr>
                <p14:cNvContentPartPr/>
                <p14:nvPr/>
              </p14:nvContentPartPr>
              <p14:xfrm>
                <a:off x="1312004" y="5048902"/>
                <a:ext cx="107280" cy="82440"/>
              </p14:xfrm>
            </p:contentPart>
          </mc:Choice>
          <mc:Fallback>
            <p:pic>
              <p:nvPicPr>
                <p:cNvPr id="233" name="Freihand 232">
                  <a:extLst>
                    <a:ext uri="{FF2B5EF4-FFF2-40B4-BE49-F238E27FC236}">
                      <a16:creationId xmlns:a16="http://schemas.microsoft.com/office/drawing/2014/main" id="{044E83A0-9F51-53EF-45F1-0514E15A5284}"/>
                    </a:ext>
                  </a:extLst>
                </p:cNvPr>
                <p:cNvPicPr/>
                <p:nvPr/>
              </p:nvPicPr>
              <p:blipFill>
                <a:blip r:embed="rId371"/>
                <a:stretch>
                  <a:fillRect/>
                </a:stretch>
              </p:blipFill>
              <p:spPr>
                <a:xfrm>
                  <a:off x="1303004" y="5039902"/>
                  <a:ext cx="1249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4" name="Freihand 233">
                  <a:extLst>
                    <a:ext uri="{FF2B5EF4-FFF2-40B4-BE49-F238E27FC236}">
                      <a16:creationId xmlns:a16="http://schemas.microsoft.com/office/drawing/2014/main" id="{BE2DE4CF-CF1D-7511-15E8-E61F1D3518AA}"/>
                    </a:ext>
                  </a:extLst>
                </p14:cNvPr>
                <p14:cNvContentPartPr/>
                <p14:nvPr/>
              </p14:nvContentPartPr>
              <p14:xfrm>
                <a:off x="1417844" y="5039542"/>
                <a:ext cx="282240" cy="73080"/>
              </p14:xfrm>
            </p:contentPart>
          </mc:Choice>
          <mc:Fallback>
            <p:pic>
              <p:nvPicPr>
                <p:cNvPr id="234" name="Freihand 233">
                  <a:extLst>
                    <a:ext uri="{FF2B5EF4-FFF2-40B4-BE49-F238E27FC236}">
                      <a16:creationId xmlns:a16="http://schemas.microsoft.com/office/drawing/2014/main" id="{BE2DE4CF-CF1D-7511-15E8-E61F1D3518AA}"/>
                    </a:ext>
                  </a:extLst>
                </p:cNvPr>
                <p:cNvPicPr/>
                <p:nvPr/>
              </p:nvPicPr>
              <p:blipFill>
                <a:blip r:embed="rId373"/>
                <a:stretch>
                  <a:fillRect/>
                </a:stretch>
              </p:blipFill>
              <p:spPr>
                <a:xfrm>
                  <a:off x="1409204" y="5030542"/>
                  <a:ext cx="299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5" name="Freihand 234">
                  <a:extLst>
                    <a:ext uri="{FF2B5EF4-FFF2-40B4-BE49-F238E27FC236}">
                      <a16:creationId xmlns:a16="http://schemas.microsoft.com/office/drawing/2014/main" id="{CF628149-075A-8C4D-B55C-F5965FCC2459}"/>
                    </a:ext>
                  </a:extLst>
                </p14:cNvPr>
                <p14:cNvContentPartPr/>
                <p14:nvPr/>
              </p14:nvContentPartPr>
              <p14:xfrm>
                <a:off x="1775324" y="5025862"/>
                <a:ext cx="128880" cy="108720"/>
              </p14:xfrm>
            </p:contentPart>
          </mc:Choice>
          <mc:Fallback>
            <p:pic>
              <p:nvPicPr>
                <p:cNvPr id="235" name="Freihand 234">
                  <a:extLst>
                    <a:ext uri="{FF2B5EF4-FFF2-40B4-BE49-F238E27FC236}">
                      <a16:creationId xmlns:a16="http://schemas.microsoft.com/office/drawing/2014/main" id="{CF628149-075A-8C4D-B55C-F5965FCC2459}"/>
                    </a:ext>
                  </a:extLst>
                </p:cNvPr>
                <p:cNvPicPr/>
                <p:nvPr/>
              </p:nvPicPr>
              <p:blipFill>
                <a:blip r:embed="rId375"/>
                <a:stretch>
                  <a:fillRect/>
                </a:stretch>
              </p:blipFill>
              <p:spPr>
                <a:xfrm>
                  <a:off x="1766324" y="5017222"/>
                  <a:ext cx="146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6" name="Freihand 235">
                  <a:extLst>
                    <a:ext uri="{FF2B5EF4-FFF2-40B4-BE49-F238E27FC236}">
                      <a16:creationId xmlns:a16="http://schemas.microsoft.com/office/drawing/2014/main" id="{EA18EFC1-2926-3B33-A934-1CCB13E0854C}"/>
                    </a:ext>
                  </a:extLst>
                </p14:cNvPr>
                <p14:cNvContentPartPr/>
                <p14:nvPr/>
              </p14:nvContentPartPr>
              <p14:xfrm>
                <a:off x="1978724" y="5029822"/>
                <a:ext cx="273600" cy="76320"/>
              </p14:xfrm>
            </p:contentPart>
          </mc:Choice>
          <mc:Fallback>
            <p:pic>
              <p:nvPicPr>
                <p:cNvPr id="236" name="Freihand 235">
                  <a:extLst>
                    <a:ext uri="{FF2B5EF4-FFF2-40B4-BE49-F238E27FC236}">
                      <a16:creationId xmlns:a16="http://schemas.microsoft.com/office/drawing/2014/main" id="{EA18EFC1-2926-3B33-A934-1CCB13E0854C}"/>
                    </a:ext>
                  </a:extLst>
                </p:cNvPr>
                <p:cNvPicPr/>
                <p:nvPr/>
              </p:nvPicPr>
              <p:blipFill>
                <a:blip r:embed="rId377"/>
                <a:stretch>
                  <a:fillRect/>
                </a:stretch>
              </p:blipFill>
              <p:spPr>
                <a:xfrm>
                  <a:off x="1970084" y="5021182"/>
                  <a:ext cx="291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7" name="Freihand 236">
                  <a:extLst>
                    <a:ext uri="{FF2B5EF4-FFF2-40B4-BE49-F238E27FC236}">
                      <a16:creationId xmlns:a16="http://schemas.microsoft.com/office/drawing/2014/main" id="{E934698F-FFA5-662B-1218-3FBE536D8A46}"/>
                    </a:ext>
                  </a:extLst>
                </p14:cNvPr>
                <p14:cNvContentPartPr/>
                <p14:nvPr/>
              </p14:nvContentPartPr>
              <p14:xfrm>
                <a:off x="1503524" y="4909942"/>
                <a:ext cx="106200" cy="13680"/>
              </p14:xfrm>
            </p:contentPart>
          </mc:Choice>
          <mc:Fallback>
            <p:pic>
              <p:nvPicPr>
                <p:cNvPr id="237" name="Freihand 236">
                  <a:extLst>
                    <a:ext uri="{FF2B5EF4-FFF2-40B4-BE49-F238E27FC236}">
                      <a16:creationId xmlns:a16="http://schemas.microsoft.com/office/drawing/2014/main" id="{E934698F-FFA5-662B-1218-3FBE536D8A46}"/>
                    </a:ext>
                  </a:extLst>
                </p:cNvPr>
                <p:cNvPicPr/>
                <p:nvPr/>
              </p:nvPicPr>
              <p:blipFill>
                <a:blip r:embed="rId379"/>
                <a:stretch>
                  <a:fillRect/>
                </a:stretch>
              </p:blipFill>
              <p:spPr>
                <a:xfrm>
                  <a:off x="1494524" y="4901302"/>
                  <a:ext cx="123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8" name="Freihand 237">
                  <a:extLst>
                    <a:ext uri="{FF2B5EF4-FFF2-40B4-BE49-F238E27FC236}">
                      <a16:creationId xmlns:a16="http://schemas.microsoft.com/office/drawing/2014/main" id="{DF426755-5EEC-B635-81E0-E9845A75ED73}"/>
                    </a:ext>
                  </a:extLst>
                </p14:cNvPr>
                <p14:cNvContentPartPr/>
                <p14:nvPr/>
              </p14:nvContentPartPr>
              <p14:xfrm>
                <a:off x="2455364" y="4971862"/>
                <a:ext cx="231840" cy="150120"/>
              </p14:xfrm>
            </p:contentPart>
          </mc:Choice>
          <mc:Fallback>
            <p:pic>
              <p:nvPicPr>
                <p:cNvPr id="238" name="Freihand 237">
                  <a:extLst>
                    <a:ext uri="{FF2B5EF4-FFF2-40B4-BE49-F238E27FC236}">
                      <a16:creationId xmlns:a16="http://schemas.microsoft.com/office/drawing/2014/main" id="{DF426755-5EEC-B635-81E0-E9845A75ED73}"/>
                    </a:ext>
                  </a:extLst>
                </p:cNvPr>
                <p:cNvPicPr/>
                <p:nvPr/>
              </p:nvPicPr>
              <p:blipFill>
                <a:blip r:embed="rId381"/>
                <a:stretch>
                  <a:fillRect/>
                </a:stretch>
              </p:blipFill>
              <p:spPr>
                <a:xfrm>
                  <a:off x="2446364" y="4963222"/>
                  <a:ext cx="2494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9" name="Freihand 238">
                  <a:extLst>
                    <a:ext uri="{FF2B5EF4-FFF2-40B4-BE49-F238E27FC236}">
                      <a16:creationId xmlns:a16="http://schemas.microsoft.com/office/drawing/2014/main" id="{6B7939CC-A7D3-E910-3B90-714453080322}"/>
                    </a:ext>
                  </a:extLst>
                </p14:cNvPr>
                <p14:cNvContentPartPr/>
                <p14:nvPr/>
              </p14:nvContentPartPr>
              <p14:xfrm>
                <a:off x="2658764" y="4882222"/>
                <a:ext cx="17280" cy="9000"/>
              </p14:xfrm>
            </p:contentPart>
          </mc:Choice>
          <mc:Fallback>
            <p:pic>
              <p:nvPicPr>
                <p:cNvPr id="239" name="Freihand 238">
                  <a:extLst>
                    <a:ext uri="{FF2B5EF4-FFF2-40B4-BE49-F238E27FC236}">
                      <a16:creationId xmlns:a16="http://schemas.microsoft.com/office/drawing/2014/main" id="{6B7939CC-A7D3-E910-3B90-714453080322}"/>
                    </a:ext>
                  </a:extLst>
                </p:cNvPr>
                <p:cNvPicPr/>
                <p:nvPr/>
              </p:nvPicPr>
              <p:blipFill>
                <a:blip r:embed="rId383"/>
                <a:stretch>
                  <a:fillRect/>
                </a:stretch>
              </p:blipFill>
              <p:spPr>
                <a:xfrm>
                  <a:off x="2649764" y="4873222"/>
                  <a:ext cx="34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0" name="Freihand 239">
                  <a:extLst>
                    <a:ext uri="{FF2B5EF4-FFF2-40B4-BE49-F238E27FC236}">
                      <a16:creationId xmlns:a16="http://schemas.microsoft.com/office/drawing/2014/main" id="{7B82AD4C-87F1-F98B-4052-CC3D9F484A42}"/>
                    </a:ext>
                  </a:extLst>
                </p14:cNvPr>
                <p14:cNvContentPartPr/>
                <p14:nvPr/>
              </p14:nvContentPartPr>
              <p14:xfrm>
                <a:off x="2820404" y="4847662"/>
                <a:ext cx="232920" cy="256320"/>
              </p14:xfrm>
            </p:contentPart>
          </mc:Choice>
          <mc:Fallback>
            <p:pic>
              <p:nvPicPr>
                <p:cNvPr id="240" name="Freihand 239">
                  <a:extLst>
                    <a:ext uri="{FF2B5EF4-FFF2-40B4-BE49-F238E27FC236}">
                      <a16:creationId xmlns:a16="http://schemas.microsoft.com/office/drawing/2014/main" id="{7B82AD4C-87F1-F98B-4052-CC3D9F484A42}"/>
                    </a:ext>
                  </a:extLst>
                </p:cNvPr>
                <p:cNvPicPr/>
                <p:nvPr/>
              </p:nvPicPr>
              <p:blipFill>
                <a:blip r:embed="rId385"/>
                <a:stretch>
                  <a:fillRect/>
                </a:stretch>
              </p:blipFill>
              <p:spPr>
                <a:xfrm>
                  <a:off x="2811404" y="4839022"/>
                  <a:ext cx="25056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1" name="Freihand 240">
                  <a:extLst>
                    <a:ext uri="{FF2B5EF4-FFF2-40B4-BE49-F238E27FC236}">
                      <a16:creationId xmlns:a16="http://schemas.microsoft.com/office/drawing/2014/main" id="{02E43A00-70AB-7036-D15A-738C4626E2E1}"/>
                    </a:ext>
                  </a:extLst>
                </p14:cNvPr>
                <p14:cNvContentPartPr/>
                <p14:nvPr/>
              </p14:nvContentPartPr>
              <p14:xfrm>
                <a:off x="3248444" y="4861702"/>
                <a:ext cx="124200" cy="235080"/>
              </p14:xfrm>
            </p:contentPart>
          </mc:Choice>
          <mc:Fallback>
            <p:pic>
              <p:nvPicPr>
                <p:cNvPr id="241" name="Freihand 240">
                  <a:extLst>
                    <a:ext uri="{FF2B5EF4-FFF2-40B4-BE49-F238E27FC236}">
                      <a16:creationId xmlns:a16="http://schemas.microsoft.com/office/drawing/2014/main" id="{02E43A00-70AB-7036-D15A-738C4626E2E1}"/>
                    </a:ext>
                  </a:extLst>
                </p:cNvPr>
                <p:cNvPicPr/>
                <p:nvPr/>
              </p:nvPicPr>
              <p:blipFill>
                <a:blip r:embed="rId387"/>
                <a:stretch>
                  <a:fillRect/>
                </a:stretch>
              </p:blipFill>
              <p:spPr>
                <a:xfrm>
                  <a:off x="3239444" y="4852702"/>
                  <a:ext cx="1418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2" name="Freihand 241">
                  <a:extLst>
                    <a:ext uri="{FF2B5EF4-FFF2-40B4-BE49-F238E27FC236}">
                      <a16:creationId xmlns:a16="http://schemas.microsoft.com/office/drawing/2014/main" id="{5A3048D4-0A73-694D-9F10-C508BB7FEC20}"/>
                    </a:ext>
                  </a:extLst>
                </p14:cNvPr>
                <p14:cNvContentPartPr/>
                <p14:nvPr/>
              </p14:nvContentPartPr>
              <p14:xfrm>
                <a:off x="3432404" y="4984462"/>
                <a:ext cx="222840" cy="99000"/>
              </p14:xfrm>
            </p:contentPart>
          </mc:Choice>
          <mc:Fallback>
            <p:pic>
              <p:nvPicPr>
                <p:cNvPr id="242" name="Freihand 241">
                  <a:extLst>
                    <a:ext uri="{FF2B5EF4-FFF2-40B4-BE49-F238E27FC236}">
                      <a16:creationId xmlns:a16="http://schemas.microsoft.com/office/drawing/2014/main" id="{5A3048D4-0A73-694D-9F10-C508BB7FEC20}"/>
                    </a:ext>
                  </a:extLst>
                </p:cNvPr>
                <p:cNvPicPr/>
                <p:nvPr/>
              </p:nvPicPr>
              <p:blipFill>
                <a:blip r:embed="rId389"/>
                <a:stretch>
                  <a:fillRect/>
                </a:stretch>
              </p:blipFill>
              <p:spPr>
                <a:xfrm>
                  <a:off x="3423764" y="4975462"/>
                  <a:ext cx="240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3" name="Freihand 242">
                  <a:extLst>
                    <a:ext uri="{FF2B5EF4-FFF2-40B4-BE49-F238E27FC236}">
                      <a16:creationId xmlns:a16="http://schemas.microsoft.com/office/drawing/2014/main" id="{DFAA5A34-3AA4-AF56-A25B-7424DF37E233}"/>
                    </a:ext>
                  </a:extLst>
                </p14:cNvPr>
                <p14:cNvContentPartPr/>
                <p14:nvPr/>
              </p14:nvContentPartPr>
              <p14:xfrm>
                <a:off x="3616004" y="4881502"/>
                <a:ext cx="21600" cy="22680"/>
              </p14:xfrm>
            </p:contentPart>
          </mc:Choice>
          <mc:Fallback>
            <p:pic>
              <p:nvPicPr>
                <p:cNvPr id="243" name="Freihand 242">
                  <a:extLst>
                    <a:ext uri="{FF2B5EF4-FFF2-40B4-BE49-F238E27FC236}">
                      <a16:creationId xmlns:a16="http://schemas.microsoft.com/office/drawing/2014/main" id="{DFAA5A34-3AA4-AF56-A25B-7424DF37E233}"/>
                    </a:ext>
                  </a:extLst>
                </p:cNvPr>
                <p:cNvPicPr/>
                <p:nvPr/>
              </p:nvPicPr>
              <p:blipFill>
                <a:blip r:embed="rId391"/>
                <a:stretch>
                  <a:fillRect/>
                </a:stretch>
              </p:blipFill>
              <p:spPr>
                <a:xfrm>
                  <a:off x="3607004" y="4872862"/>
                  <a:ext cx="392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4" name="Freihand 243">
                  <a:extLst>
                    <a:ext uri="{FF2B5EF4-FFF2-40B4-BE49-F238E27FC236}">
                      <a16:creationId xmlns:a16="http://schemas.microsoft.com/office/drawing/2014/main" id="{FD14CA7B-6CA5-B4D8-A64E-92CE1EC7F49D}"/>
                    </a:ext>
                  </a:extLst>
                </p14:cNvPr>
                <p14:cNvContentPartPr/>
                <p14:nvPr/>
              </p14:nvContentPartPr>
              <p14:xfrm>
                <a:off x="3678644" y="4922182"/>
                <a:ext cx="278640" cy="183960"/>
              </p14:xfrm>
            </p:contentPart>
          </mc:Choice>
          <mc:Fallback>
            <p:pic>
              <p:nvPicPr>
                <p:cNvPr id="244" name="Freihand 243">
                  <a:extLst>
                    <a:ext uri="{FF2B5EF4-FFF2-40B4-BE49-F238E27FC236}">
                      <a16:creationId xmlns:a16="http://schemas.microsoft.com/office/drawing/2014/main" id="{FD14CA7B-6CA5-B4D8-A64E-92CE1EC7F49D}"/>
                    </a:ext>
                  </a:extLst>
                </p:cNvPr>
                <p:cNvPicPr/>
                <p:nvPr/>
              </p:nvPicPr>
              <p:blipFill>
                <a:blip r:embed="rId393"/>
                <a:stretch>
                  <a:fillRect/>
                </a:stretch>
              </p:blipFill>
              <p:spPr>
                <a:xfrm>
                  <a:off x="3670004" y="4913182"/>
                  <a:ext cx="296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5" name="Freihand 244">
                  <a:extLst>
                    <a:ext uri="{FF2B5EF4-FFF2-40B4-BE49-F238E27FC236}">
                      <a16:creationId xmlns:a16="http://schemas.microsoft.com/office/drawing/2014/main" id="{BA1FB440-5AAB-4000-AC75-7289E3A512DA}"/>
                    </a:ext>
                  </a:extLst>
                </p14:cNvPr>
                <p14:cNvContentPartPr/>
                <p14:nvPr/>
              </p14:nvContentPartPr>
              <p14:xfrm>
                <a:off x="4269764" y="4894822"/>
                <a:ext cx="532800" cy="196920"/>
              </p14:xfrm>
            </p:contentPart>
          </mc:Choice>
          <mc:Fallback>
            <p:pic>
              <p:nvPicPr>
                <p:cNvPr id="245" name="Freihand 244">
                  <a:extLst>
                    <a:ext uri="{FF2B5EF4-FFF2-40B4-BE49-F238E27FC236}">
                      <a16:creationId xmlns:a16="http://schemas.microsoft.com/office/drawing/2014/main" id="{BA1FB440-5AAB-4000-AC75-7289E3A512DA}"/>
                    </a:ext>
                  </a:extLst>
                </p:cNvPr>
                <p:cNvPicPr/>
                <p:nvPr/>
              </p:nvPicPr>
              <p:blipFill>
                <a:blip r:embed="rId395"/>
                <a:stretch>
                  <a:fillRect/>
                </a:stretch>
              </p:blipFill>
              <p:spPr>
                <a:xfrm>
                  <a:off x="4260764" y="4885822"/>
                  <a:ext cx="5504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6" name="Freihand 245">
                  <a:extLst>
                    <a:ext uri="{FF2B5EF4-FFF2-40B4-BE49-F238E27FC236}">
                      <a16:creationId xmlns:a16="http://schemas.microsoft.com/office/drawing/2014/main" id="{FCF254D6-C606-91D8-041C-2F0BC5CBA373}"/>
                    </a:ext>
                  </a:extLst>
                </p14:cNvPr>
                <p14:cNvContentPartPr/>
                <p14:nvPr/>
              </p14:nvContentPartPr>
              <p14:xfrm>
                <a:off x="4825604" y="4849822"/>
                <a:ext cx="251280" cy="222840"/>
              </p14:xfrm>
            </p:contentPart>
          </mc:Choice>
          <mc:Fallback>
            <p:pic>
              <p:nvPicPr>
                <p:cNvPr id="246" name="Freihand 245">
                  <a:extLst>
                    <a:ext uri="{FF2B5EF4-FFF2-40B4-BE49-F238E27FC236}">
                      <a16:creationId xmlns:a16="http://schemas.microsoft.com/office/drawing/2014/main" id="{FCF254D6-C606-91D8-041C-2F0BC5CBA373}"/>
                    </a:ext>
                  </a:extLst>
                </p:cNvPr>
                <p:cNvPicPr/>
                <p:nvPr/>
              </p:nvPicPr>
              <p:blipFill>
                <a:blip r:embed="rId397"/>
                <a:stretch>
                  <a:fillRect/>
                </a:stretch>
              </p:blipFill>
              <p:spPr>
                <a:xfrm>
                  <a:off x="4816964" y="4841182"/>
                  <a:ext cx="2689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7" name="Freihand 246">
                  <a:extLst>
                    <a:ext uri="{FF2B5EF4-FFF2-40B4-BE49-F238E27FC236}">
                      <a16:creationId xmlns:a16="http://schemas.microsoft.com/office/drawing/2014/main" id="{C1087A22-EE88-A89F-58F6-DC1CBF65878E}"/>
                    </a:ext>
                  </a:extLst>
                </p14:cNvPr>
                <p14:cNvContentPartPr/>
                <p14:nvPr/>
              </p14:nvContentPartPr>
              <p14:xfrm>
                <a:off x="5368844" y="4863142"/>
                <a:ext cx="142200" cy="211320"/>
              </p14:xfrm>
            </p:contentPart>
          </mc:Choice>
          <mc:Fallback>
            <p:pic>
              <p:nvPicPr>
                <p:cNvPr id="247" name="Freihand 246">
                  <a:extLst>
                    <a:ext uri="{FF2B5EF4-FFF2-40B4-BE49-F238E27FC236}">
                      <a16:creationId xmlns:a16="http://schemas.microsoft.com/office/drawing/2014/main" id="{C1087A22-EE88-A89F-58F6-DC1CBF65878E}"/>
                    </a:ext>
                  </a:extLst>
                </p:cNvPr>
                <p:cNvPicPr/>
                <p:nvPr/>
              </p:nvPicPr>
              <p:blipFill>
                <a:blip r:embed="rId399"/>
                <a:stretch>
                  <a:fillRect/>
                </a:stretch>
              </p:blipFill>
              <p:spPr>
                <a:xfrm>
                  <a:off x="5360204" y="4854502"/>
                  <a:ext cx="159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48" name="Freihand 247">
                  <a:extLst>
                    <a:ext uri="{FF2B5EF4-FFF2-40B4-BE49-F238E27FC236}">
                      <a16:creationId xmlns:a16="http://schemas.microsoft.com/office/drawing/2014/main" id="{5D28012C-E9FC-780F-AF12-A01614509379}"/>
                    </a:ext>
                  </a:extLst>
                </p14:cNvPr>
                <p14:cNvContentPartPr/>
                <p14:nvPr/>
              </p14:nvContentPartPr>
              <p14:xfrm>
                <a:off x="5534804" y="4947382"/>
                <a:ext cx="370440" cy="109080"/>
              </p14:xfrm>
            </p:contentPart>
          </mc:Choice>
          <mc:Fallback>
            <p:pic>
              <p:nvPicPr>
                <p:cNvPr id="248" name="Freihand 247">
                  <a:extLst>
                    <a:ext uri="{FF2B5EF4-FFF2-40B4-BE49-F238E27FC236}">
                      <a16:creationId xmlns:a16="http://schemas.microsoft.com/office/drawing/2014/main" id="{5D28012C-E9FC-780F-AF12-A01614509379}"/>
                    </a:ext>
                  </a:extLst>
                </p:cNvPr>
                <p:cNvPicPr/>
                <p:nvPr/>
              </p:nvPicPr>
              <p:blipFill>
                <a:blip r:embed="rId401"/>
                <a:stretch>
                  <a:fillRect/>
                </a:stretch>
              </p:blipFill>
              <p:spPr>
                <a:xfrm>
                  <a:off x="5526164" y="4938742"/>
                  <a:ext cx="388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49" name="Freihand 248">
                  <a:extLst>
                    <a:ext uri="{FF2B5EF4-FFF2-40B4-BE49-F238E27FC236}">
                      <a16:creationId xmlns:a16="http://schemas.microsoft.com/office/drawing/2014/main" id="{A45A8238-FB48-BFEB-8555-91A87A4925FE}"/>
                    </a:ext>
                  </a:extLst>
                </p14:cNvPr>
                <p14:cNvContentPartPr/>
                <p14:nvPr/>
              </p14:nvContentPartPr>
              <p14:xfrm>
                <a:off x="5964644" y="4889062"/>
                <a:ext cx="203040" cy="184680"/>
              </p14:xfrm>
            </p:contentPart>
          </mc:Choice>
          <mc:Fallback>
            <p:pic>
              <p:nvPicPr>
                <p:cNvPr id="249" name="Freihand 248">
                  <a:extLst>
                    <a:ext uri="{FF2B5EF4-FFF2-40B4-BE49-F238E27FC236}">
                      <a16:creationId xmlns:a16="http://schemas.microsoft.com/office/drawing/2014/main" id="{A45A8238-FB48-BFEB-8555-91A87A4925FE}"/>
                    </a:ext>
                  </a:extLst>
                </p:cNvPr>
                <p:cNvPicPr/>
                <p:nvPr/>
              </p:nvPicPr>
              <p:blipFill>
                <a:blip r:embed="rId403"/>
                <a:stretch>
                  <a:fillRect/>
                </a:stretch>
              </p:blipFill>
              <p:spPr>
                <a:xfrm>
                  <a:off x="5955644" y="4880422"/>
                  <a:ext cx="2206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0" name="Freihand 249">
                  <a:extLst>
                    <a:ext uri="{FF2B5EF4-FFF2-40B4-BE49-F238E27FC236}">
                      <a16:creationId xmlns:a16="http://schemas.microsoft.com/office/drawing/2014/main" id="{6C8908D6-4579-A5A0-3097-605442642426}"/>
                    </a:ext>
                  </a:extLst>
                </p14:cNvPr>
                <p14:cNvContentPartPr/>
                <p14:nvPr/>
              </p14:nvContentPartPr>
              <p14:xfrm>
                <a:off x="6195404" y="4836142"/>
                <a:ext cx="326160" cy="243360"/>
              </p14:xfrm>
            </p:contentPart>
          </mc:Choice>
          <mc:Fallback>
            <p:pic>
              <p:nvPicPr>
                <p:cNvPr id="250" name="Freihand 249">
                  <a:extLst>
                    <a:ext uri="{FF2B5EF4-FFF2-40B4-BE49-F238E27FC236}">
                      <a16:creationId xmlns:a16="http://schemas.microsoft.com/office/drawing/2014/main" id="{6C8908D6-4579-A5A0-3097-605442642426}"/>
                    </a:ext>
                  </a:extLst>
                </p:cNvPr>
                <p:cNvPicPr/>
                <p:nvPr/>
              </p:nvPicPr>
              <p:blipFill>
                <a:blip r:embed="rId405"/>
                <a:stretch>
                  <a:fillRect/>
                </a:stretch>
              </p:blipFill>
              <p:spPr>
                <a:xfrm>
                  <a:off x="6186404" y="4827142"/>
                  <a:ext cx="3438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56" name="Freihand 255">
                  <a:extLst>
                    <a:ext uri="{FF2B5EF4-FFF2-40B4-BE49-F238E27FC236}">
                      <a16:creationId xmlns:a16="http://schemas.microsoft.com/office/drawing/2014/main" id="{F58DB831-F733-5458-2A95-3433949312EC}"/>
                    </a:ext>
                  </a:extLst>
                </p14:cNvPr>
                <p14:cNvContentPartPr/>
                <p14:nvPr/>
              </p14:nvContentPartPr>
              <p14:xfrm>
                <a:off x="6760604" y="4886182"/>
                <a:ext cx="136080" cy="231840"/>
              </p14:xfrm>
            </p:contentPart>
          </mc:Choice>
          <mc:Fallback>
            <p:pic>
              <p:nvPicPr>
                <p:cNvPr id="256" name="Freihand 255">
                  <a:extLst>
                    <a:ext uri="{FF2B5EF4-FFF2-40B4-BE49-F238E27FC236}">
                      <a16:creationId xmlns:a16="http://schemas.microsoft.com/office/drawing/2014/main" id="{F58DB831-F733-5458-2A95-3433949312EC}"/>
                    </a:ext>
                  </a:extLst>
                </p:cNvPr>
                <p:cNvPicPr/>
                <p:nvPr/>
              </p:nvPicPr>
              <p:blipFill>
                <a:blip r:embed="rId407"/>
                <a:stretch>
                  <a:fillRect/>
                </a:stretch>
              </p:blipFill>
              <p:spPr>
                <a:xfrm>
                  <a:off x="6751964" y="4877182"/>
                  <a:ext cx="1537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57" name="Freihand 256">
                  <a:extLst>
                    <a:ext uri="{FF2B5EF4-FFF2-40B4-BE49-F238E27FC236}">
                      <a16:creationId xmlns:a16="http://schemas.microsoft.com/office/drawing/2014/main" id="{FE030F52-FA46-8D39-AB74-CD427B4BD474}"/>
                    </a:ext>
                  </a:extLst>
                </p14:cNvPr>
                <p14:cNvContentPartPr/>
                <p14:nvPr/>
              </p14:nvContentPartPr>
              <p14:xfrm>
                <a:off x="6903884" y="4978702"/>
                <a:ext cx="123480" cy="153360"/>
              </p14:xfrm>
            </p:contentPart>
          </mc:Choice>
          <mc:Fallback>
            <p:pic>
              <p:nvPicPr>
                <p:cNvPr id="257" name="Freihand 256">
                  <a:extLst>
                    <a:ext uri="{FF2B5EF4-FFF2-40B4-BE49-F238E27FC236}">
                      <a16:creationId xmlns:a16="http://schemas.microsoft.com/office/drawing/2014/main" id="{FE030F52-FA46-8D39-AB74-CD427B4BD474}"/>
                    </a:ext>
                  </a:extLst>
                </p:cNvPr>
                <p:cNvPicPr/>
                <p:nvPr/>
              </p:nvPicPr>
              <p:blipFill>
                <a:blip r:embed="rId409"/>
                <a:stretch>
                  <a:fillRect/>
                </a:stretch>
              </p:blipFill>
              <p:spPr>
                <a:xfrm>
                  <a:off x="6894884" y="4970062"/>
                  <a:ext cx="141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58" name="Freihand 257">
                  <a:extLst>
                    <a:ext uri="{FF2B5EF4-FFF2-40B4-BE49-F238E27FC236}">
                      <a16:creationId xmlns:a16="http://schemas.microsoft.com/office/drawing/2014/main" id="{22F4BE78-E349-93E0-C9A8-39C02116C4F3}"/>
                    </a:ext>
                  </a:extLst>
                </p14:cNvPr>
                <p14:cNvContentPartPr/>
                <p14:nvPr/>
              </p14:nvContentPartPr>
              <p14:xfrm>
                <a:off x="7065524" y="4957822"/>
                <a:ext cx="119160" cy="133920"/>
              </p14:xfrm>
            </p:contentPart>
          </mc:Choice>
          <mc:Fallback>
            <p:pic>
              <p:nvPicPr>
                <p:cNvPr id="258" name="Freihand 257">
                  <a:extLst>
                    <a:ext uri="{FF2B5EF4-FFF2-40B4-BE49-F238E27FC236}">
                      <a16:creationId xmlns:a16="http://schemas.microsoft.com/office/drawing/2014/main" id="{22F4BE78-E349-93E0-C9A8-39C02116C4F3}"/>
                    </a:ext>
                  </a:extLst>
                </p:cNvPr>
                <p:cNvPicPr/>
                <p:nvPr/>
              </p:nvPicPr>
              <p:blipFill>
                <a:blip r:embed="rId411"/>
                <a:stretch>
                  <a:fillRect/>
                </a:stretch>
              </p:blipFill>
              <p:spPr>
                <a:xfrm>
                  <a:off x="7056524" y="4949182"/>
                  <a:ext cx="136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59" name="Freihand 258">
                  <a:extLst>
                    <a:ext uri="{FF2B5EF4-FFF2-40B4-BE49-F238E27FC236}">
                      <a16:creationId xmlns:a16="http://schemas.microsoft.com/office/drawing/2014/main" id="{0AECD378-43E4-5140-99A1-9A58ABBEAB6F}"/>
                    </a:ext>
                  </a:extLst>
                </p14:cNvPr>
                <p14:cNvContentPartPr/>
                <p14:nvPr/>
              </p14:nvContentPartPr>
              <p14:xfrm>
                <a:off x="7173164" y="4962862"/>
                <a:ext cx="118080" cy="137160"/>
              </p14:xfrm>
            </p:contentPart>
          </mc:Choice>
          <mc:Fallback>
            <p:pic>
              <p:nvPicPr>
                <p:cNvPr id="259" name="Freihand 258">
                  <a:extLst>
                    <a:ext uri="{FF2B5EF4-FFF2-40B4-BE49-F238E27FC236}">
                      <a16:creationId xmlns:a16="http://schemas.microsoft.com/office/drawing/2014/main" id="{0AECD378-43E4-5140-99A1-9A58ABBEAB6F}"/>
                    </a:ext>
                  </a:extLst>
                </p:cNvPr>
                <p:cNvPicPr/>
                <p:nvPr/>
              </p:nvPicPr>
              <p:blipFill>
                <a:blip r:embed="rId413"/>
                <a:stretch>
                  <a:fillRect/>
                </a:stretch>
              </p:blipFill>
              <p:spPr>
                <a:xfrm>
                  <a:off x="7164524" y="4954222"/>
                  <a:ext cx="135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0" name="Freihand 259">
                  <a:extLst>
                    <a:ext uri="{FF2B5EF4-FFF2-40B4-BE49-F238E27FC236}">
                      <a16:creationId xmlns:a16="http://schemas.microsoft.com/office/drawing/2014/main" id="{8A8D729B-8647-B630-C529-9F8A609C928B}"/>
                    </a:ext>
                  </a:extLst>
                </p14:cNvPr>
                <p14:cNvContentPartPr/>
                <p14:nvPr/>
              </p14:nvContentPartPr>
              <p14:xfrm>
                <a:off x="7309604" y="4962502"/>
                <a:ext cx="220680" cy="107280"/>
              </p14:xfrm>
            </p:contentPart>
          </mc:Choice>
          <mc:Fallback>
            <p:pic>
              <p:nvPicPr>
                <p:cNvPr id="260" name="Freihand 259">
                  <a:extLst>
                    <a:ext uri="{FF2B5EF4-FFF2-40B4-BE49-F238E27FC236}">
                      <a16:creationId xmlns:a16="http://schemas.microsoft.com/office/drawing/2014/main" id="{8A8D729B-8647-B630-C529-9F8A609C928B}"/>
                    </a:ext>
                  </a:extLst>
                </p:cNvPr>
                <p:cNvPicPr/>
                <p:nvPr/>
              </p:nvPicPr>
              <p:blipFill>
                <a:blip r:embed="rId415"/>
                <a:stretch>
                  <a:fillRect/>
                </a:stretch>
              </p:blipFill>
              <p:spPr>
                <a:xfrm>
                  <a:off x="7300604" y="4953862"/>
                  <a:ext cx="238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1" name="Freihand 260">
                  <a:extLst>
                    <a:ext uri="{FF2B5EF4-FFF2-40B4-BE49-F238E27FC236}">
                      <a16:creationId xmlns:a16="http://schemas.microsoft.com/office/drawing/2014/main" id="{BB0AF118-C727-0C51-A4D2-9AAA4FDD6B84}"/>
                    </a:ext>
                  </a:extLst>
                </p14:cNvPr>
                <p14:cNvContentPartPr/>
                <p14:nvPr/>
              </p14:nvContentPartPr>
              <p14:xfrm>
                <a:off x="7692284" y="4968262"/>
                <a:ext cx="144720" cy="122400"/>
              </p14:xfrm>
            </p:contentPart>
          </mc:Choice>
          <mc:Fallback>
            <p:pic>
              <p:nvPicPr>
                <p:cNvPr id="261" name="Freihand 260">
                  <a:extLst>
                    <a:ext uri="{FF2B5EF4-FFF2-40B4-BE49-F238E27FC236}">
                      <a16:creationId xmlns:a16="http://schemas.microsoft.com/office/drawing/2014/main" id="{BB0AF118-C727-0C51-A4D2-9AAA4FDD6B84}"/>
                    </a:ext>
                  </a:extLst>
                </p:cNvPr>
                <p:cNvPicPr/>
                <p:nvPr/>
              </p:nvPicPr>
              <p:blipFill>
                <a:blip r:embed="rId417"/>
                <a:stretch>
                  <a:fillRect/>
                </a:stretch>
              </p:blipFill>
              <p:spPr>
                <a:xfrm>
                  <a:off x="7683284" y="4959622"/>
                  <a:ext cx="1623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2" name="Freihand 261">
                  <a:extLst>
                    <a:ext uri="{FF2B5EF4-FFF2-40B4-BE49-F238E27FC236}">
                      <a16:creationId xmlns:a16="http://schemas.microsoft.com/office/drawing/2014/main" id="{7AA9803A-15F7-0EC0-FCC4-911EC9065D5C}"/>
                    </a:ext>
                  </a:extLst>
                </p14:cNvPr>
                <p14:cNvContentPartPr/>
                <p14:nvPr/>
              </p14:nvContentPartPr>
              <p14:xfrm>
                <a:off x="7864724" y="4818502"/>
                <a:ext cx="624600" cy="291600"/>
              </p14:xfrm>
            </p:contentPart>
          </mc:Choice>
          <mc:Fallback>
            <p:pic>
              <p:nvPicPr>
                <p:cNvPr id="262" name="Freihand 261">
                  <a:extLst>
                    <a:ext uri="{FF2B5EF4-FFF2-40B4-BE49-F238E27FC236}">
                      <a16:creationId xmlns:a16="http://schemas.microsoft.com/office/drawing/2014/main" id="{7AA9803A-15F7-0EC0-FCC4-911EC9065D5C}"/>
                    </a:ext>
                  </a:extLst>
                </p:cNvPr>
                <p:cNvPicPr/>
                <p:nvPr/>
              </p:nvPicPr>
              <p:blipFill>
                <a:blip r:embed="rId419"/>
                <a:stretch>
                  <a:fillRect/>
                </a:stretch>
              </p:blipFill>
              <p:spPr>
                <a:xfrm>
                  <a:off x="7856084" y="4809502"/>
                  <a:ext cx="64224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4" name="Freihand 263">
                  <a:extLst>
                    <a:ext uri="{FF2B5EF4-FFF2-40B4-BE49-F238E27FC236}">
                      <a16:creationId xmlns:a16="http://schemas.microsoft.com/office/drawing/2014/main" id="{46EBDC7D-5189-244D-6F97-63881F69E89B}"/>
                    </a:ext>
                  </a:extLst>
                </p14:cNvPr>
                <p14:cNvContentPartPr/>
                <p14:nvPr/>
              </p14:nvContentPartPr>
              <p14:xfrm>
                <a:off x="9918524" y="434062"/>
                <a:ext cx="1615320" cy="1206720"/>
              </p14:xfrm>
            </p:contentPart>
          </mc:Choice>
          <mc:Fallback>
            <p:pic>
              <p:nvPicPr>
                <p:cNvPr id="264" name="Freihand 263">
                  <a:extLst>
                    <a:ext uri="{FF2B5EF4-FFF2-40B4-BE49-F238E27FC236}">
                      <a16:creationId xmlns:a16="http://schemas.microsoft.com/office/drawing/2014/main" id="{46EBDC7D-5189-244D-6F97-63881F69E89B}"/>
                    </a:ext>
                  </a:extLst>
                </p:cNvPr>
                <p:cNvPicPr/>
                <p:nvPr/>
              </p:nvPicPr>
              <p:blipFill>
                <a:blip r:embed="rId421"/>
                <a:stretch>
                  <a:fillRect/>
                </a:stretch>
              </p:blipFill>
              <p:spPr>
                <a:xfrm>
                  <a:off x="9909524" y="425422"/>
                  <a:ext cx="1632960" cy="12243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65" name="Freihand 264">
                  <a:extLst>
                    <a:ext uri="{FF2B5EF4-FFF2-40B4-BE49-F238E27FC236}">
                      <a16:creationId xmlns:a16="http://schemas.microsoft.com/office/drawing/2014/main" id="{9712727B-0EA6-C4F9-A9C4-4EC4DA261DA3}"/>
                    </a:ext>
                  </a:extLst>
                </p14:cNvPr>
                <p14:cNvContentPartPr/>
                <p14:nvPr/>
              </p14:nvContentPartPr>
              <p14:xfrm>
                <a:off x="10022204" y="1665262"/>
                <a:ext cx="2064960" cy="1749240"/>
              </p14:xfrm>
            </p:contentPart>
          </mc:Choice>
          <mc:Fallback>
            <p:pic>
              <p:nvPicPr>
                <p:cNvPr id="265" name="Freihand 264">
                  <a:extLst>
                    <a:ext uri="{FF2B5EF4-FFF2-40B4-BE49-F238E27FC236}">
                      <a16:creationId xmlns:a16="http://schemas.microsoft.com/office/drawing/2014/main" id="{9712727B-0EA6-C4F9-A9C4-4EC4DA261DA3}"/>
                    </a:ext>
                  </a:extLst>
                </p:cNvPr>
                <p:cNvPicPr/>
                <p:nvPr/>
              </p:nvPicPr>
              <p:blipFill>
                <a:blip r:embed="rId423"/>
                <a:stretch>
                  <a:fillRect/>
                </a:stretch>
              </p:blipFill>
              <p:spPr>
                <a:xfrm>
                  <a:off x="10013564" y="1656262"/>
                  <a:ext cx="2082600" cy="1766880"/>
                </a:xfrm>
                <a:prstGeom prst="rect">
                  <a:avLst/>
                </a:prstGeom>
              </p:spPr>
            </p:pic>
          </mc:Fallback>
        </mc:AlternateContent>
      </p:grpSp>
    </p:spTree>
    <p:extLst>
      <p:ext uri="{BB962C8B-B14F-4D97-AF65-F5344CB8AC3E}">
        <p14:creationId xmlns:p14="http://schemas.microsoft.com/office/powerpoint/2010/main" val="23353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11942" y="787765"/>
            <a:ext cx="10368116" cy="2462213"/>
          </a:xfrm>
          <a:prstGeom prst="rect">
            <a:avLst/>
          </a:prstGeom>
          <a:noFill/>
        </p:spPr>
        <p:txBody>
          <a:bodyPr wrap="square" rtlCol="0">
            <a:spAutoFit/>
          </a:bodyPr>
          <a:lstStyle/>
          <a:p>
            <a:r>
              <a:rPr lang="de-DE" sz="2200" b="1" dirty="0">
                <a:latin typeface="Times New Roman" panose="02020603050405020304" pitchFamily="18" charset="0"/>
                <a:cs typeface="Times New Roman" panose="02020603050405020304" pitchFamily="18" charset="0"/>
              </a:rPr>
              <a:t>Nehmen sie an, dass die Weltmarktpreise (gemessen z.B. gemessen in Gold) von Fischen und </a:t>
            </a:r>
            <a:r>
              <a:rPr lang="de-DE" sz="2200" b="1" dirty="0" err="1">
                <a:latin typeface="Times New Roman" panose="02020603050405020304" pitchFamily="18" charset="0"/>
                <a:cs typeface="Times New Roman" panose="02020603050405020304" pitchFamily="18" charset="0"/>
              </a:rPr>
              <a:t>Kokusnüssen</a:t>
            </a:r>
            <a:r>
              <a:rPr lang="de-DE" sz="2200" b="1" dirty="0">
                <a:latin typeface="Times New Roman" panose="02020603050405020304" pitchFamily="18" charset="0"/>
                <a:cs typeface="Times New Roman" panose="02020603050405020304" pitchFamily="18" charset="0"/>
              </a:rPr>
              <a:t> P</a:t>
            </a:r>
            <a:r>
              <a:rPr lang="de-DE" sz="2200" b="1" baseline="-25000" dirty="0">
                <a:latin typeface="Times New Roman" panose="02020603050405020304" pitchFamily="18" charset="0"/>
                <a:cs typeface="Times New Roman" panose="02020603050405020304" pitchFamily="18" charset="0"/>
              </a:rPr>
              <a:t>F</a:t>
            </a:r>
            <a:r>
              <a:rPr lang="de-DE" sz="2200" b="1" dirty="0">
                <a:latin typeface="Times New Roman" panose="02020603050405020304" pitchFamily="18" charset="0"/>
                <a:cs typeface="Times New Roman" panose="02020603050405020304" pitchFamily="18" charset="0"/>
              </a:rPr>
              <a:t>=4 und P</a:t>
            </a:r>
            <a:r>
              <a:rPr lang="de-DE" sz="2200" b="1" baseline="-25000" dirty="0">
                <a:latin typeface="Times New Roman" panose="02020603050405020304" pitchFamily="18" charset="0"/>
                <a:cs typeface="Times New Roman" panose="02020603050405020304" pitchFamily="18" charset="0"/>
              </a:rPr>
              <a:t>K</a:t>
            </a:r>
            <a:r>
              <a:rPr lang="de-DE" sz="2200" b="1" dirty="0">
                <a:latin typeface="Times New Roman" panose="02020603050405020304" pitchFamily="18" charset="0"/>
                <a:cs typeface="Times New Roman" panose="02020603050405020304" pitchFamily="18" charset="0"/>
              </a:rPr>
              <a:t>=2 sind.</a:t>
            </a:r>
          </a:p>
          <a:p>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Maximieren Sie das Welteinkommen, wenn sie die gemeinsame Transformationskurve (</a:t>
            </a:r>
            <a:r>
              <a:rPr lang="de-DE" sz="2200" b="1" dirty="0" err="1">
                <a:latin typeface="Times New Roman" panose="02020603050405020304" pitchFamily="18" charset="0"/>
                <a:cs typeface="Times New Roman" panose="02020603050405020304" pitchFamily="18" charset="0"/>
              </a:rPr>
              <a:t>Produktionsmöglichkeitenkurve</a:t>
            </a:r>
            <a:r>
              <a:rPr lang="de-DE" sz="2200" b="1" dirty="0">
                <a:latin typeface="Times New Roman" panose="02020603050405020304" pitchFamily="18" charset="0"/>
                <a:cs typeface="Times New Roman" panose="02020603050405020304" pitchFamily="18" charset="0"/>
              </a:rPr>
              <a:t>) betrachten.</a:t>
            </a:r>
          </a:p>
          <a:p>
            <a:pPr marL="457200" indent="-457200">
              <a:buFont typeface="+mj-lt"/>
              <a:buAutoNum type="alphaLcParenR"/>
            </a:pPr>
            <a:endParaRPr lang="de-DE" sz="2200" b="1" dirty="0">
              <a:latin typeface="Times New Roman" panose="02020603050405020304" pitchFamily="18" charset="0"/>
              <a:cs typeface="Times New Roman" panose="02020603050405020304" pitchFamily="18" charset="0"/>
            </a:endParaRPr>
          </a:p>
          <a:p>
            <a:pPr marL="457200" indent="-457200">
              <a:buFont typeface="+mj-lt"/>
              <a:buAutoNum type="alphaLcParenR"/>
            </a:pPr>
            <a:r>
              <a:rPr lang="de-DE" sz="2200" b="1" dirty="0">
                <a:latin typeface="Times New Roman" panose="02020603050405020304" pitchFamily="18" charset="0"/>
                <a:cs typeface="Times New Roman" panose="02020603050405020304" pitchFamily="18" charset="0"/>
              </a:rPr>
              <a:t>Vergleichen Sie die Situation mit der Produktion unter Autarkie.</a:t>
            </a:r>
          </a:p>
        </p:txBody>
      </p:sp>
      <p:sp>
        <p:nvSpPr>
          <p:cNvPr id="8" name="Textfeld 7">
            <a:extLst>
              <a:ext uri="{FF2B5EF4-FFF2-40B4-BE49-F238E27FC236}">
                <a16:creationId xmlns:a16="http://schemas.microsoft.com/office/drawing/2014/main" id="{839BA4D3-4DB3-4ACE-84B9-BBD2537577CD}"/>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FEA47F04-EAA4-4D09-B3A6-F753DE61EFA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8" name="Gruppieren 27">
            <a:extLst>
              <a:ext uri="{FF2B5EF4-FFF2-40B4-BE49-F238E27FC236}">
                <a16:creationId xmlns:a16="http://schemas.microsoft.com/office/drawing/2014/main" id="{D7BCFF6D-7E9E-5329-BF17-6F74519D560B}"/>
              </a:ext>
            </a:extLst>
          </p:cNvPr>
          <p:cNvGrpSpPr/>
          <p:nvPr/>
        </p:nvGrpSpPr>
        <p:grpSpPr>
          <a:xfrm>
            <a:off x="4201364" y="1169182"/>
            <a:ext cx="6730920" cy="387360"/>
            <a:chOff x="4201364" y="1169182"/>
            <a:chExt cx="6730920" cy="387360"/>
          </a:xfrm>
        </p:grpSpPr>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F10D25E8-9085-FD08-2927-20DC724B57C8}"/>
                    </a:ext>
                  </a:extLst>
                </p14:cNvPr>
                <p14:cNvContentPartPr/>
                <p14:nvPr/>
              </p14:nvContentPartPr>
              <p14:xfrm>
                <a:off x="4201364" y="1418302"/>
                <a:ext cx="2240280" cy="138240"/>
              </p14:xfrm>
            </p:contentPart>
          </mc:Choice>
          <mc:Fallback>
            <p:pic>
              <p:nvPicPr>
                <p:cNvPr id="2" name="Freihand 1">
                  <a:extLst>
                    <a:ext uri="{FF2B5EF4-FFF2-40B4-BE49-F238E27FC236}">
                      <a16:creationId xmlns:a16="http://schemas.microsoft.com/office/drawing/2014/main" id="{F10D25E8-9085-FD08-2927-20DC724B57C8}"/>
                    </a:ext>
                  </a:extLst>
                </p:cNvPr>
                <p:cNvPicPr/>
                <p:nvPr/>
              </p:nvPicPr>
              <p:blipFill>
                <a:blip r:embed="rId3"/>
                <a:stretch>
                  <a:fillRect/>
                </a:stretch>
              </p:blipFill>
              <p:spPr>
                <a:xfrm>
                  <a:off x="4192364" y="1409662"/>
                  <a:ext cx="22579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AE7C4246-5F9E-1C75-A1F3-B9DA06C50CDC}"/>
                    </a:ext>
                  </a:extLst>
                </p14:cNvPr>
                <p14:cNvContentPartPr/>
                <p14:nvPr/>
              </p14:nvContentPartPr>
              <p14:xfrm>
                <a:off x="6752324" y="1314262"/>
                <a:ext cx="300600" cy="37440"/>
              </p14:xfrm>
            </p:contentPart>
          </mc:Choice>
          <mc:Fallback>
            <p:pic>
              <p:nvPicPr>
                <p:cNvPr id="5" name="Freihand 4">
                  <a:extLst>
                    <a:ext uri="{FF2B5EF4-FFF2-40B4-BE49-F238E27FC236}">
                      <a16:creationId xmlns:a16="http://schemas.microsoft.com/office/drawing/2014/main" id="{AE7C4246-5F9E-1C75-A1F3-B9DA06C50CDC}"/>
                    </a:ext>
                  </a:extLst>
                </p:cNvPr>
                <p:cNvPicPr/>
                <p:nvPr/>
              </p:nvPicPr>
              <p:blipFill>
                <a:blip r:embed="rId5"/>
                <a:stretch>
                  <a:fillRect/>
                </a:stretch>
              </p:blipFill>
              <p:spPr>
                <a:xfrm>
                  <a:off x="6743684" y="1305262"/>
                  <a:ext cx="3182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8BE92620-643B-C600-2B07-EE790040F525}"/>
                    </a:ext>
                  </a:extLst>
                </p14:cNvPr>
                <p14:cNvContentPartPr/>
                <p14:nvPr/>
              </p14:nvContentPartPr>
              <p14:xfrm>
                <a:off x="6654404" y="1214182"/>
                <a:ext cx="223200" cy="250560"/>
              </p14:xfrm>
            </p:contentPart>
          </mc:Choice>
          <mc:Fallback>
            <p:pic>
              <p:nvPicPr>
                <p:cNvPr id="6" name="Freihand 5">
                  <a:extLst>
                    <a:ext uri="{FF2B5EF4-FFF2-40B4-BE49-F238E27FC236}">
                      <a16:creationId xmlns:a16="http://schemas.microsoft.com/office/drawing/2014/main" id="{8BE92620-643B-C600-2B07-EE790040F525}"/>
                    </a:ext>
                  </a:extLst>
                </p:cNvPr>
                <p:cNvPicPr/>
                <p:nvPr/>
              </p:nvPicPr>
              <p:blipFill>
                <a:blip r:embed="rId7"/>
                <a:stretch>
                  <a:fillRect/>
                </a:stretch>
              </p:blipFill>
              <p:spPr>
                <a:xfrm>
                  <a:off x="6645764" y="1205182"/>
                  <a:ext cx="2408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5E8F497F-1E86-1886-0AFE-16AEED2E3A84}"/>
                    </a:ext>
                  </a:extLst>
                </p14:cNvPr>
                <p14:cNvContentPartPr/>
                <p14:nvPr/>
              </p14:nvContentPartPr>
              <p14:xfrm>
                <a:off x="7259564" y="1241542"/>
                <a:ext cx="108360" cy="201240"/>
              </p14:xfrm>
            </p:contentPart>
          </mc:Choice>
          <mc:Fallback>
            <p:pic>
              <p:nvPicPr>
                <p:cNvPr id="9" name="Freihand 8">
                  <a:extLst>
                    <a:ext uri="{FF2B5EF4-FFF2-40B4-BE49-F238E27FC236}">
                      <a16:creationId xmlns:a16="http://schemas.microsoft.com/office/drawing/2014/main" id="{5E8F497F-1E86-1886-0AFE-16AEED2E3A84}"/>
                    </a:ext>
                  </a:extLst>
                </p:cNvPr>
                <p:cNvPicPr/>
                <p:nvPr/>
              </p:nvPicPr>
              <p:blipFill>
                <a:blip r:embed="rId9"/>
                <a:stretch>
                  <a:fillRect/>
                </a:stretch>
              </p:blipFill>
              <p:spPr>
                <a:xfrm>
                  <a:off x="7250564" y="1232902"/>
                  <a:ext cx="1260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80B4FEBD-73A0-9837-4238-63D86DBCEED7}"/>
                    </a:ext>
                  </a:extLst>
                </p14:cNvPr>
                <p14:cNvContentPartPr/>
                <p14:nvPr/>
              </p14:nvContentPartPr>
              <p14:xfrm>
                <a:off x="7339124" y="1206982"/>
                <a:ext cx="277920" cy="246960"/>
              </p14:xfrm>
            </p:contentPart>
          </mc:Choice>
          <mc:Fallback>
            <p:pic>
              <p:nvPicPr>
                <p:cNvPr id="10" name="Freihand 9">
                  <a:extLst>
                    <a:ext uri="{FF2B5EF4-FFF2-40B4-BE49-F238E27FC236}">
                      <a16:creationId xmlns:a16="http://schemas.microsoft.com/office/drawing/2014/main" id="{80B4FEBD-73A0-9837-4238-63D86DBCEED7}"/>
                    </a:ext>
                  </a:extLst>
                </p:cNvPr>
                <p:cNvPicPr/>
                <p:nvPr/>
              </p:nvPicPr>
              <p:blipFill>
                <a:blip r:embed="rId11"/>
                <a:stretch>
                  <a:fillRect/>
                </a:stretch>
              </p:blipFill>
              <p:spPr>
                <a:xfrm>
                  <a:off x="7330484" y="1198342"/>
                  <a:ext cx="2955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6C1A2A26-4713-2AC1-847E-5488B04C1A71}"/>
                    </a:ext>
                  </a:extLst>
                </p14:cNvPr>
                <p14:cNvContentPartPr/>
                <p14:nvPr/>
              </p14:nvContentPartPr>
              <p14:xfrm>
                <a:off x="7670324" y="1328302"/>
                <a:ext cx="99000" cy="109800"/>
              </p14:xfrm>
            </p:contentPart>
          </mc:Choice>
          <mc:Fallback>
            <p:pic>
              <p:nvPicPr>
                <p:cNvPr id="11" name="Freihand 10">
                  <a:extLst>
                    <a:ext uri="{FF2B5EF4-FFF2-40B4-BE49-F238E27FC236}">
                      <a16:creationId xmlns:a16="http://schemas.microsoft.com/office/drawing/2014/main" id="{6C1A2A26-4713-2AC1-847E-5488B04C1A71}"/>
                    </a:ext>
                  </a:extLst>
                </p:cNvPr>
                <p:cNvPicPr/>
                <p:nvPr/>
              </p:nvPicPr>
              <p:blipFill>
                <a:blip r:embed="rId13"/>
                <a:stretch>
                  <a:fillRect/>
                </a:stretch>
              </p:blipFill>
              <p:spPr>
                <a:xfrm>
                  <a:off x="7661684" y="1319302"/>
                  <a:ext cx="116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AFEECA95-6F70-7358-E995-52A7236FD73E}"/>
                    </a:ext>
                  </a:extLst>
                </p14:cNvPr>
                <p14:cNvContentPartPr/>
                <p14:nvPr/>
              </p14:nvContentPartPr>
              <p14:xfrm>
                <a:off x="7810364" y="1169182"/>
                <a:ext cx="133920" cy="276120"/>
              </p14:xfrm>
            </p:contentPart>
          </mc:Choice>
          <mc:Fallback>
            <p:pic>
              <p:nvPicPr>
                <p:cNvPr id="12" name="Freihand 11">
                  <a:extLst>
                    <a:ext uri="{FF2B5EF4-FFF2-40B4-BE49-F238E27FC236}">
                      <a16:creationId xmlns:a16="http://schemas.microsoft.com/office/drawing/2014/main" id="{AFEECA95-6F70-7358-E995-52A7236FD73E}"/>
                    </a:ext>
                  </a:extLst>
                </p:cNvPr>
                <p:cNvPicPr/>
                <p:nvPr/>
              </p:nvPicPr>
              <p:blipFill>
                <a:blip r:embed="rId15"/>
                <a:stretch>
                  <a:fillRect/>
                </a:stretch>
              </p:blipFill>
              <p:spPr>
                <a:xfrm>
                  <a:off x="7801724" y="1160542"/>
                  <a:ext cx="15156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481389FB-D81A-68D7-8A0B-9A9BB94D80CD}"/>
                    </a:ext>
                  </a:extLst>
                </p14:cNvPr>
                <p14:cNvContentPartPr/>
                <p14:nvPr/>
              </p14:nvContentPartPr>
              <p14:xfrm>
                <a:off x="7963724" y="1326502"/>
                <a:ext cx="286560" cy="94680"/>
              </p14:xfrm>
            </p:contentPart>
          </mc:Choice>
          <mc:Fallback>
            <p:pic>
              <p:nvPicPr>
                <p:cNvPr id="13" name="Freihand 12">
                  <a:extLst>
                    <a:ext uri="{FF2B5EF4-FFF2-40B4-BE49-F238E27FC236}">
                      <a16:creationId xmlns:a16="http://schemas.microsoft.com/office/drawing/2014/main" id="{481389FB-D81A-68D7-8A0B-9A9BB94D80CD}"/>
                    </a:ext>
                  </a:extLst>
                </p:cNvPr>
                <p:cNvPicPr/>
                <p:nvPr/>
              </p:nvPicPr>
              <p:blipFill>
                <a:blip r:embed="rId17"/>
                <a:stretch>
                  <a:fillRect/>
                </a:stretch>
              </p:blipFill>
              <p:spPr>
                <a:xfrm>
                  <a:off x="7954724" y="1317862"/>
                  <a:ext cx="304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F784556B-D7B2-C4CD-FC12-048954F57C24}"/>
                    </a:ext>
                  </a:extLst>
                </p14:cNvPr>
                <p14:cNvContentPartPr/>
                <p14:nvPr/>
              </p14:nvContentPartPr>
              <p14:xfrm>
                <a:off x="8295644" y="1341982"/>
                <a:ext cx="124560" cy="72360"/>
              </p14:xfrm>
            </p:contentPart>
          </mc:Choice>
          <mc:Fallback>
            <p:pic>
              <p:nvPicPr>
                <p:cNvPr id="14" name="Freihand 13">
                  <a:extLst>
                    <a:ext uri="{FF2B5EF4-FFF2-40B4-BE49-F238E27FC236}">
                      <a16:creationId xmlns:a16="http://schemas.microsoft.com/office/drawing/2014/main" id="{F784556B-D7B2-C4CD-FC12-048954F57C24}"/>
                    </a:ext>
                  </a:extLst>
                </p:cNvPr>
                <p:cNvPicPr/>
                <p:nvPr/>
              </p:nvPicPr>
              <p:blipFill>
                <a:blip r:embed="rId19"/>
                <a:stretch>
                  <a:fillRect/>
                </a:stretch>
              </p:blipFill>
              <p:spPr>
                <a:xfrm>
                  <a:off x="8287004" y="1333342"/>
                  <a:ext cx="142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7FDEEE57-9386-A34A-FC27-05CD46ACEC77}"/>
                    </a:ext>
                  </a:extLst>
                </p14:cNvPr>
                <p14:cNvContentPartPr/>
                <p14:nvPr/>
              </p14:nvContentPartPr>
              <p14:xfrm>
                <a:off x="8482124" y="1206982"/>
                <a:ext cx="182160" cy="201960"/>
              </p14:xfrm>
            </p:contentPart>
          </mc:Choice>
          <mc:Fallback>
            <p:pic>
              <p:nvPicPr>
                <p:cNvPr id="15" name="Freihand 14">
                  <a:extLst>
                    <a:ext uri="{FF2B5EF4-FFF2-40B4-BE49-F238E27FC236}">
                      <a16:creationId xmlns:a16="http://schemas.microsoft.com/office/drawing/2014/main" id="{7FDEEE57-9386-A34A-FC27-05CD46ACEC77}"/>
                    </a:ext>
                  </a:extLst>
                </p:cNvPr>
                <p:cNvPicPr/>
                <p:nvPr/>
              </p:nvPicPr>
              <p:blipFill>
                <a:blip r:embed="rId21"/>
                <a:stretch>
                  <a:fillRect/>
                </a:stretch>
              </p:blipFill>
              <p:spPr>
                <a:xfrm>
                  <a:off x="8473124" y="1198342"/>
                  <a:ext cx="199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0ED57259-4B1F-0EAF-880D-8D9983477E3B}"/>
                    </a:ext>
                  </a:extLst>
                </p14:cNvPr>
                <p14:cNvContentPartPr/>
                <p14:nvPr/>
              </p14:nvContentPartPr>
              <p14:xfrm>
                <a:off x="8765804" y="1312462"/>
                <a:ext cx="280080" cy="125640"/>
              </p14:xfrm>
            </p:contentPart>
          </mc:Choice>
          <mc:Fallback>
            <p:pic>
              <p:nvPicPr>
                <p:cNvPr id="16" name="Freihand 15">
                  <a:extLst>
                    <a:ext uri="{FF2B5EF4-FFF2-40B4-BE49-F238E27FC236}">
                      <a16:creationId xmlns:a16="http://schemas.microsoft.com/office/drawing/2014/main" id="{0ED57259-4B1F-0EAF-880D-8D9983477E3B}"/>
                    </a:ext>
                  </a:extLst>
                </p:cNvPr>
                <p:cNvPicPr/>
                <p:nvPr/>
              </p:nvPicPr>
              <p:blipFill>
                <a:blip r:embed="rId23"/>
                <a:stretch>
                  <a:fillRect/>
                </a:stretch>
              </p:blipFill>
              <p:spPr>
                <a:xfrm>
                  <a:off x="8757164" y="1303462"/>
                  <a:ext cx="2977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C9BC8FF5-5532-1D55-3EB4-63DDD07399C0}"/>
                    </a:ext>
                  </a:extLst>
                </p14:cNvPr>
                <p14:cNvContentPartPr/>
                <p14:nvPr/>
              </p14:nvContentPartPr>
              <p14:xfrm>
                <a:off x="9084404" y="1219222"/>
                <a:ext cx="120240" cy="205200"/>
              </p14:xfrm>
            </p:contentPart>
          </mc:Choice>
          <mc:Fallback>
            <p:pic>
              <p:nvPicPr>
                <p:cNvPr id="17" name="Freihand 16">
                  <a:extLst>
                    <a:ext uri="{FF2B5EF4-FFF2-40B4-BE49-F238E27FC236}">
                      <a16:creationId xmlns:a16="http://schemas.microsoft.com/office/drawing/2014/main" id="{C9BC8FF5-5532-1D55-3EB4-63DDD07399C0}"/>
                    </a:ext>
                  </a:extLst>
                </p:cNvPr>
                <p:cNvPicPr/>
                <p:nvPr/>
              </p:nvPicPr>
              <p:blipFill>
                <a:blip r:embed="rId25"/>
                <a:stretch>
                  <a:fillRect/>
                </a:stretch>
              </p:blipFill>
              <p:spPr>
                <a:xfrm>
                  <a:off x="9075764" y="1210582"/>
                  <a:ext cx="1378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648A0746-3C7E-1BAF-5F10-3765306712E1}"/>
                    </a:ext>
                  </a:extLst>
                </p14:cNvPr>
                <p14:cNvContentPartPr/>
                <p14:nvPr/>
              </p14:nvContentPartPr>
              <p14:xfrm>
                <a:off x="9263324" y="1184302"/>
                <a:ext cx="736920" cy="231480"/>
              </p14:xfrm>
            </p:contentPart>
          </mc:Choice>
          <mc:Fallback>
            <p:pic>
              <p:nvPicPr>
                <p:cNvPr id="18" name="Freihand 17">
                  <a:extLst>
                    <a:ext uri="{FF2B5EF4-FFF2-40B4-BE49-F238E27FC236}">
                      <a16:creationId xmlns:a16="http://schemas.microsoft.com/office/drawing/2014/main" id="{648A0746-3C7E-1BAF-5F10-3765306712E1}"/>
                    </a:ext>
                  </a:extLst>
                </p:cNvPr>
                <p:cNvPicPr/>
                <p:nvPr/>
              </p:nvPicPr>
              <p:blipFill>
                <a:blip r:embed="rId27"/>
                <a:stretch>
                  <a:fillRect/>
                </a:stretch>
              </p:blipFill>
              <p:spPr>
                <a:xfrm>
                  <a:off x="9254684" y="1175662"/>
                  <a:ext cx="7545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FA871984-F650-B9C3-9BD6-8B57C7EF2744}"/>
                    </a:ext>
                  </a:extLst>
                </p14:cNvPr>
                <p14:cNvContentPartPr/>
                <p14:nvPr/>
              </p14:nvContentPartPr>
              <p14:xfrm>
                <a:off x="9982964" y="1250902"/>
                <a:ext cx="9000" cy="2520"/>
              </p14:xfrm>
            </p:contentPart>
          </mc:Choice>
          <mc:Fallback>
            <p:pic>
              <p:nvPicPr>
                <p:cNvPr id="19" name="Freihand 18">
                  <a:extLst>
                    <a:ext uri="{FF2B5EF4-FFF2-40B4-BE49-F238E27FC236}">
                      <a16:creationId xmlns:a16="http://schemas.microsoft.com/office/drawing/2014/main" id="{FA871984-F650-B9C3-9BD6-8B57C7EF2744}"/>
                    </a:ext>
                  </a:extLst>
                </p:cNvPr>
                <p:cNvPicPr/>
                <p:nvPr/>
              </p:nvPicPr>
              <p:blipFill>
                <a:blip r:embed="rId29"/>
                <a:stretch>
                  <a:fillRect/>
                </a:stretch>
              </p:blipFill>
              <p:spPr>
                <a:xfrm>
                  <a:off x="9974324" y="1241902"/>
                  <a:ext cx="266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E5149C25-09AD-9217-30AB-5EC3AF675D53}"/>
                    </a:ext>
                  </a:extLst>
                </p14:cNvPr>
                <p14:cNvContentPartPr/>
                <p14:nvPr/>
              </p14:nvContentPartPr>
              <p14:xfrm>
                <a:off x="10044524" y="1321462"/>
                <a:ext cx="100080" cy="104400"/>
              </p14:xfrm>
            </p:contentPart>
          </mc:Choice>
          <mc:Fallback>
            <p:pic>
              <p:nvPicPr>
                <p:cNvPr id="20" name="Freihand 19">
                  <a:extLst>
                    <a:ext uri="{FF2B5EF4-FFF2-40B4-BE49-F238E27FC236}">
                      <a16:creationId xmlns:a16="http://schemas.microsoft.com/office/drawing/2014/main" id="{E5149C25-09AD-9217-30AB-5EC3AF675D53}"/>
                    </a:ext>
                  </a:extLst>
                </p:cNvPr>
                <p:cNvPicPr/>
                <p:nvPr/>
              </p:nvPicPr>
              <p:blipFill>
                <a:blip r:embed="rId31"/>
                <a:stretch>
                  <a:fillRect/>
                </a:stretch>
              </p:blipFill>
              <p:spPr>
                <a:xfrm>
                  <a:off x="10035524" y="1312462"/>
                  <a:ext cx="117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20E4217B-E642-0FBA-2313-403044AB4129}"/>
                    </a:ext>
                  </a:extLst>
                </p14:cNvPr>
                <p14:cNvContentPartPr/>
                <p14:nvPr/>
              </p14:nvContentPartPr>
              <p14:xfrm>
                <a:off x="9342884" y="1199782"/>
                <a:ext cx="75240" cy="11880"/>
              </p14:xfrm>
            </p:contentPart>
          </mc:Choice>
          <mc:Fallback>
            <p:pic>
              <p:nvPicPr>
                <p:cNvPr id="21" name="Freihand 20">
                  <a:extLst>
                    <a:ext uri="{FF2B5EF4-FFF2-40B4-BE49-F238E27FC236}">
                      <a16:creationId xmlns:a16="http://schemas.microsoft.com/office/drawing/2014/main" id="{20E4217B-E642-0FBA-2313-403044AB4129}"/>
                    </a:ext>
                  </a:extLst>
                </p:cNvPr>
                <p:cNvPicPr/>
                <p:nvPr/>
              </p:nvPicPr>
              <p:blipFill>
                <a:blip r:embed="rId33"/>
                <a:stretch>
                  <a:fillRect/>
                </a:stretch>
              </p:blipFill>
              <p:spPr>
                <a:xfrm>
                  <a:off x="9333884" y="1190782"/>
                  <a:ext cx="92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8209D887-8659-82AA-A28C-3A2636C99F97}"/>
                    </a:ext>
                  </a:extLst>
                </p14:cNvPr>
                <p14:cNvContentPartPr/>
                <p14:nvPr/>
              </p14:nvContentPartPr>
              <p14:xfrm>
                <a:off x="10322084" y="1281502"/>
                <a:ext cx="228240" cy="152280"/>
              </p14:xfrm>
            </p:contentPart>
          </mc:Choice>
          <mc:Fallback>
            <p:pic>
              <p:nvPicPr>
                <p:cNvPr id="22" name="Freihand 21">
                  <a:extLst>
                    <a:ext uri="{FF2B5EF4-FFF2-40B4-BE49-F238E27FC236}">
                      <a16:creationId xmlns:a16="http://schemas.microsoft.com/office/drawing/2014/main" id="{8209D887-8659-82AA-A28C-3A2636C99F97}"/>
                    </a:ext>
                  </a:extLst>
                </p:cNvPr>
                <p:cNvPicPr/>
                <p:nvPr/>
              </p:nvPicPr>
              <p:blipFill>
                <a:blip r:embed="rId35"/>
                <a:stretch>
                  <a:fillRect/>
                </a:stretch>
              </p:blipFill>
              <p:spPr>
                <a:xfrm>
                  <a:off x="10313084" y="1272862"/>
                  <a:ext cx="24588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C856F1B4-78C8-B981-5762-7A5C8C5C5AE4}"/>
                    </a:ext>
                  </a:extLst>
                </p14:cNvPr>
                <p14:cNvContentPartPr/>
                <p14:nvPr/>
              </p14:nvContentPartPr>
              <p14:xfrm>
                <a:off x="10597844" y="1310662"/>
                <a:ext cx="334440" cy="99720"/>
              </p14:xfrm>
            </p:contentPart>
          </mc:Choice>
          <mc:Fallback>
            <p:pic>
              <p:nvPicPr>
                <p:cNvPr id="23" name="Freihand 22">
                  <a:extLst>
                    <a:ext uri="{FF2B5EF4-FFF2-40B4-BE49-F238E27FC236}">
                      <a16:creationId xmlns:a16="http://schemas.microsoft.com/office/drawing/2014/main" id="{C856F1B4-78C8-B981-5762-7A5C8C5C5AE4}"/>
                    </a:ext>
                  </a:extLst>
                </p:cNvPr>
                <p:cNvPicPr/>
                <p:nvPr/>
              </p:nvPicPr>
              <p:blipFill>
                <a:blip r:embed="rId37"/>
                <a:stretch>
                  <a:fillRect/>
                </a:stretch>
              </p:blipFill>
              <p:spPr>
                <a:xfrm>
                  <a:off x="10588844" y="1301662"/>
                  <a:ext cx="352080" cy="117360"/>
                </a:xfrm>
                <a:prstGeom prst="rect">
                  <a:avLst/>
                </a:prstGeom>
              </p:spPr>
            </p:pic>
          </mc:Fallback>
        </mc:AlternateContent>
      </p:grpSp>
      <p:grpSp>
        <p:nvGrpSpPr>
          <p:cNvPr id="27" name="Gruppieren 26">
            <a:extLst>
              <a:ext uri="{FF2B5EF4-FFF2-40B4-BE49-F238E27FC236}">
                <a16:creationId xmlns:a16="http://schemas.microsoft.com/office/drawing/2014/main" id="{B3B9AE89-BF16-DE9A-0B17-27CB5D8975BC}"/>
              </a:ext>
            </a:extLst>
          </p:cNvPr>
          <p:cNvGrpSpPr/>
          <p:nvPr/>
        </p:nvGrpSpPr>
        <p:grpSpPr>
          <a:xfrm>
            <a:off x="11207684" y="1193302"/>
            <a:ext cx="574200" cy="230400"/>
            <a:chOff x="11207684" y="1193302"/>
            <a:chExt cx="574200" cy="230400"/>
          </a:xfrm>
        </p:grpSpPr>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3B74138C-B2CB-6D3E-2147-D018D6E172C8}"/>
                    </a:ext>
                  </a:extLst>
                </p14:cNvPr>
                <p14:cNvContentPartPr/>
                <p14:nvPr/>
              </p14:nvContentPartPr>
              <p14:xfrm>
                <a:off x="11207684" y="1193302"/>
                <a:ext cx="176040" cy="202320"/>
              </p14:xfrm>
            </p:contentPart>
          </mc:Choice>
          <mc:Fallback>
            <p:pic>
              <p:nvPicPr>
                <p:cNvPr id="24" name="Freihand 23">
                  <a:extLst>
                    <a:ext uri="{FF2B5EF4-FFF2-40B4-BE49-F238E27FC236}">
                      <a16:creationId xmlns:a16="http://schemas.microsoft.com/office/drawing/2014/main" id="{3B74138C-B2CB-6D3E-2147-D018D6E172C8}"/>
                    </a:ext>
                  </a:extLst>
                </p:cNvPr>
                <p:cNvPicPr/>
                <p:nvPr/>
              </p:nvPicPr>
              <p:blipFill>
                <a:blip r:embed="rId39"/>
                <a:stretch>
                  <a:fillRect/>
                </a:stretch>
              </p:blipFill>
              <p:spPr>
                <a:xfrm>
                  <a:off x="11199044" y="1184662"/>
                  <a:ext cx="1936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C9293644-08C1-BE0E-0D8A-BC245FF63A67}"/>
                    </a:ext>
                  </a:extLst>
                </p14:cNvPr>
                <p14:cNvContentPartPr/>
                <p14:nvPr/>
              </p14:nvContentPartPr>
              <p14:xfrm>
                <a:off x="11437724" y="1231822"/>
                <a:ext cx="29160" cy="146880"/>
              </p14:xfrm>
            </p:contentPart>
          </mc:Choice>
          <mc:Fallback>
            <p:pic>
              <p:nvPicPr>
                <p:cNvPr id="25" name="Freihand 24">
                  <a:extLst>
                    <a:ext uri="{FF2B5EF4-FFF2-40B4-BE49-F238E27FC236}">
                      <a16:creationId xmlns:a16="http://schemas.microsoft.com/office/drawing/2014/main" id="{C9293644-08C1-BE0E-0D8A-BC245FF63A67}"/>
                    </a:ext>
                  </a:extLst>
                </p:cNvPr>
                <p:cNvPicPr/>
                <p:nvPr/>
              </p:nvPicPr>
              <p:blipFill>
                <a:blip r:embed="rId41"/>
                <a:stretch>
                  <a:fillRect/>
                </a:stretch>
              </p:blipFill>
              <p:spPr>
                <a:xfrm>
                  <a:off x="11428724" y="1222822"/>
                  <a:ext cx="46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D008D7F9-E538-898D-52B5-423A338332F8}"/>
                    </a:ext>
                  </a:extLst>
                </p14:cNvPr>
                <p14:cNvContentPartPr/>
                <p14:nvPr/>
              </p14:nvContentPartPr>
              <p14:xfrm>
                <a:off x="11574884" y="1210222"/>
                <a:ext cx="207000" cy="213480"/>
              </p14:xfrm>
            </p:contentPart>
          </mc:Choice>
          <mc:Fallback>
            <p:pic>
              <p:nvPicPr>
                <p:cNvPr id="26" name="Freihand 25">
                  <a:extLst>
                    <a:ext uri="{FF2B5EF4-FFF2-40B4-BE49-F238E27FC236}">
                      <a16:creationId xmlns:a16="http://schemas.microsoft.com/office/drawing/2014/main" id="{D008D7F9-E538-898D-52B5-423A338332F8}"/>
                    </a:ext>
                  </a:extLst>
                </p:cNvPr>
                <p:cNvPicPr/>
                <p:nvPr/>
              </p:nvPicPr>
              <p:blipFill>
                <a:blip r:embed="rId43"/>
                <a:stretch>
                  <a:fillRect/>
                </a:stretch>
              </p:blipFill>
              <p:spPr>
                <a:xfrm>
                  <a:off x="11565884" y="1201222"/>
                  <a:ext cx="224640" cy="231120"/>
                </a:xfrm>
                <a:prstGeom prst="rect">
                  <a:avLst/>
                </a:prstGeom>
              </p:spPr>
            </p:pic>
          </mc:Fallback>
        </mc:AlternateContent>
      </p:grpSp>
      <p:grpSp>
        <p:nvGrpSpPr>
          <p:cNvPr id="50" name="Gruppieren 49">
            <a:extLst>
              <a:ext uri="{FF2B5EF4-FFF2-40B4-BE49-F238E27FC236}">
                <a16:creationId xmlns:a16="http://schemas.microsoft.com/office/drawing/2014/main" id="{0491948D-D174-68B4-4207-286F23E22227}"/>
              </a:ext>
            </a:extLst>
          </p:cNvPr>
          <p:cNvGrpSpPr/>
          <p:nvPr/>
        </p:nvGrpSpPr>
        <p:grpSpPr>
          <a:xfrm>
            <a:off x="960644" y="3385342"/>
            <a:ext cx="3979800" cy="492120"/>
            <a:chOff x="960644" y="3385342"/>
            <a:chExt cx="3979800" cy="492120"/>
          </a:xfrm>
        </p:grpSpPr>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193EFC07-5786-E1D1-C385-45DDADF8D859}"/>
                    </a:ext>
                  </a:extLst>
                </p14:cNvPr>
                <p14:cNvContentPartPr/>
                <p14:nvPr/>
              </p14:nvContentPartPr>
              <p14:xfrm>
                <a:off x="1713404" y="3477502"/>
                <a:ext cx="2880" cy="9720"/>
              </p14:xfrm>
            </p:contentPart>
          </mc:Choice>
          <mc:Fallback>
            <p:pic>
              <p:nvPicPr>
                <p:cNvPr id="34" name="Freihand 33">
                  <a:extLst>
                    <a:ext uri="{FF2B5EF4-FFF2-40B4-BE49-F238E27FC236}">
                      <a16:creationId xmlns:a16="http://schemas.microsoft.com/office/drawing/2014/main" id="{193EFC07-5786-E1D1-C385-45DDADF8D859}"/>
                    </a:ext>
                  </a:extLst>
                </p:cNvPr>
                <p:cNvPicPr/>
                <p:nvPr/>
              </p:nvPicPr>
              <p:blipFill>
                <a:blip r:embed="rId45"/>
                <a:stretch>
                  <a:fillRect/>
                </a:stretch>
              </p:blipFill>
              <p:spPr>
                <a:xfrm>
                  <a:off x="1704404" y="3468862"/>
                  <a:ext cx="20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80C86AB7-640A-5436-F87F-798D844DAAC5}"/>
                    </a:ext>
                  </a:extLst>
                </p14:cNvPr>
                <p14:cNvContentPartPr/>
                <p14:nvPr/>
              </p14:nvContentPartPr>
              <p14:xfrm>
                <a:off x="986924" y="3675142"/>
                <a:ext cx="210960" cy="19440"/>
              </p14:xfrm>
            </p:contentPart>
          </mc:Choice>
          <mc:Fallback>
            <p:pic>
              <p:nvPicPr>
                <p:cNvPr id="29" name="Freihand 28">
                  <a:extLst>
                    <a:ext uri="{FF2B5EF4-FFF2-40B4-BE49-F238E27FC236}">
                      <a16:creationId xmlns:a16="http://schemas.microsoft.com/office/drawing/2014/main" id="{80C86AB7-640A-5436-F87F-798D844DAAC5}"/>
                    </a:ext>
                  </a:extLst>
                </p:cNvPr>
                <p:cNvPicPr/>
                <p:nvPr/>
              </p:nvPicPr>
              <p:blipFill>
                <a:blip r:embed="rId47"/>
                <a:stretch>
                  <a:fillRect/>
                </a:stretch>
              </p:blipFill>
              <p:spPr>
                <a:xfrm>
                  <a:off x="977924" y="3666502"/>
                  <a:ext cx="2286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180A08A5-2B0C-D082-96F3-6FE04FB2D531}"/>
                    </a:ext>
                  </a:extLst>
                </p14:cNvPr>
                <p14:cNvContentPartPr/>
                <p14:nvPr/>
              </p14:nvContentPartPr>
              <p14:xfrm>
                <a:off x="960644" y="3729862"/>
                <a:ext cx="272880" cy="39960"/>
              </p14:xfrm>
            </p:contentPart>
          </mc:Choice>
          <mc:Fallback>
            <p:pic>
              <p:nvPicPr>
                <p:cNvPr id="30" name="Freihand 29">
                  <a:extLst>
                    <a:ext uri="{FF2B5EF4-FFF2-40B4-BE49-F238E27FC236}">
                      <a16:creationId xmlns:a16="http://schemas.microsoft.com/office/drawing/2014/main" id="{180A08A5-2B0C-D082-96F3-6FE04FB2D531}"/>
                    </a:ext>
                  </a:extLst>
                </p:cNvPr>
                <p:cNvPicPr/>
                <p:nvPr/>
              </p:nvPicPr>
              <p:blipFill>
                <a:blip r:embed="rId49"/>
                <a:stretch>
                  <a:fillRect/>
                </a:stretch>
              </p:blipFill>
              <p:spPr>
                <a:xfrm>
                  <a:off x="951644" y="3721222"/>
                  <a:ext cx="2905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B269186C-15C9-0A5E-1F77-8007B803452A}"/>
                    </a:ext>
                  </a:extLst>
                </p14:cNvPr>
                <p14:cNvContentPartPr/>
                <p14:nvPr/>
              </p14:nvContentPartPr>
              <p14:xfrm>
                <a:off x="1176644" y="3567502"/>
                <a:ext cx="174240" cy="233280"/>
              </p14:xfrm>
            </p:contentPart>
          </mc:Choice>
          <mc:Fallback>
            <p:pic>
              <p:nvPicPr>
                <p:cNvPr id="31" name="Freihand 30">
                  <a:extLst>
                    <a:ext uri="{FF2B5EF4-FFF2-40B4-BE49-F238E27FC236}">
                      <a16:creationId xmlns:a16="http://schemas.microsoft.com/office/drawing/2014/main" id="{B269186C-15C9-0A5E-1F77-8007B803452A}"/>
                    </a:ext>
                  </a:extLst>
                </p:cNvPr>
                <p:cNvPicPr/>
                <p:nvPr/>
              </p:nvPicPr>
              <p:blipFill>
                <a:blip r:embed="rId51"/>
                <a:stretch>
                  <a:fillRect/>
                </a:stretch>
              </p:blipFill>
              <p:spPr>
                <a:xfrm>
                  <a:off x="1168004" y="3558862"/>
                  <a:ext cx="1918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92BC801B-2D8F-C123-3DB8-48065EE0DDE2}"/>
                    </a:ext>
                  </a:extLst>
                </p14:cNvPr>
                <p14:cNvContentPartPr/>
                <p14:nvPr/>
              </p14:nvContentPartPr>
              <p14:xfrm>
                <a:off x="1567604" y="3590182"/>
                <a:ext cx="257760" cy="123120"/>
              </p14:xfrm>
            </p:contentPart>
          </mc:Choice>
          <mc:Fallback>
            <p:pic>
              <p:nvPicPr>
                <p:cNvPr id="33" name="Freihand 32">
                  <a:extLst>
                    <a:ext uri="{FF2B5EF4-FFF2-40B4-BE49-F238E27FC236}">
                      <a16:creationId xmlns:a16="http://schemas.microsoft.com/office/drawing/2014/main" id="{92BC801B-2D8F-C123-3DB8-48065EE0DDE2}"/>
                    </a:ext>
                  </a:extLst>
                </p:cNvPr>
                <p:cNvPicPr/>
                <p:nvPr/>
              </p:nvPicPr>
              <p:blipFill>
                <a:blip r:embed="rId53"/>
                <a:stretch>
                  <a:fillRect/>
                </a:stretch>
              </p:blipFill>
              <p:spPr>
                <a:xfrm>
                  <a:off x="1558964" y="3581182"/>
                  <a:ext cx="275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Freihand 34">
                  <a:extLst>
                    <a:ext uri="{FF2B5EF4-FFF2-40B4-BE49-F238E27FC236}">
                      <a16:creationId xmlns:a16="http://schemas.microsoft.com/office/drawing/2014/main" id="{D5502AA7-AC8D-0D20-7143-F22FBD819BA9}"/>
                    </a:ext>
                  </a:extLst>
                </p14:cNvPr>
                <p14:cNvContentPartPr/>
                <p14:nvPr/>
              </p14:nvContentPartPr>
              <p14:xfrm>
                <a:off x="2093564" y="3622582"/>
                <a:ext cx="289440" cy="83880"/>
              </p14:xfrm>
            </p:contentPart>
          </mc:Choice>
          <mc:Fallback>
            <p:pic>
              <p:nvPicPr>
                <p:cNvPr id="35" name="Freihand 34">
                  <a:extLst>
                    <a:ext uri="{FF2B5EF4-FFF2-40B4-BE49-F238E27FC236}">
                      <a16:creationId xmlns:a16="http://schemas.microsoft.com/office/drawing/2014/main" id="{D5502AA7-AC8D-0D20-7143-F22FBD819BA9}"/>
                    </a:ext>
                  </a:extLst>
                </p:cNvPr>
                <p:cNvPicPr/>
                <p:nvPr/>
              </p:nvPicPr>
              <p:blipFill>
                <a:blip r:embed="rId55"/>
                <a:stretch>
                  <a:fillRect/>
                </a:stretch>
              </p:blipFill>
              <p:spPr>
                <a:xfrm>
                  <a:off x="2084924" y="3613582"/>
                  <a:ext cx="307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Freihand 35">
                  <a:extLst>
                    <a:ext uri="{FF2B5EF4-FFF2-40B4-BE49-F238E27FC236}">
                      <a16:creationId xmlns:a16="http://schemas.microsoft.com/office/drawing/2014/main" id="{ED77F87D-95EB-E11B-7C55-2EDC9EF86260}"/>
                    </a:ext>
                  </a:extLst>
                </p14:cNvPr>
                <p14:cNvContentPartPr/>
                <p14:nvPr/>
              </p14:nvContentPartPr>
              <p14:xfrm>
                <a:off x="2491364" y="3569302"/>
                <a:ext cx="106560" cy="137880"/>
              </p14:xfrm>
            </p:contentPart>
          </mc:Choice>
          <mc:Fallback>
            <p:pic>
              <p:nvPicPr>
                <p:cNvPr id="36" name="Freihand 35">
                  <a:extLst>
                    <a:ext uri="{FF2B5EF4-FFF2-40B4-BE49-F238E27FC236}">
                      <a16:creationId xmlns:a16="http://schemas.microsoft.com/office/drawing/2014/main" id="{ED77F87D-95EB-E11B-7C55-2EDC9EF86260}"/>
                    </a:ext>
                  </a:extLst>
                </p:cNvPr>
                <p:cNvPicPr/>
                <p:nvPr/>
              </p:nvPicPr>
              <p:blipFill>
                <a:blip r:embed="rId57"/>
                <a:stretch>
                  <a:fillRect/>
                </a:stretch>
              </p:blipFill>
              <p:spPr>
                <a:xfrm>
                  <a:off x="2482364" y="3560302"/>
                  <a:ext cx="124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C7C46F58-F8C9-8C94-CC2F-D8568FA6A708}"/>
                    </a:ext>
                  </a:extLst>
                </p14:cNvPr>
                <p14:cNvContentPartPr/>
                <p14:nvPr/>
              </p14:nvContentPartPr>
              <p14:xfrm>
                <a:off x="2681084" y="3574342"/>
                <a:ext cx="245160" cy="113040"/>
              </p14:xfrm>
            </p:contentPart>
          </mc:Choice>
          <mc:Fallback>
            <p:pic>
              <p:nvPicPr>
                <p:cNvPr id="38" name="Freihand 37">
                  <a:extLst>
                    <a:ext uri="{FF2B5EF4-FFF2-40B4-BE49-F238E27FC236}">
                      <a16:creationId xmlns:a16="http://schemas.microsoft.com/office/drawing/2014/main" id="{C7C46F58-F8C9-8C94-CC2F-D8568FA6A708}"/>
                    </a:ext>
                  </a:extLst>
                </p:cNvPr>
                <p:cNvPicPr/>
                <p:nvPr/>
              </p:nvPicPr>
              <p:blipFill>
                <a:blip r:embed="rId59"/>
                <a:stretch>
                  <a:fillRect/>
                </a:stretch>
              </p:blipFill>
              <p:spPr>
                <a:xfrm>
                  <a:off x="2672084" y="3565342"/>
                  <a:ext cx="262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Freihand 39">
                  <a:extLst>
                    <a:ext uri="{FF2B5EF4-FFF2-40B4-BE49-F238E27FC236}">
                      <a16:creationId xmlns:a16="http://schemas.microsoft.com/office/drawing/2014/main" id="{A063E15D-F053-D1DD-5B67-EBB0907C3A23}"/>
                    </a:ext>
                  </a:extLst>
                </p14:cNvPr>
                <p14:cNvContentPartPr/>
                <p14:nvPr/>
              </p14:nvContentPartPr>
              <p14:xfrm>
                <a:off x="2970164" y="3588742"/>
                <a:ext cx="389520" cy="96120"/>
              </p14:xfrm>
            </p:contentPart>
          </mc:Choice>
          <mc:Fallback>
            <p:pic>
              <p:nvPicPr>
                <p:cNvPr id="40" name="Freihand 39">
                  <a:extLst>
                    <a:ext uri="{FF2B5EF4-FFF2-40B4-BE49-F238E27FC236}">
                      <a16:creationId xmlns:a16="http://schemas.microsoft.com/office/drawing/2014/main" id="{A063E15D-F053-D1DD-5B67-EBB0907C3A23}"/>
                    </a:ext>
                  </a:extLst>
                </p:cNvPr>
                <p:cNvPicPr/>
                <p:nvPr/>
              </p:nvPicPr>
              <p:blipFill>
                <a:blip r:embed="rId61"/>
                <a:stretch>
                  <a:fillRect/>
                </a:stretch>
              </p:blipFill>
              <p:spPr>
                <a:xfrm>
                  <a:off x="2961524" y="3579742"/>
                  <a:ext cx="407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10C22B7F-C284-4B97-DF5D-307A38483647}"/>
                    </a:ext>
                  </a:extLst>
                </p14:cNvPr>
                <p14:cNvContentPartPr/>
                <p14:nvPr/>
              </p14:nvContentPartPr>
              <p14:xfrm>
                <a:off x="3712844" y="3520342"/>
                <a:ext cx="13320" cy="190800"/>
              </p14:xfrm>
            </p:contentPart>
          </mc:Choice>
          <mc:Fallback>
            <p:pic>
              <p:nvPicPr>
                <p:cNvPr id="41" name="Freihand 40">
                  <a:extLst>
                    <a:ext uri="{FF2B5EF4-FFF2-40B4-BE49-F238E27FC236}">
                      <a16:creationId xmlns:a16="http://schemas.microsoft.com/office/drawing/2014/main" id="{10C22B7F-C284-4B97-DF5D-307A38483647}"/>
                    </a:ext>
                  </a:extLst>
                </p:cNvPr>
                <p:cNvPicPr/>
                <p:nvPr/>
              </p:nvPicPr>
              <p:blipFill>
                <a:blip r:embed="rId63"/>
                <a:stretch>
                  <a:fillRect/>
                </a:stretch>
              </p:blipFill>
              <p:spPr>
                <a:xfrm>
                  <a:off x="3703844" y="3511702"/>
                  <a:ext cx="30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Freihand 41">
                  <a:extLst>
                    <a:ext uri="{FF2B5EF4-FFF2-40B4-BE49-F238E27FC236}">
                      <a16:creationId xmlns:a16="http://schemas.microsoft.com/office/drawing/2014/main" id="{A131862B-16B0-EE2A-32F5-BCD1915BAB10}"/>
                    </a:ext>
                  </a:extLst>
                </p14:cNvPr>
                <p14:cNvContentPartPr/>
                <p14:nvPr/>
              </p14:nvContentPartPr>
              <p14:xfrm>
                <a:off x="3637604" y="3485782"/>
                <a:ext cx="180720" cy="229680"/>
              </p14:xfrm>
            </p:contentPart>
          </mc:Choice>
          <mc:Fallback>
            <p:pic>
              <p:nvPicPr>
                <p:cNvPr id="42" name="Freihand 41">
                  <a:extLst>
                    <a:ext uri="{FF2B5EF4-FFF2-40B4-BE49-F238E27FC236}">
                      <a16:creationId xmlns:a16="http://schemas.microsoft.com/office/drawing/2014/main" id="{A131862B-16B0-EE2A-32F5-BCD1915BAB10}"/>
                    </a:ext>
                  </a:extLst>
                </p:cNvPr>
                <p:cNvPicPr/>
                <p:nvPr/>
              </p:nvPicPr>
              <p:blipFill>
                <a:blip r:embed="rId65"/>
                <a:stretch>
                  <a:fillRect/>
                </a:stretch>
              </p:blipFill>
              <p:spPr>
                <a:xfrm>
                  <a:off x="3628604" y="3476782"/>
                  <a:ext cx="1983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Freihand 42">
                  <a:extLst>
                    <a:ext uri="{FF2B5EF4-FFF2-40B4-BE49-F238E27FC236}">
                      <a16:creationId xmlns:a16="http://schemas.microsoft.com/office/drawing/2014/main" id="{4570DB3D-A9B1-F62C-224E-54B051757F81}"/>
                    </a:ext>
                  </a:extLst>
                </p14:cNvPr>
                <p14:cNvContentPartPr/>
                <p14:nvPr/>
              </p14:nvContentPartPr>
              <p14:xfrm>
                <a:off x="3890324" y="3563182"/>
                <a:ext cx="223200" cy="142200"/>
              </p14:xfrm>
            </p:contentPart>
          </mc:Choice>
          <mc:Fallback>
            <p:pic>
              <p:nvPicPr>
                <p:cNvPr id="43" name="Freihand 42">
                  <a:extLst>
                    <a:ext uri="{FF2B5EF4-FFF2-40B4-BE49-F238E27FC236}">
                      <a16:creationId xmlns:a16="http://schemas.microsoft.com/office/drawing/2014/main" id="{4570DB3D-A9B1-F62C-224E-54B051757F81}"/>
                    </a:ext>
                  </a:extLst>
                </p:cNvPr>
                <p:cNvPicPr/>
                <p:nvPr/>
              </p:nvPicPr>
              <p:blipFill>
                <a:blip r:embed="rId67"/>
                <a:stretch>
                  <a:fillRect/>
                </a:stretch>
              </p:blipFill>
              <p:spPr>
                <a:xfrm>
                  <a:off x="3881684" y="3554542"/>
                  <a:ext cx="240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Freihand 43">
                  <a:extLst>
                    <a:ext uri="{FF2B5EF4-FFF2-40B4-BE49-F238E27FC236}">
                      <a16:creationId xmlns:a16="http://schemas.microsoft.com/office/drawing/2014/main" id="{228005EA-67B9-7522-6DA7-CD4007223B6F}"/>
                    </a:ext>
                  </a:extLst>
                </p14:cNvPr>
                <p14:cNvContentPartPr/>
                <p14:nvPr/>
              </p14:nvContentPartPr>
              <p14:xfrm>
                <a:off x="4067444" y="3496582"/>
                <a:ext cx="3600" cy="10080"/>
              </p14:xfrm>
            </p:contentPart>
          </mc:Choice>
          <mc:Fallback>
            <p:pic>
              <p:nvPicPr>
                <p:cNvPr id="44" name="Freihand 43">
                  <a:extLst>
                    <a:ext uri="{FF2B5EF4-FFF2-40B4-BE49-F238E27FC236}">
                      <a16:creationId xmlns:a16="http://schemas.microsoft.com/office/drawing/2014/main" id="{228005EA-67B9-7522-6DA7-CD4007223B6F}"/>
                    </a:ext>
                  </a:extLst>
                </p:cNvPr>
                <p:cNvPicPr/>
                <p:nvPr/>
              </p:nvPicPr>
              <p:blipFill>
                <a:blip r:embed="rId69"/>
                <a:stretch>
                  <a:fillRect/>
                </a:stretch>
              </p:blipFill>
              <p:spPr>
                <a:xfrm>
                  <a:off x="4058444" y="3487942"/>
                  <a:ext cx="21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Freihand 44">
                  <a:extLst>
                    <a:ext uri="{FF2B5EF4-FFF2-40B4-BE49-F238E27FC236}">
                      <a16:creationId xmlns:a16="http://schemas.microsoft.com/office/drawing/2014/main" id="{D9AE40CA-4820-A9BB-3B1A-1D9D7612519A}"/>
                    </a:ext>
                  </a:extLst>
                </p14:cNvPr>
                <p14:cNvContentPartPr/>
                <p14:nvPr/>
              </p14:nvContentPartPr>
              <p14:xfrm>
                <a:off x="4150604" y="3549862"/>
                <a:ext cx="122040" cy="196200"/>
              </p14:xfrm>
            </p:contentPart>
          </mc:Choice>
          <mc:Fallback>
            <p:pic>
              <p:nvPicPr>
                <p:cNvPr id="45" name="Freihand 44">
                  <a:extLst>
                    <a:ext uri="{FF2B5EF4-FFF2-40B4-BE49-F238E27FC236}">
                      <a16:creationId xmlns:a16="http://schemas.microsoft.com/office/drawing/2014/main" id="{D9AE40CA-4820-A9BB-3B1A-1D9D7612519A}"/>
                    </a:ext>
                  </a:extLst>
                </p:cNvPr>
                <p:cNvPicPr/>
                <p:nvPr/>
              </p:nvPicPr>
              <p:blipFill>
                <a:blip r:embed="rId71"/>
                <a:stretch>
                  <a:fillRect/>
                </a:stretch>
              </p:blipFill>
              <p:spPr>
                <a:xfrm>
                  <a:off x="4141964" y="3541222"/>
                  <a:ext cx="139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Freihand 45">
                  <a:extLst>
                    <a:ext uri="{FF2B5EF4-FFF2-40B4-BE49-F238E27FC236}">
                      <a16:creationId xmlns:a16="http://schemas.microsoft.com/office/drawing/2014/main" id="{FBD2AF3B-525F-3818-311A-1B236B9DE6AD}"/>
                    </a:ext>
                  </a:extLst>
                </p14:cNvPr>
                <p14:cNvContentPartPr/>
                <p14:nvPr/>
              </p14:nvContentPartPr>
              <p14:xfrm>
                <a:off x="4321964" y="3602062"/>
                <a:ext cx="124560" cy="275400"/>
              </p14:xfrm>
            </p:contentPart>
          </mc:Choice>
          <mc:Fallback>
            <p:pic>
              <p:nvPicPr>
                <p:cNvPr id="46" name="Freihand 45">
                  <a:extLst>
                    <a:ext uri="{FF2B5EF4-FFF2-40B4-BE49-F238E27FC236}">
                      <a16:creationId xmlns:a16="http://schemas.microsoft.com/office/drawing/2014/main" id="{FBD2AF3B-525F-3818-311A-1B236B9DE6AD}"/>
                    </a:ext>
                  </a:extLst>
                </p:cNvPr>
                <p:cNvPicPr/>
                <p:nvPr/>
              </p:nvPicPr>
              <p:blipFill>
                <a:blip r:embed="rId73"/>
                <a:stretch>
                  <a:fillRect/>
                </a:stretch>
              </p:blipFill>
              <p:spPr>
                <a:xfrm>
                  <a:off x="4312964" y="3593062"/>
                  <a:ext cx="14220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C7AF240D-1564-650B-A775-CEBBB2DC5EEB}"/>
                    </a:ext>
                  </a:extLst>
                </p14:cNvPr>
                <p14:cNvContentPartPr/>
                <p14:nvPr/>
              </p14:nvContentPartPr>
              <p14:xfrm>
                <a:off x="4523564" y="3583342"/>
                <a:ext cx="30960" cy="128160"/>
              </p14:xfrm>
            </p:contentPart>
          </mc:Choice>
          <mc:Fallback>
            <p:pic>
              <p:nvPicPr>
                <p:cNvPr id="47" name="Freihand 46">
                  <a:extLst>
                    <a:ext uri="{FF2B5EF4-FFF2-40B4-BE49-F238E27FC236}">
                      <a16:creationId xmlns:a16="http://schemas.microsoft.com/office/drawing/2014/main" id="{C7AF240D-1564-650B-A775-CEBBB2DC5EEB}"/>
                    </a:ext>
                  </a:extLst>
                </p:cNvPr>
                <p:cNvPicPr/>
                <p:nvPr/>
              </p:nvPicPr>
              <p:blipFill>
                <a:blip r:embed="rId75"/>
                <a:stretch>
                  <a:fillRect/>
                </a:stretch>
              </p:blipFill>
              <p:spPr>
                <a:xfrm>
                  <a:off x="4514564" y="3574702"/>
                  <a:ext cx="48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69CDBB75-1CAA-C822-57BD-A9594224B9BF}"/>
                    </a:ext>
                  </a:extLst>
                </p14:cNvPr>
                <p14:cNvContentPartPr/>
                <p14:nvPr/>
              </p14:nvContentPartPr>
              <p14:xfrm>
                <a:off x="4638764" y="3435022"/>
                <a:ext cx="301680" cy="255600"/>
              </p14:xfrm>
            </p:contentPart>
          </mc:Choice>
          <mc:Fallback>
            <p:pic>
              <p:nvPicPr>
                <p:cNvPr id="48" name="Freihand 47">
                  <a:extLst>
                    <a:ext uri="{FF2B5EF4-FFF2-40B4-BE49-F238E27FC236}">
                      <a16:creationId xmlns:a16="http://schemas.microsoft.com/office/drawing/2014/main" id="{69CDBB75-1CAA-C822-57BD-A9594224B9BF}"/>
                    </a:ext>
                  </a:extLst>
                </p:cNvPr>
                <p:cNvPicPr/>
                <p:nvPr/>
              </p:nvPicPr>
              <p:blipFill>
                <a:blip r:embed="rId77"/>
                <a:stretch>
                  <a:fillRect/>
                </a:stretch>
              </p:blipFill>
              <p:spPr>
                <a:xfrm>
                  <a:off x="4629764" y="3426382"/>
                  <a:ext cx="31932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Freihand 48">
                  <a:extLst>
                    <a:ext uri="{FF2B5EF4-FFF2-40B4-BE49-F238E27FC236}">
                      <a16:creationId xmlns:a16="http://schemas.microsoft.com/office/drawing/2014/main" id="{E8693E99-0CC8-31CE-C1F3-28E1BDD2201C}"/>
                    </a:ext>
                  </a:extLst>
                </p14:cNvPr>
                <p14:cNvContentPartPr/>
                <p14:nvPr/>
              </p14:nvContentPartPr>
              <p14:xfrm>
                <a:off x="4639124" y="3385342"/>
                <a:ext cx="20520" cy="24120"/>
              </p14:xfrm>
            </p:contentPart>
          </mc:Choice>
          <mc:Fallback>
            <p:pic>
              <p:nvPicPr>
                <p:cNvPr id="49" name="Freihand 48">
                  <a:extLst>
                    <a:ext uri="{FF2B5EF4-FFF2-40B4-BE49-F238E27FC236}">
                      <a16:creationId xmlns:a16="http://schemas.microsoft.com/office/drawing/2014/main" id="{E8693E99-0CC8-31CE-C1F3-28E1BDD2201C}"/>
                    </a:ext>
                  </a:extLst>
                </p:cNvPr>
                <p:cNvPicPr/>
                <p:nvPr/>
              </p:nvPicPr>
              <p:blipFill>
                <a:blip r:embed="rId79"/>
                <a:stretch>
                  <a:fillRect/>
                </a:stretch>
              </p:blipFill>
              <p:spPr>
                <a:xfrm>
                  <a:off x="4630124" y="3376342"/>
                  <a:ext cx="38160" cy="41760"/>
                </a:xfrm>
                <a:prstGeom prst="rect">
                  <a:avLst/>
                </a:prstGeom>
              </p:spPr>
            </p:pic>
          </mc:Fallback>
        </mc:AlternateContent>
      </p:grpSp>
      <p:grpSp>
        <p:nvGrpSpPr>
          <p:cNvPr id="66" name="Gruppieren 65">
            <a:extLst>
              <a:ext uri="{FF2B5EF4-FFF2-40B4-BE49-F238E27FC236}">
                <a16:creationId xmlns:a16="http://schemas.microsoft.com/office/drawing/2014/main" id="{5ADCE0AB-34CB-3AA2-75C1-7D164E55383F}"/>
              </a:ext>
            </a:extLst>
          </p:cNvPr>
          <p:cNvGrpSpPr/>
          <p:nvPr/>
        </p:nvGrpSpPr>
        <p:grpSpPr>
          <a:xfrm>
            <a:off x="5210084" y="3358342"/>
            <a:ext cx="1646640" cy="298800"/>
            <a:chOff x="5210084" y="3358342"/>
            <a:chExt cx="1646640" cy="298800"/>
          </a:xfrm>
        </p:grpSpPr>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3261BB5F-CD02-3661-B5A6-A11F3B038FCB}"/>
                    </a:ext>
                  </a:extLst>
                </p14:cNvPr>
                <p14:cNvContentPartPr/>
                <p14:nvPr/>
              </p14:nvContentPartPr>
              <p14:xfrm>
                <a:off x="5210084" y="3521062"/>
                <a:ext cx="538200" cy="136080"/>
              </p14:xfrm>
            </p:contentPart>
          </mc:Choice>
          <mc:Fallback>
            <p:pic>
              <p:nvPicPr>
                <p:cNvPr id="51" name="Freihand 50">
                  <a:extLst>
                    <a:ext uri="{FF2B5EF4-FFF2-40B4-BE49-F238E27FC236}">
                      <a16:creationId xmlns:a16="http://schemas.microsoft.com/office/drawing/2014/main" id="{3261BB5F-CD02-3661-B5A6-A11F3B038FCB}"/>
                    </a:ext>
                  </a:extLst>
                </p:cNvPr>
                <p:cNvPicPr/>
                <p:nvPr/>
              </p:nvPicPr>
              <p:blipFill>
                <a:blip r:embed="rId81"/>
                <a:stretch>
                  <a:fillRect/>
                </a:stretch>
              </p:blipFill>
              <p:spPr>
                <a:xfrm>
                  <a:off x="5201444" y="3512062"/>
                  <a:ext cx="555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DF4FA2EF-FC05-744A-92F7-8F4CC424ABC6}"/>
                    </a:ext>
                  </a:extLst>
                </p14:cNvPr>
                <p14:cNvContentPartPr/>
                <p14:nvPr/>
              </p14:nvContentPartPr>
              <p14:xfrm>
                <a:off x="5684564" y="3474982"/>
                <a:ext cx="13680" cy="2520"/>
              </p14:xfrm>
            </p:contentPart>
          </mc:Choice>
          <mc:Fallback>
            <p:pic>
              <p:nvPicPr>
                <p:cNvPr id="52" name="Freihand 51">
                  <a:extLst>
                    <a:ext uri="{FF2B5EF4-FFF2-40B4-BE49-F238E27FC236}">
                      <a16:creationId xmlns:a16="http://schemas.microsoft.com/office/drawing/2014/main" id="{DF4FA2EF-FC05-744A-92F7-8F4CC424ABC6}"/>
                    </a:ext>
                  </a:extLst>
                </p:cNvPr>
                <p:cNvPicPr/>
                <p:nvPr/>
              </p:nvPicPr>
              <p:blipFill>
                <a:blip r:embed="rId83"/>
                <a:stretch>
                  <a:fillRect/>
                </a:stretch>
              </p:blipFill>
              <p:spPr>
                <a:xfrm>
                  <a:off x="5675564" y="3466342"/>
                  <a:ext cx="313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F349D762-EEA1-A040-B9CB-1C5197A7F085}"/>
                    </a:ext>
                  </a:extLst>
                </p14:cNvPr>
                <p14:cNvContentPartPr/>
                <p14:nvPr/>
              </p14:nvContentPartPr>
              <p14:xfrm>
                <a:off x="5886884" y="3457342"/>
                <a:ext cx="135720" cy="168120"/>
              </p14:xfrm>
            </p:contentPart>
          </mc:Choice>
          <mc:Fallback>
            <p:pic>
              <p:nvPicPr>
                <p:cNvPr id="53" name="Freihand 52">
                  <a:extLst>
                    <a:ext uri="{FF2B5EF4-FFF2-40B4-BE49-F238E27FC236}">
                      <a16:creationId xmlns:a16="http://schemas.microsoft.com/office/drawing/2014/main" id="{F349D762-EEA1-A040-B9CB-1C5197A7F085}"/>
                    </a:ext>
                  </a:extLst>
                </p:cNvPr>
                <p:cNvPicPr/>
                <p:nvPr/>
              </p:nvPicPr>
              <p:blipFill>
                <a:blip r:embed="rId85"/>
                <a:stretch>
                  <a:fillRect/>
                </a:stretch>
              </p:blipFill>
              <p:spPr>
                <a:xfrm>
                  <a:off x="5877884" y="3448702"/>
                  <a:ext cx="1533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7D1DB492-AF59-F6D1-8BBD-51169B236CBB}"/>
                    </a:ext>
                  </a:extLst>
                </p14:cNvPr>
                <p14:cNvContentPartPr/>
                <p14:nvPr/>
              </p14:nvContentPartPr>
              <p14:xfrm>
                <a:off x="6076244" y="3485422"/>
                <a:ext cx="103680" cy="127800"/>
              </p14:xfrm>
            </p:contentPart>
          </mc:Choice>
          <mc:Fallback>
            <p:pic>
              <p:nvPicPr>
                <p:cNvPr id="54" name="Freihand 53">
                  <a:extLst>
                    <a:ext uri="{FF2B5EF4-FFF2-40B4-BE49-F238E27FC236}">
                      <a16:creationId xmlns:a16="http://schemas.microsoft.com/office/drawing/2014/main" id="{7D1DB492-AF59-F6D1-8BBD-51169B236CBB}"/>
                    </a:ext>
                  </a:extLst>
                </p:cNvPr>
                <p:cNvPicPr/>
                <p:nvPr/>
              </p:nvPicPr>
              <p:blipFill>
                <a:blip r:embed="rId87"/>
                <a:stretch>
                  <a:fillRect/>
                </a:stretch>
              </p:blipFill>
              <p:spPr>
                <a:xfrm>
                  <a:off x="6067244" y="3476422"/>
                  <a:ext cx="1213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6CCDFE98-A337-DC75-2EF5-501588E70F7B}"/>
                    </a:ext>
                  </a:extLst>
                </p14:cNvPr>
                <p14:cNvContentPartPr/>
                <p14:nvPr/>
              </p14:nvContentPartPr>
              <p14:xfrm>
                <a:off x="6412844" y="3461662"/>
                <a:ext cx="443880" cy="131400"/>
              </p14:xfrm>
            </p:contentPart>
          </mc:Choice>
          <mc:Fallback>
            <p:pic>
              <p:nvPicPr>
                <p:cNvPr id="55" name="Freihand 54">
                  <a:extLst>
                    <a:ext uri="{FF2B5EF4-FFF2-40B4-BE49-F238E27FC236}">
                      <a16:creationId xmlns:a16="http://schemas.microsoft.com/office/drawing/2014/main" id="{6CCDFE98-A337-DC75-2EF5-501588E70F7B}"/>
                    </a:ext>
                  </a:extLst>
                </p:cNvPr>
                <p:cNvPicPr/>
                <p:nvPr/>
              </p:nvPicPr>
              <p:blipFill>
                <a:blip r:embed="rId89"/>
                <a:stretch>
                  <a:fillRect/>
                </a:stretch>
              </p:blipFill>
              <p:spPr>
                <a:xfrm>
                  <a:off x="6403844" y="3452662"/>
                  <a:ext cx="461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CACD3B92-3F20-85CB-E333-52B5A918C0DE}"/>
                    </a:ext>
                  </a:extLst>
                </p14:cNvPr>
                <p14:cNvContentPartPr/>
                <p14:nvPr/>
              </p14:nvContentPartPr>
              <p14:xfrm>
                <a:off x="6741524" y="3358342"/>
                <a:ext cx="11160" cy="19800"/>
              </p14:xfrm>
            </p:contentPart>
          </mc:Choice>
          <mc:Fallback>
            <p:pic>
              <p:nvPicPr>
                <p:cNvPr id="56" name="Freihand 55">
                  <a:extLst>
                    <a:ext uri="{FF2B5EF4-FFF2-40B4-BE49-F238E27FC236}">
                      <a16:creationId xmlns:a16="http://schemas.microsoft.com/office/drawing/2014/main" id="{CACD3B92-3F20-85CB-E333-52B5A918C0DE}"/>
                    </a:ext>
                  </a:extLst>
                </p:cNvPr>
                <p:cNvPicPr/>
                <p:nvPr/>
              </p:nvPicPr>
              <p:blipFill>
                <a:blip r:embed="rId91"/>
                <a:stretch>
                  <a:fillRect/>
                </a:stretch>
              </p:blipFill>
              <p:spPr>
                <a:xfrm>
                  <a:off x="6732884" y="3349702"/>
                  <a:ext cx="28800" cy="37440"/>
                </a:xfrm>
                <a:prstGeom prst="rect">
                  <a:avLst/>
                </a:prstGeom>
              </p:spPr>
            </p:pic>
          </mc:Fallback>
        </mc:AlternateContent>
      </p:grpSp>
      <p:grpSp>
        <p:nvGrpSpPr>
          <p:cNvPr id="65" name="Gruppieren 64">
            <a:extLst>
              <a:ext uri="{FF2B5EF4-FFF2-40B4-BE49-F238E27FC236}">
                <a16:creationId xmlns:a16="http://schemas.microsoft.com/office/drawing/2014/main" id="{6E41FC4F-36DD-5B9A-67BF-C6140F9C8854}"/>
              </a:ext>
            </a:extLst>
          </p:cNvPr>
          <p:cNvGrpSpPr/>
          <p:nvPr/>
        </p:nvGrpSpPr>
        <p:grpSpPr>
          <a:xfrm>
            <a:off x="1252244" y="4057822"/>
            <a:ext cx="684360" cy="274680"/>
            <a:chOff x="1252244" y="4057822"/>
            <a:chExt cx="684360" cy="274680"/>
          </a:xfrm>
        </p:grpSpPr>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96B36244-263A-8941-A48E-629530342B04}"/>
                    </a:ext>
                  </a:extLst>
                </p14:cNvPr>
                <p14:cNvContentPartPr/>
                <p14:nvPr/>
              </p14:nvContentPartPr>
              <p14:xfrm>
                <a:off x="1354124" y="4122622"/>
                <a:ext cx="24120" cy="209880"/>
              </p14:xfrm>
            </p:contentPart>
          </mc:Choice>
          <mc:Fallback>
            <p:pic>
              <p:nvPicPr>
                <p:cNvPr id="57" name="Freihand 56">
                  <a:extLst>
                    <a:ext uri="{FF2B5EF4-FFF2-40B4-BE49-F238E27FC236}">
                      <a16:creationId xmlns:a16="http://schemas.microsoft.com/office/drawing/2014/main" id="{96B36244-263A-8941-A48E-629530342B04}"/>
                    </a:ext>
                  </a:extLst>
                </p:cNvPr>
                <p:cNvPicPr/>
                <p:nvPr/>
              </p:nvPicPr>
              <p:blipFill>
                <a:blip r:embed="rId93"/>
                <a:stretch>
                  <a:fillRect/>
                </a:stretch>
              </p:blipFill>
              <p:spPr>
                <a:xfrm>
                  <a:off x="1345484" y="4113622"/>
                  <a:ext cx="417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1E296893-1AEE-24FB-B4B7-6F63872AE44C}"/>
                    </a:ext>
                  </a:extLst>
                </p14:cNvPr>
                <p14:cNvContentPartPr/>
                <p14:nvPr/>
              </p14:nvContentPartPr>
              <p14:xfrm>
                <a:off x="1252244" y="4057822"/>
                <a:ext cx="189720" cy="140760"/>
              </p14:xfrm>
            </p:contentPart>
          </mc:Choice>
          <mc:Fallback>
            <p:pic>
              <p:nvPicPr>
                <p:cNvPr id="58" name="Freihand 57">
                  <a:extLst>
                    <a:ext uri="{FF2B5EF4-FFF2-40B4-BE49-F238E27FC236}">
                      <a16:creationId xmlns:a16="http://schemas.microsoft.com/office/drawing/2014/main" id="{1E296893-1AEE-24FB-B4B7-6F63872AE44C}"/>
                    </a:ext>
                  </a:extLst>
                </p:cNvPr>
                <p:cNvPicPr/>
                <p:nvPr/>
              </p:nvPicPr>
              <p:blipFill>
                <a:blip r:embed="rId95"/>
                <a:stretch>
                  <a:fillRect/>
                </a:stretch>
              </p:blipFill>
              <p:spPr>
                <a:xfrm>
                  <a:off x="1243244" y="4048822"/>
                  <a:ext cx="207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871AAFAB-C974-173C-F9C1-0C2296805FD9}"/>
                    </a:ext>
                  </a:extLst>
                </p14:cNvPr>
                <p14:cNvContentPartPr/>
                <p14:nvPr/>
              </p14:nvContentPartPr>
              <p14:xfrm>
                <a:off x="1498484" y="4154662"/>
                <a:ext cx="236880" cy="112680"/>
              </p14:xfrm>
            </p:contentPart>
          </mc:Choice>
          <mc:Fallback>
            <p:pic>
              <p:nvPicPr>
                <p:cNvPr id="59" name="Freihand 58">
                  <a:extLst>
                    <a:ext uri="{FF2B5EF4-FFF2-40B4-BE49-F238E27FC236}">
                      <a16:creationId xmlns:a16="http://schemas.microsoft.com/office/drawing/2014/main" id="{871AAFAB-C974-173C-F9C1-0C2296805FD9}"/>
                    </a:ext>
                  </a:extLst>
                </p:cNvPr>
                <p:cNvPicPr/>
                <p:nvPr/>
              </p:nvPicPr>
              <p:blipFill>
                <a:blip r:embed="rId97"/>
                <a:stretch>
                  <a:fillRect/>
                </a:stretch>
              </p:blipFill>
              <p:spPr>
                <a:xfrm>
                  <a:off x="1489484" y="4146022"/>
                  <a:ext cx="2545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83F304E2-CB7B-F736-F7B1-4525A2E3D6B7}"/>
                    </a:ext>
                  </a:extLst>
                </p14:cNvPr>
                <p14:cNvContentPartPr/>
                <p14:nvPr/>
              </p14:nvContentPartPr>
              <p14:xfrm>
                <a:off x="1733564" y="4087342"/>
                <a:ext cx="42120" cy="27360"/>
              </p14:xfrm>
            </p:contentPart>
          </mc:Choice>
          <mc:Fallback>
            <p:pic>
              <p:nvPicPr>
                <p:cNvPr id="60" name="Freihand 59">
                  <a:extLst>
                    <a:ext uri="{FF2B5EF4-FFF2-40B4-BE49-F238E27FC236}">
                      <a16:creationId xmlns:a16="http://schemas.microsoft.com/office/drawing/2014/main" id="{83F304E2-CB7B-F736-F7B1-4525A2E3D6B7}"/>
                    </a:ext>
                  </a:extLst>
                </p:cNvPr>
                <p:cNvPicPr/>
                <p:nvPr/>
              </p:nvPicPr>
              <p:blipFill>
                <a:blip r:embed="rId99"/>
                <a:stretch>
                  <a:fillRect/>
                </a:stretch>
              </p:blipFill>
              <p:spPr>
                <a:xfrm>
                  <a:off x="1724564" y="4078702"/>
                  <a:ext cx="59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3BEEB308-4FA5-B37F-D398-8C5EC653F422}"/>
                    </a:ext>
                  </a:extLst>
                </p14:cNvPr>
                <p14:cNvContentPartPr/>
                <p14:nvPr/>
              </p14:nvContentPartPr>
              <p14:xfrm>
                <a:off x="1826444" y="4130182"/>
                <a:ext cx="110160" cy="101520"/>
              </p14:xfrm>
            </p:contentPart>
          </mc:Choice>
          <mc:Fallback>
            <p:pic>
              <p:nvPicPr>
                <p:cNvPr id="61" name="Freihand 60">
                  <a:extLst>
                    <a:ext uri="{FF2B5EF4-FFF2-40B4-BE49-F238E27FC236}">
                      <a16:creationId xmlns:a16="http://schemas.microsoft.com/office/drawing/2014/main" id="{3BEEB308-4FA5-B37F-D398-8C5EC653F422}"/>
                    </a:ext>
                  </a:extLst>
                </p:cNvPr>
                <p:cNvPicPr/>
                <p:nvPr/>
              </p:nvPicPr>
              <p:blipFill>
                <a:blip r:embed="rId101"/>
                <a:stretch>
                  <a:fillRect/>
                </a:stretch>
              </p:blipFill>
              <p:spPr>
                <a:xfrm>
                  <a:off x="1817804" y="4121542"/>
                  <a:ext cx="127800" cy="119160"/>
                </a:xfrm>
                <a:prstGeom prst="rect">
                  <a:avLst/>
                </a:prstGeom>
              </p:spPr>
            </p:pic>
          </mc:Fallback>
        </mc:AlternateContent>
      </p:grpSp>
      <p:grpSp>
        <p:nvGrpSpPr>
          <p:cNvPr id="64" name="Gruppieren 63">
            <a:extLst>
              <a:ext uri="{FF2B5EF4-FFF2-40B4-BE49-F238E27FC236}">
                <a16:creationId xmlns:a16="http://schemas.microsoft.com/office/drawing/2014/main" id="{A5CC4D93-A6C9-9A8B-C885-7D0F1FC478A6}"/>
              </a:ext>
            </a:extLst>
          </p:cNvPr>
          <p:cNvGrpSpPr/>
          <p:nvPr/>
        </p:nvGrpSpPr>
        <p:grpSpPr>
          <a:xfrm>
            <a:off x="2262044" y="4138102"/>
            <a:ext cx="466560" cy="139680"/>
            <a:chOff x="2262044" y="4138102"/>
            <a:chExt cx="466560" cy="139680"/>
          </a:xfrm>
        </p:grpSpPr>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710267B9-B01C-A3AB-F92B-D5983297634E}"/>
                    </a:ext>
                  </a:extLst>
                </p14:cNvPr>
                <p14:cNvContentPartPr/>
                <p14:nvPr/>
              </p14:nvContentPartPr>
              <p14:xfrm>
                <a:off x="2262044" y="4138102"/>
                <a:ext cx="206640" cy="139680"/>
              </p14:xfrm>
            </p:contentPart>
          </mc:Choice>
          <mc:Fallback>
            <p:pic>
              <p:nvPicPr>
                <p:cNvPr id="62" name="Freihand 61">
                  <a:extLst>
                    <a:ext uri="{FF2B5EF4-FFF2-40B4-BE49-F238E27FC236}">
                      <a16:creationId xmlns:a16="http://schemas.microsoft.com/office/drawing/2014/main" id="{710267B9-B01C-A3AB-F92B-D5983297634E}"/>
                    </a:ext>
                  </a:extLst>
                </p:cNvPr>
                <p:cNvPicPr/>
                <p:nvPr/>
              </p:nvPicPr>
              <p:blipFill>
                <a:blip r:embed="rId103"/>
                <a:stretch>
                  <a:fillRect/>
                </a:stretch>
              </p:blipFill>
              <p:spPr>
                <a:xfrm>
                  <a:off x="2253044" y="4129462"/>
                  <a:ext cx="2242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43E9BE2B-1A75-E00E-C0C7-86FCDAE1863B}"/>
                    </a:ext>
                  </a:extLst>
                </p14:cNvPr>
                <p14:cNvContentPartPr/>
                <p14:nvPr/>
              </p14:nvContentPartPr>
              <p14:xfrm>
                <a:off x="2570564" y="4183822"/>
                <a:ext cx="158040" cy="58320"/>
              </p14:xfrm>
            </p:contentPart>
          </mc:Choice>
          <mc:Fallback>
            <p:pic>
              <p:nvPicPr>
                <p:cNvPr id="63" name="Freihand 62">
                  <a:extLst>
                    <a:ext uri="{FF2B5EF4-FFF2-40B4-BE49-F238E27FC236}">
                      <a16:creationId xmlns:a16="http://schemas.microsoft.com/office/drawing/2014/main" id="{43E9BE2B-1A75-E00E-C0C7-86FCDAE1863B}"/>
                    </a:ext>
                  </a:extLst>
                </p:cNvPr>
                <p:cNvPicPr/>
                <p:nvPr/>
              </p:nvPicPr>
              <p:blipFill>
                <a:blip r:embed="rId105"/>
                <a:stretch>
                  <a:fillRect/>
                </a:stretch>
              </p:blipFill>
              <p:spPr>
                <a:xfrm>
                  <a:off x="2561564" y="4175182"/>
                  <a:ext cx="175680" cy="75960"/>
                </a:xfrm>
                <a:prstGeom prst="rect">
                  <a:avLst/>
                </a:prstGeom>
              </p:spPr>
            </p:pic>
          </mc:Fallback>
        </mc:AlternateContent>
      </p:grpSp>
      <p:grpSp>
        <p:nvGrpSpPr>
          <p:cNvPr id="82" name="Gruppieren 81">
            <a:extLst>
              <a:ext uri="{FF2B5EF4-FFF2-40B4-BE49-F238E27FC236}">
                <a16:creationId xmlns:a16="http://schemas.microsoft.com/office/drawing/2014/main" id="{8AF67D50-0BCA-9EC5-7CC1-9EDDB47153B7}"/>
              </a:ext>
            </a:extLst>
          </p:cNvPr>
          <p:cNvGrpSpPr/>
          <p:nvPr/>
        </p:nvGrpSpPr>
        <p:grpSpPr>
          <a:xfrm>
            <a:off x="3185444" y="4007422"/>
            <a:ext cx="933480" cy="344880"/>
            <a:chOff x="3185444" y="4007422"/>
            <a:chExt cx="933480" cy="344880"/>
          </a:xfrm>
        </p:grpSpPr>
        <mc:AlternateContent xmlns:mc="http://schemas.openxmlformats.org/markup-compatibility/2006">
          <mc:Choice xmlns:p14="http://schemas.microsoft.com/office/powerpoint/2010/main" Requires="p14">
            <p:contentPart p14:bwMode="auto" r:id="rId106">
              <p14:nvContentPartPr>
                <p14:cNvPr id="67" name="Freihand 66">
                  <a:extLst>
                    <a:ext uri="{FF2B5EF4-FFF2-40B4-BE49-F238E27FC236}">
                      <a16:creationId xmlns:a16="http://schemas.microsoft.com/office/drawing/2014/main" id="{EE9A2B3C-1693-84D5-D4FF-00D01AF19125}"/>
                    </a:ext>
                  </a:extLst>
                </p14:cNvPr>
                <p14:cNvContentPartPr/>
                <p14:nvPr/>
              </p14:nvContentPartPr>
              <p14:xfrm>
                <a:off x="3298484" y="4084462"/>
                <a:ext cx="13320" cy="174240"/>
              </p14:xfrm>
            </p:contentPart>
          </mc:Choice>
          <mc:Fallback>
            <p:pic>
              <p:nvPicPr>
                <p:cNvPr id="67" name="Freihand 66">
                  <a:extLst>
                    <a:ext uri="{FF2B5EF4-FFF2-40B4-BE49-F238E27FC236}">
                      <a16:creationId xmlns:a16="http://schemas.microsoft.com/office/drawing/2014/main" id="{EE9A2B3C-1693-84D5-D4FF-00D01AF19125}"/>
                    </a:ext>
                  </a:extLst>
                </p:cNvPr>
                <p:cNvPicPr/>
                <p:nvPr/>
              </p:nvPicPr>
              <p:blipFill>
                <a:blip r:embed="rId107"/>
                <a:stretch>
                  <a:fillRect/>
                </a:stretch>
              </p:blipFill>
              <p:spPr>
                <a:xfrm>
                  <a:off x="3289844" y="4075462"/>
                  <a:ext cx="30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Freihand 67">
                  <a:extLst>
                    <a:ext uri="{FF2B5EF4-FFF2-40B4-BE49-F238E27FC236}">
                      <a16:creationId xmlns:a16="http://schemas.microsoft.com/office/drawing/2014/main" id="{A9BEE11A-4434-DF95-1B30-8FED192B3EA8}"/>
                    </a:ext>
                  </a:extLst>
                </p14:cNvPr>
                <p14:cNvContentPartPr/>
                <p14:nvPr/>
              </p14:nvContentPartPr>
              <p14:xfrm>
                <a:off x="3185444" y="4007422"/>
                <a:ext cx="219240" cy="164520"/>
              </p14:xfrm>
            </p:contentPart>
          </mc:Choice>
          <mc:Fallback>
            <p:pic>
              <p:nvPicPr>
                <p:cNvPr id="68" name="Freihand 67">
                  <a:extLst>
                    <a:ext uri="{FF2B5EF4-FFF2-40B4-BE49-F238E27FC236}">
                      <a16:creationId xmlns:a16="http://schemas.microsoft.com/office/drawing/2014/main" id="{A9BEE11A-4434-DF95-1B30-8FED192B3EA8}"/>
                    </a:ext>
                  </a:extLst>
                </p:cNvPr>
                <p:cNvPicPr/>
                <p:nvPr/>
              </p:nvPicPr>
              <p:blipFill>
                <a:blip r:embed="rId109"/>
                <a:stretch>
                  <a:fillRect/>
                </a:stretch>
              </p:blipFill>
              <p:spPr>
                <a:xfrm>
                  <a:off x="3176804" y="3998422"/>
                  <a:ext cx="236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657930B2-B402-BB69-F3A5-B7884324E614}"/>
                    </a:ext>
                  </a:extLst>
                </p14:cNvPr>
                <p14:cNvContentPartPr/>
                <p14:nvPr/>
              </p14:nvContentPartPr>
              <p14:xfrm>
                <a:off x="3435644" y="4176622"/>
                <a:ext cx="126360" cy="175680"/>
              </p14:xfrm>
            </p:contentPart>
          </mc:Choice>
          <mc:Fallback>
            <p:pic>
              <p:nvPicPr>
                <p:cNvPr id="69" name="Freihand 68">
                  <a:extLst>
                    <a:ext uri="{FF2B5EF4-FFF2-40B4-BE49-F238E27FC236}">
                      <a16:creationId xmlns:a16="http://schemas.microsoft.com/office/drawing/2014/main" id="{657930B2-B402-BB69-F3A5-B7884324E614}"/>
                    </a:ext>
                  </a:extLst>
                </p:cNvPr>
                <p:cNvPicPr/>
                <p:nvPr/>
              </p:nvPicPr>
              <p:blipFill>
                <a:blip r:embed="rId111"/>
                <a:stretch>
                  <a:fillRect/>
                </a:stretch>
              </p:blipFill>
              <p:spPr>
                <a:xfrm>
                  <a:off x="3427004" y="4167982"/>
                  <a:ext cx="1440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4E35F1A9-71D6-B197-699C-0292279B6644}"/>
                    </a:ext>
                  </a:extLst>
                </p14:cNvPr>
                <p14:cNvContentPartPr/>
                <p14:nvPr/>
              </p14:nvContentPartPr>
              <p14:xfrm>
                <a:off x="3414764" y="4119022"/>
                <a:ext cx="447120" cy="165960"/>
              </p14:xfrm>
            </p:contentPart>
          </mc:Choice>
          <mc:Fallback>
            <p:pic>
              <p:nvPicPr>
                <p:cNvPr id="70" name="Freihand 69">
                  <a:extLst>
                    <a:ext uri="{FF2B5EF4-FFF2-40B4-BE49-F238E27FC236}">
                      <a16:creationId xmlns:a16="http://schemas.microsoft.com/office/drawing/2014/main" id="{4E35F1A9-71D6-B197-699C-0292279B6644}"/>
                    </a:ext>
                  </a:extLst>
                </p:cNvPr>
                <p:cNvPicPr/>
                <p:nvPr/>
              </p:nvPicPr>
              <p:blipFill>
                <a:blip r:embed="rId113"/>
                <a:stretch>
                  <a:fillRect/>
                </a:stretch>
              </p:blipFill>
              <p:spPr>
                <a:xfrm>
                  <a:off x="3405764" y="4110022"/>
                  <a:ext cx="4647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Freihand 70">
                  <a:extLst>
                    <a:ext uri="{FF2B5EF4-FFF2-40B4-BE49-F238E27FC236}">
                      <a16:creationId xmlns:a16="http://schemas.microsoft.com/office/drawing/2014/main" id="{A7AD0683-63AF-5BF8-0A29-8DE2B97520F0}"/>
                    </a:ext>
                  </a:extLst>
                </p14:cNvPr>
                <p14:cNvContentPartPr/>
                <p14:nvPr/>
              </p14:nvContentPartPr>
              <p14:xfrm>
                <a:off x="3738044" y="4176622"/>
                <a:ext cx="146880" cy="18000"/>
              </p14:xfrm>
            </p:contentPart>
          </mc:Choice>
          <mc:Fallback>
            <p:pic>
              <p:nvPicPr>
                <p:cNvPr id="71" name="Freihand 70">
                  <a:extLst>
                    <a:ext uri="{FF2B5EF4-FFF2-40B4-BE49-F238E27FC236}">
                      <a16:creationId xmlns:a16="http://schemas.microsoft.com/office/drawing/2014/main" id="{A7AD0683-63AF-5BF8-0A29-8DE2B97520F0}"/>
                    </a:ext>
                  </a:extLst>
                </p:cNvPr>
                <p:cNvPicPr/>
                <p:nvPr/>
              </p:nvPicPr>
              <p:blipFill>
                <a:blip r:embed="rId115"/>
                <a:stretch>
                  <a:fillRect/>
                </a:stretch>
              </p:blipFill>
              <p:spPr>
                <a:xfrm>
                  <a:off x="3729404" y="4167982"/>
                  <a:ext cx="1645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Freihand 71">
                  <a:extLst>
                    <a:ext uri="{FF2B5EF4-FFF2-40B4-BE49-F238E27FC236}">
                      <a16:creationId xmlns:a16="http://schemas.microsoft.com/office/drawing/2014/main" id="{9489F86E-57AF-6FB8-878A-FFC29F6885A0}"/>
                    </a:ext>
                  </a:extLst>
                </p14:cNvPr>
                <p14:cNvContentPartPr/>
                <p14:nvPr/>
              </p14:nvContentPartPr>
              <p14:xfrm>
                <a:off x="4014524" y="4022902"/>
                <a:ext cx="104400" cy="191520"/>
              </p14:xfrm>
            </p:contentPart>
          </mc:Choice>
          <mc:Fallback>
            <p:pic>
              <p:nvPicPr>
                <p:cNvPr id="72" name="Freihand 71">
                  <a:extLst>
                    <a:ext uri="{FF2B5EF4-FFF2-40B4-BE49-F238E27FC236}">
                      <a16:creationId xmlns:a16="http://schemas.microsoft.com/office/drawing/2014/main" id="{9489F86E-57AF-6FB8-878A-FFC29F6885A0}"/>
                    </a:ext>
                  </a:extLst>
                </p:cNvPr>
                <p:cNvPicPr/>
                <p:nvPr/>
              </p:nvPicPr>
              <p:blipFill>
                <a:blip r:embed="rId117"/>
                <a:stretch>
                  <a:fillRect/>
                </a:stretch>
              </p:blipFill>
              <p:spPr>
                <a:xfrm>
                  <a:off x="4005884" y="4013902"/>
                  <a:ext cx="122040" cy="209160"/>
                </a:xfrm>
                <a:prstGeom prst="rect">
                  <a:avLst/>
                </a:prstGeom>
              </p:spPr>
            </p:pic>
          </mc:Fallback>
        </mc:AlternateContent>
      </p:grpSp>
      <p:grpSp>
        <p:nvGrpSpPr>
          <p:cNvPr id="81" name="Gruppieren 80">
            <a:extLst>
              <a:ext uri="{FF2B5EF4-FFF2-40B4-BE49-F238E27FC236}">
                <a16:creationId xmlns:a16="http://schemas.microsoft.com/office/drawing/2014/main" id="{81EEC81B-E739-648B-1629-0E84F85B24E2}"/>
              </a:ext>
            </a:extLst>
          </p:cNvPr>
          <p:cNvGrpSpPr/>
          <p:nvPr/>
        </p:nvGrpSpPr>
        <p:grpSpPr>
          <a:xfrm>
            <a:off x="4613924" y="4064662"/>
            <a:ext cx="437760" cy="133920"/>
            <a:chOff x="4613924" y="4064662"/>
            <a:chExt cx="437760" cy="133920"/>
          </a:xfrm>
        </p:grpSpPr>
        <mc:AlternateContent xmlns:mc="http://schemas.openxmlformats.org/markup-compatibility/2006">
          <mc:Choice xmlns:p14="http://schemas.microsoft.com/office/powerpoint/2010/main" Requires="p14">
            <p:contentPart p14:bwMode="auto" r:id="rId118">
              <p14:nvContentPartPr>
                <p14:cNvPr id="73" name="Freihand 72">
                  <a:extLst>
                    <a:ext uri="{FF2B5EF4-FFF2-40B4-BE49-F238E27FC236}">
                      <a16:creationId xmlns:a16="http://schemas.microsoft.com/office/drawing/2014/main" id="{19D4BF76-BCB3-A137-7FA9-ADA46493DB2F}"/>
                    </a:ext>
                  </a:extLst>
                </p14:cNvPr>
                <p14:cNvContentPartPr/>
                <p14:nvPr/>
              </p14:nvContentPartPr>
              <p14:xfrm>
                <a:off x="4613924" y="4094182"/>
                <a:ext cx="266040" cy="104400"/>
              </p14:xfrm>
            </p:contentPart>
          </mc:Choice>
          <mc:Fallback>
            <p:pic>
              <p:nvPicPr>
                <p:cNvPr id="73" name="Freihand 72">
                  <a:extLst>
                    <a:ext uri="{FF2B5EF4-FFF2-40B4-BE49-F238E27FC236}">
                      <a16:creationId xmlns:a16="http://schemas.microsoft.com/office/drawing/2014/main" id="{19D4BF76-BCB3-A137-7FA9-ADA46493DB2F}"/>
                    </a:ext>
                  </a:extLst>
                </p:cNvPr>
                <p:cNvPicPr/>
                <p:nvPr/>
              </p:nvPicPr>
              <p:blipFill>
                <a:blip r:embed="rId119"/>
                <a:stretch>
                  <a:fillRect/>
                </a:stretch>
              </p:blipFill>
              <p:spPr>
                <a:xfrm>
                  <a:off x="4604924" y="4085542"/>
                  <a:ext cx="2836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Freihand 73">
                  <a:extLst>
                    <a:ext uri="{FF2B5EF4-FFF2-40B4-BE49-F238E27FC236}">
                      <a16:creationId xmlns:a16="http://schemas.microsoft.com/office/drawing/2014/main" id="{403D1AE2-C76C-9532-258B-75C728E8C664}"/>
                    </a:ext>
                  </a:extLst>
                </p14:cNvPr>
                <p14:cNvContentPartPr/>
                <p14:nvPr/>
              </p14:nvContentPartPr>
              <p14:xfrm>
                <a:off x="4905524" y="4064662"/>
                <a:ext cx="146160" cy="127800"/>
              </p14:xfrm>
            </p:contentPart>
          </mc:Choice>
          <mc:Fallback>
            <p:pic>
              <p:nvPicPr>
                <p:cNvPr id="74" name="Freihand 73">
                  <a:extLst>
                    <a:ext uri="{FF2B5EF4-FFF2-40B4-BE49-F238E27FC236}">
                      <a16:creationId xmlns:a16="http://schemas.microsoft.com/office/drawing/2014/main" id="{403D1AE2-C76C-9532-258B-75C728E8C664}"/>
                    </a:ext>
                  </a:extLst>
                </p:cNvPr>
                <p:cNvPicPr/>
                <p:nvPr/>
              </p:nvPicPr>
              <p:blipFill>
                <a:blip r:embed="rId121"/>
                <a:stretch>
                  <a:fillRect/>
                </a:stretch>
              </p:blipFill>
              <p:spPr>
                <a:xfrm>
                  <a:off x="4896524" y="4056022"/>
                  <a:ext cx="163800" cy="145440"/>
                </a:xfrm>
                <a:prstGeom prst="rect">
                  <a:avLst/>
                </a:prstGeom>
              </p:spPr>
            </p:pic>
          </mc:Fallback>
        </mc:AlternateContent>
      </p:grpSp>
      <p:grpSp>
        <p:nvGrpSpPr>
          <p:cNvPr id="87" name="Gruppieren 86">
            <a:extLst>
              <a:ext uri="{FF2B5EF4-FFF2-40B4-BE49-F238E27FC236}">
                <a16:creationId xmlns:a16="http://schemas.microsoft.com/office/drawing/2014/main" id="{0F835558-BE3C-343D-AF9A-4EEBB4A86C7D}"/>
              </a:ext>
            </a:extLst>
          </p:cNvPr>
          <p:cNvGrpSpPr/>
          <p:nvPr/>
        </p:nvGrpSpPr>
        <p:grpSpPr>
          <a:xfrm>
            <a:off x="5375684" y="3946942"/>
            <a:ext cx="2503800" cy="355680"/>
            <a:chOff x="5375684" y="3946942"/>
            <a:chExt cx="2503800" cy="355680"/>
          </a:xfrm>
        </p:grpSpPr>
        <mc:AlternateContent xmlns:mc="http://schemas.openxmlformats.org/markup-compatibility/2006">
          <mc:Choice xmlns:p14="http://schemas.microsoft.com/office/powerpoint/2010/main" Requires="p14">
            <p:contentPart p14:bwMode="auto" r:id="rId122">
              <p14:nvContentPartPr>
                <p14:cNvPr id="75" name="Freihand 74">
                  <a:extLst>
                    <a:ext uri="{FF2B5EF4-FFF2-40B4-BE49-F238E27FC236}">
                      <a16:creationId xmlns:a16="http://schemas.microsoft.com/office/drawing/2014/main" id="{55569180-1EBA-C94C-5EDC-1B9F26062E8A}"/>
                    </a:ext>
                  </a:extLst>
                </p14:cNvPr>
                <p14:cNvContentPartPr/>
                <p14:nvPr/>
              </p14:nvContentPartPr>
              <p14:xfrm>
                <a:off x="5491604" y="4035862"/>
                <a:ext cx="10080" cy="160920"/>
              </p14:xfrm>
            </p:contentPart>
          </mc:Choice>
          <mc:Fallback>
            <p:pic>
              <p:nvPicPr>
                <p:cNvPr id="75" name="Freihand 74">
                  <a:extLst>
                    <a:ext uri="{FF2B5EF4-FFF2-40B4-BE49-F238E27FC236}">
                      <a16:creationId xmlns:a16="http://schemas.microsoft.com/office/drawing/2014/main" id="{55569180-1EBA-C94C-5EDC-1B9F26062E8A}"/>
                    </a:ext>
                  </a:extLst>
                </p:cNvPr>
                <p:cNvPicPr/>
                <p:nvPr/>
              </p:nvPicPr>
              <p:blipFill>
                <a:blip r:embed="rId123"/>
                <a:stretch>
                  <a:fillRect/>
                </a:stretch>
              </p:blipFill>
              <p:spPr>
                <a:xfrm>
                  <a:off x="5482604" y="4027222"/>
                  <a:ext cx="277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Freihand 75">
                  <a:extLst>
                    <a:ext uri="{FF2B5EF4-FFF2-40B4-BE49-F238E27FC236}">
                      <a16:creationId xmlns:a16="http://schemas.microsoft.com/office/drawing/2014/main" id="{26336A01-8C37-A481-BD36-103F236B5F48}"/>
                    </a:ext>
                  </a:extLst>
                </p14:cNvPr>
                <p14:cNvContentPartPr/>
                <p14:nvPr/>
              </p14:nvContentPartPr>
              <p14:xfrm>
                <a:off x="5375684" y="3982222"/>
                <a:ext cx="218160" cy="128880"/>
              </p14:xfrm>
            </p:contentPart>
          </mc:Choice>
          <mc:Fallback>
            <p:pic>
              <p:nvPicPr>
                <p:cNvPr id="76" name="Freihand 75">
                  <a:extLst>
                    <a:ext uri="{FF2B5EF4-FFF2-40B4-BE49-F238E27FC236}">
                      <a16:creationId xmlns:a16="http://schemas.microsoft.com/office/drawing/2014/main" id="{26336A01-8C37-A481-BD36-103F236B5F48}"/>
                    </a:ext>
                  </a:extLst>
                </p:cNvPr>
                <p:cNvPicPr/>
                <p:nvPr/>
              </p:nvPicPr>
              <p:blipFill>
                <a:blip r:embed="rId125"/>
                <a:stretch>
                  <a:fillRect/>
                </a:stretch>
              </p:blipFill>
              <p:spPr>
                <a:xfrm>
                  <a:off x="5367044" y="3973222"/>
                  <a:ext cx="235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Freihand 76">
                  <a:extLst>
                    <a:ext uri="{FF2B5EF4-FFF2-40B4-BE49-F238E27FC236}">
                      <a16:creationId xmlns:a16="http://schemas.microsoft.com/office/drawing/2014/main" id="{558ED762-D0FD-B42B-1AA7-D7B25024EC74}"/>
                    </a:ext>
                  </a:extLst>
                </p14:cNvPr>
                <p14:cNvContentPartPr/>
                <p14:nvPr/>
              </p14:nvContentPartPr>
              <p14:xfrm>
                <a:off x="5615084" y="4121182"/>
                <a:ext cx="155520" cy="167760"/>
              </p14:xfrm>
            </p:contentPart>
          </mc:Choice>
          <mc:Fallback>
            <p:pic>
              <p:nvPicPr>
                <p:cNvPr id="77" name="Freihand 76">
                  <a:extLst>
                    <a:ext uri="{FF2B5EF4-FFF2-40B4-BE49-F238E27FC236}">
                      <a16:creationId xmlns:a16="http://schemas.microsoft.com/office/drawing/2014/main" id="{558ED762-D0FD-B42B-1AA7-D7B25024EC74}"/>
                    </a:ext>
                  </a:extLst>
                </p:cNvPr>
                <p:cNvPicPr/>
                <p:nvPr/>
              </p:nvPicPr>
              <p:blipFill>
                <a:blip r:embed="rId127"/>
                <a:stretch>
                  <a:fillRect/>
                </a:stretch>
              </p:blipFill>
              <p:spPr>
                <a:xfrm>
                  <a:off x="5606084" y="4112182"/>
                  <a:ext cx="1731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Freihand 77">
                  <a:extLst>
                    <a:ext uri="{FF2B5EF4-FFF2-40B4-BE49-F238E27FC236}">
                      <a16:creationId xmlns:a16="http://schemas.microsoft.com/office/drawing/2014/main" id="{3B4A0B87-55AB-9052-3D7A-8C4F19EE3D9B}"/>
                    </a:ext>
                  </a:extLst>
                </p14:cNvPr>
                <p14:cNvContentPartPr/>
                <p14:nvPr/>
              </p14:nvContentPartPr>
              <p14:xfrm>
                <a:off x="5957804" y="4099222"/>
                <a:ext cx="162720" cy="14760"/>
              </p14:xfrm>
            </p:contentPart>
          </mc:Choice>
          <mc:Fallback>
            <p:pic>
              <p:nvPicPr>
                <p:cNvPr id="78" name="Freihand 77">
                  <a:extLst>
                    <a:ext uri="{FF2B5EF4-FFF2-40B4-BE49-F238E27FC236}">
                      <a16:creationId xmlns:a16="http://schemas.microsoft.com/office/drawing/2014/main" id="{3B4A0B87-55AB-9052-3D7A-8C4F19EE3D9B}"/>
                    </a:ext>
                  </a:extLst>
                </p:cNvPr>
                <p:cNvPicPr/>
                <p:nvPr/>
              </p:nvPicPr>
              <p:blipFill>
                <a:blip r:embed="rId129"/>
                <a:stretch>
                  <a:fillRect/>
                </a:stretch>
              </p:blipFill>
              <p:spPr>
                <a:xfrm>
                  <a:off x="5949164" y="4090582"/>
                  <a:ext cx="1803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Freihand 78">
                  <a:extLst>
                    <a:ext uri="{FF2B5EF4-FFF2-40B4-BE49-F238E27FC236}">
                      <a16:creationId xmlns:a16="http://schemas.microsoft.com/office/drawing/2014/main" id="{B2980F66-3DDA-1F57-BF18-35117FA03B9D}"/>
                    </a:ext>
                  </a:extLst>
                </p14:cNvPr>
                <p14:cNvContentPartPr/>
                <p14:nvPr/>
              </p14:nvContentPartPr>
              <p14:xfrm>
                <a:off x="5948084" y="4156822"/>
                <a:ext cx="165600" cy="10800"/>
              </p14:xfrm>
            </p:contentPart>
          </mc:Choice>
          <mc:Fallback>
            <p:pic>
              <p:nvPicPr>
                <p:cNvPr id="79" name="Freihand 78">
                  <a:extLst>
                    <a:ext uri="{FF2B5EF4-FFF2-40B4-BE49-F238E27FC236}">
                      <a16:creationId xmlns:a16="http://schemas.microsoft.com/office/drawing/2014/main" id="{B2980F66-3DDA-1F57-BF18-35117FA03B9D}"/>
                    </a:ext>
                  </a:extLst>
                </p:cNvPr>
                <p:cNvPicPr/>
                <p:nvPr/>
              </p:nvPicPr>
              <p:blipFill>
                <a:blip r:embed="rId131"/>
                <a:stretch>
                  <a:fillRect/>
                </a:stretch>
              </p:blipFill>
              <p:spPr>
                <a:xfrm>
                  <a:off x="5939084" y="4147822"/>
                  <a:ext cx="1832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Freihand 82">
                  <a:extLst>
                    <a:ext uri="{FF2B5EF4-FFF2-40B4-BE49-F238E27FC236}">
                      <a16:creationId xmlns:a16="http://schemas.microsoft.com/office/drawing/2014/main" id="{4F7A2BF3-793A-041F-D8DF-0723B2C63359}"/>
                    </a:ext>
                  </a:extLst>
                </p14:cNvPr>
                <p14:cNvContentPartPr/>
                <p14:nvPr/>
              </p14:nvContentPartPr>
              <p14:xfrm>
                <a:off x="6307364" y="3970342"/>
                <a:ext cx="172440" cy="216360"/>
              </p14:xfrm>
            </p:contentPart>
          </mc:Choice>
          <mc:Fallback>
            <p:pic>
              <p:nvPicPr>
                <p:cNvPr id="83" name="Freihand 82">
                  <a:extLst>
                    <a:ext uri="{FF2B5EF4-FFF2-40B4-BE49-F238E27FC236}">
                      <a16:creationId xmlns:a16="http://schemas.microsoft.com/office/drawing/2014/main" id="{4F7A2BF3-793A-041F-D8DF-0723B2C63359}"/>
                    </a:ext>
                  </a:extLst>
                </p:cNvPr>
                <p:cNvPicPr/>
                <p:nvPr/>
              </p:nvPicPr>
              <p:blipFill>
                <a:blip r:embed="rId133"/>
                <a:stretch>
                  <a:fillRect/>
                </a:stretch>
              </p:blipFill>
              <p:spPr>
                <a:xfrm>
                  <a:off x="6298364" y="3961342"/>
                  <a:ext cx="1900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7E34D016-2350-B684-ECDC-05E97C877CBA}"/>
                    </a:ext>
                  </a:extLst>
                </p14:cNvPr>
                <p14:cNvContentPartPr/>
                <p14:nvPr/>
              </p14:nvContentPartPr>
              <p14:xfrm>
                <a:off x="6743684" y="4012102"/>
                <a:ext cx="293400" cy="151920"/>
              </p14:xfrm>
            </p:contentPart>
          </mc:Choice>
          <mc:Fallback>
            <p:pic>
              <p:nvPicPr>
                <p:cNvPr id="84" name="Freihand 83">
                  <a:extLst>
                    <a:ext uri="{FF2B5EF4-FFF2-40B4-BE49-F238E27FC236}">
                      <a16:creationId xmlns:a16="http://schemas.microsoft.com/office/drawing/2014/main" id="{7E34D016-2350-B684-ECDC-05E97C877CBA}"/>
                    </a:ext>
                  </a:extLst>
                </p:cNvPr>
                <p:cNvPicPr/>
                <p:nvPr/>
              </p:nvPicPr>
              <p:blipFill>
                <a:blip r:embed="rId135"/>
                <a:stretch>
                  <a:fillRect/>
                </a:stretch>
              </p:blipFill>
              <p:spPr>
                <a:xfrm>
                  <a:off x="6735044" y="4003462"/>
                  <a:ext cx="3110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5" name="Freihand 84">
                  <a:extLst>
                    <a:ext uri="{FF2B5EF4-FFF2-40B4-BE49-F238E27FC236}">
                      <a16:creationId xmlns:a16="http://schemas.microsoft.com/office/drawing/2014/main" id="{D9BA8BDE-576B-5498-BA26-92E42F0A50B4}"/>
                    </a:ext>
                  </a:extLst>
                </p14:cNvPr>
                <p14:cNvContentPartPr/>
                <p14:nvPr/>
              </p14:nvContentPartPr>
              <p14:xfrm>
                <a:off x="7115564" y="4024702"/>
                <a:ext cx="459000" cy="277920"/>
              </p14:xfrm>
            </p:contentPart>
          </mc:Choice>
          <mc:Fallback>
            <p:pic>
              <p:nvPicPr>
                <p:cNvPr id="85" name="Freihand 84">
                  <a:extLst>
                    <a:ext uri="{FF2B5EF4-FFF2-40B4-BE49-F238E27FC236}">
                      <a16:creationId xmlns:a16="http://schemas.microsoft.com/office/drawing/2014/main" id="{D9BA8BDE-576B-5498-BA26-92E42F0A50B4}"/>
                    </a:ext>
                  </a:extLst>
                </p:cNvPr>
                <p:cNvPicPr/>
                <p:nvPr/>
              </p:nvPicPr>
              <p:blipFill>
                <a:blip r:embed="rId137"/>
                <a:stretch>
                  <a:fillRect/>
                </a:stretch>
              </p:blipFill>
              <p:spPr>
                <a:xfrm>
                  <a:off x="7106924" y="4016062"/>
                  <a:ext cx="47664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6" name="Freihand 85">
                  <a:extLst>
                    <a:ext uri="{FF2B5EF4-FFF2-40B4-BE49-F238E27FC236}">
                      <a16:creationId xmlns:a16="http://schemas.microsoft.com/office/drawing/2014/main" id="{C7D9D73D-BCCB-C926-B6E9-713D937BBA3A}"/>
                    </a:ext>
                  </a:extLst>
                </p14:cNvPr>
                <p14:cNvContentPartPr/>
                <p14:nvPr/>
              </p14:nvContentPartPr>
              <p14:xfrm>
                <a:off x="7595444" y="3946942"/>
                <a:ext cx="284040" cy="161280"/>
              </p14:xfrm>
            </p:contentPart>
          </mc:Choice>
          <mc:Fallback>
            <p:pic>
              <p:nvPicPr>
                <p:cNvPr id="86" name="Freihand 85">
                  <a:extLst>
                    <a:ext uri="{FF2B5EF4-FFF2-40B4-BE49-F238E27FC236}">
                      <a16:creationId xmlns:a16="http://schemas.microsoft.com/office/drawing/2014/main" id="{C7D9D73D-BCCB-C926-B6E9-713D937BBA3A}"/>
                    </a:ext>
                  </a:extLst>
                </p:cNvPr>
                <p:cNvPicPr/>
                <p:nvPr/>
              </p:nvPicPr>
              <p:blipFill>
                <a:blip r:embed="rId139"/>
                <a:stretch>
                  <a:fillRect/>
                </a:stretch>
              </p:blipFill>
              <p:spPr>
                <a:xfrm>
                  <a:off x="7586804" y="3937942"/>
                  <a:ext cx="301680" cy="178920"/>
                </a:xfrm>
                <a:prstGeom prst="rect">
                  <a:avLst/>
                </a:prstGeom>
              </p:spPr>
            </p:pic>
          </mc:Fallback>
        </mc:AlternateContent>
      </p:grpSp>
      <p:grpSp>
        <p:nvGrpSpPr>
          <p:cNvPr id="92" name="Gruppieren 91">
            <a:extLst>
              <a:ext uri="{FF2B5EF4-FFF2-40B4-BE49-F238E27FC236}">
                <a16:creationId xmlns:a16="http://schemas.microsoft.com/office/drawing/2014/main" id="{D8FB5CF3-94A2-8B9B-78AB-0E58AE246759}"/>
              </a:ext>
            </a:extLst>
          </p:cNvPr>
          <p:cNvGrpSpPr/>
          <p:nvPr/>
        </p:nvGrpSpPr>
        <p:grpSpPr>
          <a:xfrm>
            <a:off x="1367444" y="4546702"/>
            <a:ext cx="808560" cy="398160"/>
            <a:chOff x="1367444" y="4546702"/>
            <a:chExt cx="808560" cy="398160"/>
          </a:xfrm>
        </p:grpSpPr>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32AB56B7-4C4F-C03B-1453-F23EC1CC3435}"/>
                    </a:ext>
                  </a:extLst>
                </p14:cNvPr>
                <p14:cNvContentPartPr/>
                <p14:nvPr/>
              </p14:nvContentPartPr>
              <p14:xfrm>
                <a:off x="1367444" y="4668382"/>
                <a:ext cx="242640" cy="276480"/>
              </p14:xfrm>
            </p:contentPart>
          </mc:Choice>
          <mc:Fallback>
            <p:pic>
              <p:nvPicPr>
                <p:cNvPr id="88" name="Freihand 87">
                  <a:extLst>
                    <a:ext uri="{FF2B5EF4-FFF2-40B4-BE49-F238E27FC236}">
                      <a16:creationId xmlns:a16="http://schemas.microsoft.com/office/drawing/2014/main" id="{32AB56B7-4C4F-C03B-1453-F23EC1CC3435}"/>
                    </a:ext>
                  </a:extLst>
                </p:cNvPr>
                <p:cNvPicPr/>
                <p:nvPr/>
              </p:nvPicPr>
              <p:blipFill>
                <a:blip r:embed="rId141"/>
                <a:stretch>
                  <a:fillRect/>
                </a:stretch>
              </p:blipFill>
              <p:spPr>
                <a:xfrm>
                  <a:off x="1358444" y="4659382"/>
                  <a:ext cx="2602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6E76AEDB-E583-51DE-6729-EA01AD862F59}"/>
                    </a:ext>
                  </a:extLst>
                </p14:cNvPr>
                <p14:cNvContentPartPr/>
                <p14:nvPr/>
              </p14:nvContentPartPr>
              <p14:xfrm>
                <a:off x="1702964" y="4567222"/>
                <a:ext cx="30240" cy="245520"/>
              </p14:xfrm>
            </p:contentPart>
          </mc:Choice>
          <mc:Fallback>
            <p:pic>
              <p:nvPicPr>
                <p:cNvPr id="89" name="Freihand 88">
                  <a:extLst>
                    <a:ext uri="{FF2B5EF4-FFF2-40B4-BE49-F238E27FC236}">
                      <a16:creationId xmlns:a16="http://schemas.microsoft.com/office/drawing/2014/main" id="{6E76AEDB-E583-51DE-6729-EA01AD862F59}"/>
                    </a:ext>
                  </a:extLst>
                </p:cNvPr>
                <p:cNvPicPr/>
                <p:nvPr/>
              </p:nvPicPr>
              <p:blipFill>
                <a:blip r:embed="rId143"/>
                <a:stretch>
                  <a:fillRect/>
                </a:stretch>
              </p:blipFill>
              <p:spPr>
                <a:xfrm>
                  <a:off x="1694324" y="4558222"/>
                  <a:ext cx="4788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463E47E0-62CA-4C02-8423-C52424FECD8D}"/>
                    </a:ext>
                  </a:extLst>
                </p14:cNvPr>
                <p14:cNvContentPartPr/>
                <p14:nvPr/>
              </p14:nvContentPartPr>
              <p14:xfrm>
                <a:off x="1791884" y="4638862"/>
                <a:ext cx="122040" cy="124560"/>
              </p14:xfrm>
            </p:contentPart>
          </mc:Choice>
          <mc:Fallback>
            <p:pic>
              <p:nvPicPr>
                <p:cNvPr id="90" name="Freihand 89">
                  <a:extLst>
                    <a:ext uri="{FF2B5EF4-FFF2-40B4-BE49-F238E27FC236}">
                      <a16:creationId xmlns:a16="http://schemas.microsoft.com/office/drawing/2014/main" id="{463E47E0-62CA-4C02-8423-C52424FECD8D}"/>
                    </a:ext>
                  </a:extLst>
                </p:cNvPr>
                <p:cNvPicPr/>
                <p:nvPr/>
              </p:nvPicPr>
              <p:blipFill>
                <a:blip r:embed="rId145"/>
                <a:stretch>
                  <a:fillRect/>
                </a:stretch>
              </p:blipFill>
              <p:spPr>
                <a:xfrm>
                  <a:off x="1782884" y="4629862"/>
                  <a:ext cx="1396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5C1DB929-F2C1-6A7D-5907-BEA2180131D8}"/>
                    </a:ext>
                  </a:extLst>
                </p14:cNvPr>
                <p14:cNvContentPartPr/>
                <p14:nvPr/>
              </p14:nvContentPartPr>
              <p14:xfrm>
                <a:off x="1954604" y="4546702"/>
                <a:ext cx="221400" cy="370080"/>
              </p14:xfrm>
            </p:contentPart>
          </mc:Choice>
          <mc:Fallback>
            <p:pic>
              <p:nvPicPr>
                <p:cNvPr id="91" name="Freihand 90">
                  <a:extLst>
                    <a:ext uri="{FF2B5EF4-FFF2-40B4-BE49-F238E27FC236}">
                      <a16:creationId xmlns:a16="http://schemas.microsoft.com/office/drawing/2014/main" id="{5C1DB929-F2C1-6A7D-5907-BEA2180131D8}"/>
                    </a:ext>
                  </a:extLst>
                </p:cNvPr>
                <p:cNvPicPr/>
                <p:nvPr/>
              </p:nvPicPr>
              <p:blipFill>
                <a:blip r:embed="rId147"/>
                <a:stretch>
                  <a:fillRect/>
                </a:stretch>
              </p:blipFill>
              <p:spPr>
                <a:xfrm>
                  <a:off x="1945964" y="4537702"/>
                  <a:ext cx="239040" cy="387720"/>
                </a:xfrm>
                <a:prstGeom prst="rect">
                  <a:avLst/>
                </a:prstGeom>
              </p:spPr>
            </p:pic>
          </mc:Fallback>
        </mc:AlternateContent>
      </p:grpSp>
      <p:grpSp>
        <p:nvGrpSpPr>
          <p:cNvPr id="113" name="Gruppieren 112">
            <a:extLst>
              <a:ext uri="{FF2B5EF4-FFF2-40B4-BE49-F238E27FC236}">
                <a16:creationId xmlns:a16="http://schemas.microsoft.com/office/drawing/2014/main" id="{180A2EA0-8DA3-B0EB-C8F4-A9BBEC55A358}"/>
              </a:ext>
            </a:extLst>
          </p:cNvPr>
          <p:cNvGrpSpPr/>
          <p:nvPr/>
        </p:nvGrpSpPr>
        <p:grpSpPr>
          <a:xfrm>
            <a:off x="2552564" y="4502782"/>
            <a:ext cx="1985400" cy="375120"/>
            <a:chOff x="2552564" y="4502782"/>
            <a:chExt cx="1985400" cy="375120"/>
          </a:xfrm>
        </p:grpSpPr>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ED98A3C2-5A37-F3A8-CBA2-C5A0DFE4EC05}"/>
                    </a:ext>
                  </a:extLst>
                </p14:cNvPr>
                <p14:cNvContentPartPr/>
                <p14:nvPr/>
              </p14:nvContentPartPr>
              <p14:xfrm>
                <a:off x="2552564" y="4792222"/>
                <a:ext cx="33480" cy="19440"/>
              </p14:xfrm>
            </p:contentPart>
          </mc:Choice>
          <mc:Fallback>
            <p:pic>
              <p:nvPicPr>
                <p:cNvPr id="93" name="Freihand 92">
                  <a:extLst>
                    <a:ext uri="{FF2B5EF4-FFF2-40B4-BE49-F238E27FC236}">
                      <a16:creationId xmlns:a16="http://schemas.microsoft.com/office/drawing/2014/main" id="{ED98A3C2-5A37-F3A8-CBA2-C5A0DFE4EC05}"/>
                    </a:ext>
                  </a:extLst>
                </p:cNvPr>
                <p:cNvPicPr/>
                <p:nvPr/>
              </p:nvPicPr>
              <p:blipFill>
                <a:blip r:embed="rId149"/>
                <a:stretch>
                  <a:fillRect/>
                </a:stretch>
              </p:blipFill>
              <p:spPr>
                <a:xfrm>
                  <a:off x="2543564" y="4783582"/>
                  <a:ext cx="511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542F5F8B-9344-3735-9190-C8123FDD5A73}"/>
                    </a:ext>
                  </a:extLst>
                </p14:cNvPr>
                <p14:cNvContentPartPr/>
                <p14:nvPr/>
              </p14:nvContentPartPr>
              <p14:xfrm>
                <a:off x="2889884" y="4605382"/>
                <a:ext cx="11160" cy="214560"/>
              </p14:xfrm>
            </p:contentPart>
          </mc:Choice>
          <mc:Fallback>
            <p:pic>
              <p:nvPicPr>
                <p:cNvPr id="94" name="Freihand 93">
                  <a:extLst>
                    <a:ext uri="{FF2B5EF4-FFF2-40B4-BE49-F238E27FC236}">
                      <a16:creationId xmlns:a16="http://schemas.microsoft.com/office/drawing/2014/main" id="{542F5F8B-9344-3735-9190-C8123FDD5A73}"/>
                    </a:ext>
                  </a:extLst>
                </p:cNvPr>
                <p:cNvPicPr/>
                <p:nvPr/>
              </p:nvPicPr>
              <p:blipFill>
                <a:blip r:embed="rId151"/>
                <a:stretch>
                  <a:fillRect/>
                </a:stretch>
              </p:blipFill>
              <p:spPr>
                <a:xfrm>
                  <a:off x="2880884" y="4596742"/>
                  <a:ext cx="28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BD710781-8443-944C-605C-604B376DA30E}"/>
                    </a:ext>
                  </a:extLst>
                </p14:cNvPr>
                <p14:cNvContentPartPr/>
                <p14:nvPr/>
              </p14:nvContentPartPr>
              <p14:xfrm>
                <a:off x="2753444" y="4581262"/>
                <a:ext cx="275040" cy="130320"/>
              </p14:xfrm>
            </p:contentPart>
          </mc:Choice>
          <mc:Fallback>
            <p:pic>
              <p:nvPicPr>
                <p:cNvPr id="95" name="Freihand 94">
                  <a:extLst>
                    <a:ext uri="{FF2B5EF4-FFF2-40B4-BE49-F238E27FC236}">
                      <a16:creationId xmlns:a16="http://schemas.microsoft.com/office/drawing/2014/main" id="{BD710781-8443-944C-605C-604B376DA30E}"/>
                    </a:ext>
                  </a:extLst>
                </p:cNvPr>
                <p:cNvPicPr/>
                <p:nvPr/>
              </p:nvPicPr>
              <p:blipFill>
                <a:blip r:embed="rId153"/>
                <a:stretch>
                  <a:fillRect/>
                </a:stretch>
              </p:blipFill>
              <p:spPr>
                <a:xfrm>
                  <a:off x="2744804" y="4572622"/>
                  <a:ext cx="2926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14ABBA93-1BC7-3277-6FAD-4D8C05622F35}"/>
                    </a:ext>
                  </a:extLst>
                </p14:cNvPr>
                <p14:cNvContentPartPr/>
                <p14:nvPr/>
              </p14:nvContentPartPr>
              <p14:xfrm>
                <a:off x="3021284" y="4656142"/>
                <a:ext cx="308520" cy="146160"/>
              </p14:xfrm>
            </p:contentPart>
          </mc:Choice>
          <mc:Fallback>
            <p:pic>
              <p:nvPicPr>
                <p:cNvPr id="96" name="Freihand 95">
                  <a:extLst>
                    <a:ext uri="{FF2B5EF4-FFF2-40B4-BE49-F238E27FC236}">
                      <a16:creationId xmlns:a16="http://schemas.microsoft.com/office/drawing/2014/main" id="{14ABBA93-1BC7-3277-6FAD-4D8C05622F35}"/>
                    </a:ext>
                  </a:extLst>
                </p:cNvPr>
                <p:cNvPicPr/>
                <p:nvPr/>
              </p:nvPicPr>
              <p:blipFill>
                <a:blip r:embed="rId155"/>
                <a:stretch>
                  <a:fillRect/>
                </a:stretch>
              </p:blipFill>
              <p:spPr>
                <a:xfrm>
                  <a:off x="3012284" y="4647142"/>
                  <a:ext cx="326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7BEA8022-4F33-666F-6A6C-5F66107D0B47}"/>
                    </a:ext>
                  </a:extLst>
                </p14:cNvPr>
                <p14:cNvContentPartPr/>
                <p14:nvPr/>
              </p14:nvContentPartPr>
              <p14:xfrm>
                <a:off x="3105524" y="4565422"/>
                <a:ext cx="118080" cy="11880"/>
              </p14:xfrm>
            </p:contentPart>
          </mc:Choice>
          <mc:Fallback>
            <p:pic>
              <p:nvPicPr>
                <p:cNvPr id="97" name="Freihand 96">
                  <a:extLst>
                    <a:ext uri="{FF2B5EF4-FFF2-40B4-BE49-F238E27FC236}">
                      <a16:creationId xmlns:a16="http://schemas.microsoft.com/office/drawing/2014/main" id="{7BEA8022-4F33-666F-6A6C-5F66107D0B47}"/>
                    </a:ext>
                  </a:extLst>
                </p:cNvPr>
                <p:cNvPicPr/>
                <p:nvPr/>
              </p:nvPicPr>
              <p:blipFill>
                <a:blip r:embed="rId157"/>
                <a:stretch>
                  <a:fillRect/>
                </a:stretch>
              </p:blipFill>
              <p:spPr>
                <a:xfrm>
                  <a:off x="3096524" y="4556422"/>
                  <a:ext cx="135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9" name="Freihand 98">
                  <a:extLst>
                    <a:ext uri="{FF2B5EF4-FFF2-40B4-BE49-F238E27FC236}">
                      <a16:creationId xmlns:a16="http://schemas.microsoft.com/office/drawing/2014/main" id="{71BE437D-1BFC-4CE3-D26D-47B241AD10EB}"/>
                    </a:ext>
                  </a:extLst>
                </p14:cNvPr>
                <p14:cNvContentPartPr/>
                <p14:nvPr/>
              </p14:nvContentPartPr>
              <p14:xfrm>
                <a:off x="3635444" y="4598182"/>
                <a:ext cx="21960" cy="184680"/>
              </p14:xfrm>
            </p:contentPart>
          </mc:Choice>
          <mc:Fallback>
            <p:pic>
              <p:nvPicPr>
                <p:cNvPr id="99" name="Freihand 98">
                  <a:extLst>
                    <a:ext uri="{FF2B5EF4-FFF2-40B4-BE49-F238E27FC236}">
                      <a16:creationId xmlns:a16="http://schemas.microsoft.com/office/drawing/2014/main" id="{71BE437D-1BFC-4CE3-D26D-47B241AD10EB}"/>
                    </a:ext>
                  </a:extLst>
                </p:cNvPr>
                <p:cNvPicPr/>
                <p:nvPr/>
              </p:nvPicPr>
              <p:blipFill>
                <a:blip r:embed="rId159"/>
                <a:stretch>
                  <a:fillRect/>
                </a:stretch>
              </p:blipFill>
              <p:spPr>
                <a:xfrm>
                  <a:off x="3626444" y="4589542"/>
                  <a:ext cx="39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0" name="Freihand 99">
                  <a:extLst>
                    <a:ext uri="{FF2B5EF4-FFF2-40B4-BE49-F238E27FC236}">
                      <a16:creationId xmlns:a16="http://schemas.microsoft.com/office/drawing/2014/main" id="{5BFC2A7B-DE53-AC2C-10F4-C4CC870A8A37}"/>
                    </a:ext>
                  </a:extLst>
                </p14:cNvPr>
                <p14:cNvContentPartPr/>
                <p14:nvPr/>
              </p14:nvContentPartPr>
              <p14:xfrm>
                <a:off x="3545084" y="4502782"/>
                <a:ext cx="185760" cy="189000"/>
              </p14:xfrm>
            </p:contentPart>
          </mc:Choice>
          <mc:Fallback>
            <p:pic>
              <p:nvPicPr>
                <p:cNvPr id="100" name="Freihand 99">
                  <a:extLst>
                    <a:ext uri="{FF2B5EF4-FFF2-40B4-BE49-F238E27FC236}">
                      <a16:creationId xmlns:a16="http://schemas.microsoft.com/office/drawing/2014/main" id="{5BFC2A7B-DE53-AC2C-10F4-C4CC870A8A37}"/>
                    </a:ext>
                  </a:extLst>
                </p:cNvPr>
                <p:cNvPicPr/>
                <p:nvPr/>
              </p:nvPicPr>
              <p:blipFill>
                <a:blip r:embed="rId161"/>
                <a:stretch>
                  <a:fillRect/>
                </a:stretch>
              </p:blipFill>
              <p:spPr>
                <a:xfrm>
                  <a:off x="3536444" y="4494142"/>
                  <a:ext cx="203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Freihand 100">
                  <a:extLst>
                    <a:ext uri="{FF2B5EF4-FFF2-40B4-BE49-F238E27FC236}">
                      <a16:creationId xmlns:a16="http://schemas.microsoft.com/office/drawing/2014/main" id="{4F4D35E2-C9EB-CCC5-87ED-4A76933DD974}"/>
                    </a:ext>
                  </a:extLst>
                </p14:cNvPr>
                <p14:cNvContentPartPr/>
                <p14:nvPr/>
              </p14:nvContentPartPr>
              <p14:xfrm>
                <a:off x="3748844" y="4689622"/>
                <a:ext cx="139680" cy="188280"/>
              </p14:xfrm>
            </p:contentPart>
          </mc:Choice>
          <mc:Fallback>
            <p:pic>
              <p:nvPicPr>
                <p:cNvPr id="101" name="Freihand 100">
                  <a:extLst>
                    <a:ext uri="{FF2B5EF4-FFF2-40B4-BE49-F238E27FC236}">
                      <a16:creationId xmlns:a16="http://schemas.microsoft.com/office/drawing/2014/main" id="{4F4D35E2-C9EB-CCC5-87ED-4A76933DD974}"/>
                    </a:ext>
                  </a:extLst>
                </p:cNvPr>
                <p:cNvPicPr/>
                <p:nvPr/>
              </p:nvPicPr>
              <p:blipFill>
                <a:blip r:embed="rId163"/>
                <a:stretch>
                  <a:fillRect/>
                </a:stretch>
              </p:blipFill>
              <p:spPr>
                <a:xfrm>
                  <a:off x="3740204" y="4680982"/>
                  <a:ext cx="157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018FB236-C951-4F24-A333-D3A3FD766A68}"/>
                    </a:ext>
                  </a:extLst>
                </p14:cNvPr>
                <p14:cNvContentPartPr/>
                <p14:nvPr/>
              </p14:nvContentPartPr>
              <p14:xfrm>
                <a:off x="3729404" y="4644622"/>
                <a:ext cx="479880" cy="154800"/>
              </p14:xfrm>
            </p:contentPart>
          </mc:Choice>
          <mc:Fallback>
            <p:pic>
              <p:nvPicPr>
                <p:cNvPr id="102" name="Freihand 101">
                  <a:extLst>
                    <a:ext uri="{FF2B5EF4-FFF2-40B4-BE49-F238E27FC236}">
                      <a16:creationId xmlns:a16="http://schemas.microsoft.com/office/drawing/2014/main" id="{018FB236-C951-4F24-A333-D3A3FD766A68}"/>
                    </a:ext>
                  </a:extLst>
                </p:cNvPr>
                <p:cNvPicPr/>
                <p:nvPr/>
              </p:nvPicPr>
              <p:blipFill>
                <a:blip r:embed="rId165"/>
                <a:stretch>
                  <a:fillRect/>
                </a:stretch>
              </p:blipFill>
              <p:spPr>
                <a:xfrm>
                  <a:off x="3720404" y="4635982"/>
                  <a:ext cx="497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550D0624-29C0-7658-4619-B04D122122E4}"/>
                    </a:ext>
                  </a:extLst>
                </p14:cNvPr>
                <p14:cNvContentPartPr/>
                <p14:nvPr/>
              </p14:nvContentPartPr>
              <p14:xfrm>
                <a:off x="4050884" y="4719142"/>
                <a:ext cx="154080" cy="20520"/>
              </p14:xfrm>
            </p:contentPart>
          </mc:Choice>
          <mc:Fallback>
            <p:pic>
              <p:nvPicPr>
                <p:cNvPr id="103" name="Freihand 102">
                  <a:extLst>
                    <a:ext uri="{FF2B5EF4-FFF2-40B4-BE49-F238E27FC236}">
                      <a16:creationId xmlns:a16="http://schemas.microsoft.com/office/drawing/2014/main" id="{550D0624-29C0-7658-4619-B04D122122E4}"/>
                    </a:ext>
                  </a:extLst>
                </p:cNvPr>
                <p:cNvPicPr/>
                <p:nvPr/>
              </p:nvPicPr>
              <p:blipFill>
                <a:blip r:embed="rId167"/>
                <a:stretch>
                  <a:fillRect/>
                </a:stretch>
              </p:blipFill>
              <p:spPr>
                <a:xfrm>
                  <a:off x="4041884" y="4710142"/>
                  <a:ext cx="171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Freihand 103">
                  <a:extLst>
                    <a:ext uri="{FF2B5EF4-FFF2-40B4-BE49-F238E27FC236}">
                      <a16:creationId xmlns:a16="http://schemas.microsoft.com/office/drawing/2014/main" id="{2653F176-0E97-FAF6-71A9-3F63007EA3CB}"/>
                    </a:ext>
                  </a:extLst>
                </p14:cNvPr>
                <p14:cNvContentPartPr/>
                <p14:nvPr/>
              </p14:nvContentPartPr>
              <p14:xfrm>
                <a:off x="4394324" y="4589542"/>
                <a:ext cx="143640" cy="208800"/>
              </p14:xfrm>
            </p:contentPart>
          </mc:Choice>
          <mc:Fallback>
            <p:pic>
              <p:nvPicPr>
                <p:cNvPr id="104" name="Freihand 103">
                  <a:extLst>
                    <a:ext uri="{FF2B5EF4-FFF2-40B4-BE49-F238E27FC236}">
                      <a16:creationId xmlns:a16="http://schemas.microsoft.com/office/drawing/2014/main" id="{2653F176-0E97-FAF6-71A9-3F63007EA3CB}"/>
                    </a:ext>
                  </a:extLst>
                </p:cNvPr>
                <p:cNvPicPr/>
                <p:nvPr/>
              </p:nvPicPr>
              <p:blipFill>
                <a:blip r:embed="rId169"/>
                <a:stretch>
                  <a:fillRect/>
                </a:stretch>
              </p:blipFill>
              <p:spPr>
                <a:xfrm>
                  <a:off x="4385324" y="4580542"/>
                  <a:ext cx="161280" cy="226440"/>
                </a:xfrm>
                <a:prstGeom prst="rect">
                  <a:avLst/>
                </a:prstGeom>
              </p:spPr>
            </p:pic>
          </mc:Fallback>
        </mc:AlternateContent>
      </p:grpSp>
      <p:grpSp>
        <p:nvGrpSpPr>
          <p:cNvPr id="112" name="Gruppieren 111">
            <a:extLst>
              <a:ext uri="{FF2B5EF4-FFF2-40B4-BE49-F238E27FC236}">
                <a16:creationId xmlns:a16="http://schemas.microsoft.com/office/drawing/2014/main" id="{C4BD3ED3-602C-5D43-72D1-DD47D9ABBB82}"/>
              </a:ext>
            </a:extLst>
          </p:cNvPr>
          <p:cNvGrpSpPr/>
          <p:nvPr/>
        </p:nvGrpSpPr>
        <p:grpSpPr>
          <a:xfrm>
            <a:off x="4858004" y="4541302"/>
            <a:ext cx="1731240" cy="288000"/>
            <a:chOff x="4858004" y="4541302"/>
            <a:chExt cx="1731240" cy="288000"/>
          </a:xfrm>
        </p:grpSpPr>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23AA1DF1-6189-BE54-D640-B74FD6F99A61}"/>
                    </a:ext>
                  </a:extLst>
                </p14:cNvPr>
                <p14:cNvContentPartPr/>
                <p14:nvPr/>
              </p14:nvContentPartPr>
              <p14:xfrm>
                <a:off x="4858004" y="4627342"/>
                <a:ext cx="290160" cy="103320"/>
              </p14:xfrm>
            </p:contentPart>
          </mc:Choice>
          <mc:Fallback>
            <p:pic>
              <p:nvPicPr>
                <p:cNvPr id="105" name="Freihand 104">
                  <a:extLst>
                    <a:ext uri="{FF2B5EF4-FFF2-40B4-BE49-F238E27FC236}">
                      <a16:creationId xmlns:a16="http://schemas.microsoft.com/office/drawing/2014/main" id="{23AA1DF1-6189-BE54-D640-B74FD6F99A61}"/>
                    </a:ext>
                  </a:extLst>
                </p:cNvPr>
                <p:cNvPicPr/>
                <p:nvPr/>
              </p:nvPicPr>
              <p:blipFill>
                <a:blip r:embed="rId171"/>
                <a:stretch>
                  <a:fillRect/>
                </a:stretch>
              </p:blipFill>
              <p:spPr>
                <a:xfrm>
                  <a:off x="4849004" y="4618342"/>
                  <a:ext cx="3078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6" name="Freihand 105">
                  <a:extLst>
                    <a:ext uri="{FF2B5EF4-FFF2-40B4-BE49-F238E27FC236}">
                      <a16:creationId xmlns:a16="http://schemas.microsoft.com/office/drawing/2014/main" id="{F5858326-4E49-79B8-EE46-535B716114A4}"/>
                    </a:ext>
                  </a:extLst>
                </p14:cNvPr>
                <p14:cNvContentPartPr/>
                <p14:nvPr/>
              </p14:nvContentPartPr>
              <p14:xfrm>
                <a:off x="5139884" y="4603582"/>
                <a:ext cx="192960" cy="118440"/>
              </p14:xfrm>
            </p:contentPart>
          </mc:Choice>
          <mc:Fallback>
            <p:pic>
              <p:nvPicPr>
                <p:cNvPr id="106" name="Freihand 105">
                  <a:extLst>
                    <a:ext uri="{FF2B5EF4-FFF2-40B4-BE49-F238E27FC236}">
                      <a16:creationId xmlns:a16="http://schemas.microsoft.com/office/drawing/2014/main" id="{F5858326-4E49-79B8-EE46-535B716114A4}"/>
                    </a:ext>
                  </a:extLst>
                </p:cNvPr>
                <p:cNvPicPr/>
                <p:nvPr/>
              </p:nvPicPr>
              <p:blipFill>
                <a:blip r:embed="rId173"/>
                <a:stretch>
                  <a:fillRect/>
                </a:stretch>
              </p:blipFill>
              <p:spPr>
                <a:xfrm>
                  <a:off x="5130884" y="4594942"/>
                  <a:ext cx="2106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A4019DCE-0CD3-C87F-756C-59D2790E97BA}"/>
                    </a:ext>
                  </a:extLst>
                </p14:cNvPr>
                <p14:cNvContentPartPr/>
                <p14:nvPr/>
              </p14:nvContentPartPr>
              <p14:xfrm>
                <a:off x="5598164" y="4608622"/>
                <a:ext cx="10080" cy="165600"/>
              </p14:xfrm>
            </p:contentPart>
          </mc:Choice>
          <mc:Fallback>
            <p:pic>
              <p:nvPicPr>
                <p:cNvPr id="107" name="Freihand 106">
                  <a:extLst>
                    <a:ext uri="{FF2B5EF4-FFF2-40B4-BE49-F238E27FC236}">
                      <a16:creationId xmlns:a16="http://schemas.microsoft.com/office/drawing/2014/main" id="{A4019DCE-0CD3-C87F-756C-59D2790E97BA}"/>
                    </a:ext>
                  </a:extLst>
                </p:cNvPr>
                <p:cNvPicPr/>
                <p:nvPr/>
              </p:nvPicPr>
              <p:blipFill>
                <a:blip r:embed="rId175"/>
                <a:stretch>
                  <a:fillRect/>
                </a:stretch>
              </p:blipFill>
              <p:spPr>
                <a:xfrm>
                  <a:off x="5589524" y="4599982"/>
                  <a:ext cx="27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6CC6EA47-1319-3500-9AC8-D413E7CAC95B}"/>
                    </a:ext>
                  </a:extLst>
                </p14:cNvPr>
                <p14:cNvContentPartPr/>
                <p14:nvPr/>
              </p14:nvContentPartPr>
              <p14:xfrm>
                <a:off x="5515004" y="4541302"/>
                <a:ext cx="346320" cy="288000"/>
              </p14:xfrm>
            </p:contentPart>
          </mc:Choice>
          <mc:Fallback>
            <p:pic>
              <p:nvPicPr>
                <p:cNvPr id="108" name="Freihand 107">
                  <a:extLst>
                    <a:ext uri="{FF2B5EF4-FFF2-40B4-BE49-F238E27FC236}">
                      <a16:creationId xmlns:a16="http://schemas.microsoft.com/office/drawing/2014/main" id="{6CC6EA47-1319-3500-9AC8-D413E7CAC95B}"/>
                    </a:ext>
                  </a:extLst>
                </p:cNvPr>
                <p:cNvPicPr/>
                <p:nvPr/>
              </p:nvPicPr>
              <p:blipFill>
                <a:blip r:embed="rId177"/>
                <a:stretch>
                  <a:fillRect/>
                </a:stretch>
              </p:blipFill>
              <p:spPr>
                <a:xfrm>
                  <a:off x="5506364" y="4532302"/>
                  <a:ext cx="36396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902CE43E-5A48-F3F9-C9E2-2801B314D0F0}"/>
                    </a:ext>
                  </a:extLst>
                </p14:cNvPr>
                <p14:cNvContentPartPr/>
                <p14:nvPr/>
              </p14:nvContentPartPr>
              <p14:xfrm>
                <a:off x="5800124" y="4644262"/>
                <a:ext cx="392400" cy="181080"/>
              </p14:xfrm>
            </p:contentPart>
          </mc:Choice>
          <mc:Fallback>
            <p:pic>
              <p:nvPicPr>
                <p:cNvPr id="109" name="Freihand 108">
                  <a:extLst>
                    <a:ext uri="{FF2B5EF4-FFF2-40B4-BE49-F238E27FC236}">
                      <a16:creationId xmlns:a16="http://schemas.microsoft.com/office/drawing/2014/main" id="{902CE43E-5A48-F3F9-C9E2-2801B314D0F0}"/>
                    </a:ext>
                  </a:extLst>
                </p:cNvPr>
                <p:cNvPicPr/>
                <p:nvPr/>
              </p:nvPicPr>
              <p:blipFill>
                <a:blip r:embed="rId179"/>
                <a:stretch>
                  <a:fillRect/>
                </a:stretch>
              </p:blipFill>
              <p:spPr>
                <a:xfrm>
                  <a:off x="5791124" y="4635262"/>
                  <a:ext cx="4100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0AD90DC5-E382-0CF7-0D32-FE4982DE1572}"/>
                    </a:ext>
                  </a:extLst>
                </p14:cNvPr>
                <p14:cNvContentPartPr/>
                <p14:nvPr/>
              </p14:nvContentPartPr>
              <p14:xfrm>
                <a:off x="6033044" y="4711942"/>
                <a:ext cx="184680" cy="29160"/>
              </p14:xfrm>
            </p:contentPart>
          </mc:Choice>
          <mc:Fallback>
            <p:pic>
              <p:nvPicPr>
                <p:cNvPr id="110" name="Freihand 109">
                  <a:extLst>
                    <a:ext uri="{FF2B5EF4-FFF2-40B4-BE49-F238E27FC236}">
                      <a16:creationId xmlns:a16="http://schemas.microsoft.com/office/drawing/2014/main" id="{0AD90DC5-E382-0CF7-0D32-FE4982DE1572}"/>
                    </a:ext>
                  </a:extLst>
                </p:cNvPr>
                <p:cNvPicPr/>
                <p:nvPr/>
              </p:nvPicPr>
              <p:blipFill>
                <a:blip r:embed="rId181"/>
                <a:stretch>
                  <a:fillRect/>
                </a:stretch>
              </p:blipFill>
              <p:spPr>
                <a:xfrm>
                  <a:off x="6024404" y="4702942"/>
                  <a:ext cx="2023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1F67EE1A-959F-12A2-D3BD-AAA00D4DEC42}"/>
                    </a:ext>
                  </a:extLst>
                </p14:cNvPr>
                <p14:cNvContentPartPr/>
                <p14:nvPr/>
              </p14:nvContentPartPr>
              <p14:xfrm>
                <a:off x="6379004" y="4600342"/>
                <a:ext cx="210240" cy="169200"/>
              </p14:xfrm>
            </p:contentPart>
          </mc:Choice>
          <mc:Fallback>
            <p:pic>
              <p:nvPicPr>
                <p:cNvPr id="111" name="Freihand 110">
                  <a:extLst>
                    <a:ext uri="{FF2B5EF4-FFF2-40B4-BE49-F238E27FC236}">
                      <a16:creationId xmlns:a16="http://schemas.microsoft.com/office/drawing/2014/main" id="{1F67EE1A-959F-12A2-D3BD-AAA00D4DEC42}"/>
                    </a:ext>
                  </a:extLst>
                </p:cNvPr>
                <p:cNvPicPr/>
                <p:nvPr/>
              </p:nvPicPr>
              <p:blipFill>
                <a:blip r:embed="rId183"/>
                <a:stretch>
                  <a:fillRect/>
                </a:stretch>
              </p:blipFill>
              <p:spPr>
                <a:xfrm>
                  <a:off x="6370004" y="4591702"/>
                  <a:ext cx="227880" cy="186840"/>
                </a:xfrm>
                <a:prstGeom prst="rect">
                  <a:avLst/>
                </a:prstGeom>
              </p:spPr>
            </p:pic>
          </mc:Fallback>
        </mc:AlternateContent>
      </p:grpSp>
      <p:grpSp>
        <p:nvGrpSpPr>
          <p:cNvPr id="119" name="Gruppieren 118">
            <a:extLst>
              <a:ext uri="{FF2B5EF4-FFF2-40B4-BE49-F238E27FC236}">
                <a16:creationId xmlns:a16="http://schemas.microsoft.com/office/drawing/2014/main" id="{E4BB3573-D82D-35B7-02C3-952C7626D4A8}"/>
              </a:ext>
            </a:extLst>
          </p:cNvPr>
          <p:cNvGrpSpPr/>
          <p:nvPr/>
        </p:nvGrpSpPr>
        <p:grpSpPr>
          <a:xfrm>
            <a:off x="6895244" y="4497022"/>
            <a:ext cx="897480" cy="237600"/>
            <a:chOff x="6895244" y="4497022"/>
            <a:chExt cx="897480" cy="237600"/>
          </a:xfrm>
        </p:grpSpPr>
        <mc:AlternateContent xmlns:mc="http://schemas.openxmlformats.org/markup-compatibility/2006">
          <mc:Choice xmlns:p14="http://schemas.microsoft.com/office/powerpoint/2010/main" Requires="p14">
            <p:contentPart p14:bwMode="auto" r:id="rId184">
              <p14:nvContentPartPr>
                <p14:cNvPr id="114" name="Freihand 113">
                  <a:extLst>
                    <a:ext uri="{FF2B5EF4-FFF2-40B4-BE49-F238E27FC236}">
                      <a16:creationId xmlns:a16="http://schemas.microsoft.com/office/drawing/2014/main" id="{0324EDBC-FD14-63D2-B6AA-D5B07A672530}"/>
                    </a:ext>
                  </a:extLst>
                </p14:cNvPr>
                <p14:cNvContentPartPr/>
                <p14:nvPr/>
              </p14:nvContentPartPr>
              <p14:xfrm>
                <a:off x="6895244" y="4511782"/>
                <a:ext cx="140400" cy="216720"/>
              </p14:xfrm>
            </p:contentPart>
          </mc:Choice>
          <mc:Fallback>
            <p:pic>
              <p:nvPicPr>
                <p:cNvPr id="114" name="Freihand 113">
                  <a:extLst>
                    <a:ext uri="{FF2B5EF4-FFF2-40B4-BE49-F238E27FC236}">
                      <a16:creationId xmlns:a16="http://schemas.microsoft.com/office/drawing/2014/main" id="{0324EDBC-FD14-63D2-B6AA-D5B07A672530}"/>
                    </a:ext>
                  </a:extLst>
                </p:cNvPr>
                <p:cNvPicPr/>
                <p:nvPr/>
              </p:nvPicPr>
              <p:blipFill>
                <a:blip r:embed="rId185"/>
                <a:stretch>
                  <a:fillRect/>
                </a:stretch>
              </p:blipFill>
              <p:spPr>
                <a:xfrm>
                  <a:off x="6886244" y="4502782"/>
                  <a:ext cx="1580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Freihand 114">
                  <a:extLst>
                    <a:ext uri="{FF2B5EF4-FFF2-40B4-BE49-F238E27FC236}">
                      <a16:creationId xmlns:a16="http://schemas.microsoft.com/office/drawing/2014/main" id="{F55847F3-C9A4-0C58-A200-083C3272E31E}"/>
                    </a:ext>
                  </a:extLst>
                </p14:cNvPr>
                <p14:cNvContentPartPr/>
                <p14:nvPr/>
              </p14:nvContentPartPr>
              <p14:xfrm>
                <a:off x="7050404" y="4631662"/>
                <a:ext cx="66960" cy="102960"/>
              </p14:xfrm>
            </p:contentPart>
          </mc:Choice>
          <mc:Fallback>
            <p:pic>
              <p:nvPicPr>
                <p:cNvPr id="115" name="Freihand 114">
                  <a:extLst>
                    <a:ext uri="{FF2B5EF4-FFF2-40B4-BE49-F238E27FC236}">
                      <a16:creationId xmlns:a16="http://schemas.microsoft.com/office/drawing/2014/main" id="{F55847F3-C9A4-0C58-A200-083C3272E31E}"/>
                    </a:ext>
                  </a:extLst>
                </p:cNvPr>
                <p:cNvPicPr/>
                <p:nvPr/>
              </p:nvPicPr>
              <p:blipFill>
                <a:blip r:embed="rId187"/>
                <a:stretch>
                  <a:fillRect/>
                </a:stretch>
              </p:blipFill>
              <p:spPr>
                <a:xfrm>
                  <a:off x="7041404" y="4623022"/>
                  <a:ext cx="846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6" name="Freihand 115">
                  <a:extLst>
                    <a:ext uri="{FF2B5EF4-FFF2-40B4-BE49-F238E27FC236}">
                      <a16:creationId xmlns:a16="http://schemas.microsoft.com/office/drawing/2014/main" id="{4C91FD2C-4D42-BBAB-7F12-858CEE228B7E}"/>
                    </a:ext>
                  </a:extLst>
                </p14:cNvPr>
                <p14:cNvContentPartPr/>
                <p14:nvPr/>
              </p14:nvContentPartPr>
              <p14:xfrm>
                <a:off x="7158404" y="4623022"/>
                <a:ext cx="251640" cy="83880"/>
              </p14:xfrm>
            </p:contentPart>
          </mc:Choice>
          <mc:Fallback>
            <p:pic>
              <p:nvPicPr>
                <p:cNvPr id="116" name="Freihand 115">
                  <a:extLst>
                    <a:ext uri="{FF2B5EF4-FFF2-40B4-BE49-F238E27FC236}">
                      <a16:creationId xmlns:a16="http://schemas.microsoft.com/office/drawing/2014/main" id="{4C91FD2C-4D42-BBAB-7F12-858CEE228B7E}"/>
                    </a:ext>
                  </a:extLst>
                </p:cNvPr>
                <p:cNvPicPr/>
                <p:nvPr/>
              </p:nvPicPr>
              <p:blipFill>
                <a:blip r:embed="rId189"/>
                <a:stretch>
                  <a:fillRect/>
                </a:stretch>
              </p:blipFill>
              <p:spPr>
                <a:xfrm>
                  <a:off x="7149764" y="4614382"/>
                  <a:ext cx="269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7" name="Freihand 116">
                  <a:extLst>
                    <a:ext uri="{FF2B5EF4-FFF2-40B4-BE49-F238E27FC236}">
                      <a16:creationId xmlns:a16="http://schemas.microsoft.com/office/drawing/2014/main" id="{2E971560-A813-1DA6-F35B-85614EB1DFE6}"/>
                    </a:ext>
                  </a:extLst>
                </p14:cNvPr>
                <p14:cNvContentPartPr/>
                <p14:nvPr/>
              </p14:nvContentPartPr>
              <p14:xfrm>
                <a:off x="7505444" y="4511062"/>
                <a:ext cx="173160" cy="177480"/>
              </p14:xfrm>
            </p:contentPart>
          </mc:Choice>
          <mc:Fallback>
            <p:pic>
              <p:nvPicPr>
                <p:cNvPr id="117" name="Freihand 116">
                  <a:extLst>
                    <a:ext uri="{FF2B5EF4-FFF2-40B4-BE49-F238E27FC236}">
                      <a16:creationId xmlns:a16="http://schemas.microsoft.com/office/drawing/2014/main" id="{2E971560-A813-1DA6-F35B-85614EB1DFE6}"/>
                    </a:ext>
                  </a:extLst>
                </p:cNvPr>
                <p:cNvPicPr/>
                <p:nvPr/>
              </p:nvPicPr>
              <p:blipFill>
                <a:blip r:embed="rId191"/>
                <a:stretch>
                  <a:fillRect/>
                </a:stretch>
              </p:blipFill>
              <p:spPr>
                <a:xfrm>
                  <a:off x="7496804" y="4502422"/>
                  <a:ext cx="190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8" name="Freihand 117">
                  <a:extLst>
                    <a:ext uri="{FF2B5EF4-FFF2-40B4-BE49-F238E27FC236}">
                      <a16:creationId xmlns:a16="http://schemas.microsoft.com/office/drawing/2014/main" id="{D8105862-220A-AF8A-5E4C-8577F1E13E8E}"/>
                    </a:ext>
                  </a:extLst>
                </p14:cNvPr>
                <p14:cNvContentPartPr/>
                <p14:nvPr/>
              </p14:nvContentPartPr>
              <p14:xfrm>
                <a:off x="7683284" y="4497022"/>
                <a:ext cx="109440" cy="186120"/>
              </p14:xfrm>
            </p:contentPart>
          </mc:Choice>
          <mc:Fallback>
            <p:pic>
              <p:nvPicPr>
                <p:cNvPr id="118" name="Freihand 117">
                  <a:extLst>
                    <a:ext uri="{FF2B5EF4-FFF2-40B4-BE49-F238E27FC236}">
                      <a16:creationId xmlns:a16="http://schemas.microsoft.com/office/drawing/2014/main" id="{D8105862-220A-AF8A-5E4C-8577F1E13E8E}"/>
                    </a:ext>
                  </a:extLst>
                </p:cNvPr>
                <p:cNvPicPr/>
                <p:nvPr/>
              </p:nvPicPr>
              <p:blipFill>
                <a:blip r:embed="rId193"/>
                <a:stretch>
                  <a:fillRect/>
                </a:stretch>
              </p:blipFill>
              <p:spPr>
                <a:xfrm>
                  <a:off x="7674284" y="4488022"/>
                  <a:ext cx="127080" cy="203760"/>
                </a:xfrm>
                <a:prstGeom prst="rect">
                  <a:avLst/>
                </a:prstGeom>
              </p:spPr>
            </p:pic>
          </mc:Fallback>
        </mc:AlternateContent>
      </p:grpSp>
      <p:grpSp>
        <p:nvGrpSpPr>
          <p:cNvPr id="150" name="Gruppieren 149">
            <a:extLst>
              <a:ext uri="{FF2B5EF4-FFF2-40B4-BE49-F238E27FC236}">
                <a16:creationId xmlns:a16="http://schemas.microsoft.com/office/drawing/2014/main" id="{F1F8CF4A-D1DB-4A83-1A05-250CB41ED6AD}"/>
              </a:ext>
            </a:extLst>
          </p:cNvPr>
          <p:cNvGrpSpPr/>
          <p:nvPr/>
        </p:nvGrpSpPr>
        <p:grpSpPr>
          <a:xfrm>
            <a:off x="1456004" y="5141782"/>
            <a:ext cx="604800" cy="182520"/>
            <a:chOff x="1456004" y="5141782"/>
            <a:chExt cx="604800" cy="182520"/>
          </a:xfrm>
        </p:grpSpPr>
        <mc:AlternateContent xmlns:mc="http://schemas.openxmlformats.org/markup-compatibility/2006">
          <mc:Choice xmlns:p14="http://schemas.microsoft.com/office/powerpoint/2010/main" Requires="p14">
            <p:contentPart p14:bwMode="auto" r:id="rId194">
              <p14:nvContentPartPr>
                <p14:cNvPr id="120" name="Freihand 119">
                  <a:extLst>
                    <a:ext uri="{FF2B5EF4-FFF2-40B4-BE49-F238E27FC236}">
                      <a16:creationId xmlns:a16="http://schemas.microsoft.com/office/drawing/2014/main" id="{F3412BCC-345D-C767-3A62-7A2CC795F742}"/>
                    </a:ext>
                  </a:extLst>
                </p14:cNvPr>
                <p14:cNvContentPartPr/>
                <p14:nvPr/>
              </p14:nvContentPartPr>
              <p14:xfrm>
                <a:off x="1456004" y="5141782"/>
                <a:ext cx="254160" cy="182520"/>
              </p14:xfrm>
            </p:contentPart>
          </mc:Choice>
          <mc:Fallback>
            <p:pic>
              <p:nvPicPr>
                <p:cNvPr id="120" name="Freihand 119">
                  <a:extLst>
                    <a:ext uri="{FF2B5EF4-FFF2-40B4-BE49-F238E27FC236}">
                      <a16:creationId xmlns:a16="http://schemas.microsoft.com/office/drawing/2014/main" id="{F3412BCC-345D-C767-3A62-7A2CC795F742}"/>
                    </a:ext>
                  </a:extLst>
                </p:cNvPr>
                <p:cNvPicPr/>
                <p:nvPr/>
              </p:nvPicPr>
              <p:blipFill>
                <a:blip r:embed="rId195"/>
                <a:stretch>
                  <a:fillRect/>
                </a:stretch>
              </p:blipFill>
              <p:spPr>
                <a:xfrm>
                  <a:off x="1447004" y="5132782"/>
                  <a:ext cx="271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1" name="Freihand 120">
                  <a:extLst>
                    <a:ext uri="{FF2B5EF4-FFF2-40B4-BE49-F238E27FC236}">
                      <a16:creationId xmlns:a16="http://schemas.microsoft.com/office/drawing/2014/main" id="{ED13B774-664E-E5DC-5BB7-62D08ACEFA10}"/>
                    </a:ext>
                  </a:extLst>
                </p14:cNvPr>
                <p14:cNvContentPartPr/>
                <p14:nvPr/>
              </p14:nvContentPartPr>
              <p14:xfrm>
                <a:off x="1761644" y="5187142"/>
                <a:ext cx="299160" cy="105120"/>
              </p14:xfrm>
            </p:contentPart>
          </mc:Choice>
          <mc:Fallback>
            <p:pic>
              <p:nvPicPr>
                <p:cNvPr id="121" name="Freihand 120">
                  <a:extLst>
                    <a:ext uri="{FF2B5EF4-FFF2-40B4-BE49-F238E27FC236}">
                      <a16:creationId xmlns:a16="http://schemas.microsoft.com/office/drawing/2014/main" id="{ED13B774-664E-E5DC-5BB7-62D08ACEFA10}"/>
                    </a:ext>
                  </a:extLst>
                </p:cNvPr>
                <p:cNvPicPr/>
                <p:nvPr/>
              </p:nvPicPr>
              <p:blipFill>
                <a:blip r:embed="rId197"/>
                <a:stretch>
                  <a:fillRect/>
                </a:stretch>
              </p:blipFill>
              <p:spPr>
                <a:xfrm>
                  <a:off x="1752644" y="5178142"/>
                  <a:ext cx="316800" cy="122760"/>
                </a:xfrm>
                <a:prstGeom prst="rect">
                  <a:avLst/>
                </a:prstGeom>
              </p:spPr>
            </p:pic>
          </mc:Fallback>
        </mc:AlternateContent>
      </p:grpSp>
      <p:grpSp>
        <p:nvGrpSpPr>
          <p:cNvPr id="149" name="Gruppieren 148">
            <a:extLst>
              <a:ext uri="{FF2B5EF4-FFF2-40B4-BE49-F238E27FC236}">
                <a16:creationId xmlns:a16="http://schemas.microsoft.com/office/drawing/2014/main" id="{1F439F95-7F54-61E9-7C5E-2D6786CC1C39}"/>
              </a:ext>
            </a:extLst>
          </p:cNvPr>
          <p:cNvGrpSpPr/>
          <p:nvPr/>
        </p:nvGrpSpPr>
        <p:grpSpPr>
          <a:xfrm>
            <a:off x="2359964" y="5065822"/>
            <a:ext cx="873720" cy="254880"/>
            <a:chOff x="2359964" y="5065822"/>
            <a:chExt cx="873720" cy="254880"/>
          </a:xfrm>
        </p:grpSpPr>
        <mc:AlternateContent xmlns:mc="http://schemas.openxmlformats.org/markup-compatibility/2006">
          <mc:Choice xmlns:p14="http://schemas.microsoft.com/office/powerpoint/2010/main" Requires="p14">
            <p:contentPart p14:bwMode="auto" r:id="rId198">
              <p14:nvContentPartPr>
                <p14:cNvPr id="122" name="Freihand 121">
                  <a:extLst>
                    <a:ext uri="{FF2B5EF4-FFF2-40B4-BE49-F238E27FC236}">
                      <a16:creationId xmlns:a16="http://schemas.microsoft.com/office/drawing/2014/main" id="{C89DF913-384B-FE98-371E-E929DC9558EE}"/>
                    </a:ext>
                  </a:extLst>
                </p14:cNvPr>
                <p14:cNvContentPartPr/>
                <p14:nvPr/>
              </p14:nvContentPartPr>
              <p14:xfrm>
                <a:off x="2359964" y="5065822"/>
                <a:ext cx="200880" cy="201240"/>
              </p14:xfrm>
            </p:contentPart>
          </mc:Choice>
          <mc:Fallback>
            <p:pic>
              <p:nvPicPr>
                <p:cNvPr id="122" name="Freihand 121">
                  <a:extLst>
                    <a:ext uri="{FF2B5EF4-FFF2-40B4-BE49-F238E27FC236}">
                      <a16:creationId xmlns:a16="http://schemas.microsoft.com/office/drawing/2014/main" id="{C89DF913-384B-FE98-371E-E929DC9558EE}"/>
                    </a:ext>
                  </a:extLst>
                </p:cNvPr>
                <p:cNvPicPr/>
                <p:nvPr/>
              </p:nvPicPr>
              <p:blipFill>
                <a:blip r:embed="rId199"/>
                <a:stretch>
                  <a:fillRect/>
                </a:stretch>
              </p:blipFill>
              <p:spPr>
                <a:xfrm>
                  <a:off x="2351324" y="5057182"/>
                  <a:ext cx="2185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3" name="Freihand 122">
                  <a:extLst>
                    <a:ext uri="{FF2B5EF4-FFF2-40B4-BE49-F238E27FC236}">
                      <a16:creationId xmlns:a16="http://schemas.microsoft.com/office/drawing/2014/main" id="{A1BFD8BE-1986-3C6D-8592-BF91F1C0688B}"/>
                    </a:ext>
                  </a:extLst>
                </p14:cNvPr>
                <p14:cNvContentPartPr/>
                <p14:nvPr/>
              </p14:nvContentPartPr>
              <p14:xfrm>
                <a:off x="2569484" y="5157982"/>
                <a:ext cx="257040" cy="122760"/>
              </p14:xfrm>
            </p:contentPart>
          </mc:Choice>
          <mc:Fallback>
            <p:pic>
              <p:nvPicPr>
                <p:cNvPr id="123" name="Freihand 122">
                  <a:extLst>
                    <a:ext uri="{FF2B5EF4-FFF2-40B4-BE49-F238E27FC236}">
                      <a16:creationId xmlns:a16="http://schemas.microsoft.com/office/drawing/2014/main" id="{A1BFD8BE-1986-3C6D-8592-BF91F1C0688B}"/>
                    </a:ext>
                  </a:extLst>
                </p:cNvPr>
                <p:cNvPicPr/>
                <p:nvPr/>
              </p:nvPicPr>
              <p:blipFill>
                <a:blip r:embed="rId201"/>
                <a:stretch>
                  <a:fillRect/>
                </a:stretch>
              </p:blipFill>
              <p:spPr>
                <a:xfrm>
                  <a:off x="2560484" y="5149342"/>
                  <a:ext cx="2746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4" name="Freihand 123">
                  <a:extLst>
                    <a:ext uri="{FF2B5EF4-FFF2-40B4-BE49-F238E27FC236}">
                      <a16:creationId xmlns:a16="http://schemas.microsoft.com/office/drawing/2014/main" id="{B3B1DD3F-68DB-494A-1A70-CA62CF31D711}"/>
                    </a:ext>
                  </a:extLst>
                </p14:cNvPr>
                <p14:cNvContentPartPr/>
                <p14:nvPr/>
              </p14:nvContentPartPr>
              <p14:xfrm>
                <a:off x="2846684" y="5216302"/>
                <a:ext cx="113400" cy="83520"/>
              </p14:xfrm>
            </p:contentPart>
          </mc:Choice>
          <mc:Fallback>
            <p:pic>
              <p:nvPicPr>
                <p:cNvPr id="124" name="Freihand 123">
                  <a:extLst>
                    <a:ext uri="{FF2B5EF4-FFF2-40B4-BE49-F238E27FC236}">
                      <a16:creationId xmlns:a16="http://schemas.microsoft.com/office/drawing/2014/main" id="{B3B1DD3F-68DB-494A-1A70-CA62CF31D711}"/>
                    </a:ext>
                  </a:extLst>
                </p:cNvPr>
                <p:cNvPicPr/>
                <p:nvPr/>
              </p:nvPicPr>
              <p:blipFill>
                <a:blip r:embed="rId203"/>
                <a:stretch>
                  <a:fillRect/>
                </a:stretch>
              </p:blipFill>
              <p:spPr>
                <a:xfrm>
                  <a:off x="2837684" y="5207302"/>
                  <a:ext cx="131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5" name="Freihand 124">
                  <a:extLst>
                    <a:ext uri="{FF2B5EF4-FFF2-40B4-BE49-F238E27FC236}">
                      <a16:creationId xmlns:a16="http://schemas.microsoft.com/office/drawing/2014/main" id="{468D7817-27EC-DD01-27E4-F90B3D10F7CD}"/>
                    </a:ext>
                  </a:extLst>
                </p14:cNvPr>
                <p14:cNvContentPartPr/>
                <p14:nvPr/>
              </p14:nvContentPartPr>
              <p14:xfrm>
                <a:off x="3042524" y="5194342"/>
                <a:ext cx="191160" cy="126360"/>
              </p14:xfrm>
            </p:contentPart>
          </mc:Choice>
          <mc:Fallback>
            <p:pic>
              <p:nvPicPr>
                <p:cNvPr id="125" name="Freihand 124">
                  <a:extLst>
                    <a:ext uri="{FF2B5EF4-FFF2-40B4-BE49-F238E27FC236}">
                      <a16:creationId xmlns:a16="http://schemas.microsoft.com/office/drawing/2014/main" id="{468D7817-27EC-DD01-27E4-F90B3D10F7CD}"/>
                    </a:ext>
                  </a:extLst>
                </p:cNvPr>
                <p:cNvPicPr/>
                <p:nvPr/>
              </p:nvPicPr>
              <p:blipFill>
                <a:blip r:embed="rId205"/>
                <a:stretch>
                  <a:fillRect/>
                </a:stretch>
              </p:blipFill>
              <p:spPr>
                <a:xfrm>
                  <a:off x="3033884" y="5185342"/>
                  <a:ext cx="20880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6">
            <p14:nvContentPartPr>
              <p14:cNvPr id="126" name="Freihand 125">
                <a:extLst>
                  <a:ext uri="{FF2B5EF4-FFF2-40B4-BE49-F238E27FC236}">
                    <a16:creationId xmlns:a16="http://schemas.microsoft.com/office/drawing/2014/main" id="{BD953DD8-86F8-C450-062A-FF196F63824A}"/>
                  </a:ext>
                </a:extLst>
              </p14:cNvPr>
              <p14:cNvContentPartPr/>
              <p14:nvPr/>
            </p14:nvContentPartPr>
            <p14:xfrm>
              <a:off x="3550844" y="5136382"/>
              <a:ext cx="432720" cy="163440"/>
            </p14:xfrm>
          </p:contentPart>
        </mc:Choice>
        <mc:Fallback>
          <p:pic>
            <p:nvPicPr>
              <p:cNvPr id="126" name="Freihand 125">
                <a:extLst>
                  <a:ext uri="{FF2B5EF4-FFF2-40B4-BE49-F238E27FC236}">
                    <a16:creationId xmlns:a16="http://schemas.microsoft.com/office/drawing/2014/main" id="{BD953DD8-86F8-C450-062A-FF196F63824A}"/>
                  </a:ext>
                </a:extLst>
              </p:cNvPr>
              <p:cNvPicPr/>
              <p:nvPr/>
            </p:nvPicPr>
            <p:blipFill>
              <a:blip r:embed="rId207"/>
              <a:stretch>
                <a:fillRect/>
              </a:stretch>
            </p:blipFill>
            <p:spPr>
              <a:xfrm>
                <a:off x="3541844" y="5127382"/>
                <a:ext cx="450360" cy="181080"/>
              </a:xfrm>
              <a:prstGeom prst="rect">
                <a:avLst/>
              </a:prstGeom>
            </p:spPr>
          </p:pic>
        </mc:Fallback>
      </mc:AlternateContent>
      <p:grpSp>
        <p:nvGrpSpPr>
          <p:cNvPr id="148" name="Gruppieren 147">
            <a:extLst>
              <a:ext uri="{FF2B5EF4-FFF2-40B4-BE49-F238E27FC236}">
                <a16:creationId xmlns:a16="http://schemas.microsoft.com/office/drawing/2014/main" id="{12418AA0-401D-46FC-91D4-EEB7F95A3EAD}"/>
              </a:ext>
            </a:extLst>
          </p:cNvPr>
          <p:cNvGrpSpPr/>
          <p:nvPr/>
        </p:nvGrpSpPr>
        <p:grpSpPr>
          <a:xfrm>
            <a:off x="4275164" y="5022262"/>
            <a:ext cx="548640" cy="324360"/>
            <a:chOff x="4275164" y="5022262"/>
            <a:chExt cx="548640" cy="324360"/>
          </a:xfrm>
        </p:grpSpPr>
        <mc:AlternateContent xmlns:mc="http://schemas.openxmlformats.org/markup-compatibility/2006">
          <mc:Choice xmlns:p14="http://schemas.microsoft.com/office/powerpoint/2010/main" Requires="p14">
            <p:contentPart p14:bwMode="auto" r:id="rId208">
              <p14:nvContentPartPr>
                <p14:cNvPr id="127" name="Freihand 126">
                  <a:extLst>
                    <a:ext uri="{FF2B5EF4-FFF2-40B4-BE49-F238E27FC236}">
                      <a16:creationId xmlns:a16="http://schemas.microsoft.com/office/drawing/2014/main" id="{27A903A6-7FF1-EC4E-1472-2E612C2C5E18}"/>
                    </a:ext>
                  </a:extLst>
                </p14:cNvPr>
                <p14:cNvContentPartPr/>
                <p14:nvPr/>
              </p14:nvContentPartPr>
              <p14:xfrm>
                <a:off x="4275164" y="5024782"/>
                <a:ext cx="248040" cy="321840"/>
              </p14:xfrm>
            </p:contentPart>
          </mc:Choice>
          <mc:Fallback>
            <p:pic>
              <p:nvPicPr>
                <p:cNvPr id="127" name="Freihand 126">
                  <a:extLst>
                    <a:ext uri="{FF2B5EF4-FFF2-40B4-BE49-F238E27FC236}">
                      <a16:creationId xmlns:a16="http://schemas.microsoft.com/office/drawing/2014/main" id="{27A903A6-7FF1-EC4E-1472-2E612C2C5E18}"/>
                    </a:ext>
                  </a:extLst>
                </p:cNvPr>
                <p:cNvPicPr/>
                <p:nvPr/>
              </p:nvPicPr>
              <p:blipFill>
                <a:blip r:embed="rId209"/>
                <a:stretch>
                  <a:fillRect/>
                </a:stretch>
              </p:blipFill>
              <p:spPr>
                <a:xfrm>
                  <a:off x="4266524" y="5015782"/>
                  <a:ext cx="26568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8" name="Freihand 127">
                  <a:extLst>
                    <a:ext uri="{FF2B5EF4-FFF2-40B4-BE49-F238E27FC236}">
                      <a16:creationId xmlns:a16="http://schemas.microsoft.com/office/drawing/2014/main" id="{53668AAE-4A26-3E94-86CB-E6312B028302}"/>
                    </a:ext>
                  </a:extLst>
                </p14:cNvPr>
                <p14:cNvContentPartPr/>
                <p14:nvPr/>
              </p14:nvContentPartPr>
              <p14:xfrm>
                <a:off x="4537604" y="5097862"/>
                <a:ext cx="286200" cy="163440"/>
              </p14:xfrm>
            </p:contentPart>
          </mc:Choice>
          <mc:Fallback>
            <p:pic>
              <p:nvPicPr>
                <p:cNvPr id="128" name="Freihand 127">
                  <a:extLst>
                    <a:ext uri="{FF2B5EF4-FFF2-40B4-BE49-F238E27FC236}">
                      <a16:creationId xmlns:a16="http://schemas.microsoft.com/office/drawing/2014/main" id="{53668AAE-4A26-3E94-86CB-E6312B028302}"/>
                    </a:ext>
                  </a:extLst>
                </p:cNvPr>
                <p:cNvPicPr/>
                <p:nvPr/>
              </p:nvPicPr>
              <p:blipFill>
                <a:blip r:embed="rId211"/>
                <a:stretch>
                  <a:fillRect/>
                </a:stretch>
              </p:blipFill>
              <p:spPr>
                <a:xfrm>
                  <a:off x="4528604" y="5088862"/>
                  <a:ext cx="303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9" name="Freihand 128">
                  <a:extLst>
                    <a:ext uri="{FF2B5EF4-FFF2-40B4-BE49-F238E27FC236}">
                      <a16:creationId xmlns:a16="http://schemas.microsoft.com/office/drawing/2014/main" id="{C01EC847-E1EF-7ABD-DB95-41BA25824BB5}"/>
                    </a:ext>
                  </a:extLst>
                </p14:cNvPr>
                <p14:cNvContentPartPr/>
                <p14:nvPr/>
              </p14:nvContentPartPr>
              <p14:xfrm>
                <a:off x="4642724" y="5022262"/>
                <a:ext cx="78840" cy="7560"/>
              </p14:xfrm>
            </p:contentPart>
          </mc:Choice>
          <mc:Fallback>
            <p:pic>
              <p:nvPicPr>
                <p:cNvPr id="129" name="Freihand 128">
                  <a:extLst>
                    <a:ext uri="{FF2B5EF4-FFF2-40B4-BE49-F238E27FC236}">
                      <a16:creationId xmlns:a16="http://schemas.microsoft.com/office/drawing/2014/main" id="{C01EC847-E1EF-7ABD-DB95-41BA25824BB5}"/>
                    </a:ext>
                  </a:extLst>
                </p:cNvPr>
                <p:cNvPicPr/>
                <p:nvPr/>
              </p:nvPicPr>
              <p:blipFill>
                <a:blip r:embed="rId213"/>
                <a:stretch>
                  <a:fillRect/>
                </a:stretch>
              </p:blipFill>
              <p:spPr>
                <a:xfrm>
                  <a:off x="4633724" y="5013622"/>
                  <a:ext cx="96480" cy="25200"/>
                </a:xfrm>
                <a:prstGeom prst="rect">
                  <a:avLst/>
                </a:prstGeom>
              </p:spPr>
            </p:pic>
          </mc:Fallback>
        </mc:AlternateContent>
      </p:grpSp>
      <p:grpSp>
        <p:nvGrpSpPr>
          <p:cNvPr id="147" name="Gruppieren 146">
            <a:extLst>
              <a:ext uri="{FF2B5EF4-FFF2-40B4-BE49-F238E27FC236}">
                <a16:creationId xmlns:a16="http://schemas.microsoft.com/office/drawing/2014/main" id="{1B64C378-EE78-4654-9DBA-D86BE9E8291B}"/>
              </a:ext>
            </a:extLst>
          </p:cNvPr>
          <p:cNvGrpSpPr/>
          <p:nvPr/>
        </p:nvGrpSpPr>
        <p:grpSpPr>
          <a:xfrm>
            <a:off x="5161484" y="5050342"/>
            <a:ext cx="489240" cy="222120"/>
            <a:chOff x="5161484" y="5050342"/>
            <a:chExt cx="489240" cy="222120"/>
          </a:xfrm>
        </p:grpSpPr>
        <mc:AlternateContent xmlns:mc="http://schemas.openxmlformats.org/markup-compatibility/2006">
          <mc:Choice xmlns:p14="http://schemas.microsoft.com/office/powerpoint/2010/main" Requires="p14">
            <p:contentPart p14:bwMode="auto" r:id="rId214">
              <p14:nvContentPartPr>
                <p14:cNvPr id="130" name="Freihand 129">
                  <a:extLst>
                    <a:ext uri="{FF2B5EF4-FFF2-40B4-BE49-F238E27FC236}">
                      <a16:creationId xmlns:a16="http://schemas.microsoft.com/office/drawing/2014/main" id="{2105B7E0-055B-84CD-EAE1-C9AEBFFD90CD}"/>
                    </a:ext>
                  </a:extLst>
                </p14:cNvPr>
                <p14:cNvContentPartPr/>
                <p14:nvPr/>
              </p14:nvContentPartPr>
              <p14:xfrm>
                <a:off x="5161484" y="5050342"/>
                <a:ext cx="140760" cy="222120"/>
              </p14:xfrm>
            </p:contentPart>
          </mc:Choice>
          <mc:Fallback>
            <p:pic>
              <p:nvPicPr>
                <p:cNvPr id="130" name="Freihand 129">
                  <a:extLst>
                    <a:ext uri="{FF2B5EF4-FFF2-40B4-BE49-F238E27FC236}">
                      <a16:creationId xmlns:a16="http://schemas.microsoft.com/office/drawing/2014/main" id="{2105B7E0-055B-84CD-EAE1-C9AEBFFD90CD}"/>
                    </a:ext>
                  </a:extLst>
                </p:cNvPr>
                <p:cNvPicPr/>
                <p:nvPr/>
              </p:nvPicPr>
              <p:blipFill>
                <a:blip r:embed="rId215"/>
                <a:stretch>
                  <a:fillRect/>
                </a:stretch>
              </p:blipFill>
              <p:spPr>
                <a:xfrm>
                  <a:off x="5152484" y="5041342"/>
                  <a:ext cx="1584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1" name="Freihand 130">
                  <a:extLst>
                    <a:ext uri="{FF2B5EF4-FFF2-40B4-BE49-F238E27FC236}">
                      <a16:creationId xmlns:a16="http://schemas.microsoft.com/office/drawing/2014/main" id="{DE694BEC-B3CE-1E61-2059-AD575BC8F205}"/>
                    </a:ext>
                  </a:extLst>
                </p14:cNvPr>
                <p14:cNvContentPartPr/>
                <p14:nvPr/>
              </p14:nvContentPartPr>
              <p14:xfrm>
                <a:off x="5338604" y="5110102"/>
                <a:ext cx="167760" cy="136080"/>
              </p14:xfrm>
            </p:contentPart>
          </mc:Choice>
          <mc:Fallback>
            <p:pic>
              <p:nvPicPr>
                <p:cNvPr id="131" name="Freihand 130">
                  <a:extLst>
                    <a:ext uri="{FF2B5EF4-FFF2-40B4-BE49-F238E27FC236}">
                      <a16:creationId xmlns:a16="http://schemas.microsoft.com/office/drawing/2014/main" id="{DE694BEC-B3CE-1E61-2059-AD575BC8F205}"/>
                    </a:ext>
                  </a:extLst>
                </p:cNvPr>
                <p:cNvPicPr/>
                <p:nvPr/>
              </p:nvPicPr>
              <p:blipFill>
                <a:blip r:embed="rId217"/>
                <a:stretch>
                  <a:fillRect/>
                </a:stretch>
              </p:blipFill>
              <p:spPr>
                <a:xfrm>
                  <a:off x="5329964" y="5101102"/>
                  <a:ext cx="185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2" name="Freihand 131">
                  <a:extLst>
                    <a:ext uri="{FF2B5EF4-FFF2-40B4-BE49-F238E27FC236}">
                      <a16:creationId xmlns:a16="http://schemas.microsoft.com/office/drawing/2014/main" id="{11193EC2-97C0-4C46-458F-99AC6D1C6D9C}"/>
                    </a:ext>
                  </a:extLst>
                </p14:cNvPr>
                <p14:cNvContentPartPr/>
                <p14:nvPr/>
              </p14:nvContentPartPr>
              <p14:xfrm>
                <a:off x="5559644" y="5125582"/>
                <a:ext cx="91080" cy="141840"/>
              </p14:xfrm>
            </p:contentPart>
          </mc:Choice>
          <mc:Fallback>
            <p:pic>
              <p:nvPicPr>
                <p:cNvPr id="132" name="Freihand 131">
                  <a:extLst>
                    <a:ext uri="{FF2B5EF4-FFF2-40B4-BE49-F238E27FC236}">
                      <a16:creationId xmlns:a16="http://schemas.microsoft.com/office/drawing/2014/main" id="{11193EC2-97C0-4C46-458F-99AC6D1C6D9C}"/>
                    </a:ext>
                  </a:extLst>
                </p:cNvPr>
                <p:cNvPicPr/>
                <p:nvPr/>
              </p:nvPicPr>
              <p:blipFill>
                <a:blip r:embed="rId219"/>
                <a:stretch>
                  <a:fillRect/>
                </a:stretch>
              </p:blipFill>
              <p:spPr>
                <a:xfrm>
                  <a:off x="5550644" y="5116942"/>
                  <a:ext cx="108720" cy="159480"/>
                </a:xfrm>
                <a:prstGeom prst="rect">
                  <a:avLst/>
                </a:prstGeom>
              </p:spPr>
            </p:pic>
          </mc:Fallback>
        </mc:AlternateContent>
      </p:grpSp>
      <p:grpSp>
        <p:nvGrpSpPr>
          <p:cNvPr id="146" name="Gruppieren 145">
            <a:extLst>
              <a:ext uri="{FF2B5EF4-FFF2-40B4-BE49-F238E27FC236}">
                <a16:creationId xmlns:a16="http://schemas.microsoft.com/office/drawing/2014/main" id="{E098F831-CBE8-4F9D-D9EE-5ACBD2B1CF42}"/>
              </a:ext>
            </a:extLst>
          </p:cNvPr>
          <p:cNvGrpSpPr/>
          <p:nvPr/>
        </p:nvGrpSpPr>
        <p:grpSpPr>
          <a:xfrm>
            <a:off x="6013604" y="5025502"/>
            <a:ext cx="2047320" cy="274320"/>
            <a:chOff x="6013604" y="5025502"/>
            <a:chExt cx="2047320" cy="274320"/>
          </a:xfrm>
        </p:grpSpPr>
        <mc:AlternateContent xmlns:mc="http://schemas.openxmlformats.org/markup-compatibility/2006">
          <mc:Choice xmlns:p14="http://schemas.microsoft.com/office/powerpoint/2010/main" Requires="p14">
            <p:contentPart p14:bwMode="auto" r:id="rId220">
              <p14:nvContentPartPr>
                <p14:cNvPr id="133" name="Freihand 132">
                  <a:extLst>
                    <a:ext uri="{FF2B5EF4-FFF2-40B4-BE49-F238E27FC236}">
                      <a16:creationId xmlns:a16="http://schemas.microsoft.com/office/drawing/2014/main" id="{A847C6FB-463D-D337-F1FB-D903990C0561}"/>
                    </a:ext>
                  </a:extLst>
                </p14:cNvPr>
                <p14:cNvContentPartPr/>
                <p14:nvPr/>
              </p14:nvContentPartPr>
              <p14:xfrm>
                <a:off x="6013604" y="5063662"/>
                <a:ext cx="236520" cy="236160"/>
              </p14:xfrm>
            </p:contentPart>
          </mc:Choice>
          <mc:Fallback>
            <p:pic>
              <p:nvPicPr>
                <p:cNvPr id="133" name="Freihand 132">
                  <a:extLst>
                    <a:ext uri="{FF2B5EF4-FFF2-40B4-BE49-F238E27FC236}">
                      <a16:creationId xmlns:a16="http://schemas.microsoft.com/office/drawing/2014/main" id="{A847C6FB-463D-D337-F1FB-D903990C0561}"/>
                    </a:ext>
                  </a:extLst>
                </p:cNvPr>
                <p:cNvPicPr/>
                <p:nvPr/>
              </p:nvPicPr>
              <p:blipFill>
                <a:blip r:embed="rId221"/>
                <a:stretch>
                  <a:fillRect/>
                </a:stretch>
              </p:blipFill>
              <p:spPr>
                <a:xfrm>
                  <a:off x="6004604" y="5054662"/>
                  <a:ext cx="2541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4" name="Freihand 133">
                  <a:extLst>
                    <a:ext uri="{FF2B5EF4-FFF2-40B4-BE49-F238E27FC236}">
                      <a16:creationId xmlns:a16="http://schemas.microsoft.com/office/drawing/2014/main" id="{AFB3723D-B37F-9D05-1DA2-5CE4064C8480}"/>
                    </a:ext>
                  </a:extLst>
                </p14:cNvPr>
                <p14:cNvContentPartPr/>
                <p14:nvPr/>
              </p14:nvContentPartPr>
              <p14:xfrm>
                <a:off x="6316004" y="5116222"/>
                <a:ext cx="123120" cy="153360"/>
              </p14:xfrm>
            </p:contentPart>
          </mc:Choice>
          <mc:Fallback>
            <p:pic>
              <p:nvPicPr>
                <p:cNvPr id="134" name="Freihand 133">
                  <a:extLst>
                    <a:ext uri="{FF2B5EF4-FFF2-40B4-BE49-F238E27FC236}">
                      <a16:creationId xmlns:a16="http://schemas.microsoft.com/office/drawing/2014/main" id="{AFB3723D-B37F-9D05-1DA2-5CE4064C8480}"/>
                    </a:ext>
                  </a:extLst>
                </p:cNvPr>
                <p:cNvPicPr/>
                <p:nvPr/>
              </p:nvPicPr>
              <p:blipFill>
                <a:blip r:embed="rId223"/>
                <a:stretch>
                  <a:fillRect/>
                </a:stretch>
              </p:blipFill>
              <p:spPr>
                <a:xfrm>
                  <a:off x="6307364" y="5107582"/>
                  <a:ext cx="140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5" name="Freihand 134">
                  <a:extLst>
                    <a:ext uri="{FF2B5EF4-FFF2-40B4-BE49-F238E27FC236}">
                      <a16:creationId xmlns:a16="http://schemas.microsoft.com/office/drawing/2014/main" id="{CFD5EEFA-8B18-E89C-BAF1-0FBFD2F33A7B}"/>
                    </a:ext>
                  </a:extLst>
                </p14:cNvPr>
                <p14:cNvContentPartPr/>
                <p14:nvPr/>
              </p14:nvContentPartPr>
              <p14:xfrm>
                <a:off x="6492764" y="5108302"/>
                <a:ext cx="127080" cy="152640"/>
              </p14:xfrm>
            </p:contentPart>
          </mc:Choice>
          <mc:Fallback>
            <p:pic>
              <p:nvPicPr>
                <p:cNvPr id="135" name="Freihand 134">
                  <a:extLst>
                    <a:ext uri="{FF2B5EF4-FFF2-40B4-BE49-F238E27FC236}">
                      <a16:creationId xmlns:a16="http://schemas.microsoft.com/office/drawing/2014/main" id="{CFD5EEFA-8B18-E89C-BAF1-0FBFD2F33A7B}"/>
                    </a:ext>
                  </a:extLst>
                </p:cNvPr>
                <p:cNvPicPr/>
                <p:nvPr/>
              </p:nvPicPr>
              <p:blipFill>
                <a:blip r:embed="rId225"/>
                <a:stretch>
                  <a:fillRect/>
                </a:stretch>
              </p:blipFill>
              <p:spPr>
                <a:xfrm>
                  <a:off x="6484124" y="5099662"/>
                  <a:ext cx="144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6" name="Freihand 135">
                  <a:extLst>
                    <a:ext uri="{FF2B5EF4-FFF2-40B4-BE49-F238E27FC236}">
                      <a16:creationId xmlns:a16="http://schemas.microsoft.com/office/drawing/2014/main" id="{FB50D725-88AA-29B4-7673-B83498A217DC}"/>
                    </a:ext>
                  </a:extLst>
                </p14:cNvPr>
                <p14:cNvContentPartPr/>
                <p14:nvPr/>
              </p14:nvContentPartPr>
              <p14:xfrm>
                <a:off x="6692204" y="5054662"/>
                <a:ext cx="547560" cy="198000"/>
              </p14:xfrm>
            </p:contentPart>
          </mc:Choice>
          <mc:Fallback>
            <p:pic>
              <p:nvPicPr>
                <p:cNvPr id="136" name="Freihand 135">
                  <a:extLst>
                    <a:ext uri="{FF2B5EF4-FFF2-40B4-BE49-F238E27FC236}">
                      <a16:creationId xmlns:a16="http://schemas.microsoft.com/office/drawing/2014/main" id="{FB50D725-88AA-29B4-7673-B83498A217DC}"/>
                    </a:ext>
                  </a:extLst>
                </p:cNvPr>
                <p:cNvPicPr/>
                <p:nvPr/>
              </p:nvPicPr>
              <p:blipFill>
                <a:blip r:embed="rId227"/>
                <a:stretch>
                  <a:fillRect/>
                </a:stretch>
              </p:blipFill>
              <p:spPr>
                <a:xfrm>
                  <a:off x="6683204" y="5046022"/>
                  <a:ext cx="5652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7" name="Freihand 136">
                  <a:extLst>
                    <a:ext uri="{FF2B5EF4-FFF2-40B4-BE49-F238E27FC236}">
                      <a16:creationId xmlns:a16="http://schemas.microsoft.com/office/drawing/2014/main" id="{8230E65A-E6C5-5E3F-7894-2DC0A3B24D48}"/>
                    </a:ext>
                  </a:extLst>
                </p14:cNvPr>
                <p14:cNvContentPartPr/>
                <p14:nvPr/>
              </p14:nvContentPartPr>
              <p14:xfrm>
                <a:off x="7371164" y="5085622"/>
                <a:ext cx="343080" cy="138600"/>
              </p14:xfrm>
            </p:contentPart>
          </mc:Choice>
          <mc:Fallback>
            <p:pic>
              <p:nvPicPr>
                <p:cNvPr id="137" name="Freihand 136">
                  <a:extLst>
                    <a:ext uri="{FF2B5EF4-FFF2-40B4-BE49-F238E27FC236}">
                      <a16:creationId xmlns:a16="http://schemas.microsoft.com/office/drawing/2014/main" id="{8230E65A-E6C5-5E3F-7894-2DC0A3B24D48}"/>
                    </a:ext>
                  </a:extLst>
                </p:cNvPr>
                <p:cNvPicPr/>
                <p:nvPr/>
              </p:nvPicPr>
              <p:blipFill>
                <a:blip r:embed="rId229"/>
                <a:stretch>
                  <a:fillRect/>
                </a:stretch>
              </p:blipFill>
              <p:spPr>
                <a:xfrm>
                  <a:off x="7362524" y="5076982"/>
                  <a:ext cx="3607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8" name="Freihand 137">
                  <a:extLst>
                    <a:ext uri="{FF2B5EF4-FFF2-40B4-BE49-F238E27FC236}">
                      <a16:creationId xmlns:a16="http://schemas.microsoft.com/office/drawing/2014/main" id="{96B71E50-964E-4CB2-F6E6-E4BF4FF60C14}"/>
                    </a:ext>
                  </a:extLst>
                </p14:cNvPr>
                <p14:cNvContentPartPr/>
                <p14:nvPr/>
              </p14:nvContentPartPr>
              <p14:xfrm>
                <a:off x="7664204" y="5025502"/>
                <a:ext cx="7560" cy="15480"/>
              </p14:xfrm>
            </p:contentPart>
          </mc:Choice>
          <mc:Fallback>
            <p:pic>
              <p:nvPicPr>
                <p:cNvPr id="138" name="Freihand 137">
                  <a:extLst>
                    <a:ext uri="{FF2B5EF4-FFF2-40B4-BE49-F238E27FC236}">
                      <a16:creationId xmlns:a16="http://schemas.microsoft.com/office/drawing/2014/main" id="{96B71E50-964E-4CB2-F6E6-E4BF4FF60C14}"/>
                    </a:ext>
                  </a:extLst>
                </p:cNvPr>
                <p:cNvPicPr/>
                <p:nvPr/>
              </p:nvPicPr>
              <p:blipFill>
                <a:blip r:embed="rId231"/>
                <a:stretch>
                  <a:fillRect/>
                </a:stretch>
              </p:blipFill>
              <p:spPr>
                <a:xfrm>
                  <a:off x="7655564" y="5016862"/>
                  <a:ext cx="252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9" name="Freihand 138">
                  <a:extLst>
                    <a:ext uri="{FF2B5EF4-FFF2-40B4-BE49-F238E27FC236}">
                      <a16:creationId xmlns:a16="http://schemas.microsoft.com/office/drawing/2014/main" id="{E41E65B4-5B9B-468E-97F8-3C5505412D06}"/>
                    </a:ext>
                  </a:extLst>
                </p14:cNvPr>
                <p14:cNvContentPartPr/>
                <p14:nvPr/>
              </p14:nvContentPartPr>
              <p14:xfrm>
                <a:off x="7933124" y="5153302"/>
                <a:ext cx="127800" cy="22680"/>
              </p14:xfrm>
            </p:contentPart>
          </mc:Choice>
          <mc:Fallback>
            <p:pic>
              <p:nvPicPr>
                <p:cNvPr id="139" name="Freihand 138">
                  <a:extLst>
                    <a:ext uri="{FF2B5EF4-FFF2-40B4-BE49-F238E27FC236}">
                      <a16:creationId xmlns:a16="http://schemas.microsoft.com/office/drawing/2014/main" id="{E41E65B4-5B9B-468E-97F8-3C5505412D06}"/>
                    </a:ext>
                  </a:extLst>
                </p:cNvPr>
                <p:cNvPicPr/>
                <p:nvPr/>
              </p:nvPicPr>
              <p:blipFill>
                <a:blip r:embed="rId233"/>
                <a:stretch>
                  <a:fillRect/>
                </a:stretch>
              </p:blipFill>
              <p:spPr>
                <a:xfrm>
                  <a:off x="7924124" y="5144662"/>
                  <a:ext cx="145440" cy="40320"/>
                </a:xfrm>
                <a:prstGeom prst="rect">
                  <a:avLst/>
                </a:prstGeom>
              </p:spPr>
            </p:pic>
          </mc:Fallback>
        </mc:AlternateContent>
      </p:grpSp>
      <p:grpSp>
        <p:nvGrpSpPr>
          <p:cNvPr id="145" name="Gruppieren 144">
            <a:extLst>
              <a:ext uri="{FF2B5EF4-FFF2-40B4-BE49-F238E27FC236}">
                <a16:creationId xmlns:a16="http://schemas.microsoft.com/office/drawing/2014/main" id="{CA5ED083-373A-05CF-27E6-E992C411C042}"/>
              </a:ext>
            </a:extLst>
          </p:cNvPr>
          <p:cNvGrpSpPr/>
          <p:nvPr/>
        </p:nvGrpSpPr>
        <p:grpSpPr>
          <a:xfrm>
            <a:off x="1523684" y="5538862"/>
            <a:ext cx="1505520" cy="250560"/>
            <a:chOff x="1523684" y="5538862"/>
            <a:chExt cx="1505520" cy="250560"/>
          </a:xfrm>
        </p:grpSpPr>
        <mc:AlternateContent xmlns:mc="http://schemas.openxmlformats.org/markup-compatibility/2006">
          <mc:Choice xmlns:p14="http://schemas.microsoft.com/office/powerpoint/2010/main" Requires="p14">
            <p:contentPart p14:bwMode="auto" r:id="rId234">
              <p14:nvContentPartPr>
                <p14:cNvPr id="140" name="Freihand 139">
                  <a:extLst>
                    <a:ext uri="{FF2B5EF4-FFF2-40B4-BE49-F238E27FC236}">
                      <a16:creationId xmlns:a16="http://schemas.microsoft.com/office/drawing/2014/main" id="{F2CB3074-CC3B-A865-82BD-8CF3651AEDE9}"/>
                    </a:ext>
                  </a:extLst>
                </p14:cNvPr>
                <p14:cNvContentPartPr/>
                <p14:nvPr/>
              </p14:nvContentPartPr>
              <p14:xfrm>
                <a:off x="1523684" y="5538862"/>
                <a:ext cx="181800" cy="232560"/>
              </p14:xfrm>
            </p:contentPart>
          </mc:Choice>
          <mc:Fallback>
            <p:pic>
              <p:nvPicPr>
                <p:cNvPr id="140" name="Freihand 139">
                  <a:extLst>
                    <a:ext uri="{FF2B5EF4-FFF2-40B4-BE49-F238E27FC236}">
                      <a16:creationId xmlns:a16="http://schemas.microsoft.com/office/drawing/2014/main" id="{F2CB3074-CC3B-A865-82BD-8CF3651AEDE9}"/>
                    </a:ext>
                  </a:extLst>
                </p:cNvPr>
                <p:cNvPicPr/>
                <p:nvPr/>
              </p:nvPicPr>
              <p:blipFill>
                <a:blip r:embed="rId235"/>
                <a:stretch>
                  <a:fillRect/>
                </a:stretch>
              </p:blipFill>
              <p:spPr>
                <a:xfrm>
                  <a:off x="1514684" y="5530222"/>
                  <a:ext cx="1994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1" name="Freihand 140">
                  <a:extLst>
                    <a:ext uri="{FF2B5EF4-FFF2-40B4-BE49-F238E27FC236}">
                      <a16:creationId xmlns:a16="http://schemas.microsoft.com/office/drawing/2014/main" id="{6B80AAF7-5DBD-324F-BD7C-F72A25B70425}"/>
                    </a:ext>
                  </a:extLst>
                </p14:cNvPr>
                <p14:cNvContentPartPr/>
                <p14:nvPr/>
              </p14:nvContentPartPr>
              <p14:xfrm>
                <a:off x="1627364" y="5670622"/>
                <a:ext cx="117000" cy="89280"/>
              </p14:xfrm>
            </p:contentPart>
          </mc:Choice>
          <mc:Fallback>
            <p:pic>
              <p:nvPicPr>
                <p:cNvPr id="141" name="Freihand 140">
                  <a:extLst>
                    <a:ext uri="{FF2B5EF4-FFF2-40B4-BE49-F238E27FC236}">
                      <a16:creationId xmlns:a16="http://schemas.microsoft.com/office/drawing/2014/main" id="{6B80AAF7-5DBD-324F-BD7C-F72A25B70425}"/>
                    </a:ext>
                  </a:extLst>
                </p:cNvPr>
                <p:cNvPicPr/>
                <p:nvPr/>
              </p:nvPicPr>
              <p:blipFill>
                <a:blip r:embed="rId237"/>
                <a:stretch>
                  <a:fillRect/>
                </a:stretch>
              </p:blipFill>
              <p:spPr>
                <a:xfrm>
                  <a:off x="1618364" y="5661622"/>
                  <a:ext cx="134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2" name="Freihand 141">
                  <a:extLst>
                    <a:ext uri="{FF2B5EF4-FFF2-40B4-BE49-F238E27FC236}">
                      <a16:creationId xmlns:a16="http://schemas.microsoft.com/office/drawing/2014/main" id="{D20F76A9-2403-CECD-07F5-6B7B4A1D04A7}"/>
                    </a:ext>
                  </a:extLst>
                </p14:cNvPr>
                <p14:cNvContentPartPr/>
                <p14:nvPr/>
              </p14:nvContentPartPr>
              <p14:xfrm>
                <a:off x="1797644" y="5654422"/>
                <a:ext cx="479160" cy="109800"/>
              </p14:xfrm>
            </p:contentPart>
          </mc:Choice>
          <mc:Fallback>
            <p:pic>
              <p:nvPicPr>
                <p:cNvPr id="142" name="Freihand 141">
                  <a:extLst>
                    <a:ext uri="{FF2B5EF4-FFF2-40B4-BE49-F238E27FC236}">
                      <a16:creationId xmlns:a16="http://schemas.microsoft.com/office/drawing/2014/main" id="{D20F76A9-2403-CECD-07F5-6B7B4A1D04A7}"/>
                    </a:ext>
                  </a:extLst>
                </p:cNvPr>
                <p:cNvPicPr/>
                <p:nvPr/>
              </p:nvPicPr>
              <p:blipFill>
                <a:blip r:embed="rId239"/>
                <a:stretch>
                  <a:fillRect/>
                </a:stretch>
              </p:blipFill>
              <p:spPr>
                <a:xfrm>
                  <a:off x="1788644" y="5645782"/>
                  <a:ext cx="4968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3" name="Freihand 142">
                  <a:extLst>
                    <a:ext uri="{FF2B5EF4-FFF2-40B4-BE49-F238E27FC236}">
                      <a16:creationId xmlns:a16="http://schemas.microsoft.com/office/drawing/2014/main" id="{9945E46D-2936-DBAB-C35A-2EFAA002EA19}"/>
                    </a:ext>
                  </a:extLst>
                </p14:cNvPr>
                <p14:cNvContentPartPr/>
                <p14:nvPr/>
              </p14:nvContentPartPr>
              <p14:xfrm>
                <a:off x="2381204" y="5717782"/>
                <a:ext cx="244080" cy="71640"/>
              </p14:xfrm>
            </p:contentPart>
          </mc:Choice>
          <mc:Fallback>
            <p:pic>
              <p:nvPicPr>
                <p:cNvPr id="143" name="Freihand 142">
                  <a:extLst>
                    <a:ext uri="{FF2B5EF4-FFF2-40B4-BE49-F238E27FC236}">
                      <a16:creationId xmlns:a16="http://schemas.microsoft.com/office/drawing/2014/main" id="{9945E46D-2936-DBAB-C35A-2EFAA002EA19}"/>
                    </a:ext>
                  </a:extLst>
                </p:cNvPr>
                <p:cNvPicPr/>
                <p:nvPr/>
              </p:nvPicPr>
              <p:blipFill>
                <a:blip r:embed="rId241"/>
                <a:stretch>
                  <a:fillRect/>
                </a:stretch>
              </p:blipFill>
              <p:spPr>
                <a:xfrm>
                  <a:off x="2372204" y="5709142"/>
                  <a:ext cx="2617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4" name="Freihand 143">
                  <a:extLst>
                    <a:ext uri="{FF2B5EF4-FFF2-40B4-BE49-F238E27FC236}">
                      <a16:creationId xmlns:a16="http://schemas.microsoft.com/office/drawing/2014/main" id="{40A1B290-2720-C03B-8D3B-DF539F08FB01}"/>
                    </a:ext>
                  </a:extLst>
                </p14:cNvPr>
                <p14:cNvContentPartPr/>
                <p14:nvPr/>
              </p14:nvContentPartPr>
              <p14:xfrm>
                <a:off x="2727884" y="5663782"/>
                <a:ext cx="301320" cy="112680"/>
              </p14:xfrm>
            </p:contentPart>
          </mc:Choice>
          <mc:Fallback>
            <p:pic>
              <p:nvPicPr>
                <p:cNvPr id="144" name="Freihand 143">
                  <a:extLst>
                    <a:ext uri="{FF2B5EF4-FFF2-40B4-BE49-F238E27FC236}">
                      <a16:creationId xmlns:a16="http://schemas.microsoft.com/office/drawing/2014/main" id="{40A1B290-2720-C03B-8D3B-DF539F08FB01}"/>
                    </a:ext>
                  </a:extLst>
                </p:cNvPr>
                <p:cNvPicPr/>
                <p:nvPr/>
              </p:nvPicPr>
              <p:blipFill>
                <a:blip r:embed="rId243"/>
                <a:stretch>
                  <a:fillRect/>
                </a:stretch>
              </p:blipFill>
              <p:spPr>
                <a:xfrm>
                  <a:off x="2718884" y="5655142"/>
                  <a:ext cx="318960" cy="130320"/>
                </a:xfrm>
                <a:prstGeom prst="rect">
                  <a:avLst/>
                </a:prstGeom>
              </p:spPr>
            </p:pic>
          </mc:Fallback>
        </mc:AlternateContent>
      </p:grpSp>
      <p:grpSp>
        <p:nvGrpSpPr>
          <p:cNvPr id="153" name="Gruppieren 152">
            <a:extLst>
              <a:ext uri="{FF2B5EF4-FFF2-40B4-BE49-F238E27FC236}">
                <a16:creationId xmlns:a16="http://schemas.microsoft.com/office/drawing/2014/main" id="{C00CF869-9A82-CBFE-8BE1-24D0110347A2}"/>
              </a:ext>
            </a:extLst>
          </p:cNvPr>
          <p:cNvGrpSpPr/>
          <p:nvPr/>
        </p:nvGrpSpPr>
        <p:grpSpPr>
          <a:xfrm>
            <a:off x="3308564" y="5484862"/>
            <a:ext cx="470880" cy="282600"/>
            <a:chOff x="3308564" y="5484862"/>
            <a:chExt cx="470880" cy="282600"/>
          </a:xfrm>
        </p:grpSpPr>
        <mc:AlternateContent xmlns:mc="http://schemas.openxmlformats.org/markup-compatibility/2006">
          <mc:Choice xmlns:p14="http://schemas.microsoft.com/office/powerpoint/2010/main" Requires="p14">
            <p:contentPart p14:bwMode="auto" r:id="rId244">
              <p14:nvContentPartPr>
                <p14:cNvPr id="151" name="Freihand 150">
                  <a:extLst>
                    <a:ext uri="{FF2B5EF4-FFF2-40B4-BE49-F238E27FC236}">
                      <a16:creationId xmlns:a16="http://schemas.microsoft.com/office/drawing/2014/main" id="{6413E76F-B449-AFD3-81ED-0829D5720B03}"/>
                    </a:ext>
                  </a:extLst>
                </p14:cNvPr>
                <p14:cNvContentPartPr/>
                <p14:nvPr/>
              </p14:nvContentPartPr>
              <p14:xfrm>
                <a:off x="3308564" y="5537062"/>
                <a:ext cx="470880" cy="230400"/>
              </p14:xfrm>
            </p:contentPart>
          </mc:Choice>
          <mc:Fallback>
            <p:pic>
              <p:nvPicPr>
                <p:cNvPr id="151" name="Freihand 150">
                  <a:extLst>
                    <a:ext uri="{FF2B5EF4-FFF2-40B4-BE49-F238E27FC236}">
                      <a16:creationId xmlns:a16="http://schemas.microsoft.com/office/drawing/2014/main" id="{6413E76F-B449-AFD3-81ED-0829D5720B03}"/>
                    </a:ext>
                  </a:extLst>
                </p:cNvPr>
                <p:cNvPicPr/>
                <p:nvPr/>
              </p:nvPicPr>
              <p:blipFill>
                <a:blip r:embed="rId245"/>
                <a:stretch>
                  <a:fillRect/>
                </a:stretch>
              </p:blipFill>
              <p:spPr>
                <a:xfrm>
                  <a:off x="3299924" y="5528062"/>
                  <a:ext cx="48852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2" name="Freihand 151">
                  <a:extLst>
                    <a:ext uri="{FF2B5EF4-FFF2-40B4-BE49-F238E27FC236}">
                      <a16:creationId xmlns:a16="http://schemas.microsoft.com/office/drawing/2014/main" id="{2E6B254D-7F4F-EB7F-3EE2-B091DB12F692}"/>
                    </a:ext>
                  </a:extLst>
                </p14:cNvPr>
                <p14:cNvContentPartPr/>
                <p14:nvPr/>
              </p14:nvContentPartPr>
              <p14:xfrm>
                <a:off x="3585044" y="5484862"/>
                <a:ext cx="31320" cy="5040"/>
              </p14:xfrm>
            </p:contentPart>
          </mc:Choice>
          <mc:Fallback>
            <p:pic>
              <p:nvPicPr>
                <p:cNvPr id="152" name="Freihand 151">
                  <a:extLst>
                    <a:ext uri="{FF2B5EF4-FFF2-40B4-BE49-F238E27FC236}">
                      <a16:creationId xmlns:a16="http://schemas.microsoft.com/office/drawing/2014/main" id="{2E6B254D-7F4F-EB7F-3EE2-B091DB12F692}"/>
                    </a:ext>
                  </a:extLst>
                </p:cNvPr>
                <p:cNvPicPr/>
                <p:nvPr/>
              </p:nvPicPr>
              <p:blipFill>
                <a:blip r:embed="rId247"/>
                <a:stretch>
                  <a:fillRect/>
                </a:stretch>
              </p:blipFill>
              <p:spPr>
                <a:xfrm>
                  <a:off x="3576044" y="5475862"/>
                  <a:ext cx="48960" cy="2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8">
            <p14:nvContentPartPr>
              <p14:cNvPr id="154" name="Freihand 153">
                <a:extLst>
                  <a:ext uri="{FF2B5EF4-FFF2-40B4-BE49-F238E27FC236}">
                    <a16:creationId xmlns:a16="http://schemas.microsoft.com/office/drawing/2014/main" id="{91308C16-1BCC-B049-1602-EFC51ECD2630}"/>
                  </a:ext>
                </a:extLst>
              </p14:cNvPr>
              <p14:cNvContentPartPr/>
              <p14:nvPr/>
            </p14:nvContentPartPr>
            <p14:xfrm>
              <a:off x="4102364" y="5529862"/>
              <a:ext cx="180360" cy="211320"/>
            </p14:xfrm>
          </p:contentPart>
        </mc:Choice>
        <mc:Fallback>
          <p:pic>
            <p:nvPicPr>
              <p:cNvPr id="154" name="Freihand 153">
                <a:extLst>
                  <a:ext uri="{FF2B5EF4-FFF2-40B4-BE49-F238E27FC236}">
                    <a16:creationId xmlns:a16="http://schemas.microsoft.com/office/drawing/2014/main" id="{91308C16-1BCC-B049-1602-EFC51ECD2630}"/>
                  </a:ext>
                </a:extLst>
              </p:cNvPr>
              <p:cNvPicPr/>
              <p:nvPr/>
            </p:nvPicPr>
            <p:blipFill>
              <a:blip r:embed="rId249"/>
              <a:stretch>
                <a:fillRect/>
              </a:stretch>
            </p:blipFill>
            <p:spPr>
              <a:xfrm>
                <a:off x="4093364" y="5520862"/>
                <a:ext cx="198000" cy="228960"/>
              </a:xfrm>
              <a:prstGeom prst="rect">
                <a:avLst/>
              </a:prstGeom>
            </p:spPr>
          </p:pic>
        </mc:Fallback>
      </mc:AlternateContent>
      <p:grpSp>
        <p:nvGrpSpPr>
          <p:cNvPr id="167" name="Gruppieren 166">
            <a:extLst>
              <a:ext uri="{FF2B5EF4-FFF2-40B4-BE49-F238E27FC236}">
                <a16:creationId xmlns:a16="http://schemas.microsoft.com/office/drawing/2014/main" id="{A2701681-E7E4-A25A-B6BD-0A99C77BAA44}"/>
              </a:ext>
            </a:extLst>
          </p:cNvPr>
          <p:cNvGrpSpPr/>
          <p:nvPr/>
        </p:nvGrpSpPr>
        <p:grpSpPr>
          <a:xfrm>
            <a:off x="4506284" y="5359942"/>
            <a:ext cx="2129760" cy="448200"/>
            <a:chOff x="4506284" y="5359942"/>
            <a:chExt cx="2129760" cy="448200"/>
          </a:xfrm>
        </p:grpSpPr>
        <mc:AlternateContent xmlns:mc="http://schemas.openxmlformats.org/markup-compatibility/2006">
          <mc:Choice xmlns:p14="http://schemas.microsoft.com/office/powerpoint/2010/main" Requires="p14">
            <p:contentPart p14:bwMode="auto" r:id="rId250">
              <p14:nvContentPartPr>
                <p14:cNvPr id="155" name="Freihand 154">
                  <a:extLst>
                    <a:ext uri="{FF2B5EF4-FFF2-40B4-BE49-F238E27FC236}">
                      <a16:creationId xmlns:a16="http://schemas.microsoft.com/office/drawing/2014/main" id="{998E076A-1E0D-B871-6F88-E6FA41F3B656}"/>
                    </a:ext>
                  </a:extLst>
                </p14:cNvPr>
                <p14:cNvContentPartPr/>
                <p14:nvPr/>
              </p14:nvContentPartPr>
              <p14:xfrm>
                <a:off x="4506284" y="5600782"/>
                <a:ext cx="421560" cy="142920"/>
              </p14:xfrm>
            </p:contentPart>
          </mc:Choice>
          <mc:Fallback>
            <p:pic>
              <p:nvPicPr>
                <p:cNvPr id="155" name="Freihand 154">
                  <a:extLst>
                    <a:ext uri="{FF2B5EF4-FFF2-40B4-BE49-F238E27FC236}">
                      <a16:creationId xmlns:a16="http://schemas.microsoft.com/office/drawing/2014/main" id="{998E076A-1E0D-B871-6F88-E6FA41F3B656}"/>
                    </a:ext>
                  </a:extLst>
                </p:cNvPr>
                <p:cNvPicPr/>
                <p:nvPr/>
              </p:nvPicPr>
              <p:blipFill>
                <a:blip r:embed="rId251"/>
                <a:stretch>
                  <a:fillRect/>
                </a:stretch>
              </p:blipFill>
              <p:spPr>
                <a:xfrm>
                  <a:off x="4497644" y="5592142"/>
                  <a:ext cx="439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6" name="Freihand 155">
                  <a:extLst>
                    <a:ext uri="{FF2B5EF4-FFF2-40B4-BE49-F238E27FC236}">
                      <a16:creationId xmlns:a16="http://schemas.microsoft.com/office/drawing/2014/main" id="{C5B35001-C3FD-28F4-0DE8-41E17A4246FC}"/>
                    </a:ext>
                  </a:extLst>
                </p14:cNvPr>
                <p14:cNvContentPartPr/>
                <p14:nvPr/>
              </p14:nvContentPartPr>
              <p14:xfrm>
                <a:off x="4908764" y="5488462"/>
                <a:ext cx="159840" cy="239400"/>
              </p14:xfrm>
            </p:contentPart>
          </mc:Choice>
          <mc:Fallback>
            <p:pic>
              <p:nvPicPr>
                <p:cNvPr id="156" name="Freihand 155">
                  <a:extLst>
                    <a:ext uri="{FF2B5EF4-FFF2-40B4-BE49-F238E27FC236}">
                      <a16:creationId xmlns:a16="http://schemas.microsoft.com/office/drawing/2014/main" id="{C5B35001-C3FD-28F4-0DE8-41E17A4246FC}"/>
                    </a:ext>
                  </a:extLst>
                </p:cNvPr>
                <p:cNvPicPr/>
                <p:nvPr/>
              </p:nvPicPr>
              <p:blipFill>
                <a:blip r:embed="rId253"/>
                <a:stretch>
                  <a:fillRect/>
                </a:stretch>
              </p:blipFill>
              <p:spPr>
                <a:xfrm>
                  <a:off x="4900124" y="5479462"/>
                  <a:ext cx="1774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7" name="Freihand 156">
                  <a:extLst>
                    <a:ext uri="{FF2B5EF4-FFF2-40B4-BE49-F238E27FC236}">
                      <a16:creationId xmlns:a16="http://schemas.microsoft.com/office/drawing/2014/main" id="{964C186A-1336-3713-AF73-36BEB2404F9B}"/>
                    </a:ext>
                  </a:extLst>
                </p14:cNvPr>
                <p14:cNvContentPartPr/>
                <p14:nvPr/>
              </p14:nvContentPartPr>
              <p14:xfrm>
                <a:off x="5077964" y="5481982"/>
                <a:ext cx="191520" cy="230400"/>
              </p14:xfrm>
            </p:contentPart>
          </mc:Choice>
          <mc:Fallback>
            <p:pic>
              <p:nvPicPr>
                <p:cNvPr id="157" name="Freihand 156">
                  <a:extLst>
                    <a:ext uri="{FF2B5EF4-FFF2-40B4-BE49-F238E27FC236}">
                      <a16:creationId xmlns:a16="http://schemas.microsoft.com/office/drawing/2014/main" id="{964C186A-1336-3713-AF73-36BEB2404F9B}"/>
                    </a:ext>
                  </a:extLst>
                </p:cNvPr>
                <p:cNvPicPr/>
                <p:nvPr/>
              </p:nvPicPr>
              <p:blipFill>
                <a:blip r:embed="rId255"/>
                <a:stretch>
                  <a:fillRect/>
                </a:stretch>
              </p:blipFill>
              <p:spPr>
                <a:xfrm>
                  <a:off x="5068964" y="5473342"/>
                  <a:ext cx="2091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8" name="Freihand 157">
                  <a:extLst>
                    <a:ext uri="{FF2B5EF4-FFF2-40B4-BE49-F238E27FC236}">
                      <a16:creationId xmlns:a16="http://schemas.microsoft.com/office/drawing/2014/main" id="{7E52D36A-99AD-8485-F865-1ED7A479D0C5}"/>
                    </a:ext>
                  </a:extLst>
                </p14:cNvPr>
                <p14:cNvContentPartPr/>
                <p14:nvPr/>
              </p14:nvContentPartPr>
              <p14:xfrm>
                <a:off x="5234924" y="5454262"/>
                <a:ext cx="6480" cy="6480"/>
              </p14:xfrm>
            </p:contentPart>
          </mc:Choice>
          <mc:Fallback>
            <p:pic>
              <p:nvPicPr>
                <p:cNvPr id="158" name="Freihand 157">
                  <a:extLst>
                    <a:ext uri="{FF2B5EF4-FFF2-40B4-BE49-F238E27FC236}">
                      <a16:creationId xmlns:a16="http://schemas.microsoft.com/office/drawing/2014/main" id="{7E52D36A-99AD-8485-F865-1ED7A479D0C5}"/>
                    </a:ext>
                  </a:extLst>
                </p:cNvPr>
                <p:cNvPicPr/>
                <p:nvPr/>
              </p:nvPicPr>
              <p:blipFill>
                <a:blip r:embed="rId257"/>
                <a:stretch>
                  <a:fillRect/>
                </a:stretch>
              </p:blipFill>
              <p:spPr>
                <a:xfrm>
                  <a:off x="5226284" y="5445622"/>
                  <a:ext cx="241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9" name="Freihand 158">
                  <a:extLst>
                    <a:ext uri="{FF2B5EF4-FFF2-40B4-BE49-F238E27FC236}">
                      <a16:creationId xmlns:a16="http://schemas.microsoft.com/office/drawing/2014/main" id="{D3B123A8-BDC7-A838-ED7F-9190B521A124}"/>
                    </a:ext>
                  </a:extLst>
                </p14:cNvPr>
                <p14:cNvContentPartPr/>
                <p14:nvPr/>
              </p14:nvContentPartPr>
              <p14:xfrm>
                <a:off x="5333204" y="5565862"/>
                <a:ext cx="122040" cy="242280"/>
              </p14:xfrm>
            </p:contentPart>
          </mc:Choice>
          <mc:Fallback>
            <p:pic>
              <p:nvPicPr>
                <p:cNvPr id="159" name="Freihand 158">
                  <a:extLst>
                    <a:ext uri="{FF2B5EF4-FFF2-40B4-BE49-F238E27FC236}">
                      <a16:creationId xmlns:a16="http://schemas.microsoft.com/office/drawing/2014/main" id="{D3B123A8-BDC7-A838-ED7F-9190B521A124}"/>
                    </a:ext>
                  </a:extLst>
                </p:cNvPr>
                <p:cNvPicPr/>
                <p:nvPr/>
              </p:nvPicPr>
              <p:blipFill>
                <a:blip r:embed="rId259"/>
                <a:stretch>
                  <a:fillRect/>
                </a:stretch>
              </p:blipFill>
              <p:spPr>
                <a:xfrm>
                  <a:off x="5324564" y="5556862"/>
                  <a:ext cx="1396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0" name="Freihand 159">
                  <a:extLst>
                    <a:ext uri="{FF2B5EF4-FFF2-40B4-BE49-F238E27FC236}">
                      <a16:creationId xmlns:a16="http://schemas.microsoft.com/office/drawing/2014/main" id="{EE1A49BC-F58E-BF79-8489-12DEAD9CDC63}"/>
                    </a:ext>
                  </a:extLst>
                </p14:cNvPr>
                <p14:cNvContentPartPr/>
                <p14:nvPr/>
              </p14:nvContentPartPr>
              <p14:xfrm>
                <a:off x="5535884" y="5480182"/>
                <a:ext cx="59040" cy="183600"/>
              </p14:xfrm>
            </p:contentPart>
          </mc:Choice>
          <mc:Fallback>
            <p:pic>
              <p:nvPicPr>
                <p:cNvPr id="160" name="Freihand 159">
                  <a:extLst>
                    <a:ext uri="{FF2B5EF4-FFF2-40B4-BE49-F238E27FC236}">
                      <a16:creationId xmlns:a16="http://schemas.microsoft.com/office/drawing/2014/main" id="{EE1A49BC-F58E-BF79-8489-12DEAD9CDC63}"/>
                    </a:ext>
                  </a:extLst>
                </p:cNvPr>
                <p:cNvPicPr/>
                <p:nvPr/>
              </p:nvPicPr>
              <p:blipFill>
                <a:blip r:embed="rId261"/>
                <a:stretch>
                  <a:fillRect/>
                </a:stretch>
              </p:blipFill>
              <p:spPr>
                <a:xfrm>
                  <a:off x="5526884" y="5471182"/>
                  <a:ext cx="76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1" name="Freihand 160">
                  <a:extLst>
                    <a:ext uri="{FF2B5EF4-FFF2-40B4-BE49-F238E27FC236}">
                      <a16:creationId xmlns:a16="http://schemas.microsoft.com/office/drawing/2014/main" id="{4D13D4DD-440D-9968-F5D7-38C57330369D}"/>
                    </a:ext>
                  </a:extLst>
                </p14:cNvPr>
                <p14:cNvContentPartPr/>
                <p14:nvPr/>
              </p14:nvContentPartPr>
              <p14:xfrm>
                <a:off x="5589884" y="5467582"/>
                <a:ext cx="6120" cy="10800"/>
              </p14:xfrm>
            </p:contentPart>
          </mc:Choice>
          <mc:Fallback>
            <p:pic>
              <p:nvPicPr>
                <p:cNvPr id="161" name="Freihand 160">
                  <a:extLst>
                    <a:ext uri="{FF2B5EF4-FFF2-40B4-BE49-F238E27FC236}">
                      <a16:creationId xmlns:a16="http://schemas.microsoft.com/office/drawing/2014/main" id="{4D13D4DD-440D-9968-F5D7-38C57330369D}"/>
                    </a:ext>
                  </a:extLst>
                </p:cNvPr>
                <p:cNvPicPr/>
                <p:nvPr/>
              </p:nvPicPr>
              <p:blipFill>
                <a:blip r:embed="rId263"/>
                <a:stretch>
                  <a:fillRect/>
                </a:stretch>
              </p:blipFill>
              <p:spPr>
                <a:xfrm>
                  <a:off x="5581244" y="5458942"/>
                  <a:ext cx="23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2" name="Freihand 161">
                  <a:extLst>
                    <a:ext uri="{FF2B5EF4-FFF2-40B4-BE49-F238E27FC236}">
                      <a16:creationId xmlns:a16="http://schemas.microsoft.com/office/drawing/2014/main" id="{D947E4AD-7F9C-FC2A-09BA-F8E5191F02D1}"/>
                    </a:ext>
                  </a:extLst>
                </p14:cNvPr>
                <p14:cNvContentPartPr/>
                <p14:nvPr/>
              </p14:nvContentPartPr>
              <p14:xfrm>
                <a:off x="5673044" y="5534182"/>
                <a:ext cx="129240" cy="143280"/>
              </p14:xfrm>
            </p:contentPart>
          </mc:Choice>
          <mc:Fallback>
            <p:pic>
              <p:nvPicPr>
                <p:cNvPr id="162" name="Freihand 161">
                  <a:extLst>
                    <a:ext uri="{FF2B5EF4-FFF2-40B4-BE49-F238E27FC236}">
                      <a16:creationId xmlns:a16="http://schemas.microsoft.com/office/drawing/2014/main" id="{D947E4AD-7F9C-FC2A-09BA-F8E5191F02D1}"/>
                    </a:ext>
                  </a:extLst>
                </p:cNvPr>
                <p:cNvPicPr/>
                <p:nvPr/>
              </p:nvPicPr>
              <p:blipFill>
                <a:blip r:embed="rId265"/>
                <a:stretch>
                  <a:fillRect/>
                </a:stretch>
              </p:blipFill>
              <p:spPr>
                <a:xfrm>
                  <a:off x="5664044" y="5525542"/>
                  <a:ext cx="146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3" name="Freihand 162">
                  <a:extLst>
                    <a:ext uri="{FF2B5EF4-FFF2-40B4-BE49-F238E27FC236}">
                      <a16:creationId xmlns:a16="http://schemas.microsoft.com/office/drawing/2014/main" id="{3C6A3959-2091-9868-53B0-D31AC4BB4888}"/>
                    </a:ext>
                  </a:extLst>
                </p14:cNvPr>
                <p14:cNvContentPartPr/>
                <p14:nvPr/>
              </p14:nvContentPartPr>
              <p14:xfrm>
                <a:off x="5664764" y="5546782"/>
                <a:ext cx="220320" cy="145440"/>
              </p14:xfrm>
            </p:contentPart>
          </mc:Choice>
          <mc:Fallback>
            <p:pic>
              <p:nvPicPr>
                <p:cNvPr id="163" name="Freihand 162">
                  <a:extLst>
                    <a:ext uri="{FF2B5EF4-FFF2-40B4-BE49-F238E27FC236}">
                      <a16:creationId xmlns:a16="http://schemas.microsoft.com/office/drawing/2014/main" id="{3C6A3959-2091-9868-53B0-D31AC4BB4888}"/>
                    </a:ext>
                  </a:extLst>
                </p:cNvPr>
                <p:cNvPicPr/>
                <p:nvPr/>
              </p:nvPicPr>
              <p:blipFill>
                <a:blip r:embed="rId267"/>
                <a:stretch>
                  <a:fillRect/>
                </a:stretch>
              </p:blipFill>
              <p:spPr>
                <a:xfrm>
                  <a:off x="5656124" y="5537782"/>
                  <a:ext cx="2379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4" name="Freihand 163">
                  <a:extLst>
                    <a:ext uri="{FF2B5EF4-FFF2-40B4-BE49-F238E27FC236}">
                      <a16:creationId xmlns:a16="http://schemas.microsoft.com/office/drawing/2014/main" id="{54331502-55C2-57F1-8A86-D1F440BC2AC9}"/>
                    </a:ext>
                  </a:extLst>
                </p14:cNvPr>
                <p14:cNvContentPartPr/>
                <p14:nvPr/>
              </p14:nvContentPartPr>
              <p14:xfrm>
                <a:off x="5942324" y="5523022"/>
                <a:ext cx="527760" cy="154800"/>
              </p14:xfrm>
            </p:contentPart>
          </mc:Choice>
          <mc:Fallback>
            <p:pic>
              <p:nvPicPr>
                <p:cNvPr id="164" name="Freihand 163">
                  <a:extLst>
                    <a:ext uri="{FF2B5EF4-FFF2-40B4-BE49-F238E27FC236}">
                      <a16:creationId xmlns:a16="http://schemas.microsoft.com/office/drawing/2014/main" id="{54331502-55C2-57F1-8A86-D1F440BC2AC9}"/>
                    </a:ext>
                  </a:extLst>
                </p:cNvPr>
                <p:cNvPicPr/>
                <p:nvPr/>
              </p:nvPicPr>
              <p:blipFill>
                <a:blip r:embed="rId269"/>
                <a:stretch>
                  <a:fillRect/>
                </a:stretch>
              </p:blipFill>
              <p:spPr>
                <a:xfrm>
                  <a:off x="5933684" y="5514022"/>
                  <a:ext cx="545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5" name="Freihand 164">
                  <a:extLst>
                    <a:ext uri="{FF2B5EF4-FFF2-40B4-BE49-F238E27FC236}">
                      <a16:creationId xmlns:a16="http://schemas.microsoft.com/office/drawing/2014/main" id="{592CE4B5-9735-A668-AFF9-407CE2703277}"/>
                    </a:ext>
                  </a:extLst>
                </p14:cNvPr>
                <p14:cNvContentPartPr/>
                <p14:nvPr/>
              </p14:nvContentPartPr>
              <p14:xfrm>
                <a:off x="6286484" y="5359942"/>
                <a:ext cx="344520" cy="166320"/>
              </p14:xfrm>
            </p:contentPart>
          </mc:Choice>
          <mc:Fallback>
            <p:pic>
              <p:nvPicPr>
                <p:cNvPr id="165" name="Freihand 164">
                  <a:extLst>
                    <a:ext uri="{FF2B5EF4-FFF2-40B4-BE49-F238E27FC236}">
                      <a16:creationId xmlns:a16="http://schemas.microsoft.com/office/drawing/2014/main" id="{592CE4B5-9735-A668-AFF9-407CE2703277}"/>
                    </a:ext>
                  </a:extLst>
                </p:cNvPr>
                <p:cNvPicPr/>
                <p:nvPr/>
              </p:nvPicPr>
              <p:blipFill>
                <a:blip r:embed="rId271"/>
                <a:stretch>
                  <a:fillRect/>
                </a:stretch>
              </p:blipFill>
              <p:spPr>
                <a:xfrm>
                  <a:off x="6277844" y="5350942"/>
                  <a:ext cx="362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6" name="Freihand 165">
                  <a:extLst>
                    <a:ext uri="{FF2B5EF4-FFF2-40B4-BE49-F238E27FC236}">
                      <a16:creationId xmlns:a16="http://schemas.microsoft.com/office/drawing/2014/main" id="{8FC999F5-C80C-DB88-9227-4B1D043A4347}"/>
                    </a:ext>
                  </a:extLst>
                </p14:cNvPr>
                <p14:cNvContentPartPr/>
                <p14:nvPr/>
              </p14:nvContentPartPr>
              <p14:xfrm>
                <a:off x="6615164" y="5650822"/>
                <a:ext cx="20880" cy="41040"/>
              </p14:xfrm>
            </p:contentPart>
          </mc:Choice>
          <mc:Fallback>
            <p:pic>
              <p:nvPicPr>
                <p:cNvPr id="166" name="Freihand 165">
                  <a:extLst>
                    <a:ext uri="{FF2B5EF4-FFF2-40B4-BE49-F238E27FC236}">
                      <a16:creationId xmlns:a16="http://schemas.microsoft.com/office/drawing/2014/main" id="{8FC999F5-C80C-DB88-9227-4B1D043A4347}"/>
                    </a:ext>
                  </a:extLst>
                </p:cNvPr>
                <p:cNvPicPr/>
                <p:nvPr/>
              </p:nvPicPr>
              <p:blipFill>
                <a:blip r:embed="rId273"/>
                <a:stretch>
                  <a:fillRect/>
                </a:stretch>
              </p:blipFill>
              <p:spPr>
                <a:xfrm>
                  <a:off x="6606524" y="5642182"/>
                  <a:ext cx="38520" cy="58680"/>
                </a:xfrm>
                <a:prstGeom prst="rect">
                  <a:avLst/>
                </a:prstGeom>
              </p:spPr>
            </p:pic>
          </mc:Fallback>
        </mc:AlternateContent>
      </p:grpSp>
    </p:spTree>
    <p:extLst>
      <p:ext uri="{BB962C8B-B14F-4D97-AF65-F5344CB8AC3E}">
        <p14:creationId xmlns:p14="http://schemas.microsoft.com/office/powerpoint/2010/main" val="398503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256044" y="170207"/>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err="1">
                <a:solidFill>
                  <a:schemeClr val="tx1"/>
                </a:solidFill>
                <a:latin typeface="Times New Roman" panose="02020603050405020304" pitchFamily="18" charset="0"/>
                <a:cs typeface="Times New Roman" panose="02020603050405020304" pitchFamily="18" charset="0"/>
              </a:rPr>
              <a:t>Folgerungen</a:t>
            </a:r>
            <a:r>
              <a:rPr lang="en-US" sz="2903" b="1" dirty="0">
                <a:solidFill>
                  <a:schemeClr val="tx1"/>
                </a:solidFill>
                <a:latin typeface="Times New Roman" panose="02020603050405020304" pitchFamily="18" charset="0"/>
                <a:cs typeface="Times New Roman" panose="02020603050405020304" pitchFamily="18" charset="0"/>
              </a:rPr>
              <a:t> </a:t>
            </a:r>
            <a:r>
              <a:rPr lang="en-US" sz="2903" b="1" dirty="0" err="1">
                <a:solidFill>
                  <a:schemeClr val="tx1"/>
                </a:solidFill>
                <a:latin typeface="Times New Roman" panose="02020603050405020304" pitchFamily="18" charset="0"/>
                <a:cs typeface="Times New Roman" panose="02020603050405020304" pitchFamily="18" charset="0"/>
              </a:rPr>
              <a:t>aus</a:t>
            </a:r>
            <a:r>
              <a:rPr lang="en-US" sz="2903" b="1" dirty="0">
                <a:solidFill>
                  <a:schemeClr val="tx1"/>
                </a:solidFill>
                <a:latin typeface="Times New Roman" panose="02020603050405020304" pitchFamily="18" charset="0"/>
                <a:cs typeface="Times New Roman" panose="02020603050405020304" pitchFamily="18" charset="0"/>
              </a:rPr>
              <a:t> dem </a:t>
            </a:r>
            <a:r>
              <a:rPr lang="en-US" sz="2903" b="1" dirty="0" err="1">
                <a:solidFill>
                  <a:schemeClr val="tx1"/>
                </a:solidFill>
                <a:latin typeface="Times New Roman" panose="02020603050405020304" pitchFamily="18" charset="0"/>
                <a:cs typeface="Times New Roman" panose="02020603050405020304" pitchFamily="18" charset="0"/>
              </a:rPr>
              <a:t>Ricardomodell</a:t>
            </a:r>
            <a:endParaRPr lang="en-US" sz="2903" b="1" dirty="0">
              <a:solidFill>
                <a:schemeClr val="tx1"/>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82201" y="810692"/>
            <a:ext cx="8733807" cy="4833494"/>
          </a:xfrm>
          <a:prstGeom prst="rect">
            <a:avLst/>
          </a:prstGeom>
          <a:noFill/>
        </p:spPr>
        <p:txBody>
          <a:bodyPr wrap="square" rtlCol="0">
            <a:noAutofit/>
          </a:bodyPr>
          <a:lstStyle/>
          <a:p>
            <a:r>
              <a:rPr lang="de-DE" sz="2177" dirty="0">
                <a:latin typeface="Times New Roman" panose="02020603050405020304" pitchFamily="18" charset="0"/>
                <a:cs typeface="Times New Roman" panose="02020603050405020304" pitchFamily="18" charset="0"/>
              </a:rPr>
              <a:t>Durch Handel können beide Handelspartner profitieren, selbst wenn ein Handelspartner in der Produktion von beiden Gütern einen absoluten Kostenvorteil hat.</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die komparativen Kostenvorteile sind entscheidend:</a:t>
            </a:r>
          </a:p>
          <a:p>
            <a:endParaRPr lang="de-DE" sz="2177" dirty="0">
              <a:latin typeface="Times New Roman" panose="02020603050405020304" pitchFamily="18" charset="0"/>
              <a:ea typeface="Arial Unicode MS"/>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a:t>
            </a:r>
            <a:r>
              <a:rPr lang="en-US" altLang="en-US" sz="2177" dirty="0">
                <a:latin typeface="Times New Roman" panose="02020603050405020304" pitchFamily="18" charset="0"/>
                <a:ea typeface="ヒラギノ角ゴ Pro W3" pitchFamily="-84" charset="-128"/>
                <a:cs typeface="Times New Roman" panose="02020603050405020304" pitchFamily="18" charset="0"/>
              </a:rPr>
              <a:t>Ein Land hat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komparativen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Kostenvorteil</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wenn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seine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Opportunitätskosten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Produktion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Gutes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niedriger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sind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in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einem</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anderen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Land.</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Über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sich</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err="1">
                <a:latin typeface="Times New Roman" panose="02020603050405020304" pitchFamily="18" charset="0"/>
                <a:ea typeface="ヒラギノ角ゴ Pro W3" pitchFamily="-84" charset="-128"/>
                <a:cs typeface="Times New Roman" panose="02020603050405020304" pitchFamily="18" charset="0"/>
              </a:rPr>
              <a:t>ein</a:t>
            </a:r>
            <a:r>
              <a:rPr lang="en-US" altLang="en-US" sz="2177">
                <a:latin typeface="Times New Roman" panose="02020603050405020304" pitchFamily="18" charset="0"/>
                <a:ea typeface="ヒラギノ角ゴ Pro W3" pitchFamily="-84" charset="-128"/>
                <a:cs typeface="Times New Roman" panose="02020603050405020304" pitchFamily="18" charset="0"/>
              </a:rPr>
              <a:t>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einstellen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dass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den Preisverhältnissen </a:t>
            </a:r>
            <a:r>
              <a:rPr lang="en-US" altLang="en-US" sz="2177" dirty="0">
                <a:latin typeface="Times New Roman" panose="02020603050405020304" pitchFamily="18" charset="0"/>
                <a:ea typeface="ヒラギノ角ゴ Pro W3" pitchFamily="-84" charset="-128"/>
                <a:cs typeface="Times New Roman" panose="02020603050405020304" pitchFamily="18" charset="0"/>
              </a:rPr>
              <a:t>der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Handelspartner</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ohne</a:t>
            </a:r>
            <a:r>
              <a:rPr lang="en-US" altLang="en-US" sz="2177" dirty="0">
                <a:latin typeface="Times New Roman" panose="02020603050405020304" pitchFamily="18" charset="0"/>
                <a:ea typeface="ヒラギノ角ゴ Pro W3" pitchFamily="-84" charset="-128"/>
                <a:cs typeface="Times New Roman" panose="02020603050405020304" pitchFamily="18" charset="0"/>
              </a:rPr>
              <a:t> Handel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liegt</a:t>
            </a:r>
            <a:r>
              <a:rPr lang="en-US" altLang="en-US" sz="2177" dirty="0">
                <a:latin typeface="Times New Roman" panose="02020603050405020304" pitchFamily="18" charset="0"/>
                <a:ea typeface="ヒラギノ角ゴ Pro W3" pitchFamily="-84" charset="-128"/>
                <a:cs typeface="Times New Roman" panose="02020603050405020304" pitchFamily="18" charset="0"/>
              </a:rPr>
              <a:t>.</a:t>
            </a: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r>
              <a:rPr lang="de-DE" sz="2177" dirty="0">
                <a:latin typeface="Times New Roman" panose="02020603050405020304" pitchFamily="18" charset="0"/>
                <a:ea typeface="Arial Unicode MS"/>
                <a:cs typeface="Times New Roman" panose="02020603050405020304" pitchFamily="18" charset="0"/>
              </a:rPr>
              <a:t> ● </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Das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widerspiegelt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das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Austauschverhältnis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zwischen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den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Gütern</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a:latin typeface="Times New Roman" panose="02020603050405020304" pitchFamily="18" charset="0"/>
                <a:ea typeface="ヒラギノ角ゴ Pro W3" pitchFamily="-84" charset="-128"/>
                <a:cs typeface="Times New Roman" panose="02020603050405020304" pitchFamily="18" charset="0"/>
              </a:rPr>
              <a:t>Dieses Preisverhältnis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wird</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als</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b="1" dirty="0">
                <a:latin typeface="Times New Roman" panose="02020603050405020304" pitchFamily="18" charset="0"/>
                <a:ea typeface="ヒラギノ角ゴ Pro W3" pitchFamily="-84" charset="-128"/>
                <a:cs typeface="Times New Roman" panose="02020603050405020304" pitchFamily="18" charset="0"/>
              </a:rPr>
              <a:t>Terms of Trade (TOT)</a:t>
            </a:r>
            <a:r>
              <a:rPr lang="en-US" altLang="en-US" sz="2177" dirty="0">
                <a:latin typeface="Times New Roman" panose="02020603050405020304" pitchFamily="18" charset="0"/>
                <a:ea typeface="ヒラギノ角ゴ Pro W3" pitchFamily="-84" charset="-128"/>
                <a:cs typeface="Times New Roman" panose="02020603050405020304" pitchFamily="18" charset="0"/>
              </a:rPr>
              <a:t> 	</a:t>
            </a:r>
            <a:r>
              <a:rPr lang="en-US" altLang="en-US" sz="2177" dirty="0" err="1">
                <a:latin typeface="Times New Roman" panose="02020603050405020304" pitchFamily="18" charset="0"/>
                <a:ea typeface="ヒラギノ角ゴ Pro W3" pitchFamily="-84" charset="-128"/>
                <a:cs typeface="Times New Roman" panose="02020603050405020304" pitchFamily="18" charset="0"/>
              </a:rPr>
              <a:t>bezeichnet</a:t>
            </a:r>
            <a:endParaRPr lang="en-US" altLang="en-US" sz="2177" b="1" dirty="0">
              <a:latin typeface="Times New Roman" panose="02020603050405020304" pitchFamily="18" charset="0"/>
              <a:ea typeface="ヒラギノ角ゴ Pro W3" pitchFamily="-84" charset="-128"/>
              <a:cs typeface="Times New Roman" panose="02020603050405020304" pitchFamily="18" charset="0"/>
            </a:endParaRPr>
          </a:p>
          <a:p>
            <a:endParaRPr lang="en-US" altLang="en-US" sz="2177" dirty="0">
              <a:latin typeface="Times New Roman" panose="02020603050405020304" pitchFamily="18" charset="0"/>
              <a:ea typeface="ヒラギノ角ゴ Pro W3" pitchFamily="-84" charset="-128"/>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78086F8-CE85-4B1A-8B37-89AC03E0D37E}"/>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290FEE05-C111-32C0-4FDB-8158408EF29E}"/>
              </a:ext>
            </a:extLst>
          </p:cNvPr>
          <p:cNvGrpSpPr/>
          <p:nvPr/>
        </p:nvGrpSpPr>
        <p:grpSpPr>
          <a:xfrm>
            <a:off x="6691124" y="1484902"/>
            <a:ext cx="1323000" cy="98280"/>
            <a:chOff x="6691124" y="1484902"/>
            <a:chExt cx="1323000" cy="982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2677037-2220-FCF3-85B3-0A3F849CBF9C}"/>
                    </a:ext>
                  </a:extLst>
                </p14:cNvPr>
                <p14:cNvContentPartPr/>
                <p14:nvPr/>
              </p14:nvContentPartPr>
              <p14:xfrm>
                <a:off x="6867524" y="1557622"/>
                <a:ext cx="26640" cy="25560"/>
              </p14:xfrm>
            </p:contentPart>
          </mc:Choice>
          <mc:Fallback>
            <p:pic>
              <p:nvPicPr>
                <p:cNvPr id="2" name="Freihand 1">
                  <a:extLst>
                    <a:ext uri="{FF2B5EF4-FFF2-40B4-BE49-F238E27FC236}">
                      <a16:creationId xmlns:a16="http://schemas.microsoft.com/office/drawing/2014/main" id="{F2677037-2220-FCF3-85B3-0A3F849CBF9C}"/>
                    </a:ext>
                  </a:extLst>
                </p:cNvPr>
                <p:cNvPicPr/>
                <p:nvPr/>
              </p:nvPicPr>
              <p:blipFill>
                <a:blip r:embed="rId4"/>
                <a:stretch>
                  <a:fillRect/>
                </a:stretch>
              </p:blipFill>
              <p:spPr>
                <a:xfrm>
                  <a:off x="6858884" y="1548982"/>
                  <a:ext cx="442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E95E65F-F645-3038-3BD8-87AD4AC531AF}"/>
                    </a:ext>
                  </a:extLst>
                </p14:cNvPr>
                <p14:cNvContentPartPr/>
                <p14:nvPr/>
              </p14:nvContentPartPr>
              <p14:xfrm>
                <a:off x="6691124" y="1484902"/>
                <a:ext cx="1323000" cy="49320"/>
              </p14:xfrm>
            </p:contentPart>
          </mc:Choice>
          <mc:Fallback>
            <p:pic>
              <p:nvPicPr>
                <p:cNvPr id="3" name="Freihand 2">
                  <a:extLst>
                    <a:ext uri="{FF2B5EF4-FFF2-40B4-BE49-F238E27FC236}">
                      <a16:creationId xmlns:a16="http://schemas.microsoft.com/office/drawing/2014/main" id="{7E95E65F-F645-3038-3BD8-87AD4AC531AF}"/>
                    </a:ext>
                  </a:extLst>
                </p:cNvPr>
                <p:cNvPicPr/>
                <p:nvPr/>
              </p:nvPicPr>
              <p:blipFill>
                <a:blip r:embed="rId6"/>
                <a:stretch>
                  <a:fillRect/>
                </a:stretch>
              </p:blipFill>
              <p:spPr>
                <a:xfrm>
                  <a:off x="6682124" y="1476262"/>
                  <a:ext cx="1340640" cy="6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11EDD651-3CC3-B546-C3AF-A60081BAE33A}"/>
                  </a:ext>
                </a:extLst>
              </p14:cNvPr>
              <p14:cNvContentPartPr/>
              <p14:nvPr/>
            </p14:nvContentPartPr>
            <p14:xfrm>
              <a:off x="287804" y="1848862"/>
              <a:ext cx="1716480" cy="49320"/>
            </p14:xfrm>
          </p:contentPart>
        </mc:Choice>
        <mc:Fallback>
          <p:pic>
            <p:nvPicPr>
              <p:cNvPr id="7" name="Freihand 6">
                <a:extLst>
                  <a:ext uri="{FF2B5EF4-FFF2-40B4-BE49-F238E27FC236}">
                    <a16:creationId xmlns:a16="http://schemas.microsoft.com/office/drawing/2014/main" id="{11EDD651-3CC3-B546-C3AF-A60081BAE33A}"/>
                  </a:ext>
                </a:extLst>
              </p:cNvPr>
              <p:cNvPicPr/>
              <p:nvPr/>
            </p:nvPicPr>
            <p:blipFill>
              <a:blip r:embed="rId8"/>
              <a:stretch>
                <a:fillRect/>
              </a:stretch>
            </p:blipFill>
            <p:spPr>
              <a:xfrm>
                <a:off x="278804" y="1839862"/>
                <a:ext cx="1734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170C8726-4026-38DE-E971-D2A0B0026D40}"/>
                  </a:ext>
                </a:extLst>
              </p14:cNvPr>
              <p14:cNvContentPartPr/>
              <p14:nvPr/>
            </p14:nvContentPartPr>
            <p14:xfrm>
              <a:off x="2485964" y="2553022"/>
              <a:ext cx="3145680" cy="53280"/>
            </p14:xfrm>
          </p:contentPart>
        </mc:Choice>
        <mc:Fallback>
          <p:pic>
            <p:nvPicPr>
              <p:cNvPr id="8" name="Freihand 7">
                <a:extLst>
                  <a:ext uri="{FF2B5EF4-FFF2-40B4-BE49-F238E27FC236}">
                    <a16:creationId xmlns:a16="http://schemas.microsoft.com/office/drawing/2014/main" id="{170C8726-4026-38DE-E971-D2A0B0026D40}"/>
                  </a:ext>
                </a:extLst>
              </p:cNvPr>
              <p:cNvPicPr/>
              <p:nvPr/>
            </p:nvPicPr>
            <p:blipFill>
              <a:blip r:embed="rId10"/>
              <a:stretch>
                <a:fillRect/>
              </a:stretch>
            </p:blipFill>
            <p:spPr>
              <a:xfrm>
                <a:off x="2476964" y="2544382"/>
                <a:ext cx="31633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3A8C848-0FB2-DD5B-7AA7-0D9F8E93E779}"/>
                  </a:ext>
                </a:extLst>
              </p14:cNvPr>
              <p14:cNvContentPartPr/>
              <p14:nvPr/>
            </p14:nvContentPartPr>
            <p14:xfrm>
              <a:off x="5999204" y="5910742"/>
              <a:ext cx="2509560" cy="137160"/>
            </p14:xfrm>
          </p:contentPart>
        </mc:Choice>
        <mc:Fallback>
          <p:pic>
            <p:nvPicPr>
              <p:cNvPr id="9" name="Freihand 8">
                <a:extLst>
                  <a:ext uri="{FF2B5EF4-FFF2-40B4-BE49-F238E27FC236}">
                    <a16:creationId xmlns:a16="http://schemas.microsoft.com/office/drawing/2014/main" id="{73A8C848-0FB2-DD5B-7AA7-0D9F8E93E779}"/>
                  </a:ext>
                </a:extLst>
              </p:cNvPr>
              <p:cNvPicPr/>
              <p:nvPr/>
            </p:nvPicPr>
            <p:blipFill>
              <a:blip r:embed="rId12"/>
              <a:stretch>
                <a:fillRect/>
              </a:stretch>
            </p:blipFill>
            <p:spPr>
              <a:xfrm>
                <a:off x="5990204" y="5902102"/>
                <a:ext cx="2527200" cy="154800"/>
              </a:xfrm>
              <a:prstGeom prst="rect">
                <a:avLst/>
              </a:prstGeom>
            </p:spPr>
          </p:pic>
        </mc:Fallback>
      </mc:AlternateContent>
    </p:spTree>
    <p:extLst>
      <p:ext uri="{BB962C8B-B14F-4D97-AF65-F5344CB8AC3E}">
        <p14:creationId xmlns:p14="http://schemas.microsoft.com/office/powerpoint/2010/main" val="423634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nvSpPr>
        <p:spPr>
          <a:xfrm>
            <a:off x="1847529" y="136525"/>
            <a:ext cx="7847482" cy="640485"/>
          </a:xfrm>
          <a:prstGeom prst="rect">
            <a:avLst/>
          </a:prstGeom>
        </p:spPr>
        <p:txBody>
          <a:bodyPr vert="horz" lIns="82944" tIns="41472" rIns="82944" bIns="41472" rtlCol="0" anchor="ctr">
            <a:normAutofit fontScale="97500"/>
          </a:bodyPr>
          <a:lstStyle>
            <a:lvl1pPr algn="l" defTabSz="914400" rtl="0" eaLnBrk="1" latinLnBrk="0" hangingPunct="1">
              <a:spcBef>
                <a:spcPct val="0"/>
              </a:spcBef>
              <a:buNone/>
              <a:defRPr sz="3200" kern="1200">
                <a:solidFill>
                  <a:schemeClr val="accent1">
                    <a:lumMod val="50000"/>
                  </a:schemeClr>
                </a:solidFill>
                <a:latin typeface="+mj-lt"/>
                <a:ea typeface="+mj-ea"/>
                <a:cs typeface="+mj-cs"/>
              </a:defRPr>
            </a:lvl1pPr>
          </a:lstStyle>
          <a:p>
            <a:r>
              <a:rPr lang="en-US" sz="2903" b="1" dirty="0">
                <a:solidFill>
                  <a:schemeClr val="tx1"/>
                </a:solidFill>
                <a:latin typeface="Times New Roman" panose="02020603050405020304" pitchFamily="18" charset="0"/>
                <a:cs typeface="Times New Roman" panose="02020603050405020304" pitchFamily="18" charset="0"/>
              </a:rPr>
              <a:t>Terms of Trade:</a:t>
            </a:r>
          </a:p>
        </p:txBody>
      </p:sp>
      <p:sp>
        <p:nvSpPr>
          <p:cNvPr id="5" name="Textfeld 4"/>
          <p:cNvSpPr txBox="1"/>
          <p:nvPr/>
        </p:nvSpPr>
        <p:spPr>
          <a:xfrm>
            <a:off x="9832" y="620348"/>
            <a:ext cx="8733807" cy="5617304"/>
          </a:xfrm>
          <a:prstGeom prst="rect">
            <a:avLst/>
          </a:prstGeom>
          <a:noFill/>
        </p:spPr>
        <p:txBody>
          <a:bodyPr wrap="square" rtlCol="0">
            <a:noAutofit/>
          </a:bodyPr>
          <a:lstStyle/>
          <a:p>
            <a:r>
              <a:rPr lang="de-DE" sz="2177" b="1" u="sng" dirty="0">
                <a:latin typeface="Times New Roman" panose="02020603050405020304" pitchFamily="18" charset="0"/>
                <a:ea typeface="Arial Unicode MS"/>
                <a:cs typeface="Times New Roman" panose="02020603050405020304" pitchFamily="18" charset="0"/>
              </a:rPr>
              <a:t>Allgemeine Definition:</a:t>
            </a:r>
          </a:p>
          <a:p>
            <a:r>
              <a:rPr lang="en-US" sz="2177" dirty="0">
                <a:latin typeface="Times New Roman" panose="02020603050405020304" pitchFamily="18" charset="0"/>
                <a:cs typeface="Times New Roman" panose="02020603050405020304" pitchFamily="18" charset="0"/>
              </a:rPr>
              <a:t>Die terms of trade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definiert</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als</a:t>
            </a:r>
            <a:r>
              <a:rPr lang="en-US" sz="2177" dirty="0">
                <a:latin typeface="Times New Roman" panose="02020603050405020304" pitchFamily="18" charset="0"/>
                <a:cs typeface="Times New Roman" panose="02020603050405020304" pitchFamily="18" charset="0"/>
              </a:rPr>
              <a:t> der relative </a:t>
            </a:r>
            <a:r>
              <a:rPr lang="en-US" sz="2177" dirty="0" err="1">
                <a:latin typeface="Times New Roman" panose="02020603050405020304" pitchFamily="18" charset="0"/>
                <a:cs typeface="Times New Roman" panose="02020603050405020304" pitchFamily="18" charset="0"/>
              </a:rPr>
              <a:t>Preis</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in </a:t>
            </a:r>
            <a:r>
              <a:rPr lang="en-US" sz="2177" dirty="0" err="1">
                <a:latin typeface="Times New Roman" panose="02020603050405020304" pitchFamily="18" charset="0"/>
                <a:cs typeface="Times New Roman" panose="02020603050405020304" pitchFamily="18" charset="0"/>
              </a:rPr>
              <a:t>Einheiten</a:t>
            </a:r>
            <a:r>
              <a:rPr lang="en-US" sz="2177" dirty="0">
                <a:latin typeface="Times New Roman" panose="02020603050405020304" pitchFamily="18" charset="0"/>
                <a:cs typeface="Times New Roman" panose="02020603050405020304" pitchFamily="18" charset="0"/>
              </a:rPr>
              <a:t> des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Falls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ex</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P</a:t>
            </a:r>
            <a:r>
              <a:rPr lang="en-US" sz="2177" baseline="30000" dirty="0" err="1">
                <a:latin typeface="Times New Roman" panose="02020603050405020304" pitchFamily="18" charset="0"/>
                <a:cs typeface="Times New Roman" panose="02020603050405020304" pitchFamily="18" charset="0"/>
              </a:rPr>
              <a:t>im</a:t>
            </a:r>
            <a:r>
              <a:rPr lang="en-US" sz="2177" dirty="0">
                <a:latin typeface="Times New Roman" panose="02020603050405020304" pitchFamily="18" charset="0"/>
                <a:cs typeface="Times New Roman" panose="02020603050405020304" pitchFamily="18" charset="0"/>
              </a:rPr>
              <a:t> die </a:t>
            </a:r>
            <a:r>
              <a:rPr lang="en-US" sz="2177" dirty="0" err="1">
                <a:latin typeface="Times New Roman" panose="02020603050405020304" pitchFamily="18" charset="0"/>
                <a:cs typeface="Times New Roman" panose="02020603050405020304" pitchFamily="18" charset="0"/>
              </a:rPr>
              <a:t>Weltmarktpreise</a:t>
            </a:r>
            <a:r>
              <a:rPr lang="en-US" sz="2177" dirty="0">
                <a:latin typeface="Times New Roman" panose="02020603050405020304" pitchFamily="18" charset="0"/>
                <a:cs typeface="Times New Roman" panose="02020603050405020304" pitchFamily="18" charset="0"/>
              </a:rPr>
              <a:t> der </a:t>
            </a:r>
            <a:r>
              <a:rPr lang="en-US" sz="2177" dirty="0" err="1">
                <a:latin typeface="Times New Roman" panose="02020603050405020304" pitchFamily="18" charset="0"/>
                <a:cs typeface="Times New Roman" panose="02020603050405020304" pitchFamily="18" charset="0"/>
              </a:rPr>
              <a:t>Exporte</a:t>
            </a:r>
            <a:r>
              <a:rPr lang="en-US" sz="2177" dirty="0">
                <a:latin typeface="Times New Roman" panose="02020603050405020304" pitchFamily="18" charset="0"/>
                <a:cs typeface="Times New Roman" panose="02020603050405020304" pitchFamily="18" charset="0"/>
              </a:rPr>
              <a:t> und </a:t>
            </a:r>
            <a:r>
              <a:rPr lang="en-US" sz="2177" dirty="0" err="1">
                <a:latin typeface="Times New Roman" panose="02020603050405020304" pitchFamily="18" charset="0"/>
                <a:cs typeface="Times New Roman" panose="02020603050405020304" pitchFamily="18" charset="0"/>
              </a:rPr>
              <a:t>Importe</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eines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Landes</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sind</a:t>
            </a:r>
            <a:r>
              <a:rPr lang="en-US" sz="2177" dirty="0">
                <a:latin typeface="Times New Roman" panose="02020603050405020304" pitchFamily="18" charset="0"/>
                <a:cs typeface="Times New Roman" panose="02020603050405020304" pitchFamily="18" charset="0"/>
              </a:rPr>
              <a:t>, </a:t>
            </a:r>
            <a:r>
              <a:rPr lang="en-US" sz="2177" dirty="0" err="1">
                <a:latin typeface="Times New Roman" panose="02020603050405020304" pitchFamily="18" charset="0"/>
                <a:cs typeface="Times New Roman" panose="02020603050405020304" pitchFamily="18" charset="0"/>
              </a:rPr>
              <a:t>dann</a:t>
            </a:r>
            <a:r>
              <a:rPr lang="en-US" sz="2177" dirty="0">
                <a:latin typeface="Times New Roman" panose="02020603050405020304" pitchFamily="18" charset="0"/>
                <a:cs typeface="Times New Roman" panose="02020603050405020304" pitchFamily="18" charset="0"/>
              </a:rPr>
              <a:t> gilt:</a:t>
            </a:r>
          </a:p>
          <a:p>
            <a:endParaRPr lang="en-US" sz="2177" dirty="0">
              <a:latin typeface="Times New Roman" panose="02020603050405020304" pitchFamily="18" charset="0"/>
              <a:ea typeface="Arial Unicode MS"/>
              <a:cs typeface="Times New Roman" panose="02020603050405020304" pitchFamily="18" charset="0"/>
            </a:endParaRPr>
          </a:p>
          <a:p>
            <a:pPr algn="ctr"/>
            <a:r>
              <a:rPr lang="en-US" sz="3200" dirty="0">
                <a:latin typeface="Times New Roman" panose="02020603050405020304" pitchFamily="18" charset="0"/>
                <a:ea typeface="Arial Unicode MS"/>
                <a:cs typeface="Times New Roman" panose="02020603050405020304" pitchFamily="18" charset="0"/>
              </a:rPr>
              <a:t>TOT=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ex</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a:t>
            </a:r>
            <a:r>
              <a:rPr lang="en-US" sz="3200" baseline="30000" dirty="0" err="1">
                <a:latin typeface="Times New Roman" panose="02020603050405020304" pitchFamily="18" charset="0"/>
                <a:cs typeface="Times New Roman" panose="02020603050405020304" pitchFamily="18" charset="0"/>
              </a:rPr>
              <a:t>im</a:t>
            </a:r>
            <a:r>
              <a:rPr lang="en-US" sz="3200" dirty="0">
                <a:latin typeface="Times New Roman" panose="02020603050405020304" pitchFamily="18" charset="0"/>
                <a:cs typeface="Times New Roman" panose="02020603050405020304" pitchFamily="18" charset="0"/>
              </a:rPr>
              <a:t> </a:t>
            </a:r>
            <a:endParaRPr lang="de-DE" sz="3200" dirty="0">
              <a:latin typeface="Times New Roman" panose="02020603050405020304" pitchFamily="18" charset="0"/>
              <a:ea typeface="Arial Unicode MS"/>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	</a:t>
            </a:r>
            <a:r>
              <a:rPr lang="de-DE" dirty="0">
                <a:latin typeface="Times New Roman" panose="02020603050405020304" pitchFamily="18" charset="0"/>
                <a:cs typeface="Times New Roman" panose="02020603050405020304" pitchFamily="18" charset="0"/>
              </a:rPr>
              <a:t>Ein Land kann grundsätzlich an einer Senkung und Erhöhung der TOT 	interessiert sein:</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1</a:t>
            </a:r>
            <a:r>
              <a:rPr lang="de-DE" dirty="0">
                <a:latin typeface="Times New Roman" panose="02020603050405020304" pitchFamily="18" charset="0"/>
                <a:cs typeface="Times New Roman" panose="02020603050405020304" pitchFamily="18" charset="0"/>
              </a:rPr>
              <a:t>: Deutschland war nach dem Zweiten Weltkrieg daran interessiert auf 	den Weltmarkt zurückzukehren und hat daher seine Exportpreise künstlich niedrig 	gehalten. Ähnliches verfolgt China immer noch, indem der Yuan weiterhin an den 	US-Dollar gekoppelt ist und nur langsam durch staatliche Intervention aufwertet </a:t>
            </a:r>
          </a:p>
          <a:p>
            <a:endParaRPr lang="de-DE" dirty="0">
              <a:latin typeface="Times New Roman" panose="02020603050405020304" pitchFamily="18" charset="0"/>
              <a:cs typeface="Times New Roman" panose="02020603050405020304" pitchFamily="18" charset="0"/>
            </a:endParaRPr>
          </a:p>
          <a:p>
            <a:r>
              <a:rPr lang="de-DE" dirty="0">
                <a:latin typeface="Times New Roman" panose="02020603050405020304" pitchFamily="18" charset="0"/>
                <a:cs typeface="Times New Roman" panose="02020603050405020304" pitchFamily="18" charset="0"/>
              </a:rPr>
              <a:t>	</a:t>
            </a:r>
            <a:r>
              <a:rPr lang="de-DE" b="1" u="sng" dirty="0">
                <a:latin typeface="Times New Roman" panose="02020603050405020304" pitchFamily="18" charset="0"/>
                <a:cs typeface="Times New Roman" panose="02020603050405020304" pitchFamily="18" charset="0"/>
              </a:rPr>
              <a:t>Beispiel 2</a:t>
            </a:r>
            <a:r>
              <a:rPr lang="de-DE" b="1" dirty="0">
                <a:latin typeface="Times New Roman" panose="02020603050405020304" pitchFamily="18" charset="0"/>
                <a:cs typeface="Times New Roman" panose="02020603050405020304" pitchFamily="18" charset="0"/>
              </a:rPr>
              <a:t>:</a:t>
            </a:r>
            <a:r>
              <a:rPr lang="de-DE" b="1" u="sng"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Rußland</a:t>
            </a:r>
            <a:r>
              <a:rPr lang="de-DE" dirty="0">
                <a:latin typeface="Times New Roman" panose="02020603050405020304" pitchFamily="18" charset="0"/>
                <a:cs typeface="Times New Roman" panose="02020603050405020304" pitchFamily="18" charset="0"/>
              </a:rPr>
              <a:t> als rohstoffbasiertes Land ist an relativ hohen Öl- und 	Gaspreisen interessiert, da knapp 2/3 seines Staatshaushaltes aus diesen 	Einnahmen gedeckt werden.</a:t>
            </a:r>
          </a:p>
        </p:txBody>
      </p:sp>
      <p:sp>
        <p:nvSpPr>
          <p:cNvPr id="6" name="Rechteck 5">
            <a:extLst>
              <a:ext uri="{FF2B5EF4-FFF2-40B4-BE49-F238E27FC236}">
                <a16:creationId xmlns:a16="http://schemas.microsoft.com/office/drawing/2014/main" id="{C64DF07D-2DFF-4EB2-961E-58C504DE25F5}"/>
              </a:ext>
            </a:extLst>
          </p:cNvPr>
          <p:cNvSpPr/>
          <p:nvPr/>
        </p:nvSpPr>
        <p:spPr>
          <a:xfrm>
            <a:off x="8679773"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F85A0EA-5149-7E47-1145-E118D91EE0E7}"/>
                  </a:ext>
                </a:extLst>
              </p14:cNvPr>
              <p14:cNvContentPartPr/>
              <p14:nvPr/>
            </p14:nvContentPartPr>
            <p14:xfrm>
              <a:off x="3066284" y="2842822"/>
              <a:ext cx="2512800" cy="45000"/>
            </p14:xfrm>
          </p:contentPart>
        </mc:Choice>
        <mc:Fallback>
          <p:pic>
            <p:nvPicPr>
              <p:cNvPr id="2" name="Freihand 1">
                <a:extLst>
                  <a:ext uri="{FF2B5EF4-FFF2-40B4-BE49-F238E27FC236}">
                    <a16:creationId xmlns:a16="http://schemas.microsoft.com/office/drawing/2014/main" id="{1F85A0EA-5149-7E47-1145-E118D91EE0E7}"/>
                  </a:ext>
                </a:extLst>
              </p:cNvPr>
              <p:cNvPicPr/>
              <p:nvPr/>
            </p:nvPicPr>
            <p:blipFill>
              <a:blip r:embed="rId4"/>
              <a:stretch>
                <a:fillRect/>
              </a:stretch>
            </p:blipFill>
            <p:spPr>
              <a:xfrm>
                <a:off x="3057284" y="2833822"/>
                <a:ext cx="2530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212AB8B-5D0C-3F5D-F66D-7C7EA8D943B0}"/>
                  </a:ext>
                </a:extLst>
              </p14:cNvPr>
              <p14:cNvContentPartPr/>
              <p14:nvPr/>
            </p14:nvContentPartPr>
            <p14:xfrm>
              <a:off x="2835524" y="2073142"/>
              <a:ext cx="3229200" cy="962280"/>
            </p14:xfrm>
          </p:contentPart>
        </mc:Choice>
        <mc:Fallback>
          <p:pic>
            <p:nvPicPr>
              <p:cNvPr id="3" name="Freihand 2">
                <a:extLst>
                  <a:ext uri="{FF2B5EF4-FFF2-40B4-BE49-F238E27FC236}">
                    <a16:creationId xmlns:a16="http://schemas.microsoft.com/office/drawing/2014/main" id="{D212AB8B-5D0C-3F5D-F66D-7C7EA8D943B0}"/>
                  </a:ext>
                </a:extLst>
              </p:cNvPr>
              <p:cNvPicPr/>
              <p:nvPr/>
            </p:nvPicPr>
            <p:blipFill>
              <a:blip r:embed="rId6"/>
              <a:stretch>
                <a:fillRect/>
              </a:stretch>
            </p:blipFill>
            <p:spPr>
              <a:xfrm>
                <a:off x="2826524" y="2064502"/>
                <a:ext cx="3246840" cy="979920"/>
              </a:xfrm>
              <a:prstGeom prst="rect">
                <a:avLst/>
              </a:prstGeom>
            </p:spPr>
          </p:pic>
        </mc:Fallback>
      </mc:AlternateContent>
    </p:spTree>
    <p:extLst>
      <p:ext uri="{BB962C8B-B14F-4D97-AF65-F5344CB8AC3E}">
        <p14:creationId xmlns:p14="http://schemas.microsoft.com/office/powerpoint/2010/main" val="171044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52091"/>
            <a:ext cx="12172951" cy="86686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Haushalte unterliegen im Allgemeinen dem Grundproblem der Ökonomie:                         Prinzipiell unbegrenzte Bedürfnisse sind mit begrenzten Ressourcen zu befriedigen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p:sp>
        <p:nvSpPr>
          <p:cNvPr id="4" name="Textfeld 3">
            <a:extLst>
              <a:ext uri="{FF2B5EF4-FFF2-40B4-BE49-F238E27FC236}">
                <a16:creationId xmlns:a16="http://schemas.microsoft.com/office/drawing/2014/main" id="{AA15B691-283D-4341-8E52-EBA1542B1340}"/>
              </a:ext>
            </a:extLst>
          </p:cNvPr>
          <p:cNvSpPr txBox="1"/>
          <p:nvPr/>
        </p:nvSpPr>
        <p:spPr>
          <a:xfrm>
            <a:off x="-1" y="850028"/>
            <a:ext cx="12172951" cy="1621623"/>
          </a:xfrm>
          <a:prstGeom prst="rect">
            <a:avLst/>
          </a:prstGeom>
          <a:noFill/>
        </p:spPr>
        <p:txBody>
          <a:bodyPr wrap="square" rtlCol="0">
            <a:noAutofit/>
          </a:bodyPr>
          <a:lstStyle/>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Summe aller konsumierten Güter aller Haushalte können die verfügbaren Mengen nicht überschreiten.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Textfeld 4">
                <a:extLst>
                  <a:ext uri="{FF2B5EF4-FFF2-40B4-BE49-F238E27FC236}">
                    <a16:creationId xmlns:a16="http://schemas.microsoft.com/office/drawing/2014/main" id="{AA15B691-283D-4341-8E52-EBA1542B1340}"/>
                  </a:ext>
                </a:extLst>
              </p:cNvPr>
              <p:cNvSpPr txBox="1"/>
              <p:nvPr/>
            </p:nvSpPr>
            <p:spPr>
              <a:xfrm>
                <a:off x="0" y="1660839"/>
                <a:ext cx="12172951" cy="478983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Betrachte eine Ökonomie mit 2 Konsumenten (A,B) und 2 Gütern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𝑥</m:t>
                    </m:r>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𝑦</m:t>
                    </m:r>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mit den Konsummengen </a:t>
                </a:r>
                <a14:m>
                  <m:oMath xmlns:m="http://schemas.openxmlformats.org/officeDocument/2006/math">
                    <m:r>
                      <a:rPr lang="de-DE" sz="2400" b="0" i="0"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und den Anfangsausstattungen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b="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smtClean="0">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b="0" i="1" smtClean="0">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r>
                      <a:rPr lang="de-DE" sz="2400" b="0" i="1" smtClean="0">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Präferenzen </a:t>
                </a:r>
                <a14:m>
                  <m:oMath xmlns:m="http://schemas.openxmlformats.org/officeDocument/2006/math">
                    <m:r>
                      <m:rPr>
                        <m:sty m:val="p"/>
                      </m:rPr>
                      <a:rPr lang="de-DE" sz="2400" b="0" i="0" smtClean="0">
                        <a:latin typeface="Cambria Math" panose="02040503050406030204" pitchFamily="18" charset="0"/>
                        <a:cs typeface="Times New Roman" panose="02020603050405020304" pitchFamily="18" charset="0"/>
                      </a:rPr>
                      <m:t>u</m:t>
                    </m:r>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Monoton („mehr ist immer besser“)</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Konvex („Mischungen sind besser als Extreme“)</a:t>
                </a: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Abnehmender Grenznutzen</a:t>
                </a:r>
              </a:p>
              <a:p>
                <a:pPr lvl="1"/>
                <a:r>
                  <a:rPr lang="de-DE" sz="2400" dirty="0">
                    <a:latin typeface="Times New Roman" panose="02020603050405020304" pitchFamily="18" charset="0"/>
                    <a:cs typeface="Times New Roman" panose="02020603050405020304" pitchFamily="18" charset="0"/>
                  </a:rPr>
                  <a:t>    („Zuwachs auf hohem Niveau bringt nicht mehr soviel“)</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p>
            </p:txBody>
          </p:sp>
        </mc:Choice>
        <mc:Fallback xmlns="">
          <p:sp>
            <p:nvSpPr>
              <p:cNvPr id="5" name="Textfeld 4">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0" y="1660839"/>
                <a:ext cx="12172951" cy="4789837"/>
              </a:xfrm>
              <a:prstGeom prst="rect">
                <a:avLst/>
              </a:prstGeom>
              <a:blipFill>
                <a:blip r:embed="rId2"/>
                <a:stretch>
                  <a:fillRect l="-651" b="-4071"/>
                </a:stretch>
              </a:blipFill>
            </p:spPr>
            <p:txBody>
              <a:bodyPr/>
              <a:lstStyle/>
              <a:p>
                <a:r>
                  <a:rPr lang="de-DE">
                    <a:noFill/>
                  </a:rPr>
                  <a:t> </a:t>
                </a:r>
              </a:p>
            </p:txBody>
          </p:sp>
        </mc:Fallback>
      </mc:AlternateContent>
      <p:sp>
        <p:nvSpPr>
          <p:cNvPr id="9" name="Rechteck 8">
            <a:extLst>
              <a:ext uri="{FF2B5EF4-FFF2-40B4-BE49-F238E27FC236}">
                <a16:creationId xmlns:a16="http://schemas.microsoft.com/office/drawing/2014/main" id="{DCEC1F7B-7EFF-415C-A94A-4F537AFF0A3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0A636C1-5702-F850-643D-03D4185D794C}"/>
                  </a:ext>
                </a:extLst>
              </p14:cNvPr>
              <p14:cNvContentPartPr/>
              <p14:nvPr/>
            </p14:nvContentPartPr>
            <p14:xfrm>
              <a:off x="553844" y="1188916"/>
              <a:ext cx="10211400" cy="169920"/>
            </p14:xfrm>
          </p:contentPart>
        </mc:Choice>
        <mc:Fallback>
          <p:pic>
            <p:nvPicPr>
              <p:cNvPr id="2" name="Freihand 1">
                <a:extLst>
                  <a:ext uri="{FF2B5EF4-FFF2-40B4-BE49-F238E27FC236}">
                    <a16:creationId xmlns:a16="http://schemas.microsoft.com/office/drawing/2014/main" id="{50A636C1-5702-F850-643D-03D4185D794C}"/>
                  </a:ext>
                </a:extLst>
              </p:cNvPr>
              <p:cNvPicPr/>
              <p:nvPr/>
            </p:nvPicPr>
            <p:blipFill>
              <a:blip r:embed="rId4"/>
              <a:stretch>
                <a:fillRect/>
              </a:stretch>
            </p:blipFill>
            <p:spPr>
              <a:xfrm>
                <a:off x="545204" y="1180276"/>
                <a:ext cx="10229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2199A7F-FBB8-FBB0-EA55-A5B0455F404B}"/>
                  </a:ext>
                </a:extLst>
              </p14:cNvPr>
              <p14:cNvContentPartPr/>
              <p14:nvPr/>
            </p14:nvContentPartPr>
            <p14:xfrm>
              <a:off x="374564" y="1938076"/>
              <a:ext cx="2177280" cy="34560"/>
            </p14:xfrm>
          </p:contentPart>
        </mc:Choice>
        <mc:Fallback>
          <p:pic>
            <p:nvPicPr>
              <p:cNvPr id="3" name="Freihand 2">
                <a:extLst>
                  <a:ext uri="{FF2B5EF4-FFF2-40B4-BE49-F238E27FC236}">
                    <a16:creationId xmlns:a16="http://schemas.microsoft.com/office/drawing/2014/main" id="{52199A7F-FBB8-FBB0-EA55-A5B0455F404B}"/>
                  </a:ext>
                </a:extLst>
              </p:cNvPr>
              <p:cNvPicPr/>
              <p:nvPr/>
            </p:nvPicPr>
            <p:blipFill>
              <a:blip r:embed="rId6"/>
              <a:stretch>
                <a:fillRect/>
              </a:stretch>
            </p:blipFill>
            <p:spPr>
              <a:xfrm>
                <a:off x="365564" y="1929076"/>
                <a:ext cx="21949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B518531-9F62-2897-054B-0705057ED2BE}"/>
                  </a:ext>
                </a:extLst>
              </p14:cNvPr>
              <p14:cNvContentPartPr/>
              <p14:nvPr/>
            </p14:nvContentPartPr>
            <p14:xfrm>
              <a:off x="8522444" y="2410756"/>
              <a:ext cx="891360" cy="33480"/>
            </p14:xfrm>
          </p:contentPart>
        </mc:Choice>
        <mc:Fallback>
          <p:pic>
            <p:nvPicPr>
              <p:cNvPr id="6" name="Freihand 5">
                <a:extLst>
                  <a:ext uri="{FF2B5EF4-FFF2-40B4-BE49-F238E27FC236}">
                    <a16:creationId xmlns:a16="http://schemas.microsoft.com/office/drawing/2014/main" id="{BB518531-9F62-2897-054B-0705057ED2BE}"/>
                  </a:ext>
                </a:extLst>
              </p:cNvPr>
              <p:cNvPicPr/>
              <p:nvPr/>
            </p:nvPicPr>
            <p:blipFill>
              <a:blip r:embed="rId8"/>
              <a:stretch>
                <a:fillRect/>
              </a:stretch>
            </p:blipFill>
            <p:spPr>
              <a:xfrm>
                <a:off x="8513444" y="2402116"/>
                <a:ext cx="9090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D7E5726D-F070-F1FB-1388-B7AFA74C50C1}"/>
                  </a:ext>
                </a:extLst>
              </p14:cNvPr>
              <p14:cNvContentPartPr/>
              <p14:nvPr/>
            </p14:nvContentPartPr>
            <p14:xfrm>
              <a:off x="5997764" y="2413636"/>
              <a:ext cx="1079280" cy="58680"/>
            </p14:xfrm>
          </p:contentPart>
        </mc:Choice>
        <mc:Fallback>
          <p:pic>
            <p:nvPicPr>
              <p:cNvPr id="7" name="Freihand 6">
                <a:extLst>
                  <a:ext uri="{FF2B5EF4-FFF2-40B4-BE49-F238E27FC236}">
                    <a16:creationId xmlns:a16="http://schemas.microsoft.com/office/drawing/2014/main" id="{D7E5726D-F070-F1FB-1388-B7AFA74C50C1}"/>
                  </a:ext>
                </a:extLst>
              </p:cNvPr>
              <p:cNvPicPr/>
              <p:nvPr/>
            </p:nvPicPr>
            <p:blipFill>
              <a:blip r:embed="rId10"/>
              <a:stretch>
                <a:fillRect/>
              </a:stretch>
            </p:blipFill>
            <p:spPr>
              <a:xfrm>
                <a:off x="5988764" y="2404636"/>
                <a:ext cx="1096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BBA75EF3-2071-762B-A533-60D63BF03F7C}"/>
                  </a:ext>
                </a:extLst>
              </p14:cNvPr>
              <p14:cNvContentPartPr/>
              <p14:nvPr/>
            </p14:nvContentPartPr>
            <p14:xfrm>
              <a:off x="9076124" y="2921956"/>
              <a:ext cx="792000" cy="69480"/>
            </p14:xfrm>
          </p:contentPart>
        </mc:Choice>
        <mc:Fallback>
          <p:pic>
            <p:nvPicPr>
              <p:cNvPr id="8" name="Freihand 7">
                <a:extLst>
                  <a:ext uri="{FF2B5EF4-FFF2-40B4-BE49-F238E27FC236}">
                    <a16:creationId xmlns:a16="http://schemas.microsoft.com/office/drawing/2014/main" id="{BBA75EF3-2071-762B-A533-60D63BF03F7C}"/>
                  </a:ext>
                </a:extLst>
              </p:cNvPr>
              <p:cNvPicPr/>
              <p:nvPr/>
            </p:nvPicPr>
            <p:blipFill>
              <a:blip r:embed="rId12"/>
              <a:stretch>
                <a:fillRect/>
              </a:stretch>
            </p:blipFill>
            <p:spPr>
              <a:xfrm>
                <a:off x="9067124" y="2912956"/>
                <a:ext cx="809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4AEA18DB-925C-897C-F97C-F7633F057FFB}"/>
                  </a:ext>
                </a:extLst>
              </p14:cNvPr>
              <p14:cNvContentPartPr/>
              <p14:nvPr/>
            </p14:nvContentPartPr>
            <p14:xfrm>
              <a:off x="10587404" y="2917276"/>
              <a:ext cx="980640" cy="72000"/>
            </p14:xfrm>
          </p:contentPart>
        </mc:Choice>
        <mc:Fallback>
          <p:pic>
            <p:nvPicPr>
              <p:cNvPr id="12" name="Freihand 11">
                <a:extLst>
                  <a:ext uri="{FF2B5EF4-FFF2-40B4-BE49-F238E27FC236}">
                    <a16:creationId xmlns:a16="http://schemas.microsoft.com/office/drawing/2014/main" id="{4AEA18DB-925C-897C-F97C-F7633F057FFB}"/>
                  </a:ext>
                </a:extLst>
              </p:cNvPr>
              <p:cNvPicPr/>
              <p:nvPr/>
            </p:nvPicPr>
            <p:blipFill>
              <a:blip r:embed="rId14"/>
              <a:stretch>
                <a:fillRect/>
              </a:stretch>
            </p:blipFill>
            <p:spPr>
              <a:xfrm>
                <a:off x="10578404" y="2908636"/>
                <a:ext cx="998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F95F3212-6E40-AAE8-B5F4-0B0234B578F1}"/>
                  </a:ext>
                </a:extLst>
              </p14:cNvPr>
              <p14:cNvContentPartPr/>
              <p14:nvPr/>
            </p14:nvContentPartPr>
            <p14:xfrm>
              <a:off x="5530124" y="3127516"/>
              <a:ext cx="249840" cy="444960"/>
            </p14:xfrm>
          </p:contentPart>
        </mc:Choice>
        <mc:Fallback>
          <p:pic>
            <p:nvPicPr>
              <p:cNvPr id="13" name="Freihand 12">
                <a:extLst>
                  <a:ext uri="{FF2B5EF4-FFF2-40B4-BE49-F238E27FC236}">
                    <a16:creationId xmlns:a16="http://schemas.microsoft.com/office/drawing/2014/main" id="{F95F3212-6E40-AAE8-B5F4-0B0234B578F1}"/>
                  </a:ext>
                </a:extLst>
              </p:cNvPr>
              <p:cNvPicPr/>
              <p:nvPr/>
            </p:nvPicPr>
            <p:blipFill>
              <a:blip r:embed="rId16"/>
              <a:stretch>
                <a:fillRect/>
              </a:stretch>
            </p:blipFill>
            <p:spPr>
              <a:xfrm>
                <a:off x="5521124" y="3118876"/>
                <a:ext cx="267480" cy="462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85EB1D2F-B368-5E13-836F-ACB87C1A877B}"/>
                  </a:ext>
                </a:extLst>
              </p14:cNvPr>
              <p14:cNvContentPartPr/>
              <p14:nvPr/>
            </p14:nvContentPartPr>
            <p14:xfrm>
              <a:off x="5556404" y="3184396"/>
              <a:ext cx="277560" cy="753120"/>
            </p14:xfrm>
          </p:contentPart>
        </mc:Choice>
        <mc:Fallback>
          <p:pic>
            <p:nvPicPr>
              <p:cNvPr id="14" name="Freihand 13">
                <a:extLst>
                  <a:ext uri="{FF2B5EF4-FFF2-40B4-BE49-F238E27FC236}">
                    <a16:creationId xmlns:a16="http://schemas.microsoft.com/office/drawing/2014/main" id="{85EB1D2F-B368-5E13-836F-ACB87C1A877B}"/>
                  </a:ext>
                </a:extLst>
              </p:cNvPr>
              <p:cNvPicPr/>
              <p:nvPr/>
            </p:nvPicPr>
            <p:blipFill>
              <a:blip r:embed="rId18"/>
              <a:stretch>
                <a:fillRect/>
              </a:stretch>
            </p:blipFill>
            <p:spPr>
              <a:xfrm>
                <a:off x="5547404" y="3175756"/>
                <a:ext cx="295200" cy="770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947302F8-5987-593A-4A3E-B2A4DD1D7D7C}"/>
                  </a:ext>
                </a:extLst>
              </p14:cNvPr>
              <p14:cNvContentPartPr/>
              <p14:nvPr/>
            </p14:nvContentPartPr>
            <p14:xfrm>
              <a:off x="7427324" y="3214996"/>
              <a:ext cx="577800" cy="778680"/>
            </p14:xfrm>
          </p:contentPart>
        </mc:Choice>
        <mc:Fallback>
          <p:pic>
            <p:nvPicPr>
              <p:cNvPr id="15" name="Freihand 14">
                <a:extLst>
                  <a:ext uri="{FF2B5EF4-FFF2-40B4-BE49-F238E27FC236}">
                    <a16:creationId xmlns:a16="http://schemas.microsoft.com/office/drawing/2014/main" id="{947302F8-5987-593A-4A3E-B2A4DD1D7D7C}"/>
                  </a:ext>
                </a:extLst>
              </p:cNvPr>
              <p:cNvPicPr/>
              <p:nvPr/>
            </p:nvPicPr>
            <p:blipFill>
              <a:blip r:embed="rId20"/>
              <a:stretch>
                <a:fillRect/>
              </a:stretch>
            </p:blipFill>
            <p:spPr>
              <a:xfrm>
                <a:off x="7418324" y="3205996"/>
                <a:ext cx="595440" cy="796320"/>
              </a:xfrm>
              <a:prstGeom prst="rect">
                <a:avLst/>
              </a:prstGeom>
            </p:spPr>
          </p:pic>
        </mc:Fallback>
      </mc:AlternateContent>
      <p:grpSp>
        <p:nvGrpSpPr>
          <p:cNvPr id="60" name="Gruppieren 59">
            <a:extLst>
              <a:ext uri="{FF2B5EF4-FFF2-40B4-BE49-F238E27FC236}">
                <a16:creationId xmlns:a16="http://schemas.microsoft.com/office/drawing/2014/main" id="{FCF48FE4-9C98-68CA-051E-A8EF0AFCE9F5}"/>
              </a:ext>
            </a:extLst>
          </p:cNvPr>
          <p:cNvGrpSpPr/>
          <p:nvPr/>
        </p:nvGrpSpPr>
        <p:grpSpPr>
          <a:xfrm>
            <a:off x="8334164" y="3146596"/>
            <a:ext cx="3539520" cy="924840"/>
            <a:chOff x="8334164" y="3146596"/>
            <a:chExt cx="3539520" cy="924840"/>
          </a:xfrm>
        </p:grpSpPr>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893E0CE6-7131-1288-833F-1EC127C3065F}"/>
                    </a:ext>
                  </a:extLst>
                </p14:cNvPr>
                <p14:cNvContentPartPr/>
                <p14:nvPr/>
              </p14:nvContentPartPr>
              <p14:xfrm>
                <a:off x="8373044" y="3498676"/>
                <a:ext cx="170640" cy="74160"/>
              </p14:xfrm>
            </p:contentPart>
          </mc:Choice>
          <mc:Fallback>
            <p:pic>
              <p:nvPicPr>
                <p:cNvPr id="16" name="Freihand 15">
                  <a:extLst>
                    <a:ext uri="{FF2B5EF4-FFF2-40B4-BE49-F238E27FC236}">
                      <a16:creationId xmlns:a16="http://schemas.microsoft.com/office/drawing/2014/main" id="{893E0CE6-7131-1288-833F-1EC127C3065F}"/>
                    </a:ext>
                  </a:extLst>
                </p:cNvPr>
                <p:cNvPicPr/>
                <p:nvPr/>
              </p:nvPicPr>
              <p:blipFill>
                <a:blip r:embed="rId22"/>
                <a:stretch>
                  <a:fillRect/>
                </a:stretch>
              </p:blipFill>
              <p:spPr>
                <a:xfrm>
                  <a:off x="8364404" y="3489676"/>
                  <a:ext cx="188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7E1E495C-9A7A-C3EC-7455-70BB6147386E}"/>
                    </a:ext>
                  </a:extLst>
                </p14:cNvPr>
                <p14:cNvContentPartPr/>
                <p14:nvPr/>
              </p14:nvContentPartPr>
              <p14:xfrm>
                <a:off x="8499044" y="3460156"/>
                <a:ext cx="88560" cy="295920"/>
              </p14:xfrm>
            </p:contentPart>
          </mc:Choice>
          <mc:Fallback>
            <p:pic>
              <p:nvPicPr>
                <p:cNvPr id="17" name="Freihand 16">
                  <a:extLst>
                    <a:ext uri="{FF2B5EF4-FFF2-40B4-BE49-F238E27FC236}">
                      <a16:creationId xmlns:a16="http://schemas.microsoft.com/office/drawing/2014/main" id="{7E1E495C-9A7A-C3EC-7455-70BB6147386E}"/>
                    </a:ext>
                  </a:extLst>
                </p:cNvPr>
                <p:cNvPicPr/>
                <p:nvPr/>
              </p:nvPicPr>
              <p:blipFill>
                <a:blip r:embed="rId24"/>
                <a:stretch>
                  <a:fillRect/>
                </a:stretch>
              </p:blipFill>
              <p:spPr>
                <a:xfrm>
                  <a:off x="8490404" y="3451156"/>
                  <a:ext cx="1062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01471025-D509-2DE1-4DD2-93F65D0AC2E1}"/>
                    </a:ext>
                  </a:extLst>
                </p14:cNvPr>
                <p14:cNvContentPartPr/>
                <p14:nvPr/>
              </p14:nvContentPartPr>
              <p14:xfrm>
                <a:off x="8334164" y="3353596"/>
                <a:ext cx="211320" cy="14760"/>
              </p14:xfrm>
            </p:contentPart>
          </mc:Choice>
          <mc:Fallback>
            <p:pic>
              <p:nvPicPr>
                <p:cNvPr id="18" name="Freihand 17">
                  <a:extLst>
                    <a:ext uri="{FF2B5EF4-FFF2-40B4-BE49-F238E27FC236}">
                      <a16:creationId xmlns:a16="http://schemas.microsoft.com/office/drawing/2014/main" id="{01471025-D509-2DE1-4DD2-93F65D0AC2E1}"/>
                    </a:ext>
                  </a:extLst>
                </p:cNvPr>
                <p:cNvPicPr/>
                <p:nvPr/>
              </p:nvPicPr>
              <p:blipFill>
                <a:blip r:embed="rId26"/>
                <a:stretch>
                  <a:fillRect/>
                </a:stretch>
              </p:blipFill>
              <p:spPr>
                <a:xfrm>
                  <a:off x="8325164" y="3344956"/>
                  <a:ext cx="228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B66FBC61-C42F-696A-2581-52163B2A924A}"/>
                    </a:ext>
                  </a:extLst>
                </p14:cNvPr>
                <p14:cNvContentPartPr/>
                <p14:nvPr/>
              </p14:nvContentPartPr>
              <p14:xfrm>
                <a:off x="8776244" y="3547636"/>
                <a:ext cx="54360" cy="167400"/>
              </p14:xfrm>
            </p:contentPart>
          </mc:Choice>
          <mc:Fallback>
            <p:pic>
              <p:nvPicPr>
                <p:cNvPr id="19" name="Freihand 18">
                  <a:extLst>
                    <a:ext uri="{FF2B5EF4-FFF2-40B4-BE49-F238E27FC236}">
                      <a16:creationId xmlns:a16="http://schemas.microsoft.com/office/drawing/2014/main" id="{B66FBC61-C42F-696A-2581-52163B2A924A}"/>
                    </a:ext>
                  </a:extLst>
                </p:cNvPr>
                <p:cNvPicPr/>
                <p:nvPr/>
              </p:nvPicPr>
              <p:blipFill>
                <a:blip r:embed="rId28"/>
                <a:stretch>
                  <a:fillRect/>
                </a:stretch>
              </p:blipFill>
              <p:spPr>
                <a:xfrm>
                  <a:off x="8767244" y="3538996"/>
                  <a:ext cx="72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0A3438C5-B658-B2CE-5C4B-6976556F6FB3}"/>
                    </a:ext>
                  </a:extLst>
                </p14:cNvPr>
                <p14:cNvContentPartPr/>
                <p14:nvPr/>
              </p14:nvContentPartPr>
              <p14:xfrm>
                <a:off x="8932124" y="3375916"/>
                <a:ext cx="92880" cy="239400"/>
              </p14:xfrm>
            </p:contentPart>
          </mc:Choice>
          <mc:Fallback>
            <p:pic>
              <p:nvPicPr>
                <p:cNvPr id="20" name="Freihand 19">
                  <a:extLst>
                    <a:ext uri="{FF2B5EF4-FFF2-40B4-BE49-F238E27FC236}">
                      <a16:creationId xmlns:a16="http://schemas.microsoft.com/office/drawing/2014/main" id="{0A3438C5-B658-B2CE-5C4B-6976556F6FB3}"/>
                    </a:ext>
                  </a:extLst>
                </p:cNvPr>
                <p:cNvPicPr/>
                <p:nvPr/>
              </p:nvPicPr>
              <p:blipFill>
                <a:blip r:embed="rId30"/>
                <a:stretch>
                  <a:fillRect/>
                </a:stretch>
              </p:blipFill>
              <p:spPr>
                <a:xfrm>
                  <a:off x="8923124" y="3366916"/>
                  <a:ext cx="1105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8F133420-AE43-87DD-9176-D5A3D8079BA5}"/>
                    </a:ext>
                  </a:extLst>
                </p14:cNvPr>
                <p14:cNvContentPartPr/>
                <p14:nvPr/>
              </p14:nvContentPartPr>
              <p14:xfrm>
                <a:off x="8821964" y="3253516"/>
                <a:ext cx="280440" cy="231480"/>
              </p14:xfrm>
            </p:contentPart>
          </mc:Choice>
          <mc:Fallback>
            <p:pic>
              <p:nvPicPr>
                <p:cNvPr id="21" name="Freihand 20">
                  <a:extLst>
                    <a:ext uri="{FF2B5EF4-FFF2-40B4-BE49-F238E27FC236}">
                      <a16:creationId xmlns:a16="http://schemas.microsoft.com/office/drawing/2014/main" id="{8F133420-AE43-87DD-9176-D5A3D8079BA5}"/>
                    </a:ext>
                  </a:extLst>
                </p:cNvPr>
                <p:cNvPicPr/>
                <p:nvPr/>
              </p:nvPicPr>
              <p:blipFill>
                <a:blip r:embed="rId32"/>
                <a:stretch>
                  <a:fillRect/>
                </a:stretch>
              </p:blipFill>
              <p:spPr>
                <a:xfrm>
                  <a:off x="8813324" y="3244876"/>
                  <a:ext cx="2980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5EB3CDDB-E455-F8F3-7C8B-A299F0E10AC0}"/>
                    </a:ext>
                  </a:extLst>
                </p14:cNvPr>
                <p14:cNvContentPartPr/>
                <p14:nvPr/>
              </p14:nvContentPartPr>
              <p14:xfrm>
                <a:off x="9239924" y="3317596"/>
                <a:ext cx="223200" cy="97200"/>
              </p14:xfrm>
            </p:contentPart>
          </mc:Choice>
          <mc:Fallback>
            <p:pic>
              <p:nvPicPr>
                <p:cNvPr id="23" name="Freihand 22">
                  <a:extLst>
                    <a:ext uri="{FF2B5EF4-FFF2-40B4-BE49-F238E27FC236}">
                      <a16:creationId xmlns:a16="http://schemas.microsoft.com/office/drawing/2014/main" id="{5EB3CDDB-E455-F8F3-7C8B-A299F0E10AC0}"/>
                    </a:ext>
                  </a:extLst>
                </p:cNvPr>
                <p:cNvPicPr/>
                <p:nvPr/>
              </p:nvPicPr>
              <p:blipFill>
                <a:blip r:embed="rId34"/>
                <a:stretch>
                  <a:fillRect/>
                </a:stretch>
              </p:blipFill>
              <p:spPr>
                <a:xfrm>
                  <a:off x="9231284" y="3308596"/>
                  <a:ext cx="240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F455CC97-AA06-199F-1B94-96079C3679B1}"/>
                    </a:ext>
                  </a:extLst>
                </p14:cNvPr>
                <p14:cNvContentPartPr/>
                <p14:nvPr/>
              </p14:nvContentPartPr>
              <p14:xfrm>
                <a:off x="9286004" y="3367636"/>
                <a:ext cx="192240" cy="97200"/>
              </p14:xfrm>
            </p:contentPart>
          </mc:Choice>
          <mc:Fallback>
            <p:pic>
              <p:nvPicPr>
                <p:cNvPr id="24" name="Freihand 23">
                  <a:extLst>
                    <a:ext uri="{FF2B5EF4-FFF2-40B4-BE49-F238E27FC236}">
                      <a16:creationId xmlns:a16="http://schemas.microsoft.com/office/drawing/2014/main" id="{F455CC97-AA06-199F-1B94-96079C3679B1}"/>
                    </a:ext>
                  </a:extLst>
                </p:cNvPr>
                <p:cNvPicPr/>
                <p:nvPr/>
              </p:nvPicPr>
              <p:blipFill>
                <a:blip r:embed="rId36"/>
                <a:stretch>
                  <a:fillRect/>
                </a:stretch>
              </p:blipFill>
              <p:spPr>
                <a:xfrm>
                  <a:off x="9277004" y="3358636"/>
                  <a:ext cx="209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93E0EAC4-38C9-DA22-54BC-453F56269052}"/>
                    </a:ext>
                  </a:extLst>
                </p14:cNvPr>
                <p14:cNvContentPartPr/>
                <p14:nvPr/>
              </p14:nvContentPartPr>
              <p14:xfrm>
                <a:off x="9220124" y="3146596"/>
                <a:ext cx="157320" cy="188280"/>
              </p14:xfrm>
            </p:contentPart>
          </mc:Choice>
          <mc:Fallback>
            <p:pic>
              <p:nvPicPr>
                <p:cNvPr id="25" name="Freihand 24">
                  <a:extLst>
                    <a:ext uri="{FF2B5EF4-FFF2-40B4-BE49-F238E27FC236}">
                      <a16:creationId xmlns:a16="http://schemas.microsoft.com/office/drawing/2014/main" id="{93E0EAC4-38C9-DA22-54BC-453F56269052}"/>
                    </a:ext>
                  </a:extLst>
                </p:cNvPr>
                <p:cNvPicPr/>
                <p:nvPr/>
              </p:nvPicPr>
              <p:blipFill>
                <a:blip r:embed="rId38"/>
                <a:stretch>
                  <a:fillRect/>
                </a:stretch>
              </p:blipFill>
              <p:spPr>
                <a:xfrm>
                  <a:off x="9211484" y="3137596"/>
                  <a:ext cx="17496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3749E44D-55A8-AB28-E853-FAA2A1614722}"/>
                    </a:ext>
                  </a:extLst>
                </p14:cNvPr>
                <p14:cNvContentPartPr/>
                <p14:nvPr/>
              </p14:nvContentPartPr>
              <p14:xfrm>
                <a:off x="9750404" y="3204916"/>
                <a:ext cx="14760" cy="220320"/>
              </p14:xfrm>
            </p:contentPart>
          </mc:Choice>
          <mc:Fallback>
            <p:pic>
              <p:nvPicPr>
                <p:cNvPr id="27" name="Freihand 26">
                  <a:extLst>
                    <a:ext uri="{FF2B5EF4-FFF2-40B4-BE49-F238E27FC236}">
                      <a16:creationId xmlns:a16="http://schemas.microsoft.com/office/drawing/2014/main" id="{3749E44D-55A8-AB28-E853-FAA2A1614722}"/>
                    </a:ext>
                  </a:extLst>
                </p:cNvPr>
                <p:cNvPicPr/>
                <p:nvPr/>
              </p:nvPicPr>
              <p:blipFill>
                <a:blip r:embed="rId40"/>
                <a:stretch>
                  <a:fillRect/>
                </a:stretch>
              </p:blipFill>
              <p:spPr>
                <a:xfrm>
                  <a:off x="9741404" y="3195916"/>
                  <a:ext cx="324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85B45061-6B8E-D48F-EC66-EC10BEDF7008}"/>
                    </a:ext>
                  </a:extLst>
                </p14:cNvPr>
                <p14:cNvContentPartPr/>
                <p14:nvPr/>
              </p14:nvContentPartPr>
              <p14:xfrm>
                <a:off x="9675164" y="3164956"/>
                <a:ext cx="209880" cy="228960"/>
              </p14:xfrm>
            </p:contentPart>
          </mc:Choice>
          <mc:Fallback>
            <p:pic>
              <p:nvPicPr>
                <p:cNvPr id="28" name="Freihand 27">
                  <a:extLst>
                    <a:ext uri="{FF2B5EF4-FFF2-40B4-BE49-F238E27FC236}">
                      <a16:creationId xmlns:a16="http://schemas.microsoft.com/office/drawing/2014/main" id="{85B45061-6B8E-D48F-EC66-EC10BEDF7008}"/>
                    </a:ext>
                  </a:extLst>
                </p:cNvPr>
                <p:cNvPicPr/>
                <p:nvPr/>
              </p:nvPicPr>
              <p:blipFill>
                <a:blip r:embed="rId42"/>
                <a:stretch>
                  <a:fillRect/>
                </a:stretch>
              </p:blipFill>
              <p:spPr>
                <a:xfrm>
                  <a:off x="9666164" y="3156316"/>
                  <a:ext cx="22752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88C2DED3-357E-ADDE-7696-F18EA757C608}"/>
                    </a:ext>
                  </a:extLst>
                </p14:cNvPr>
                <p14:cNvContentPartPr/>
                <p14:nvPr/>
              </p14:nvContentPartPr>
              <p14:xfrm>
                <a:off x="9890804" y="3234436"/>
                <a:ext cx="141120" cy="145080"/>
              </p14:xfrm>
            </p:contentPart>
          </mc:Choice>
          <mc:Fallback>
            <p:pic>
              <p:nvPicPr>
                <p:cNvPr id="29" name="Freihand 28">
                  <a:extLst>
                    <a:ext uri="{FF2B5EF4-FFF2-40B4-BE49-F238E27FC236}">
                      <a16:creationId xmlns:a16="http://schemas.microsoft.com/office/drawing/2014/main" id="{88C2DED3-357E-ADDE-7696-F18EA757C608}"/>
                    </a:ext>
                  </a:extLst>
                </p:cNvPr>
                <p:cNvPicPr/>
                <p:nvPr/>
              </p:nvPicPr>
              <p:blipFill>
                <a:blip r:embed="rId44"/>
                <a:stretch>
                  <a:fillRect/>
                </a:stretch>
              </p:blipFill>
              <p:spPr>
                <a:xfrm>
                  <a:off x="9882164" y="3225796"/>
                  <a:ext cx="1587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E5F5086F-5078-69BB-BB4A-966C74CCA960}"/>
                    </a:ext>
                  </a:extLst>
                </p14:cNvPr>
                <p14:cNvContentPartPr/>
                <p14:nvPr/>
              </p14:nvContentPartPr>
              <p14:xfrm>
                <a:off x="10055684" y="3229036"/>
                <a:ext cx="106560" cy="128520"/>
              </p14:xfrm>
            </p:contentPart>
          </mc:Choice>
          <mc:Fallback>
            <p:pic>
              <p:nvPicPr>
                <p:cNvPr id="31" name="Freihand 30">
                  <a:extLst>
                    <a:ext uri="{FF2B5EF4-FFF2-40B4-BE49-F238E27FC236}">
                      <a16:creationId xmlns:a16="http://schemas.microsoft.com/office/drawing/2014/main" id="{E5F5086F-5078-69BB-BB4A-966C74CCA960}"/>
                    </a:ext>
                  </a:extLst>
                </p:cNvPr>
                <p:cNvPicPr/>
                <p:nvPr/>
              </p:nvPicPr>
              <p:blipFill>
                <a:blip r:embed="rId46"/>
                <a:stretch>
                  <a:fillRect/>
                </a:stretch>
              </p:blipFill>
              <p:spPr>
                <a:xfrm>
                  <a:off x="10047044" y="3220036"/>
                  <a:ext cx="1242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507D28E-EC7C-D770-BFCE-D356F45531DF}"/>
                    </a:ext>
                  </a:extLst>
                </p14:cNvPr>
                <p14:cNvContentPartPr/>
                <p14:nvPr/>
              </p14:nvContentPartPr>
              <p14:xfrm>
                <a:off x="10191044" y="3223996"/>
                <a:ext cx="105120" cy="83880"/>
              </p14:xfrm>
            </p:contentPart>
          </mc:Choice>
          <mc:Fallback>
            <p:pic>
              <p:nvPicPr>
                <p:cNvPr id="32" name="Freihand 31">
                  <a:extLst>
                    <a:ext uri="{FF2B5EF4-FFF2-40B4-BE49-F238E27FC236}">
                      <a16:creationId xmlns:a16="http://schemas.microsoft.com/office/drawing/2014/main" id="{5507D28E-EC7C-D770-BFCE-D356F45531DF}"/>
                    </a:ext>
                  </a:extLst>
                </p:cNvPr>
                <p:cNvPicPr/>
                <p:nvPr/>
              </p:nvPicPr>
              <p:blipFill>
                <a:blip r:embed="rId48"/>
                <a:stretch>
                  <a:fillRect/>
                </a:stretch>
              </p:blipFill>
              <p:spPr>
                <a:xfrm>
                  <a:off x="10182044" y="3214996"/>
                  <a:ext cx="122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E39AE999-4EE2-A7C4-C18D-419E86FE6F80}"/>
                    </a:ext>
                  </a:extLst>
                </p14:cNvPr>
                <p14:cNvContentPartPr/>
                <p14:nvPr/>
              </p14:nvContentPartPr>
              <p14:xfrm>
                <a:off x="10324604" y="3207436"/>
                <a:ext cx="445680" cy="114480"/>
              </p14:xfrm>
            </p:contentPart>
          </mc:Choice>
          <mc:Fallback>
            <p:pic>
              <p:nvPicPr>
                <p:cNvPr id="33" name="Freihand 32">
                  <a:extLst>
                    <a:ext uri="{FF2B5EF4-FFF2-40B4-BE49-F238E27FC236}">
                      <a16:creationId xmlns:a16="http://schemas.microsoft.com/office/drawing/2014/main" id="{E39AE999-4EE2-A7C4-C18D-419E86FE6F80}"/>
                    </a:ext>
                  </a:extLst>
                </p:cNvPr>
                <p:cNvPicPr/>
                <p:nvPr/>
              </p:nvPicPr>
              <p:blipFill>
                <a:blip r:embed="rId50"/>
                <a:stretch>
                  <a:fillRect/>
                </a:stretch>
              </p:blipFill>
              <p:spPr>
                <a:xfrm>
                  <a:off x="10315964" y="3198796"/>
                  <a:ext cx="463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5FC8A5AA-4018-4941-4489-5F61B909D3BB}"/>
                    </a:ext>
                  </a:extLst>
                </p14:cNvPr>
                <p14:cNvContentPartPr/>
                <p14:nvPr/>
              </p14:nvContentPartPr>
              <p14:xfrm>
                <a:off x="10798004" y="3176116"/>
                <a:ext cx="103320" cy="71280"/>
              </p14:xfrm>
            </p:contentPart>
          </mc:Choice>
          <mc:Fallback>
            <p:pic>
              <p:nvPicPr>
                <p:cNvPr id="34" name="Freihand 33">
                  <a:extLst>
                    <a:ext uri="{FF2B5EF4-FFF2-40B4-BE49-F238E27FC236}">
                      <a16:creationId xmlns:a16="http://schemas.microsoft.com/office/drawing/2014/main" id="{5FC8A5AA-4018-4941-4489-5F61B909D3BB}"/>
                    </a:ext>
                  </a:extLst>
                </p:cNvPr>
                <p:cNvPicPr/>
                <p:nvPr/>
              </p:nvPicPr>
              <p:blipFill>
                <a:blip r:embed="rId52"/>
                <a:stretch>
                  <a:fillRect/>
                </a:stretch>
              </p:blipFill>
              <p:spPr>
                <a:xfrm>
                  <a:off x="10789364" y="3167116"/>
                  <a:ext cx="120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55CCC3A1-79FC-7D2F-85DA-290945DB0730}"/>
                    </a:ext>
                  </a:extLst>
                </p14:cNvPr>
                <p14:cNvContentPartPr/>
                <p14:nvPr/>
              </p14:nvContentPartPr>
              <p14:xfrm>
                <a:off x="10918604" y="3174676"/>
                <a:ext cx="290160" cy="75240"/>
              </p14:xfrm>
            </p:contentPart>
          </mc:Choice>
          <mc:Fallback>
            <p:pic>
              <p:nvPicPr>
                <p:cNvPr id="35" name="Freihand 34">
                  <a:extLst>
                    <a:ext uri="{FF2B5EF4-FFF2-40B4-BE49-F238E27FC236}">
                      <a16:creationId xmlns:a16="http://schemas.microsoft.com/office/drawing/2014/main" id="{55CCC3A1-79FC-7D2F-85DA-290945DB0730}"/>
                    </a:ext>
                  </a:extLst>
                </p:cNvPr>
                <p:cNvPicPr/>
                <p:nvPr/>
              </p:nvPicPr>
              <p:blipFill>
                <a:blip r:embed="rId54"/>
                <a:stretch>
                  <a:fillRect/>
                </a:stretch>
              </p:blipFill>
              <p:spPr>
                <a:xfrm>
                  <a:off x="10909604" y="3166036"/>
                  <a:ext cx="3078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52AB9E25-1B23-605A-62CD-EF37DC433408}"/>
                    </a:ext>
                  </a:extLst>
                </p14:cNvPr>
                <p14:cNvContentPartPr/>
                <p14:nvPr/>
              </p14:nvContentPartPr>
              <p14:xfrm>
                <a:off x="11302364" y="3212476"/>
                <a:ext cx="84960" cy="7920"/>
              </p14:xfrm>
            </p:contentPart>
          </mc:Choice>
          <mc:Fallback>
            <p:pic>
              <p:nvPicPr>
                <p:cNvPr id="36" name="Freihand 35">
                  <a:extLst>
                    <a:ext uri="{FF2B5EF4-FFF2-40B4-BE49-F238E27FC236}">
                      <a16:creationId xmlns:a16="http://schemas.microsoft.com/office/drawing/2014/main" id="{52AB9E25-1B23-605A-62CD-EF37DC433408}"/>
                    </a:ext>
                  </a:extLst>
                </p:cNvPr>
                <p:cNvPicPr/>
                <p:nvPr/>
              </p:nvPicPr>
              <p:blipFill>
                <a:blip r:embed="rId56"/>
                <a:stretch>
                  <a:fillRect/>
                </a:stretch>
              </p:blipFill>
              <p:spPr>
                <a:xfrm>
                  <a:off x="11293724" y="3203476"/>
                  <a:ext cx="102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2DAB8F37-8812-8416-F7C6-81F86793AC00}"/>
                    </a:ext>
                  </a:extLst>
                </p14:cNvPr>
                <p14:cNvContentPartPr/>
                <p14:nvPr/>
              </p14:nvContentPartPr>
              <p14:xfrm>
                <a:off x="9706844" y="3591556"/>
                <a:ext cx="128520" cy="136440"/>
              </p14:xfrm>
            </p:contentPart>
          </mc:Choice>
          <mc:Fallback>
            <p:pic>
              <p:nvPicPr>
                <p:cNvPr id="37" name="Freihand 36">
                  <a:extLst>
                    <a:ext uri="{FF2B5EF4-FFF2-40B4-BE49-F238E27FC236}">
                      <a16:creationId xmlns:a16="http://schemas.microsoft.com/office/drawing/2014/main" id="{2DAB8F37-8812-8416-F7C6-81F86793AC00}"/>
                    </a:ext>
                  </a:extLst>
                </p:cNvPr>
                <p:cNvPicPr/>
                <p:nvPr/>
              </p:nvPicPr>
              <p:blipFill>
                <a:blip r:embed="rId58"/>
                <a:stretch>
                  <a:fillRect/>
                </a:stretch>
              </p:blipFill>
              <p:spPr>
                <a:xfrm>
                  <a:off x="9697844" y="3582556"/>
                  <a:ext cx="146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60D7FFB1-FC3A-5167-87A2-6775055B331D}"/>
                    </a:ext>
                  </a:extLst>
                </p14:cNvPr>
                <p14:cNvContentPartPr/>
                <p14:nvPr/>
              </p14:nvContentPartPr>
              <p14:xfrm>
                <a:off x="9848324" y="3599836"/>
                <a:ext cx="108720" cy="101880"/>
              </p14:xfrm>
            </p:contentPart>
          </mc:Choice>
          <mc:Fallback>
            <p:pic>
              <p:nvPicPr>
                <p:cNvPr id="38" name="Freihand 37">
                  <a:extLst>
                    <a:ext uri="{FF2B5EF4-FFF2-40B4-BE49-F238E27FC236}">
                      <a16:creationId xmlns:a16="http://schemas.microsoft.com/office/drawing/2014/main" id="{60D7FFB1-FC3A-5167-87A2-6775055B331D}"/>
                    </a:ext>
                  </a:extLst>
                </p:cNvPr>
                <p:cNvPicPr/>
                <p:nvPr/>
              </p:nvPicPr>
              <p:blipFill>
                <a:blip r:embed="rId60"/>
                <a:stretch>
                  <a:fillRect/>
                </a:stretch>
              </p:blipFill>
              <p:spPr>
                <a:xfrm>
                  <a:off x="9839324" y="3590836"/>
                  <a:ext cx="126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2A52CAFA-1A77-8A1C-7898-8BB5D9569E5F}"/>
                    </a:ext>
                  </a:extLst>
                </p14:cNvPr>
                <p14:cNvContentPartPr/>
                <p14:nvPr/>
              </p14:nvContentPartPr>
              <p14:xfrm>
                <a:off x="9966044" y="3597316"/>
                <a:ext cx="289440" cy="111240"/>
              </p14:xfrm>
            </p:contentPart>
          </mc:Choice>
          <mc:Fallback>
            <p:pic>
              <p:nvPicPr>
                <p:cNvPr id="39" name="Freihand 38">
                  <a:extLst>
                    <a:ext uri="{FF2B5EF4-FFF2-40B4-BE49-F238E27FC236}">
                      <a16:creationId xmlns:a16="http://schemas.microsoft.com/office/drawing/2014/main" id="{2A52CAFA-1A77-8A1C-7898-8BB5D9569E5F}"/>
                    </a:ext>
                  </a:extLst>
                </p:cNvPr>
                <p:cNvPicPr/>
                <p:nvPr/>
              </p:nvPicPr>
              <p:blipFill>
                <a:blip r:embed="rId62"/>
                <a:stretch>
                  <a:fillRect/>
                </a:stretch>
              </p:blipFill>
              <p:spPr>
                <a:xfrm>
                  <a:off x="9957404" y="3588316"/>
                  <a:ext cx="307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537927B9-BA5E-C2A1-3C72-A9C72D834517}"/>
                    </a:ext>
                  </a:extLst>
                </p14:cNvPr>
                <p14:cNvContentPartPr/>
                <p14:nvPr/>
              </p14:nvContentPartPr>
              <p14:xfrm>
                <a:off x="10205084" y="3520276"/>
                <a:ext cx="229320" cy="167400"/>
              </p14:xfrm>
            </p:contentPart>
          </mc:Choice>
          <mc:Fallback>
            <p:pic>
              <p:nvPicPr>
                <p:cNvPr id="40" name="Freihand 39">
                  <a:extLst>
                    <a:ext uri="{FF2B5EF4-FFF2-40B4-BE49-F238E27FC236}">
                      <a16:creationId xmlns:a16="http://schemas.microsoft.com/office/drawing/2014/main" id="{537927B9-BA5E-C2A1-3C72-A9C72D834517}"/>
                    </a:ext>
                  </a:extLst>
                </p:cNvPr>
                <p:cNvPicPr/>
                <p:nvPr/>
              </p:nvPicPr>
              <p:blipFill>
                <a:blip r:embed="rId64"/>
                <a:stretch>
                  <a:fillRect/>
                </a:stretch>
              </p:blipFill>
              <p:spPr>
                <a:xfrm>
                  <a:off x="10196444" y="3511636"/>
                  <a:ext cx="2469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8EC38641-19F7-1851-4365-AA7C3CB06FB3}"/>
                    </a:ext>
                  </a:extLst>
                </p14:cNvPr>
                <p14:cNvContentPartPr/>
                <p14:nvPr/>
              </p14:nvContentPartPr>
              <p14:xfrm>
                <a:off x="10484084" y="3567796"/>
                <a:ext cx="265320" cy="112320"/>
              </p14:xfrm>
            </p:contentPart>
          </mc:Choice>
          <mc:Fallback>
            <p:pic>
              <p:nvPicPr>
                <p:cNvPr id="41" name="Freihand 40">
                  <a:extLst>
                    <a:ext uri="{FF2B5EF4-FFF2-40B4-BE49-F238E27FC236}">
                      <a16:creationId xmlns:a16="http://schemas.microsoft.com/office/drawing/2014/main" id="{8EC38641-19F7-1851-4365-AA7C3CB06FB3}"/>
                    </a:ext>
                  </a:extLst>
                </p:cNvPr>
                <p:cNvPicPr/>
                <p:nvPr/>
              </p:nvPicPr>
              <p:blipFill>
                <a:blip r:embed="rId66"/>
                <a:stretch>
                  <a:fillRect/>
                </a:stretch>
              </p:blipFill>
              <p:spPr>
                <a:xfrm>
                  <a:off x="10475444" y="3558796"/>
                  <a:ext cx="282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90568750-E55C-4718-6BD2-E2E1B114CD94}"/>
                    </a:ext>
                  </a:extLst>
                </p14:cNvPr>
                <p14:cNvContentPartPr/>
                <p14:nvPr/>
              </p14:nvContentPartPr>
              <p14:xfrm>
                <a:off x="10772084" y="3452956"/>
                <a:ext cx="185040" cy="194760"/>
              </p14:xfrm>
            </p:contentPart>
          </mc:Choice>
          <mc:Fallback>
            <p:pic>
              <p:nvPicPr>
                <p:cNvPr id="42" name="Freihand 41">
                  <a:extLst>
                    <a:ext uri="{FF2B5EF4-FFF2-40B4-BE49-F238E27FC236}">
                      <a16:creationId xmlns:a16="http://schemas.microsoft.com/office/drawing/2014/main" id="{90568750-E55C-4718-6BD2-E2E1B114CD94}"/>
                    </a:ext>
                  </a:extLst>
                </p:cNvPr>
                <p:cNvPicPr/>
                <p:nvPr/>
              </p:nvPicPr>
              <p:blipFill>
                <a:blip r:embed="rId68"/>
                <a:stretch>
                  <a:fillRect/>
                </a:stretch>
              </p:blipFill>
              <p:spPr>
                <a:xfrm>
                  <a:off x="10763084" y="3443956"/>
                  <a:ext cx="2026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04A85DCC-F329-8DE2-5D08-7DE4B258C1BA}"/>
                    </a:ext>
                  </a:extLst>
                </p14:cNvPr>
                <p14:cNvContentPartPr/>
                <p14:nvPr/>
              </p14:nvContentPartPr>
              <p14:xfrm>
                <a:off x="10879364" y="3605956"/>
                <a:ext cx="65520" cy="34560"/>
              </p14:xfrm>
            </p:contentPart>
          </mc:Choice>
          <mc:Fallback>
            <p:pic>
              <p:nvPicPr>
                <p:cNvPr id="43" name="Freihand 42">
                  <a:extLst>
                    <a:ext uri="{FF2B5EF4-FFF2-40B4-BE49-F238E27FC236}">
                      <a16:creationId xmlns:a16="http://schemas.microsoft.com/office/drawing/2014/main" id="{04A85DCC-F329-8DE2-5D08-7DE4B258C1BA}"/>
                    </a:ext>
                  </a:extLst>
                </p:cNvPr>
                <p:cNvPicPr/>
                <p:nvPr/>
              </p:nvPicPr>
              <p:blipFill>
                <a:blip r:embed="rId70"/>
                <a:stretch>
                  <a:fillRect/>
                </a:stretch>
              </p:blipFill>
              <p:spPr>
                <a:xfrm>
                  <a:off x="10870364" y="3597316"/>
                  <a:ext cx="831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6B9ADE29-5B8F-402F-E372-6DABC39F1A50}"/>
                    </a:ext>
                  </a:extLst>
                </p14:cNvPr>
                <p14:cNvContentPartPr/>
                <p14:nvPr/>
              </p14:nvContentPartPr>
              <p14:xfrm>
                <a:off x="10957124" y="3518476"/>
                <a:ext cx="257040" cy="106200"/>
              </p14:xfrm>
            </p:contentPart>
          </mc:Choice>
          <mc:Fallback>
            <p:pic>
              <p:nvPicPr>
                <p:cNvPr id="44" name="Freihand 43">
                  <a:extLst>
                    <a:ext uri="{FF2B5EF4-FFF2-40B4-BE49-F238E27FC236}">
                      <a16:creationId xmlns:a16="http://schemas.microsoft.com/office/drawing/2014/main" id="{6B9ADE29-5B8F-402F-E372-6DABC39F1A50}"/>
                    </a:ext>
                  </a:extLst>
                </p:cNvPr>
                <p:cNvPicPr/>
                <p:nvPr/>
              </p:nvPicPr>
              <p:blipFill>
                <a:blip r:embed="rId72"/>
                <a:stretch>
                  <a:fillRect/>
                </a:stretch>
              </p:blipFill>
              <p:spPr>
                <a:xfrm>
                  <a:off x="10948124" y="3509476"/>
                  <a:ext cx="274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CF630D67-036D-E898-391C-1943ADC0C379}"/>
                    </a:ext>
                  </a:extLst>
                </p14:cNvPr>
                <p14:cNvContentPartPr/>
                <p14:nvPr/>
              </p14:nvContentPartPr>
              <p14:xfrm>
                <a:off x="11075564" y="3508396"/>
                <a:ext cx="42480" cy="93600"/>
              </p14:xfrm>
            </p:contentPart>
          </mc:Choice>
          <mc:Fallback>
            <p:pic>
              <p:nvPicPr>
                <p:cNvPr id="45" name="Freihand 44">
                  <a:extLst>
                    <a:ext uri="{FF2B5EF4-FFF2-40B4-BE49-F238E27FC236}">
                      <a16:creationId xmlns:a16="http://schemas.microsoft.com/office/drawing/2014/main" id="{CF630D67-036D-E898-391C-1943ADC0C379}"/>
                    </a:ext>
                  </a:extLst>
                </p:cNvPr>
                <p:cNvPicPr/>
                <p:nvPr/>
              </p:nvPicPr>
              <p:blipFill>
                <a:blip r:embed="rId74"/>
                <a:stretch>
                  <a:fillRect/>
                </a:stretch>
              </p:blipFill>
              <p:spPr>
                <a:xfrm>
                  <a:off x="11066564" y="3499756"/>
                  <a:ext cx="60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50C87FD3-2BEC-B28B-38C1-A7205D8E0DD9}"/>
                    </a:ext>
                  </a:extLst>
                </p14:cNvPr>
                <p14:cNvContentPartPr/>
                <p14:nvPr/>
              </p14:nvContentPartPr>
              <p14:xfrm>
                <a:off x="10993484" y="3505516"/>
                <a:ext cx="479880" cy="277200"/>
              </p14:xfrm>
            </p:contentPart>
          </mc:Choice>
          <mc:Fallback>
            <p:pic>
              <p:nvPicPr>
                <p:cNvPr id="46" name="Freihand 45">
                  <a:extLst>
                    <a:ext uri="{FF2B5EF4-FFF2-40B4-BE49-F238E27FC236}">
                      <a16:creationId xmlns:a16="http://schemas.microsoft.com/office/drawing/2014/main" id="{50C87FD3-2BEC-B28B-38C1-A7205D8E0DD9}"/>
                    </a:ext>
                  </a:extLst>
                </p:cNvPr>
                <p:cNvPicPr/>
                <p:nvPr/>
              </p:nvPicPr>
              <p:blipFill>
                <a:blip r:embed="rId76"/>
                <a:stretch>
                  <a:fillRect/>
                </a:stretch>
              </p:blipFill>
              <p:spPr>
                <a:xfrm>
                  <a:off x="10984484" y="3496516"/>
                  <a:ext cx="4975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C090C8DC-6BA1-A30B-FCD3-74A472486941}"/>
                    </a:ext>
                  </a:extLst>
                </p14:cNvPr>
                <p14:cNvContentPartPr/>
                <p14:nvPr/>
              </p14:nvContentPartPr>
              <p14:xfrm>
                <a:off x="10468244" y="3446476"/>
                <a:ext cx="123840" cy="13680"/>
              </p14:xfrm>
            </p:contentPart>
          </mc:Choice>
          <mc:Fallback>
            <p:pic>
              <p:nvPicPr>
                <p:cNvPr id="47" name="Freihand 46">
                  <a:extLst>
                    <a:ext uri="{FF2B5EF4-FFF2-40B4-BE49-F238E27FC236}">
                      <a16:creationId xmlns:a16="http://schemas.microsoft.com/office/drawing/2014/main" id="{C090C8DC-6BA1-A30B-FCD3-74A472486941}"/>
                    </a:ext>
                  </a:extLst>
                </p:cNvPr>
                <p:cNvPicPr/>
                <p:nvPr/>
              </p:nvPicPr>
              <p:blipFill>
                <a:blip r:embed="rId78"/>
                <a:stretch>
                  <a:fillRect/>
                </a:stretch>
              </p:blipFill>
              <p:spPr>
                <a:xfrm>
                  <a:off x="10459244" y="3437836"/>
                  <a:ext cx="1414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C40820B5-BD1C-8729-432A-8BDE51D59776}"/>
                    </a:ext>
                  </a:extLst>
                </p14:cNvPr>
                <p14:cNvContentPartPr/>
                <p14:nvPr/>
              </p14:nvContentPartPr>
              <p14:xfrm>
                <a:off x="9427484" y="3903676"/>
                <a:ext cx="348480" cy="167760"/>
              </p14:xfrm>
            </p:contentPart>
          </mc:Choice>
          <mc:Fallback>
            <p:pic>
              <p:nvPicPr>
                <p:cNvPr id="48" name="Freihand 47">
                  <a:extLst>
                    <a:ext uri="{FF2B5EF4-FFF2-40B4-BE49-F238E27FC236}">
                      <a16:creationId xmlns:a16="http://schemas.microsoft.com/office/drawing/2014/main" id="{C40820B5-BD1C-8729-432A-8BDE51D59776}"/>
                    </a:ext>
                  </a:extLst>
                </p:cNvPr>
                <p:cNvPicPr/>
                <p:nvPr/>
              </p:nvPicPr>
              <p:blipFill>
                <a:blip r:embed="rId80"/>
                <a:stretch>
                  <a:fillRect/>
                </a:stretch>
              </p:blipFill>
              <p:spPr>
                <a:xfrm>
                  <a:off x="9418484" y="3894676"/>
                  <a:ext cx="366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68488B94-B1EB-6FAC-2897-DCC0EAF4A2AF}"/>
                    </a:ext>
                  </a:extLst>
                </p14:cNvPr>
                <p14:cNvContentPartPr/>
                <p14:nvPr/>
              </p14:nvContentPartPr>
              <p14:xfrm>
                <a:off x="9964604" y="3868036"/>
                <a:ext cx="172440" cy="201240"/>
              </p14:xfrm>
            </p:contentPart>
          </mc:Choice>
          <mc:Fallback>
            <p:pic>
              <p:nvPicPr>
                <p:cNvPr id="49" name="Freihand 48">
                  <a:extLst>
                    <a:ext uri="{FF2B5EF4-FFF2-40B4-BE49-F238E27FC236}">
                      <a16:creationId xmlns:a16="http://schemas.microsoft.com/office/drawing/2014/main" id="{68488B94-B1EB-6FAC-2897-DCC0EAF4A2AF}"/>
                    </a:ext>
                  </a:extLst>
                </p:cNvPr>
                <p:cNvPicPr/>
                <p:nvPr/>
              </p:nvPicPr>
              <p:blipFill>
                <a:blip r:embed="rId82"/>
                <a:stretch>
                  <a:fillRect/>
                </a:stretch>
              </p:blipFill>
              <p:spPr>
                <a:xfrm>
                  <a:off x="9955604" y="3859396"/>
                  <a:ext cx="1900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0C19C93E-9E6C-1298-E0D1-0411E61860E2}"/>
                    </a:ext>
                  </a:extLst>
                </p14:cNvPr>
                <p14:cNvContentPartPr/>
                <p14:nvPr/>
              </p14:nvContentPartPr>
              <p14:xfrm>
                <a:off x="10235684" y="3907276"/>
                <a:ext cx="70920" cy="108720"/>
              </p14:xfrm>
            </p:contentPart>
          </mc:Choice>
          <mc:Fallback>
            <p:pic>
              <p:nvPicPr>
                <p:cNvPr id="50" name="Freihand 49">
                  <a:extLst>
                    <a:ext uri="{FF2B5EF4-FFF2-40B4-BE49-F238E27FC236}">
                      <a16:creationId xmlns:a16="http://schemas.microsoft.com/office/drawing/2014/main" id="{0C19C93E-9E6C-1298-E0D1-0411E61860E2}"/>
                    </a:ext>
                  </a:extLst>
                </p:cNvPr>
                <p:cNvPicPr/>
                <p:nvPr/>
              </p:nvPicPr>
              <p:blipFill>
                <a:blip r:embed="rId84"/>
                <a:stretch>
                  <a:fillRect/>
                </a:stretch>
              </p:blipFill>
              <p:spPr>
                <a:xfrm>
                  <a:off x="10226684" y="3898636"/>
                  <a:ext cx="885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E5D51D60-BA7B-28EB-609E-A76E794A2E87}"/>
                    </a:ext>
                  </a:extLst>
                </p14:cNvPr>
                <p14:cNvContentPartPr/>
                <p14:nvPr/>
              </p14:nvContentPartPr>
              <p14:xfrm>
                <a:off x="10326764" y="3906196"/>
                <a:ext cx="124200" cy="94320"/>
              </p14:xfrm>
            </p:contentPart>
          </mc:Choice>
          <mc:Fallback>
            <p:pic>
              <p:nvPicPr>
                <p:cNvPr id="51" name="Freihand 50">
                  <a:extLst>
                    <a:ext uri="{FF2B5EF4-FFF2-40B4-BE49-F238E27FC236}">
                      <a16:creationId xmlns:a16="http://schemas.microsoft.com/office/drawing/2014/main" id="{E5D51D60-BA7B-28EB-609E-A76E794A2E87}"/>
                    </a:ext>
                  </a:extLst>
                </p:cNvPr>
                <p:cNvPicPr/>
                <p:nvPr/>
              </p:nvPicPr>
              <p:blipFill>
                <a:blip r:embed="rId86"/>
                <a:stretch>
                  <a:fillRect/>
                </a:stretch>
              </p:blipFill>
              <p:spPr>
                <a:xfrm>
                  <a:off x="10318124" y="3897556"/>
                  <a:ext cx="141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F61D8781-D18C-655F-2036-744AE97270AE}"/>
                    </a:ext>
                  </a:extLst>
                </p14:cNvPr>
                <p14:cNvContentPartPr/>
                <p14:nvPr/>
              </p14:nvContentPartPr>
              <p14:xfrm>
                <a:off x="10472564" y="3915196"/>
                <a:ext cx="370080" cy="69480"/>
              </p14:xfrm>
            </p:contentPart>
          </mc:Choice>
          <mc:Fallback>
            <p:pic>
              <p:nvPicPr>
                <p:cNvPr id="52" name="Freihand 51">
                  <a:extLst>
                    <a:ext uri="{FF2B5EF4-FFF2-40B4-BE49-F238E27FC236}">
                      <a16:creationId xmlns:a16="http://schemas.microsoft.com/office/drawing/2014/main" id="{F61D8781-D18C-655F-2036-744AE97270AE}"/>
                    </a:ext>
                  </a:extLst>
                </p:cNvPr>
                <p:cNvPicPr/>
                <p:nvPr/>
              </p:nvPicPr>
              <p:blipFill>
                <a:blip r:embed="rId88"/>
                <a:stretch>
                  <a:fillRect/>
                </a:stretch>
              </p:blipFill>
              <p:spPr>
                <a:xfrm>
                  <a:off x="10463564" y="3906196"/>
                  <a:ext cx="3877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FA71ECFE-F681-21D5-C5B4-0DF04887DAE9}"/>
                    </a:ext>
                  </a:extLst>
                </p14:cNvPr>
                <p14:cNvContentPartPr/>
                <p14:nvPr/>
              </p14:nvContentPartPr>
              <p14:xfrm>
                <a:off x="10839764" y="3809716"/>
                <a:ext cx="99000" cy="170280"/>
              </p14:xfrm>
            </p:contentPart>
          </mc:Choice>
          <mc:Fallback>
            <p:pic>
              <p:nvPicPr>
                <p:cNvPr id="53" name="Freihand 52">
                  <a:extLst>
                    <a:ext uri="{FF2B5EF4-FFF2-40B4-BE49-F238E27FC236}">
                      <a16:creationId xmlns:a16="http://schemas.microsoft.com/office/drawing/2014/main" id="{FA71ECFE-F681-21D5-C5B4-0DF04887DAE9}"/>
                    </a:ext>
                  </a:extLst>
                </p:cNvPr>
                <p:cNvPicPr/>
                <p:nvPr/>
              </p:nvPicPr>
              <p:blipFill>
                <a:blip r:embed="rId90"/>
                <a:stretch>
                  <a:fillRect/>
                </a:stretch>
              </p:blipFill>
              <p:spPr>
                <a:xfrm>
                  <a:off x="10831124" y="3801076"/>
                  <a:ext cx="1166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 name="Freihand 53">
                  <a:extLst>
                    <a:ext uri="{FF2B5EF4-FFF2-40B4-BE49-F238E27FC236}">
                      <a16:creationId xmlns:a16="http://schemas.microsoft.com/office/drawing/2014/main" id="{233869C5-63ED-B4DF-3C1A-4841F516A54A}"/>
                    </a:ext>
                  </a:extLst>
                </p14:cNvPr>
                <p14:cNvContentPartPr/>
                <p14:nvPr/>
              </p14:nvContentPartPr>
              <p14:xfrm>
                <a:off x="11011484" y="3885676"/>
                <a:ext cx="111240" cy="100800"/>
              </p14:xfrm>
            </p:contentPart>
          </mc:Choice>
          <mc:Fallback>
            <p:pic>
              <p:nvPicPr>
                <p:cNvPr id="54" name="Freihand 53">
                  <a:extLst>
                    <a:ext uri="{FF2B5EF4-FFF2-40B4-BE49-F238E27FC236}">
                      <a16:creationId xmlns:a16="http://schemas.microsoft.com/office/drawing/2014/main" id="{233869C5-63ED-B4DF-3C1A-4841F516A54A}"/>
                    </a:ext>
                  </a:extLst>
                </p:cNvPr>
                <p:cNvPicPr/>
                <p:nvPr/>
              </p:nvPicPr>
              <p:blipFill>
                <a:blip r:embed="rId92"/>
                <a:stretch>
                  <a:fillRect/>
                </a:stretch>
              </p:blipFill>
              <p:spPr>
                <a:xfrm>
                  <a:off x="11002844" y="3876676"/>
                  <a:ext cx="1288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5" name="Freihand 54">
                  <a:extLst>
                    <a:ext uri="{FF2B5EF4-FFF2-40B4-BE49-F238E27FC236}">
                      <a16:creationId xmlns:a16="http://schemas.microsoft.com/office/drawing/2014/main" id="{CF26A9D2-2F6C-E2AC-CEB4-D25E377165A9}"/>
                    </a:ext>
                  </a:extLst>
                </p14:cNvPr>
                <p14:cNvContentPartPr/>
                <p14:nvPr/>
              </p14:nvContentPartPr>
              <p14:xfrm>
                <a:off x="11160164" y="3751036"/>
                <a:ext cx="100440" cy="213840"/>
              </p14:xfrm>
            </p:contentPart>
          </mc:Choice>
          <mc:Fallback>
            <p:pic>
              <p:nvPicPr>
                <p:cNvPr id="55" name="Freihand 54">
                  <a:extLst>
                    <a:ext uri="{FF2B5EF4-FFF2-40B4-BE49-F238E27FC236}">
                      <a16:creationId xmlns:a16="http://schemas.microsoft.com/office/drawing/2014/main" id="{CF26A9D2-2F6C-E2AC-CEB4-D25E377165A9}"/>
                    </a:ext>
                  </a:extLst>
                </p:cNvPr>
                <p:cNvPicPr/>
                <p:nvPr/>
              </p:nvPicPr>
              <p:blipFill>
                <a:blip r:embed="rId94"/>
                <a:stretch>
                  <a:fillRect/>
                </a:stretch>
              </p:blipFill>
              <p:spPr>
                <a:xfrm>
                  <a:off x="11151164" y="3742036"/>
                  <a:ext cx="1180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0168D91F-BFDC-211B-86CF-350B67B230F4}"/>
                    </a:ext>
                  </a:extLst>
                </p14:cNvPr>
                <p14:cNvContentPartPr/>
                <p14:nvPr/>
              </p14:nvContentPartPr>
              <p14:xfrm>
                <a:off x="11223164" y="3934276"/>
                <a:ext cx="34560" cy="11160"/>
              </p14:xfrm>
            </p:contentPart>
          </mc:Choice>
          <mc:Fallback>
            <p:pic>
              <p:nvPicPr>
                <p:cNvPr id="56" name="Freihand 55">
                  <a:extLst>
                    <a:ext uri="{FF2B5EF4-FFF2-40B4-BE49-F238E27FC236}">
                      <a16:creationId xmlns:a16="http://schemas.microsoft.com/office/drawing/2014/main" id="{0168D91F-BFDC-211B-86CF-350B67B230F4}"/>
                    </a:ext>
                  </a:extLst>
                </p:cNvPr>
                <p:cNvPicPr/>
                <p:nvPr/>
              </p:nvPicPr>
              <p:blipFill>
                <a:blip r:embed="rId96"/>
                <a:stretch>
                  <a:fillRect/>
                </a:stretch>
              </p:blipFill>
              <p:spPr>
                <a:xfrm>
                  <a:off x="11214164" y="3925276"/>
                  <a:ext cx="522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6917E254-1CC1-CF5F-C1FC-FF9AE5472DEB}"/>
                    </a:ext>
                  </a:extLst>
                </p14:cNvPr>
                <p14:cNvContentPartPr/>
                <p14:nvPr/>
              </p14:nvContentPartPr>
              <p14:xfrm>
                <a:off x="11267444" y="3787036"/>
                <a:ext cx="606240" cy="149760"/>
              </p14:xfrm>
            </p:contentPart>
          </mc:Choice>
          <mc:Fallback>
            <p:pic>
              <p:nvPicPr>
                <p:cNvPr id="57" name="Freihand 56">
                  <a:extLst>
                    <a:ext uri="{FF2B5EF4-FFF2-40B4-BE49-F238E27FC236}">
                      <a16:creationId xmlns:a16="http://schemas.microsoft.com/office/drawing/2014/main" id="{6917E254-1CC1-CF5F-C1FC-FF9AE5472DEB}"/>
                    </a:ext>
                  </a:extLst>
                </p:cNvPr>
                <p:cNvPicPr/>
                <p:nvPr/>
              </p:nvPicPr>
              <p:blipFill>
                <a:blip r:embed="rId98"/>
                <a:stretch>
                  <a:fillRect/>
                </a:stretch>
              </p:blipFill>
              <p:spPr>
                <a:xfrm>
                  <a:off x="11258444" y="3778036"/>
                  <a:ext cx="6238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14C42AE9-7A35-A8E7-D98C-B3EAA4BABDB4}"/>
                    </a:ext>
                  </a:extLst>
                </p14:cNvPr>
                <p14:cNvContentPartPr/>
                <p14:nvPr/>
              </p14:nvContentPartPr>
              <p14:xfrm>
                <a:off x="11712764" y="3678316"/>
                <a:ext cx="23760" cy="7560"/>
              </p14:xfrm>
            </p:contentPart>
          </mc:Choice>
          <mc:Fallback>
            <p:pic>
              <p:nvPicPr>
                <p:cNvPr id="58" name="Freihand 57">
                  <a:extLst>
                    <a:ext uri="{FF2B5EF4-FFF2-40B4-BE49-F238E27FC236}">
                      <a16:creationId xmlns:a16="http://schemas.microsoft.com/office/drawing/2014/main" id="{14C42AE9-7A35-A8E7-D98C-B3EAA4BABDB4}"/>
                    </a:ext>
                  </a:extLst>
                </p:cNvPr>
                <p:cNvPicPr/>
                <p:nvPr/>
              </p:nvPicPr>
              <p:blipFill>
                <a:blip r:embed="rId100"/>
                <a:stretch>
                  <a:fillRect/>
                </a:stretch>
              </p:blipFill>
              <p:spPr>
                <a:xfrm>
                  <a:off x="11703764" y="3669316"/>
                  <a:ext cx="4140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E3B28CD1-DE7C-A8C6-7C8C-1BB87688EECB}"/>
                    </a:ext>
                  </a:extLst>
                </p14:cNvPr>
                <p14:cNvContentPartPr/>
                <p14:nvPr/>
              </p14:nvContentPartPr>
              <p14:xfrm>
                <a:off x="10982684" y="3693796"/>
                <a:ext cx="99000" cy="86040"/>
              </p14:xfrm>
            </p:contentPart>
          </mc:Choice>
          <mc:Fallback>
            <p:pic>
              <p:nvPicPr>
                <p:cNvPr id="59" name="Freihand 58">
                  <a:extLst>
                    <a:ext uri="{FF2B5EF4-FFF2-40B4-BE49-F238E27FC236}">
                      <a16:creationId xmlns:a16="http://schemas.microsoft.com/office/drawing/2014/main" id="{E3B28CD1-DE7C-A8C6-7C8C-1BB87688EECB}"/>
                    </a:ext>
                  </a:extLst>
                </p:cNvPr>
                <p:cNvPicPr/>
                <p:nvPr/>
              </p:nvPicPr>
              <p:blipFill>
                <a:blip r:embed="rId102"/>
                <a:stretch>
                  <a:fillRect/>
                </a:stretch>
              </p:blipFill>
              <p:spPr>
                <a:xfrm>
                  <a:off x="10973684" y="3684796"/>
                  <a:ext cx="116640" cy="10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C661F842-254D-A473-682A-EF4412736F71}"/>
                  </a:ext>
                </a:extLst>
              </p14:cNvPr>
              <p14:cNvContentPartPr/>
              <p14:nvPr/>
            </p14:nvContentPartPr>
            <p14:xfrm>
              <a:off x="5374964" y="856636"/>
              <a:ext cx="3491280" cy="441000"/>
            </p14:xfrm>
          </p:contentPart>
        </mc:Choice>
        <mc:Fallback>
          <p:pic>
            <p:nvPicPr>
              <p:cNvPr id="61" name="Freihand 60">
                <a:extLst>
                  <a:ext uri="{FF2B5EF4-FFF2-40B4-BE49-F238E27FC236}">
                    <a16:creationId xmlns:a16="http://schemas.microsoft.com/office/drawing/2014/main" id="{C661F842-254D-A473-682A-EF4412736F71}"/>
                  </a:ext>
                </a:extLst>
              </p:cNvPr>
              <p:cNvPicPr/>
              <p:nvPr/>
            </p:nvPicPr>
            <p:blipFill>
              <a:blip r:embed="rId104"/>
              <a:stretch>
                <a:fillRect/>
              </a:stretch>
            </p:blipFill>
            <p:spPr>
              <a:xfrm>
                <a:off x="5365964" y="847996"/>
                <a:ext cx="350892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1B6AB4D2-A474-293F-A057-C51EE754F5A6}"/>
                  </a:ext>
                </a:extLst>
              </p14:cNvPr>
              <p14:cNvContentPartPr/>
              <p14:nvPr/>
            </p14:nvContentPartPr>
            <p14:xfrm>
              <a:off x="3275804" y="741436"/>
              <a:ext cx="1846440" cy="559440"/>
            </p14:xfrm>
          </p:contentPart>
        </mc:Choice>
        <mc:Fallback>
          <p:pic>
            <p:nvPicPr>
              <p:cNvPr id="62" name="Freihand 61">
                <a:extLst>
                  <a:ext uri="{FF2B5EF4-FFF2-40B4-BE49-F238E27FC236}">
                    <a16:creationId xmlns:a16="http://schemas.microsoft.com/office/drawing/2014/main" id="{1B6AB4D2-A474-293F-A057-C51EE754F5A6}"/>
                  </a:ext>
                </a:extLst>
              </p:cNvPr>
              <p:cNvPicPr/>
              <p:nvPr/>
            </p:nvPicPr>
            <p:blipFill>
              <a:blip r:embed="rId106"/>
              <a:stretch>
                <a:fillRect/>
              </a:stretch>
            </p:blipFill>
            <p:spPr>
              <a:xfrm>
                <a:off x="3267164" y="732796"/>
                <a:ext cx="1864080" cy="577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A9D1AA23-29EA-7686-CCCF-70C6CF422350}"/>
                  </a:ext>
                </a:extLst>
              </p14:cNvPr>
              <p14:cNvContentPartPr/>
              <p14:nvPr/>
            </p14:nvContentPartPr>
            <p14:xfrm>
              <a:off x="772364" y="5326756"/>
              <a:ext cx="1595160" cy="60120"/>
            </p14:xfrm>
          </p:contentPart>
        </mc:Choice>
        <mc:Fallback>
          <p:pic>
            <p:nvPicPr>
              <p:cNvPr id="63" name="Freihand 62">
                <a:extLst>
                  <a:ext uri="{FF2B5EF4-FFF2-40B4-BE49-F238E27FC236}">
                    <a16:creationId xmlns:a16="http://schemas.microsoft.com/office/drawing/2014/main" id="{A9D1AA23-29EA-7686-CCCF-70C6CF422350}"/>
                  </a:ext>
                </a:extLst>
              </p:cNvPr>
              <p:cNvPicPr/>
              <p:nvPr/>
            </p:nvPicPr>
            <p:blipFill>
              <a:blip r:embed="rId108"/>
              <a:stretch>
                <a:fillRect/>
              </a:stretch>
            </p:blipFill>
            <p:spPr>
              <a:xfrm>
                <a:off x="763364" y="5317756"/>
                <a:ext cx="1612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4" name="Freihand 63">
                <a:extLst>
                  <a:ext uri="{FF2B5EF4-FFF2-40B4-BE49-F238E27FC236}">
                    <a16:creationId xmlns:a16="http://schemas.microsoft.com/office/drawing/2014/main" id="{85BAD66D-76B6-ED8C-715C-CAD206A3D50D}"/>
                  </a:ext>
                </a:extLst>
              </p14:cNvPr>
              <p14:cNvContentPartPr/>
              <p14:nvPr/>
            </p14:nvContentPartPr>
            <p14:xfrm>
              <a:off x="855884" y="5675236"/>
              <a:ext cx="1296360" cy="63360"/>
            </p14:xfrm>
          </p:contentPart>
        </mc:Choice>
        <mc:Fallback>
          <p:pic>
            <p:nvPicPr>
              <p:cNvPr id="64" name="Freihand 63">
                <a:extLst>
                  <a:ext uri="{FF2B5EF4-FFF2-40B4-BE49-F238E27FC236}">
                    <a16:creationId xmlns:a16="http://schemas.microsoft.com/office/drawing/2014/main" id="{85BAD66D-76B6-ED8C-715C-CAD206A3D50D}"/>
                  </a:ext>
                </a:extLst>
              </p:cNvPr>
              <p:cNvPicPr/>
              <p:nvPr/>
            </p:nvPicPr>
            <p:blipFill>
              <a:blip r:embed="rId110"/>
              <a:stretch>
                <a:fillRect/>
              </a:stretch>
            </p:blipFill>
            <p:spPr>
              <a:xfrm>
                <a:off x="846884" y="5666236"/>
                <a:ext cx="13140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5" name="Freihand 64">
                <a:extLst>
                  <a:ext uri="{FF2B5EF4-FFF2-40B4-BE49-F238E27FC236}">
                    <a16:creationId xmlns:a16="http://schemas.microsoft.com/office/drawing/2014/main" id="{4E635A80-3A77-1AED-8F5A-9BA135846458}"/>
                  </a:ext>
                </a:extLst>
              </p14:cNvPr>
              <p14:cNvContentPartPr/>
              <p14:nvPr/>
            </p14:nvContentPartPr>
            <p14:xfrm>
              <a:off x="957404" y="6399916"/>
              <a:ext cx="6784920" cy="99360"/>
            </p14:xfrm>
          </p:contentPart>
        </mc:Choice>
        <mc:Fallback>
          <p:pic>
            <p:nvPicPr>
              <p:cNvPr id="65" name="Freihand 64">
                <a:extLst>
                  <a:ext uri="{FF2B5EF4-FFF2-40B4-BE49-F238E27FC236}">
                    <a16:creationId xmlns:a16="http://schemas.microsoft.com/office/drawing/2014/main" id="{4E635A80-3A77-1AED-8F5A-9BA135846458}"/>
                  </a:ext>
                </a:extLst>
              </p:cNvPr>
              <p:cNvPicPr/>
              <p:nvPr/>
            </p:nvPicPr>
            <p:blipFill>
              <a:blip r:embed="rId112"/>
              <a:stretch>
                <a:fillRect/>
              </a:stretch>
            </p:blipFill>
            <p:spPr>
              <a:xfrm>
                <a:off x="948764" y="6391276"/>
                <a:ext cx="6802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6" name="Freihand 65">
                <a:extLst>
                  <a:ext uri="{FF2B5EF4-FFF2-40B4-BE49-F238E27FC236}">
                    <a16:creationId xmlns:a16="http://schemas.microsoft.com/office/drawing/2014/main" id="{D921F7F4-553A-106B-C9DE-B3050F9E7C05}"/>
                  </a:ext>
                </a:extLst>
              </p14:cNvPr>
              <p14:cNvContentPartPr/>
              <p14:nvPr/>
            </p14:nvContentPartPr>
            <p14:xfrm>
              <a:off x="1987364" y="6044956"/>
              <a:ext cx="2484720" cy="149760"/>
            </p14:xfrm>
          </p:contentPart>
        </mc:Choice>
        <mc:Fallback>
          <p:pic>
            <p:nvPicPr>
              <p:cNvPr id="66" name="Freihand 65">
                <a:extLst>
                  <a:ext uri="{FF2B5EF4-FFF2-40B4-BE49-F238E27FC236}">
                    <a16:creationId xmlns:a16="http://schemas.microsoft.com/office/drawing/2014/main" id="{D921F7F4-553A-106B-C9DE-B3050F9E7C05}"/>
                  </a:ext>
                </a:extLst>
              </p:cNvPr>
              <p:cNvPicPr/>
              <p:nvPr/>
            </p:nvPicPr>
            <p:blipFill>
              <a:blip r:embed="rId114"/>
              <a:stretch>
                <a:fillRect/>
              </a:stretch>
            </p:blipFill>
            <p:spPr>
              <a:xfrm>
                <a:off x="1978724" y="6035956"/>
                <a:ext cx="2502360" cy="167400"/>
              </a:xfrm>
              <a:prstGeom prst="rect">
                <a:avLst/>
              </a:prstGeom>
            </p:spPr>
          </p:pic>
        </mc:Fallback>
      </mc:AlternateContent>
    </p:spTree>
    <p:extLst>
      <p:ext uri="{BB962C8B-B14F-4D97-AF65-F5344CB8AC3E}">
        <p14:creationId xmlns:p14="http://schemas.microsoft.com/office/powerpoint/2010/main" val="48817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4" name="Gerade Verbindung mit Pfeil 3">
            <a:extLst>
              <a:ext uri="{FF2B5EF4-FFF2-40B4-BE49-F238E27FC236}">
                <a16:creationId xmlns:a16="http://schemas.microsoft.com/office/drawing/2014/main" id="{CBA82F59-53E9-E13D-D41E-0337C00376B3}"/>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F28521C1-3609-B6CD-EB60-09E49B755A9F}"/>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09E7679-FC47-5639-543E-AD88CF66A2BC}"/>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B5B18D6-E3F7-89BB-1F44-982908F70260}"/>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uppieren 7">
            <a:extLst>
              <a:ext uri="{FF2B5EF4-FFF2-40B4-BE49-F238E27FC236}">
                <a16:creationId xmlns:a16="http://schemas.microsoft.com/office/drawing/2014/main" id="{1A1DAD3B-D6F0-5221-0AB0-59FC855C5FA4}"/>
              </a:ext>
            </a:extLst>
          </p:cNvPr>
          <p:cNvGrpSpPr/>
          <p:nvPr/>
        </p:nvGrpSpPr>
        <p:grpSpPr>
          <a:xfrm>
            <a:off x="349200" y="1127932"/>
            <a:ext cx="357505" cy="3600172"/>
            <a:chOff x="1159727" y="1436302"/>
            <a:chExt cx="408878" cy="4322956"/>
          </a:xfrm>
        </p:grpSpPr>
        <p:cxnSp>
          <p:nvCxnSpPr>
            <p:cNvPr id="11" name="Gerader Verbinder 10">
              <a:extLst>
                <a:ext uri="{FF2B5EF4-FFF2-40B4-BE49-F238E27FC236}">
                  <a16:creationId xmlns:a16="http://schemas.microsoft.com/office/drawing/2014/main" id="{265EDA55-3392-A860-AA6E-2B695B78DED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73C506A9-A6EA-A911-A92C-74ED9411767B}"/>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FF5C1CF-763A-6C02-B5AC-39EBF2050943}"/>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uppieren 17">
            <a:extLst>
              <a:ext uri="{FF2B5EF4-FFF2-40B4-BE49-F238E27FC236}">
                <a16:creationId xmlns:a16="http://schemas.microsoft.com/office/drawing/2014/main" id="{6A6DBA48-83AE-2AB8-A277-E080DFB7D8FC}"/>
              </a:ext>
            </a:extLst>
          </p:cNvPr>
          <p:cNvGrpSpPr/>
          <p:nvPr/>
        </p:nvGrpSpPr>
        <p:grpSpPr>
          <a:xfrm>
            <a:off x="1332056" y="5278594"/>
            <a:ext cx="6707040" cy="340514"/>
            <a:chOff x="2460796" y="5819673"/>
            <a:chExt cx="7670843" cy="408877"/>
          </a:xfrm>
        </p:grpSpPr>
        <p:cxnSp>
          <p:nvCxnSpPr>
            <p:cNvPr id="22" name="Gerader Verbinder 21">
              <a:extLst>
                <a:ext uri="{FF2B5EF4-FFF2-40B4-BE49-F238E27FC236}">
                  <a16:creationId xmlns:a16="http://schemas.microsoft.com/office/drawing/2014/main" id="{DCB81DA0-7132-A2F1-6999-ED64D8B23B2B}"/>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4C19A795-3249-E9FD-5A0B-767B8DE6753B}"/>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1F84CE30-0B9D-E58A-4C4E-F8C95F664528}"/>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feld 27">
            <a:extLst>
              <a:ext uri="{FF2B5EF4-FFF2-40B4-BE49-F238E27FC236}">
                <a16:creationId xmlns:a16="http://schemas.microsoft.com/office/drawing/2014/main" id="{C6242538-BB79-81CC-5C0A-4111D55AC300}"/>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6" name="Textfeld 35">
            <a:extLst>
              <a:ext uri="{FF2B5EF4-FFF2-40B4-BE49-F238E27FC236}">
                <a16:creationId xmlns:a16="http://schemas.microsoft.com/office/drawing/2014/main" id="{952A3F8C-F9F9-EB37-6202-1255DB1EA801}"/>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7" name="Textfeld 36">
            <a:extLst>
              <a:ext uri="{FF2B5EF4-FFF2-40B4-BE49-F238E27FC236}">
                <a16:creationId xmlns:a16="http://schemas.microsoft.com/office/drawing/2014/main" id="{0AE33A36-C22B-1DF6-43DD-81A11C01640A}"/>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42" name="Textfeld 41">
            <a:extLst>
              <a:ext uri="{FF2B5EF4-FFF2-40B4-BE49-F238E27FC236}">
                <a16:creationId xmlns:a16="http://schemas.microsoft.com/office/drawing/2014/main" id="{AB91ECBA-7D16-3BB9-0CF1-D7CA9DCD234B}"/>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45" name="Textfeld 44">
            <a:extLst>
              <a:ext uri="{FF2B5EF4-FFF2-40B4-BE49-F238E27FC236}">
                <a16:creationId xmlns:a16="http://schemas.microsoft.com/office/drawing/2014/main" id="{78C61507-9660-5405-07E0-04DDA163562E}"/>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48" name="Textfeld 47">
            <a:extLst>
              <a:ext uri="{FF2B5EF4-FFF2-40B4-BE49-F238E27FC236}">
                <a16:creationId xmlns:a16="http://schemas.microsoft.com/office/drawing/2014/main" id="{F6FA3640-2775-F1C9-1C42-0388B74E2B85}"/>
              </a:ext>
            </a:extLst>
          </p:cNvPr>
          <p:cNvSpPr txBox="1"/>
          <p:nvPr/>
        </p:nvSpPr>
        <p:spPr>
          <a:xfrm>
            <a:off x="1096592" y="4680140"/>
            <a:ext cx="277797" cy="307581"/>
          </a:xfrm>
          <a:prstGeom prst="rect">
            <a:avLst/>
          </a:prstGeom>
          <a:noFill/>
        </p:spPr>
        <p:txBody>
          <a:bodyPr wrap="none" rtlCol="0">
            <a:spAutoFit/>
          </a:bodyPr>
          <a:lstStyle/>
          <a:p>
            <a:r>
              <a:rPr lang="de-DE" dirty="0"/>
              <a:t>A</a:t>
            </a:r>
          </a:p>
        </p:txBody>
      </p:sp>
      <mc:AlternateContent xmlns:mc="http://schemas.openxmlformats.org/markup-compatibility/2006" xmlns:a14="http://schemas.microsoft.com/office/drawing/2010/main">
        <mc:Choice Requires="a14">
          <p:sp>
            <p:nvSpPr>
              <p:cNvPr id="50" name="Rechteck 49">
                <a:extLst>
                  <a:ext uri="{FF2B5EF4-FFF2-40B4-BE49-F238E27FC236}">
                    <a16:creationId xmlns:a16="http://schemas.microsoft.com/office/drawing/2014/main" id="{58E4E0D9-3416-4863-7C5A-8637AF817F91}"/>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50" name="Rechteck 49">
                <a:extLst>
                  <a:ext uri="{FF2B5EF4-FFF2-40B4-BE49-F238E27FC236}">
                    <a16:creationId xmlns:a16="http://schemas.microsoft.com/office/drawing/2014/main" id="{58E4E0D9-3416-4863-7C5A-8637AF817F91}"/>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1" name="Rechteck 50">
                <a:extLst>
                  <a:ext uri="{FF2B5EF4-FFF2-40B4-BE49-F238E27FC236}">
                    <a16:creationId xmlns:a16="http://schemas.microsoft.com/office/drawing/2014/main" id="{58E314B9-FD15-30A6-C12B-5600E258CDE0}"/>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51" name="Rechteck 50">
                <a:extLst>
                  <a:ext uri="{FF2B5EF4-FFF2-40B4-BE49-F238E27FC236}">
                    <a16:creationId xmlns:a16="http://schemas.microsoft.com/office/drawing/2014/main" id="{58E314B9-FD15-30A6-C12B-5600E258CDE0}"/>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5361E50-30B7-01BB-A755-4752ABA381A1}"/>
                  </a:ext>
                </a:extLst>
              </p14:cNvPr>
              <p14:cNvContentPartPr/>
              <p14:nvPr/>
            </p14:nvContentPartPr>
            <p14:xfrm>
              <a:off x="111404" y="2647996"/>
              <a:ext cx="251640" cy="563760"/>
            </p14:xfrm>
          </p:contentPart>
        </mc:Choice>
        <mc:Fallback>
          <p:pic>
            <p:nvPicPr>
              <p:cNvPr id="2" name="Freihand 1">
                <a:extLst>
                  <a:ext uri="{FF2B5EF4-FFF2-40B4-BE49-F238E27FC236}">
                    <a16:creationId xmlns:a16="http://schemas.microsoft.com/office/drawing/2014/main" id="{85361E50-30B7-01BB-A755-4752ABA381A1}"/>
                  </a:ext>
                </a:extLst>
              </p:cNvPr>
              <p:cNvPicPr/>
              <p:nvPr/>
            </p:nvPicPr>
            <p:blipFill>
              <a:blip r:embed="rId5"/>
              <a:stretch>
                <a:fillRect/>
              </a:stretch>
            </p:blipFill>
            <p:spPr>
              <a:xfrm>
                <a:off x="102404" y="2638996"/>
                <a:ext cx="26928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B893E7AC-3337-D774-9585-110287808D9E}"/>
                  </a:ext>
                </a:extLst>
              </p14:cNvPr>
              <p14:cNvContentPartPr/>
              <p14:nvPr/>
            </p14:nvContentPartPr>
            <p14:xfrm>
              <a:off x="4467764" y="5487676"/>
              <a:ext cx="341280" cy="403560"/>
            </p14:xfrm>
          </p:contentPart>
        </mc:Choice>
        <mc:Fallback>
          <p:pic>
            <p:nvPicPr>
              <p:cNvPr id="3" name="Freihand 2">
                <a:extLst>
                  <a:ext uri="{FF2B5EF4-FFF2-40B4-BE49-F238E27FC236}">
                    <a16:creationId xmlns:a16="http://schemas.microsoft.com/office/drawing/2014/main" id="{B893E7AC-3337-D774-9585-110287808D9E}"/>
                  </a:ext>
                </a:extLst>
              </p:cNvPr>
              <p:cNvPicPr/>
              <p:nvPr/>
            </p:nvPicPr>
            <p:blipFill>
              <a:blip r:embed="rId7"/>
              <a:stretch>
                <a:fillRect/>
              </a:stretch>
            </p:blipFill>
            <p:spPr>
              <a:xfrm>
                <a:off x="4459124" y="5478676"/>
                <a:ext cx="358920" cy="42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7C4E6B52-E393-3ECC-5E62-333769FE5459}"/>
                  </a:ext>
                </a:extLst>
              </p14:cNvPr>
              <p14:cNvContentPartPr/>
              <p14:nvPr/>
            </p14:nvContentPartPr>
            <p14:xfrm>
              <a:off x="1064324" y="4692076"/>
              <a:ext cx="337320" cy="409680"/>
            </p14:xfrm>
          </p:contentPart>
        </mc:Choice>
        <mc:Fallback>
          <p:pic>
            <p:nvPicPr>
              <p:cNvPr id="9" name="Freihand 8">
                <a:extLst>
                  <a:ext uri="{FF2B5EF4-FFF2-40B4-BE49-F238E27FC236}">
                    <a16:creationId xmlns:a16="http://schemas.microsoft.com/office/drawing/2014/main" id="{7C4E6B52-E393-3ECC-5E62-333769FE5459}"/>
                  </a:ext>
                </a:extLst>
              </p:cNvPr>
              <p:cNvPicPr/>
              <p:nvPr/>
            </p:nvPicPr>
            <p:blipFill>
              <a:blip r:embed="rId9"/>
              <a:stretch>
                <a:fillRect/>
              </a:stretch>
            </p:blipFill>
            <p:spPr>
              <a:xfrm>
                <a:off x="1055684" y="4683436"/>
                <a:ext cx="35496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2F7FF93B-A152-841A-10FA-D7CDAB170C95}"/>
                  </a:ext>
                </a:extLst>
              </p14:cNvPr>
              <p14:cNvContentPartPr/>
              <p14:nvPr/>
            </p14:nvContentPartPr>
            <p14:xfrm>
              <a:off x="1203644" y="331396"/>
              <a:ext cx="230760" cy="395640"/>
            </p14:xfrm>
          </p:contentPart>
        </mc:Choice>
        <mc:Fallback>
          <p:pic>
            <p:nvPicPr>
              <p:cNvPr id="13" name="Freihand 12">
                <a:extLst>
                  <a:ext uri="{FF2B5EF4-FFF2-40B4-BE49-F238E27FC236}">
                    <a16:creationId xmlns:a16="http://schemas.microsoft.com/office/drawing/2014/main" id="{2F7FF93B-A152-841A-10FA-D7CDAB170C95}"/>
                  </a:ext>
                </a:extLst>
              </p:cNvPr>
              <p:cNvPicPr/>
              <p:nvPr/>
            </p:nvPicPr>
            <p:blipFill>
              <a:blip r:embed="rId11"/>
              <a:stretch>
                <a:fillRect/>
              </a:stretch>
            </p:blipFill>
            <p:spPr>
              <a:xfrm>
                <a:off x="1194644" y="322396"/>
                <a:ext cx="24840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Freihand 13">
                <a:extLst>
                  <a:ext uri="{FF2B5EF4-FFF2-40B4-BE49-F238E27FC236}">
                    <a16:creationId xmlns:a16="http://schemas.microsoft.com/office/drawing/2014/main" id="{CB8A6A08-13A0-0B53-265E-7195AE6C0C3D}"/>
                  </a:ext>
                </a:extLst>
              </p14:cNvPr>
              <p14:cNvContentPartPr/>
              <p14:nvPr/>
            </p14:nvContentPartPr>
            <p14:xfrm>
              <a:off x="8480324" y="4595596"/>
              <a:ext cx="209520" cy="274320"/>
            </p14:xfrm>
          </p:contentPart>
        </mc:Choice>
        <mc:Fallback>
          <p:pic>
            <p:nvPicPr>
              <p:cNvPr id="14" name="Freihand 13">
                <a:extLst>
                  <a:ext uri="{FF2B5EF4-FFF2-40B4-BE49-F238E27FC236}">
                    <a16:creationId xmlns:a16="http://schemas.microsoft.com/office/drawing/2014/main" id="{CB8A6A08-13A0-0B53-265E-7195AE6C0C3D}"/>
                  </a:ext>
                </a:extLst>
              </p:cNvPr>
              <p:cNvPicPr/>
              <p:nvPr/>
            </p:nvPicPr>
            <p:blipFill>
              <a:blip r:embed="rId13"/>
              <a:stretch>
                <a:fillRect/>
              </a:stretch>
            </p:blipFill>
            <p:spPr>
              <a:xfrm>
                <a:off x="8471324" y="4586956"/>
                <a:ext cx="2271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Freihand 15">
                <a:extLst>
                  <a:ext uri="{FF2B5EF4-FFF2-40B4-BE49-F238E27FC236}">
                    <a16:creationId xmlns:a16="http://schemas.microsoft.com/office/drawing/2014/main" id="{4F97933B-B18E-0C3A-3BE7-434ECE439183}"/>
                  </a:ext>
                </a:extLst>
              </p14:cNvPr>
              <p14:cNvContentPartPr/>
              <p14:nvPr/>
            </p14:nvContentPartPr>
            <p14:xfrm>
              <a:off x="2123084" y="1429756"/>
              <a:ext cx="3097800" cy="2972880"/>
            </p14:xfrm>
          </p:contentPart>
        </mc:Choice>
        <mc:Fallback>
          <p:pic>
            <p:nvPicPr>
              <p:cNvPr id="16" name="Freihand 15">
                <a:extLst>
                  <a:ext uri="{FF2B5EF4-FFF2-40B4-BE49-F238E27FC236}">
                    <a16:creationId xmlns:a16="http://schemas.microsoft.com/office/drawing/2014/main" id="{4F97933B-B18E-0C3A-3BE7-434ECE439183}"/>
                  </a:ext>
                </a:extLst>
              </p:cNvPr>
              <p:cNvPicPr/>
              <p:nvPr/>
            </p:nvPicPr>
            <p:blipFill>
              <a:blip r:embed="rId15"/>
              <a:stretch>
                <a:fillRect/>
              </a:stretch>
            </p:blipFill>
            <p:spPr>
              <a:xfrm>
                <a:off x="2114444" y="1420756"/>
                <a:ext cx="3115440" cy="2990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9" name="Freihand 78">
                <a:extLst>
                  <a:ext uri="{FF2B5EF4-FFF2-40B4-BE49-F238E27FC236}">
                    <a16:creationId xmlns:a16="http://schemas.microsoft.com/office/drawing/2014/main" id="{97BC098F-871E-7FE3-A854-EC7C305D95AE}"/>
                  </a:ext>
                </a:extLst>
              </p14:cNvPr>
              <p14:cNvContentPartPr/>
              <p14:nvPr/>
            </p14:nvContentPartPr>
            <p14:xfrm>
              <a:off x="5260844" y="4231996"/>
              <a:ext cx="443160" cy="439200"/>
            </p14:xfrm>
          </p:contentPart>
        </mc:Choice>
        <mc:Fallback>
          <p:pic>
            <p:nvPicPr>
              <p:cNvPr id="79" name="Freihand 78">
                <a:extLst>
                  <a:ext uri="{FF2B5EF4-FFF2-40B4-BE49-F238E27FC236}">
                    <a16:creationId xmlns:a16="http://schemas.microsoft.com/office/drawing/2014/main" id="{97BC098F-871E-7FE3-A854-EC7C305D95AE}"/>
                  </a:ext>
                </a:extLst>
              </p:cNvPr>
              <p:cNvPicPr/>
              <p:nvPr/>
            </p:nvPicPr>
            <p:blipFill>
              <a:blip r:embed="rId17"/>
              <a:stretch>
                <a:fillRect/>
              </a:stretch>
            </p:blipFill>
            <p:spPr>
              <a:xfrm>
                <a:off x="5251844" y="4222996"/>
                <a:ext cx="46080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1" name="Freihand 80">
                <a:extLst>
                  <a:ext uri="{FF2B5EF4-FFF2-40B4-BE49-F238E27FC236}">
                    <a16:creationId xmlns:a16="http://schemas.microsoft.com/office/drawing/2014/main" id="{E3EBEB1A-5FA5-F9AC-15A2-F07B9549FFCB}"/>
                  </a:ext>
                </a:extLst>
              </p14:cNvPr>
              <p14:cNvContentPartPr/>
              <p14:nvPr/>
            </p14:nvContentPartPr>
            <p14:xfrm>
              <a:off x="1255844" y="1099996"/>
              <a:ext cx="155880" cy="71640"/>
            </p14:xfrm>
          </p:contentPart>
        </mc:Choice>
        <mc:Fallback>
          <p:pic>
            <p:nvPicPr>
              <p:cNvPr id="81" name="Freihand 80">
                <a:extLst>
                  <a:ext uri="{FF2B5EF4-FFF2-40B4-BE49-F238E27FC236}">
                    <a16:creationId xmlns:a16="http://schemas.microsoft.com/office/drawing/2014/main" id="{E3EBEB1A-5FA5-F9AC-15A2-F07B9549FFCB}"/>
                  </a:ext>
                </a:extLst>
              </p:cNvPr>
              <p:cNvPicPr/>
              <p:nvPr/>
            </p:nvPicPr>
            <p:blipFill>
              <a:blip r:embed="rId19"/>
              <a:stretch>
                <a:fillRect/>
              </a:stretch>
            </p:blipFill>
            <p:spPr>
              <a:xfrm>
                <a:off x="1247204" y="1090996"/>
                <a:ext cx="173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2" name="Freihand 81">
                <a:extLst>
                  <a:ext uri="{FF2B5EF4-FFF2-40B4-BE49-F238E27FC236}">
                    <a16:creationId xmlns:a16="http://schemas.microsoft.com/office/drawing/2014/main" id="{FE40954E-2F4E-A482-F16C-48ABD367D1E8}"/>
                  </a:ext>
                </a:extLst>
              </p14:cNvPr>
              <p14:cNvContentPartPr/>
              <p14:nvPr/>
            </p14:nvContentPartPr>
            <p14:xfrm>
              <a:off x="7997924" y="4715836"/>
              <a:ext cx="154440" cy="43920"/>
            </p14:xfrm>
          </p:contentPart>
        </mc:Choice>
        <mc:Fallback>
          <p:pic>
            <p:nvPicPr>
              <p:cNvPr id="82" name="Freihand 81">
                <a:extLst>
                  <a:ext uri="{FF2B5EF4-FFF2-40B4-BE49-F238E27FC236}">
                    <a16:creationId xmlns:a16="http://schemas.microsoft.com/office/drawing/2014/main" id="{FE40954E-2F4E-A482-F16C-48ABD367D1E8}"/>
                  </a:ext>
                </a:extLst>
              </p:cNvPr>
              <p:cNvPicPr/>
              <p:nvPr/>
            </p:nvPicPr>
            <p:blipFill>
              <a:blip r:embed="rId21"/>
              <a:stretch>
                <a:fillRect/>
              </a:stretch>
            </p:blipFill>
            <p:spPr>
              <a:xfrm>
                <a:off x="7988924" y="4706836"/>
                <a:ext cx="1720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3" name="Freihand 82">
                <a:extLst>
                  <a:ext uri="{FF2B5EF4-FFF2-40B4-BE49-F238E27FC236}">
                    <a16:creationId xmlns:a16="http://schemas.microsoft.com/office/drawing/2014/main" id="{E3408FEE-FC54-9ECB-A478-F619526A4CC4}"/>
                  </a:ext>
                </a:extLst>
              </p14:cNvPr>
              <p14:cNvContentPartPr/>
              <p14:nvPr/>
            </p14:nvContentPartPr>
            <p14:xfrm>
              <a:off x="8034644" y="1151836"/>
              <a:ext cx="12240" cy="22320"/>
            </p14:xfrm>
          </p:contentPart>
        </mc:Choice>
        <mc:Fallback>
          <p:pic>
            <p:nvPicPr>
              <p:cNvPr id="83" name="Freihand 82">
                <a:extLst>
                  <a:ext uri="{FF2B5EF4-FFF2-40B4-BE49-F238E27FC236}">
                    <a16:creationId xmlns:a16="http://schemas.microsoft.com/office/drawing/2014/main" id="{E3408FEE-FC54-9ECB-A478-F619526A4CC4}"/>
                  </a:ext>
                </a:extLst>
              </p:cNvPr>
              <p:cNvPicPr/>
              <p:nvPr/>
            </p:nvPicPr>
            <p:blipFill>
              <a:blip r:embed="rId23"/>
              <a:stretch>
                <a:fillRect/>
              </a:stretch>
            </p:blipFill>
            <p:spPr>
              <a:xfrm>
                <a:off x="8026004" y="1143196"/>
                <a:ext cx="29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4" name="Freihand 83">
                <a:extLst>
                  <a:ext uri="{FF2B5EF4-FFF2-40B4-BE49-F238E27FC236}">
                    <a16:creationId xmlns:a16="http://schemas.microsoft.com/office/drawing/2014/main" id="{B1639189-2C9D-78E5-AB5B-15A7D393E5EF}"/>
                  </a:ext>
                </a:extLst>
              </p14:cNvPr>
              <p14:cNvContentPartPr/>
              <p14:nvPr/>
            </p14:nvContentPartPr>
            <p14:xfrm>
              <a:off x="1375724" y="4715116"/>
              <a:ext cx="24840" cy="21600"/>
            </p14:xfrm>
          </p:contentPart>
        </mc:Choice>
        <mc:Fallback>
          <p:pic>
            <p:nvPicPr>
              <p:cNvPr id="84" name="Freihand 83">
                <a:extLst>
                  <a:ext uri="{FF2B5EF4-FFF2-40B4-BE49-F238E27FC236}">
                    <a16:creationId xmlns:a16="http://schemas.microsoft.com/office/drawing/2014/main" id="{B1639189-2C9D-78E5-AB5B-15A7D393E5EF}"/>
                  </a:ext>
                </a:extLst>
              </p:cNvPr>
              <p:cNvPicPr/>
              <p:nvPr/>
            </p:nvPicPr>
            <p:blipFill>
              <a:blip r:embed="rId25"/>
              <a:stretch>
                <a:fillRect/>
              </a:stretch>
            </p:blipFill>
            <p:spPr>
              <a:xfrm>
                <a:off x="1367084" y="4706476"/>
                <a:ext cx="424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5" name="Freihand 84">
                <a:extLst>
                  <a:ext uri="{FF2B5EF4-FFF2-40B4-BE49-F238E27FC236}">
                    <a16:creationId xmlns:a16="http://schemas.microsoft.com/office/drawing/2014/main" id="{F6995841-8F7B-BAB6-520C-F633190EF89D}"/>
                  </a:ext>
                </a:extLst>
              </p14:cNvPr>
              <p14:cNvContentPartPr/>
              <p14:nvPr/>
            </p14:nvContentPartPr>
            <p14:xfrm>
              <a:off x="8032844" y="1136356"/>
              <a:ext cx="16920" cy="74880"/>
            </p14:xfrm>
          </p:contentPart>
        </mc:Choice>
        <mc:Fallback>
          <p:pic>
            <p:nvPicPr>
              <p:cNvPr id="85" name="Freihand 84">
                <a:extLst>
                  <a:ext uri="{FF2B5EF4-FFF2-40B4-BE49-F238E27FC236}">
                    <a16:creationId xmlns:a16="http://schemas.microsoft.com/office/drawing/2014/main" id="{F6995841-8F7B-BAB6-520C-F633190EF89D}"/>
                  </a:ext>
                </a:extLst>
              </p:cNvPr>
              <p:cNvPicPr/>
              <p:nvPr/>
            </p:nvPicPr>
            <p:blipFill>
              <a:blip r:embed="rId27"/>
              <a:stretch>
                <a:fillRect/>
              </a:stretch>
            </p:blipFill>
            <p:spPr>
              <a:xfrm>
                <a:off x="8024204" y="1127356"/>
                <a:ext cx="345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6" name="Freihand 85">
                <a:extLst>
                  <a:ext uri="{FF2B5EF4-FFF2-40B4-BE49-F238E27FC236}">
                    <a16:creationId xmlns:a16="http://schemas.microsoft.com/office/drawing/2014/main" id="{F87CFCB5-5381-7416-3590-A7DF0D502E1A}"/>
                  </a:ext>
                </a:extLst>
              </p14:cNvPr>
              <p14:cNvContentPartPr/>
              <p14:nvPr/>
            </p14:nvContentPartPr>
            <p14:xfrm>
              <a:off x="1213004" y="369556"/>
              <a:ext cx="218520" cy="311400"/>
            </p14:xfrm>
          </p:contentPart>
        </mc:Choice>
        <mc:Fallback>
          <p:pic>
            <p:nvPicPr>
              <p:cNvPr id="86" name="Freihand 85">
                <a:extLst>
                  <a:ext uri="{FF2B5EF4-FFF2-40B4-BE49-F238E27FC236}">
                    <a16:creationId xmlns:a16="http://schemas.microsoft.com/office/drawing/2014/main" id="{F87CFCB5-5381-7416-3590-A7DF0D502E1A}"/>
                  </a:ext>
                </a:extLst>
              </p:cNvPr>
              <p:cNvPicPr/>
              <p:nvPr/>
            </p:nvPicPr>
            <p:blipFill>
              <a:blip r:embed="rId29"/>
              <a:stretch>
                <a:fillRect/>
              </a:stretch>
            </p:blipFill>
            <p:spPr>
              <a:xfrm>
                <a:off x="1204004" y="360556"/>
                <a:ext cx="2361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7" name="Freihand 86">
                <a:extLst>
                  <a:ext uri="{FF2B5EF4-FFF2-40B4-BE49-F238E27FC236}">
                    <a16:creationId xmlns:a16="http://schemas.microsoft.com/office/drawing/2014/main" id="{C11D236E-4CE1-A723-A9E5-5D4F123501C5}"/>
                  </a:ext>
                </a:extLst>
              </p14:cNvPr>
              <p14:cNvContentPartPr/>
              <p14:nvPr/>
            </p14:nvContentPartPr>
            <p14:xfrm>
              <a:off x="8458364" y="4600276"/>
              <a:ext cx="212760" cy="268920"/>
            </p14:xfrm>
          </p:contentPart>
        </mc:Choice>
        <mc:Fallback>
          <p:pic>
            <p:nvPicPr>
              <p:cNvPr id="87" name="Freihand 86">
                <a:extLst>
                  <a:ext uri="{FF2B5EF4-FFF2-40B4-BE49-F238E27FC236}">
                    <a16:creationId xmlns:a16="http://schemas.microsoft.com/office/drawing/2014/main" id="{C11D236E-4CE1-A723-A9E5-5D4F123501C5}"/>
                  </a:ext>
                </a:extLst>
              </p:cNvPr>
              <p:cNvPicPr/>
              <p:nvPr/>
            </p:nvPicPr>
            <p:blipFill>
              <a:blip r:embed="rId31"/>
              <a:stretch>
                <a:fillRect/>
              </a:stretch>
            </p:blipFill>
            <p:spPr>
              <a:xfrm>
                <a:off x="8449364" y="4591276"/>
                <a:ext cx="2304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8" name="Freihand 87">
                <a:extLst>
                  <a:ext uri="{FF2B5EF4-FFF2-40B4-BE49-F238E27FC236}">
                    <a16:creationId xmlns:a16="http://schemas.microsoft.com/office/drawing/2014/main" id="{5CBE3F45-F9F8-6D77-9E3A-88C90DE1C92B}"/>
                  </a:ext>
                </a:extLst>
              </p14:cNvPr>
              <p14:cNvContentPartPr/>
              <p14:nvPr/>
            </p14:nvContentPartPr>
            <p14:xfrm>
              <a:off x="8015204" y="1124476"/>
              <a:ext cx="39960" cy="57600"/>
            </p14:xfrm>
          </p:contentPart>
        </mc:Choice>
        <mc:Fallback>
          <p:pic>
            <p:nvPicPr>
              <p:cNvPr id="88" name="Freihand 87">
                <a:extLst>
                  <a:ext uri="{FF2B5EF4-FFF2-40B4-BE49-F238E27FC236}">
                    <a16:creationId xmlns:a16="http://schemas.microsoft.com/office/drawing/2014/main" id="{5CBE3F45-F9F8-6D77-9E3A-88C90DE1C92B}"/>
                  </a:ext>
                </a:extLst>
              </p:cNvPr>
              <p:cNvPicPr/>
              <p:nvPr/>
            </p:nvPicPr>
            <p:blipFill>
              <a:blip r:embed="rId33"/>
              <a:stretch>
                <a:fillRect/>
              </a:stretch>
            </p:blipFill>
            <p:spPr>
              <a:xfrm>
                <a:off x="8006564" y="1115836"/>
                <a:ext cx="576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9" name="Freihand 88">
                <a:extLst>
                  <a:ext uri="{FF2B5EF4-FFF2-40B4-BE49-F238E27FC236}">
                    <a16:creationId xmlns:a16="http://schemas.microsoft.com/office/drawing/2014/main" id="{4105CB08-3B22-74E9-9B54-DDAEEC464D0B}"/>
                  </a:ext>
                </a:extLst>
              </p14:cNvPr>
              <p14:cNvContentPartPr/>
              <p14:nvPr/>
            </p14:nvContentPartPr>
            <p14:xfrm>
              <a:off x="8027084" y="1124116"/>
              <a:ext cx="38520" cy="62280"/>
            </p14:xfrm>
          </p:contentPart>
        </mc:Choice>
        <mc:Fallback>
          <p:pic>
            <p:nvPicPr>
              <p:cNvPr id="89" name="Freihand 88">
                <a:extLst>
                  <a:ext uri="{FF2B5EF4-FFF2-40B4-BE49-F238E27FC236}">
                    <a16:creationId xmlns:a16="http://schemas.microsoft.com/office/drawing/2014/main" id="{4105CB08-3B22-74E9-9B54-DDAEEC464D0B}"/>
                  </a:ext>
                </a:extLst>
              </p:cNvPr>
              <p:cNvPicPr/>
              <p:nvPr/>
            </p:nvPicPr>
            <p:blipFill>
              <a:blip r:embed="rId35"/>
              <a:stretch>
                <a:fillRect/>
              </a:stretch>
            </p:blipFill>
            <p:spPr>
              <a:xfrm>
                <a:off x="8018444" y="1115116"/>
                <a:ext cx="561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Freihand 16">
                <a:extLst>
                  <a:ext uri="{FF2B5EF4-FFF2-40B4-BE49-F238E27FC236}">
                    <a16:creationId xmlns:a16="http://schemas.microsoft.com/office/drawing/2014/main" id="{0E535396-6DC5-68FB-B6DF-856EF2B950BE}"/>
                  </a:ext>
                </a:extLst>
              </p14:cNvPr>
              <p14:cNvContentPartPr/>
              <p14:nvPr/>
            </p14:nvContentPartPr>
            <p14:xfrm>
              <a:off x="2209124" y="972556"/>
              <a:ext cx="280080" cy="507960"/>
            </p14:xfrm>
          </p:contentPart>
        </mc:Choice>
        <mc:Fallback>
          <p:pic>
            <p:nvPicPr>
              <p:cNvPr id="17" name="Freihand 16">
                <a:extLst>
                  <a:ext uri="{FF2B5EF4-FFF2-40B4-BE49-F238E27FC236}">
                    <a16:creationId xmlns:a16="http://schemas.microsoft.com/office/drawing/2014/main" id="{0E535396-6DC5-68FB-B6DF-856EF2B950BE}"/>
                  </a:ext>
                </a:extLst>
              </p:cNvPr>
              <p:cNvPicPr/>
              <p:nvPr/>
            </p:nvPicPr>
            <p:blipFill>
              <a:blip r:embed="rId37"/>
              <a:stretch>
                <a:fillRect/>
              </a:stretch>
            </p:blipFill>
            <p:spPr>
              <a:xfrm>
                <a:off x="2200484" y="963556"/>
                <a:ext cx="297720" cy="525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Freihand 18">
                <a:extLst>
                  <a:ext uri="{FF2B5EF4-FFF2-40B4-BE49-F238E27FC236}">
                    <a16:creationId xmlns:a16="http://schemas.microsoft.com/office/drawing/2014/main" id="{352DA099-0FB0-F08A-8808-CEE8E5943736}"/>
                  </a:ext>
                </a:extLst>
              </p14:cNvPr>
              <p14:cNvContentPartPr/>
              <p14:nvPr/>
            </p14:nvContentPartPr>
            <p14:xfrm>
              <a:off x="2147564" y="1288276"/>
              <a:ext cx="201960" cy="255960"/>
            </p14:xfrm>
          </p:contentPart>
        </mc:Choice>
        <mc:Fallback>
          <p:pic>
            <p:nvPicPr>
              <p:cNvPr id="19" name="Freihand 18">
                <a:extLst>
                  <a:ext uri="{FF2B5EF4-FFF2-40B4-BE49-F238E27FC236}">
                    <a16:creationId xmlns:a16="http://schemas.microsoft.com/office/drawing/2014/main" id="{352DA099-0FB0-F08A-8808-CEE8E5943736}"/>
                  </a:ext>
                </a:extLst>
              </p:cNvPr>
              <p:cNvPicPr/>
              <p:nvPr/>
            </p:nvPicPr>
            <p:blipFill>
              <a:blip r:embed="rId39"/>
              <a:stretch>
                <a:fillRect/>
              </a:stretch>
            </p:blipFill>
            <p:spPr>
              <a:xfrm>
                <a:off x="2138564" y="1279636"/>
                <a:ext cx="2196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C4D2FEA1-BAC0-C15B-17F6-B05F7699607E}"/>
                  </a:ext>
                </a:extLst>
              </p14:cNvPr>
              <p14:cNvContentPartPr/>
              <p14:nvPr/>
            </p14:nvContentPartPr>
            <p14:xfrm>
              <a:off x="2349524" y="557836"/>
              <a:ext cx="11160" cy="183240"/>
            </p14:xfrm>
          </p:contentPart>
        </mc:Choice>
        <mc:Fallback>
          <p:pic>
            <p:nvPicPr>
              <p:cNvPr id="21" name="Freihand 20">
                <a:extLst>
                  <a:ext uri="{FF2B5EF4-FFF2-40B4-BE49-F238E27FC236}">
                    <a16:creationId xmlns:a16="http://schemas.microsoft.com/office/drawing/2014/main" id="{C4D2FEA1-BAC0-C15B-17F6-B05F7699607E}"/>
                  </a:ext>
                </a:extLst>
              </p:cNvPr>
              <p:cNvPicPr/>
              <p:nvPr/>
            </p:nvPicPr>
            <p:blipFill>
              <a:blip r:embed="rId41"/>
              <a:stretch>
                <a:fillRect/>
              </a:stretch>
            </p:blipFill>
            <p:spPr>
              <a:xfrm>
                <a:off x="2340884" y="548836"/>
                <a:ext cx="288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539AFAAA-AF07-63A0-2261-A5B1B7E44A39}"/>
                  </a:ext>
                </a:extLst>
              </p14:cNvPr>
              <p14:cNvContentPartPr/>
              <p14:nvPr/>
            </p14:nvContentPartPr>
            <p14:xfrm>
              <a:off x="2262404" y="701476"/>
              <a:ext cx="175680" cy="89280"/>
            </p14:xfrm>
          </p:contentPart>
        </mc:Choice>
        <mc:Fallback>
          <p:pic>
            <p:nvPicPr>
              <p:cNvPr id="23" name="Freihand 22">
                <a:extLst>
                  <a:ext uri="{FF2B5EF4-FFF2-40B4-BE49-F238E27FC236}">
                    <a16:creationId xmlns:a16="http://schemas.microsoft.com/office/drawing/2014/main" id="{539AFAAA-AF07-63A0-2261-A5B1B7E44A39}"/>
                  </a:ext>
                </a:extLst>
              </p:cNvPr>
              <p:cNvPicPr/>
              <p:nvPr/>
            </p:nvPicPr>
            <p:blipFill>
              <a:blip r:embed="rId43"/>
              <a:stretch>
                <a:fillRect/>
              </a:stretch>
            </p:blipFill>
            <p:spPr>
              <a:xfrm>
                <a:off x="2253404" y="692836"/>
                <a:ext cx="1933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39795D38-D96B-AE62-BA50-CF072680A249}"/>
                  </a:ext>
                </a:extLst>
              </p14:cNvPr>
              <p14:cNvContentPartPr/>
              <p14:nvPr/>
            </p14:nvContentPartPr>
            <p14:xfrm>
              <a:off x="2204084" y="495196"/>
              <a:ext cx="187200" cy="78120"/>
            </p14:xfrm>
          </p:contentPart>
        </mc:Choice>
        <mc:Fallback>
          <p:pic>
            <p:nvPicPr>
              <p:cNvPr id="24" name="Freihand 23">
                <a:extLst>
                  <a:ext uri="{FF2B5EF4-FFF2-40B4-BE49-F238E27FC236}">
                    <a16:creationId xmlns:a16="http://schemas.microsoft.com/office/drawing/2014/main" id="{39795D38-D96B-AE62-BA50-CF072680A249}"/>
                  </a:ext>
                </a:extLst>
              </p:cNvPr>
              <p:cNvPicPr/>
              <p:nvPr/>
            </p:nvPicPr>
            <p:blipFill>
              <a:blip r:embed="rId45"/>
              <a:stretch>
                <a:fillRect/>
              </a:stretch>
            </p:blipFill>
            <p:spPr>
              <a:xfrm>
                <a:off x="2195444" y="486556"/>
                <a:ext cx="2048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7FF85AF9-8C28-81B1-3E71-FD8B188E559C}"/>
                  </a:ext>
                </a:extLst>
              </p14:cNvPr>
              <p14:cNvContentPartPr/>
              <p14:nvPr/>
            </p14:nvContentPartPr>
            <p14:xfrm>
              <a:off x="2448524" y="612556"/>
              <a:ext cx="118080" cy="91080"/>
            </p14:xfrm>
          </p:contentPart>
        </mc:Choice>
        <mc:Fallback>
          <p:pic>
            <p:nvPicPr>
              <p:cNvPr id="29" name="Freihand 28">
                <a:extLst>
                  <a:ext uri="{FF2B5EF4-FFF2-40B4-BE49-F238E27FC236}">
                    <a16:creationId xmlns:a16="http://schemas.microsoft.com/office/drawing/2014/main" id="{7FF85AF9-8C28-81B1-3E71-FD8B188E559C}"/>
                  </a:ext>
                </a:extLst>
              </p:cNvPr>
              <p:cNvPicPr/>
              <p:nvPr/>
            </p:nvPicPr>
            <p:blipFill>
              <a:blip r:embed="rId47"/>
              <a:stretch>
                <a:fillRect/>
              </a:stretch>
            </p:blipFill>
            <p:spPr>
              <a:xfrm>
                <a:off x="2439884" y="603556"/>
                <a:ext cx="1357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63EFCC46-BC68-2B3E-25B0-DEBB7789FA5E}"/>
                  </a:ext>
                </a:extLst>
              </p14:cNvPr>
              <p14:cNvContentPartPr/>
              <p14:nvPr/>
            </p14:nvContentPartPr>
            <p14:xfrm>
              <a:off x="2615564" y="536236"/>
              <a:ext cx="192960" cy="146880"/>
            </p14:xfrm>
          </p:contentPart>
        </mc:Choice>
        <mc:Fallback>
          <p:pic>
            <p:nvPicPr>
              <p:cNvPr id="31" name="Freihand 30">
                <a:extLst>
                  <a:ext uri="{FF2B5EF4-FFF2-40B4-BE49-F238E27FC236}">
                    <a16:creationId xmlns:a16="http://schemas.microsoft.com/office/drawing/2014/main" id="{63EFCC46-BC68-2B3E-25B0-DEBB7789FA5E}"/>
                  </a:ext>
                </a:extLst>
              </p:cNvPr>
              <p:cNvPicPr/>
              <p:nvPr/>
            </p:nvPicPr>
            <p:blipFill>
              <a:blip r:embed="rId49"/>
              <a:stretch>
                <a:fillRect/>
              </a:stretch>
            </p:blipFill>
            <p:spPr>
              <a:xfrm>
                <a:off x="2606924" y="527236"/>
                <a:ext cx="2106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EAAD82B4-C19D-5D7F-E516-76835B974B59}"/>
                  </a:ext>
                </a:extLst>
              </p14:cNvPr>
              <p14:cNvContentPartPr/>
              <p14:nvPr/>
            </p14:nvContentPartPr>
            <p14:xfrm>
              <a:off x="2811044" y="422836"/>
              <a:ext cx="562680" cy="280800"/>
            </p14:xfrm>
          </p:contentPart>
        </mc:Choice>
        <mc:Fallback>
          <p:pic>
            <p:nvPicPr>
              <p:cNvPr id="32" name="Freihand 31">
                <a:extLst>
                  <a:ext uri="{FF2B5EF4-FFF2-40B4-BE49-F238E27FC236}">
                    <a16:creationId xmlns:a16="http://schemas.microsoft.com/office/drawing/2014/main" id="{EAAD82B4-C19D-5D7F-E516-76835B974B59}"/>
                  </a:ext>
                </a:extLst>
              </p:cNvPr>
              <p:cNvPicPr/>
              <p:nvPr/>
            </p:nvPicPr>
            <p:blipFill>
              <a:blip r:embed="rId51"/>
              <a:stretch>
                <a:fillRect/>
              </a:stretch>
            </p:blipFill>
            <p:spPr>
              <a:xfrm>
                <a:off x="2802044" y="413836"/>
                <a:ext cx="5803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1CF36E1F-AD94-F4A0-14DD-D95AF71393EC}"/>
                  </a:ext>
                </a:extLst>
              </p14:cNvPr>
              <p14:cNvContentPartPr/>
              <p14:nvPr/>
            </p14:nvContentPartPr>
            <p14:xfrm>
              <a:off x="3403244" y="380356"/>
              <a:ext cx="259920" cy="180720"/>
            </p14:xfrm>
          </p:contentPart>
        </mc:Choice>
        <mc:Fallback>
          <p:pic>
            <p:nvPicPr>
              <p:cNvPr id="33" name="Freihand 32">
                <a:extLst>
                  <a:ext uri="{FF2B5EF4-FFF2-40B4-BE49-F238E27FC236}">
                    <a16:creationId xmlns:a16="http://schemas.microsoft.com/office/drawing/2014/main" id="{1CF36E1F-AD94-F4A0-14DD-D95AF71393EC}"/>
                  </a:ext>
                </a:extLst>
              </p:cNvPr>
              <p:cNvPicPr/>
              <p:nvPr/>
            </p:nvPicPr>
            <p:blipFill>
              <a:blip r:embed="rId53"/>
              <a:stretch>
                <a:fillRect/>
              </a:stretch>
            </p:blipFill>
            <p:spPr>
              <a:xfrm>
                <a:off x="3394604" y="371356"/>
                <a:ext cx="277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44802FB0-0F3B-D998-D86E-3AF79F209FF4}"/>
                  </a:ext>
                </a:extLst>
              </p14:cNvPr>
              <p14:cNvContentPartPr/>
              <p14:nvPr/>
            </p14:nvContentPartPr>
            <p14:xfrm>
              <a:off x="3702404" y="496996"/>
              <a:ext cx="235800" cy="93960"/>
            </p14:xfrm>
          </p:contentPart>
        </mc:Choice>
        <mc:Fallback>
          <p:pic>
            <p:nvPicPr>
              <p:cNvPr id="34" name="Freihand 33">
                <a:extLst>
                  <a:ext uri="{FF2B5EF4-FFF2-40B4-BE49-F238E27FC236}">
                    <a16:creationId xmlns:a16="http://schemas.microsoft.com/office/drawing/2014/main" id="{44802FB0-0F3B-D998-D86E-3AF79F209FF4}"/>
                  </a:ext>
                </a:extLst>
              </p:cNvPr>
              <p:cNvPicPr/>
              <p:nvPr/>
            </p:nvPicPr>
            <p:blipFill>
              <a:blip r:embed="rId55"/>
              <a:stretch>
                <a:fillRect/>
              </a:stretch>
            </p:blipFill>
            <p:spPr>
              <a:xfrm>
                <a:off x="3693764" y="488356"/>
                <a:ext cx="253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Freihand 37">
                <a:extLst>
                  <a:ext uri="{FF2B5EF4-FFF2-40B4-BE49-F238E27FC236}">
                    <a16:creationId xmlns:a16="http://schemas.microsoft.com/office/drawing/2014/main" id="{C33142C3-CF10-ED38-A954-54F9827EB4F3}"/>
                  </a:ext>
                </a:extLst>
              </p14:cNvPr>
              <p14:cNvContentPartPr/>
              <p14:nvPr/>
            </p14:nvContentPartPr>
            <p14:xfrm>
              <a:off x="2719604" y="766636"/>
              <a:ext cx="150480" cy="123120"/>
            </p14:xfrm>
          </p:contentPart>
        </mc:Choice>
        <mc:Fallback>
          <p:pic>
            <p:nvPicPr>
              <p:cNvPr id="38" name="Freihand 37">
                <a:extLst>
                  <a:ext uri="{FF2B5EF4-FFF2-40B4-BE49-F238E27FC236}">
                    <a16:creationId xmlns:a16="http://schemas.microsoft.com/office/drawing/2014/main" id="{C33142C3-CF10-ED38-A954-54F9827EB4F3}"/>
                  </a:ext>
                </a:extLst>
              </p:cNvPr>
              <p:cNvPicPr/>
              <p:nvPr/>
            </p:nvPicPr>
            <p:blipFill>
              <a:blip r:embed="rId57"/>
              <a:stretch>
                <a:fillRect/>
              </a:stretch>
            </p:blipFill>
            <p:spPr>
              <a:xfrm>
                <a:off x="2710604" y="757636"/>
                <a:ext cx="168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Freihand 38">
                <a:extLst>
                  <a:ext uri="{FF2B5EF4-FFF2-40B4-BE49-F238E27FC236}">
                    <a16:creationId xmlns:a16="http://schemas.microsoft.com/office/drawing/2014/main" id="{F93130E0-EFA7-065F-27C7-BD8EDCC93D87}"/>
                  </a:ext>
                </a:extLst>
              </p14:cNvPr>
              <p14:cNvContentPartPr/>
              <p14:nvPr/>
            </p14:nvContentPartPr>
            <p14:xfrm>
              <a:off x="2894924" y="770956"/>
              <a:ext cx="186840" cy="94320"/>
            </p14:xfrm>
          </p:contentPart>
        </mc:Choice>
        <mc:Fallback>
          <p:pic>
            <p:nvPicPr>
              <p:cNvPr id="39" name="Freihand 38">
                <a:extLst>
                  <a:ext uri="{FF2B5EF4-FFF2-40B4-BE49-F238E27FC236}">
                    <a16:creationId xmlns:a16="http://schemas.microsoft.com/office/drawing/2014/main" id="{F93130E0-EFA7-065F-27C7-BD8EDCC93D87}"/>
                  </a:ext>
                </a:extLst>
              </p:cNvPr>
              <p:cNvPicPr/>
              <p:nvPr/>
            </p:nvPicPr>
            <p:blipFill>
              <a:blip r:embed="rId59"/>
              <a:stretch>
                <a:fillRect/>
              </a:stretch>
            </p:blipFill>
            <p:spPr>
              <a:xfrm>
                <a:off x="2886284" y="761956"/>
                <a:ext cx="2044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Freihand 40">
                <a:extLst>
                  <a:ext uri="{FF2B5EF4-FFF2-40B4-BE49-F238E27FC236}">
                    <a16:creationId xmlns:a16="http://schemas.microsoft.com/office/drawing/2014/main" id="{B3BBD392-1A99-8183-7BC0-8CDD16569A76}"/>
                  </a:ext>
                </a:extLst>
              </p14:cNvPr>
              <p14:cNvContentPartPr/>
              <p14:nvPr/>
            </p14:nvContentPartPr>
            <p14:xfrm>
              <a:off x="3263204" y="656836"/>
              <a:ext cx="127080" cy="185760"/>
            </p14:xfrm>
          </p:contentPart>
        </mc:Choice>
        <mc:Fallback>
          <p:pic>
            <p:nvPicPr>
              <p:cNvPr id="41" name="Freihand 40">
                <a:extLst>
                  <a:ext uri="{FF2B5EF4-FFF2-40B4-BE49-F238E27FC236}">
                    <a16:creationId xmlns:a16="http://schemas.microsoft.com/office/drawing/2014/main" id="{B3BBD392-1A99-8183-7BC0-8CDD16569A76}"/>
                  </a:ext>
                </a:extLst>
              </p:cNvPr>
              <p:cNvPicPr/>
              <p:nvPr/>
            </p:nvPicPr>
            <p:blipFill>
              <a:blip r:embed="rId61"/>
              <a:stretch>
                <a:fillRect/>
              </a:stretch>
            </p:blipFill>
            <p:spPr>
              <a:xfrm>
                <a:off x="3254564" y="647836"/>
                <a:ext cx="1447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40B64BE0-DD50-ABB1-2A10-E60726D89712}"/>
                  </a:ext>
                </a:extLst>
              </p14:cNvPr>
              <p14:cNvContentPartPr/>
              <p14:nvPr/>
            </p14:nvContentPartPr>
            <p14:xfrm>
              <a:off x="3272564" y="759436"/>
              <a:ext cx="120960" cy="11880"/>
            </p14:xfrm>
          </p:contentPart>
        </mc:Choice>
        <mc:Fallback>
          <p:pic>
            <p:nvPicPr>
              <p:cNvPr id="43" name="Freihand 42">
                <a:extLst>
                  <a:ext uri="{FF2B5EF4-FFF2-40B4-BE49-F238E27FC236}">
                    <a16:creationId xmlns:a16="http://schemas.microsoft.com/office/drawing/2014/main" id="{40B64BE0-DD50-ABB1-2A10-E60726D89712}"/>
                  </a:ext>
                </a:extLst>
              </p:cNvPr>
              <p:cNvPicPr/>
              <p:nvPr/>
            </p:nvPicPr>
            <p:blipFill>
              <a:blip r:embed="rId63"/>
              <a:stretch>
                <a:fillRect/>
              </a:stretch>
            </p:blipFill>
            <p:spPr>
              <a:xfrm>
                <a:off x="3263924" y="750436"/>
                <a:ext cx="138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6" name="Freihand 55">
                <a:extLst>
                  <a:ext uri="{FF2B5EF4-FFF2-40B4-BE49-F238E27FC236}">
                    <a16:creationId xmlns:a16="http://schemas.microsoft.com/office/drawing/2014/main" id="{7A7D80A4-A832-26CE-A9C7-77BA355A1BBE}"/>
                  </a:ext>
                </a:extLst>
              </p14:cNvPr>
              <p14:cNvContentPartPr/>
              <p14:nvPr/>
            </p14:nvContentPartPr>
            <p14:xfrm>
              <a:off x="2973044" y="1552876"/>
              <a:ext cx="974160" cy="1063800"/>
            </p14:xfrm>
          </p:contentPart>
        </mc:Choice>
        <mc:Fallback>
          <p:pic>
            <p:nvPicPr>
              <p:cNvPr id="56" name="Freihand 55">
                <a:extLst>
                  <a:ext uri="{FF2B5EF4-FFF2-40B4-BE49-F238E27FC236}">
                    <a16:creationId xmlns:a16="http://schemas.microsoft.com/office/drawing/2014/main" id="{7A7D80A4-A832-26CE-A9C7-77BA355A1BBE}"/>
                  </a:ext>
                </a:extLst>
              </p:cNvPr>
              <p:cNvPicPr/>
              <p:nvPr/>
            </p:nvPicPr>
            <p:blipFill>
              <a:blip r:embed="rId65"/>
              <a:stretch>
                <a:fillRect/>
              </a:stretch>
            </p:blipFill>
            <p:spPr>
              <a:xfrm>
                <a:off x="2964404" y="1544236"/>
                <a:ext cx="991800" cy="1081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7" name="Freihand 56">
                <a:extLst>
                  <a:ext uri="{FF2B5EF4-FFF2-40B4-BE49-F238E27FC236}">
                    <a16:creationId xmlns:a16="http://schemas.microsoft.com/office/drawing/2014/main" id="{CCB340D9-CF78-7988-5960-7F6B8400C2C3}"/>
                  </a:ext>
                </a:extLst>
              </p14:cNvPr>
              <p14:cNvContentPartPr/>
              <p14:nvPr/>
            </p14:nvContentPartPr>
            <p14:xfrm>
              <a:off x="3775844" y="1355236"/>
              <a:ext cx="272520" cy="258840"/>
            </p14:xfrm>
          </p:contentPart>
        </mc:Choice>
        <mc:Fallback>
          <p:pic>
            <p:nvPicPr>
              <p:cNvPr id="57" name="Freihand 56">
                <a:extLst>
                  <a:ext uri="{FF2B5EF4-FFF2-40B4-BE49-F238E27FC236}">
                    <a16:creationId xmlns:a16="http://schemas.microsoft.com/office/drawing/2014/main" id="{CCB340D9-CF78-7988-5960-7F6B8400C2C3}"/>
                  </a:ext>
                </a:extLst>
              </p:cNvPr>
              <p:cNvPicPr/>
              <p:nvPr/>
            </p:nvPicPr>
            <p:blipFill>
              <a:blip r:embed="rId67"/>
              <a:stretch>
                <a:fillRect/>
              </a:stretch>
            </p:blipFill>
            <p:spPr>
              <a:xfrm>
                <a:off x="3766844" y="1346596"/>
                <a:ext cx="2901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9" name="Freihand 58">
                <a:extLst>
                  <a:ext uri="{FF2B5EF4-FFF2-40B4-BE49-F238E27FC236}">
                    <a16:creationId xmlns:a16="http://schemas.microsoft.com/office/drawing/2014/main" id="{CEF236BE-2DC6-5710-E1C6-D2E0D87B86CD}"/>
                  </a:ext>
                </a:extLst>
              </p14:cNvPr>
              <p14:cNvContentPartPr/>
              <p14:nvPr/>
            </p14:nvContentPartPr>
            <p14:xfrm>
              <a:off x="4258244" y="1261636"/>
              <a:ext cx="16200" cy="151560"/>
            </p14:xfrm>
          </p:contentPart>
        </mc:Choice>
        <mc:Fallback>
          <p:pic>
            <p:nvPicPr>
              <p:cNvPr id="59" name="Freihand 58">
                <a:extLst>
                  <a:ext uri="{FF2B5EF4-FFF2-40B4-BE49-F238E27FC236}">
                    <a16:creationId xmlns:a16="http://schemas.microsoft.com/office/drawing/2014/main" id="{CEF236BE-2DC6-5710-E1C6-D2E0D87B86CD}"/>
                  </a:ext>
                </a:extLst>
              </p:cNvPr>
              <p:cNvPicPr/>
              <p:nvPr/>
            </p:nvPicPr>
            <p:blipFill>
              <a:blip r:embed="rId69"/>
              <a:stretch>
                <a:fillRect/>
              </a:stretch>
            </p:blipFill>
            <p:spPr>
              <a:xfrm>
                <a:off x="4249244" y="1252636"/>
                <a:ext cx="33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0" name="Freihand 59">
                <a:extLst>
                  <a:ext uri="{FF2B5EF4-FFF2-40B4-BE49-F238E27FC236}">
                    <a16:creationId xmlns:a16="http://schemas.microsoft.com/office/drawing/2014/main" id="{9060FDDB-AA25-C6C5-CB24-5574645360D3}"/>
                  </a:ext>
                </a:extLst>
              </p14:cNvPr>
              <p14:cNvContentPartPr/>
              <p14:nvPr/>
            </p14:nvContentPartPr>
            <p14:xfrm>
              <a:off x="4189124" y="1232116"/>
              <a:ext cx="169920" cy="211680"/>
            </p14:xfrm>
          </p:contentPart>
        </mc:Choice>
        <mc:Fallback>
          <p:pic>
            <p:nvPicPr>
              <p:cNvPr id="60" name="Freihand 59">
                <a:extLst>
                  <a:ext uri="{FF2B5EF4-FFF2-40B4-BE49-F238E27FC236}">
                    <a16:creationId xmlns:a16="http://schemas.microsoft.com/office/drawing/2014/main" id="{9060FDDB-AA25-C6C5-CB24-5574645360D3}"/>
                  </a:ext>
                </a:extLst>
              </p:cNvPr>
              <p:cNvPicPr/>
              <p:nvPr/>
            </p:nvPicPr>
            <p:blipFill>
              <a:blip r:embed="rId71"/>
              <a:stretch>
                <a:fillRect/>
              </a:stretch>
            </p:blipFill>
            <p:spPr>
              <a:xfrm>
                <a:off x="4180124" y="1223116"/>
                <a:ext cx="1875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Freihand 60">
                <a:extLst>
                  <a:ext uri="{FF2B5EF4-FFF2-40B4-BE49-F238E27FC236}">
                    <a16:creationId xmlns:a16="http://schemas.microsoft.com/office/drawing/2014/main" id="{4BC8620B-53DB-F808-EED8-18920272DEA8}"/>
                  </a:ext>
                </a:extLst>
              </p14:cNvPr>
              <p14:cNvContentPartPr/>
              <p14:nvPr/>
            </p14:nvContentPartPr>
            <p14:xfrm>
              <a:off x="4377764" y="1314916"/>
              <a:ext cx="64440" cy="80640"/>
            </p14:xfrm>
          </p:contentPart>
        </mc:Choice>
        <mc:Fallback>
          <p:pic>
            <p:nvPicPr>
              <p:cNvPr id="61" name="Freihand 60">
                <a:extLst>
                  <a:ext uri="{FF2B5EF4-FFF2-40B4-BE49-F238E27FC236}">
                    <a16:creationId xmlns:a16="http://schemas.microsoft.com/office/drawing/2014/main" id="{4BC8620B-53DB-F808-EED8-18920272DEA8}"/>
                  </a:ext>
                </a:extLst>
              </p:cNvPr>
              <p:cNvPicPr/>
              <p:nvPr/>
            </p:nvPicPr>
            <p:blipFill>
              <a:blip r:embed="rId73"/>
              <a:stretch>
                <a:fillRect/>
              </a:stretch>
            </p:blipFill>
            <p:spPr>
              <a:xfrm>
                <a:off x="4368764" y="1306276"/>
                <a:ext cx="82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2" name="Freihand 61">
                <a:extLst>
                  <a:ext uri="{FF2B5EF4-FFF2-40B4-BE49-F238E27FC236}">
                    <a16:creationId xmlns:a16="http://schemas.microsoft.com/office/drawing/2014/main" id="{9C89E2F6-8B07-158F-18A7-A5DF9DD49F22}"/>
                  </a:ext>
                </a:extLst>
              </p14:cNvPr>
              <p14:cNvContentPartPr/>
              <p14:nvPr/>
            </p14:nvContentPartPr>
            <p14:xfrm>
              <a:off x="4465964" y="1291876"/>
              <a:ext cx="75600" cy="107640"/>
            </p14:xfrm>
          </p:contentPart>
        </mc:Choice>
        <mc:Fallback>
          <p:pic>
            <p:nvPicPr>
              <p:cNvPr id="62" name="Freihand 61">
                <a:extLst>
                  <a:ext uri="{FF2B5EF4-FFF2-40B4-BE49-F238E27FC236}">
                    <a16:creationId xmlns:a16="http://schemas.microsoft.com/office/drawing/2014/main" id="{9C89E2F6-8B07-158F-18A7-A5DF9DD49F22}"/>
                  </a:ext>
                </a:extLst>
              </p:cNvPr>
              <p:cNvPicPr/>
              <p:nvPr/>
            </p:nvPicPr>
            <p:blipFill>
              <a:blip r:embed="rId75"/>
              <a:stretch>
                <a:fillRect/>
              </a:stretch>
            </p:blipFill>
            <p:spPr>
              <a:xfrm>
                <a:off x="4457324" y="1283236"/>
                <a:ext cx="93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3" name="Freihand 62">
                <a:extLst>
                  <a:ext uri="{FF2B5EF4-FFF2-40B4-BE49-F238E27FC236}">
                    <a16:creationId xmlns:a16="http://schemas.microsoft.com/office/drawing/2014/main" id="{5AFE4F30-9F89-FB68-B347-9658FE4C1903}"/>
                  </a:ext>
                </a:extLst>
              </p14:cNvPr>
              <p14:cNvContentPartPr/>
              <p14:nvPr/>
            </p14:nvContentPartPr>
            <p14:xfrm>
              <a:off x="4555244" y="1286836"/>
              <a:ext cx="81720" cy="113040"/>
            </p14:xfrm>
          </p:contentPart>
        </mc:Choice>
        <mc:Fallback>
          <p:pic>
            <p:nvPicPr>
              <p:cNvPr id="63" name="Freihand 62">
                <a:extLst>
                  <a:ext uri="{FF2B5EF4-FFF2-40B4-BE49-F238E27FC236}">
                    <a16:creationId xmlns:a16="http://schemas.microsoft.com/office/drawing/2014/main" id="{5AFE4F30-9F89-FB68-B347-9658FE4C1903}"/>
                  </a:ext>
                </a:extLst>
              </p:cNvPr>
              <p:cNvPicPr/>
              <p:nvPr/>
            </p:nvPicPr>
            <p:blipFill>
              <a:blip r:embed="rId77"/>
              <a:stretch>
                <a:fillRect/>
              </a:stretch>
            </p:blipFill>
            <p:spPr>
              <a:xfrm>
                <a:off x="4546604" y="1277836"/>
                <a:ext cx="993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4" name="Freihand 63">
                <a:extLst>
                  <a:ext uri="{FF2B5EF4-FFF2-40B4-BE49-F238E27FC236}">
                    <a16:creationId xmlns:a16="http://schemas.microsoft.com/office/drawing/2014/main" id="{74D26685-8F55-C337-A1C1-C7D265A7C382}"/>
                  </a:ext>
                </a:extLst>
              </p14:cNvPr>
              <p14:cNvContentPartPr/>
              <p14:nvPr/>
            </p14:nvContentPartPr>
            <p14:xfrm>
              <a:off x="4646684" y="1286116"/>
              <a:ext cx="389520" cy="109800"/>
            </p14:xfrm>
          </p:contentPart>
        </mc:Choice>
        <mc:Fallback>
          <p:pic>
            <p:nvPicPr>
              <p:cNvPr id="64" name="Freihand 63">
                <a:extLst>
                  <a:ext uri="{FF2B5EF4-FFF2-40B4-BE49-F238E27FC236}">
                    <a16:creationId xmlns:a16="http://schemas.microsoft.com/office/drawing/2014/main" id="{74D26685-8F55-C337-A1C1-C7D265A7C382}"/>
                  </a:ext>
                </a:extLst>
              </p:cNvPr>
              <p:cNvPicPr/>
              <p:nvPr/>
            </p:nvPicPr>
            <p:blipFill>
              <a:blip r:embed="rId79"/>
              <a:stretch>
                <a:fillRect/>
              </a:stretch>
            </p:blipFill>
            <p:spPr>
              <a:xfrm>
                <a:off x="4637684" y="1277116"/>
                <a:ext cx="407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5" name="Freihand 64">
                <a:extLst>
                  <a:ext uri="{FF2B5EF4-FFF2-40B4-BE49-F238E27FC236}">
                    <a16:creationId xmlns:a16="http://schemas.microsoft.com/office/drawing/2014/main" id="{BAC52AB2-E0D0-ABB9-9E45-DEBA15FC4DC2}"/>
                  </a:ext>
                </a:extLst>
              </p14:cNvPr>
              <p14:cNvContentPartPr/>
              <p14:nvPr/>
            </p14:nvContentPartPr>
            <p14:xfrm>
              <a:off x="5082284" y="1280716"/>
              <a:ext cx="310680" cy="219600"/>
            </p14:xfrm>
          </p:contentPart>
        </mc:Choice>
        <mc:Fallback>
          <p:pic>
            <p:nvPicPr>
              <p:cNvPr id="65" name="Freihand 64">
                <a:extLst>
                  <a:ext uri="{FF2B5EF4-FFF2-40B4-BE49-F238E27FC236}">
                    <a16:creationId xmlns:a16="http://schemas.microsoft.com/office/drawing/2014/main" id="{BAC52AB2-E0D0-ABB9-9E45-DEBA15FC4DC2}"/>
                  </a:ext>
                </a:extLst>
              </p:cNvPr>
              <p:cNvPicPr/>
              <p:nvPr/>
            </p:nvPicPr>
            <p:blipFill>
              <a:blip r:embed="rId81"/>
              <a:stretch>
                <a:fillRect/>
              </a:stretch>
            </p:blipFill>
            <p:spPr>
              <a:xfrm>
                <a:off x="5073284" y="1272076"/>
                <a:ext cx="3283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7" name="Freihand 66">
                <a:extLst>
                  <a:ext uri="{FF2B5EF4-FFF2-40B4-BE49-F238E27FC236}">
                    <a16:creationId xmlns:a16="http://schemas.microsoft.com/office/drawing/2014/main" id="{C46D187D-2C3F-93D0-C15C-58FD1658D4B6}"/>
                  </a:ext>
                </a:extLst>
              </p14:cNvPr>
              <p14:cNvContentPartPr/>
              <p14:nvPr/>
            </p14:nvContentPartPr>
            <p14:xfrm>
              <a:off x="5502764" y="1245076"/>
              <a:ext cx="207720" cy="140760"/>
            </p14:xfrm>
          </p:contentPart>
        </mc:Choice>
        <mc:Fallback>
          <p:pic>
            <p:nvPicPr>
              <p:cNvPr id="67" name="Freihand 66">
                <a:extLst>
                  <a:ext uri="{FF2B5EF4-FFF2-40B4-BE49-F238E27FC236}">
                    <a16:creationId xmlns:a16="http://schemas.microsoft.com/office/drawing/2014/main" id="{C46D187D-2C3F-93D0-C15C-58FD1658D4B6}"/>
                  </a:ext>
                </a:extLst>
              </p:cNvPr>
              <p:cNvPicPr/>
              <p:nvPr/>
            </p:nvPicPr>
            <p:blipFill>
              <a:blip r:embed="rId83"/>
              <a:stretch>
                <a:fillRect/>
              </a:stretch>
            </p:blipFill>
            <p:spPr>
              <a:xfrm>
                <a:off x="5494124" y="1236436"/>
                <a:ext cx="2253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8" name="Freihand 67">
                <a:extLst>
                  <a:ext uri="{FF2B5EF4-FFF2-40B4-BE49-F238E27FC236}">
                    <a16:creationId xmlns:a16="http://schemas.microsoft.com/office/drawing/2014/main" id="{515CBE6A-37CB-D9F2-A957-A572CC1BEB6E}"/>
                  </a:ext>
                </a:extLst>
              </p14:cNvPr>
              <p14:cNvContentPartPr/>
              <p14:nvPr/>
            </p14:nvContentPartPr>
            <p14:xfrm>
              <a:off x="5711924" y="1303396"/>
              <a:ext cx="63000" cy="87480"/>
            </p14:xfrm>
          </p:contentPart>
        </mc:Choice>
        <mc:Fallback>
          <p:pic>
            <p:nvPicPr>
              <p:cNvPr id="68" name="Freihand 67">
                <a:extLst>
                  <a:ext uri="{FF2B5EF4-FFF2-40B4-BE49-F238E27FC236}">
                    <a16:creationId xmlns:a16="http://schemas.microsoft.com/office/drawing/2014/main" id="{515CBE6A-37CB-D9F2-A957-A572CC1BEB6E}"/>
                  </a:ext>
                </a:extLst>
              </p:cNvPr>
              <p:cNvPicPr/>
              <p:nvPr/>
            </p:nvPicPr>
            <p:blipFill>
              <a:blip r:embed="rId85"/>
              <a:stretch>
                <a:fillRect/>
              </a:stretch>
            </p:blipFill>
            <p:spPr>
              <a:xfrm>
                <a:off x="5703284" y="1294396"/>
                <a:ext cx="806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9" name="Freihand 68">
                <a:extLst>
                  <a:ext uri="{FF2B5EF4-FFF2-40B4-BE49-F238E27FC236}">
                    <a16:creationId xmlns:a16="http://schemas.microsoft.com/office/drawing/2014/main" id="{68F3F927-EFBE-4554-F0D6-D26953F67A9A}"/>
                  </a:ext>
                </a:extLst>
              </p14:cNvPr>
              <p14:cNvContentPartPr/>
              <p14:nvPr/>
            </p14:nvContentPartPr>
            <p14:xfrm>
              <a:off x="5846204" y="1214836"/>
              <a:ext cx="128160" cy="157320"/>
            </p14:xfrm>
          </p:contentPart>
        </mc:Choice>
        <mc:Fallback>
          <p:pic>
            <p:nvPicPr>
              <p:cNvPr id="69" name="Freihand 68">
                <a:extLst>
                  <a:ext uri="{FF2B5EF4-FFF2-40B4-BE49-F238E27FC236}">
                    <a16:creationId xmlns:a16="http://schemas.microsoft.com/office/drawing/2014/main" id="{68F3F927-EFBE-4554-F0D6-D26953F67A9A}"/>
                  </a:ext>
                </a:extLst>
              </p:cNvPr>
              <p:cNvPicPr/>
              <p:nvPr/>
            </p:nvPicPr>
            <p:blipFill>
              <a:blip r:embed="rId87"/>
              <a:stretch>
                <a:fillRect/>
              </a:stretch>
            </p:blipFill>
            <p:spPr>
              <a:xfrm>
                <a:off x="5837204" y="1206196"/>
                <a:ext cx="145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0" name="Freihand 69">
                <a:extLst>
                  <a:ext uri="{FF2B5EF4-FFF2-40B4-BE49-F238E27FC236}">
                    <a16:creationId xmlns:a16="http://schemas.microsoft.com/office/drawing/2014/main" id="{5D749464-7620-6D04-73F0-8DA1F068BA15}"/>
                  </a:ext>
                </a:extLst>
              </p14:cNvPr>
              <p14:cNvContentPartPr/>
              <p14:nvPr/>
            </p14:nvContentPartPr>
            <p14:xfrm>
              <a:off x="5906684" y="1317796"/>
              <a:ext cx="50400" cy="47880"/>
            </p14:xfrm>
          </p:contentPart>
        </mc:Choice>
        <mc:Fallback>
          <p:pic>
            <p:nvPicPr>
              <p:cNvPr id="70" name="Freihand 69">
                <a:extLst>
                  <a:ext uri="{FF2B5EF4-FFF2-40B4-BE49-F238E27FC236}">
                    <a16:creationId xmlns:a16="http://schemas.microsoft.com/office/drawing/2014/main" id="{5D749464-7620-6D04-73F0-8DA1F068BA15}"/>
                  </a:ext>
                </a:extLst>
              </p:cNvPr>
              <p:cNvPicPr/>
              <p:nvPr/>
            </p:nvPicPr>
            <p:blipFill>
              <a:blip r:embed="rId89"/>
              <a:stretch>
                <a:fillRect/>
              </a:stretch>
            </p:blipFill>
            <p:spPr>
              <a:xfrm>
                <a:off x="5898044" y="1308796"/>
                <a:ext cx="680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1" name="Freihand 70">
                <a:extLst>
                  <a:ext uri="{FF2B5EF4-FFF2-40B4-BE49-F238E27FC236}">
                    <a16:creationId xmlns:a16="http://schemas.microsoft.com/office/drawing/2014/main" id="{33417D0D-A844-088C-C6CC-447E2D3F42B9}"/>
                  </a:ext>
                </a:extLst>
              </p14:cNvPr>
              <p14:cNvContentPartPr/>
              <p14:nvPr/>
            </p14:nvContentPartPr>
            <p14:xfrm>
              <a:off x="5967884" y="1287916"/>
              <a:ext cx="210960" cy="87840"/>
            </p14:xfrm>
          </p:contentPart>
        </mc:Choice>
        <mc:Fallback>
          <p:pic>
            <p:nvPicPr>
              <p:cNvPr id="71" name="Freihand 70">
                <a:extLst>
                  <a:ext uri="{FF2B5EF4-FFF2-40B4-BE49-F238E27FC236}">
                    <a16:creationId xmlns:a16="http://schemas.microsoft.com/office/drawing/2014/main" id="{33417D0D-A844-088C-C6CC-447E2D3F42B9}"/>
                  </a:ext>
                </a:extLst>
              </p:cNvPr>
              <p:cNvPicPr/>
              <p:nvPr/>
            </p:nvPicPr>
            <p:blipFill>
              <a:blip r:embed="rId91"/>
              <a:stretch>
                <a:fillRect/>
              </a:stretch>
            </p:blipFill>
            <p:spPr>
              <a:xfrm>
                <a:off x="5958884" y="1279276"/>
                <a:ext cx="2286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2" name="Freihand 71">
                <a:extLst>
                  <a:ext uri="{FF2B5EF4-FFF2-40B4-BE49-F238E27FC236}">
                    <a16:creationId xmlns:a16="http://schemas.microsoft.com/office/drawing/2014/main" id="{3AD68541-6804-7A3B-F5B2-DD69EF3E7FEE}"/>
                  </a:ext>
                </a:extLst>
              </p14:cNvPr>
              <p14:cNvContentPartPr/>
              <p14:nvPr/>
            </p14:nvContentPartPr>
            <p14:xfrm>
              <a:off x="6220604" y="1319236"/>
              <a:ext cx="70920" cy="83520"/>
            </p14:xfrm>
          </p:contentPart>
        </mc:Choice>
        <mc:Fallback>
          <p:pic>
            <p:nvPicPr>
              <p:cNvPr id="72" name="Freihand 71">
                <a:extLst>
                  <a:ext uri="{FF2B5EF4-FFF2-40B4-BE49-F238E27FC236}">
                    <a16:creationId xmlns:a16="http://schemas.microsoft.com/office/drawing/2014/main" id="{3AD68541-6804-7A3B-F5B2-DD69EF3E7FEE}"/>
                  </a:ext>
                </a:extLst>
              </p:cNvPr>
              <p:cNvPicPr/>
              <p:nvPr/>
            </p:nvPicPr>
            <p:blipFill>
              <a:blip r:embed="rId93"/>
              <a:stretch>
                <a:fillRect/>
              </a:stretch>
            </p:blipFill>
            <p:spPr>
              <a:xfrm>
                <a:off x="6211964" y="1310596"/>
                <a:ext cx="885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3" name="Freihand 72">
                <a:extLst>
                  <a:ext uri="{FF2B5EF4-FFF2-40B4-BE49-F238E27FC236}">
                    <a16:creationId xmlns:a16="http://schemas.microsoft.com/office/drawing/2014/main" id="{37AC52D7-E10D-A24A-A348-5399780E164F}"/>
                  </a:ext>
                </a:extLst>
              </p14:cNvPr>
              <p14:cNvContentPartPr/>
              <p14:nvPr/>
            </p14:nvContentPartPr>
            <p14:xfrm>
              <a:off x="6310604" y="1326436"/>
              <a:ext cx="295200" cy="64440"/>
            </p14:xfrm>
          </p:contentPart>
        </mc:Choice>
        <mc:Fallback>
          <p:pic>
            <p:nvPicPr>
              <p:cNvPr id="73" name="Freihand 72">
                <a:extLst>
                  <a:ext uri="{FF2B5EF4-FFF2-40B4-BE49-F238E27FC236}">
                    <a16:creationId xmlns:a16="http://schemas.microsoft.com/office/drawing/2014/main" id="{37AC52D7-E10D-A24A-A348-5399780E164F}"/>
                  </a:ext>
                </a:extLst>
              </p:cNvPr>
              <p:cNvPicPr/>
              <p:nvPr/>
            </p:nvPicPr>
            <p:blipFill>
              <a:blip r:embed="rId95"/>
              <a:stretch>
                <a:fillRect/>
              </a:stretch>
            </p:blipFill>
            <p:spPr>
              <a:xfrm>
                <a:off x="6301604" y="1317796"/>
                <a:ext cx="3128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4" name="Freihand 73">
                <a:extLst>
                  <a:ext uri="{FF2B5EF4-FFF2-40B4-BE49-F238E27FC236}">
                    <a16:creationId xmlns:a16="http://schemas.microsoft.com/office/drawing/2014/main" id="{3499CD53-5102-8039-C1C5-FB76E4AAF007}"/>
                  </a:ext>
                </a:extLst>
              </p14:cNvPr>
              <p14:cNvContentPartPr/>
              <p14:nvPr/>
            </p14:nvContentPartPr>
            <p14:xfrm>
              <a:off x="6641804" y="1276396"/>
              <a:ext cx="217800" cy="115200"/>
            </p14:xfrm>
          </p:contentPart>
        </mc:Choice>
        <mc:Fallback>
          <p:pic>
            <p:nvPicPr>
              <p:cNvPr id="74" name="Freihand 73">
                <a:extLst>
                  <a:ext uri="{FF2B5EF4-FFF2-40B4-BE49-F238E27FC236}">
                    <a16:creationId xmlns:a16="http://schemas.microsoft.com/office/drawing/2014/main" id="{3499CD53-5102-8039-C1C5-FB76E4AAF007}"/>
                  </a:ext>
                </a:extLst>
              </p:cNvPr>
              <p:cNvPicPr/>
              <p:nvPr/>
            </p:nvPicPr>
            <p:blipFill>
              <a:blip r:embed="rId97"/>
              <a:stretch>
                <a:fillRect/>
              </a:stretch>
            </p:blipFill>
            <p:spPr>
              <a:xfrm>
                <a:off x="6633164" y="1267396"/>
                <a:ext cx="2354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6" name="Freihand 75">
                <a:extLst>
                  <a:ext uri="{FF2B5EF4-FFF2-40B4-BE49-F238E27FC236}">
                    <a16:creationId xmlns:a16="http://schemas.microsoft.com/office/drawing/2014/main" id="{0D2E1CC0-AA77-2C97-EA87-08BD558671A9}"/>
                  </a:ext>
                </a:extLst>
              </p14:cNvPr>
              <p14:cNvContentPartPr/>
              <p14:nvPr/>
            </p14:nvContentPartPr>
            <p14:xfrm>
              <a:off x="6923684" y="1206556"/>
              <a:ext cx="143640" cy="196920"/>
            </p14:xfrm>
          </p:contentPart>
        </mc:Choice>
        <mc:Fallback>
          <p:pic>
            <p:nvPicPr>
              <p:cNvPr id="76" name="Freihand 75">
                <a:extLst>
                  <a:ext uri="{FF2B5EF4-FFF2-40B4-BE49-F238E27FC236}">
                    <a16:creationId xmlns:a16="http://schemas.microsoft.com/office/drawing/2014/main" id="{0D2E1CC0-AA77-2C97-EA87-08BD558671A9}"/>
                  </a:ext>
                </a:extLst>
              </p:cNvPr>
              <p:cNvPicPr/>
              <p:nvPr/>
            </p:nvPicPr>
            <p:blipFill>
              <a:blip r:embed="rId99"/>
              <a:stretch>
                <a:fillRect/>
              </a:stretch>
            </p:blipFill>
            <p:spPr>
              <a:xfrm>
                <a:off x="6915044" y="1197556"/>
                <a:ext cx="161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7" name="Freihand 76">
                <a:extLst>
                  <a:ext uri="{FF2B5EF4-FFF2-40B4-BE49-F238E27FC236}">
                    <a16:creationId xmlns:a16="http://schemas.microsoft.com/office/drawing/2014/main" id="{C94322D3-16D5-1268-B1C5-57BE7E298924}"/>
                  </a:ext>
                </a:extLst>
              </p14:cNvPr>
              <p14:cNvContentPartPr/>
              <p14:nvPr/>
            </p14:nvContentPartPr>
            <p14:xfrm>
              <a:off x="6986324" y="1238596"/>
              <a:ext cx="110160" cy="167040"/>
            </p14:xfrm>
          </p:contentPart>
        </mc:Choice>
        <mc:Fallback>
          <p:pic>
            <p:nvPicPr>
              <p:cNvPr id="77" name="Freihand 76">
                <a:extLst>
                  <a:ext uri="{FF2B5EF4-FFF2-40B4-BE49-F238E27FC236}">
                    <a16:creationId xmlns:a16="http://schemas.microsoft.com/office/drawing/2014/main" id="{C94322D3-16D5-1268-B1C5-57BE7E298924}"/>
                  </a:ext>
                </a:extLst>
              </p:cNvPr>
              <p:cNvPicPr/>
              <p:nvPr/>
            </p:nvPicPr>
            <p:blipFill>
              <a:blip r:embed="rId101"/>
              <a:stretch>
                <a:fillRect/>
              </a:stretch>
            </p:blipFill>
            <p:spPr>
              <a:xfrm>
                <a:off x="6977324" y="1229956"/>
                <a:ext cx="1278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0" name="Freihand 89">
                <a:extLst>
                  <a:ext uri="{FF2B5EF4-FFF2-40B4-BE49-F238E27FC236}">
                    <a16:creationId xmlns:a16="http://schemas.microsoft.com/office/drawing/2014/main" id="{A1A1FEF4-00C0-3574-5671-9EC9D95BC6A4}"/>
                  </a:ext>
                </a:extLst>
              </p14:cNvPr>
              <p14:cNvContentPartPr/>
              <p14:nvPr/>
            </p14:nvContentPartPr>
            <p14:xfrm>
              <a:off x="1959644" y="1637476"/>
              <a:ext cx="2878200" cy="2959560"/>
            </p14:xfrm>
          </p:contentPart>
        </mc:Choice>
        <mc:Fallback>
          <p:pic>
            <p:nvPicPr>
              <p:cNvPr id="90" name="Freihand 89">
                <a:extLst>
                  <a:ext uri="{FF2B5EF4-FFF2-40B4-BE49-F238E27FC236}">
                    <a16:creationId xmlns:a16="http://schemas.microsoft.com/office/drawing/2014/main" id="{A1A1FEF4-00C0-3574-5671-9EC9D95BC6A4}"/>
                  </a:ext>
                </a:extLst>
              </p:cNvPr>
              <p:cNvPicPr/>
              <p:nvPr/>
            </p:nvPicPr>
            <p:blipFill>
              <a:blip r:embed="rId103"/>
              <a:stretch>
                <a:fillRect/>
              </a:stretch>
            </p:blipFill>
            <p:spPr>
              <a:xfrm>
                <a:off x="1950644" y="1628836"/>
                <a:ext cx="2895840" cy="29772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8" name="Freihand 147">
                <a:extLst>
                  <a:ext uri="{FF2B5EF4-FFF2-40B4-BE49-F238E27FC236}">
                    <a16:creationId xmlns:a16="http://schemas.microsoft.com/office/drawing/2014/main" id="{B4804626-A1C3-1375-2AC9-C2ED73A73D97}"/>
                  </a:ext>
                </a:extLst>
              </p14:cNvPr>
              <p14:cNvContentPartPr/>
              <p14:nvPr/>
            </p14:nvContentPartPr>
            <p14:xfrm>
              <a:off x="4638404" y="3632596"/>
              <a:ext cx="474480" cy="499680"/>
            </p14:xfrm>
          </p:contentPart>
        </mc:Choice>
        <mc:Fallback>
          <p:pic>
            <p:nvPicPr>
              <p:cNvPr id="148" name="Freihand 147">
                <a:extLst>
                  <a:ext uri="{FF2B5EF4-FFF2-40B4-BE49-F238E27FC236}">
                    <a16:creationId xmlns:a16="http://schemas.microsoft.com/office/drawing/2014/main" id="{B4804626-A1C3-1375-2AC9-C2ED73A73D97}"/>
                  </a:ext>
                </a:extLst>
              </p:cNvPr>
              <p:cNvPicPr/>
              <p:nvPr/>
            </p:nvPicPr>
            <p:blipFill>
              <a:blip r:embed="rId105"/>
              <a:stretch>
                <a:fillRect/>
              </a:stretch>
            </p:blipFill>
            <p:spPr>
              <a:xfrm>
                <a:off x="4629404" y="3623956"/>
                <a:ext cx="492120" cy="517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50" name="Freihand 149">
                <a:extLst>
                  <a:ext uri="{FF2B5EF4-FFF2-40B4-BE49-F238E27FC236}">
                    <a16:creationId xmlns:a16="http://schemas.microsoft.com/office/drawing/2014/main" id="{B25EE00D-A14D-ADD1-3E70-B6A64828BEB9}"/>
                  </a:ext>
                </a:extLst>
              </p14:cNvPr>
              <p14:cNvContentPartPr/>
              <p14:nvPr/>
            </p14:nvContentPartPr>
            <p14:xfrm>
              <a:off x="5288924" y="4274476"/>
              <a:ext cx="446040" cy="424800"/>
            </p14:xfrm>
          </p:contentPart>
        </mc:Choice>
        <mc:Fallback>
          <p:pic>
            <p:nvPicPr>
              <p:cNvPr id="150" name="Freihand 149">
                <a:extLst>
                  <a:ext uri="{FF2B5EF4-FFF2-40B4-BE49-F238E27FC236}">
                    <a16:creationId xmlns:a16="http://schemas.microsoft.com/office/drawing/2014/main" id="{B25EE00D-A14D-ADD1-3E70-B6A64828BEB9}"/>
                  </a:ext>
                </a:extLst>
              </p:cNvPr>
              <p:cNvPicPr/>
              <p:nvPr/>
            </p:nvPicPr>
            <p:blipFill>
              <a:blip r:embed="rId107"/>
              <a:stretch>
                <a:fillRect/>
              </a:stretch>
            </p:blipFill>
            <p:spPr>
              <a:xfrm>
                <a:off x="5280284" y="4265836"/>
                <a:ext cx="463680" cy="442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4" name="Freihand 123">
                <a:extLst>
                  <a:ext uri="{FF2B5EF4-FFF2-40B4-BE49-F238E27FC236}">
                    <a16:creationId xmlns:a16="http://schemas.microsoft.com/office/drawing/2014/main" id="{BE75FE68-1D4A-456A-EBBA-E4F77FAF755B}"/>
                  </a:ext>
                </a:extLst>
              </p14:cNvPr>
              <p14:cNvContentPartPr/>
              <p14:nvPr/>
            </p14:nvContentPartPr>
            <p14:xfrm>
              <a:off x="2528084" y="2795956"/>
              <a:ext cx="973440" cy="940680"/>
            </p14:xfrm>
          </p:contentPart>
        </mc:Choice>
        <mc:Fallback>
          <p:pic>
            <p:nvPicPr>
              <p:cNvPr id="124" name="Freihand 123">
                <a:extLst>
                  <a:ext uri="{FF2B5EF4-FFF2-40B4-BE49-F238E27FC236}">
                    <a16:creationId xmlns:a16="http://schemas.microsoft.com/office/drawing/2014/main" id="{BE75FE68-1D4A-456A-EBBA-E4F77FAF755B}"/>
                  </a:ext>
                </a:extLst>
              </p:cNvPr>
              <p:cNvPicPr/>
              <p:nvPr/>
            </p:nvPicPr>
            <p:blipFill>
              <a:blip r:embed="rId109"/>
              <a:stretch>
                <a:fillRect/>
              </a:stretch>
            </p:blipFill>
            <p:spPr>
              <a:xfrm>
                <a:off x="2519444" y="2786956"/>
                <a:ext cx="991080" cy="9583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5" name="Freihand 124">
                <a:extLst>
                  <a:ext uri="{FF2B5EF4-FFF2-40B4-BE49-F238E27FC236}">
                    <a16:creationId xmlns:a16="http://schemas.microsoft.com/office/drawing/2014/main" id="{B051EEF3-7068-9928-E007-4DF4D70E5FF7}"/>
                  </a:ext>
                </a:extLst>
              </p14:cNvPr>
              <p14:cNvContentPartPr/>
              <p14:nvPr/>
            </p14:nvContentPartPr>
            <p14:xfrm>
              <a:off x="2464364" y="3489316"/>
              <a:ext cx="336960" cy="360360"/>
            </p14:xfrm>
          </p:contentPart>
        </mc:Choice>
        <mc:Fallback>
          <p:pic>
            <p:nvPicPr>
              <p:cNvPr id="125" name="Freihand 124">
                <a:extLst>
                  <a:ext uri="{FF2B5EF4-FFF2-40B4-BE49-F238E27FC236}">
                    <a16:creationId xmlns:a16="http://schemas.microsoft.com/office/drawing/2014/main" id="{B051EEF3-7068-9928-E007-4DF4D70E5FF7}"/>
                  </a:ext>
                </a:extLst>
              </p:cNvPr>
              <p:cNvPicPr/>
              <p:nvPr/>
            </p:nvPicPr>
            <p:blipFill>
              <a:blip r:embed="rId111"/>
              <a:stretch>
                <a:fillRect/>
              </a:stretch>
            </p:blipFill>
            <p:spPr>
              <a:xfrm>
                <a:off x="2455364" y="3480316"/>
                <a:ext cx="35460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7" name="Freihand 126">
                <a:extLst>
                  <a:ext uri="{FF2B5EF4-FFF2-40B4-BE49-F238E27FC236}">
                    <a16:creationId xmlns:a16="http://schemas.microsoft.com/office/drawing/2014/main" id="{16D70BDE-9E6C-2D7B-E8B0-74063EDB07E2}"/>
                  </a:ext>
                </a:extLst>
              </p14:cNvPr>
              <p14:cNvContentPartPr/>
              <p14:nvPr/>
            </p14:nvContentPartPr>
            <p14:xfrm>
              <a:off x="1517924" y="3672556"/>
              <a:ext cx="76320" cy="168120"/>
            </p14:xfrm>
          </p:contentPart>
        </mc:Choice>
        <mc:Fallback>
          <p:pic>
            <p:nvPicPr>
              <p:cNvPr id="127" name="Freihand 126">
                <a:extLst>
                  <a:ext uri="{FF2B5EF4-FFF2-40B4-BE49-F238E27FC236}">
                    <a16:creationId xmlns:a16="http://schemas.microsoft.com/office/drawing/2014/main" id="{16D70BDE-9E6C-2D7B-E8B0-74063EDB07E2}"/>
                  </a:ext>
                </a:extLst>
              </p:cNvPr>
              <p:cNvPicPr/>
              <p:nvPr/>
            </p:nvPicPr>
            <p:blipFill>
              <a:blip r:embed="rId113"/>
              <a:stretch>
                <a:fillRect/>
              </a:stretch>
            </p:blipFill>
            <p:spPr>
              <a:xfrm>
                <a:off x="1508924" y="3663556"/>
                <a:ext cx="939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8" name="Freihand 127">
                <a:extLst>
                  <a:ext uri="{FF2B5EF4-FFF2-40B4-BE49-F238E27FC236}">
                    <a16:creationId xmlns:a16="http://schemas.microsoft.com/office/drawing/2014/main" id="{1E8AF1D0-F737-C68A-593B-DCE30E627C3A}"/>
                  </a:ext>
                </a:extLst>
              </p14:cNvPr>
              <p14:cNvContentPartPr/>
              <p14:nvPr/>
            </p14:nvContentPartPr>
            <p14:xfrm>
              <a:off x="1457444" y="3661036"/>
              <a:ext cx="192600" cy="220320"/>
            </p14:xfrm>
          </p:contentPart>
        </mc:Choice>
        <mc:Fallback>
          <p:pic>
            <p:nvPicPr>
              <p:cNvPr id="128" name="Freihand 127">
                <a:extLst>
                  <a:ext uri="{FF2B5EF4-FFF2-40B4-BE49-F238E27FC236}">
                    <a16:creationId xmlns:a16="http://schemas.microsoft.com/office/drawing/2014/main" id="{1E8AF1D0-F737-C68A-593B-DCE30E627C3A}"/>
                  </a:ext>
                </a:extLst>
              </p:cNvPr>
              <p:cNvPicPr/>
              <p:nvPr/>
            </p:nvPicPr>
            <p:blipFill>
              <a:blip r:embed="rId115"/>
              <a:stretch>
                <a:fillRect/>
              </a:stretch>
            </p:blipFill>
            <p:spPr>
              <a:xfrm>
                <a:off x="1448804" y="3652036"/>
                <a:ext cx="210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9" name="Freihand 128">
                <a:extLst>
                  <a:ext uri="{FF2B5EF4-FFF2-40B4-BE49-F238E27FC236}">
                    <a16:creationId xmlns:a16="http://schemas.microsoft.com/office/drawing/2014/main" id="{48D6644F-A4CD-CA4B-7A13-D26B3E68A7EC}"/>
                  </a:ext>
                </a:extLst>
              </p14:cNvPr>
              <p14:cNvContentPartPr/>
              <p14:nvPr/>
            </p14:nvContentPartPr>
            <p14:xfrm>
              <a:off x="1660124" y="3634036"/>
              <a:ext cx="77400" cy="122040"/>
            </p14:xfrm>
          </p:contentPart>
        </mc:Choice>
        <mc:Fallback>
          <p:pic>
            <p:nvPicPr>
              <p:cNvPr id="129" name="Freihand 128">
                <a:extLst>
                  <a:ext uri="{FF2B5EF4-FFF2-40B4-BE49-F238E27FC236}">
                    <a16:creationId xmlns:a16="http://schemas.microsoft.com/office/drawing/2014/main" id="{48D6644F-A4CD-CA4B-7A13-D26B3E68A7EC}"/>
                  </a:ext>
                </a:extLst>
              </p:cNvPr>
              <p:cNvPicPr/>
              <p:nvPr/>
            </p:nvPicPr>
            <p:blipFill>
              <a:blip r:embed="rId117"/>
              <a:stretch>
                <a:fillRect/>
              </a:stretch>
            </p:blipFill>
            <p:spPr>
              <a:xfrm>
                <a:off x="1651484" y="3625036"/>
                <a:ext cx="95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0" name="Freihand 129">
                <a:extLst>
                  <a:ext uri="{FF2B5EF4-FFF2-40B4-BE49-F238E27FC236}">
                    <a16:creationId xmlns:a16="http://schemas.microsoft.com/office/drawing/2014/main" id="{A6B76EA8-776A-483D-C1CD-41E58B4F1C3F}"/>
                  </a:ext>
                </a:extLst>
              </p14:cNvPr>
              <p14:cNvContentPartPr/>
              <p14:nvPr/>
            </p14:nvContentPartPr>
            <p14:xfrm>
              <a:off x="1720244" y="3588316"/>
              <a:ext cx="109800" cy="122400"/>
            </p14:xfrm>
          </p:contentPart>
        </mc:Choice>
        <mc:Fallback>
          <p:pic>
            <p:nvPicPr>
              <p:cNvPr id="130" name="Freihand 129">
                <a:extLst>
                  <a:ext uri="{FF2B5EF4-FFF2-40B4-BE49-F238E27FC236}">
                    <a16:creationId xmlns:a16="http://schemas.microsoft.com/office/drawing/2014/main" id="{A6B76EA8-776A-483D-C1CD-41E58B4F1C3F}"/>
                  </a:ext>
                </a:extLst>
              </p:cNvPr>
              <p:cNvPicPr/>
              <p:nvPr/>
            </p:nvPicPr>
            <p:blipFill>
              <a:blip r:embed="rId119"/>
              <a:stretch>
                <a:fillRect/>
              </a:stretch>
            </p:blipFill>
            <p:spPr>
              <a:xfrm>
                <a:off x="1711604" y="3579316"/>
                <a:ext cx="1274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1" name="Freihand 130">
                <a:extLst>
                  <a:ext uri="{FF2B5EF4-FFF2-40B4-BE49-F238E27FC236}">
                    <a16:creationId xmlns:a16="http://schemas.microsoft.com/office/drawing/2014/main" id="{413040B0-CEE2-5B47-2C2A-F4548C7B0429}"/>
                  </a:ext>
                </a:extLst>
              </p14:cNvPr>
              <p14:cNvContentPartPr/>
              <p14:nvPr/>
            </p14:nvContentPartPr>
            <p14:xfrm>
              <a:off x="1835084" y="3517036"/>
              <a:ext cx="79200" cy="152640"/>
            </p14:xfrm>
          </p:contentPart>
        </mc:Choice>
        <mc:Fallback>
          <p:pic>
            <p:nvPicPr>
              <p:cNvPr id="131" name="Freihand 130">
                <a:extLst>
                  <a:ext uri="{FF2B5EF4-FFF2-40B4-BE49-F238E27FC236}">
                    <a16:creationId xmlns:a16="http://schemas.microsoft.com/office/drawing/2014/main" id="{413040B0-CEE2-5B47-2C2A-F4548C7B0429}"/>
                  </a:ext>
                </a:extLst>
              </p:cNvPr>
              <p:cNvPicPr/>
              <p:nvPr/>
            </p:nvPicPr>
            <p:blipFill>
              <a:blip r:embed="rId121"/>
              <a:stretch>
                <a:fillRect/>
              </a:stretch>
            </p:blipFill>
            <p:spPr>
              <a:xfrm>
                <a:off x="1826444" y="3508036"/>
                <a:ext cx="96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2" name="Freihand 131">
                <a:extLst>
                  <a:ext uri="{FF2B5EF4-FFF2-40B4-BE49-F238E27FC236}">
                    <a16:creationId xmlns:a16="http://schemas.microsoft.com/office/drawing/2014/main" id="{E4EC1915-25C7-0202-DA8A-3E84596C7043}"/>
                  </a:ext>
                </a:extLst>
              </p14:cNvPr>
              <p14:cNvContentPartPr/>
              <p14:nvPr/>
            </p14:nvContentPartPr>
            <p14:xfrm>
              <a:off x="1921484" y="3357556"/>
              <a:ext cx="357120" cy="227520"/>
            </p14:xfrm>
          </p:contentPart>
        </mc:Choice>
        <mc:Fallback>
          <p:pic>
            <p:nvPicPr>
              <p:cNvPr id="132" name="Freihand 131">
                <a:extLst>
                  <a:ext uri="{FF2B5EF4-FFF2-40B4-BE49-F238E27FC236}">
                    <a16:creationId xmlns:a16="http://schemas.microsoft.com/office/drawing/2014/main" id="{E4EC1915-25C7-0202-DA8A-3E84596C7043}"/>
                  </a:ext>
                </a:extLst>
              </p:cNvPr>
              <p:cNvPicPr/>
              <p:nvPr/>
            </p:nvPicPr>
            <p:blipFill>
              <a:blip r:embed="rId123"/>
              <a:stretch>
                <a:fillRect/>
              </a:stretch>
            </p:blipFill>
            <p:spPr>
              <a:xfrm>
                <a:off x="1912484" y="3348556"/>
                <a:ext cx="3747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3" name="Freihand 132">
                <a:extLst>
                  <a:ext uri="{FF2B5EF4-FFF2-40B4-BE49-F238E27FC236}">
                    <a16:creationId xmlns:a16="http://schemas.microsoft.com/office/drawing/2014/main" id="{D54D04CD-29E5-83EC-E4EF-E335C1537DCA}"/>
                  </a:ext>
                </a:extLst>
              </p14:cNvPr>
              <p14:cNvContentPartPr/>
              <p14:nvPr/>
            </p14:nvContentPartPr>
            <p14:xfrm>
              <a:off x="2327204" y="3235156"/>
              <a:ext cx="172080" cy="117720"/>
            </p14:xfrm>
          </p:contentPart>
        </mc:Choice>
        <mc:Fallback>
          <p:pic>
            <p:nvPicPr>
              <p:cNvPr id="133" name="Freihand 132">
                <a:extLst>
                  <a:ext uri="{FF2B5EF4-FFF2-40B4-BE49-F238E27FC236}">
                    <a16:creationId xmlns:a16="http://schemas.microsoft.com/office/drawing/2014/main" id="{D54D04CD-29E5-83EC-E4EF-E335C1537DCA}"/>
                  </a:ext>
                </a:extLst>
              </p:cNvPr>
              <p:cNvPicPr/>
              <p:nvPr/>
            </p:nvPicPr>
            <p:blipFill>
              <a:blip r:embed="rId125"/>
              <a:stretch>
                <a:fillRect/>
              </a:stretch>
            </p:blipFill>
            <p:spPr>
              <a:xfrm>
                <a:off x="2318204" y="3226156"/>
                <a:ext cx="1897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4" name="Freihand 133">
                <a:extLst>
                  <a:ext uri="{FF2B5EF4-FFF2-40B4-BE49-F238E27FC236}">
                    <a16:creationId xmlns:a16="http://schemas.microsoft.com/office/drawing/2014/main" id="{B6D804DE-0297-0E82-1602-171CEB0D85A0}"/>
                  </a:ext>
                </a:extLst>
              </p14:cNvPr>
              <p14:cNvContentPartPr/>
              <p14:nvPr/>
            </p14:nvContentPartPr>
            <p14:xfrm>
              <a:off x="2524844" y="3059116"/>
              <a:ext cx="128880" cy="241920"/>
            </p14:xfrm>
          </p:contentPart>
        </mc:Choice>
        <mc:Fallback>
          <p:pic>
            <p:nvPicPr>
              <p:cNvPr id="134" name="Freihand 133">
                <a:extLst>
                  <a:ext uri="{FF2B5EF4-FFF2-40B4-BE49-F238E27FC236}">
                    <a16:creationId xmlns:a16="http://schemas.microsoft.com/office/drawing/2014/main" id="{B6D804DE-0297-0E82-1602-171CEB0D85A0}"/>
                  </a:ext>
                </a:extLst>
              </p:cNvPr>
              <p:cNvPicPr/>
              <p:nvPr/>
            </p:nvPicPr>
            <p:blipFill>
              <a:blip r:embed="rId127"/>
              <a:stretch>
                <a:fillRect/>
              </a:stretch>
            </p:blipFill>
            <p:spPr>
              <a:xfrm>
                <a:off x="2516204" y="3050476"/>
                <a:ext cx="1465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6" name="Freihand 135">
                <a:extLst>
                  <a:ext uri="{FF2B5EF4-FFF2-40B4-BE49-F238E27FC236}">
                    <a16:creationId xmlns:a16="http://schemas.microsoft.com/office/drawing/2014/main" id="{6DE485B5-C7AE-28F0-8E6E-F11DB959E70A}"/>
                  </a:ext>
                </a:extLst>
              </p14:cNvPr>
              <p14:cNvContentPartPr/>
              <p14:nvPr/>
            </p14:nvContentPartPr>
            <p14:xfrm>
              <a:off x="1604324" y="3990076"/>
              <a:ext cx="118080" cy="203760"/>
            </p14:xfrm>
          </p:contentPart>
        </mc:Choice>
        <mc:Fallback>
          <p:pic>
            <p:nvPicPr>
              <p:cNvPr id="136" name="Freihand 135">
                <a:extLst>
                  <a:ext uri="{FF2B5EF4-FFF2-40B4-BE49-F238E27FC236}">
                    <a16:creationId xmlns:a16="http://schemas.microsoft.com/office/drawing/2014/main" id="{6DE485B5-C7AE-28F0-8E6E-F11DB959E70A}"/>
                  </a:ext>
                </a:extLst>
              </p:cNvPr>
              <p:cNvPicPr/>
              <p:nvPr/>
            </p:nvPicPr>
            <p:blipFill>
              <a:blip r:embed="rId129"/>
              <a:stretch>
                <a:fillRect/>
              </a:stretch>
            </p:blipFill>
            <p:spPr>
              <a:xfrm>
                <a:off x="1595684" y="3981076"/>
                <a:ext cx="1357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7" name="Freihand 136">
                <a:extLst>
                  <a:ext uri="{FF2B5EF4-FFF2-40B4-BE49-F238E27FC236}">
                    <a16:creationId xmlns:a16="http://schemas.microsoft.com/office/drawing/2014/main" id="{FED8F6BD-DC0E-FAB4-E4CD-022BCE678872}"/>
                  </a:ext>
                </a:extLst>
              </p14:cNvPr>
              <p14:cNvContentPartPr/>
              <p14:nvPr/>
            </p14:nvContentPartPr>
            <p14:xfrm>
              <a:off x="1724204" y="3963436"/>
              <a:ext cx="69480" cy="144000"/>
            </p14:xfrm>
          </p:contentPart>
        </mc:Choice>
        <mc:Fallback>
          <p:pic>
            <p:nvPicPr>
              <p:cNvPr id="137" name="Freihand 136">
                <a:extLst>
                  <a:ext uri="{FF2B5EF4-FFF2-40B4-BE49-F238E27FC236}">
                    <a16:creationId xmlns:a16="http://schemas.microsoft.com/office/drawing/2014/main" id="{FED8F6BD-DC0E-FAB4-E4CD-022BCE678872}"/>
                  </a:ext>
                </a:extLst>
              </p:cNvPr>
              <p:cNvPicPr/>
              <p:nvPr/>
            </p:nvPicPr>
            <p:blipFill>
              <a:blip r:embed="rId131"/>
              <a:stretch>
                <a:fillRect/>
              </a:stretch>
            </p:blipFill>
            <p:spPr>
              <a:xfrm>
                <a:off x="1715564" y="3954436"/>
                <a:ext cx="87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8" name="Freihand 137">
                <a:extLst>
                  <a:ext uri="{FF2B5EF4-FFF2-40B4-BE49-F238E27FC236}">
                    <a16:creationId xmlns:a16="http://schemas.microsoft.com/office/drawing/2014/main" id="{F673B2DC-59CA-7061-3FFE-B888CE06E2DD}"/>
                  </a:ext>
                </a:extLst>
              </p14:cNvPr>
              <p14:cNvContentPartPr/>
              <p14:nvPr/>
            </p14:nvContentPartPr>
            <p14:xfrm>
              <a:off x="1808444" y="3914116"/>
              <a:ext cx="96120" cy="141480"/>
            </p14:xfrm>
          </p:contentPart>
        </mc:Choice>
        <mc:Fallback>
          <p:pic>
            <p:nvPicPr>
              <p:cNvPr id="138" name="Freihand 137">
                <a:extLst>
                  <a:ext uri="{FF2B5EF4-FFF2-40B4-BE49-F238E27FC236}">
                    <a16:creationId xmlns:a16="http://schemas.microsoft.com/office/drawing/2014/main" id="{F673B2DC-59CA-7061-3FFE-B888CE06E2DD}"/>
                  </a:ext>
                </a:extLst>
              </p:cNvPr>
              <p:cNvPicPr/>
              <p:nvPr/>
            </p:nvPicPr>
            <p:blipFill>
              <a:blip r:embed="rId133"/>
              <a:stretch>
                <a:fillRect/>
              </a:stretch>
            </p:blipFill>
            <p:spPr>
              <a:xfrm>
                <a:off x="1799444" y="3905116"/>
                <a:ext cx="1137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9" name="Freihand 138">
                <a:extLst>
                  <a:ext uri="{FF2B5EF4-FFF2-40B4-BE49-F238E27FC236}">
                    <a16:creationId xmlns:a16="http://schemas.microsoft.com/office/drawing/2014/main" id="{4A2BF9AD-4BF1-EA71-71A1-680E32B95883}"/>
                  </a:ext>
                </a:extLst>
              </p14:cNvPr>
              <p14:cNvContentPartPr/>
              <p14:nvPr/>
            </p14:nvContentPartPr>
            <p14:xfrm>
              <a:off x="1671284" y="4291036"/>
              <a:ext cx="97920" cy="244080"/>
            </p14:xfrm>
          </p:contentPart>
        </mc:Choice>
        <mc:Fallback>
          <p:pic>
            <p:nvPicPr>
              <p:cNvPr id="139" name="Freihand 138">
                <a:extLst>
                  <a:ext uri="{FF2B5EF4-FFF2-40B4-BE49-F238E27FC236}">
                    <a16:creationId xmlns:a16="http://schemas.microsoft.com/office/drawing/2014/main" id="{4A2BF9AD-4BF1-EA71-71A1-680E32B95883}"/>
                  </a:ext>
                </a:extLst>
              </p:cNvPr>
              <p:cNvPicPr/>
              <p:nvPr/>
            </p:nvPicPr>
            <p:blipFill>
              <a:blip r:embed="rId135"/>
              <a:stretch>
                <a:fillRect/>
              </a:stretch>
            </p:blipFill>
            <p:spPr>
              <a:xfrm>
                <a:off x="1662284" y="4282396"/>
                <a:ext cx="1155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0" name="Freihand 139">
                <a:extLst>
                  <a:ext uri="{FF2B5EF4-FFF2-40B4-BE49-F238E27FC236}">
                    <a16:creationId xmlns:a16="http://schemas.microsoft.com/office/drawing/2014/main" id="{03100A6A-FDA5-B71B-5E0D-8239E5ABC070}"/>
                  </a:ext>
                </a:extLst>
              </p14:cNvPr>
              <p14:cNvContentPartPr/>
              <p14:nvPr/>
            </p14:nvContentPartPr>
            <p14:xfrm>
              <a:off x="1772084" y="4414876"/>
              <a:ext cx="86400" cy="52560"/>
            </p14:xfrm>
          </p:contentPart>
        </mc:Choice>
        <mc:Fallback>
          <p:pic>
            <p:nvPicPr>
              <p:cNvPr id="140" name="Freihand 139">
                <a:extLst>
                  <a:ext uri="{FF2B5EF4-FFF2-40B4-BE49-F238E27FC236}">
                    <a16:creationId xmlns:a16="http://schemas.microsoft.com/office/drawing/2014/main" id="{03100A6A-FDA5-B71B-5E0D-8239E5ABC070}"/>
                  </a:ext>
                </a:extLst>
              </p:cNvPr>
              <p:cNvPicPr/>
              <p:nvPr/>
            </p:nvPicPr>
            <p:blipFill>
              <a:blip r:embed="rId137"/>
              <a:stretch>
                <a:fillRect/>
              </a:stretch>
            </p:blipFill>
            <p:spPr>
              <a:xfrm>
                <a:off x="1763444" y="4406236"/>
                <a:ext cx="104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41" name="Freihand 140">
                <a:extLst>
                  <a:ext uri="{FF2B5EF4-FFF2-40B4-BE49-F238E27FC236}">
                    <a16:creationId xmlns:a16="http://schemas.microsoft.com/office/drawing/2014/main" id="{DF9942FF-7B91-7DBC-E232-713239A5BA6A}"/>
                  </a:ext>
                </a:extLst>
              </p14:cNvPr>
              <p14:cNvContentPartPr/>
              <p14:nvPr/>
            </p14:nvContentPartPr>
            <p14:xfrm>
              <a:off x="1871444" y="4313716"/>
              <a:ext cx="151920" cy="95400"/>
            </p14:xfrm>
          </p:contentPart>
        </mc:Choice>
        <mc:Fallback>
          <p:pic>
            <p:nvPicPr>
              <p:cNvPr id="141" name="Freihand 140">
                <a:extLst>
                  <a:ext uri="{FF2B5EF4-FFF2-40B4-BE49-F238E27FC236}">
                    <a16:creationId xmlns:a16="http://schemas.microsoft.com/office/drawing/2014/main" id="{DF9942FF-7B91-7DBC-E232-713239A5BA6A}"/>
                  </a:ext>
                </a:extLst>
              </p:cNvPr>
              <p:cNvPicPr/>
              <p:nvPr/>
            </p:nvPicPr>
            <p:blipFill>
              <a:blip r:embed="rId139"/>
              <a:stretch>
                <a:fillRect/>
              </a:stretch>
            </p:blipFill>
            <p:spPr>
              <a:xfrm>
                <a:off x="1862804" y="4305076"/>
                <a:ext cx="169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42" name="Freihand 141">
                <a:extLst>
                  <a:ext uri="{FF2B5EF4-FFF2-40B4-BE49-F238E27FC236}">
                    <a16:creationId xmlns:a16="http://schemas.microsoft.com/office/drawing/2014/main" id="{868AA7CD-0897-FE48-EA2C-60510DFB1C2D}"/>
                  </a:ext>
                </a:extLst>
              </p14:cNvPr>
              <p14:cNvContentPartPr/>
              <p14:nvPr/>
            </p14:nvContentPartPr>
            <p14:xfrm>
              <a:off x="2047484" y="4225516"/>
              <a:ext cx="82080" cy="147240"/>
            </p14:xfrm>
          </p:contentPart>
        </mc:Choice>
        <mc:Fallback>
          <p:pic>
            <p:nvPicPr>
              <p:cNvPr id="142" name="Freihand 141">
                <a:extLst>
                  <a:ext uri="{FF2B5EF4-FFF2-40B4-BE49-F238E27FC236}">
                    <a16:creationId xmlns:a16="http://schemas.microsoft.com/office/drawing/2014/main" id="{868AA7CD-0897-FE48-EA2C-60510DFB1C2D}"/>
                  </a:ext>
                </a:extLst>
              </p:cNvPr>
              <p:cNvPicPr/>
              <p:nvPr/>
            </p:nvPicPr>
            <p:blipFill>
              <a:blip r:embed="rId141"/>
              <a:stretch>
                <a:fillRect/>
              </a:stretch>
            </p:blipFill>
            <p:spPr>
              <a:xfrm>
                <a:off x="2038484" y="4216876"/>
                <a:ext cx="99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43" name="Freihand 142">
                <a:extLst>
                  <a:ext uri="{FF2B5EF4-FFF2-40B4-BE49-F238E27FC236}">
                    <a16:creationId xmlns:a16="http://schemas.microsoft.com/office/drawing/2014/main" id="{E53E984A-4DCB-C28A-D316-C05FCA73AFC9}"/>
                  </a:ext>
                </a:extLst>
              </p14:cNvPr>
              <p14:cNvContentPartPr/>
              <p14:nvPr/>
            </p14:nvContentPartPr>
            <p14:xfrm>
              <a:off x="2146124" y="4154956"/>
              <a:ext cx="327960" cy="165240"/>
            </p14:xfrm>
          </p:contentPart>
        </mc:Choice>
        <mc:Fallback>
          <p:pic>
            <p:nvPicPr>
              <p:cNvPr id="143" name="Freihand 142">
                <a:extLst>
                  <a:ext uri="{FF2B5EF4-FFF2-40B4-BE49-F238E27FC236}">
                    <a16:creationId xmlns:a16="http://schemas.microsoft.com/office/drawing/2014/main" id="{E53E984A-4DCB-C28A-D316-C05FCA73AFC9}"/>
                  </a:ext>
                </a:extLst>
              </p:cNvPr>
              <p:cNvPicPr/>
              <p:nvPr/>
            </p:nvPicPr>
            <p:blipFill>
              <a:blip r:embed="rId143"/>
              <a:stretch>
                <a:fillRect/>
              </a:stretch>
            </p:blipFill>
            <p:spPr>
              <a:xfrm>
                <a:off x="2137124" y="4146316"/>
                <a:ext cx="345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4" name="Freihand 143">
                <a:extLst>
                  <a:ext uri="{FF2B5EF4-FFF2-40B4-BE49-F238E27FC236}">
                    <a16:creationId xmlns:a16="http://schemas.microsoft.com/office/drawing/2014/main" id="{993364DC-46B8-D686-EE33-9AFF13B5C4EF}"/>
                  </a:ext>
                </a:extLst>
              </p14:cNvPr>
              <p14:cNvContentPartPr/>
              <p14:nvPr/>
            </p14:nvContentPartPr>
            <p14:xfrm>
              <a:off x="2531684" y="3926716"/>
              <a:ext cx="428040" cy="241560"/>
            </p14:xfrm>
          </p:contentPart>
        </mc:Choice>
        <mc:Fallback>
          <p:pic>
            <p:nvPicPr>
              <p:cNvPr id="144" name="Freihand 143">
                <a:extLst>
                  <a:ext uri="{FF2B5EF4-FFF2-40B4-BE49-F238E27FC236}">
                    <a16:creationId xmlns:a16="http://schemas.microsoft.com/office/drawing/2014/main" id="{993364DC-46B8-D686-EE33-9AFF13B5C4EF}"/>
                  </a:ext>
                </a:extLst>
              </p:cNvPr>
              <p:cNvPicPr/>
              <p:nvPr/>
            </p:nvPicPr>
            <p:blipFill>
              <a:blip r:embed="rId145"/>
              <a:stretch>
                <a:fillRect/>
              </a:stretch>
            </p:blipFill>
            <p:spPr>
              <a:xfrm>
                <a:off x="2523044" y="3917716"/>
                <a:ext cx="44568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5" name="Freihand 144">
                <a:extLst>
                  <a:ext uri="{FF2B5EF4-FFF2-40B4-BE49-F238E27FC236}">
                    <a16:creationId xmlns:a16="http://schemas.microsoft.com/office/drawing/2014/main" id="{F1869DCC-5A13-0B14-63A4-28A002DE1A66}"/>
                  </a:ext>
                </a:extLst>
              </p14:cNvPr>
              <p14:cNvContentPartPr/>
              <p14:nvPr/>
            </p14:nvContentPartPr>
            <p14:xfrm>
              <a:off x="3007964" y="3829876"/>
              <a:ext cx="59040" cy="164520"/>
            </p14:xfrm>
          </p:contentPart>
        </mc:Choice>
        <mc:Fallback>
          <p:pic>
            <p:nvPicPr>
              <p:cNvPr id="145" name="Freihand 144">
                <a:extLst>
                  <a:ext uri="{FF2B5EF4-FFF2-40B4-BE49-F238E27FC236}">
                    <a16:creationId xmlns:a16="http://schemas.microsoft.com/office/drawing/2014/main" id="{F1869DCC-5A13-0B14-63A4-28A002DE1A66}"/>
                  </a:ext>
                </a:extLst>
              </p:cNvPr>
              <p:cNvPicPr/>
              <p:nvPr/>
            </p:nvPicPr>
            <p:blipFill>
              <a:blip r:embed="rId147"/>
              <a:stretch>
                <a:fillRect/>
              </a:stretch>
            </p:blipFill>
            <p:spPr>
              <a:xfrm>
                <a:off x="2999324" y="3821236"/>
                <a:ext cx="76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6" name="Freihand 145">
                <a:extLst>
                  <a:ext uri="{FF2B5EF4-FFF2-40B4-BE49-F238E27FC236}">
                    <a16:creationId xmlns:a16="http://schemas.microsoft.com/office/drawing/2014/main" id="{2B3508D5-26EC-5BD8-75D4-5DCE65FCB523}"/>
                  </a:ext>
                </a:extLst>
              </p14:cNvPr>
              <p14:cNvContentPartPr/>
              <p14:nvPr/>
            </p14:nvContentPartPr>
            <p14:xfrm>
              <a:off x="2939924" y="3793516"/>
              <a:ext cx="230040" cy="265320"/>
            </p14:xfrm>
          </p:contentPart>
        </mc:Choice>
        <mc:Fallback>
          <p:pic>
            <p:nvPicPr>
              <p:cNvPr id="146" name="Freihand 145">
                <a:extLst>
                  <a:ext uri="{FF2B5EF4-FFF2-40B4-BE49-F238E27FC236}">
                    <a16:creationId xmlns:a16="http://schemas.microsoft.com/office/drawing/2014/main" id="{2B3508D5-26EC-5BD8-75D4-5DCE65FCB523}"/>
                  </a:ext>
                </a:extLst>
              </p:cNvPr>
              <p:cNvPicPr/>
              <p:nvPr/>
            </p:nvPicPr>
            <p:blipFill>
              <a:blip r:embed="rId149"/>
              <a:stretch>
                <a:fillRect/>
              </a:stretch>
            </p:blipFill>
            <p:spPr>
              <a:xfrm>
                <a:off x="2931284" y="3784876"/>
                <a:ext cx="24768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2" name="Freihand 151">
                <a:extLst>
                  <a:ext uri="{FF2B5EF4-FFF2-40B4-BE49-F238E27FC236}">
                    <a16:creationId xmlns:a16="http://schemas.microsoft.com/office/drawing/2014/main" id="{BF1E115D-964F-7B7B-DB0A-F591F6AFA01A}"/>
                  </a:ext>
                </a:extLst>
              </p14:cNvPr>
              <p14:cNvContentPartPr/>
              <p14:nvPr/>
            </p14:nvContentPartPr>
            <p14:xfrm>
              <a:off x="2493524" y="1931596"/>
              <a:ext cx="146520" cy="298800"/>
            </p14:xfrm>
          </p:contentPart>
        </mc:Choice>
        <mc:Fallback>
          <p:pic>
            <p:nvPicPr>
              <p:cNvPr id="152" name="Freihand 151">
                <a:extLst>
                  <a:ext uri="{FF2B5EF4-FFF2-40B4-BE49-F238E27FC236}">
                    <a16:creationId xmlns:a16="http://schemas.microsoft.com/office/drawing/2014/main" id="{BF1E115D-964F-7B7B-DB0A-F591F6AFA01A}"/>
                  </a:ext>
                </a:extLst>
              </p:cNvPr>
              <p:cNvPicPr/>
              <p:nvPr/>
            </p:nvPicPr>
            <p:blipFill>
              <a:blip r:embed="rId151"/>
              <a:stretch>
                <a:fillRect/>
              </a:stretch>
            </p:blipFill>
            <p:spPr>
              <a:xfrm>
                <a:off x="2484884" y="1922956"/>
                <a:ext cx="1641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53" name="Freihand 152">
                <a:extLst>
                  <a:ext uri="{FF2B5EF4-FFF2-40B4-BE49-F238E27FC236}">
                    <a16:creationId xmlns:a16="http://schemas.microsoft.com/office/drawing/2014/main" id="{98EA23BA-D9A0-DECF-A4F3-EF57E0C5FF4F}"/>
                  </a:ext>
                </a:extLst>
              </p14:cNvPr>
              <p14:cNvContentPartPr/>
              <p14:nvPr/>
            </p14:nvContentPartPr>
            <p14:xfrm>
              <a:off x="2678924" y="2157316"/>
              <a:ext cx="171000" cy="368640"/>
            </p14:xfrm>
          </p:contentPart>
        </mc:Choice>
        <mc:Fallback>
          <p:pic>
            <p:nvPicPr>
              <p:cNvPr id="153" name="Freihand 152">
                <a:extLst>
                  <a:ext uri="{FF2B5EF4-FFF2-40B4-BE49-F238E27FC236}">
                    <a16:creationId xmlns:a16="http://schemas.microsoft.com/office/drawing/2014/main" id="{98EA23BA-D9A0-DECF-A4F3-EF57E0C5FF4F}"/>
                  </a:ext>
                </a:extLst>
              </p:cNvPr>
              <p:cNvPicPr/>
              <p:nvPr/>
            </p:nvPicPr>
            <p:blipFill>
              <a:blip r:embed="rId153"/>
              <a:stretch>
                <a:fillRect/>
              </a:stretch>
            </p:blipFill>
            <p:spPr>
              <a:xfrm>
                <a:off x="2669924" y="2148316"/>
                <a:ext cx="1886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4" name="Freihand 153">
                <a:extLst>
                  <a:ext uri="{FF2B5EF4-FFF2-40B4-BE49-F238E27FC236}">
                    <a16:creationId xmlns:a16="http://schemas.microsoft.com/office/drawing/2014/main" id="{049B277F-C431-F198-EC94-0B487B889B35}"/>
                  </a:ext>
                </a:extLst>
              </p14:cNvPr>
              <p14:cNvContentPartPr/>
              <p14:nvPr/>
            </p14:nvContentPartPr>
            <p14:xfrm>
              <a:off x="2831924" y="2215636"/>
              <a:ext cx="230040" cy="461520"/>
            </p14:xfrm>
          </p:contentPart>
        </mc:Choice>
        <mc:Fallback>
          <p:pic>
            <p:nvPicPr>
              <p:cNvPr id="154" name="Freihand 153">
                <a:extLst>
                  <a:ext uri="{FF2B5EF4-FFF2-40B4-BE49-F238E27FC236}">
                    <a16:creationId xmlns:a16="http://schemas.microsoft.com/office/drawing/2014/main" id="{049B277F-C431-F198-EC94-0B487B889B35}"/>
                  </a:ext>
                </a:extLst>
              </p:cNvPr>
              <p:cNvPicPr/>
              <p:nvPr/>
            </p:nvPicPr>
            <p:blipFill>
              <a:blip r:embed="rId155"/>
              <a:stretch>
                <a:fillRect/>
              </a:stretch>
            </p:blipFill>
            <p:spPr>
              <a:xfrm>
                <a:off x="2823284" y="2206636"/>
                <a:ext cx="24768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55" name="Freihand 154">
                <a:extLst>
                  <a:ext uri="{FF2B5EF4-FFF2-40B4-BE49-F238E27FC236}">
                    <a16:creationId xmlns:a16="http://schemas.microsoft.com/office/drawing/2014/main" id="{A93C95A9-C74A-C824-E78C-559D12E43737}"/>
                  </a:ext>
                </a:extLst>
              </p14:cNvPr>
              <p14:cNvContentPartPr/>
              <p14:nvPr/>
            </p14:nvContentPartPr>
            <p14:xfrm>
              <a:off x="3052244" y="2405716"/>
              <a:ext cx="217440" cy="509760"/>
            </p14:xfrm>
          </p:contentPart>
        </mc:Choice>
        <mc:Fallback>
          <p:pic>
            <p:nvPicPr>
              <p:cNvPr id="155" name="Freihand 154">
                <a:extLst>
                  <a:ext uri="{FF2B5EF4-FFF2-40B4-BE49-F238E27FC236}">
                    <a16:creationId xmlns:a16="http://schemas.microsoft.com/office/drawing/2014/main" id="{A93C95A9-C74A-C824-E78C-559D12E43737}"/>
                  </a:ext>
                </a:extLst>
              </p:cNvPr>
              <p:cNvPicPr/>
              <p:nvPr/>
            </p:nvPicPr>
            <p:blipFill>
              <a:blip r:embed="rId157"/>
              <a:stretch>
                <a:fillRect/>
              </a:stretch>
            </p:blipFill>
            <p:spPr>
              <a:xfrm>
                <a:off x="3043604" y="2397076"/>
                <a:ext cx="23508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56" name="Freihand 155">
                <a:extLst>
                  <a:ext uri="{FF2B5EF4-FFF2-40B4-BE49-F238E27FC236}">
                    <a16:creationId xmlns:a16="http://schemas.microsoft.com/office/drawing/2014/main" id="{928CBFA6-716C-9C24-E5CD-CD2A62962A9E}"/>
                  </a:ext>
                </a:extLst>
              </p14:cNvPr>
              <p14:cNvContentPartPr/>
              <p14:nvPr/>
            </p14:nvContentPartPr>
            <p14:xfrm>
              <a:off x="3178244" y="2599396"/>
              <a:ext cx="185040" cy="450720"/>
            </p14:xfrm>
          </p:contentPart>
        </mc:Choice>
        <mc:Fallback>
          <p:pic>
            <p:nvPicPr>
              <p:cNvPr id="156" name="Freihand 155">
                <a:extLst>
                  <a:ext uri="{FF2B5EF4-FFF2-40B4-BE49-F238E27FC236}">
                    <a16:creationId xmlns:a16="http://schemas.microsoft.com/office/drawing/2014/main" id="{928CBFA6-716C-9C24-E5CD-CD2A62962A9E}"/>
                  </a:ext>
                </a:extLst>
              </p:cNvPr>
              <p:cNvPicPr/>
              <p:nvPr/>
            </p:nvPicPr>
            <p:blipFill>
              <a:blip r:embed="rId159"/>
              <a:stretch>
                <a:fillRect/>
              </a:stretch>
            </p:blipFill>
            <p:spPr>
              <a:xfrm>
                <a:off x="3169604" y="2590396"/>
                <a:ext cx="202680" cy="468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57" name="Freihand 156">
                <a:extLst>
                  <a:ext uri="{FF2B5EF4-FFF2-40B4-BE49-F238E27FC236}">
                    <a16:creationId xmlns:a16="http://schemas.microsoft.com/office/drawing/2014/main" id="{2C779C71-A355-9B2E-DF8C-4723080C1296}"/>
                  </a:ext>
                </a:extLst>
              </p14:cNvPr>
              <p14:cNvContentPartPr/>
              <p14:nvPr/>
            </p14:nvContentPartPr>
            <p14:xfrm>
              <a:off x="3421244" y="2801716"/>
              <a:ext cx="194400" cy="502560"/>
            </p14:xfrm>
          </p:contentPart>
        </mc:Choice>
        <mc:Fallback>
          <p:pic>
            <p:nvPicPr>
              <p:cNvPr id="157" name="Freihand 156">
                <a:extLst>
                  <a:ext uri="{FF2B5EF4-FFF2-40B4-BE49-F238E27FC236}">
                    <a16:creationId xmlns:a16="http://schemas.microsoft.com/office/drawing/2014/main" id="{2C779C71-A355-9B2E-DF8C-4723080C1296}"/>
                  </a:ext>
                </a:extLst>
              </p:cNvPr>
              <p:cNvPicPr/>
              <p:nvPr/>
            </p:nvPicPr>
            <p:blipFill>
              <a:blip r:embed="rId161"/>
              <a:stretch>
                <a:fillRect/>
              </a:stretch>
            </p:blipFill>
            <p:spPr>
              <a:xfrm>
                <a:off x="3412604" y="2792716"/>
                <a:ext cx="21204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8" name="Freihand 157">
                <a:extLst>
                  <a:ext uri="{FF2B5EF4-FFF2-40B4-BE49-F238E27FC236}">
                    <a16:creationId xmlns:a16="http://schemas.microsoft.com/office/drawing/2014/main" id="{62D2C257-2382-E4EF-54D3-4BE696B0510F}"/>
                  </a:ext>
                </a:extLst>
              </p14:cNvPr>
              <p14:cNvContentPartPr/>
              <p14:nvPr/>
            </p14:nvContentPartPr>
            <p14:xfrm>
              <a:off x="3623924" y="2968396"/>
              <a:ext cx="147960" cy="505080"/>
            </p14:xfrm>
          </p:contentPart>
        </mc:Choice>
        <mc:Fallback>
          <p:pic>
            <p:nvPicPr>
              <p:cNvPr id="158" name="Freihand 157">
                <a:extLst>
                  <a:ext uri="{FF2B5EF4-FFF2-40B4-BE49-F238E27FC236}">
                    <a16:creationId xmlns:a16="http://schemas.microsoft.com/office/drawing/2014/main" id="{62D2C257-2382-E4EF-54D3-4BE696B0510F}"/>
                  </a:ext>
                </a:extLst>
              </p:cNvPr>
              <p:cNvPicPr/>
              <p:nvPr/>
            </p:nvPicPr>
            <p:blipFill>
              <a:blip r:embed="rId163"/>
              <a:stretch>
                <a:fillRect/>
              </a:stretch>
            </p:blipFill>
            <p:spPr>
              <a:xfrm>
                <a:off x="3615284" y="2959396"/>
                <a:ext cx="165600" cy="522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9" name="Freihand 158">
                <a:extLst>
                  <a:ext uri="{FF2B5EF4-FFF2-40B4-BE49-F238E27FC236}">
                    <a16:creationId xmlns:a16="http://schemas.microsoft.com/office/drawing/2014/main" id="{7D5C1345-D164-5F58-0ED4-01D9ED2D2D67}"/>
                  </a:ext>
                </a:extLst>
              </p14:cNvPr>
              <p14:cNvContentPartPr/>
              <p14:nvPr/>
            </p14:nvContentPartPr>
            <p14:xfrm>
              <a:off x="3778004" y="3047596"/>
              <a:ext cx="165600" cy="526680"/>
            </p14:xfrm>
          </p:contentPart>
        </mc:Choice>
        <mc:Fallback>
          <p:pic>
            <p:nvPicPr>
              <p:cNvPr id="159" name="Freihand 158">
                <a:extLst>
                  <a:ext uri="{FF2B5EF4-FFF2-40B4-BE49-F238E27FC236}">
                    <a16:creationId xmlns:a16="http://schemas.microsoft.com/office/drawing/2014/main" id="{7D5C1345-D164-5F58-0ED4-01D9ED2D2D67}"/>
                  </a:ext>
                </a:extLst>
              </p:cNvPr>
              <p:cNvPicPr/>
              <p:nvPr/>
            </p:nvPicPr>
            <p:blipFill>
              <a:blip r:embed="rId165"/>
              <a:stretch>
                <a:fillRect/>
              </a:stretch>
            </p:blipFill>
            <p:spPr>
              <a:xfrm>
                <a:off x="3769004" y="3038956"/>
                <a:ext cx="183240" cy="5443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60" name="Freihand 159">
                <a:extLst>
                  <a:ext uri="{FF2B5EF4-FFF2-40B4-BE49-F238E27FC236}">
                    <a16:creationId xmlns:a16="http://schemas.microsoft.com/office/drawing/2014/main" id="{E320E6F9-B9E4-431A-FBEB-914CA7549294}"/>
                  </a:ext>
                </a:extLst>
              </p14:cNvPr>
              <p14:cNvContentPartPr/>
              <p14:nvPr/>
            </p14:nvContentPartPr>
            <p14:xfrm>
              <a:off x="3954404" y="3351076"/>
              <a:ext cx="74160" cy="322920"/>
            </p14:xfrm>
          </p:contentPart>
        </mc:Choice>
        <mc:Fallback>
          <p:pic>
            <p:nvPicPr>
              <p:cNvPr id="160" name="Freihand 159">
                <a:extLst>
                  <a:ext uri="{FF2B5EF4-FFF2-40B4-BE49-F238E27FC236}">
                    <a16:creationId xmlns:a16="http://schemas.microsoft.com/office/drawing/2014/main" id="{E320E6F9-B9E4-431A-FBEB-914CA7549294}"/>
                  </a:ext>
                </a:extLst>
              </p:cNvPr>
              <p:cNvPicPr/>
              <p:nvPr/>
            </p:nvPicPr>
            <p:blipFill>
              <a:blip r:embed="rId167"/>
              <a:stretch>
                <a:fillRect/>
              </a:stretch>
            </p:blipFill>
            <p:spPr>
              <a:xfrm>
                <a:off x="3945404" y="3342436"/>
                <a:ext cx="9180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61" name="Freihand 160">
                <a:extLst>
                  <a:ext uri="{FF2B5EF4-FFF2-40B4-BE49-F238E27FC236}">
                    <a16:creationId xmlns:a16="http://schemas.microsoft.com/office/drawing/2014/main" id="{D198D502-B47D-35B8-F22E-FCDAA4441ACB}"/>
                  </a:ext>
                </a:extLst>
              </p14:cNvPr>
              <p14:cNvContentPartPr/>
              <p14:nvPr/>
            </p14:nvContentPartPr>
            <p14:xfrm>
              <a:off x="4109204" y="3561676"/>
              <a:ext cx="266040" cy="358560"/>
            </p14:xfrm>
          </p:contentPart>
        </mc:Choice>
        <mc:Fallback>
          <p:pic>
            <p:nvPicPr>
              <p:cNvPr id="161" name="Freihand 160">
                <a:extLst>
                  <a:ext uri="{FF2B5EF4-FFF2-40B4-BE49-F238E27FC236}">
                    <a16:creationId xmlns:a16="http://schemas.microsoft.com/office/drawing/2014/main" id="{D198D502-B47D-35B8-F22E-FCDAA4441ACB}"/>
                  </a:ext>
                </a:extLst>
              </p:cNvPr>
              <p:cNvPicPr/>
              <p:nvPr/>
            </p:nvPicPr>
            <p:blipFill>
              <a:blip r:embed="rId169"/>
              <a:stretch>
                <a:fillRect/>
              </a:stretch>
            </p:blipFill>
            <p:spPr>
              <a:xfrm>
                <a:off x="4100204" y="3552676"/>
                <a:ext cx="283680" cy="376200"/>
              </a:xfrm>
              <a:prstGeom prst="rect">
                <a:avLst/>
              </a:prstGeom>
            </p:spPr>
          </p:pic>
        </mc:Fallback>
      </mc:AlternateContent>
      <p:grpSp>
        <p:nvGrpSpPr>
          <p:cNvPr id="165" name="Gruppieren 164">
            <a:extLst>
              <a:ext uri="{FF2B5EF4-FFF2-40B4-BE49-F238E27FC236}">
                <a16:creationId xmlns:a16="http://schemas.microsoft.com/office/drawing/2014/main" id="{CB6BD1C2-E240-503A-6B93-27B5794C7EE9}"/>
              </a:ext>
            </a:extLst>
          </p:cNvPr>
          <p:cNvGrpSpPr/>
          <p:nvPr/>
        </p:nvGrpSpPr>
        <p:grpSpPr>
          <a:xfrm>
            <a:off x="4470284" y="2718196"/>
            <a:ext cx="3180960" cy="2007000"/>
            <a:chOff x="4470284" y="2718196"/>
            <a:chExt cx="3180960" cy="2007000"/>
          </a:xfrm>
        </p:grpSpPr>
        <mc:AlternateContent xmlns:mc="http://schemas.openxmlformats.org/markup-compatibility/2006">
          <mc:Choice xmlns:p14="http://schemas.microsoft.com/office/powerpoint/2010/main" Requires="p14">
            <p:contentPart p14:bwMode="auto" r:id="rId170">
              <p14:nvContentPartPr>
                <p14:cNvPr id="92" name="Freihand 91">
                  <a:extLst>
                    <a:ext uri="{FF2B5EF4-FFF2-40B4-BE49-F238E27FC236}">
                      <a16:creationId xmlns:a16="http://schemas.microsoft.com/office/drawing/2014/main" id="{A0FDB400-0609-5DFF-8186-095CEE673065}"/>
                    </a:ext>
                  </a:extLst>
                </p14:cNvPr>
                <p14:cNvContentPartPr/>
                <p14:nvPr/>
              </p14:nvContentPartPr>
              <p14:xfrm>
                <a:off x="4807604" y="3751756"/>
                <a:ext cx="12600" cy="212400"/>
              </p14:xfrm>
            </p:contentPart>
          </mc:Choice>
          <mc:Fallback>
            <p:pic>
              <p:nvPicPr>
                <p:cNvPr id="92" name="Freihand 91">
                  <a:extLst>
                    <a:ext uri="{FF2B5EF4-FFF2-40B4-BE49-F238E27FC236}">
                      <a16:creationId xmlns:a16="http://schemas.microsoft.com/office/drawing/2014/main" id="{A0FDB400-0609-5DFF-8186-095CEE673065}"/>
                    </a:ext>
                  </a:extLst>
                </p:cNvPr>
                <p:cNvPicPr/>
                <p:nvPr/>
              </p:nvPicPr>
              <p:blipFill>
                <a:blip r:embed="rId171"/>
                <a:stretch>
                  <a:fillRect/>
                </a:stretch>
              </p:blipFill>
              <p:spPr>
                <a:xfrm>
                  <a:off x="4798964" y="3742756"/>
                  <a:ext cx="302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3" name="Freihand 92">
                  <a:extLst>
                    <a:ext uri="{FF2B5EF4-FFF2-40B4-BE49-F238E27FC236}">
                      <a16:creationId xmlns:a16="http://schemas.microsoft.com/office/drawing/2014/main" id="{A53BEF03-7062-2514-28AB-51AE7C3454DC}"/>
                    </a:ext>
                  </a:extLst>
                </p14:cNvPr>
                <p14:cNvContentPartPr/>
                <p14:nvPr/>
              </p14:nvContentPartPr>
              <p14:xfrm>
                <a:off x="4733084" y="3937876"/>
                <a:ext cx="167400" cy="69840"/>
              </p14:xfrm>
            </p:contentPart>
          </mc:Choice>
          <mc:Fallback>
            <p:pic>
              <p:nvPicPr>
                <p:cNvPr id="93" name="Freihand 92">
                  <a:extLst>
                    <a:ext uri="{FF2B5EF4-FFF2-40B4-BE49-F238E27FC236}">
                      <a16:creationId xmlns:a16="http://schemas.microsoft.com/office/drawing/2014/main" id="{A53BEF03-7062-2514-28AB-51AE7C3454DC}"/>
                    </a:ext>
                  </a:extLst>
                </p:cNvPr>
                <p:cNvPicPr/>
                <p:nvPr/>
              </p:nvPicPr>
              <p:blipFill>
                <a:blip r:embed="rId173"/>
                <a:stretch>
                  <a:fillRect/>
                </a:stretch>
              </p:blipFill>
              <p:spPr>
                <a:xfrm>
                  <a:off x="4724084" y="3928876"/>
                  <a:ext cx="1850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4" name="Freihand 93">
                  <a:extLst>
                    <a:ext uri="{FF2B5EF4-FFF2-40B4-BE49-F238E27FC236}">
                      <a16:creationId xmlns:a16="http://schemas.microsoft.com/office/drawing/2014/main" id="{55C5CB78-F751-5E3E-645C-190019410669}"/>
                    </a:ext>
                  </a:extLst>
                </p14:cNvPr>
                <p14:cNvContentPartPr/>
                <p14:nvPr/>
              </p14:nvContentPartPr>
              <p14:xfrm>
                <a:off x="4701404" y="3703876"/>
                <a:ext cx="172080" cy="61200"/>
              </p14:xfrm>
            </p:contentPart>
          </mc:Choice>
          <mc:Fallback>
            <p:pic>
              <p:nvPicPr>
                <p:cNvPr id="94" name="Freihand 93">
                  <a:extLst>
                    <a:ext uri="{FF2B5EF4-FFF2-40B4-BE49-F238E27FC236}">
                      <a16:creationId xmlns:a16="http://schemas.microsoft.com/office/drawing/2014/main" id="{55C5CB78-F751-5E3E-645C-190019410669}"/>
                    </a:ext>
                  </a:extLst>
                </p:cNvPr>
                <p:cNvPicPr/>
                <p:nvPr/>
              </p:nvPicPr>
              <p:blipFill>
                <a:blip r:embed="rId175"/>
                <a:stretch>
                  <a:fillRect/>
                </a:stretch>
              </p:blipFill>
              <p:spPr>
                <a:xfrm>
                  <a:off x="4692764" y="3695236"/>
                  <a:ext cx="1897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5" name="Freihand 94">
                  <a:extLst>
                    <a:ext uri="{FF2B5EF4-FFF2-40B4-BE49-F238E27FC236}">
                      <a16:creationId xmlns:a16="http://schemas.microsoft.com/office/drawing/2014/main" id="{53AC8F0D-7866-830F-866C-D030C6000A89}"/>
                    </a:ext>
                  </a:extLst>
                </p14:cNvPr>
                <p14:cNvContentPartPr/>
                <p14:nvPr/>
              </p14:nvContentPartPr>
              <p14:xfrm>
                <a:off x="4970324" y="3896476"/>
                <a:ext cx="33480" cy="100080"/>
              </p14:xfrm>
            </p:contentPart>
          </mc:Choice>
          <mc:Fallback>
            <p:pic>
              <p:nvPicPr>
                <p:cNvPr id="95" name="Freihand 94">
                  <a:extLst>
                    <a:ext uri="{FF2B5EF4-FFF2-40B4-BE49-F238E27FC236}">
                      <a16:creationId xmlns:a16="http://schemas.microsoft.com/office/drawing/2014/main" id="{53AC8F0D-7866-830F-866C-D030C6000A89}"/>
                    </a:ext>
                  </a:extLst>
                </p:cNvPr>
                <p:cNvPicPr/>
                <p:nvPr/>
              </p:nvPicPr>
              <p:blipFill>
                <a:blip r:embed="rId177"/>
                <a:stretch>
                  <a:fillRect/>
                </a:stretch>
              </p:blipFill>
              <p:spPr>
                <a:xfrm>
                  <a:off x="4961324" y="3887836"/>
                  <a:ext cx="51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6" name="Freihand 95">
                  <a:extLst>
                    <a:ext uri="{FF2B5EF4-FFF2-40B4-BE49-F238E27FC236}">
                      <a16:creationId xmlns:a16="http://schemas.microsoft.com/office/drawing/2014/main" id="{9C007D1D-8560-0855-C857-D4AB9C27BD01}"/>
                    </a:ext>
                  </a:extLst>
                </p14:cNvPr>
                <p14:cNvContentPartPr/>
                <p14:nvPr/>
              </p14:nvContentPartPr>
              <p14:xfrm>
                <a:off x="4908404" y="3861916"/>
                <a:ext cx="185040" cy="202680"/>
              </p14:xfrm>
            </p:contentPart>
          </mc:Choice>
          <mc:Fallback>
            <p:pic>
              <p:nvPicPr>
                <p:cNvPr id="96" name="Freihand 95">
                  <a:extLst>
                    <a:ext uri="{FF2B5EF4-FFF2-40B4-BE49-F238E27FC236}">
                      <a16:creationId xmlns:a16="http://schemas.microsoft.com/office/drawing/2014/main" id="{9C007D1D-8560-0855-C857-D4AB9C27BD01}"/>
                    </a:ext>
                  </a:extLst>
                </p:cNvPr>
                <p:cNvPicPr/>
                <p:nvPr/>
              </p:nvPicPr>
              <p:blipFill>
                <a:blip r:embed="rId179"/>
                <a:stretch>
                  <a:fillRect/>
                </a:stretch>
              </p:blipFill>
              <p:spPr>
                <a:xfrm>
                  <a:off x="4899404" y="3852916"/>
                  <a:ext cx="2026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8" name="Freihand 97">
                  <a:extLst>
                    <a:ext uri="{FF2B5EF4-FFF2-40B4-BE49-F238E27FC236}">
                      <a16:creationId xmlns:a16="http://schemas.microsoft.com/office/drawing/2014/main" id="{9550555F-5EF3-9B28-0438-16C6F8D7DF9C}"/>
                    </a:ext>
                  </a:extLst>
                </p14:cNvPr>
                <p14:cNvContentPartPr/>
                <p14:nvPr/>
              </p14:nvContentPartPr>
              <p14:xfrm>
                <a:off x="4558124" y="3425596"/>
                <a:ext cx="505080" cy="193680"/>
              </p14:xfrm>
            </p:contentPart>
          </mc:Choice>
          <mc:Fallback>
            <p:pic>
              <p:nvPicPr>
                <p:cNvPr id="98" name="Freihand 97">
                  <a:extLst>
                    <a:ext uri="{FF2B5EF4-FFF2-40B4-BE49-F238E27FC236}">
                      <a16:creationId xmlns:a16="http://schemas.microsoft.com/office/drawing/2014/main" id="{9550555F-5EF3-9B28-0438-16C6F8D7DF9C}"/>
                    </a:ext>
                  </a:extLst>
                </p:cNvPr>
                <p:cNvPicPr/>
                <p:nvPr/>
              </p:nvPicPr>
              <p:blipFill>
                <a:blip r:embed="rId181"/>
                <a:stretch>
                  <a:fillRect/>
                </a:stretch>
              </p:blipFill>
              <p:spPr>
                <a:xfrm>
                  <a:off x="4549484" y="3416956"/>
                  <a:ext cx="522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9" name="Freihand 98">
                  <a:extLst>
                    <a:ext uri="{FF2B5EF4-FFF2-40B4-BE49-F238E27FC236}">
                      <a16:creationId xmlns:a16="http://schemas.microsoft.com/office/drawing/2014/main" id="{33096607-B1F5-AA09-8EDC-E35DC8372699}"/>
                    </a:ext>
                  </a:extLst>
                </p14:cNvPr>
                <p14:cNvContentPartPr/>
                <p14:nvPr/>
              </p14:nvContentPartPr>
              <p14:xfrm>
                <a:off x="4470284" y="3454036"/>
                <a:ext cx="254520" cy="216360"/>
              </p14:xfrm>
            </p:contentPart>
          </mc:Choice>
          <mc:Fallback>
            <p:pic>
              <p:nvPicPr>
                <p:cNvPr id="99" name="Freihand 98">
                  <a:extLst>
                    <a:ext uri="{FF2B5EF4-FFF2-40B4-BE49-F238E27FC236}">
                      <a16:creationId xmlns:a16="http://schemas.microsoft.com/office/drawing/2014/main" id="{33096607-B1F5-AA09-8EDC-E35DC8372699}"/>
                    </a:ext>
                  </a:extLst>
                </p:cNvPr>
                <p:cNvPicPr/>
                <p:nvPr/>
              </p:nvPicPr>
              <p:blipFill>
                <a:blip r:embed="rId183"/>
                <a:stretch>
                  <a:fillRect/>
                </a:stretch>
              </p:blipFill>
              <p:spPr>
                <a:xfrm>
                  <a:off x="4461284" y="3445036"/>
                  <a:ext cx="272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1" name="Freihand 100">
                  <a:extLst>
                    <a:ext uri="{FF2B5EF4-FFF2-40B4-BE49-F238E27FC236}">
                      <a16:creationId xmlns:a16="http://schemas.microsoft.com/office/drawing/2014/main" id="{46B542BC-486C-3E94-5B60-E2F3E3EA583F}"/>
                    </a:ext>
                  </a:extLst>
                </p14:cNvPr>
                <p14:cNvContentPartPr/>
                <p14:nvPr/>
              </p14:nvContentPartPr>
              <p14:xfrm>
                <a:off x="5217284" y="3247036"/>
                <a:ext cx="54000" cy="219240"/>
              </p14:xfrm>
            </p:contentPart>
          </mc:Choice>
          <mc:Fallback>
            <p:pic>
              <p:nvPicPr>
                <p:cNvPr id="101" name="Freihand 100">
                  <a:extLst>
                    <a:ext uri="{FF2B5EF4-FFF2-40B4-BE49-F238E27FC236}">
                      <a16:creationId xmlns:a16="http://schemas.microsoft.com/office/drawing/2014/main" id="{46B542BC-486C-3E94-5B60-E2F3E3EA583F}"/>
                    </a:ext>
                  </a:extLst>
                </p:cNvPr>
                <p:cNvPicPr/>
                <p:nvPr/>
              </p:nvPicPr>
              <p:blipFill>
                <a:blip r:embed="rId185"/>
                <a:stretch>
                  <a:fillRect/>
                </a:stretch>
              </p:blipFill>
              <p:spPr>
                <a:xfrm>
                  <a:off x="5208644" y="3238396"/>
                  <a:ext cx="716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2" name="Freihand 101">
                  <a:extLst>
                    <a:ext uri="{FF2B5EF4-FFF2-40B4-BE49-F238E27FC236}">
                      <a16:creationId xmlns:a16="http://schemas.microsoft.com/office/drawing/2014/main" id="{40446C46-E0A5-FBA2-DA92-1BEDD8DF5FDE}"/>
                    </a:ext>
                  </a:extLst>
                </p14:cNvPr>
                <p14:cNvContentPartPr/>
                <p14:nvPr/>
              </p14:nvContentPartPr>
              <p14:xfrm>
                <a:off x="5130164" y="3208156"/>
                <a:ext cx="226440" cy="261360"/>
              </p14:xfrm>
            </p:contentPart>
          </mc:Choice>
          <mc:Fallback>
            <p:pic>
              <p:nvPicPr>
                <p:cNvPr id="102" name="Freihand 101">
                  <a:extLst>
                    <a:ext uri="{FF2B5EF4-FFF2-40B4-BE49-F238E27FC236}">
                      <a16:creationId xmlns:a16="http://schemas.microsoft.com/office/drawing/2014/main" id="{40446C46-E0A5-FBA2-DA92-1BEDD8DF5FDE}"/>
                    </a:ext>
                  </a:extLst>
                </p:cNvPr>
                <p:cNvPicPr/>
                <p:nvPr/>
              </p:nvPicPr>
              <p:blipFill>
                <a:blip r:embed="rId187"/>
                <a:stretch>
                  <a:fillRect/>
                </a:stretch>
              </p:blipFill>
              <p:spPr>
                <a:xfrm>
                  <a:off x="5121524" y="3199516"/>
                  <a:ext cx="24408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3" name="Freihand 102">
                  <a:extLst>
                    <a:ext uri="{FF2B5EF4-FFF2-40B4-BE49-F238E27FC236}">
                      <a16:creationId xmlns:a16="http://schemas.microsoft.com/office/drawing/2014/main" id="{C7189044-D5C7-3645-A499-6C39313B06FB}"/>
                    </a:ext>
                  </a:extLst>
                </p14:cNvPr>
                <p14:cNvContentPartPr/>
                <p14:nvPr/>
              </p14:nvContentPartPr>
              <p14:xfrm>
                <a:off x="5352284" y="3279436"/>
                <a:ext cx="154080" cy="110880"/>
              </p14:xfrm>
            </p:contentPart>
          </mc:Choice>
          <mc:Fallback>
            <p:pic>
              <p:nvPicPr>
                <p:cNvPr id="103" name="Freihand 102">
                  <a:extLst>
                    <a:ext uri="{FF2B5EF4-FFF2-40B4-BE49-F238E27FC236}">
                      <a16:creationId xmlns:a16="http://schemas.microsoft.com/office/drawing/2014/main" id="{C7189044-D5C7-3645-A499-6C39313B06FB}"/>
                    </a:ext>
                  </a:extLst>
                </p:cNvPr>
                <p:cNvPicPr/>
                <p:nvPr/>
              </p:nvPicPr>
              <p:blipFill>
                <a:blip r:embed="rId189"/>
                <a:stretch>
                  <a:fillRect/>
                </a:stretch>
              </p:blipFill>
              <p:spPr>
                <a:xfrm>
                  <a:off x="5343284" y="3270436"/>
                  <a:ext cx="1717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4" name="Freihand 103">
                  <a:extLst>
                    <a:ext uri="{FF2B5EF4-FFF2-40B4-BE49-F238E27FC236}">
                      <a16:creationId xmlns:a16="http://schemas.microsoft.com/office/drawing/2014/main" id="{9725595D-6876-049A-D916-C65D1BD8A7B9}"/>
                    </a:ext>
                  </a:extLst>
                </p14:cNvPr>
                <p14:cNvContentPartPr/>
                <p14:nvPr/>
              </p14:nvContentPartPr>
              <p14:xfrm>
                <a:off x="5566484" y="3162076"/>
                <a:ext cx="227520" cy="198720"/>
              </p14:xfrm>
            </p:contentPart>
          </mc:Choice>
          <mc:Fallback>
            <p:pic>
              <p:nvPicPr>
                <p:cNvPr id="104" name="Freihand 103">
                  <a:extLst>
                    <a:ext uri="{FF2B5EF4-FFF2-40B4-BE49-F238E27FC236}">
                      <a16:creationId xmlns:a16="http://schemas.microsoft.com/office/drawing/2014/main" id="{9725595D-6876-049A-D916-C65D1BD8A7B9}"/>
                    </a:ext>
                  </a:extLst>
                </p:cNvPr>
                <p:cNvPicPr/>
                <p:nvPr/>
              </p:nvPicPr>
              <p:blipFill>
                <a:blip r:embed="rId191"/>
                <a:stretch>
                  <a:fillRect/>
                </a:stretch>
              </p:blipFill>
              <p:spPr>
                <a:xfrm>
                  <a:off x="5557844" y="3153436"/>
                  <a:ext cx="2451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5" name="Freihand 104">
                  <a:extLst>
                    <a:ext uri="{FF2B5EF4-FFF2-40B4-BE49-F238E27FC236}">
                      <a16:creationId xmlns:a16="http://schemas.microsoft.com/office/drawing/2014/main" id="{B2B327C0-8026-383F-28A5-14376B552A91}"/>
                    </a:ext>
                  </a:extLst>
                </p14:cNvPr>
                <p14:cNvContentPartPr/>
                <p14:nvPr/>
              </p14:nvContentPartPr>
              <p14:xfrm>
                <a:off x="5794004" y="3049756"/>
                <a:ext cx="123480" cy="342000"/>
              </p14:xfrm>
            </p:contentPart>
          </mc:Choice>
          <mc:Fallback>
            <p:pic>
              <p:nvPicPr>
                <p:cNvPr id="105" name="Freihand 104">
                  <a:extLst>
                    <a:ext uri="{FF2B5EF4-FFF2-40B4-BE49-F238E27FC236}">
                      <a16:creationId xmlns:a16="http://schemas.microsoft.com/office/drawing/2014/main" id="{B2B327C0-8026-383F-28A5-14376B552A91}"/>
                    </a:ext>
                  </a:extLst>
                </p:cNvPr>
                <p:cNvPicPr/>
                <p:nvPr/>
              </p:nvPicPr>
              <p:blipFill>
                <a:blip r:embed="rId193"/>
                <a:stretch>
                  <a:fillRect/>
                </a:stretch>
              </p:blipFill>
              <p:spPr>
                <a:xfrm>
                  <a:off x="5785004" y="3041116"/>
                  <a:ext cx="14112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6" name="Freihand 105">
                  <a:extLst>
                    <a:ext uri="{FF2B5EF4-FFF2-40B4-BE49-F238E27FC236}">
                      <a16:creationId xmlns:a16="http://schemas.microsoft.com/office/drawing/2014/main" id="{7B72F3FC-72A1-182E-3664-26AF33C18B0C}"/>
                    </a:ext>
                  </a:extLst>
                </p14:cNvPr>
                <p14:cNvContentPartPr/>
                <p14:nvPr/>
              </p14:nvContentPartPr>
              <p14:xfrm>
                <a:off x="5919284" y="3017716"/>
                <a:ext cx="572040" cy="307080"/>
              </p14:xfrm>
            </p:contentPart>
          </mc:Choice>
          <mc:Fallback>
            <p:pic>
              <p:nvPicPr>
                <p:cNvPr id="106" name="Freihand 105">
                  <a:extLst>
                    <a:ext uri="{FF2B5EF4-FFF2-40B4-BE49-F238E27FC236}">
                      <a16:creationId xmlns:a16="http://schemas.microsoft.com/office/drawing/2014/main" id="{7B72F3FC-72A1-182E-3664-26AF33C18B0C}"/>
                    </a:ext>
                  </a:extLst>
                </p:cNvPr>
                <p:cNvPicPr/>
                <p:nvPr/>
              </p:nvPicPr>
              <p:blipFill>
                <a:blip r:embed="rId195"/>
                <a:stretch>
                  <a:fillRect/>
                </a:stretch>
              </p:blipFill>
              <p:spPr>
                <a:xfrm>
                  <a:off x="5910284" y="3009076"/>
                  <a:ext cx="58968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7" name="Freihand 106">
                  <a:extLst>
                    <a:ext uri="{FF2B5EF4-FFF2-40B4-BE49-F238E27FC236}">
                      <a16:creationId xmlns:a16="http://schemas.microsoft.com/office/drawing/2014/main" id="{D4997A76-52F1-8921-02CF-8062B536A957}"/>
                    </a:ext>
                  </a:extLst>
                </p14:cNvPr>
                <p14:cNvContentPartPr/>
                <p14:nvPr/>
              </p14:nvContentPartPr>
              <p14:xfrm>
                <a:off x="6542444" y="2984956"/>
                <a:ext cx="104760" cy="102240"/>
              </p14:xfrm>
            </p:contentPart>
          </mc:Choice>
          <mc:Fallback>
            <p:pic>
              <p:nvPicPr>
                <p:cNvPr id="107" name="Freihand 106">
                  <a:extLst>
                    <a:ext uri="{FF2B5EF4-FFF2-40B4-BE49-F238E27FC236}">
                      <a16:creationId xmlns:a16="http://schemas.microsoft.com/office/drawing/2014/main" id="{D4997A76-52F1-8921-02CF-8062B536A957}"/>
                    </a:ext>
                  </a:extLst>
                </p:cNvPr>
                <p:cNvPicPr/>
                <p:nvPr/>
              </p:nvPicPr>
              <p:blipFill>
                <a:blip r:embed="rId197"/>
                <a:stretch>
                  <a:fillRect/>
                </a:stretch>
              </p:blipFill>
              <p:spPr>
                <a:xfrm>
                  <a:off x="6533804" y="2976316"/>
                  <a:ext cx="122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8" name="Freihand 107">
                  <a:extLst>
                    <a:ext uri="{FF2B5EF4-FFF2-40B4-BE49-F238E27FC236}">
                      <a16:creationId xmlns:a16="http://schemas.microsoft.com/office/drawing/2014/main" id="{B934BBEB-4890-7F1C-9E52-01E671277559}"/>
                    </a:ext>
                  </a:extLst>
                </p14:cNvPr>
                <p14:cNvContentPartPr/>
                <p14:nvPr/>
              </p14:nvContentPartPr>
              <p14:xfrm>
                <a:off x="6547124" y="3007636"/>
                <a:ext cx="119160" cy="29880"/>
              </p14:xfrm>
            </p:contentPart>
          </mc:Choice>
          <mc:Fallback>
            <p:pic>
              <p:nvPicPr>
                <p:cNvPr id="108" name="Freihand 107">
                  <a:extLst>
                    <a:ext uri="{FF2B5EF4-FFF2-40B4-BE49-F238E27FC236}">
                      <a16:creationId xmlns:a16="http://schemas.microsoft.com/office/drawing/2014/main" id="{B934BBEB-4890-7F1C-9E52-01E671277559}"/>
                    </a:ext>
                  </a:extLst>
                </p:cNvPr>
                <p:cNvPicPr/>
                <p:nvPr/>
              </p:nvPicPr>
              <p:blipFill>
                <a:blip r:embed="rId199"/>
                <a:stretch>
                  <a:fillRect/>
                </a:stretch>
              </p:blipFill>
              <p:spPr>
                <a:xfrm>
                  <a:off x="6538484" y="2998636"/>
                  <a:ext cx="1368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9" name="Freihand 108">
                  <a:extLst>
                    <a:ext uri="{FF2B5EF4-FFF2-40B4-BE49-F238E27FC236}">
                      <a16:creationId xmlns:a16="http://schemas.microsoft.com/office/drawing/2014/main" id="{A4E77030-95CB-73E0-9270-724924C66985}"/>
                    </a:ext>
                  </a:extLst>
                </p14:cNvPr>
                <p14:cNvContentPartPr/>
                <p14:nvPr/>
              </p14:nvContentPartPr>
              <p14:xfrm>
                <a:off x="6677084" y="2798476"/>
                <a:ext cx="147960" cy="225360"/>
              </p14:xfrm>
            </p:contentPart>
          </mc:Choice>
          <mc:Fallback>
            <p:pic>
              <p:nvPicPr>
                <p:cNvPr id="109" name="Freihand 108">
                  <a:extLst>
                    <a:ext uri="{FF2B5EF4-FFF2-40B4-BE49-F238E27FC236}">
                      <a16:creationId xmlns:a16="http://schemas.microsoft.com/office/drawing/2014/main" id="{A4E77030-95CB-73E0-9270-724924C66985}"/>
                    </a:ext>
                  </a:extLst>
                </p:cNvPr>
                <p:cNvPicPr/>
                <p:nvPr/>
              </p:nvPicPr>
              <p:blipFill>
                <a:blip r:embed="rId201"/>
                <a:stretch>
                  <a:fillRect/>
                </a:stretch>
              </p:blipFill>
              <p:spPr>
                <a:xfrm>
                  <a:off x="6668444" y="2789836"/>
                  <a:ext cx="1656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0" name="Freihand 109">
                  <a:extLst>
                    <a:ext uri="{FF2B5EF4-FFF2-40B4-BE49-F238E27FC236}">
                      <a16:creationId xmlns:a16="http://schemas.microsoft.com/office/drawing/2014/main" id="{919F5050-BE8C-1015-7F26-4A9983DD2BA1}"/>
                    </a:ext>
                  </a:extLst>
                </p14:cNvPr>
                <p14:cNvContentPartPr/>
                <p14:nvPr/>
              </p14:nvContentPartPr>
              <p14:xfrm>
                <a:off x="6769604" y="2718196"/>
                <a:ext cx="662400" cy="288360"/>
              </p14:xfrm>
            </p:contentPart>
          </mc:Choice>
          <mc:Fallback>
            <p:pic>
              <p:nvPicPr>
                <p:cNvPr id="110" name="Freihand 109">
                  <a:extLst>
                    <a:ext uri="{FF2B5EF4-FFF2-40B4-BE49-F238E27FC236}">
                      <a16:creationId xmlns:a16="http://schemas.microsoft.com/office/drawing/2014/main" id="{919F5050-BE8C-1015-7F26-4A9983DD2BA1}"/>
                    </a:ext>
                  </a:extLst>
                </p:cNvPr>
                <p:cNvPicPr/>
                <p:nvPr/>
              </p:nvPicPr>
              <p:blipFill>
                <a:blip r:embed="rId203"/>
                <a:stretch>
                  <a:fillRect/>
                </a:stretch>
              </p:blipFill>
              <p:spPr>
                <a:xfrm>
                  <a:off x="6760604" y="2709556"/>
                  <a:ext cx="68004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2" name="Freihand 111">
                  <a:extLst>
                    <a:ext uri="{FF2B5EF4-FFF2-40B4-BE49-F238E27FC236}">
                      <a16:creationId xmlns:a16="http://schemas.microsoft.com/office/drawing/2014/main" id="{2C7D736A-245E-4AAA-6AF2-7D9459367DFD}"/>
                    </a:ext>
                  </a:extLst>
                </p14:cNvPr>
                <p14:cNvContentPartPr/>
                <p14:nvPr/>
              </p14:nvContentPartPr>
              <p14:xfrm>
                <a:off x="5816684" y="3471676"/>
                <a:ext cx="236880" cy="175680"/>
              </p14:xfrm>
            </p:contentPart>
          </mc:Choice>
          <mc:Fallback>
            <p:pic>
              <p:nvPicPr>
                <p:cNvPr id="112" name="Freihand 111">
                  <a:extLst>
                    <a:ext uri="{FF2B5EF4-FFF2-40B4-BE49-F238E27FC236}">
                      <a16:creationId xmlns:a16="http://schemas.microsoft.com/office/drawing/2014/main" id="{2C7D736A-245E-4AAA-6AF2-7D9459367DFD}"/>
                    </a:ext>
                  </a:extLst>
                </p:cNvPr>
                <p:cNvPicPr/>
                <p:nvPr/>
              </p:nvPicPr>
              <p:blipFill>
                <a:blip r:embed="rId205"/>
                <a:stretch>
                  <a:fillRect/>
                </a:stretch>
              </p:blipFill>
              <p:spPr>
                <a:xfrm>
                  <a:off x="5808044" y="3462676"/>
                  <a:ext cx="254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3" name="Freihand 112">
                  <a:extLst>
                    <a:ext uri="{FF2B5EF4-FFF2-40B4-BE49-F238E27FC236}">
                      <a16:creationId xmlns:a16="http://schemas.microsoft.com/office/drawing/2014/main" id="{A39E4A18-DD64-DDFC-3F83-72FAC908229B}"/>
                    </a:ext>
                  </a:extLst>
                </p14:cNvPr>
                <p14:cNvContentPartPr/>
                <p14:nvPr/>
              </p14:nvContentPartPr>
              <p14:xfrm>
                <a:off x="6100004" y="3459076"/>
                <a:ext cx="99360" cy="119880"/>
              </p14:xfrm>
            </p:contentPart>
          </mc:Choice>
          <mc:Fallback>
            <p:pic>
              <p:nvPicPr>
                <p:cNvPr id="113" name="Freihand 112">
                  <a:extLst>
                    <a:ext uri="{FF2B5EF4-FFF2-40B4-BE49-F238E27FC236}">
                      <a16:creationId xmlns:a16="http://schemas.microsoft.com/office/drawing/2014/main" id="{A39E4A18-DD64-DDFC-3F83-72FAC908229B}"/>
                    </a:ext>
                  </a:extLst>
                </p:cNvPr>
                <p:cNvPicPr/>
                <p:nvPr/>
              </p:nvPicPr>
              <p:blipFill>
                <a:blip r:embed="rId207"/>
                <a:stretch>
                  <a:fillRect/>
                </a:stretch>
              </p:blipFill>
              <p:spPr>
                <a:xfrm>
                  <a:off x="6091364" y="3450076"/>
                  <a:ext cx="1170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4" name="Freihand 113">
                  <a:extLst>
                    <a:ext uri="{FF2B5EF4-FFF2-40B4-BE49-F238E27FC236}">
                      <a16:creationId xmlns:a16="http://schemas.microsoft.com/office/drawing/2014/main" id="{6A6AC1FE-CF64-A86A-A684-4085861E8B98}"/>
                    </a:ext>
                  </a:extLst>
                </p14:cNvPr>
                <p14:cNvContentPartPr/>
                <p14:nvPr/>
              </p14:nvContentPartPr>
              <p14:xfrm>
                <a:off x="6264884" y="3303916"/>
                <a:ext cx="166680" cy="210960"/>
              </p14:xfrm>
            </p:contentPart>
          </mc:Choice>
          <mc:Fallback>
            <p:pic>
              <p:nvPicPr>
                <p:cNvPr id="114" name="Freihand 113">
                  <a:extLst>
                    <a:ext uri="{FF2B5EF4-FFF2-40B4-BE49-F238E27FC236}">
                      <a16:creationId xmlns:a16="http://schemas.microsoft.com/office/drawing/2014/main" id="{6A6AC1FE-CF64-A86A-A684-4085861E8B98}"/>
                    </a:ext>
                  </a:extLst>
                </p:cNvPr>
                <p:cNvPicPr/>
                <p:nvPr/>
              </p:nvPicPr>
              <p:blipFill>
                <a:blip r:embed="rId209"/>
                <a:stretch>
                  <a:fillRect/>
                </a:stretch>
              </p:blipFill>
              <p:spPr>
                <a:xfrm>
                  <a:off x="6256244" y="3295276"/>
                  <a:ext cx="1843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5" name="Freihand 114">
                  <a:extLst>
                    <a:ext uri="{FF2B5EF4-FFF2-40B4-BE49-F238E27FC236}">
                      <a16:creationId xmlns:a16="http://schemas.microsoft.com/office/drawing/2014/main" id="{0BE4D0FF-B499-2253-326F-C2E6E44F7A9D}"/>
                    </a:ext>
                  </a:extLst>
                </p14:cNvPr>
                <p14:cNvContentPartPr/>
                <p14:nvPr/>
              </p14:nvContentPartPr>
              <p14:xfrm>
                <a:off x="6389804" y="3440356"/>
                <a:ext cx="68400" cy="32760"/>
              </p14:xfrm>
            </p:contentPart>
          </mc:Choice>
          <mc:Fallback>
            <p:pic>
              <p:nvPicPr>
                <p:cNvPr id="115" name="Freihand 114">
                  <a:extLst>
                    <a:ext uri="{FF2B5EF4-FFF2-40B4-BE49-F238E27FC236}">
                      <a16:creationId xmlns:a16="http://schemas.microsoft.com/office/drawing/2014/main" id="{0BE4D0FF-B499-2253-326F-C2E6E44F7A9D}"/>
                    </a:ext>
                  </a:extLst>
                </p:cNvPr>
                <p:cNvPicPr/>
                <p:nvPr/>
              </p:nvPicPr>
              <p:blipFill>
                <a:blip r:embed="rId211"/>
                <a:stretch>
                  <a:fillRect/>
                </a:stretch>
              </p:blipFill>
              <p:spPr>
                <a:xfrm>
                  <a:off x="6380804" y="3431716"/>
                  <a:ext cx="860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6" name="Freihand 115">
                  <a:extLst>
                    <a:ext uri="{FF2B5EF4-FFF2-40B4-BE49-F238E27FC236}">
                      <a16:creationId xmlns:a16="http://schemas.microsoft.com/office/drawing/2014/main" id="{08CFDE20-906B-D9AF-E659-966A2A520538}"/>
                    </a:ext>
                  </a:extLst>
                </p14:cNvPr>
                <p14:cNvContentPartPr/>
                <p14:nvPr/>
              </p14:nvContentPartPr>
              <p14:xfrm>
                <a:off x="6461084" y="3392116"/>
                <a:ext cx="207720" cy="63360"/>
              </p14:xfrm>
            </p:contentPart>
          </mc:Choice>
          <mc:Fallback>
            <p:pic>
              <p:nvPicPr>
                <p:cNvPr id="116" name="Freihand 115">
                  <a:extLst>
                    <a:ext uri="{FF2B5EF4-FFF2-40B4-BE49-F238E27FC236}">
                      <a16:creationId xmlns:a16="http://schemas.microsoft.com/office/drawing/2014/main" id="{08CFDE20-906B-D9AF-E659-966A2A520538}"/>
                    </a:ext>
                  </a:extLst>
                </p:cNvPr>
                <p:cNvPicPr/>
                <p:nvPr/>
              </p:nvPicPr>
              <p:blipFill>
                <a:blip r:embed="rId213"/>
                <a:stretch>
                  <a:fillRect/>
                </a:stretch>
              </p:blipFill>
              <p:spPr>
                <a:xfrm>
                  <a:off x="6452084" y="3383116"/>
                  <a:ext cx="225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7" name="Freihand 116">
                  <a:extLst>
                    <a:ext uri="{FF2B5EF4-FFF2-40B4-BE49-F238E27FC236}">
                      <a16:creationId xmlns:a16="http://schemas.microsoft.com/office/drawing/2014/main" id="{AE961F39-B65A-E5AA-8680-EFCA6187D097}"/>
                    </a:ext>
                  </a:extLst>
                </p14:cNvPr>
                <p14:cNvContentPartPr/>
                <p14:nvPr/>
              </p14:nvContentPartPr>
              <p14:xfrm>
                <a:off x="6689684" y="3312556"/>
                <a:ext cx="83880" cy="123840"/>
              </p14:xfrm>
            </p:contentPart>
          </mc:Choice>
          <mc:Fallback>
            <p:pic>
              <p:nvPicPr>
                <p:cNvPr id="117" name="Freihand 116">
                  <a:extLst>
                    <a:ext uri="{FF2B5EF4-FFF2-40B4-BE49-F238E27FC236}">
                      <a16:creationId xmlns:a16="http://schemas.microsoft.com/office/drawing/2014/main" id="{AE961F39-B65A-E5AA-8680-EFCA6187D097}"/>
                    </a:ext>
                  </a:extLst>
                </p:cNvPr>
                <p:cNvPicPr/>
                <p:nvPr/>
              </p:nvPicPr>
              <p:blipFill>
                <a:blip r:embed="rId215"/>
                <a:stretch>
                  <a:fillRect/>
                </a:stretch>
              </p:blipFill>
              <p:spPr>
                <a:xfrm>
                  <a:off x="6680684" y="3303556"/>
                  <a:ext cx="101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8" name="Freihand 117">
                  <a:extLst>
                    <a:ext uri="{FF2B5EF4-FFF2-40B4-BE49-F238E27FC236}">
                      <a16:creationId xmlns:a16="http://schemas.microsoft.com/office/drawing/2014/main" id="{EB952ABE-0414-2788-5C55-847A8BE4CD9D}"/>
                    </a:ext>
                  </a:extLst>
                </p14:cNvPr>
                <p14:cNvContentPartPr/>
                <p14:nvPr/>
              </p14:nvContentPartPr>
              <p14:xfrm>
                <a:off x="6776084" y="3251356"/>
                <a:ext cx="365040" cy="137520"/>
              </p14:xfrm>
            </p:contentPart>
          </mc:Choice>
          <mc:Fallback>
            <p:pic>
              <p:nvPicPr>
                <p:cNvPr id="118" name="Freihand 117">
                  <a:extLst>
                    <a:ext uri="{FF2B5EF4-FFF2-40B4-BE49-F238E27FC236}">
                      <a16:creationId xmlns:a16="http://schemas.microsoft.com/office/drawing/2014/main" id="{EB952ABE-0414-2788-5C55-847A8BE4CD9D}"/>
                    </a:ext>
                  </a:extLst>
                </p:cNvPr>
                <p:cNvPicPr/>
                <p:nvPr/>
              </p:nvPicPr>
              <p:blipFill>
                <a:blip r:embed="rId217"/>
                <a:stretch>
                  <a:fillRect/>
                </a:stretch>
              </p:blipFill>
              <p:spPr>
                <a:xfrm>
                  <a:off x="6767444" y="3242356"/>
                  <a:ext cx="382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9" name="Freihand 118">
                  <a:extLst>
                    <a:ext uri="{FF2B5EF4-FFF2-40B4-BE49-F238E27FC236}">
                      <a16:creationId xmlns:a16="http://schemas.microsoft.com/office/drawing/2014/main" id="{5139CA92-15FD-1C16-F947-DC05D5EE20BE}"/>
                    </a:ext>
                  </a:extLst>
                </p14:cNvPr>
                <p14:cNvContentPartPr/>
                <p14:nvPr/>
              </p14:nvContentPartPr>
              <p14:xfrm>
                <a:off x="7198364" y="3012676"/>
                <a:ext cx="452880" cy="237600"/>
              </p14:xfrm>
            </p:contentPart>
          </mc:Choice>
          <mc:Fallback>
            <p:pic>
              <p:nvPicPr>
                <p:cNvPr id="119" name="Freihand 118">
                  <a:extLst>
                    <a:ext uri="{FF2B5EF4-FFF2-40B4-BE49-F238E27FC236}">
                      <a16:creationId xmlns:a16="http://schemas.microsoft.com/office/drawing/2014/main" id="{5139CA92-15FD-1C16-F947-DC05D5EE20BE}"/>
                    </a:ext>
                  </a:extLst>
                </p:cNvPr>
                <p:cNvPicPr/>
                <p:nvPr/>
              </p:nvPicPr>
              <p:blipFill>
                <a:blip r:embed="rId219"/>
                <a:stretch>
                  <a:fillRect/>
                </a:stretch>
              </p:blipFill>
              <p:spPr>
                <a:xfrm>
                  <a:off x="7189364" y="3003676"/>
                  <a:ext cx="470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1" name="Freihand 120">
                  <a:extLst>
                    <a:ext uri="{FF2B5EF4-FFF2-40B4-BE49-F238E27FC236}">
                      <a16:creationId xmlns:a16="http://schemas.microsoft.com/office/drawing/2014/main" id="{752D5383-EBE4-102F-87B0-E4B642F41752}"/>
                    </a:ext>
                  </a:extLst>
                </p14:cNvPr>
                <p14:cNvContentPartPr/>
                <p14:nvPr/>
              </p14:nvContentPartPr>
              <p14:xfrm>
                <a:off x="6644324" y="3684076"/>
                <a:ext cx="38160" cy="153720"/>
              </p14:xfrm>
            </p:contentPart>
          </mc:Choice>
          <mc:Fallback>
            <p:pic>
              <p:nvPicPr>
                <p:cNvPr id="121" name="Freihand 120">
                  <a:extLst>
                    <a:ext uri="{FF2B5EF4-FFF2-40B4-BE49-F238E27FC236}">
                      <a16:creationId xmlns:a16="http://schemas.microsoft.com/office/drawing/2014/main" id="{752D5383-EBE4-102F-87B0-E4B642F41752}"/>
                    </a:ext>
                  </a:extLst>
                </p:cNvPr>
                <p:cNvPicPr/>
                <p:nvPr/>
              </p:nvPicPr>
              <p:blipFill>
                <a:blip r:embed="rId221"/>
                <a:stretch>
                  <a:fillRect/>
                </a:stretch>
              </p:blipFill>
              <p:spPr>
                <a:xfrm>
                  <a:off x="6635324" y="3675076"/>
                  <a:ext cx="55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2" name="Freihand 121">
                  <a:extLst>
                    <a:ext uri="{FF2B5EF4-FFF2-40B4-BE49-F238E27FC236}">
                      <a16:creationId xmlns:a16="http://schemas.microsoft.com/office/drawing/2014/main" id="{E5A134EE-5019-7C23-6BFB-BBFF605737FF}"/>
                    </a:ext>
                  </a:extLst>
                </p14:cNvPr>
                <p14:cNvContentPartPr/>
                <p14:nvPr/>
              </p14:nvContentPartPr>
              <p14:xfrm>
                <a:off x="6486644" y="3623596"/>
                <a:ext cx="321120" cy="265680"/>
              </p14:xfrm>
            </p:contentPart>
          </mc:Choice>
          <mc:Fallback>
            <p:pic>
              <p:nvPicPr>
                <p:cNvPr id="122" name="Freihand 121">
                  <a:extLst>
                    <a:ext uri="{FF2B5EF4-FFF2-40B4-BE49-F238E27FC236}">
                      <a16:creationId xmlns:a16="http://schemas.microsoft.com/office/drawing/2014/main" id="{E5A134EE-5019-7C23-6BFB-BBFF605737FF}"/>
                    </a:ext>
                  </a:extLst>
                </p:cNvPr>
                <p:cNvPicPr/>
                <p:nvPr/>
              </p:nvPicPr>
              <p:blipFill>
                <a:blip r:embed="rId223"/>
                <a:stretch>
                  <a:fillRect/>
                </a:stretch>
              </p:blipFill>
              <p:spPr>
                <a:xfrm>
                  <a:off x="6478004" y="3614956"/>
                  <a:ext cx="33876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6" name="Freihand 45">
                  <a:extLst>
                    <a:ext uri="{FF2B5EF4-FFF2-40B4-BE49-F238E27FC236}">
                      <a16:creationId xmlns:a16="http://schemas.microsoft.com/office/drawing/2014/main" id="{04C49A8B-AFC0-6AEC-7174-79FFAA4F55BC}"/>
                    </a:ext>
                  </a:extLst>
                </p14:cNvPr>
                <p14:cNvContentPartPr/>
                <p14:nvPr/>
              </p14:nvContentPartPr>
              <p14:xfrm>
                <a:off x="5368484" y="4387516"/>
                <a:ext cx="26640" cy="146880"/>
              </p14:xfrm>
            </p:contentPart>
          </mc:Choice>
          <mc:Fallback>
            <p:pic>
              <p:nvPicPr>
                <p:cNvPr id="46" name="Freihand 45">
                  <a:extLst>
                    <a:ext uri="{FF2B5EF4-FFF2-40B4-BE49-F238E27FC236}">
                      <a16:creationId xmlns:a16="http://schemas.microsoft.com/office/drawing/2014/main" id="{04C49A8B-AFC0-6AEC-7174-79FFAA4F55BC}"/>
                    </a:ext>
                  </a:extLst>
                </p:cNvPr>
                <p:cNvPicPr/>
                <p:nvPr/>
              </p:nvPicPr>
              <p:blipFill>
                <a:blip r:embed="rId225"/>
                <a:stretch>
                  <a:fillRect/>
                </a:stretch>
              </p:blipFill>
              <p:spPr>
                <a:xfrm>
                  <a:off x="5359844" y="4378516"/>
                  <a:ext cx="442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7" name="Freihand 46">
                  <a:extLst>
                    <a:ext uri="{FF2B5EF4-FFF2-40B4-BE49-F238E27FC236}">
                      <a16:creationId xmlns:a16="http://schemas.microsoft.com/office/drawing/2014/main" id="{5CFF8A6B-2239-4906-B056-FE7631A96314}"/>
                    </a:ext>
                  </a:extLst>
                </p14:cNvPr>
                <p14:cNvContentPartPr/>
                <p14:nvPr/>
              </p14:nvContentPartPr>
              <p14:xfrm>
                <a:off x="5333204" y="4493356"/>
                <a:ext cx="155160" cy="52920"/>
              </p14:xfrm>
            </p:contentPart>
          </mc:Choice>
          <mc:Fallback>
            <p:pic>
              <p:nvPicPr>
                <p:cNvPr id="47" name="Freihand 46">
                  <a:extLst>
                    <a:ext uri="{FF2B5EF4-FFF2-40B4-BE49-F238E27FC236}">
                      <a16:creationId xmlns:a16="http://schemas.microsoft.com/office/drawing/2014/main" id="{5CFF8A6B-2239-4906-B056-FE7631A96314}"/>
                    </a:ext>
                  </a:extLst>
                </p:cNvPr>
                <p:cNvPicPr/>
                <p:nvPr/>
              </p:nvPicPr>
              <p:blipFill>
                <a:blip r:embed="rId227"/>
                <a:stretch>
                  <a:fillRect/>
                </a:stretch>
              </p:blipFill>
              <p:spPr>
                <a:xfrm>
                  <a:off x="5324204" y="4484716"/>
                  <a:ext cx="172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9" name="Freihand 48">
                  <a:extLst>
                    <a:ext uri="{FF2B5EF4-FFF2-40B4-BE49-F238E27FC236}">
                      <a16:creationId xmlns:a16="http://schemas.microsoft.com/office/drawing/2014/main" id="{E6F078B1-7155-9716-E804-B5B2FEF64AB7}"/>
                    </a:ext>
                  </a:extLst>
                </p14:cNvPr>
                <p14:cNvContentPartPr/>
                <p14:nvPr/>
              </p14:nvContentPartPr>
              <p14:xfrm>
                <a:off x="5293964" y="4365556"/>
                <a:ext cx="142920" cy="16200"/>
              </p14:xfrm>
            </p:contentPart>
          </mc:Choice>
          <mc:Fallback>
            <p:pic>
              <p:nvPicPr>
                <p:cNvPr id="49" name="Freihand 48">
                  <a:extLst>
                    <a:ext uri="{FF2B5EF4-FFF2-40B4-BE49-F238E27FC236}">
                      <a16:creationId xmlns:a16="http://schemas.microsoft.com/office/drawing/2014/main" id="{E6F078B1-7155-9716-E804-B5B2FEF64AB7}"/>
                    </a:ext>
                  </a:extLst>
                </p:cNvPr>
                <p:cNvPicPr/>
                <p:nvPr/>
              </p:nvPicPr>
              <p:blipFill>
                <a:blip r:embed="rId229"/>
                <a:stretch>
                  <a:fillRect/>
                </a:stretch>
              </p:blipFill>
              <p:spPr>
                <a:xfrm>
                  <a:off x="5284964" y="4356556"/>
                  <a:ext cx="1605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2" name="Freihand 51">
                  <a:extLst>
                    <a:ext uri="{FF2B5EF4-FFF2-40B4-BE49-F238E27FC236}">
                      <a16:creationId xmlns:a16="http://schemas.microsoft.com/office/drawing/2014/main" id="{F84F712B-FAB6-B657-38D3-363B5C3893E7}"/>
                    </a:ext>
                  </a:extLst>
                </p14:cNvPr>
                <p14:cNvContentPartPr/>
                <p14:nvPr/>
              </p14:nvContentPartPr>
              <p14:xfrm>
                <a:off x="5522204" y="4431076"/>
                <a:ext cx="80280" cy="134640"/>
              </p14:xfrm>
            </p:contentPart>
          </mc:Choice>
          <mc:Fallback>
            <p:pic>
              <p:nvPicPr>
                <p:cNvPr id="52" name="Freihand 51">
                  <a:extLst>
                    <a:ext uri="{FF2B5EF4-FFF2-40B4-BE49-F238E27FC236}">
                      <a16:creationId xmlns:a16="http://schemas.microsoft.com/office/drawing/2014/main" id="{F84F712B-FAB6-B657-38D3-363B5C3893E7}"/>
                    </a:ext>
                  </a:extLst>
                </p:cNvPr>
                <p:cNvPicPr/>
                <p:nvPr/>
              </p:nvPicPr>
              <p:blipFill>
                <a:blip r:embed="rId231"/>
                <a:stretch>
                  <a:fillRect/>
                </a:stretch>
              </p:blipFill>
              <p:spPr>
                <a:xfrm>
                  <a:off x="5513564" y="4422436"/>
                  <a:ext cx="979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4" name="Freihand 53">
                  <a:extLst>
                    <a:ext uri="{FF2B5EF4-FFF2-40B4-BE49-F238E27FC236}">
                      <a16:creationId xmlns:a16="http://schemas.microsoft.com/office/drawing/2014/main" id="{F474F5A0-10D9-AC88-CB59-6C78CEB74327}"/>
                    </a:ext>
                  </a:extLst>
                </p14:cNvPr>
                <p14:cNvContentPartPr/>
                <p14:nvPr/>
              </p14:nvContentPartPr>
              <p14:xfrm>
                <a:off x="5534804" y="4504156"/>
                <a:ext cx="59040" cy="16920"/>
              </p14:xfrm>
            </p:contentPart>
          </mc:Choice>
          <mc:Fallback>
            <p:pic>
              <p:nvPicPr>
                <p:cNvPr id="54" name="Freihand 53">
                  <a:extLst>
                    <a:ext uri="{FF2B5EF4-FFF2-40B4-BE49-F238E27FC236}">
                      <a16:creationId xmlns:a16="http://schemas.microsoft.com/office/drawing/2014/main" id="{F474F5A0-10D9-AC88-CB59-6C78CEB74327}"/>
                    </a:ext>
                  </a:extLst>
                </p:cNvPr>
                <p:cNvPicPr/>
                <p:nvPr/>
              </p:nvPicPr>
              <p:blipFill>
                <a:blip r:embed="rId233"/>
                <a:stretch>
                  <a:fillRect/>
                </a:stretch>
              </p:blipFill>
              <p:spPr>
                <a:xfrm>
                  <a:off x="5525804" y="4495516"/>
                  <a:ext cx="76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63" name="Freihand 162">
                  <a:extLst>
                    <a:ext uri="{FF2B5EF4-FFF2-40B4-BE49-F238E27FC236}">
                      <a16:creationId xmlns:a16="http://schemas.microsoft.com/office/drawing/2014/main" id="{5D7EA12C-F0EA-C25B-D559-6DBB4295B261}"/>
                    </a:ext>
                  </a:extLst>
                </p14:cNvPr>
                <p14:cNvContentPartPr/>
                <p14:nvPr/>
              </p14:nvContentPartPr>
              <p14:xfrm>
                <a:off x="5299364" y="4243516"/>
                <a:ext cx="473760" cy="481680"/>
              </p14:xfrm>
            </p:contentPart>
          </mc:Choice>
          <mc:Fallback>
            <p:pic>
              <p:nvPicPr>
                <p:cNvPr id="163" name="Freihand 162">
                  <a:extLst>
                    <a:ext uri="{FF2B5EF4-FFF2-40B4-BE49-F238E27FC236}">
                      <a16:creationId xmlns:a16="http://schemas.microsoft.com/office/drawing/2014/main" id="{5D7EA12C-F0EA-C25B-D559-6DBB4295B261}"/>
                    </a:ext>
                  </a:extLst>
                </p:cNvPr>
                <p:cNvPicPr/>
                <p:nvPr/>
              </p:nvPicPr>
              <p:blipFill>
                <a:blip r:embed="rId235"/>
                <a:stretch>
                  <a:fillRect/>
                </a:stretch>
              </p:blipFill>
              <p:spPr>
                <a:xfrm>
                  <a:off x="5290364" y="4234876"/>
                  <a:ext cx="491400" cy="499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64" name="Freihand 163">
                  <a:extLst>
                    <a:ext uri="{FF2B5EF4-FFF2-40B4-BE49-F238E27FC236}">
                      <a16:creationId xmlns:a16="http://schemas.microsoft.com/office/drawing/2014/main" id="{AA4A5F91-AE04-9309-FE3D-27AD70D9F355}"/>
                    </a:ext>
                  </a:extLst>
                </p14:cNvPr>
                <p14:cNvContentPartPr/>
                <p14:nvPr/>
              </p14:nvContentPartPr>
              <p14:xfrm>
                <a:off x="4667564" y="3667516"/>
                <a:ext cx="462240" cy="479520"/>
              </p14:xfrm>
            </p:contentPart>
          </mc:Choice>
          <mc:Fallback>
            <p:pic>
              <p:nvPicPr>
                <p:cNvPr id="164" name="Freihand 163">
                  <a:extLst>
                    <a:ext uri="{FF2B5EF4-FFF2-40B4-BE49-F238E27FC236}">
                      <a16:creationId xmlns:a16="http://schemas.microsoft.com/office/drawing/2014/main" id="{AA4A5F91-AE04-9309-FE3D-27AD70D9F355}"/>
                    </a:ext>
                  </a:extLst>
                </p:cNvPr>
                <p:cNvPicPr/>
                <p:nvPr/>
              </p:nvPicPr>
              <p:blipFill>
                <a:blip r:embed="rId237"/>
                <a:stretch>
                  <a:fillRect/>
                </a:stretch>
              </p:blipFill>
              <p:spPr>
                <a:xfrm>
                  <a:off x="4658564" y="3658516"/>
                  <a:ext cx="479880" cy="49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8">
            <p14:nvContentPartPr>
              <p14:cNvPr id="166" name="Freihand 165">
                <a:extLst>
                  <a:ext uri="{FF2B5EF4-FFF2-40B4-BE49-F238E27FC236}">
                    <a16:creationId xmlns:a16="http://schemas.microsoft.com/office/drawing/2014/main" id="{B2D66819-B24E-B505-B7B6-A8BC7E222046}"/>
                  </a:ext>
                </a:extLst>
              </p14:cNvPr>
              <p14:cNvContentPartPr/>
              <p14:nvPr/>
            </p14:nvContentPartPr>
            <p14:xfrm>
              <a:off x="3495764" y="3017716"/>
              <a:ext cx="29880" cy="102240"/>
            </p14:xfrm>
          </p:contentPart>
        </mc:Choice>
        <mc:Fallback>
          <p:pic>
            <p:nvPicPr>
              <p:cNvPr id="166" name="Freihand 165">
                <a:extLst>
                  <a:ext uri="{FF2B5EF4-FFF2-40B4-BE49-F238E27FC236}">
                    <a16:creationId xmlns:a16="http://schemas.microsoft.com/office/drawing/2014/main" id="{B2D66819-B24E-B505-B7B6-A8BC7E222046}"/>
                  </a:ext>
                </a:extLst>
              </p:cNvPr>
              <p:cNvPicPr/>
              <p:nvPr/>
            </p:nvPicPr>
            <p:blipFill>
              <a:blip r:embed="rId239"/>
              <a:stretch>
                <a:fillRect/>
              </a:stretch>
            </p:blipFill>
            <p:spPr>
              <a:xfrm>
                <a:off x="3486764" y="3008716"/>
                <a:ext cx="47520" cy="119880"/>
              </a:xfrm>
              <a:prstGeom prst="rect">
                <a:avLst/>
              </a:prstGeom>
            </p:spPr>
          </p:pic>
        </mc:Fallback>
      </mc:AlternateContent>
      <p:grpSp>
        <p:nvGrpSpPr>
          <p:cNvPr id="175" name="Gruppieren 174">
            <a:extLst>
              <a:ext uri="{FF2B5EF4-FFF2-40B4-BE49-F238E27FC236}">
                <a16:creationId xmlns:a16="http://schemas.microsoft.com/office/drawing/2014/main" id="{C4FFA68D-B1DE-8BCE-454B-DC30377344C3}"/>
              </a:ext>
            </a:extLst>
          </p:cNvPr>
          <p:cNvGrpSpPr/>
          <p:nvPr/>
        </p:nvGrpSpPr>
        <p:grpSpPr>
          <a:xfrm>
            <a:off x="3314324" y="2783716"/>
            <a:ext cx="1312920" cy="541440"/>
            <a:chOff x="3314324" y="2783716"/>
            <a:chExt cx="1312920" cy="541440"/>
          </a:xfrm>
        </p:grpSpPr>
        <mc:AlternateContent xmlns:mc="http://schemas.openxmlformats.org/markup-compatibility/2006">
          <mc:Choice xmlns:p14="http://schemas.microsoft.com/office/powerpoint/2010/main" Requires="p14">
            <p:contentPart p14:bwMode="auto" r:id="rId240">
              <p14:nvContentPartPr>
                <p14:cNvPr id="167" name="Freihand 166">
                  <a:extLst>
                    <a:ext uri="{FF2B5EF4-FFF2-40B4-BE49-F238E27FC236}">
                      <a16:creationId xmlns:a16="http://schemas.microsoft.com/office/drawing/2014/main" id="{A2601D0D-8269-60EF-B753-A7D9B9DBEEE2}"/>
                    </a:ext>
                  </a:extLst>
                </p14:cNvPr>
                <p14:cNvContentPartPr/>
                <p14:nvPr/>
              </p14:nvContentPartPr>
              <p14:xfrm>
                <a:off x="3314324" y="3181876"/>
                <a:ext cx="155520" cy="143280"/>
              </p14:xfrm>
            </p:contentPart>
          </mc:Choice>
          <mc:Fallback>
            <p:pic>
              <p:nvPicPr>
                <p:cNvPr id="167" name="Freihand 166">
                  <a:extLst>
                    <a:ext uri="{FF2B5EF4-FFF2-40B4-BE49-F238E27FC236}">
                      <a16:creationId xmlns:a16="http://schemas.microsoft.com/office/drawing/2014/main" id="{A2601D0D-8269-60EF-B753-A7D9B9DBEEE2}"/>
                    </a:ext>
                  </a:extLst>
                </p:cNvPr>
                <p:cNvPicPr/>
                <p:nvPr/>
              </p:nvPicPr>
              <p:blipFill>
                <a:blip r:embed="rId241"/>
                <a:stretch>
                  <a:fillRect/>
                </a:stretch>
              </p:blipFill>
              <p:spPr>
                <a:xfrm>
                  <a:off x="3305684" y="3172876"/>
                  <a:ext cx="173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68" name="Freihand 167">
                  <a:extLst>
                    <a:ext uri="{FF2B5EF4-FFF2-40B4-BE49-F238E27FC236}">
                      <a16:creationId xmlns:a16="http://schemas.microsoft.com/office/drawing/2014/main" id="{E6A54F70-7227-BDAB-1E30-2291030D8C5E}"/>
                    </a:ext>
                  </a:extLst>
                </p14:cNvPr>
                <p14:cNvContentPartPr/>
                <p14:nvPr/>
              </p14:nvContentPartPr>
              <p14:xfrm>
                <a:off x="3373004" y="3110236"/>
                <a:ext cx="142200" cy="155160"/>
              </p14:xfrm>
            </p:contentPart>
          </mc:Choice>
          <mc:Fallback>
            <p:pic>
              <p:nvPicPr>
                <p:cNvPr id="168" name="Freihand 167">
                  <a:extLst>
                    <a:ext uri="{FF2B5EF4-FFF2-40B4-BE49-F238E27FC236}">
                      <a16:creationId xmlns:a16="http://schemas.microsoft.com/office/drawing/2014/main" id="{E6A54F70-7227-BDAB-1E30-2291030D8C5E}"/>
                    </a:ext>
                  </a:extLst>
                </p:cNvPr>
                <p:cNvPicPr/>
                <p:nvPr/>
              </p:nvPicPr>
              <p:blipFill>
                <a:blip r:embed="rId243"/>
                <a:stretch>
                  <a:fillRect/>
                </a:stretch>
              </p:blipFill>
              <p:spPr>
                <a:xfrm>
                  <a:off x="3364364" y="3101236"/>
                  <a:ext cx="159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0" name="Freihand 169">
                  <a:extLst>
                    <a:ext uri="{FF2B5EF4-FFF2-40B4-BE49-F238E27FC236}">
                      <a16:creationId xmlns:a16="http://schemas.microsoft.com/office/drawing/2014/main" id="{AF69C714-09C2-A847-8F63-F66E9EC094C0}"/>
                    </a:ext>
                  </a:extLst>
                </p14:cNvPr>
                <p14:cNvContentPartPr/>
                <p14:nvPr/>
              </p14:nvContentPartPr>
              <p14:xfrm>
                <a:off x="3561644" y="2808196"/>
                <a:ext cx="151560" cy="180000"/>
              </p14:xfrm>
            </p:contentPart>
          </mc:Choice>
          <mc:Fallback>
            <p:pic>
              <p:nvPicPr>
                <p:cNvPr id="170" name="Freihand 169">
                  <a:extLst>
                    <a:ext uri="{FF2B5EF4-FFF2-40B4-BE49-F238E27FC236}">
                      <a16:creationId xmlns:a16="http://schemas.microsoft.com/office/drawing/2014/main" id="{AF69C714-09C2-A847-8F63-F66E9EC094C0}"/>
                    </a:ext>
                  </a:extLst>
                </p:cNvPr>
                <p:cNvPicPr/>
                <p:nvPr/>
              </p:nvPicPr>
              <p:blipFill>
                <a:blip r:embed="rId245"/>
                <a:stretch>
                  <a:fillRect/>
                </a:stretch>
              </p:blipFill>
              <p:spPr>
                <a:xfrm>
                  <a:off x="3553004" y="2799196"/>
                  <a:ext cx="1692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1" name="Freihand 170">
                  <a:extLst>
                    <a:ext uri="{FF2B5EF4-FFF2-40B4-BE49-F238E27FC236}">
                      <a16:creationId xmlns:a16="http://schemas.microsoft.com/office/drawing/2014/main" id="{10FC3322-1157-FBE5-EE9B-BDC1FF40C84A}"/>
                    </a:ext>
                  </a:extLst>
                </p14:cNvPr>
                <p14:cNvContentPartPr/>
                <p14:nvPr/>
              </p14:nvContentPartPr>
              <p14:xfrm>
                <a:off x="3514844" y="2899276"/>
                <a:ext cx="160560" cy="126720"/>
              </p14:xfrm>
            </p:contentPart>
          </mc:Choice>
          <mc:Fallback>
            <p:pic>
              <p:nvPicPr>
                <p:cNvPr id="171" name="Freihand 170">
                  <a:extLst>
                    <a:ext uri="{FF2B5EF4-FFF2-40B4-BE49-F238E27FC236}">
                      <a16:creationId xmlns:a16="http://schemas.microsoft.com/office/drawing/2014/main" id="{10FC3322-1157-FBE5-EE9B-BDC1FF40C84A}"/>
                    </a:ext>
                  </a:extLst>
                </p:cNvPr>
                <p:cNvPicPr/>
                <p:nvPr/>
              </p:nvPicPr>
              <p:blipFill>
                <a:blip r:embed="rId247"/>
                <a:stretch>
                  <a:fillRect/>
                </a:stretch>
              </p:blipFill>
              <p:spPr>
                <a:xfrm>
                  <a:off x="3506204" y="2890276"/>
                  <a:ext cx="178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73" name="Freihand 172">
                  <a:extLst>
                    <a:ext uri="{FF2B5EF4-FFF2-40B4-BE49-F238E27FC236}">
                      <a16:creationId xmlns:a16="http://schemas.microsoft.com/office/drawing/2014/main" id="{C651024C-8A74-2FD0-B21B-F31B078E45A8}"/>
                    </a:ext>
                  </a:extLst>
                </p14:cNvPr>
                <p14:cNvContentPartPr/>
                <p14:nvPr/>
              </p14:nvContentPartPr>
              <p14:xfrm>
                <a:off x="3672164" y="2783716"/>
                <a:ext cx="955080" cy="328680"/>
              </p14:xfrm>
            </p:contentPart>
          </mc:Choice>
          <mc:Fallback>
            <p:pic>
              <p:nvPicPr>
                <p:cNvPr id="173" name="Freihand 172">
                  <a:extLst>
                    <a:ext uri="{FF2B5EF4-FFF2-40B4-BE49-F238E27FC236}">
                      <a16:creationId xmlns:a16="http://schemas.microsoft.com/office/drawing/2014/main" id="{C651024C-8A74-2FD0-B21B-F31B078E45A8}"/>
                    </a:ext>
                  </a:extLst>
                </p:cNvPr>
                <p:cNvPicPr/>
                <p:nvPr/>
              </p:nvPicPr>
              <p:blipFill>
                <a:blip r:embed="rId249"/>
                <a:stretch>
                  <a:fillRect/>
                </a:stretch>
              </p:blipFill>
              <p:spPr>
                <a:xfrm>
                  <a:off x="3663164" y="2775076"/>
                  <a:ext cx="97272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4" name="Freihand 173">
                  <a:extLst>
                    <a:ext uri="{FF2B5EF4-FFF2-40B4-BE49-F238E27FC236}">
                      <a16:creationId xmlns:a16="http://schemas.microsoft.com/office/drawing/2014/main" id="{1D45E241-1F82-1C4A-A053-DFAFC2525AE6}"/>
                    </a:ext>
                  </a:extLst>
                </p14:cNvPr>
                <p14:cNvContentPartPr/>
                <p14:nvPr/>
              </p14:nvContentPartPr>
              <p14:xfrm>
                <a:off x="3586124" y="2968396"/>
                <a:ext cx="348480" cy="256680"/>
              </p14:xfrm>
            </p:contentPart>
          </mc:Choice>
          <mc:Fallback>
            <p:pic>
              <p:nvPicPr>
                <p:cNvPr id="174" name="Freihand 173">
                  <a:extLst>
                    <a:ext uri="{FF2B5EF4-FFF2-40B4-BE49-F238E27FC236}">
                      <a16:creationId xmlns:a16="http://schemas.microsoft.com/office/drawing/2014/main" id="{1D45E241-1F82-1C4A-A053-DFAFC2525AE6}"/>
                    </a:ext>
                  </a:extLst>
                </p:cNvPr>
                <p:cNvPicPr/>
                <p:nvPr/>
              </p:nvPicPr>
              <p:blipFill>
                <a:blip r:embed="rId251"/>
                <a:stretch>
                  <a:fillRect/>
                </a:stretch>
              </p:blipFill>
              <p:spPr>
                <a:xfrm>
                  <a:off x="3577124" y="2959396"/>
                  <a:ext cx="366120" cy="274320"/>
                </a:xfrm>
                <a:prstGeom prst="rect">
                  <a:avLst/>
                </a:prstGeom>
              </p:spPr>
            </p:pic>
          </mc:Fallback>
        </mc:AlternateContent>
      </p:grpSp>
      <p:grpSp>
        <p:nvGrpSpPr>
          <p:cNvPr id="217" name="Gruppieren 216">
            <a:extLst>
              <a:ext uri="{FF2B5EF4-FFF2-40B4-BE49-F238E27FC236}">
                <a16:creationId xmlns:a16="http://schemas.microsoft.com/office/drawing/2014/main" id="{182FBB6C-9FE8-08E0-66DD-7F4F39DDFDDD}"/>
              </a:ext>
            </a:extLst>
          </p:cNvPr>
          <p:cNvGrpSpPr/>
          <p:nvPr/>
        </p:nvGrpSpPr>
        <p:grpSpPr>
          <a:xfrm>
            <a:off x="4643804" y="972556"/>
            <a:ext cx="6287400" cy="1658880"/>
            <a:chOff x="4643804" y="972556"/>
            <a:chExt cx="6287400" cy="1658880"/>
          </a:xfrm>
        </p:grpSpPr>
        <mc:AlternateContent xmlns:mc="http://schemas.openxmlformats.org/markup-compatibility/2006">
          <mc:Choice xmlns:p14="http://schemas.microsoft.com/office/powerpoint/2010/main" Requires="p14">
            <p:contentPart p14:bwMode="auto" r:id="rId252">
              <p14:nvContentPartPr>
                <p14:cNvPr id="176" name="Freihand 175">
                  <a:extLst>
                    <a:ext uri="{FF2B5EF4-FFF2-40B4-BE49-F238E27FC236}">
                      <a16:creationId xmlns:a16="http://schemas.microsoft.com/office/drawing/2014/main" id="{BA725D31-D2E8-4515-30D8-34A978B609D2}"/>
                    </a:ext>
                  </a:extLst>
                </p14:cNvPr>
                <p14:cNvContentPartPr/>
                <p14:nvPr/>
              </p14:nvContentPartPr>
              <p14:xfrm>
                <a:off x="4752164" y="2334796"/>
                <a:ext cx="64440" cy="182520"/>
              </p14:xfrm>
            </p:contentPart>
          </mc:Choice>
          <mc:Fallback>
            <p:pic>
              <p:nvPicPr>
                <p:cNvPr id="176" name="Freihand 175">
                  <a:extLst>
                    <a:ext uri="{FF2B5EF4-FFF2-40B4-BE49-F238E27FC236}">
                      <a16:creationId xmlns:a16="http://schemas.microsoft.com/office/drawing/2014/main" id="{BA725D31-D2E8-4515-30D8-34A978B609D2}"/>
                    </a:ext>
                  </a:extLst>
                </p:cNvPr>
                <p:cNvPicPr/>
                <p:nvPr/>
              </p:nvPicPr>
              <p:blipFill>
                <a:blip r:embed="rId253"/>
                <a:stretch>
                  <a:fillRect/>
                </a:stretch>
              </p:blipFill>
              <p:spPr>
                <a:xfrm>
                  <a:off x="4743164" y="2325796"/>
                  <a:ext cx="820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77" name="Freihand 176">
                  <a:extLst>
                    <a:ext uri="{FF2B5EF4-FFF2-40B4-BE49-F238E27FC236}">
                      <a16:creationId xmlns:a16="http://schemas.microsoft.com/office/drawing/2014/main" id="{61A3258B-8192-6CE0-99D6-10E3E1140252}"/>
                    </a:ext>
                  </a:extLst>
                </p14:cNvPr>
                <p14:cNvContentPartPr/>
                <p14:nvPr/>
              </p14:nvContentPartPr>
              <p14:xfrm>
                <a:off x="4714004" y="2433796"/>
                <a:ext cx="189360" cy="128880"/>
              </p14:xfrm>
            </p:contentPart>
          </mc:Choice>
          <mc:Fallback>
            <p:pic>
              <p:nvPicPr>
                <p:cNvPr id="177" name="Freihand 176">
                  <a:extLst>
                    <a:ext uri="{FF2B5EF4-FFF2-40B4-BE49-F238E27FC236}">
                      <a16:creationId xmlns:a16="http://schemas.microsoft.com/office/drawing/2014/main" id="{61A3258B-8192-6CE0-99D6-10E3E1140252}"/>
                    </a:ext>
                  </a:extLst>
                </p:cNvPr>
                <p:cNvPicPr/>
                <p:nvPr/>
              </p:nvPicPr>
              <p:blipFill>
                <a:blip r:embed="rId255"/>
                <a:stretch>
                  <a:fillRect/>
                </a:stretch>
              </p:blipFill>
              <p:spPr>
                <a:xfrm>
                  <a:off x="4705004" y="2424796"/>
                  <a:ext cx="207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78" name="Freihand 177">
                  <a:extLst>
                    <a:ext uri="{FF2B5EF4-FFF2-40B4-BE49-F238E27FC236}">
                      <a16:creationId xmlns:a16="http://schemas.microsoft.com/office/drawing/2014/main" id="{8AB1DC9D-A868-82D6-AED3-F3D024C3FF4D}"/>
                    </a:ext>
                  </a:extLst>
                </p14:cNvPr>
                <p14:cNvContentPartPr/>
                <p14:nvPr/>
              </p14:nvContentPartPr>
              <p14:xfrm>
                <a:off x="4643804" y="2275756"/>
                <a:ext cx="370800" cy="144360"/>
              </p14:xfrm>
            </p:contentPart>
          </mc:Choice>
          <mc:Fallback>
            <p:pic>
              <p:nvPicPr>
                <p:cNvPr id="178" name="Freihand 177">
                  <a:extLst>
                    <a:ext uri="{FF2B5EF4-FFF2-40B4-BE49-F238E27FC236}">
                      <a16:creationId xmlns:a16="http://schemas.microsoft.com/office/drawing/2014/main" id="{8AB1DC9D-A868-82D6-AED3-F3D024C3FF4D}"/>
                    </a:ext>
                  </a:extLst>
                </p:cNvPr>
                <p:cNvPicPr/>
                <p:nvPr/>
              </p:nvPicPr>
              <p:blipFill>
                <a:blip r:embed="rId257"/>
                <a:stretch>
                  <a:fillRect/>
                </a:stretch>
              </p:blipFill>
              <p:spPr>
                <a:xfrm>
                  <a:off x="4634804" y="2267116"/>
                  <a:ext cx="388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79" name="Freihand 178">
                  <a:extLst>
                    <a:ext uri="{FF2B5EF4-FFF2-40B4-BE49-F238E27FC236}">
                      <a16:creationId xmlns:a16="http://schemas.microsoft.com/office/drawing/2014/main" id="{C140F3E0-2448-AE6D-D537-8327AA0272ED}"/>
                    </a:ext>
                  </a:extLst>
                </p14:cNvPr>
                <p14:cNvContentPartPr/>
                <p14:nvPr/>
              </p14:nvContentPartPr>
              <p14:xfrm>
                <a:off x="5165084" y="2113756"/>
                <a:ext cx="366480" cy="204480"/>
              </p14:xfrm>
            </p:contentPart>
          </mc:Choice>
          <mc:Fallback>
            <p:pic>
              <p:nvPicPr>
                <p:cNvPr id="179" name="Freihand 178">
                  <a:extLst>
                    <a:ext uri="{FF2B5EF4-FFF2-40B4-BE49-F238E27FC236}">
                      <a16:creationId xmlns:a16="http://schemas.microsoft.com/office/drawing/2014/main" id="{C140F3E0-2448-AE6D-D537-8327AA0272ED}"/>
                    </a:ext>
                  </a:extLst>
                </p:cNvPr>
                <p:cNvPicPr/>
                <p:nvPr/>
              </p:nvPicPr>
              <p:blipFill>
                <a:blip r:embed="rId259"/>
                <a:stretch>
                  <a:fillRect/>
                </a:stretch>
              </p:blipFill>
              <p:spPr>
                <a:xfrm>
                  <a:off x="5156084" y="2105116"/>
                  <a:ext cx="3841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80" name="Freihand 179">
                  <a:extLst>
                    <a:ext uri="{FF2B5EF4-FFF2-40B4-BE49-F238E27FC236}">
                      <a16:creationId xmlns:a16="http://schemas.microsoft.com/office/drawing/2014/main" id="{C2DB796F-3A24-1EEC-F1DB-8FBB0DC967F5}"/>
                    </a:ext>
                  </a:extLst>
                </p14:cNvPr>
                <p14:cNvContentPartPr/>
                <p14:nvPr/>
              </p14:nvContentPartPr>
              <p14:xfrm>
                <a:off x="5464604" y="2057956"/>
                <a:ext cx="20880" cy="7920"/>
              </p14:xfrm>
            </p:contentPart>
          </mc:Choice>
          <mc:Fallback>
            <p:pic>
              <p:nvPicPr>
                <p:cNvPr id="180" name="Freihand 179">
                  <a:extLst>
                    <a:ext uri="{FF2B5EF4-FFF2-40B4-BE49-F238E27FC236}">
                      <a16:creationId xmlns:a16="http://schemas.microsoft.com/office/drawing/2014/main" id="{C2DB796F-3A24-1EEC-F1DB-8FBB0DC967F5}"/>
                    </a:ext>
                  </a:extLst>
                </p:cNvPr>
                <p:cNvPicPr/>
                <p:nvPr/>
              </p:nvPicPr>
              <p:blipFill>
                <a:blip r:embed="rId261"/>
                <a:stretch>
                  <a:fillRect/>
                </a:stretch>
              </p:blipFill>
              <p:spPr>
                <a:xfrm>
                  <a:off x="5455604" y="2049316"/>
                  <a:ext cx="385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1" name="Freihand 180">
                  <a:extLst>
                    <a:ext uri="{FF2B5EF4-FFF2-40B4-BE49-F238E27FC236}">
                      <a16:creationId xmlns:a16="http://schemas.microsoft.com/office/drawing/2014/main" id="{FF1EF4F7-7B5C-847F-61AF-FD5A602E5D8F}"/>
                    </a:ext>
                  </a:extLst>
                </p14:cNvPr>
                <p14:cNvContentPartPr/>
                <p14:nvPr/>
              </p14:nvContentPartPr>
              <p14:xfrm>
                <a:off x="5547044" y="2085316"/>
                <a:ext cx="155880" cy="143280"/>
              </p14:xfrm>
            </p:contentPart>
          </mc:Choice>
          <mc:Fallback>
            <p:pic>
              <p:nvPicPr>
                <p:cNvPr id="181" name="Freihand 180">
                  <a:extLst>
                    <a:ext uri="{FF2B5EF4-FFF2-40B4-BE49-F238E27FC236}">
                      <a16:creationId xmlns:a16="http://schemas.microsoft.com/office/drawing/2014/main" id="{FF1EF4F7-7B5C-847F-61AF-FD5A602E5D8F}"/>
                    </a:ext>
                  </a:extLst>
                </p:cNvPr>
                <p:cNvPicPr/>
                <p:nvPr/>
              </p:nvPicPr>
              <p:blipFill>
                <a:blip r:embed="rId263"/>
                <a:stretch>
                  <a:fillRect/>
                </a:stretch>
              </p:blipFill>
              <p:spPr>
                <a:xfrm>
                  <a:off x="5538044" y="2076676"/>
                  <a:ext cx="173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2" name="Freihand 181">
                  <a:extLst>
                    <a:ext uri="{FF2B5EF4-FFF2-40B4-BE49-F238E27FC236}">
                      <a16:creationId xmlns:a16="http://schemas.microsoft.com/office/drawing/2014/main" id="{A2DB239F-02EE-E952-3819-21EFC404C846}"/>
                    </a:ext>
                  </a:extLst>
                </p14:cNvPr>
                <p14:cNvContentPartPr/>
                <p14:nvPr/>
              </p14:nvContentPartPr>
              <p14:xfrm>
                <a:off x="5714084" y="2065516"/>
                <a:ext cx="335880" cy="80640"/>
              </p14:xfrm>
            </p:contentPart>
          </mc:Choice>
          <mc:Fallback>
            <p:pic>
              <p:nvPicPr>
                <p:cNvPr id="182" name="Freihand 181">
                  <a:extLst>
                    <a:ext uri="{FF2B5EF4-FFF2-40B4-BE49-F238E27FC236}">
                      <a16:creationId xmlns:a16="http://schemas.microsoft.com/office/drawing/2014/main" id="{A2DB239F-02EE-E952-3819-21EFC404C846}"/>
                    </a:ext>
                  </a:extLst>
                </p:cNvPr>
                <p:cNvPicPr/>
                <p:nvPr/>
              </p:nvPicPr>
              <p:blipFill>
                <a:blip r:embed="rId265"/>
                <a:stretch>
                  <a:fillRect/>
                </a:stretch>
              </p:blipFill>
              <p:spPr>
                <a:xfrm>
                  <a:off x="5705084" y="2056876"/>
                  <a:ext cx="353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3" name="Freihand 182">
                  <a:extLst>
                    <a:ext uri="{FF2B5EF4-FFF2-40B4-BE49-F238E27FC236}">
                      <a16:creationId xmlns:a16="http://schemas.microsoft.com/office/drawing/2014/main" id="{DC40386C-218A-22F8-C8DF-DC4CA3FE2E73}"/>
                    </a:ext>
                  </a:extLst>
                </p14:cNvPr>
                <p14:cNvContentPartPr/>
                <p14:nvPr/>
              </p14:nvContentPartPr>
              <p14:xfrm>
                <a:off x="6290804" y="1847716"/>
                <a:ext cx="43200" cy="174240"/>
              </p14:xfrm>
            </p:contentPart>
          </mc:Choice>
          <mc:Fallback>
            <p:pic>
              <p:nvPicPr>
                <p:cNvPr id="183" name="Freihand 182">
                  <a:extLst>
                    <a:ext uri="{FF2B5EF4-FFF2-40B4-BE49-F238E27FC236}">
                      <a16:creationId xmlns:a16="http://schemas.microsoft.com/office/drawing/2014/main" id="{DC40386C-218A-22F8-C8DF-DC4CA3FE2E73}"/>
                    </a:ext>
                  </a:extLst>
                </p:cNvPr>
                <p:cNvPicPr/>
                <p:nvPr/>
              </p:nvPicPr>
              <p:blipFill>
                <a:blip r:embed="rId267"/>
                <a:stretch>
                  <a:fillRect/>
                </a:stretch>
              </p:blipFill>
              <p:spPr>
                <a:xfrm>
                  <a:off x="6281804" y="1838716"/>
                  <a:ext cx="60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4" name="Freihand 183">
                  <a:extLst>
                    <a:ext uri="{FF2B5EF4-FFF2-40B4-BE49-F238E27FC236}">
                      <a16:creationId xmlns:a16="http://schemas.microsoft.com/office/drawing/2014/main" id="{5F02B1F2-FC14-E169-9A14-4330090D1791}"/>
                    </a:ext>
                  </a:extLst>
                </p14:cNvPr>
                <p14:cNvContentPartPr/>
                <p14:nvPr/>
              </p14:nvContentPartPr>
              <p14:xfrm>
                <a:off x="6213764" y="1823956"/>
                <a:ext cx="198000" cy="226800"/>
              </p14:xfrm>
            </p:contentPart>
          </mc:Choice>
          <mc:Fallback>
            <p:pic>
              <p:nvPicPr>
                <p:cNvPr id="184" name="Freihand 183">
                  <a:extLst>
                    <a:ext uri="{FF2B5EF4-FFF2-40B4-BE49-F238E27FC236}">
                      <a16:creationId xmlns:a16="http://schemas.microsoft.com/office/drawing/2014/main" id="{5F02B1F2-FC14-E169-9A14-4330090D1791}"/>
                    </a:ext>
                  </a:extLst>
                </p:cNvPr>
                <p:cNvPicPr/>
                <p:nvPr/>
              </p:nvPicPr>
              <p:blipFill>
                <a:blip r:embed="rId269"/>
                <a:stretch>
                  <a:fillRect/>
                </a:stretch>
              </p:blipFill>
              <p:spPr>
                <a:xfrm>
                  <a:off x="6205124" y="1814956"/>
                  <a:ext cx="2156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5" name="Freihand 184">
                  <a:extLst>
                    <a:ext uri="{FF2B5EF4-FFF2-40B4-BE49-F238E27FC236}">
                      <a16:creationId xmlns:a16="http://schemas.microsoft.com/office/drawing/2014/main" id="{1349F79C-BF70-763E-3A25-14652D055087}"/>
                    </a:ext>
                  </a:extLst>
                </p14:cNvPr>
                <p14:cNvContentPartPr/>
                <p14:nvPr/>
              </p14:nvContentPartPr>
              <p14:xfrm>
                <a:off x="6443084" y="1790836"/>
                <a:ext cx="369720" cy="165960"/>
              </p14:xfrm>
            </p:contentPart>
          </mc:Choice>
          <mc:Fallback>
            <p:pic>
              <p:nvPicPr>
                <p:cNvPr id="185" name="Freihand 184">
                  <a:extLst>
                    <a:ext uri="{FF2B5EF4-FFF2-40B4-BE49-F238E27FC236}">
                      <a16:creationId xmlns:a16="http://schemas.microsoft.com/office/drawing/2014/main" id="{1349F79C-BF70-763E-3A25-14652D055087}"/>
                    </a:ext>
                  </a:extLst>
                </p:cNvPr>
                <p:cNvPicPr/>
                <p:nvPr/>
              </p:nvPicPr>
              <p:blipFill>
                <a:blip r:embed="rId271"/>
                <a:stretch>
                  <a:fillRect/>
                </a:stretch>
              </p:blipFill>
              <p:spPr>
                <a:xfrm>
                  <a:off x="6434084" y="1781836"/>
                  <a:ext cx="387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6" name="Freihand 185">
                  <a:extLst>
                    <a:ext uri="{FF2B5EF4-FFF2-40B4-BE49-F238E27FC236}">
                      <a16:creationId xmlns:a16="http://schemas.microsoft.com/office/drawing/2014/main" id="{440FC203-D39D-1049-DF8B-4518C3B1E6F8}"/>
                    </a:ext>
                  </a:extLst>
                </p14:cNvPr>
                <p14:cNvContentPartPr/>
                <p14:nvPr/>
              </p14:nvContentPartPr>
              <p14:xfrm>
                <a:off x="6761684" y="1710196"/>
                <a:ext cx="44280" cy="10080"/>
              </p14:xfrm>
            </p:contentPart>
          </mc:Choice>
          <mc:Fallback>
            <p:pic>
              <p:nvPicPr>
                <p:cNvPr id="186" name="Freihand 185">
                  <a:extLst>
                    <a:ext uri="{FF2B5EF4-FFF2-40B4-BE49-F238E27FC236}">
                      <a16:creationId xmlns:a16="http://schemas.microsoft.com/office/drawing/2014/main" id="{440FC203-D39D-1049-DF8B-4518C3B1E6F8}"/>
                    </a:ext>
                  </a:extLst>
                </p:cNvPr>
                <p:cNvPicPr/>
                <p:nvPr/>
              </p:nvPicPr>
              <p:blipFill>
                <a:blip r:embed="rId273"/>
                <a:stretch>
                  <a:fillRect/>
                </a:stretch>
              </p:blipFill>
              <p:spPr>
                <a:xfrm>
                  <a:off x="6753044" y="1701556"/>
                  <a:ext cx="61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7" name="Freihand 186">
                  <a:extLst>
                    <a:ext uri="{FF2B5EF4-FFF2-40B4-BE49-F238E27FC236}">
                      <a16:creationId xmlns:a16="http://schemas.microsoft.com/office/drawing/2014/main" id="{B70E95D2-E81D-5172-3C14-EB812BD8F407}"/>
                    </a:ext>
                  </a:extLst>
                </p14:cNvPr>
                <p14:cNvContentPartPr/>
                <p14:nvPr/>
              </p14:nvContentPartPr>
              <p14:xfrm>
                <a:off x="6880124" y="1630996"/>
                <a:ext cx="185760" cy="231480"/>
              </p14:xfrm>
            </p:contentPart>
          </mc:Choice>
          <mc:Fallback>
            <p:pic>
              <p:nvPicPr>
                <p:cNvPr id="187" name="Freihand 186">
                  <a:extLst>
                    <a:ext uri="{FF2B5EF4-FFF2-40B4-BE49-F238E27FC236}">
                      <a16:creationId xmlns:a16="http://schemas.microsoft.com/office/drawing/2014/main" id="{B70E95D2-E81D-5172-3C14-EB812BD8F407}"/>
                    </a:ext>
                  </a:extLst>
                </p:cNvPr>
                <p:cNvPicPr/>
                <p:nvPr/>
              </p:nvPicPr>
              <p:blipFill>
                <a:blip r:embed="rId275"/>
                <a:stretch>
                  <a:fillRect/>
                </a:stretch>
              </p:blipFill>
              <p:spPr>
                <a:xfrm>
                  <a:off x="6871124" y="1621996"/>
                  <a:ext cx="2034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88" name="Freihand 187">
                  <a:extLst>
                    <a:ext uri="{FF2B5EF4-FFF2-40B4-BE49-F238E27FC236}">
                      <a16:creationId xmlns:a16="http://schemas.microsoft.com/office/drawing/2014/main" id="{CC26D09D-0AD4-DC6B-FA2F-512BF089BFEB}"/>
                    </a:ext>
                  </a:extLst>
                </p14:cNvPr>
                <p14:cNvContentPartPr/>
                <p14:nvPr/>
              </p14:nvContentPartPr>
              <p14:xfrm>
                <a:off x="5327084" y="2429116"/>
                <a:ext cx="202320" cy="202320"/>
              </p14:xfrm>
            </p:contentPart>
          </mc:Choice>
          <mc:Fallback>
            <p:pic>
              <p:nvPicPr>
                <p:cNvPr id="188" name="Freihand 187">
                  <a:extLst>
                    <a:ext uri="{FF2B5EF4-FFF2-40B4-BE49-F238E27FC236}">
                      <a16:creationId xmlns:a16="http://schemas.microsoft.com/office/drawing/2014/main" id="{CC26D09D-0AD4-DC6B-FA2F-512BF089BFEB}"/>
                    </a:ext>
                  </a:extLst>
                </p:cNvPr>
                <p:cNvPicPr/>
                <p:nvPr/>
              </p:nvPicPr>
              <p:blipFill>
                <a:blip r:embed="rId277"/>
                <a:stretch>
                  <a:fillRect/>
                </a:stretch>
              </p:blipFill>
              <p:spPr>
                <a:xfrm>
                  <a:off x="5318444" y="2420476"/>
                  <a:ext cx="2199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89" name="Freihand 188">
                  <a:extLst>
                    <a:ext uri="{FF2B5EF4-FFF2-40B4-BE49-F238E27FC236}">
                      <a16:creationId xmlns:a16="http://schemas.microsoft.com/office/drawing/2014/main" id="{EA9158F7-3EAC-8CD4-CAAC-67FDF1280566}"/>
                    </a:ext>
                  </a:extLst>
                </p14:cNvPr>
                <p14:cNvContentPartPr/>
                <p14:nvPr/>
              </p14:nvContentPartPr>
              <p14:xfrm>
                <a:off x="5498804" y="2558716"/>
                <a:ext cx="74520" cy="27720"/>
              </p14:xfrm>
            </p:contentPart>
          </mc:Choice>
          <mc:Fallback>
            <p:pic>
              <p:nvPicPr>
                <p:cNvPr id="189" name="Freihand 188">
                  <a:extLst>
                    <a:ext uri="{FF2B5EF4-FFF2-40B4-BE49-F238E27FC236}">
                      <a16:creationId xmlns:a16="http://schemas.microsoft.com/office/drawing/2014/main" id="{EA9158F7-3EAC-8CD4-CAAC-67FDF1280566}"/>
                    </a:ext>
                  </a:extLst>
                </p:cNvPr>
                <p:cNvPicPr/>
                <p:nvPr/>
              </p:nvPicPr>
              <p:blipFill>
                <a:blip r:embed="rId279"/>
                <a:stretch>
                  <a:fillRect/>
                </a:stretch>
              </p:blipFill>
              <p:spPr>
                <a:xfrm>
                  <a:off x="5489804" y="2549716"/>
                  <a:ext cx="92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0" name="Freihand 189">
                  <a:extLst>
                    <a:ext uri="{FF2B5EF4-FFF2-40B4-BE49-F238E27FC236}">
                      <a16:creationId xmlns:a16="http://schemas.microsoft.com/office/drawing/2014/main" id="{ED74E90C-C335-8BDB-0558-6EFECF95D27D}"/>
                    </a:ext>
                  </a:extLst>
                </p14:cNvPr>
                <p14:cNvContentPartPr/>
                <p14:nvPr/>
              </p14:nvContentPartPr>
              <p14:xfrm>
                <a:off x="5593844" y="2435236"/>
                <a:ext cx="282240" cy="102960"/>
              </p14:xfrm>
            </p:contentPart>
          </mc:Choice>
          <mc:Fallback>
            <p:pic>
              <p:nvPicPr>
                <p:cNvPr id="190" name="Freihand 189">
                  <a:extLst>
                    <a:ext uri="{FF2B5EF4-FFF2-40B4-BE49-F238E27FC236}">
                      <a16:creationId xmlns:a16="http://schemas.microsoft.com/office/drawing/2014/main" id="{ED74E90C-C335-8BDB-0558-6EFECF95D27D}"/>
                    </a:ext>
                  </a:extLst>
                </p:cNvPr>
                <p:cNvPicPr/>
                <p:nvPr/>
              </p:nvPicPr>
              <p:blipFill>
                <a:blip r:embed="rId281"/>
                <a:stretch>
                  <a:fillRect/>
                </a:stretch>
              </p:blipFill>
              <p:spPr>
                <a:xfrm>
                  <a:off x="5584844" y="2426236"/>
                  <a:ext cx="299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1" name="Freihand 190">
                  <a:extLst>
                    <a:ext uri="{FF2B5EF4-FFF2-40B4-BE49-F238E27FC236}">
                      <a16:creationId xmlns:a16="http://schemas.microsoft.com/office/drawing/2014/main" id="{B570D5D7-FB89-F60E-B952-EC8040950FAC}"/>
                    </a:ext>
                  </a:extLst>
                </p14:cNvPr>
                <p14:cNvContentPartPr/>
                <p14:nvPr/>
              </p14:nvContentPartPr>
              <p14:xfrm>
                <a:off x="5916764" y="2390236"/>
                <a:ext cx="111600" cy="99360"/>
              </p14:xfrm>
            </p:contentPart>
          </mc:Choice>
          <mc:Fallback>
            <p:pic>
              <p:nvPicPr>
                <p:cNvPr id="191" name="Freihand 190">
                  <a:extLst>
                    <a:ext uri="{FF2B5EF4-FFF2-40B4-BE49-F238E27FC236}">
                      <a16:creationId xmlns:a16="http://schemas.microsoft.com/office/drawing/2014/main" id="{B570D5D7-FB89-F60E-B952-EC8040950FAC}"/>
                    </a:ext>
                  </a:extLst>
                </p:cNvPr>
                <p:cNvPicPr/>
                <p:nvPr/>
              </p:nvPicPr>
              <p:blipFill>
                <a:blip r:embed="rId283"/>
                <a:stretch>
                  <a:fillRect/>
                </a:stretch>
              </p:blipFill>
              <p:spPr>
                <a:xfrm>
                  <a:off x="5907764" y="2381236"/>
                  <a:ext cx="129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2" name="Freihand 191">
                  <a:extLst>
                    <a:ext uri="{FF2B5EF4-FFF2-40B4-BE49-F238E27FC236}">
                      <a16:creationId xmlns:a16="http://schemas.microsoft.com/office/drawing/2014/main" id="{26810B00-3E52-0E60-78CB-FE625CFDC420}"/>
                    </a:ext>
                  </a:extLst>
                </p14:cNvPr>
                <p14:cNvContentPartPr/>
                <p14:nvPr/>
              </p14:nvContentPartPr>
              <p14:xfrm>
                <a:off x="6043844" y="2352796"/>
                <a:ext cx="233280" cy="117000"/>
              </p14:xfrm>
            </p:contentPart>
          </mc:Choice>
          <mc:Fallback>
            <p:pic>
              <p:nvPicPr>
                <p:cNvPr id="192" name="Freihand 191">
                  <a:extLst>
                    <a:ext uri="{FF2B5EF4-FFF2-40B4-BE49-F238E27FC236}">
                      <a16:creationId xmlns:a16="http://schemas.microsoft.com/office/drawing/2014/main" id="{26810B00-3E52-0E60-78CB-FE625CFDC420}"/>
                    </a:ext>
                  </a:extLst>
                </p:cNvPr>
                <p:cNvPicPr/>
                <p:nvPr/>
              </p:nvPicPr>
              <p:blipFill>
                <a:blip r:embed="rId285"/>
                <a:stretch>
                  <a:fillRect/>
                </a:stretch>
              </p:blipFill>
              <p:spPr>
                <a:xfrm>
                  <a:off x="6034844" y="2344156"/>
                  <a:ext cx="250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93" name="Freihand 192">
                  <a:extLst>
                    <a:ext uri="{FF2B5EF4-FFF2-40B4-BE49-F238E27FC236}">
                      <a16:creationId xmlns:a16="http://schemas.microsoft.com/office/drawing/2014/main" id="{82956ABF-2D94-95F9-D268-760E0BEF028F}"/>
                    </a:ext>
                  </a:extLst>
                </p14:cNvPr>
                <p14:cNvContentPartPr/>
                <p14:nvPr/>
              </p14:nvContentPartPr>
              <p14:xfrm>
                <a:off x="5667284" y="2307436"/>
                <a:ext cx="100440" cy="30960"/>
              </p14:xfrm>
            </p:contentPart>
          </mc:Choice>
          <mc:Fallback>
            <p:pic>
              <p:nvPicPr>
                <p:cNvPr id="193" name="Freihand 192">
                  <a:extLst>
                    <a:ext uri="{FF2B5EF4-FFF2-40B4-BE49-F238E27FC236}">
                      <a16:creationId xmlns:a16="http://schemas.microsoft.com/office/drawing/2014/main" id="{82956ABF-2D94-95F9-D268-760E0BEF028F}"/>
                    </a:ext>
                  </a:extLst>
                </p:cNvPr>
                <p:cNvPicPr/>
                <p:nvPr/>
              </p:nvPicPr>
              <p:blipFill>
                <a:blip r:embed="rId287"/>
                <a:stretch>
                  <a:fillRect/>
                </a:stretch>
              </p:blipFill>
              <p:spPr>
                <a:xfrm>
                  <a:off x="5658644" y="2298436"/>
                  <a:ext cx="118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94" name="Freihand 193">
                  <a:extLst>
                    <a:ext uri="{FF2B5EF4-FFF2-40B4-BE49-F238E27FC236}">
                      <a16:creationId xmlns:a16="http://schemas.microsoft.com/office/drawing/2014/main" id="{20AA1A1B-2329-937A-6AB9-8FFE700BE1E9}"/>
                    </a:ext>
                  </a:extLst>
                </p14:cNvPr>
                <p14:cNvContentPartPr/>
                <p14:nvPr/>
              </p14:nvContentPartPr>
              <p14:xfrm>
                <a:off x="6370364" y="2246956"/>
                <a:ext cx="196200" cy="128880"/>
              </p14:xfrm>
            </p:contentPart>
          </mc:Choice>
          <mc:Fallback>
            <p:pic>
              <p:nvPicPr>
                <p:cNvPr id="194" name="Freihand 193">
                  <a:extLst>
                    <a:ext uri="{FF2B5EF4-FFF2-40B4-BE49-F238E27FC236}">
                      <a16:creationId xmlns:a16="http://schemas.microsoft.com/office/drawing/2014/main" id="{20AA1A1B-2329-937A-6AB9-8FFE700BE1E9}"/>
                    </a:ext>
                  </a:extLst>
                </p:cNvPr>
                <p:cNvPicPr/>
                <p:nvPr/>
              </p:nvPicPr>
              <p:blipFill>
                <a:blip r:embed="rId289"/>
                <a:stretch>
                  <a:fillRect/>
                </a:stretch>
              </p:blipFill>
              <p:spPr>
                <a:xfrm>
                  <a:off x="6361724" y="2238316"/>
                  <a:ext cx="213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95" name="Freihand 194">
                  <a:extLst>
                    <a:ext uri="{FF2B5EF4-FFF2-40B4-BE49-F238E27FC236}">
                      <a16:creationId xmlns:a16="http://schemas.microsoft.com/office/drawing/2014/main" id="{1EB9FD1D-C18B-1A4C-13E4-D1183A1D912D}"/>
                    </a:ext>
                  </a:extLst>
                </p14:cNvPr>
                <p14:cNvContentPartPr/>
                <p14:nvPr/>
              </p14:nvContentPartPr>
              <p14:xfrm>
                <a:off x="6531644" y="2116276"/>
                <a:ext cx="48240" cy="30240"/>
              </p14:xfrm>
            </p:contentPart>
          </mc:Choice>
          <mc:Fallback>
            <p:pic>
              <p:nvPicPr>
                <p:cNvPr id="195" name="Freihand 194">
                  <a:extLst>
                    <a:ext uri="{FF2B5EF4-FFF2-40B4-BE49-F238E27FC236}">
                      <a16:creationId xmlns:a16="http://schemas.microsoft.com/office/drawing/2014/main" id="{1EB9FD1D-C18B-1A4C-13E4-D1183A1D912D}"/>
                    </a:ext>
                  </a:extLst>
                </p:cNvPr>
                <p:cNvPicPr/>
                <p:nvPr/>
              </p:nvPicPr>
              <p:blipFill>
                <a:blip r:embed="rId291"/>
                <a:stretch>
                  <a:fillRect/>
                </a:stretch>
              </p:blipFill>
              <p:spPr>
                <a:xfrm>
                  <a:off x="6523004" y="2107636"/>
                  <a:ext cx="65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96" name="Freihand 195">
                  <a:extLst>
                    <a:ext uri="{FF2B5EF4-FFF2-40B4-BE49-F238E27FC236}">
                      <a16:creationId xmlns:a16="http://schemas.microsoft.com/office/drawing/2014/main" id="{0FAB591E-B6CB-2246-BB50-D8D8A6F8A191}"/>
                    </a:ext>
                  </a:extLst>
                </p14:cNvPr>
                <p14:cNvContentPartPr/>
                <p14:nvPr/>
              </p14:nvContentPartPr>
              <p14:xfrm>
                <a:off x="6653324" y="2073076"/>
                <a:ext cx="113400" cy="209880"/>
              </p14:xfrm>
            </p:contentPart>
          </mc:Choice>
          <mc:Fallback>
            <p:pic>
              <p:nvPicPr>
                <p:cNvPr id="196" name="Freihand 195">
                  <a:extLst>
                    <a:ext uri="{FF2B5EF4-FFF2-40B4-BE49-F238E27FC236}">
                      <a16:creationId xmlns:a16="http://schemas.microsoft.com/office/drawing/2014/main" id="{0FAB591E-B6CB-2246-BB50-D8D8A6F8A191}"/>
                    </a:ext>
                  </a:extLst>
                </p:cNvPr>
                <p:cNvPicPr/>
                <p:nvPr/>
              </p:nvPicPr>
              <p:blipFill>
                <a:blip r:embed="rId293"/>
                <a:stretch>
                  <a:fillRect/>
                </a:stretch>
              </p:blipFill>
              <p:spPr>
                <a:xfrm>
                  <a:off x="6644324" y="2064076"/>
                  <a:ext cx="131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97" name="Freihand 196">
                  <a:extLst>
                    <a:ext uri="{FF2B5EF4-FFF2-40B4-BE49-F238E27FC236}">
                      <a16:creationId xmlns:a16="http://schemas.microsoft.com/office/drawing/2014/main" id="{30AE7B78-B737-3608-C02F-178B290CFD64}"/>
                    </a:ext>
                  </a:extLst>
                </p14:cNvPr>
                <p14:cNvContentPartPr/>
                <p14:nvPr/>
              </p14:nvContentPartPr>
              <p14:xfrm>
                <a:off x="6869684" y="2035276"/>
                <a:ext cx="117360" cy="135360"/>
              </p14:xfrm>
            </p:contentPart>
          </mc:Choice>
          <mc:Fallback>
            <p:pic>
              <p:nvPicPr>
                <p:cNvPr id="197" name="Freihand 196">
                  <a:extLst>
                    <a:ext uri="{FF2B5EF4-FFF2-40B4-BE49-F238E27FC236}">
                      <a16:creationId xmlns:a16="http://schemas.microsoft.com/office/drawing/2014/main" id="{30AE7B78-B737-3608-C02F-178B290CFD64}"/>
                    </a:ext>
                  </a:extLst>
                </p:cNvPr>
                <p:cNvPicPr/>
                <p:nvPr/>
              </p:nvPicPr>
              <p:blipFill>
                <a:blip r:embed="rId295"/>
                <a:stretch>
                  <a:fillRect/>
                </a:stretch>
              </p:blipFill>
              <p:spPr>
                <a:xfrm>
                  <a:off x="6860684" y="2026636"/>
                  <a:ext cx="135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98" name="Freihand 197">
                  <a:extLst>
                    <a:ext uri="{FF2B5EF4-FFF2-40B4-BE49-F238E27FC236}">
                      <a16:creationId xmlns:a16="http://schemas.microsoft.com/office/drawing/2014/main" id="{A30B614D-DDEE-1832-F398-B711B0E731D5}"/>
                    </a:ext>
                  </a:extLst>
                </p14:cNvPr>
                <p14:cNvContentPartPr/>
                <p14:nvPr/>
              </p14:nvContentPartPr>
              <p14:xfrm>
                <a:off x="7052924" y="1994236"/>
                <a:ext cx="153000" cy="114120"/>
              </p14:xfrm>
            </p:contentPart>
          </mc:Choice>
          <mc:Fallback>
            <p:pic>
              <p:nvPicPr>
                <p:cNvPr id="198" name="Freihand 197">
                  <a:extLst>
                    <a:ext uri="{FF2B5EF4-FFF2-40B4-BE49-F238E27FC236}">
                      <a16:creationId xmlns:a16="http://schemas.microsoft.com/office/drawing/2014/main" id="{A30B614D-DDEE-1832-F398-B711B0E731D5}"/>
                    </a:ext>
                  </a:extLst>
                </p:cNvPr>
                <p:cNvPicPr/>
                <p:nvPr/>
              </p:nvPicPr>
              <p:blipFill>
                <a:blip r:embed="rId297"/>
                <a:stretch>
                  <a:fillRect/>
                </a:stretch>
              </p:blipFill>
              <p:spPr>
                <a:xfrm>
                  <a:off x="7043924" y="1985236"/>
                  <a:ext cx="1706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99" name="Freihand 198">
                  <a:extLst>
                    <a:ext uri="{FF2B5EF4-FFF2-40B4-BE49-F238E27FC236}">
                      <a16:creationId xmlns:a16="http://schemas.microsoft.com/office/drawing/2014/main" id="{0A93B7E4-5A46-0212-CB3B-16BA97FF45E8}"/>
                    </a:ext>
                  </a:extLst>
                </p14:cNvPr>
                <p14:cNvContentPartPr/>
                <p14:nvPr/>
              </p14:nvContentPartPr>
              <p14:xfrm>
                <a:off x="7173164" y="1870756"/>
                <a:ext cx="17280" cy="18360"/>
              </p14:xfrm>
            </p:contentPart>
          </mc:Choice>
          <mc:Fallback>
            <p:pic>
              <p:nvPicPr>
                <p:cNvPr id="199" name="Freihand 198">
                  <a:extLst>
                    <a:ext uri="{FF2B5EF4-FFF2-40B4-BE49-F238E27FC236}">
                      <a16:creationId xmlns:a16="http://schemas.microsoft.com/office/drawing/2014/main" id="{0A93B7E4-5A46-0212-CB3B-16BA97FF45E8}"/>
                    </a:ext>
                  </a:extLst>
                </p:cNvPr>
                <p:cNvPicPr/>
                <p:nvPr/>
              </p:nvPicPr>
              <p:blipFill>
                <a:blip r:embed="rId299"/>
                <a:stretch>
                  <a:fillRect/>
                </a:stretch>
              </p:blipFill>
              <p:spPr>
                <a:xfrm>
                  <a:off x="7164164" y="1862116"/>
                  <a:ext cx="349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00" name="Freihand 199">
                  <a:extLst>
                    <a:ext uri="{FF2B5EF4-FFF2-40B4-BE49-F238E27FC236}">
                      <a16:creationId xmlns:a16="http://schemas.microsoft.com/office/drawing/2014/main" id="{80667A2F-05B5-CB13-6E58-1B0455FADB5E}"/>
                    </a:ext>
                  </a:extLst>
                </p14:cNvPr>
                <p14:cNvContentPartPr/>
                <p14:nvPr/>
              </p14:nvContentPartPr>
              <p14:xfrm>
                <a:off x="7247324" y="1839796"/>
                <a:ext cx="144000" cy="210960"/>
              </p14:xfrm>
            </p:contentPart>
          </mc:Choice>
          <mc:Fallback>
            <p:pic>
              <p:nvPicPr>
                <p:cNvPr id="200" name="Freihand 199">
                  <a:extLst>
                    <a:ext uri="{FF2B5EF4-FFF2-40B4-BE49-F238E27FC236}">
                      <a16:creationId xmlns:a16="http://schemas.microsoft.com/office/drawing/2014/main" id="{80667A2F-05B5-CB13-6E58-1B0455FADB5E}"/>
                    </a:ext>
                  </a:extLst>
                </p:cNvPr>
                <p:cNvPicPr/>
                <p:nvPr/>
              </p:nvPicPr>
              <p:blipFill>
                <a:blip r:embed="rId301"/>
                <a:stretch>
                  <a:fillRect/>
                </a:stretch>
              </p:blipFill>
              <p:spPr>
                <a:xfrm>
                  <a:off x="7238684" y="1830796"/>
                  <a:ext cx="1616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01" name="Freihand 200">
                  <a:extLst>
                    <a:ext uri="{FF2B5EF4-FFF2-40B4-BE49-F238E27FC236}">
                      <a16:creationId xmlns:a16="http://schemas.microsoft.com/office/drawing/2014/main" id="{0AB691C7-96D1-0A8E-E04E-6C853C56EC2F}"/>
                    </a:ext>
                  </a:extLst>
                </p14:cNvPr>
                <p14:cNvContentPartPr/>
                <p14:nvPr/>
              </p14:nvContentPartPr>
              <p14:xfrm>
                <a:off x="7445684" y="1825396"/>
                <a:ext cx="164520" cy="181800"/>
              </p14:xfrm>
            </p:contentPart>
          </mc:Choice>
          <mc:Fallback>
            <p:pic>
              <p:nvPicPr>
                <p:cNvPr id="201" name="Freihand 200">
                  <a:extLst>
                    <a:ext uri="{FF2B5EF4-FFF2-40B4-BE49-F238E27FC236}">
                      <a16:creationId xmlns:a16="http://schemas.microsoft.com/office/drawing/2014/main" id="{0AB691C7-96D1-0A8E-E04E-6C853C56EC2F}"/>
                    </a:ext>
                  </a:extLst>
                </p:cNvPr>
                <p:cNvPicPr/>
                <p:nvPr/>
              </p:nvPicPr>
              <p:blipFill>
                <a:blip r:embed="rId303"/>
                <a:stretch>
                  <a:fillRect/>
                </a:stretch>
              </p:blipFill>
              <p:spPr>
                <a:xfrm>
                  <a:off x="7436684" y="1816396"/>
                  <a:ext cx="1821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02" name="Freihand 201">
                  <a:extLst>
                    <a:ext uri="{FF2B5EF4-FFF2-40B4-BE49-F238E27FC236}">
                      <a16:creationId xmlns:a16="http://schemas.microsoft.com/office/drawing/2014/main" id="{5E5F2B11-6C8D-AF32-153F-A7447E8E92A4}"/>
                    </a:ext>
                  </a:extLst>
                </p14:cNvPr>
                <p14:cNvContentPartPr/>
                <p14:nvPr/>
              </p14:nvContentPartPr>
              <p14:xfrm>
                <a:off x="7810364" y="1660516"/>
                <a:ext cx="406800" cy="207360"/>
              </p14:xfrm>
            </p:contentPart>
          </mc:Choice>
          <mc:Fallback>
            <p:pic>
              <p:nvPicPr>
                <p:cNvPr id="202" name="Freihand 201">
                  <a:extLst>
                    <a:ext uri="{FF2B5EF4-FFF2-40B4-BE49-F238E27FC236}">
                      <a16:creationId xmlns:a16="http://schemas.microsoft.com/office/drawing/2014/main" id="{5E5F2B11-6C8D-AF32-153F-A7447E8E92A4}"/>
                    </a:ext>
                  </a:extLst>
                </p:cNvPr>
                <p:cNvPicPr/>
                <p:nvPr/>
              </p:nvPicPr>
              <p:blipFill>
                <a:blip r:embed="rId305"/>
                <a:stretch>
                  <a:fillRect/>
                </a:stretch>
              </p:blipFill>
              <p:spPr>
                <a:xfrm>
                  <a:off x="7801724" y="1651876"/>
                  <a:ext cx="4244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03" name="Freihand 202">
                  <a:extLst>
                    <a:ext uri="{FF2B5EF4-FFF2-40B4-BE49-F238E27FC236}">
                      <a16:creationId xmlns:a16="http://schemas.microsoft.com/office/drawing/2014/main" id="{DF904ECA-F8F0-D2AD-1DED-AC1CB97439B6}"/>
                    </a:ext>
                  </a:extLst>
                </p14:cNvPr>
                <p14:cNvContentPartPr/>
                <p14:nvPr/>
              </p14:nvContentPartPr>
              <p14:xfrm>
                <a:off x="8262884" y="1485196"/>
                <a:ext cx="188640" cy="279360"/>
              </p14:xfrm>
            </p:contentPart>
          </mc:Choice>
          <mc:Fallback>
            <p:pic>
              <p:nvPicPr>
                <p:cNvPr id="203" name="Freihand 202">
                  <a:extLst>
                    <a:ext uri="{FF2B5EF4-FFF2-40B4-BE49-F238E27FC236}">
                      <a16:creationId xmlns:a16="http://schemas.microsoft.com/office/drawing/2014/main" id="{DF904ECA-F8F0-D2AD-1DED-AC1CB97439B6}"/>
                    </a:ext>
                  </a:extLst>
                </p:cNvPr>
                <p:cNvPicPr/>
                <p:nvPr/>
              </p:nvPicPr>
              <p:blipFill>
                <a:blip r:embed="rId307"/>
                <a:stretch>
                  <a:fillRect/>
                </a:stretch>
              </p:blipFill>
              <p:spPr>
                <a:xfrm>
                  <a:off x="8254244" y="1476556"/>
                  <a:ext cx="2062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04" name="Freihand 203">
                  <a:extLst>
                    <a:ext uri="{FF2B5EF4-FFF2-40B4-BE49-F238E27FC236}">
                      <a16:creationId xmlns:a16="http://schemas.microsoft.com/office/drawing/2014/main" id="{8B0EDDCF-A2B5-C80F-051B-545BD3B6ADA7}"/>
                    </a:ext>
                  </a:extLst>
                </p14:cNvPr>
                <p14:cNvContentPartPr/>
                <p14:nvPr/>
              </p14:nvContentPartPr>
              <p14:xfrm>
                <a:off x="8649524" y="1405276"/>
                <a:ext cx="157320" cy="207720"/>
              </p14:xfrm>
            </p:contentPart>
          </mc:Choice>
          <mc:Fallback>
            <p:pic>
              <p:nvPicPr>
                <p:cNvPr id="204" name="Freihand 203">
                  <a:extLst>
                    <a:ext uri="{FF2B5EF4-FFF2-40B4-BE49-F238E27FC236}">
                      <a16:creationId xmlns:a16="http://schemas.microsoft.com/office/drawing/2014/main" id="{8B0EDDCF-A2B5-C80F-051B-545BD3B6ADA7}"/>
                    </a:ext>
                  </a:extLst>
                </p:cNvPr>
                <p:cNvPicPr/>
                <p:nvPr/>
              </p:nvPicPr>
              <p:blipFill>
                <a:blip r:embed="rId309"/>
                <a:stretch>
                  <a:fillRect/>
                </a:stretch>
              </p:blipFill>
              <p:spPr>
                <a:xfrm>
                  <a:off x="8640524" y="1396636"/>
                  <a:ext cx="17496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05" name="Freihand 204">
                  <a:extLst>
                    <a:ext uri="{FF2B5EF4-FFF2-40B4-BE49-F238E27FC236}">
                      <a16:creationId xmlns:a16="http://schemas.microsoft.com/office/drawing/2014/main" id="{481267B1-1385-1F70-39C4-ABAD7A722048}"/>
                    </a:ext>
                  </a:extLst>
                </p14:cNvPr>
                <p14:cNvContentPartPr/>
                <p14:nvPr/>
              </p14:nvContentPartPr>
              <p14:xfrm>
                <a:off x="8883524" y="1459996"/>
                <a:ext cx="278280" cy="139320"/>
              </p14:xfrm>
            </p:contentPart>
          </mc:Choice>
          <mc:Fallback>
            <p:pic>
              <p:nvPicPr>
                <p:cNvPr id="205" name="Freihand 204">
                  <a:extLst>
                    <a:ext uri="{FF2B5EF4-FFF2-40B4-BE49-F238E27FC236}">
                      <a16:creationId xmlns:a16="http://schemas.microsoft.com/office/drawing/2014/main" id="{481267B1-1385-1F70-39C4-ABAD7A722048}"/>
                    </a:ext>
                  </a:extLst>
                </p:cNvPr>
                <p:cNvPicPr/>
                <p:nvPr/>
              </p:nvPicPr>
              <p:blipFill>
                <a:blip r:embed="rId311"/>
                <a:stretch>
                  <a:fillRect/>
                </a:stretch>
              </p:blipFill>
              <p:spPr>
                <a:xfrm>
                  <a:off x="8874524" y="1451356"/>
                  <a:ext cx="2959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06" name="Freihand 205">
                  <a:extLst>
                    <a:ext uri="{FF2B5EF4-FFF2-40B4-BE49-F238E27FC236}">
                      <a16:creationId xmlns:a16="http://schemas.microsoft.com/office/drawing/2014/main" id="{32492649-F42C-CC34-9158-A58618FF5306}"/>
                    </a:ext>
                  </a:extLst>
                </p14:cNvPr>
                <p14:cNvContentPartPr/>
                <p14:nvPr/>
              </p14:nvContentPartPr>
              <p14:xfrm>
                <a:off x="9164324" y="1279276"/>
                <a:ext cx="375120" cy="219240"/>
              </p14:xfrm>
            </p:contentPart>
          </mc:Choice>
          <mc:Fallback>
            <p:pic>
              <p:nvPicPr>
                <p:cNvPr id="206" name="Freihand 205">
                  <a:extLst>
                    <a:ext uri="{FF2B5EF4-FFF2-40B4-BE49-F238E27FC236}">
                      <a16:creationId xmlns:a16="http://schemas.microsoft.com/office/drawing/2014/main" id="{32492649-F42C-CC34-9158-A58618FF5306}"/>
                    </a:ext>
                  </a:extLst>
                </p:cNvPr>
                <p:cNvPicPr/>
                <p:nvPr/>
              </p:nvPicPr>
              <p:blipFill>
                <a:blip r:embed="rId313"/>
                <a:stretch>
                  <a:fillRect/>
                </a:stretch>
              </p:blipFill>
              <p:spPr>
                <a:xfrm>
                  <a:off x="9155684" y="1270636"/>
                  <a:ext cx="392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08" name="Freihand 207">
                  <a:extLst>
                    <a:ext uri="{FF2B5EF4-FFF2-40B4-BE49-F238E27FC236}">
                      <a16:creationId xmlns:a16="http://schemas.microsoft.com/office/drawing/2014/main" id="{E26B1374-BAE7-0C6E-0E76-399734D90580}"/>
                    </a:ext>
                  </a:extLst>
                </p14:cNvPr>
                <p14:cNvContentPartPr/>
                <p14:nvPr/>
              </p14:nvContentPartPr>
              <p14:xfrm>
                <a:off x="8854004" y="1823956"/>
                <a:ext cx="144000" cy="214560"/>
              </p14:xfrm>
            </p:contentPart>
          </mc:Choice>
          <mc:Fallback>
            <p:pic>
              <p:nvPicPr>
                <p:cNvPr id="208" name="Freihand 207">
                  <a:extLst>
                    <a:ext uri="{FF2B5EF4-FFF2-40B4-BE49-F238E27FC236}">
                      <a16:creationId xmlns:a16="http://schemas.microsoft.com/office/drawing/2014/main" id="{E26B1374-BAE7-0C6E-0E76-399734D90580}"/>
                    </a:ext>
                  </a:extLst>
                </p:cNvPr>
                <p:cNvPicPr/>
                <p:nvPr/>
              </p:nvPicPr>
              <p:blipFill>
                <a:blip r:embed="rId315"/>
                <a:stretch>
                  <a:fillRect/>
                </a:stretch>
              </p:blipFill>
              <p:spPr>
                <a:xfrm>
                  <a:off x="8845364" y="1814956"/>
                  <a:ext cx="1616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09" name="Freihand 208">
                  <a:extLst>
                    <a:ext uri="{FF2B5EF4-FFF2-40B4-BE49-F238E27FC236}">
                      <a16:creationId xmlns:a16="http://schemas.microsoft.com/office/drawing/2014/main" id="{989BF17F-634D-880E-A944-C16093A24301}"/>
                    </a:ext>
                  </a:extLst>
                </p14:cNvPr>
                <p14:cNvContentPartPr/>
                <p14:nvPr/>
              </p14:nvContentPartPr>
              <p14:xfrm>
                <a:off x="9057764" y="1853476"/>
                <a:ext cx="99360" cy="100800"/>
              </p14:xfrm>
            </p:contentPart>
          </mc:Choice>
          <mc:Fallback>
            <p:pic>
              <p:nvPicPr>
                <p:cNvPr id="209" name="Freihand 208">
                  <a:extLst>
                    <a:ext uri="{FF2B5EF4-FFF2-40B4-BE49-F238E27FC236}">
                      <a16:creationId xmlns:a16="http://schemas.microsoft.com/office/drawing/2014/main" id="{989BF17F-634D-880E-A944-C16093A24301}"/>
                    </a:ext>
                  </a:extLst>
                </p:cNvPr>
                <p:cNvPicPr/>
                <p:nvPr/>
              </p:nvPicPr>
              <p:blipFill>
                <a:blip r:embed="rId317"/>
                <a:stretch>
                  <a:fillRect/>
                </a:stretch>
              </p:blipFill>
              <p:spPr>
                <a:xfrm>
                  <a:off x="9049124" y="1844836"/>
                  <a:ext cx="1170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10" name="Freihand 209">
                  <a:extLst>
                    <a:ext uri="{FF2B5EF4-FFF2-40B4-BE49-F238E27FC236}">
                      <a16:creationId xmlns:a16="http://schemas.microsoft.com/office/drawing/2014/main" id="{FAB5B71E-817B-50EC-2129-275A5A20E2AE}"/>
                    </a:ext>
                  </a:extLst>
                </p14:cNvPr>
                <p14:cNvContentPartPr/>
                <p14:nvPr/>
              </p14:nvContentPartPr>
              <p14:xfrm>
                <a:off x="9182684" y="1759516"/>
                <a:ext cx="160920" cy="142200"/>
              </p14:xfrm>
            </p:contentPart>
          </mc:Choice>
          <mc:Fallback>
            <p:pic>
              <p:nvPicPr>
                <p:cNvPr id="210" name="Freihand 209">
                  <a:extLst>
                    <a:ext uri="{FF2B5EF4-FFF2-40B4-BE49-F238E27FC236}">
                      <a16:creationId xmlns:a16="http://schemas.microsoft.com/office/drawing/2014/main" id="{FAB5B71E-817B-50EC-2129-275A5A20E2AE}"/>
                    </a:ext>
                  </a:extLst>
                </p:cNvPr>
                <p:cNvPicPr/>
                <p:nvPr/>
              </p:nvPicPr>
              <p:blipFill>
                <a:blip r:embed="rId319"/>
                <a:stretch>
                  <a:fillRect/>
                </a:stretch>
              </p:blipFill>
              <p:spPr>
                <a:xfrm>
                  <a:off x="9173684" y="1750516"/>
                  <a:ext cx="1785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11" name="Freihand 210">
                  <a:extLst>
                    <a:ext uri="{FF2B5EF4-FFF2-40B4-BE49-F238E27FC236}">
                      <a16:creationId xmlns:a16="http://schemas.microsoft.com/office/drawing/2014/main" id="{98467DB5-D50F-FB25-8F35-C6BE8D24C1AD}"/>
                    </a:ext>
                  </a:extLst>
                </p14:cNvPr>
                <p14:cNvContentPartPr/>
                <p14:nvPr/>
              </p14:nvContentPartPr>
              <p14:xfrm>
                <a:off x="9338924" y="1724236"/>
                <a:ext cx="91080" cy="165960"/>
              </p14:xfrm>
            </p:contentPart>
          </mc:Choice>
          <mc:Fallback>
            <p:pic>
              <p:nvPicPr>
                <p:cNvPr id="211" name="Freihand 210">
                  <a:extLst>
                    <a:ext uri="{FF2B5EF4-FFF2-40B4-BE49-F238E27FC236}">
                      <a16:creationId xmlns:a16="http://schemas.microsoft.com/office/drawing/2014/main" id="{98467DB5-D50F-FB25-8F35-C6BE8D24C1AD}"/>
                    </a:ext>
                  </a:extLst>
                </p:cNvPr>
                <p:cNvPicPr/>
                <p:nvPr/>
              </p:nvPicPr>
              <p:blipFill>
                <a:blip r:embed="rId321"/>
                <a:stretch>
                  <a:fillRect/>
                </a:stretch>
              </p:blipFill>
              <p:spPr>
                <a:xfrm>
                  <a:off x="9330284" y="1715596"/>
                  <a:ext cx="108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12" name="Freihand 211">
                  <a:extLst>
                    <a:ext uri="{FF2B5EF4-FFF2-40B4-BE49-F238E27FC236}">
                      <a16:creationId xmlns:a16="http://schemas.microsoft.com/office/drawing/2014/main" id="{8CCE0296-2F32-71B0-B1F7-0C3F8915173B}"/>
                    </a:ext>
                  </a:extLst>
                </p14:cNvPr>
                <p14:cNvContentPartPr/>
                <p14:nvPr/>
              </p14:nvContentPartPr>
              <p14:xfrm>
                <a:off x="9448364" y="1683916"/>
                <a:ext cx="176760" cy="132120"/>
              </p14:xfrm>
            </p:contentPart>
          </mc:Choice>
          <mc:Fallback>
            <p:pic>
              <p:nvPicPr>
                <p:cNvPr id="212" name="Freihand 211">
                  <a:extLst>
                    <a:ext uri="{FF2B5EF4-FFF2-40B4-BE49-F238E27FC236}">
                      <a16:creationId xmlns:a16="http://schemas.microsoft.com/office/drawing/2014/main" id="{8CCE0296-2F32-71B0-B1F7-0C3F8915173B}"/>
                    </a:ext>
                  </a:extLst>
                </p:cNvPr>
                <p:cNvPicPr/>
                <p:nvPr/>
              </p:nvPicPr>
              <p:blipFill>
                <a:blip r:embed="rId323"/>
                <a:stretch>
                  <a:fillRect/>
                </a:stretch>
              </p:blipFill>
              <p:spPr>
                <a:xfrm>
                  <a:off x="9439724" y="1675276"/>
                  <a:ext cx="1944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3" name="Freihand 212">
                  <a:extLst>
                    <a:ext uri="{FF2B5EF4-FFF2-40B4-BE49-F238E27FC236}">
                      <a16:creationId xmlns:a16="http://schemas.microsoft.com/office/drawing/2014/main" id="{9AC7E42F-9785-7F6B-8FCA-0518CD86D136}"/>
                    </a:ext>
                  </a:extLst>
                </p14:cNvPr>
                <p14:cNvContentPartPr/>
                <p14:nvPr/>
              </p14:nvContentPartPr>
              <p14:xfrm>
                <a:off x="9801524" y="1585636"/>
                <a:ext cx="126360" cy="155160"/>
              </p14:xfrm>
            </p:contentPart>
          </mc:Choice>
          <mc:Fallback>
            <p:pic>
              <p:nvPicPr>
                <p:cNvPr id="213" name="Freihand 212">
                  <a:extLst>
                    <a:ext uri="{FF2B5EF4-FFF2-40B4-BE49-F238E27FC236}">
                      <a16:creationId xmlns:a16="http://schemas.microsoft.com/office/drawing/2014/main" id="{9AC7E42F-9785-7F6B-8FCA-0518CD86D136}"/>
                    </a:ext>
                  </a:extLst>
                </p:cNvPr>
                <p:cNvPicPr/>
                <p:nvPr/>
              </p:nvPicPr>
              <p:blipFill>
                <a:blip r:embed="rId325"/>
                <a:stretch>
                  <a:fillRect/>
                </a:stretch>
              </p:blipFill>
              <p:spPr>
                <a:xfrm>
                  <a:off x="9792524" y="1576636"/>
                  <a:ext cx="144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4" name="Freihand 213">
                  <a:extLst>
                    <a:ext uri="{FF2B5EF4-FFF2-40B4-BE49-F238E27FC236}">
                      <a16:creationId xmlns:a16="http://schemas.microsoft.com/office/drawing/2014/main" id="{3CE611E9-ADD2-D56F-8966-2B6415D7CFF9}"/>
                    </a:ext>
                  </a:extLst>
                </p14:cNvPr>
                <p14:cNvContentPartPr/>
                <p14:nvPr/>
              </p14:nvContentPartPr>
              <p14:xfrm>
                <a:off x="9927524" y="1319596"/>
                <a:ext cx="788760" cy="363240"/>
              </p14:xfrm>
            </p:contentPart>
          </mc:Choice>
          <mc:Fallback>
            <p:pic>
              <p:nvPicPr>
                <p:cNvPr id="214" name="Freihand 213">
                  <a:extLst>
                    <a:ext uri="{FF2B5EF4-FFF2-40B4-BE49-F238E27FC236}">
                      <a16:creationId xmlns:a16="http://schemas.microsoft.com/office/drawing/2014/main" id="{3CE611E9-ADD2-D56F-8966-2B6415D7CFF9}"/>
                    </a:ext>
                  </a:extLst>
                </p:cNvPr>
                <p:cNvPicPr/>
                <p:nvPr/>
              </p:nvPicPr>
              <p:blipFill>
                <a:blip r:embed="rId327"/>
                <a:stretch>
                  <a:fillRect/>
                </a:stretch>
              </p:blipFill>
              <p:spPr>
                <a:xfrm>
                  <a:off x="9918524" y="1310596"/>
                  <a:ext cx="80640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5" name="Freihand 214">
                  <a:extLst>
                    <a:ext uri="{FF2B5EF4-FFF2-40B4-BE49-F238E27FC236}">
                      <a16:creationId xmlns:a16="http://schemas.microsoft.com/office/drawing/2014/main" id="{73395AAF-BA95-88B3-B107-ACAF1EB7BDB5}"/>
                    </a:ext>
                  </a:extLst>
                </p14:cNvPr>
                <p14:cNvContentPartPr/>
                <p14:nvPr/>
              </p14:nvContentPartPr>
              <p14:xfrm>
                <a:off x="10758764" y="972556"/>
                <a:ext cx="107280" cy="284760"/>
              </p14:xfrm>
            </p:contentPart>
          </mc:Choice>
          <mc:Fallback>
            <p:pic>
              <p:nvPicPr>
                <p:cNvPr id="215" name="Freihand 214">
                  <a:extLst>
                    <a:ext uri="{FF2B5EF4-FFF2-40B4-BE49-F238E27FC236}">
                      <a16:creationId xmlns:a16="http://schemas.microsoft.com/office/drawing/2014/main" id="{73395AAF-BA95-88B3-B107-ACAF1EB7BDB5}"/>
                    </a:ext>
                  </a:extLst>
                </p:cNvPr>
                <p:cNvPicPr/>
                <p:nvPr/>
              </p:nvPicPr>
              <p:blipFill>
                <a:blip r:embed="rId329"/>
                <a:stretch>
                  <a:fillRect/>
                </a:stretch>
              </p:blipFill>
              <p:spPr>
                <a:xfrm>
                  <a:off x="10749764" y="963556"/>
                  <a:ext cx="1249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6" name="Freihand 215">
                  <a:extLst>
                    <a:ext uri="{FF2B5EF4-FFF2-40B4-BE49-F238E27FC236}">
                      <a16:creationId xmlns:a16="http://schemas.microsoft.com/office/drawing/2014/main" id="{3530690D-EE2C-7611-6BA8-DA0117062863}"/>
                    </a:ext>
                  </a:extLst>
                </p14:cNvPr>
                <p14:cNvContentPartPr/>
                <p14:nvPr/>
              </p14:nvContentPartPr>
              <p14:xfrm>
                <a:off x="10904564" y="1420396"/>
                <a:ext cx="26640" cy="16200"/>
              </p14:xfrm>
            </p:contentPart>
          </mc:Choice>
          <mc:Fallback>
            <p:pic>
              <p:nvPicPr>
                <p:cNvPr id="216" name="Freihand 215">
                  <a:extLst>
                    <a:ext uri="{FF2B5EF4-FFF2-40B4-BE49-F238E27FC236}">
                      <a16:creationId xmlns:a16="http://schemas.microsoft.com/office/drawing/2014/main" id="{3530690D-EE2C-7611-6BA8-DA0117062863}"/>
                    </a:ext>
                  </a:extLst>
                </p:cNvPr>
                <p:cNvPicPr/>
                <p:nvPr/>
              </p:nvPicPr>
              <p:blipFill>
                <a:blip r:embed="rId331"/>
                <a:stretch>
                  <a:fillRect/>
                </a:stretch>
              </p:blipFill>
              <p:spPr>
                <a:xfrm>
                  <a:off x="10895924" y="1411396"/>
                  <a:ext cx="44280" cy="3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2">
            <p14:nvContentPartPr>
              <p14:cNvPr id="218" name="Freihand 217">
                <a:extLst>
                  <a:ext uri="{FF2B5EF4-FFF2-40B4-BE49-F238E27FC236}">
                    <a16:creationId xmlns:a16="http://schemas.microsoft.com/office/drawing/2014/main" id="{92961B4C-44A3-E33F-C007-6065AB229F5D}"/>
                  </a:ext>
                </a:extLst>
              </p14:cNvPr>
              <p14:cNvContentPartPr/>
              <p14:nvPr/>
            </p14:nvContentPartPr>
            <p14:xfrm>
              <a:off x="5863484" y="610036"/>
              <a:ext cx="3145320" cy="83520"/>
            </p14:xfrm>
          </p:contentPart>
        </mc:Choice>
        <mc:Fallback>
          <p:pic>
            <p:nvPicPr>
              <p:cNvPr id="218" name="Freihand 217">
                <a:extLst>
                  <a:ext uri="{FF2B5EF4-FFF2-40B4-BE49-F238E27FC236}">
                    <a16:creationId xmlns:a16="http://schemas.microsoft.com/office/drawing/2014/main" id="{92961B4C-44A3-E33F-C007-6065AB229F5D}"/>
                  </a:ext>
                </a:extLst>
              </p:cNvPr>
              <p:cNvPicPr/>
              <p:nvPr/>
            </p:nvPicPr>
            <p:blipFill>
              <a:blip r:embed="rId333"/>
              <a:stretch>
                <a:fillRect/>
              </a:stretch>
            </p:blipFill>
            <p:spPr>
              <a:xfrm>
                <a:off x="5854484" y="601036"/>
                <a:ext cx="3162960" cy="101160"/>
              </a:xfrm>
              <a:prstGeom prst="rect">
                <a:avLst/>
              </a:prstGeom>
            </p:spPr>
          </p:pic>
        </mc:Fallback>
      </mc:AlternateContent>
    </p:spTree>
    <p:extLst>
      <p:ext uri="{BB962C8B-B14F-4D97-AF65-F5344CB8AC3E}">
        <p14:creationId xmlns:p14="http://schemas.microsoft.com/office/powerpoint/2010/main" val="263931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p:bldP spid="42" grpId="0"/>
      <p:bldP spid="45" grpId="0"/>
      <p:bldP spid="48" grpId="0"/>
      <p:bldP spid="50"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Tauschökonomie – </a:t>
            </a:r>
            <a:r>
              <a:rPr lang="de-DE" sz="2800" dirty="0" err="1">
                <a:latin typeface="Times New Roman" panose="02020603050405020304" pitchFamily="18" charset="0"/>
                <a:cs typeface="Times New Roman" panose="02020603050405020304" pitchFamily="18" charset="0"/>
              </a:rPr>
              <a:t>Edgeworthbox</a:t>
            </a:r>
            <a:endParaRPr lang="de-DE" sz="2800" dirty="0">
              <a:latin typeface="Times New Roman" panose="02020603050405020304" pitchFamily="18" charset="0"/>
              <a:cs typeface="Times New Roman" panose="02020603050405020304" pitchFamily="18" charset="0"/>
            </a:endParaRPr>
          </a:p>
        </p:txBody>
      </p:sp>
      <p:cxnSp>
        <p:nvCxnSpPr>
          <p:cNvPr id="13" name="Gerade Verbindung mit Pfeil 12">
            <a:extLst>
              <a:ext uri="{FF2B5EF4-FFF2-40B4-BE49-F238E27FC236}">
                <a16:creationId xmlns:a16="http://schemas.microsoft.com/office/drawing/2014/main" id="{7258E8A6-EE12-4BE4-B82A-379D3DEF4B46}"/>
              </a:ext>
            </a:extLst>
          </p:cNvPr>
          <p:cNvCxnSpPr/>
          <p:nvPr/>
        </p:nvCxnSpPr>
        <p:spPr>
          <a:xfrm flipV="1">
            <a:off x="1344954" y="64508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F647DF2B-B397-42C7-B88C-B296D2787CD9}"/>
              </a:ext>
            </a:extLst>
          </p:cNvPr>
          <p:cNvCxnSpPr>
            <a:cxnSpLocks/>
          </p:cNvCxnSpPr>
          <p:nvPr/>
        </p:nvCxnSpPr>
        <p:spPr>
          <a:xfrm>
            <a:off x="1347260" y="472374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0EED1774-D07A-4CBB-B7B5-019CE43E41B8}"/>
              </a:ext>
            </a:extLst>
          </p:cNvPr>
          <p:cNvCxnSpPr/>
          <p:nvPr/>
        </p:nvCxnSpPr>
        <p:spPr>
          <a:xfrm rot="10800000" flipV="1">
            <a:off x="8051881" y="112793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90BF705B-1EF7-4FF9-997C-8C8ADC181B6B}"/>
              </a:ext>
            </a:extLst>
          </p:cNvPr>
          <p:cNvCxnSpPr>
            <a:cxnSpLocks/>
          </p:cNvCxnSpPr>
          <p:nvPr/>
        </p:nvCxnSpPr>
        <p:spPr>
          <a:xfrm rot="10800000">
            <a:off x="926875" y="112793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uppieren 20">
            <a:extLst>
              <a:ext uri="{FF2B5EF4-FFF2-40B4-BE49-F238E27FC236}">
                <a16:creationId xmlns:a16="http://schemas.microsoft.com/office/drawing/2014/main" id="{5F9B9511-4EB7-48EB-BEFD-1F31C4604D00}"/>
              </a:ext>
            </a:extLst>
          </p:cNvPr>
          <p:cNvGrpSpPr/>
          <p:nvPr/>
        </p:nvGrpSpPr>
        <p:grpSpPr>
          <a:xfrm>
            <a:off x="349200" y="1127932"/>
            <a:ext cx="357505" cy="3600172"/>
            <a:chOff x="1159727" y="1436302"/>
            <a:chExt cx="408878" cy="4322956"/>
          </a:xfrm>
        </p:grpSpPr>
        <p:cxnSp>
          <p:nvCxnSpPr>
            <p:cNvPr id="9" name="Gerader Verbinder 8">
              <a:extLst>
                <a:ext uri="{FF2B5EF4-FFF2-40B4-BE49-F238E27FC236}">
                  <a16:creationId xmlns:a16="http://schemas.microsoft.com/office/drawing/2014/main" id="{5F6A1F40-0787-479F-B5CB-C5C5E4B91A51}"/>
                </a:ext>
              </a:extLst>
            </p:cNvPr>
            <p:cNvCxnSpPr/>
            <p:nvPr/>
          </p:nvCxnSpPr>
          <p:spPr>
            <a:xfrm>
              <a:off x="1371600" y="1436302"/>
              <a:ext cx="0" cy="43177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82B15FA-8923-45A8-BACD-D39BBAAF29E1}"/>
                </a:ext>
              </a:extLst>
            </p:cNvPr>
            <p:cNvCxnSpPr/>
            <p:nvPr/>
          </p:nvCxnSpPr>
          <p:spPr>
            <a:xfrm>
              <a:off x="1159727" y="1436302"/>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8A8CF520-5638-41BD-BBD7-A9FEAF179B4C}"/>
                </a:ext>
              </a:extLst>
            </p:cNvPr>
            <p:cNvCxnSpPr/>
            <p:nvPr/>
          </p:nvCxnSpPr>
          <p:spPr>
            <a:xfrm>
              <a:off x="1178312" y="5759258"/>
              <a:ext cx="3902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a:extLst>
              <a:ext uri="{FF2B5EF4-FFF2-40B4-BE49-F238E27FC236}">
                <a16:creationId xmlns:a16="http://schemas.microsoft.com/office/drawing/2014/main" id="{135FB202-A16A-4E2B-A248-1B13DB16C994}"/>
              </a:ext>
            </a:extLst>
          </p:cNvPr>
          <p:cNvGrpSpPr/>
          <p:nvPr/>
        </p:nvGrpSpPr>
        <p:grpSpPr>
          <a:xfrm>
            <a:off x="1332056" y="5278594"/>
            <a:ext cx="6707040" cy="340514"/>
            <a:chOff x="2460796" y="5819673"/>
            <a:chExt cx="7670843" cy="408877"/>
          </a:xfrm>
        </p:grpSpPr>
        <p:cxnSp>
          <p:nvCxnSpPr>
            <p:cNvPr id="23" name="Gerader Verbinder 22">
              <a:extLst>
                <a:ext uri="{FF2B5EF4-FFF2-40B4-BE49-F238E27FC236}">
                  <a16:creationId xmlns:a16="http://schemas.microsoft.com/office/drawing/2014/main" id="{797F414E-9728-4781-AC57-7AA308407970}"/>
                </a:ext>
              </a:extLst>
            </p:cNvPr>
            <p:cNvCxnSpPr>
              <a:cxnSpLocks/>
            </p:cNvCxnSpPr>
            <p:nvPr/>
          </p:nvCxnSpPr>
          <p:spPr>
            <a:xfrm flipH="1" flipV="1">
              <a:off x="2466025" y="6031546"/>
              <a:ext cx="7665483"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CBC0AFD5-8E05-47AF-9BF5-86AF8CE43F95}"/>
                </a:ext>
              </a:extLst>
            </p:cNvPr>
            <p:cNvCxnSpPr>
              <a:cxnSpLocks/>
            </p:cNvCxnSpPr>
            <p:nvPr/>
          </p:nvCxnSpPr>
          <p:spPr>
            <a:xfrm>
              <a:off x="10131639" y="5819673"/>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648D8ED9-A33F-4179-BB8B-F2F805C65080}"/>
                </a:ext>
              </a:extLst>
            </p:cNvPr>
            <p:cNvCxnSpPr>
              <a:cxnSpLocks/>
            </p:cNvCxnSpPr>
            <p:nvPr/>
          </p:nvCxnSpPr>
          <p:spPr>
            <a:xfrm>
              <a:off x="2460796" y="5838258"/>
              <a:ext cx="0" cy="3902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feld 29">
            <a:extLst>
              <a:ext uri="{FF2B5EF4-FFF2-40B4-BE49-F238E27FC236}">
                <a16:creationId xmlns:a16="http://schemas.microsoft.com/office/drawing/2014/main" id="{BD931DF5-E7AF-4003-ADA5-40A4988D6133}"/>
              </a:ext>
            </a:extLst>
          </p:cNvPr>
          <p:cNvSpPr txBox="1"/>
          <p:nvPr/>
        </p:nvSpPr>
        <p:spPr>
          <a:xfrm>
            <a:off x="1218670" y="323387"/>
            <a:ext cx="252568" cy="307581"/>
          </a:xfrm>
          <a:prstGeom prst="rect">
            <a:avLst/>
          </a:prstGeom>
          <a:noFill/>
        </p:spPr>
        <p:txBody>
          <a:bodyPr wrap="none" rtlCol="0">
            <a:spAutoFit/>
          </a:bodyPr>
          <a:lstStyle/>
          <a:p>
            <a:r>
              <a:rPr lang="de-DE" dirty="0"/>
              <a:t>y</a:t>
            </a:r>
          </a:p>
        </p:txBody>
      </p:sp>
      <p:sp>
        <p:nvSpPr>
          <p:cNvPr id="31" name="Textfeld 30">
            <a:extLst>
              <a:ext uri="{FF2B5EF4-FFF2-40B4-BE49-F238E27FC236}">
                <a16:creationId xmlns:a16="http://schemas.microsoft.com/office/drawing/2014/main" id="{C8B57EC5-B09D-4470-8A66-5BE28C2EEF47}"/>
              </a:ext>
            </a:extLst>
          </p:cNvPr>
          <p:cNvSpPr txBox="1"/>
          <p:nvPr/>
        </p:nvSpPr>
        <p:spPr>
          <a:xfrm>
            <a:off x="8435621" y="4526708"/>
            <a:ext cx="248362" cy="307581"/>
          </a:xfrm>
          <a:prstGeom prst="rect">
            <a:avLst/>
          </a:prstGeom>
          <a:noFill/>
        </p:spPr>
        <p:txBody>
          <a:bodyPr wrap="none" rtlCol="0">
            <a:spAutoFit/>
          </a:bodyPr>
          <a:lstStyle/>
          <a:p>
            <a:r>
              <a:rPr lang="de-DE" dirty="0"/>
              <a:t>x</a:t>
            </a:r>
          </a:p>
        </p:txBody>
      </p:sp>
      <p:sp>
        <p:nvSpPr>
          <p:cNvPr id="32" name="Textfeld 31">
            <a:extLst>
              <a:ext uri="{FF2B5EF4-FFF2-40B4-BE49-F238E27FC236}">
                <a16:creationId xmlns:a16="http://schemas.microsoft.com/office/drawing/2014/main" id="{94E80C94-1353-48BA-B5B1-E7F23920DA1F}"/>
              </a:ext>
            </a:extLst>
          </p:cNvPr>
          <p:cNvSpPr txBox="1"/>
          <p:nvPr/>
        </p:nvSpPr>
        <p:spPr>
          <a:xfrm>
            <a:off x="703455" y="950858"/>
            <a:ext cx="248362" cy="307581"/>
          </a:xfrm>
          <a:prstGeom prst="rect">
            <a:avLst/>
          </a:prstGeom>
          <a:noFill/>
        </p:spPr>
        <p:txBody>
          <a:bodyPr wrap="none" rtlCol="0">
            <a:spAutoFit/>
          </a:bodyPr>
          <a:lstStyle/>
          <a:p>
            <a:r>
              <a:rPr lang="de-DE" dirty="0"/>
              <a:t>x</a:t>
            </a:r>
          </a:p>
        </p:txBody>
      </p:sp>
      <p:sp>
        <p:nvSpPr>
          <p:cNvPr id="33" name="Textfeld 32">
            <a:extLst>
              <a:ext uri="{FF2B5EF4-FFF2-40B4-BE49-F238E27FC236}">
                <a16:creationId xmlns:a16="http://schemas.microsoft.com/office/drawing/2014/main" id="{D8C10518-537D-4731-9D75-44121256EF3C}"/>
              </a:ext>
            </a:extLst>
          </p:cNvPr>
          <p:cNvSpPr txBox="1"/>
          <p:nvPr/>
        </p:nvSpPr>
        <p:spPr>
          <a:xfrm>
            <a:off x="7925597" y="4944083"/>
            <a:ext cx="252568" cy="307581"/>
          </a:xfrm>
          <a:prstGeom prst="rect">
            <a:avLst/>
          </a:prstGeom>
          <a:noFill/>
        </p:spPr>
        <p:txBody>
          <a:bodyPr wrap="none" rtlCol="0">
            <a:spAutoFit/>
          </a:bodyPr>
          <a:lstStyle/>
          <a:p>
            <a:r>
              <a:rPr lang="de-DE" dirty="0"/>
              <a:t>y</a:t>
            </a:r>
          </a:p>
        </p:txBody>
      </p:sp>
      <p:sp>
        <p:nvSpPr>
          <p:cNvPr id="34" name="Textfeld 33">
            <a:extLst>
              <a:ext uri="{FF2B5EF4-FFF2-40B4-BE49-F238E27FC236}">
                <a16:creationId xmlns:a16="http://schemas.microsoft.com/office/drawing/2014/main" id="{AB8185BD-464A-4542-8C24-8EC545D45F54}"/>
              </a:ext>
            </a:extLst>
          </p:cNvPr>
          <p:cNvSpPr txBox="1"/>
          <p:nvPr/>
        </p:nvSpPr>
        <p:spPr>
          <a:xfrm>
            <a:off x="8022732" y="826638"/>
            <a:ext cx="270788" cy="307581"/>
          </a:xfrm>
          <a:prstGeom prst="rect">
            <a:avLst/>
          </a:prstGeom>
          <a:noFill/>
        </p:spPr>
        <p:txBody>
          <a:bodyPr wrap="none" rtlCol="0">
            <a:spAutoFit/>
          </a:bodyPr>
          <a:lstStyle/>
          <a:p>
            <a:r>
              <a:rPr lang="de-DE" dirty="0"/>
              <a:t>B</a:t>
            </a:r>
          </a:p>
        </p:txBody>
      </p:sp>
      <p:sp>
        <p:nvSpPr>
          <p:cNvPr id="35" name="Textfeld 34">
            <a:extLst>
              <a:ext uri="{FF2B5EF4-FFF2-40B4-BE49-F238E27FC236}">
                <a16:creationId xmlns:a16="http://schemas.microsoft.com/office/drawing/2014/main" id="{E50C8829-9A3C-4650-9954-7D617F4DBD2E}"/>
              </a:ext>
            </a:extLst>
          </p:cNvPr>
          <p:cNvSpPr txBox="1"/>
          <p:nvPr/>
        </p:nvSpPr>
        <p:spPr>
          <a:xfrm>
            <a:off x="1096592" y="4680140"/>
            <a:ext cx="277797" cy="307581"/>
          </a:xfrm>
          <a:prstGeom prst="rect">
            <a:avLst/>
          </a:prstGeom>
          <a:noFill/>
        </p:spPr>
        <p:txBody>
          <a:bodyPr wrap="none" rtlCol="0">
            <a:spAutoFit/>
          </a:bodyPr>
          <a:lstStyle/>
          <a:p>
            <a:r>
              <a:rPr lang="de-DE" dirty="0"/>
              <a:t>A</a:t>
            </a:r>
          </a:p>
        </p:txBody>
      </p:sp>
      <p:sp>
        <p:nvSpPr>
          <p:cNvPr id="38" name="Freihandform: Form 37">
            <a:extLst>
              <a:ext uri="{FF2B5EF4-FFF2-40B4-BE49-F238E27FC236}">
                <a16:creationId xmlns:a16="http://schemas.microsoft.com/office/drawing/2014/main" id="{36E260EA-A193-47E0-86EF-73E319236959}"/>
              </a:ext>
            </a:extLst>
          </p:cNvPr>
          <p:cNvSpPr/>
          <p:nvPr/>
        </p:nvSpPr>
        <p:spPr>
          <a:xfrm>
            <a:off x="2752452" y="1663601"/>
            <a:ext cx="3159355" cy="2898672"/>
          </a:xfrm>
          <a:custGeom>
            <a:avLst/>
            <a:gdLst>
              <a:gd name="connsiteX0" fmla="*/ 0 w 3613355"/>
              <a:gd name="connsiteY0" fmla="*/ 0 h 3480620"/>
              <a:gd name="connsiteX1" fmla="*/ 2227007 w 3613355"/>
              <a:gd name="connsiteY1" fmla="*/ 943897 h 3480620"/>
              <a:gd name="connsiteX2" fmla="*/ 3613355 w 3613355"/>
              <a:gd name="connsiteY2" fmla="*/ 3480620 h 3480620"/>
            </a:gdLst>
            <a:ahLst/>
            <a:cxnLst>
              <a:cxn ang="0">
                <a:pos x="connsiteX0" y="connsiteY0"/>
              </a:cxn>
              <a:cxn ang="0">
                <a:pos x="connsiteX1" y="connsiteY1"/>
              </a:cxn>
              <a:cxn ang="0">
                <a:pos x="connsiteX2" y="connsiteY2"/>
              </a:cxn>
            </a:cxnLst>
            <a:rect l="l" t="t" r="r" b="b"/>
            <a:pathLst>
              <a:path w="3613355" h="3480620">
                <a:moveTo>
                  <a:pt x="0" y="0"/>
                </a:moveTo>
                <a:cubicBezTo>
                  <a:pt x="812390" y="181897"/>
                  <a:pt x="1624781" y="363794"/>
                  <a:pt x="2227007" y="943897"/>
                </a:cubicBezTo>
                <a:cubicBezTo>
                  <a:pt x="2829233" y="1524000"/>
                  <a:pt x="3221294" y="2502310"/>
                  <a:pt x="3613355" y="348062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Freihandform: Form 38">
            <a:extLst>
              <a:ext uri="{FF2B5EF4-FFF2-40B4-BE49-F238E27FC236}">
                <a16:creationId xmlns:a16="http://schemas.microsoft.com/office/drawing/2014/main" id="{E399173E-0972-411E-8832-4B370A4E8322}"/>
              </a:ext>
            </a:extLst>
          </p:cNvPr>
          <p:cNvSpPr/>
          <p:nvPr/>
        </p:nvSpPr>
        <p:spPr>
          <a:xfrm>
            <a:off x="2868511" y="1405669"/>
            <a:ext cx="3288308" cy="2910954"/>
          </a:xfrm>
          <a:custGeom>
            <a:avLst/>
            <a:gdLst>
              <a:gd name="connsiteX0" fmla="*/ 0 w 3760838"/>
              <a:gd name="connsiteY0" fmla="*/ 0 h 3495368"/>
              <a:gd name="connsiteX1" fmla="*/ 1224116 w 3760838"/>
              <a:gd name="connsiteY1" fmla="*/ 2625213 h 3495368"/>
              <a:gd name="connsiteX2" fmla="*/ 3760838 w 3760838"/>
              <a:gd name="connsiteY2" fmla="*/ 3495368 h 3495368"/>
            </a:gdLst>
            <a:ahLst/>
            <a:cxnLst>
              <a:cxn ang="0">
                <a:pos x="connsiteX0" y="connsiteY0"/>
              </a:cxn>
              <a:cxn ang="0">
                <a:pos x="connsiteX1" y="connsiteY1"/>
              </a:cxn>
              <a:cxn ang="0">
                <a:pos x="connsiteX2" y="connsiteY2"/>
              </a:cxn>
            </a:cxnLst>
            <a:rect l="l" t="t" r="r" b="b"/>
            <a:pathLst>
              <a:path w="3760838" h="3495368">
                <a:moveTo>
                  <a:pt x="0" y="0"/>
                </a:moveTo>
                <a:cubicBezTo>
                  <a:pt x="298655" y="1021326"/>
                  <a:pt x="597310" y="2042652"/>
                  <a:pt x="1224116" y="2625213"/>
                </a:cubicBezTo>
                <a:cubicBezTo>
                  <a:pt x="1850922" y="3207774"/>
                  <a:pt x="2805880" y="3351571"/>
                  <a:pt x="3760838" y="3495368"/>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Textfeld 39">
            <a:extLst>
              <a:ext uri="{FF2B5EF4-FFF2-40B4-BE49-F238E27FC236}">
                <a16:creationId xmlns:a16="http://schemas.microsoft.com/office/drawing/2014/main" id="{EA7989C9-40ED-494F-8164-7F2112C94119}"/>
              </a:ext>
            </a:extLst>
          </p:cNvPr>
          <p:cNvSpPr txBox="1"/>
          <p:nvPr/>
        </p:nvSpPr>
        <p:spPr>
          <a:xfrm>
            <a:off x="3603111" y="1587149"/>
            <a:ext cx="284804" cy="307581"/>
          </a:xfrm>
          <a:prstGeom prst="rect">
            <a:avLst/>
          </a:prstGeom>
          <a:noFill/>
        </p:spPr>
        <p:txBody>
          <a:bodyPr wrap="none" rtlCol="0">
            <a:spAutoFit/>
          </a:bodyPr>
          <a:lstStyle/>
          <a:p>
            <a:r>
              <a:rPr lang="de-DE" dirty="0"/>
              <a:t>I</a:t>
            </a:r>
            <a:r>
              <a:rPr lang="de-DE" baseline="-25000" dirty="0"/>
              <a:t>B</a:t>
            </a:r>
          </a:p>
        </p:txBody>
      </p:sp>
      <p:sp>
        <p:nvSpPr>
          <p:cNvPr id="41" name="Textfeld 40">
            <a:extLst>
              <a:ext uri="{FF2B5EF4-FFF2-40B4-BE49-F238E27FC236}">
                <a16:creationId xmlns:a16="http://schemas.microsoft.com/office/drawing/2014/main" id="{F2641B34-E397-474C-9154-F3ED7E8EFD9A}"/>
              </a:ext>
            </a:extLst>
          </p:cNvPr>
          <p:cNvSpPr txBox="1"/>
          <p:nvPr/>
        </p:nvSpPr>
        <p:spPr>
          <a:xfrm>
            <a:off x="5134361" y="4075584"/>
            <a:ext cx="290410" cy="307581"/>
          </a:xfrm>
          <a:prstGeom prst="rect">
            <a:avLst/>
          </a:prstGeom>
          <a:noFill/>
        </p:spPr>
        <p:txBody>
          <a:bodyPr wrap="none" rtlCol="0">
            <a:spAutoFit/>
          </a:bodyPr>
          <a:lstStyle/>
          <a:p>
            <a:r>
              <a:rPr lang="de-DE" dirty="0"/>
              <a:t>I</a:t>
            </a:r>
            <a:r>
              <a:rPr lang="de-DE" baseline="-25000" dirty="0"/>
              <a:t>A</a:t>
            </a:r>
          </a:p>
        </p:txBody>
      </p:sp>
      <p:cxnSp>
        <p:nvCxnSpPr>
          <p:cNvPr id="43" name="Gerade Verbindung mit Pfeil 42">
            <a:extLst>
              <a:ext uri="{FF2B5EF4-FFF2-40B4-BE49-F238E27FC236}">
                <a16:creationId xmlns:a16="http://schemas.microsoft.com/office/drawing/2014/main" id="{1CF78867-7464-4CF8-9A39-75CCEE050626}"/>
              </a:ext>
            </a:extLst>
          </p:cNvPr>
          <p:cNvCxnSpPr/>
          <p:nvPr/>
        </p:nvCxnSpPr>
        <p:spPr>
          <a:xfrm flipV="1">
            <a:off x="4753740" y="2994912"/>
            <a:ext cx="761242" cy="8383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63CE75A9-EEC1-459D-ABB6-1EAC1D3FC4D6}"/>
              </a:ext>
            </a:extLst>
          </p:cNvPr>
          <p:cNvCxnSpPr>
            <a:cxnSpLocks/>
          </p:cNvCxnSpPr>
          <p:nvPr/>
        </p:nvCxnSpPr>
        <p:spPr>
          <a:xfrm flipH="1">
            <a:off x="3268596" y="2437011"/>
            <a:ext cx="1166156" cy="835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feld 45">
            <a:extLst>
              <a:ext uri="{FF2B5EF4-FFF2-40B4-BE49-F238E27FC236}">
                <a16:creationId xmlns:a16="http://schemas.microsoft.com/office/drawing/2014/main" id="{4315E8B1-220C-4713-ADB5-FFC2C1295530}"/>
              </a:ext>
            </a:extLst>
          </p:cNvPr>
          <p:cNvSpPr txBox="1"/>
          <p:nvPr/>
        </p:nvSpPr>
        <p:spPr>
          <a:xfrm>
            <a:off x="1941951" y="3347605"/>
            <a:ext cx="1627369"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B</a:t>
            </a:r>
          </a:p>
        </p:txBody>
      </p:sp>
      <p:sp>
        <p:nvSpPr>
          <p:cNvPr id="47" name="Textfeld 46">
            <a:extLst>
              <a:ext uri="{FF2B5EF4-FFF2-40B4-BE49-F238E27FC236}">
                <a16:creationId xmlns:a16="http://schemas.microsoft.com/office/drawing/2014/main" id="{0D26A887-6386-4903-8D4B-5BCED37E341C}"/>
              </a:ext>
            </a:extLst>
          </p:cNvPr>
          <p:cNvSpPr txBox="1"/>
          <p:nvPr/>
        </p:nvSpPr>
        <p:spPr>
          <a:xfrm>
            <a:off x="5202601" y="2637558"/>
            <a:ext cx="1630254"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Bessermenge A</a:t>
            </a:r>
          </a:p>
        </p:txBody>
      </p:sp>
      <p:sp>
        <p:nvSpPr>
          <p:cNvPr id="49" name="Textfeld 48">
            <a:extLst>
              <a:ext uri="{FF2B5EF4-FFF2-40B4-BE49-F238E27FC236}">
                <a16:creationId xmlns:a16="http://schemas.microsoft.com/office/drawing/2014/main" id="{ED55FDF9-F124-4820-B22C-A0AE0F99FAA0}"/>
              </a:ext>
            </a:extLst>
          </p:cNvPr>
          <p:cNvSpPr txBox="1"/>
          <p:nvPr/>
        </p:nvSpPr>
        <p:spPr>
          <a:xfrm>
            <a:off x="235978" y="5992696"/>
            <a:ext cx="8199635" cy="646331"/>
          </a:xfrm>
          <a:prstGeom prst="rect">
            <a:avLst/>
          </a:prstGeom>
          <a:noFill/>
        </p:spPr>
        <p:txBody>
          <a:bodyPr wrap="square" rtlCol="0">
            <a:spAutoFit/>
          </a:bodyPr>
          <a:lstStyle/>
          <a:p>
            <a:r>
              <a:rPr lang="de-DE" dirty="0">
                <a:latin typeface="Times New Roman" panose="02020603050405020304" pitchFamily="18" charset="0"/>
                <a:cs typeface="Times New Roman" panose="02020603050405020304" pitchFamily="18" charset="0"/>
              </a:rPr>
              <a:t>Innerhalb der Linse können sich beide Konsumenten A und B durch Tausch gegenüber ihren Indifferenzkurven I</a:t>
            </a:r>
            <a:r>
              <a:rPr lang="de-DE" baseline="-25000" dirty="0">
                <a:latin typeface="Times New Roman" panose="02020603050405020304" pitchFamily="18" charset="0"/>
                <a:cs typeface="Times New Roman" panose="02020603050405020304" pitchFamily="18" charset="0"/>
              </a:rPr>
              <a:t>A </a:t>
            </a:r>
            <a:r>
              <a:rPr lang="de-DE" dirty="0">
                <a:latin typeface="Times New Roman" panose="02020603050405020304" pitchFamily="18" charset="0"/>
                <a:cs typeface="Times New Roman" panose="02020603050405020304" pitchFamily="18" charset="0"/>
              </a:rPr>
              <a:t>und I</a:t>
            </a:r>
            <a:r>
              <a:rPr lang="de-DE" baseline="-25000" dirty="0">
                <a:latin typeface="Times New Roman" panose="02020603050405020304" pitchFamily="18" charset="0"/>
                <a:cs typeface="Times New Roman" panose="02020603050405020304" pitchFamily="18" charset="0"/>
              </a:rPr>
              <a:t>B </a:t>
            </a:r>
            <a:r>
              <a:rPr lang="de-DE" dirty="0">
                <a:latin typeface="Times New Roman" panose="02020603050405020304" pitchFamily="18" charset="0"/>
                <a:cs typeface="Times New Roman" panose="02020603050405020304" pitchFamily="18" charset="0"/>
              </a:rPr>
              <a:t>besser stellen.</a:t>
            </a:r>
          </a:p>
        </p:txBody>
      </p:sp>
      <mc:AlternateContent xmlns:mc="http://schemas.openxmlformats.org/markup-compatibility/2006" xmlns:a14="http://schemas.microsoft.com/office/drawing/2010/main">
        <mc:Choice Requires="a14">
          <p:sp>
            <p:nvSpPr>
              <p:cNvPr id="2" name="Rechteck 1">
                <a:extLst>
                  <a:ext uri="{FF2B5EF4-FFF2-40B4-BE49-F238E27FC236}">
                    <a16:creationId xmlns:a16="http://schemas.microsoft.com/office/drawing/2014/main" id="{30E4B5CA-BBC9-4EF8-AD41-195194E4B9CE}"/>
                  </a:ext>
                </a:extLst>
              </p:cNvPr>
              <p:cNvSpPr/>
              <p:nvPr/>
            </p:nvSpPr>
            <p:spPr>
              <a:xfrm>
                <a:off x="4483954" y="5473756"/>
                <a:ext cx="372794"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𝑥</m:t>
                        </m:r>
                      </m:e>
                    </m:acc>
                  </m:oMath>
                </a14:m>
                <a:r>
                  <a:rPr lang="de-DE" dirty="0">
                    <a:latin typeface="Times New Roman" panose="02020603050405020304" pitchFamily="18" charset="0"/>
                    <a:cs typeface="Times New Roman" panose="02020603050405020304" pitchFamily="18" charset="0"/>
                  </a:rPr>
                  <a:t> </a:t>
                </a:r>
                <a:endParaRPr lang="de-DE" dirty="0"/>
              </a:p>
            </p:txBody>
          </p:sp>
        </mc:Choice>
        <mc:Fallback xmlns="">
          <p:sp>
            <p:nvSpPr>
              <p:cNvPr id="2" name="Rechteck 1">
                <a:extLst>
                  <a:ext uri="{FF2B5EF4-FFF2-40B4-BE49-F238E27FC236}">
                    <a16:creationId xmlns:a16="http://schemas.microsoft.com/office/drawing/2014/main" id="{30E4B5CA-BBC9-4EF8-AD41-195194E4B9CE}"/>
                  </a:ext>
                </a:extLst>
              </p:cNvPr>
              <p:cNvSpPr>
                <a:spLocks noRot="1" noChangeAspect="1" noMove="1" noResize="1" noEditPoints="1" noAdjustHandles="1" noChangeArrowheads="1" noChangeShapeType="1" noTextEdit="1"/>
              </p:cNvSpPr>
              <p:nvPr/>
            </p:nvSpPr>
            <p:spPr>
              <a:xfrm>
                <a:off x="4483954" y="5473756"/>
                <a:ext cx="372794" cy="369332"/>
              </a:xfrm>
              <a:prstGeom prst="rect">
                <a:avLst/>
              </a:prstGeom>
              <a:blipFill>
                <a:blip r:embed="rId2"/>
                <a:stretch>
                  <a:fillRect r="-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E8DB2EC5-C3A3-4690-A0A1-F66BB6F4248D}"/>
                  </a:ext>
                </a:extLst>
              </p:cNvPr>
              <p:cNvSpPr/>
              <p:nvPr/>
            </p:nvSpPr>
            <p:spPr>
              <a:xfrm>
                <a:off x="78567" y="2684415"/>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cs typeface="Times New Roman" panose="02020603050405020304" pitchFamily="18" charset="0"/>
                            </a:rPr>
                          </m:ctrlPr>
                        </m:accPr>
                        <m:e>
                          <m:r>
                            <a:rPr lang="de-DE" i="1">
                              <a:latin typeface="Cambria Math" panose="02040503050406030204" pitchFamily="18" charset="0"/>
                              <a:cs typeface="Times New Roman" panose="02020603050405020304" pitchFamily="18" charset="0"/>
                            </a:rPr>
                            <m:t>𝑦</m:t>
                          </m:r>
                        </m:e>
                      </m:acc>
                    </m:oMath>
                  </m:oMathPara>
                </a14:m>
                <a:endParaRPr lang="de-DE" dirty="0"/>
              </a:p>
            </p:txBody>
          </p:sp>
        </mc:Choice>
        <mc:Fallback xmlns="">
          <p:sp>
            <p:nvSpPr>
              <p:cNvPr id="3" name="Rechteck 2">
                <a:extLst>
                  <a:ext uri="{FF2B5EF4-FFF2-40B4-BE49-F238E27FC236}">
                    <a16:creationId xmlns:a16="http://schemas.microsoft.com/office/drawing/2014/main" id="{E8DB2EC5-C3A3-4690-A0A1-F66BB6F4248D}"/>
                  </a:ext>
                </a:extLst>
              </p:cNvPr>
              <p:cNvSpPr>
                <a:spLocks noRot="1" noChangeAspect="1" noMove="1" noResize="1" noEditPoints="1" noAdjustHandles="1" noChangeArrowheads="1" noChangeShapeType="1" noTextEdit="1"/>
              </p:cNvSpPr>
              <p:nvPr/>
            </p:nvSpPr>
            <p:spPr>
              <a:xfrm>
                <a:off x="78567" y="2684415"/>
                <a:ext cx="371384" cy="369332"/>
              </a:xfrm>
              <a:prstGeom prst="rect">
                <a:avLst/>
              </a:prstGeom>
              <a:blipFill>
                <a:blip r:embed="rId3"/>
                <a:stretch>
                  <a:fillRect b="-6557"/>
                </a:stretch>
              </a:blipFill>
            </p:spPr>
            <p:txBody>
              <a:bodyPr/>
              <a:lstStyle/>
              <a:p>
                <a:r>
                  <a:rPr lang="de-DE">
                    <a:noFill/>
                  </a:rPr>
                  <a:t> </a:t>
                </a:r>
              </a:p>
            </p:txBody>
          </p:sp>
        </mc:Fallback>
      </mc:AlternateContent>
      <p:sp>
        <p:nvSpPr>
          <p:cNvPr id="53" name="Rechteck 52">
            <a:extLst>
              <a:ext uri="{FF2B5EF4-FFF2-40B4-BE49-F238E27FC236}">
                <a16:creationId xmlns:a16="http://schemas.microsoft.com/office/drawing/2014/main" id="{44BB4629-00CA-40E8-A632-EB2965347D7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038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8" grpId="0" animBg="1"/>
      <p:bldP spid="39" grpId="0" animBg="1"/>
      <p:bldP spid="40" grpId="0"/>
      <p:bldP spid="41" grpId="0"/>
      <p:bldP spid="46" grpId="0"/>
      <p:bldP spid="47" grpId="0"/>
      <p:bldP spid="49" grpId="0"/>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603151"/>
                <a:ext cx="12172951" cy="4628325"/>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Um verschiedene Aufteilungen/Allokationen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zwischen den Konsumenten (A,B) zu vergleichen verwendet man das Kriterium der Pareto-Effizienz.</a:t>
                </a: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Allokation wird als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r>
                  <a:rPr lang="de-DE" sz="2400" dirty="0">
                    <a:latin typeface="Times New Roman" panose="02020603050405020304" pitchFamily="18" charset="0"/>
                    <a:cs typeface="Times New Roman" panose="02020603050405020304" pitchFamily="18" charset="0"/>
                  </a:rPr>
                  <a:t> bezeichnet, wenn es nicht möglich ist, durch Umverteilung der Güter einen Konsumenten besser zu stellen, ohne einen anderen Konsumenten dadurch schlechter zu stellen.</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Eine </a:t>
                </a:r>
                <a:r>
                  <a:rPr lang="de-DE" sz="2400" b="1" dirty="0">
                    <a:latin typeface="Times New Roman" panose="02020603050405020304" pitchFamily="18" charset="0"/>
                    <a:cs typeface="Times New Roman" panose="02020603050405020304" pitchFamily="18" charset="0"/>
                  </a:rPr>
                  <a:t>Pareto-Verbesserung</a:t>
                </a:r>
                <a:r>
                  <a:rPr lang="de-DE" sz="2400" dirty="0">
                    <a:latin typeface="Times New Roman" panose="02020603050405020304" pitchFamily="18" charset="0"/>
                    <a:cs typeface="Times New Roman" panose="02020603050405020304" pitchFamily="18" charset="0"/>
                  </a:rPr>
                  <a:t> liegt vor, wenn beim Übergang von einer Allokation zu einer anderen Allokation mindestens ein Konsument besser gestellt wird, ohne dass ein anderer Konsument dadurch schlechter gestellt wird. </a:t>
                </a: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603151"/>
                <a:ext cx="12172951" cy="4628325"/>
              </a:xfrm>
              <a:prstGeom prst="rect">
                <a:avLst/>
              </a:prstGeom>
              <a:blipFill>
                <a:blip r:embed="rId2"/>
                <a:stretch>
                  <a:fillRect l="-751" t="-1054"/>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D94FB60-3DF2-479C-A1C1-E425E59ADA6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7012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76EB93-1C12-4646-B706-692BCB295C60}"/>
              </a:ext>
            </a:extLst>
          </p:cNvPr>
          <p:cNvPicPr>
            <a:picLocks noChangeAspect="1"/>
          </p:cNvPicPr>
          <p:nvPr/>
        </p:nvPicPr>
        <p:blipFill>
          <a:blip r:embed="rId2"/>
          <a:stretch>
            <a:fillRect/>
          </a:stretch>
        </p:blipFill>
        <p:spPr>
          <a:xfrm>
            <a:off x="19049" y="491128"/>
            <a:ext cx="8554680" cy="6131470"/>
          </a:xfrm>
          <a:prstGeom prst="rect">
            <a:avLst/>
          </a:prstGeom>
        </p:spPr>
      </p:pic>
      <p:sp>
        <p:nvSpPr>
          <p:cNvPr id="4" name="Textfeld 3">
            <a:extLst>
              <a:ext uri="{FF2B5EF4-FFF2-40B4-BE49-F238E27FC236}">
                <a16:creationId xmlns:a16="http://schemas.microsoft.com/office/drawing/2014/main" id="{16D2B6A0-024B-4F77-A20D-1B2EA4FD48D1}"/>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a:t>
            </a:r>
          </a:p>
        </p:txBody>
      </p:sp>
      <p:sp>
        <p:nvSpPr>
          <p:cNvPr id="6" name="Rechteck 5">
            <a:extLst>
              <a:ext uri="{FF2B5EF4-FFF2-40B4-BE49-F238E27FC236}">
                <a16:creationId xmlns:a16="http://schemas.microsoft.com/office/drawing/2014/main" id="{4D9295D4-9BEF-469A-BFB0-35B82F2C409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32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Grenzrate der Substitution</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 y="524110"/>
                <a:ext cx="12192000" cy="5488357"/>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Steigung der Indifferenzkurve entspricht der Grenzrate der Substitution (GRS)</a:t>
                </a:r>
              </a:p>
              <a:p>
                <a:endParaRPr lang="de-DE" sz="2400" dirty="0">
                  <a:latin typeface="Times New Roman" panose="02020603050405020304" pitchFamily="18" charset="0"/>
                  <a:cs typeface="Times New Roman" panose="02020603050405020304" pitchFamily="18" charset="0"/>
                </a:endParaRPr>
              </a:p>
              <a:p>
                <a:pPr algn="ctr"/>
                <a:r>
                  <a:rPr lang="de-DE" sz="2400" dirty="0">
                    <a:solidFill>
                      <a:srgbClr val="000000"/>
                    </a:solidFill>
                    <a:latin typeface="Times New Roman" panose="02020603050405020304" pitchFamily="18" charset="0"/>
                    <a:cs typeface="Times New Roman" panose="02020603050405020304" pitchFamily="18" charset="0"/>
                  </a:rPr>
                  <a:t>GRS(</a:t>
                </a:r>
                <a14:m>
                  <m:oMath xmlns:m="http://schemas.openxmlformats.org/officeDocument/2006/math">
                    <m:r>
                      <a:rPr lang="de-DE" sz="2400" b="0" i="1" dirty="0" smtClean="0">
                        <a:solidFill>
                          <a:srgbClr val="000000"/>
                        </a:solidFill>
                        <a:latin typeface="Cambria Math" panose="02040503050406030204" pitchFamily="18" charset="0"/>
                      </a:rPr>
                      <m:t>𝑥</m:t>
                    </m:r>
                    <m:r>
                      <a:rPr lang="de-DE" sz="2400" b="0" i="1" dirty="0" smtClean="0">
                        <a:solidFill>
                          <a:srgbClr val="000000"/>
                        </a:solidFill>
                        <a:latin typeface="Cambria Math" panose="02040503050406030204" pitchFamily="18" charset="0"/>
                      </a:rPr>
                      <m:t>,</m:t>
                    </m:r>
                    <m:r>
                      <a:rPr lang="de-DE" sz="2400" b="0" i="1" dirty="0" smtClean="0">
                        <a:solidFill>
                          <a:srgbClr val="000000"/>
                        </a:solidFill>
                        <a:latin typeface="Cambria Math" panose="02040503050406030204" pitchFamily="18" charset="0"/>
                      </a:rPr>
                      <m:t>𝑦</m:t>
                    </m:r>
                  </m:oMath>
                </a14:m>
                <a:r>
                  <a:rPr lang="de-DE"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de-DE" sz="2400" i="1">
                            <a:solidFill>
                              <a:srgbClr val="000000"/>
                            </a:solidFill>
                            <a:latin typeface="Cambria Math" panose="02040503050406030204" pitchFamily="18" charset="0"/>
                          </a:rPr>
                        </m:ctrlPr>
                      </m:fPr>
                      <m:num>
                        <m:r>
                          <m:rPr>
                            <m:nor/>
                          </m:rPr>
                          <a:rPr lang="de-DE" sz="2400" dirty="0">
                            <a:solidFill>
                              <a:srgbClr val="000000"/>
                            </a:solidFill>
                            <a:latin typeface="Times New Roman" panose="02020603050405020304" pitchFamily="18" charset="0"/>
                            <a:cs typeface="Times New Roman" panose="02020603050405020304" pitchFamily="18" charset="0"/>
                          </a:rPr>
                          <m:t>d</m:t>
                        </m:r>
                        <m:r>
                          <m:rPr>
                            <m:sty m:val="p"/>
                          </m:rPr>
                          <a:rPr lang="de-DE" sz="2400" b="0" i="0" dirty="0" smtClean="0">
                            <a:solidFill>
                              <a:srgbClr val="000000"/>
                            </a:solidFill>
                            <a:latin typeface="Cambria Math" panose="02040503050406030204" pitchFamily="18" charset="0"/>
                            <a:cs typeface="Times New Roman" panose="02020603050405020304" pitchFamily="18" charset="0"/>
                          </a:rPr>
                          <m:t>y</m:t>
                        </m:r>
                      </m:num>
                      <m:den>
                        <m:r>
                          <m:rPr>
                            <m:nor/>
                          </m:rPr>
                          <a:rPr lang="de-DE" sz="2400" dirty="0">
                            <a:solidFill>
                              <a:srgbClr val="000000"/>
                            </a:solidFill>
                            <a:latin typeface="Times New Roman" panose="02020603050405020304" pitchFamily="18" charset="0"/>
                            <a:cs typeface="Times New Roman" panose="02020603050405020304" pitchFamily="18" charset="0"/>
                          </a:rPr>
                          <m:t>d</m:t>
                        </m:r>
                        <m:r>
                          <a:rPr lang="de-DE" sz="2400" b="0" i="1" dirty="0" smtClean="0">
                            <a:solidFill>
                              <a:srgbClr val="000000"/>
                            </a:solidFill>
                            <a:latin typeface="Cambria Math" panose="02040503050406030204" pitchFamily="18" charset="0"/>
                            <a:cs typeface="Times New Roman" panose="02020603050405020304" pitchFamily="18" charset="0"/>
                          </a:rPr>
                          <m:t>𝑥</m:t>
                        </m:r>
                      </m:den>
                    </m:f>
                    <m:r>
                      <a:rPr lang="de-DE" sz="2400" i="1" baseline="-25000" dirty="0">
                        <a:solidFill>
                          <a:srgbClr val="000000"/>
                        </a:solidFill>
                        <a:latin typeface="Cambria Math" panose="02040503050406030204" pitchFamily="18" charset="0"/>
                      </a:rPr>
                      <m:t>  </m:t>
                    </m:r>
                  </m:oMath>
                </a14:m>
                <a:r>
                  <a:rPr lang="de-DE" sz="2400" dirty="0">
                    <a:solidFill>
                      <a:srgbClr val="000000"/>
                    </a:solidFill>
                    <a:latin typeface="Times New Roman" panose="02020603050405020304" pitchFamily="18" charset="0"/>
                    <a:cs typeface="Times New Roman" panose="02020603050405020304" pitchFamily="18" charset="0"/>
                  </a:rPr>
                  <a:t>=</a:t>
                </a:r>
                <a:r>
                  <a:rPr lang="de-DE" sz="2400" dirty="0">
                    <a:solidFill>
                      <a:srgbClr val="000000"/>
                    </a:solidFill>
                  </a:rPr>
                  <a:t> </a:t>
                </a:r>
                <a14:m>
                  <m:oMath xmlns:m="http://schemas.openxmlformats.org/officeDocument/2006/math">
                    <m:r>
                      <a:rPr lang="de-DE" sz="2400" i="1">
                        <a:solidFill>
                          <a:srgbClr val="000000"/>
                        </a:solidFill>
                        <a:latin typeface="Cambria Math" panose="02040503050406030204" pitchFamily="18" charset="0"/>
                      </a:rPr>
                      <m:t>−</m:t>
                    </m:r>
                    <m:f>
                      <m:fPr>
                        <m:ctrlPr>
                          <a:rPr lang="de-DE" sz="2400" i="1">
                            <a:solidFill>
                              <a:srgbClr val="000000"/>
                            </a:solidFill>
                            <a:latin typeface="Cambria Math" panose="02040503050406030204" pitchFamily="18" charset="0"/>
                          </a:rPr>
                        </m:ctrlPr>
                      </m:fPr>
                      <m:num>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𝑥</m:t>
                            </m:r>
                          </m:den>
                        </m:f>
                      </m:num>
                      <m:den>
                        <m:f>
                          <m:fPr>
                            <m:ctrlPr>
                              <a:rPr lang="de-DE" sz="2400" i="1">
                                <a:solidFill>
                                  <a:srgbClr val="000000"/>
                                </a:solidFill>
                                <a:latin typeface="Cambria Math" panose="02040503050406030204" pitchFamily="18" charset="0"/>
                              </a:rPr>
                            </m:ctrlPr>
                          </m:fPr>
                          <m:num>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𝑢</m:t>
                            </m:r>
                          </m:num>
                          <m:den>
                            <m:r>
                              <a:rPr lang="el-GR"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𝑦</m:t>
                            </m:r>
                          </m:den>
                        </m:f>
                      </m:den>
                    </m:f>
                    <m:r>
                      <a:rPr lang="de-DE" sz="2400" b="0" i="0" dirty="0" smtClean="0">
                        <a:solidFill>
                          <a:srgbClr val="000000"/>
                        </a:solidFill>
                        <a:latin typeface="Cambria Math" panose="02040503050406030204" pitchFamily="18" charset="0"/>
                      </a:rPr>
                      <m:t>=</m:t>
                    </m:r>
                    <m:r>
                      <a:rPr lang="de-DE" sz="2400" dirty="0">
                        <a:solidFill>
                          <a:srgbClr val="000000"/>
                        </a:solidFill>
                        <a:latin typeface="Cambria Math" panose="02040503050406030204" pitchFamily="18" charset="0"/>
                      </a:rPr>
                      <m:t>−</m:t>
                    </m:r>
                    <m:f>
                      <m:fPr>
                        <m:ctrlPr>
                          <a:rPr lang="de-DE" sz="2400" i="1" dirty="0">
                            <a:solidFill>
                              <a:srgbClr val="000000"/>
                            </a:solidFill>
                            <a:latin typeface="Cambria Math" panose="02040503050406030204" pitchFamily="18" charset="0"/>
                          </a:rPr>
                        </m:ctrlPr>
                      </m:fPr>
                      <m:num>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1</m:t>
                        </m:r>
                      </m:num>
                      <m:den>
                        <m:r>
                          <m:rPr>
                            <m:sty m:val="p"/>
                          </m:rPr>
                          <a:rPr lang="de-DE" sz="2400" dirty="0">
                            <a:solidFill>
                              <a:srgbClr val="000000"/>
                            </a:solidFill>
                            <a:latin typeface="Cambria Math" panose="02040503050406030204" pitchFamily="18" charset="0"/>
                          </a:rPr>
                          <m:t>Grenznutzen</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des</m:t>
                        </m:r>
                        <m:r>
                          <a:rPr lang="de-DE" sz="2400" dirty="0">
                            <a:solidFill>
                              <a:srgbClr val="000000"/>
                            </a:solidFill>
                            <a:latin typeface="Cambria Math" panose="02040503050406030204" pitchFamily="18" charset="0"/>
                          </a:rPr>
                          <m:t> </m:t>
                        </m:r>
                        <m:r>
                          <m:rPr>
                            <m:sty m:val="p"/>
                          </m:rPr>
                          <a:rPr lang="de-DE" sz="2400" dirty="0">
                            <a:solidFill>
                              <a:srgbClr val="000000"/>
                            </a:solidFill>
                            <a:latin typeface="Cambria Math" panose="02040503050406030204" pitchFamily="18" charset="0"/>
                          </a:rPr>
                          <m:t>Gutes</m:t>
                        </m:r>
                        <m:r>
                          <a:rPr lang="de-DE" sz="2400" dirty="0">
                            <a:solidFill>
                              <a:srgbClr val="000000"/>
                            </a:solidFill>
                            <a:latin typeface="Cambria Math" panose="02040503050406030204" pitchFamily="18" charset="0"/>
                          </a:rPr>
                          <m:t> 2</m:t>
                        </m:r>
                      </m:den>
                    </m:f>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Auf wieviel des Gutes y muss ein Konsument verzichten, wenn er eine zusätzliche Einheit des Gutes x konsumieren möchte, ohne einen Nutzenverlust zu erleiden (Zahlungsbereitschaft)</a:t>
                </a:r>
              </a:p>
              <a:p>
                <a:r>
                  <a:rPr lang="de-DE" sz="2400" dirty="0">
                    <a:latin typeface="Times New Roman" panose="02020603050405020304" pitchFamily="18" charset="0"/>
                    <a:cs typeface="Times New Roman" panose="02020603050405020304" pitchFamily="18" charset="0"/>
                  </a:rPr>
                  <a:t>→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muss die Grenzrate der Substitution des einen 	Konsumenten der Grenzrate der Substitution des anderen Konsumenten entsprechen</a:t>
                </a:r>
              </a:p>
              <a:p>
                <a:endParaRPr lang="de-DE" sz="2400" i="1" dirty="0">
                  <a:latin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𝐺𝑅𝑆</m:t>
                          </m:r>
                        </m:e>
                        <m:sub>
                          <m:r>
                            <a:rPr lang="de-DE" sz="2400" b="0" i="1" smtClean="0">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Formal folgt das Ergebnis aus dem Optimierungsproblem:</a:t>
                </a:r>
              </a:p>
              <a:p>
                <a:endParaRPr lang="de-DE" sz="2400" i="1" dirty="0">
                  <a:latin typeface="Times New Roman" panose="02020603050405020304" pitchFamily="18" charset="0"/>
                  <a:cs typeface="Times New Roman" panose="02020603050405020304" pitchFamily="18" charset="0"/>
                </a:endParaRPr>
              </a:p>
              <a:p>
                <a14:m>
                  <m:oMath xmlns:m="http://schemas.openxmlformats.org/officeDocument/2006/math">
                    <m:func>
                      <m:funcPr>
                        <m:ctrlPr>
                          <a:rPr lang="de-DE" sz="2400" i="1" smtClean="0">
                            <a:latin typeface="Cambria Math" panose="02040503050406030204" pitchFamily="18" charset="0"/>
                            <a:cs typeface="Times New Roman" panose="02020603050405020304" pitchFamily="18" charset="0"/>
                          </a:rPr>
                        </m:ctrlPr>
                      </m:funcPr>
                      <m:fName>
                        <m:limLow>
                          <m:limLowPr>
                            <m:ctrlPr>
                              <a:rPr lang="de-DE" sz="2400" i="1" smtClean="0">
                                <a:latin typeface="Cambria Math" panose="02040503050406030204" pitchFamily="18" charset="0"/>
                                <a:cs typeface="Times New Roman" panose="02020603050405020304" pitchFamily="18" charset="0"/>
                              </a:rPr>
                            </m:ctrlPr>
                          </m:limLowPr>
                          <m:e>
                            <m:r>
                              <m:rPr>
                                <m:sty m:val="p"/>
                              </m:rPr>
                              <a:rPr lang="de-DE" sz="2400" i="0" smtClean="0">
                                <a:latin typeface="Cambria Math" panose="02040503050406030204" pitchFamily="18" charset="0"/>
                                <a:cs typeface="Times New Roman" panose="02020603050405020304" pitchFamily="18" charset="0"/>
                              </a:rPr>
                              <m:t>max</m:t>
                            </m:r>
                          </m:e>
                          <m:lim>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lim>
                        </m:limLow>
                      </m:fName>
                      <m:e>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𝐴</m:t>
                            </m:r>
                          </m:sub>
                        </m:sSub>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m:rPr>
                            <m:nor/>
                          </m:rPr>
                          <a:rPr lang="de-DE" sz="2400" dirty="0">
                            <a:latin typeface="Times New Roman" panose="02020603050405020304" pitchFamily="18" charset="0"/>
                            <a:cs typeface="Times New Roman" panose="02020603050405020304" pitchFamily="18" charset="0"/>
                          </a:rPr>
                          <m:t>)</m:t>
                        </m:r>
                      </m:e>
                    </m:func>
                  </m:oMath>
                </a14:m>
                <a:r>
                  <a:rPr lang="de-DE" sz="2400" dirty="0">
                    <a:latin typeface="Times New Roman" panose="02020603050405020304" pitchFamily="18" charset="0"/>
                    <a:cs typeface="Times New Roman" panose="02020603050405020304" pitchFamily="18" charset="0"/>
                  </a:rPr>
                  <a:t> 		NB: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𝑢</m:t>
                        </m:r>
                      </m:e>
                      <m:sub>
                        <m:r>
                          <a:rPr lang="de-DE" sz="2400" b="0" i="1" smtClean="0">
                            <a:latin typeface="Cambria Math" panose="02040503050406030204" pitchFamily="18" charset="0"/>
                            <a:cs typeface="Times New Roman" panose="02020603050405020304" pitchFamily="18" charset="0"/>
                          </a:rPr>
                          <m:t>𝐵</m:t>
                        </m:r>
                      </m:sub>
                    </m:sSub>
                    <m:d>
                      <m:dPr>
                        <m:ctrlPr>
                          <a:rPr lang="de-DE" sz="2400" i="1">
                            <a:latin typeface="Cambria Math" panose="02040503050406030204" pitchFamily="18" charset="0"/>
                            <a:cs typeface="Times New Roman" panose="02020603050405020304" pitchFamily="18" charset="0"/>
                          </a:rPr>
                        </m:ctrlPr>
                      </m:dPr>
                      <m:e>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e>
                    </m:d>
                    <m:r>
                      <m:rPr>
                        <m:nor/>
                      </m:rPr>
                      <a:rPr lang="de-DE" sz="2400" b="0" i="0" dirty="0" smtClean="0">
                        <a:latin typeface="Times New Roman" panose="02020603050405020304" pitchFamily="18" charset="0"/>
                        <a:cs typeface="Times New Roman" panose="02020603050405020304" pitchFamily="18" charset="0"/>
                      </a:rPr>
                      <m:t>=</m:t>
                    </m:r>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𝑢</m:t>
                        </m:r>
                      </m:e>
                    </m:acc>
                  </m:oMath>
                </a14:m>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 y="524110"/>
                <a:ext cx="12192000" cy="5488357"/>
              </a:xfrm>
              <a:prstGeom prst="rect">
                <a:avLst/>
              </a:prstGeom>
              <a:blipFill>
                <a:blip r:embed="rId2"/>
                <a:stretch>
                  <a:fillRect l="-750" t="-889" b="-7889"/>
                </a:stretch>
              </a:blipFill>
            </p:spPr>
            <p:txBody>
              <a:bodyPr/>
              <a:lstStyle/>
              <a:p>
                <a:r>
                  <a:rPr lang="de-DE">
                    <a:noFill/>
                  </a:rPr>
                  <a:t> </a:t>
                </a:r>
              </a:p>
            </p:txBody>
          </p:sp>
        </mc:Fallback>
      </mc:AlternateContent>
      <p:sp>
        <p:nvSpPr>
          <p:cNvPr id="7" name="Rechteck 6">
            <a:extLst>
              <a:ext uri="{FF2B5EF4-FFF2-40B4-BE49-F238E27FC236}">
                <a16:creationId xmlns:a16="http://schemas.microsoft.com/office/drawing/2014/main" id="{9A49BA6A-1D39-4265-9580-2D5D0F16C39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198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01446" y="405826"/>
            <a:ext cx="9144000" cy="2016224"/>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absoluter Kostenvortei</a:t>
            </a:r>
            <a:r>
              <a:rPr lang="de-DE" sz="2400" dirty="0">
                <a:latin typeface="Times New Roman" panose="02020603050405020304" pitchFamily="18" charset="0"/>
                <a:cs typeface="Times New Roman" panose="02020603050405020304" pitchFamily="18" charset="0"/>
              </a:rPr>
              <a:t>l besteht, wenn Produzent A ein Gut </a:t>
            </a:r>
          </a:p>
          <a:p>
            <a:r>
              <a:rPr lang="de-DE" sz="2400" dirty="0">
                <a:latin typeface="Times New Roman" panose="02020603050405020304" pitchFamily="18" charset="0"/>
                <a:cs typeface="Times New Roman" panose="02020603050405020304" pitchFamily="18" charset="0"/>
              </a:rPr>
              <a:t>kostengünstiger herstellen kann, als Produzent B </a:t>
            </a:r>
          </a:p>
          <a:p>
            <a:r>
              <a:rPr lang="de-DE" sz="2400" dirty="0">
                <a:latin typeface="Times New Roman" panose="02020603050405020304" pitchFamily="18" charset="0"/>
                <a:cs typeface="Times New Roman" panose="02020603050405020304" pitchFamily="18" charset="0"/>
              </a:rPr>
              <a:t>(z. B. gemessen in Zeiteinheiten).</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501446" y="2998114"/>
            <a:ext cx="9144000" cy="1584176"/>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Als </a:t>
            </a:r>
            <a:r>
              <a:rPr lang="de-DE" sz="2400" b="1" dirty="0">
                <a:latin typeface="Times New Roman" panose="02020603050405020304" pitchFamily="18" charset="0"/>
                <a:cs typeface="Times New Roman" panose="02020603050405020304" pitchFamily="18" charset="0"/>
              </a:rPr>
              <a:t>Opportunitätskoste</a:t>
            </a:r>
            <a:r>
              <a:rPr lang="de-DE" sz="2400" dirty="0">
                <a:latin typeface="Times New Roman" panose="02020603050405020304" pitchFamily="18" charset="0"/>
                <a:cs typeface="Times New Roman" panose="02020603050405020304" pitchFamily="18" charset="0"/>
              </a:rPr>
              <a:t>n einer Handlung bezeichnet man die </a:t>
            </a:r>
          </a:p>
          <a:p>
            <a:r>
              <a:rPr lang="de-DE" sz="2400" dirty="0">
                <a:latin typeface="Times New Roman" panose="02020603050405020304" pitchFamily="18" charset="0"/>
                <a:cs typeface="Times New Roman" panose="02020603050405020304" pitchFamily="18" charset="0"/>
              </a:rPr>
              <a:t>entgangenen  Erträge bzw. den entgangenen Nutzen der besten nicht </a:t>
            </a:r>
          </a:p>
          <a:p>
            <a:r>
              <a:rPr lang="de-DE" sz="2400" dirty="0">
                <a:latin typeface="Times New Roman" panose="02020603050405020304" pitchFamily="18" charset="0"/>
                <a:cs typeface="Times New Roman" panose="02020603050405020304" pitchFamily="18" charset="0"/>
              </a:rPr>
              <a:t>realisierten Handlungsalternative.</a:t>
            </a: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Begriffe</a:t>
            </a: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4DD609E6-BC27-C780-A752-E1F1D7522DF5}"/>
                  </a:ext>
                </a:extLst>
              </p14:cNvPr>
              <p14:cNvContentPartPr/>
              <p14:nvPr/>
            </p14:nvContentPartPr>
            <p14:xfrm>
              <a:off x="554924" y="1918342"/>
              <a:ext cx="3093480" cy="88560"/>
            </p14:xfrm>
          </p:contentPart>
        </mc:Choice>
        <mc:Fallback xmlns="">
          <p:pic>
            <p:nvPicPr>
              <p:cNvPr id="2" name="Freihand 1">
                <a:extLst>
                  <a:ext uri="{FF2B5EF4-FFF2-40B4-BE49-F238E27FC236}">
                    <a16:creationId xmlns:a16="http://schemas.microsoft.com/office/drawing/2014/main" id="{4DD609E6-BC27-C780-A752-E1F1D7522DF5}"/>
                  </a:ext>
                </a:extLst>
              </p:cNvPr>
              <p:cNvPicPr/>
              <p:nvPr/>
            </p:nvPicPr>
            <p:blipFill>
              <a:blip r:embed="rId3"/>
              <a:stretch>
                <a:fillRect/>
              </a:stretch>
            </p:blipFill>
            <p:spPr>
              <a:xfrm>
                <a:off x="546284" y="1909342"/>
                <a:ext cx="3111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2987C50-7E1A-16AB-B66C-DF65100FA1E2}"/>
                  </a:ext>
                </a:extLst>
              </p14:cNvPr>
              <p14:cNvContentPartPr/>
              <p14:nvPr/>
            </p14:nvContentPartPr>
            <p14:xfrm>
              <a:off x="1299044" y="2404342"/>
              <a:ext cx="3495960" cy="145080"/>
            </p14:xfrm>
          </p:contentPart>
        </mc:Choice>
        <mc:Fallback xmlns="">
          <p:pic>
            <p:nvPicPr>
              <p:cNvPr id="3" name="Freihand 2">
                <a:extLst>
                  <a:ext uri="{FF2B5EF4-FFF2-40B4-BE49-F238E27FC236}">
                    <a16:creationId xmlns:a16="http://schemas.microsoft.com/office/drawing/2014/main" id="{C2987C50-7E1A-16AB-B66C-DF65100FA1E2}"/>
                  </a:ext>
                </a:extLst>
              </p:cNvPr>
              <p:cNvPicPr/>
              <p:nvPr/>
            </p:nvPicPr>
            <p:blipFill>
              <a:blip r:embed="rId5"/>
              <a:stretch>
                <a:fillRect/>
              </a:stretch>
            </p:blipFill>
            <p:spPr>
              <a:xfrm>
                <a:off x="1290404" y="2395702"/>
                <a:ext cx="35136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C2D24E80-C478-5B30-8FD3-53DB30D7A8B6}"/>
                  </a:ext>
                </a:extLst>
              </p14:cNvPr>
              <p14:cNvContentPartPr/>
              <p14:nvPr/>
            </p14:nvContentPartPr>
            <p14:xfrm>
              <a:off x="520004" y="3819862"/>
              <a:ext cx="3696480" cy="53280"/>
            </p14:xfrm>
          </p:contentPart>
        </mc:Choice>
        <mc:Fallback xmlns="">
          <p:pic>
            <p:nvPicPr>
              <p:cNvPr id="5" name="Freihand 4">
                <a:extLst>
                  <a:ext uri="{FF2B5EF4-FFF2-40B4-BE49-F238E27FC236}">
                    <a16:creationId xmlns:a16="http://schemas.microsoft.com/office/drawing/2014/main" id="{C2D24E80-C478-5B30-8FD3-53DB30D7A8B6}"/>
                  </a:ext>
                </a:extLst>
              </p:cNvPr>
              <p:cNvPicPr/>
              <p:nvPr/>
            </p:nvPicPr>
            <p:blipFill>
              <a:blip r:embed="rId7"/>
              <a:stretch>
                <a:fillRect/>
              </a:stretch>
            </p:blipFill>
            <p:spPr>
              <a:xfrm>
                <a:off x="511004" y="3811222"/>
                <a:ext cx="3714120" cy="70920"/>
              </a:xfrm>
              <a:prstGeom prst="rect">
                <a:avLst/>
              </a:prstGeom>
            </p:spPr>
          </p:pic>
        </mc:Fallback>
      </mc:AlternateContent>
    </p:spTree>
    <p:extLst>
      <p:ext uri="{BB962C8B-B14F-4D97-AF65-F5344CB8AC3E}">
        <p14:creationId xmlns:p14="http://schemas.microsoft.com/office/powerpoint/2010/main" val="17872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80964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BA775A0B-217E-4A3A-AA70-2670C2E96F6D}"/>
              </a:ext>
            </a:extLst>
          </p:cNvPr>
          <p:cNvSpPr/>
          <p:nvPr/>
        </p:nvSpPr>
        <p:spPr>
          <a:xfrm>
            <a:off x="2326215" y="4047893"/>
            <a:ext cx="1616926" cy="90324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Form 16">
            <a:extLst>
              <a:ext uri="{FF2B5EF4-FFF2-40B4-BE49-F238E27FC236}">
                <a16:creationId xmlns:a16="http://schemas.microsoft.com/office/drawing/2014/main" id="{862A0796-A8F8-4969-906E-70D32D6F4200}"/>
              </a:ext>
            </a:extLst>
          </p:cNvPr>
          <p:cNvSpPr/>
          <p:nvPr/>
        </p:nvSpPr>
        <p:spPr>
          <a:xfrm>
            <a:off x="2850322" y="3880624"/>
            <a:ext cx="1115122" cy="702527"/>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291350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27034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28C98ED1-D7C0-4DD9-954A-A96270D05828}"/>
              </a:ext>
            </a:extLst>
          </p:cNvPr>
          <p:cNvSpPr/>
          <p:nvPr/>
        </p:nvSpPr>
        <p:spPr>
          <a:xfrm>
            <a:off x="3705251" y="2048113"/>
            <a:ext cx="1442200" cy="979218"/>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2D11E031-992C-499E-A9C7-A485BD0843B3}"/>
              </a:ext>
            </a:extLst>
          </p:cNvPr>
          <p:cNvSpPr/>
          <p:nvPr/>
        </p:nvSpPr>
        <p:spPr>
          <a:xfrm>
            <a:off x="4229357" y="1659887"/>
            <a:ext cx="1616912" cy="145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D5A8DD2A-C7F2-4BD7-9C14-75F1FB02E774}"/>
              </a:ext>
            </a:extLst>
          </p:cNvPr>
          <p:cNvSpPr txBox="1"/>
          <p:nvPr/>
        </p:nvSpPr>
        <p:spPr>
          <a:xfrm>
            <a:off x="2081124" y="3891776"/>
            <a:ext cx="401208" cy="369332"/>
          </a:xfrm>
          <a:prstGeom prst="rect">
            <a:avLst/>
          </a:prstGeom>
          <a:noFill/>
        </p:spPr>
        <p:txBody>
          <a:bodyPr wrap="square" rtlCol="0">
            <a:spAutoFit/>
          </a:bodyPr>
          <a:lstStyle/>
          <a:p>
            <a:r>
              <a:rPr lang="de-DE" dirty="0"/>
              <a:t>I</a:t>
            </a:r>
            <a:r>
              <a:rPr lang="de-DE" baseline="-25000" dirty="0"/>
              <a:t>B</a:t>
            </a:r>
          </a:p>
        </p:txBody>
      </p:sp>
      <p:sp>
        <p:nvSpPr>
          <p:cNvPr id="23" name="Textfeld 22">
            <a:extLst>
              <a:ext uri="{FF2B5EF4-FFF2-40B4-BE49-F238E27FC236}">
                <a16:creationId xmlns:a16="http://schemas.microsoft.com/office/drawing/2014/main" id="{69ED4A1F-14FC-4997-963F-54A3A3BD0D37}"/>
              </a:ext>
            </a:extLst>
          </p:cNvPr>
          <p:cNvSpPr txBox="1"/>
          <p:nvPr/>
        </p:nvSpPr>
        <p:spPr>
          <a:xfrm>
            <a:off x="3890612" y="4382428"/>
            <a:ext cx="364762" cy="382358"/>
          </a:xfrm>
          <a:prstGeom prst="rect">
            <a:avLst/>
          </a:prstGeom>
          <a:noFill/>
        </p:spPr>
        <p:txBody>
          <a:bodyPr wrap="square" rtlCol="0">
            <a:spAutoFit/>
          </a:bodyPr>
          <a:lstStyle/>
          <a:p>
            <a:r>
              <a:rPr lang="de-DE" dirty="0"/>
              <a:t>I</a:t>
            </a:r>
            <a:r>
              <a:rPr lang="de-DE" baseline="-25000" dirty="0"/>
              <a:t>A</a:t>
            </a:r>
          </a:p>
        </p:txBody>
      </p:sp>
      <p:sp>
        <p:nvSpPr>
          <p:cNvPr id="24" name="Textfeld 23">
            <a:extLst>
              <a:ext uri="{FF2B5EF4-FFF2-40B4-BE49-F238E27FC236}">
                <a16:creationId xmlns:a16="http://schemas.microsoft.com/office/drawing/2014/main" id="{E4E7159B-62E5-4B9F-80CA-A0BD0C9B8233}"/>
              </a:ext>
            </a:extLst>
          </p:cNvPr>
          <p:cNvSpPr txBox="1"/>
          <p:nvPr/>
        </p:nvSpPr>
        <p:spPr>
          <a:xfrm>
            <a:off x="2679573" y="3375101"/>
            <a:ext cx="401208" cy="369332"/>
          </a:xfrm>
          <a:prstGeom prst="rect">
            <a:avLst/>
          </a:prstGeom>
          <a:noFill/>
        </p:spPr>
        <p:txBody>
          <a:bodyPr wrap="square" rtlCol="0">
            <a:spAutoFit/>
          </a:bodyPr>
          <a:lstStyle/>
          <a:p>
            <a:r>
              <a:rPr lang="de-DE" dirty="0"/>
              <a:t>I</a:t>
            </a:r>
            <a:r>
              <a:rPr lang="de-DE" baseline="-25000" dirty="0"/>
              <a:t>B</a:t>
            </a:r>
          </a:p>
        </p:txBody>
      </p:sp>
      <p:sp>
        <p:nvSpPr>
          <p:cNvPr id="25" name="Textfeld 24">
            <a:extLst>
              <a:ext uri="{FF2B5EF4-FFF2-40B4-BE49-F238E27FC236}">
                <a16:creationId xmlns:a16="http://schemas.microsoft.com/office/drawing/2014/main" id="{EB29D948-0A02-4E48-91AF-468939418B03}"/>
              </a:ext>
            </a:extLst>
          </p:cNvPr>
          <p:cNvSpPr txBox="1"/>
          <p:nvPr/>
        </p:nvSpPr>
        <p:spPr>
          <a:xfrm>
            <a:off x="3534500" y="1932876"/>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332947" y="3899212"/>
            <a:ext cx="364762" cy="382358"/>
          </a:xfrm>
          <a:prstGeom prst="rect">
            <a:avLst/>
          </a:prstGeom>
          <a:noFill/>
        </p:spPr>
        <p:txBody>
          <a:bodyPr wrap="square" rtlCol="0">
            <a:spAutoFit/>
          </a:bodyPr>
          <a:lstStyle/>
          <a:p>
            <a:r>
              <a:rPr lang="de-DE" dirty="0"/>
              <a:t>I</a:t>
            </a:r>
            <a:r>
              <a:rPr lang="de-DE" baseline="-25000" dirty="0"/>
              <a:t>A</a:t>
            </a:r>
          </a:p>
        </p:txBody>
      </p:sp>
      <p:sp>
        <p:nvSpPr>
          <p:cNvPr id="27" name="Textfeld 26">
            <a:extLst>
              <a:ext uri="{FF2B5EF4-FFF2-40B4-BE49-F238E27FC236}">
                <a16:creationId xmlns:a16="http://schemas.microsoft.com/office/drawing/2014/main" id="{35936E95-74D0-497A-AA0A-1B20EFCD395A}"/>
              </a:ext>
            </a:extLst>
          </p:cNvPr>
          <p:cNvSpPr txBox="1"/>
          <p:nvPr/>
        </p:nvSpPr>
        <p:spPr>
          <a:xfrm>
            <a:off x="5804904" y="2940203"/>
            <a:ext cx="364762" cy="382358"/>
          </a:xfrm>
          <a:prstGeom prst="rect">
            <a:avLst/>
          </a:prstGeom>
          <a:noFill/>
        </p:spPr>
        <p:txBody>
          <a:bodyPr wrap="square" rtlCol="0">
            <a:spAutoFit/>
          </a:bodyPr>
          <a:lstStyle/>
          <a:p>
            <a:r>
              <a:rPr lang="de-DE" dirty="0"/>
              <a:t>I</a:t>
            </a:r>
            <a:r>
              <a:rPr lang="de-DE" baseline="-25000" dirty="0"/>
              <a:t>A</a:t>
            </a:r>
          </a:p>
        </p:txBody>
      </p:sp>
      <p:sp>
        <p:nvSpPr>
          <p:cNvPr id="29" name="Textfeld 28">
            <a:extLst>
              <a:ext uri="{FF2B5EF4-FFF2-40B4-BE49-F238E27FC236}">
                <a16:creationId xmlns:a16="http://schemas.microsoft.com/office/drawing/2014/main" id="{65EED1DB-344B-4B8A-861E-DABAF01A5C34}"/>
              </a:ext>
            </a:extLst>
          </p:cNvPr>
          <p:cNvSpPr txBox="1"/>
          <p:nvPr/>
        </p:nvSpPr>
        <p:spPr>
          <a:xfrm>
            <a:off x="1661258" y="2170932"/>
            <a:ext cx="1572810" cy="369332"/>
          </a:xfrm>
          <a:prstGeom prst="rect">
            <a:avLst/>
          </a:prstGeom>
          <a:noFill/>
        </p:spPr>
        <p:txBody>
          <a:bodyPr wrap="square" rtlCol="0">
            <a:spAutoFit/>
          </a:bodyPr>
          <a:lstStyle/>
          <a:p>
            <a:r>
              <a:rPr lang="de-DE" dirty="0"/>
              <a:t>Kontraktkurve</a:t>
            </a:r>
            <a:endParaRPr lang="de-DE" baseline="-25000" dirty="0"/>
          </a:p>
        </p:txBody>
      </p:sp>
      <p:cxnSp>
        <p:nvCxnSpPr>
          <p:cNvPr id="31" name="Gerade Verbindung mit Pfeil 30">
            <a:extLst>
              <a:ext uri="{FF2B5EF4-FFF2-40B4-BE49-F238E27FC236}">
                <a16:creationId xmlns:a16="http://schemas.microsoft.com/office/drawing/2014/main" id="{2D9F801A-FE4D-4BA2-ADFD-3097A6EE39F5}"/>
              </a:ext>
            </a:extLst>
          </p:cNvPr>
          <p:cNvCxnSpPr>
            <a:cxnSpLocks/>
          </p:cNvCxnSpPr>
          <p:nvPr/>
        </p:nvCxnSpPr>
        <p:spPr>
          <a:xfrm>
            <a:off x="3123812" y="245397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mc:AlternateContent xmlns:mc="http://schemas.openxmlformats.org/markup-compatibility/2006" xmlns:a14="http://schemas.microsoft.com/office/drawing/2010/main">
        <mc:Choice Requires="a14">
          <p:sp>
            <p:nvSpPr>
              <p:cNvPr id="63" name="Textfeld 62">
                <a:extLst>
                  <a:ext uri="{FF2B5EF4-FFF2-40B4-BE49-F238E27FC236}">
                    <a16:creationId xmlns:a16="http://schemas.microsoft.com/office/drawing/2014/main" id="{D91AE055-DFD1-4B1E-B986-68FDF06E8C91}"/>
                  </a:ext>
                </a:extLst>
              </p:cNvPr>
              <p:cNvSpPr txBox="1"/>
              <p:nvPr/>
            </p:nvSpPr>
            <p:spPr>
              <a:xfrm>
                <a:off x="11152" y="5637356"/>
                <a:ext cx="8641236" cy="831309"/>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Kontraktkurve</a:t>
                </a:r>
                <a:r>
                  <a:rPr lang="de-DE" sz="2400" dirty="0">
                    <a:latin typeface="Times New Roman" panose="02020603050405020304" pitchFamily="18" charset="0"/>
                    <a:cs typeface="Times New Roman" panose="02020603050405020304" pitchFamily="18" charset="0"/>
                  </a:rPr>
                  <a:t> beschreibt alle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Allokationen der Güter </a:t>
                </a:r>
                <a14:m>
                  <m:oMath xmlns:m="http://schemas.openxmlformats.org/officeDocument/2006/math">
                    <m:r>
                      <a:rPr lang="de-DE" sz="2400">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𝑥</m:t>
                    </m:r>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𝑦</m:t>
                    </m:r>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für zwei Konsumenten (A,B) bei gegebener Ressourcenbeschränkung und Präferenzen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A</a:t>
                </a:r>
                <a:r>
                  <a:rPr lang="de-DE" sz="2400" dirty="0">
                    <a:latin typeface="Times New Roman" panose="02020603050405020304" pitchFamily="18" charset="0"/>
                    <a:cs typeface="Times New Roman" panose="02020603050405020304" pitchFamily="18" charset="0"/>
                  </a:rPr>
                  <a:t> und </a:t>
                </a:r>
                <a:r>
                  <a:rPr lang="de-DE" sz="2400" dirty="0" err="1">
                    <a:latin typeface="Times New Roman" panose="02020603050405020304" pitchFamily="18" charset="0"/>
                    <a:cs typeface="Times New Roman" panose="02020603050405020304" pitchFamily="18" charset="0"/>
                  </a:rPr>
                  <a:t>u</a:t>
                </a:r>
                <a:r>
                  <a:rPr lang="de-DE" sz="2400" baseline="-25000" dirty="0" err="1">
                    <a:latin typeface="Times New Roman" panose="02020603050405020304" pitchFamily="18" charset="0"/>
                    <a:cs typeface="Times New Roman" panose="02020603050405020304" pitchFamily="18" charset="0"/>
                  </a:rPr>
                  <a:t>B</a:t>
                </a:r>
                <a:endParaRPr lang="de-DE" sz="2400" dirty="0">
                  <a:latin typeface="Times New Roman" panose="02020603050405020304" pitchFamily="18" charset="0"/>
                  <a:cs typeface="Times New Roman" panose="02020603050405020304" pitchFamily="18" charset="0"/>
                </a:endParaRPr>
              </a:p>
            </p:txBody>
          </p:sp>
        </mc:Choice>
        <mc:Fallback xmlns="">
          <p:sp>
            <p:nvSpPr>
              <p:cNvPr id="63" name="Textfeld 62">
                <a:extLst>
                  <a:ext uri="{FF2B5EF4-FFF2-40B4-BE49-F238E27FC236}">
                    <a16:creationId xmlns:a16="http://schemas.microsoft.com/office/drawing/2014/main" id="{D91AE055-DFD1-4B1E-B986-68FDF06E8C91}"/>
                  </a:ext>
                </a:extLst>
              </p:cNvPr>
              <p:cNvSpPr txBox="1">
                <a:spLocks noRot="1" noChangeAspect="1" noMove="1" noResize="1" noEditPoints="1" noAdjustHandles="1" noChangeArrowheads="1" noChangeShapeType="1" noTextEdit="1"/>
              </p:cNvSpPr>
              <p:nvPr/>
            </p:nvSpPr>
            <p:spPr>
              <a:xfrm>
                <a:off x="11152" y="5637356"/>
                <a:ext cx="8641236" cy="831309"/>
              </a:xfrm>
              <a:prstGeom prst="rect">
                <a:avLst/>
              </a:prstGeom>
              <a:blipFill>
                <a:blip r:embed="rId2"/>
                <a:stretch>
                  <a:fillRect l="-1129" t="-5882" b="-60294"/>
                </a:stretch>
              </a:blipFill>
            </p:spPr>
            <p:txBody>
              <a:bodyPr/>
              <a:lstStyle/>
              <a:p>
                <a:r>
                  <a:rPr lang="de-DE">
                    <a:noFill/>
                  </a:rPr>
                  <a:t> </a:t>
                </a:r>
              </a:p>
            </p:txBody>
          </p:sp>
        </mc:Fallback>
      </mc:AlternateContent>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948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81294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81294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51987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39486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68666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790130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17144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39358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49072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564582" y="5048130"/>
            <a:ext cx="277797" cy="369332"/>
          </a:xfrm>
          <a:prstGeom prst="rect">
            <a:avLst/>
          </a:prstGeom>
          <a:noFill/>
        </p:spPr>
        <p:txBody>
          <a:bodyPr wrap="square" rtlCol="0">
            <a:spAutoFit/>
          </a:bodyPr>
          <a:lstStyle/>
          <a:p>
            <a:r>
              <a:rPr lang="de-DE" dirty="0"/>
              <a:t>A</a:t>
            </a:r>
          </a:p>
        </p:txBody>
      </p:sp>
      <p:sp>
        <p:nvSpPr>
          <p:cNvPr id="62" name="Textfeld 61">
            <a:extLst>
              <a:ext uri="{FF2B5EF4-FFF2-40B4-BE49-F238E27FC236}">
                <a16:creationId xmlns:a16="http://schemas.microsoft.com/office/drawing/2014/main" id="{0A2DF32F-F7E6-4FDD-BDD6-2955035DD295}"/>
              </a:ext>
            </a:extLst>
          </p:cNvPr>
          <p:cNvSpPr txBox="1"/>
          <p:nvPr/>
        </p:nvSpPr>
        <p:spPr>
          <a:xfrm>
            <a:off x="19049"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Pareto-Effizienz und Kontraktkurve</a:t>
            </a:r>
          </a:p>
        </p:txBody>
      </p:sp>
      <p:sp>
        <p:nvSpPr>
          <p:cNvPr id="34" name="Rechteck 33">
            <a:extLst>
              <a:ext uri="{FF2B5EF4-FFF2-40B4-BE49-F238E27FC236}">
                <a16:creationId xmlns:a16="http://schemas.microsoft.com/office/drawing/2014/main" id="{B28FBF18-4F88-4F0A-92D4-F0B001A6026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39205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9523" y="381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19049" y="1030021"/>
                <a:ext cx="12172951" cy="4797958"/>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Konsumenten (A,B) maximieren bei gegebenen Preisen </a:t>
                </a:r>
                <a14:m>
                  <m:oMath xmlns:m="http://schemas.openxmlformats.org/officeDocument/2006/math">
                    <m:r>
                      <a:rPr lang="de-DE" sz="240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oMath>
                </a14:m>
                <a:r>
                  <a:rPr lang="de-DE" sz="2400" dirty="0">
                    <a:latin typeface="Times New Roman" panose="02020603050405020304" pitchFamily="18" charset="0"/>
                    <a:cs typeface="Times New Roman" panose="02020603050405020304" pitchFamily="18" charset="0"/>
                  </a:rPr>
                  <a:t>) und gegebenen Anfangsausstattungen jeweils ihren Nutzen.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e>
                      <m:sub>
                        <m:r>
                          <a:rPr lang="de-DE" sz="2400" i="1">
                            <a:latin typeface="Cambria Math" panose="02040503050406030204" pitchFamily="18" charset="0"/>
                            <a:cs typeface="Times New Roman" panose="02020603050405020304" pitchFamily="18" charset="0"/>
                          </a:rPr>
                          <m:t>𝐴</m:t>
                        </m:r>
                      </m:sub>
                    </m:sSub>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sSub>
                      <m:sSubPr>
                        <m:ctrlPr>
                          <a:rPr lang="de-DE" sz="2400" i="1">
                            <a:latin typeface="Cambria Math" panose="02040503050406030204" pitchFamily="18" charset="0"/>
                            <a:cs typeface="Times New Roman" panose="02020603050405020304" pitchFamily="18" charset="0"/>
                          </a:rPr>
                        </m:ctrlPr>
                      </m:sSubPr>
                      <m:e>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𝑦</m:t>
                            </m:r>
                          </m:e>
                        </m:acc>
                      </m:e>
                      <m:sub>
                        <m:r>
                          <a:rPr lang="de-DE" sz="2400" b="0" i="1" smtClean="0">
                            <a:latin typeface="Cambria Math" panose="02040503050406030204" pitchFamily="18" charset="0"/>
                            <a:cs typeface="Times New Roman" panose="02020603050405020304" pitchFamily="18" charset="0"/>
                          </a:rPr>
                          <m:t>𝐵</m:t>
                        </m:r>
                      </m:sub>
                    </m:sSub>
                  </m:oMath>
                </a14:m>
                <a:r>
                  <a:rPr lang="de-DE" sz="2400" dirty="0">
                    <a:latin typeface="Times New Roman" panose="02020603050405020304" pitchFamily="18" charset="0"/>
                    <a:cs typeface="Times New Roman" panose="02020603050405020304" pitchFamily="18" charset="0"/>
                  </a:rPr>
                  <a:t> kann dabei jeweils als das Budget der Konsumenten (A,B) interpretiert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Daraus ergeben sich die Nachfragen</a:t>
                </a:r>
              </a:p>
              <a:p>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𝐴</m:t>
                        </m:r>
                      </m:sub>
                    </m:sSub>
                    <m:r>
                      <a:rPr lang="de-DE" sz="2400" b="0" i="1" smtClean="0">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Sub>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smtClean="0">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b="0" i="1" smtClean="0">
                            <a:latin typeface="Cambria Math" panose="02040503050406030204" pitchFamily="18" charset="0"/>
                            <a:cs typeface="Times New Roman" panose="02020603050405020304" pitchFamily="18" charset="0"/>
                          </a:rPr>
                          <m:t>𝐵</m:t>
                        </m:r>
                      </m:sub>
                    </m:sSub>
                    <m:r>
                      <a:rPr lang="de-DE" sz="2400" i="1">
                        <a:latin typeface="Cambria Math" panose="02040503050406030204" pitchFamily="18" charset="0"/>
                        <a:cs typeface="Times New Roman" panose="02020603050405020304" pitchFamily="18" charset="0"/>
                      </a:rPr>
                      <m:t>(</m:t>
                    </m:r>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Sub>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Sub>
                    <m:r>
                      <a:rPr lang="de-DE" sz="2400" i="1">
                        <a:latin typeface="Cambria Math" panose="02040503050406030204" pitchFamily="18" charset="0"/>
                        <a:cs typeface="Times New Roman" panose="02020603050405020304" pitchFamily="18" charset="0"/>
                      </a:rPr>
                      <m:t>)</m:t>
                    </m:r>
                  </m:oMath>
                </a14:m>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Unter vollkommener Konkurrenz werden sich die Preise</a:t>
                </a:r>
              </a:p>
              <a:p>
                <a:pPr lvl="1"/>
                <a:r>
                  <a:rPr lang="de-DE" sz="2400" dirty="0">
                    <a:latin typeface="Times New Roman" panose="02020603050405020304" pitchFamily="18" charset="0"/>
                    <a:cs typeface="Times New Roman" panose="02020603050405020304" pitchFamily="18" charset="0"/>
                  </a:rPr>
                  <a:t>    solange ändern, bis Angebot und Nachfrage übereinstimmen.</a:t>
                </a: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19049" y="1030021"/>
                <a:ext cx="12172951" cy="4797958"/>
              </a:xfrm>
              <a:prstGeom prst="rect">
                <a:avLst/>
              </a:prstGeom>
              <a:blipFill>
                <a:blip r:embed="rId2"/>
                <a:stretch>
                  <a:fillRect l="-651" t="-1017"/>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A507BA5F-18A0-4D43-B818-A0C8D1C357E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6450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 und Wohlfahrtstheorie</a:t>
            </a:r>
          </a:p>
        </p:txBody>
      </p:sp>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AA15B691-283D-4341-8E52-EBA1542B1340}"/>
                  </a:ext>
                </a:extLst>
              </p:cNvPr>
              <p:cNvSpPr txBox="1"/>
              <p:nvPr/>
            </p:nvSpPr>
            <p:spPr>
              <a:xfrm>
                <a:off x="9524" y="493939"/>
                <a:ext cx="12172951" cy="54568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Im Gleichgewicht („Angebot=Nachfrage“) mit den Preisen </a:t>
                </a:r>
                <a14:m>
                  <m:oMath xmlns:m="http://schemas.openxmlformats.org/officeDocument/2006/math">
                    <m:sSubSup>
                      <m:sSubSupPr>
                        <m:ctrlPr>
                          <a:rPr lang="de-DE" sz="2400" i="1" smtClean="0">
                            <a:latin typeface="Cambria Math" panose="02040503050406030204" pitchFamily="18" charset="0"/>
                            <a:cs typeface="Times New Roman" panose="02020603050405020304" pitchFamily="18" charset="0"/>
                          </a:rPr>
                        </m:ctrlPr>
                      </m:sSubSupPr>
                      <m:e>
                        <m:r>
                          <a:rPr lang="de-DE" sz="2400" b="0" i="1" smtClean="0">
                            <a:latin typeface="Cambria Math" panose="02040503050406030204" pitchFamily="18" charset="0"/>
                            <a:cs typeface="Times New Roman" panose="02020603050405020304" pitchFamily="18" charset="0"/>
                          </a:rPr>
                          <m:t>(</m:t>
                        </m:r>
                        <m:r>
                          <a:rPr lang="de-DE" sz="2400" b="0" i="1" smtClean="0">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𝑥</m:t>
                        </m:r>
                      </m:sub>
                      <m:sup>
                        <m:r>
                          <a:rPr lang="de-DE" sz="2400" b="0" i="1" smtClean="0">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b="0" i="1" smtClean="0">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gilt dann </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𝑥</m:t>
                        </m:r>
                      </m:e>
                      <m:sub>
                        <m:r>
                          <a:rPr lang="de-DE" sz="2400" b="0" i="1" smtClean="0">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i="1">
                            <a:latin typeface="Cambria Math" panose="02040503050406030204" pitchFamily="18" charset="0"/>
                            <a:cs typeface="Times New Roman" panose="02020603050405020304" pitchFamily="18" charset="0"/>
                          </a:rPr>
                          <m:t>𝑥</m:t>
                        </m:r>
                      </m:e>
                    </m:acc>
                  </m:oMath>
                </a14:m>
                <a:r>
                  <a:rPr lang="de-DE" sz="2400" dirty="0">
                    <a:latin typeface="Times New Roman" panose="02020603050405020304" pitchFamily="18" charset="0"/>
                    <a:cs typeface="Times New Roman" panose="02020603050405020304" pitchFamily="18" charset="0"/>
                  </a:rPr>
                  <a:t> 	und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𝐴</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 +</a:t>
                </a:r>
                <a:r>
                  <a:rPr lang="de-DE" sz="2400" dirty="0">
                    <a:cs typeface="Times New Roman" panose="02020603050405020304" pitchFamily="18" charset="0"/>
                  </a:rPr>
                  <a:t> </a:t>
                </a:r>
                <a14:m>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b="0" i="1" smtClean="0">
                            <a:latin typeface="Cambria Math" panose="02040503050406030204" pitchFamily="18" charset="0"/>
                            <a:cs typeface="Times New Roman" panose="02020603050405020304" pitchFamily="18" charset="0"/>
                          </a:rPr>
                          <m:t>𝑦</m:t>
                        </m:r>
                      </m:e>
                      <m:sub>
                        <m:r>
                          <a:rPr lang="de-DE" sz="2400" i="1">
                            <a:latin typeface="Cambria Math" panose="02040503050406030204" pitchFamily="18" charset="0"/>
                            <a:cs typeface="Times New Roman" panose="02020603050405020304" pitchFamily="18" charset="0"/>
                          </a:rPr>
                          <m:t>𝐵</m:t>
                        </m:r>
                      </m:sub>
                    </m:sSub>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r>
                      <a:rPr lang="de-DE" sz="2400" i="1">
                        <a:latin typeface="Cambria Math" panose="02040503050406030204" pitchFamily="18" charset="0"/>
                        <a:cs typeface="Times New Roman" panose="02020603050405020304" pitchFamily="18" charset="0"/>
                      </a:rPr>
                      <m:t>)</m:t>
                    </m:r>
                  </m:oMath>
                </a14:m>
                <a:r>
                  <a:rPr lang="de-DE" sz="2400" dirty="0">
                    <a:latin typeface="Times New Roman" panose="02020603050405020304" pitchFamily="18" charset="0"/>
                    <a:cs typeface="Times New Roman" panose="02020603050405020304" pitchFamily="18" charset="0"/>
                  </a:rPr>
                  <a:t>=</a:t>
                </a:r>
                <a:r>
                  <a:rPr lang="de-DE" sz="2400" dirty="0">
                    <a:cs typeface="Times New Roman" panose="02020603050405020304" pitchFamily="18" charset="0"/>
                  </a:rPr>
                  <a:t> </a:t>
                </a:r>
                <a14:m>
                  <m:oMath xmlns:m="http://schemas.openxmlformats.org/officeDocument/2006/math">
                    <m:acc>
                      <m:accPr>
                        <m:chr m:val="̅"/>
                        <m:ctrlPr>
                          <a:rPr lang="de-DE" sz="2400" i="1">
                            <a:latin typeface="Cambria Math" panose="02040503050406030204" pitchFamily="18" charset="0"/>
                            <a:cs typeface="Times New Roman" panose="02020603050405020304" pitchFamily="18" charset="0"/>
                          </a:rPr>
                        </m:ctrlPr>
                      </m:accPr>
                      <m:e>
                        <m:r>
                          <a:rPr lang="de-DE" sz="2400" b="0" i="1" smtClean="0">
                            <a:latin typeface="Cambria Math" panose="02040503050406030204" pitchFamily="18" charset="0"/>
                            <a:cs typeface="Times New Roman" panose="02020603050405020304" pitchFamily="18" charset="0"/>
                          </a:rPr>
                          <m:t>𝑦</m:t>
                        </m:r>
                      </m:e>
                    </m:acc>
                  </m:oMath>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Aus der allgemeinen Optimalitätsbedingung der Nutzenmaximierung</a:t>
                </a:r>
              </a:p>
              <a:p>
                <a:endParaRPr lang="de-DE" sz="2400" dirty="0">
                  <a:latin typeface="Times New Roman" panose="02020603050405020304" pitchFamily="18" charset="0"/>
                  <a:cs typeface="Times New Roman" panose="02020603050405020304" pitchFamily="18" charset="0"/>
                </a:endParaRPr>
              </a:p>
              <a:p>
                <a:pPr algn="ctr"/>
                <a14:m>
                  <m:oMath xmlns:m="http://schemas.openxmlformats.org/officeDocument/2006/math">
                    <m:r>
                      <a:rPr lang="de-DE" sz="2400" i="1">
                        <a:solidFill>
                          <a:srgbClr val="000000"/>
                        </a:solidFill>
                        <a:latin typeface="Cambria Math" panose="02040503050406030204" pitchFamily="18" charset="0"/>
                        <a:ea typeface="Cambria Math" panose="02040503050406030204" pitchFamily="18" charset="0"/>
                      </a:rPr>
                      <m:t>𝐺𝑅𝑆</m:t>
                    </m:r>
                    <m:r>
                      <a:rPr lang="de-DE" sz="2400" i="1">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𝑥</m:t>
                            </m:r>
                          </m:sub>
                        </m:sSub>
                      </m:num>
                      <m:den>
                        <m:sSub>
                          <m:sSubPr>
                            <m:ctrlPr>
                              <a:rPr lang="de-DE" sz="2400" i="1">
                                <a:solidFill>
                                  <a:srgbClr val="000000"/>
                                </a:solidFill>
                                <a:latin typeface="Cambria Math" panose="02040503050406030204" pitchFamily="18" charset="0"/>
                                <a:ea typeface="Cambria Math" panose="02040503050406030204" pitchFamily="18" charset="0"/>
                              </a:rPr>
                            </m:ctrlPr>
                          </m:sSubPr>
                          <m:e>
                            <m:r>
                              <a:rPr lang="de-DE" sz="2400" i="1">
                                <a:solidFill>
                                  <a:srgbClr val="000000"/>
                                </a:solidFill>
                                <a:latin typeface="Cambria Math" panose="02040503050406030204" pitchFamily="18" charset="0"/>
                                <a:ea typeface="Cambria Math" panose="02040503050406030204" pitchFamily="18" charset="0"/>
                              </a:rPr>
                              <m:t>𝑝</m:t>
                            </m:r>
                          </m:e>
                          <m:sub>
                            <m:r>
                              <a:rPr lang="de-DE" sz="2400" b="0" i="1" smtClean="0">
                                <a:solidFill>
                                  <a:srgbClr val="000000"/>
                                </a:solidFill>
                                <a:latin typeface="Cambria Math" panose="02040503050406030204" pitchFamily="18" charset="0"/>
                                <a:ea typeface="Cambria Math" panose="02040503050406030204" pitchFamily="18" charset="0"/>
                              </a:rPr>
                              <m:t>𝑦</m:t>
                            </m:r>
                          </m:sub>
                        </m:sSub>
                      </m:den>
                    </m:f>
                  </m:oMath>
                </a14:m>
                <a:r>
                  <a:rPr lang="de-DE" sz="2400" dirty="0">
                    <a:latin typeface="Times New Roman" panose="02020603050405020304" pitchFamily="18" charset="0"/>
                    <a:cs typeface="Times New Roman" panose="02020603050405020304" pitchFamily="18" charset="0"/>
                  </a:rPr>
                  <a:t>	(Steigung der Indifferenzkurve = Steigung der Budgetgeraden)</a:t>
                </a:r>
              </a:p>
              <a:p>
                <a:pPr algn="ctr"/>
                <a:r>
                  <a:rPr lang="de-DE" sz="2400" dirty="0">
                    <a:latin typeface="Times New Roman" panose="02020603050405020304" pitchFamily="18" charset="0"/>
                    <a:cs typeface="Times New Roman" panose="02020603050405020304" pitchFamily="18" charset="0"/>
                  </a:rPr>
                  <a:t>folgt</a:t>
                </a:r>
              </a:p>
              <a:p>
                <a:pPr algn="ctr"/>
                <a:endParaRPr lang="de-DE"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𝐴</m:t>
                          </m:r>
                        </m:sub>
                      </m:sSub>
                      <m:r>
                        <a:rPr lang="de-DE" sz="2400" i="1">
                          <a:solidFill>
                            <a:srgbClr val="000000"/>
                          </a:solidFill>
                          <a:latin typeface="Cambria Math" panose="02040503050406030204" pitchFamily="18" charset="0"/>
                          <a:ea typeface="Cambria Math" panose="02040503050406030204" pitchFamily="18" charset="0"/>
                        </a:rPr>
                        <m:t>=</m:t>
                      </m:r>
                      <m:r>
                        <a:rPr lang="de-DE" sz="2400" b="0" i="1"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b="0" i="1" smtClean="0">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sSub>
                        <m:sSubPr>
                          <m:ctrlPr>
                            <a:rPr lang="de-DE" sz="2400" i="1">
                              <a:latin typeface="Cambria Math" panose="02040503050406030204" pitchFamily="18" charset="0"/>
                              <a:cs typeface="Times New Roman" panose="02020603050405020304" pitchFamily="18" charset="0"/>
                            </a:rPr>
                          </m:ctrlPr>
                        </m:sSubPr>
                        <m:e>
                          <m:r>
                            <a:rPr lang="de-DE" sz="2400" i="1">
                              <a:latin typeface="Cambria Math" panose="02040503050406030204" pitchFamily="18" charset="0"/>
                              <a:cs typeface="Times New Roman" panose="02020603050405020304" pitchFamily="18" charset="0"/>
                            </a:rPr>
                            <m:t>=</m:t>
                          </m:r>
                          <m:r>
                            <a:rPr lang="de-DE" sz="2400" i="1">
                              <a:latin typeface="Cambria Math" panose="02040503050406030204" pitchFamily="18" charset="0"/>
                              <a:cs typeface="Times New Roman" panose="02020603050405020304" pitchFamily="18" charset="0"/>
                            </a:rPr>
                            <m:t>𝐺𝑅𝑆</m:t>
                          </m:r>
                        </m:e>
                        <m:sub>
                          <m:r>
                            <a:rPr lang="de-DE" sz="2400" i="1">
                              <a:latin typeface="Cambria Math" panose="02040503050406030204" pitchFamily="18" charset="0"/>
                              <a:cs typeface="Times New Roman" panose="02020603050405020304" pitchFamily="18" charset="0"/>
                            </a:rPr>
                            <m:t>𝐵</m:t>
                          </m:r>
                        </m:sub>
                      </m:sSub>
                    </m:oMath>
                  </m:oMathPara>
                </a14:m>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457200" indent="-457200" algn="ctr">
                  <a:buAutoNum type="arabicPeriod"/>
                </a:pPr>
                <a:r>
                  <a:rPr lang="de-DE" sz="2400" b="1" u="sng" dirty="0">
                    <a:latin typeface="Times New Roman" panose="02020603050405020304" pitchFamily="18" charset="0"/>
                    <a:cs typeface="Times New Roman" panose="02020603050405020304" pitchFamily="18" charset="0"/>
                  </a:rPr>
                  <a:t>Hauptsatz der Wohlfahrtstheorie</a:t>
                </a:r>
              </a:p>
              <a:p>
                <a:pPr marL="457200" indent="-457200" algn="ctr">
                  <a:buAutoNum type="arabicPeriod"/>
                </a:pPr>
                <a:endParaRPr lang="de-DE" sz="2400" b="1" dirty="0">
                  <a:latin typeface="Times New Roman" panose="02020603050405020304" pitchFamily="18" charset="0"/>
                  <a:cs typeface="Times New Roman" panose="02020603050405020304" pitchFamily="18" charset="0"/>
                </a:endParaRPr>
              </a:p>
              <a:p>
                <a:pPr algn="ctr"/>
                <a:r>
                  <a:rPr lang="de-DE" sz="2400" b="1" dirty="0">
                    <a:latin typeface="Times New Roman" panose="02020603050405020304" pitchFamily="18" charset="0"/>
                    <a:cs typeface="Times New Roman" panose="02020603050405020304" pitchFamily="18" charset="0"/>
                  </a:rPr>
                  <a:t>Jedes Wettbewerbsgleichgewicht</a:t>
                </a:r>
              </a:p>
              <a:p>
                <a:pPr algn="ctr"/>
                <a:r>
                  <a:rPr lang="de-DE" sz="2400" b="1" dirty="0">
                    <a:latin typeface="Times New Roman" panose="02020603050405020304" pitchFamily="18" charset="0"/>
                    <a:cs typeface="Times New Roman" panose="02020603050405020304" pitchFamily="18" charset="0"/>
                  </a:rPr>
                  <a:t>ist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a:t>
                </a:r>
              </a:p>
              <a:p>
                <a:pPr algn="ct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11" name="Textfeld 10">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9524" y="493939"/>
                <a:ext cx="12172951" cy="5456861"/>
              </a:xfrm>
              <a:prstGeom prst="rect">
                <a:avLst/>
              </a:prstGeom>
              <a:blipFill>
                <a:blip r:embed="rId2"/>
                <a:stretch>
                  <a:fillRect l="-802" t="-894" b="-17654"/>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9F9BA12B-4F56-4124-B78F-9B98247A93E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0339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2" name="Freihandform: Form 1">
            <a:extLst>
              <a:ext uri="{FF2B5EF4-FFF2-40B4-BE49-F238E27FC236}">
                <a16:creationId xmlns:a16="http://schemas.microsoft.com/office/drawing/2014/main" id="{72B8D4CA-6587-48ED-BD60-8D5DF0B350C9}"/>
              </a:ext>
            </a:extLst>
          </p:cNvPr>
          <p:cNvSpPr/>
          <p:nvPr/>
        </p:nvSpPr>
        <p:spPr>
          <a:xfrm>
            <a:off x="983509" y="1494263"/>
            <a:ext cx="6713034" cy="3579542"/>
          </a:xfrm>
          <a:custGeom>
            <a:avLst/>
            <a:gdLst>
              <a:gd name="connsiteX0" fmla="*/ 0 w 6713034"/>
              <a:gd name="connsiteY0" fmla="*/ 3579542 h 3579542"/>
              <a:gd name="connsiteX1" fmla="*/ 2486722 w 6713034"/>
              <a:gd name="connsiteY1" fmla="*/ 2877015 h 3579542"/>
              <a:gd name="connsiteX2" fmla="*/ 4304370 w 6713034"/>
              <a:gd name="connsiteY2" fmla="*/ 758283 h 3579542"/>
              <a:gd name="connsiteX3" fmla="*/ 6713034 w 6713034"/>
              <a:gd name="connsiteY3" fmla="*/ 0 h 3579542"/>
            </a:gdLst>
            <a:ahLst/>
            <a:cxnLst>
              <a:cxn ang="0">
                <a:pos x="connsiteX0" y="connsiteY0"/>
              </a:cxn>
              <a:cxn ang="0">
                <a:pos x="connsiteX1" y="connsiteY1"/>
              </a:cxn>
              <a:cxn ang="0">
                <a:pos x="connsiteX2" y="connsiteY2"/>
              </a:cxn>
              <a:cxn ang="0">
                <a:pos x="connsiteX3" y="connsiteY3"/>
              </a:cxn>
            </a:cxnLst>
            <a:rect l="l" t="t" r="r" b="b"/>
            <a:pathLst>
              <a:path w="6713034" h="3579542">
                <a:moveTo>
                  <a:pt x="0" y="3579542"/>
                </a:moveTo>
                <a:cubicBezTo>
                  <a:pt x="884663" y="3463383"/>
                  <a:pt x="1769327" y="3347225"/>
                  <a:pt x="2486722" y="2877015"/>
                </a:cubicBezTo>
                <a:cubicBezTo>
                  <a:pt x="3204117" y="2406805"/>
                  <a:pt x="3599985" y="1237785"/>
                  <a:pt x="4304370" y="758283"/>
                </a:cubicBezTo>
                <a:cubicBezTo>
                  <a:pt x="5008755" y="278780"/>
                  <a:pt x="5860894" y="139390"/>
                  <a:pt x="671303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Form 17">
            <a:extLst>
              <a:ext uri="{FF2B5EF4-FFF2-40B4-BE49-F238E27FC236}">
                <a16:creationId xmlns:a16="http://schemas.microsoft.com/office/drawing/2014/main" id="{703A6F3E-8E50-4547-880D-77C93F41ABAE}"/>
              </a:ext>
            </a:extLst>
          </p:cNvPr>
          <p:cNvSpPr/>
          <p:nvPr/>
        </p:nvSpPr>
        <p:spPr>
          <a:xfrm>
            <a:off x="3087367" y="3553524"/>
            <a:ext cx="1616926" cy="1047550"/>
          </a:xfrm>
          <a:custGeom>
            <a:avLst/>
            <a:gdLst>
              <a:gd name="connsiteX0" fmla="*/ 0 w 1616926"/>
              <a:gd name="connsiteY0" fmla="*/ 0 h 903248"/>
              <a:gd name="connsiteX1" fmla="*/ 858644 w 1616926"/>
              <a:gd name="connsiteY1" fmla="*/ 278780 h 903248"/>
              <a:gd name="connsiteX2" fmla="*/ 1616926 w 1616926"/>
              <a:gd name="connsiteY2" fmla="*/ 903248 h 903248"/>
            </a:gdLst>
            <a:ahLst/>
            <a:cxnLst>
              <a:cxn ang="0">
                <a:pos x="connsiteX0" y="connsiteY0"/>
              </a:cxn>
              <a:cxn ang="0">
                <a:pos x="connsiteX1" y="connsiteY1"/>
              </a:cxn>
              <a:cxn ang="0">
                <a:pos x="connsiteX2" y="connsiteY2"/>
              </a:cxn>
            </a:cxnLst>
            <a:rect l="l" t="t" r="r" b="b"/>
            <a:pathLst>
              <a:path w="1616926" h="903248">
                <a:moveTo>
                  <a:pt x="0" y="0"/>
                </a:moveTo>
                <a:cubicBezTo>
                  <a:pt x="294578" y="64119"/>
                  <a:pt x="589156" y="128239"/>
                  <a:pt x="858644" y="278780"/>
                </a:cubicBezTo>
                <a:cubicBezTo>
                  <a:pt x="1128132" y="429321"/>
                  <a:pt x="1372529" y="666284"/>
                  <a:pt x="1616926" y="9032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Freihandform: Form 18">
            <a:extLst>
              <a:ext uri="{FF2B5EF4-FFF2-40B4-BE49-F238E27FC236}">
                <a16:creationId xmlns:a16="http://schemas.microsoft.com/office/drawing/2014/main" id="{DEA34E1E-2DF9-47B3-8E4D-0AB2AACEAC32}"/>
              </a:ext>
            </a:extLst>
          </p:cNvPr>
          <p:cNvSpPr/>
          <p:nvPr/>
        </p:nvSpPr>
        <p:spPr>
          <a:xfrm>
            <a:off x="3444209" y="3104419"/>
            <a:ext cx="1115122" cy="984363"/>
          </a:xfrm>
          <a:custGeom>
            <a:avLst/>
            <a:gdLst>
              <a:gd name="connsiteX0" fmla="*/ 0 w 1115122"/>
              <a:gd name="connsiteY0" fmla="*/ 0 h 702527"/>
              <a:gd name="connsiteX1" fmla="*/ 434897 w 1115122"/>
              <a:gd name="connsiteY1" fmla="*/ 501805 h 702527"/>
              <a:gd name="connsiteX2" fmla="*/ 1115122 w 1115122"/>
              <a:gd name="connsiteY2" fmla="*/ 702527 h 702527"/>
            </a:gdLst>
            <a:ahLst/>
            <a:cxnLst>
              <a:cxn ang="0">
                <a:pos x="connsiteX0" y="connsiteY0"/>
              </a:cxn>
              <a:cxn ang="0">
                <a:pos x="connsiteX1" y="connsiteY1"/>
              </a:cxn>
              <a:cxn ang="0">
                <a:pos x="connsiteX2" y="connsiteY2"/>
              </a:cxn>
            </a:cxnLst>
            <a:rect l="l" t="t" r="r" b="b"/>
            <a:pathLst>
              <a:path w="1115122" h="702527">
                <a:moveTo>
                  <a:pt x="0" y="0"/>
                </a:moveTo>
                <a:cubicBezTo>
                  <a:pt x="124521" y="192358"/>
                  <a:pt x="249043" y="384717"/>
                  <a:pt x="434897" y="501805"/>
                </a:cubicBezTo>
                <a:cubicBezTo>
                  <a:pt x="620751" y="618893"/>
                  <a:pt x="867936" y="660710"/>
                  <a:pt x="1115122" y="7025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E4E7159B-62E5-4B9F-80CA-A0BD0C9B8233}"/>
              </a:ext>
            </a:extLst>
          </p:cNvPr>
          <p:cNvSpPr txBox="1"/>
          <p:nvPr/>
        </p:nvSpPr>
        <p:spPr>
          <a:xfrm>
            <a:off x="2853433" y="3375101"/>
            <a:ext cx="401208" cy="369332"/>
          </a:xfrm>
          <a:prstGeom prst="rect">
            <a:avLst/>
          </a:prstGeom>
          <a:noFill/>
        </p:spPr>
        <p:txBody>
          <a:bodyPr wrap="square" rtlCol="0">
            <a:spAutoFit/>
          </a:bodyPr>
          <a:lstStyle/>
          <a:p>
            <a:r>
              <a:rPr lang="de-DE" dirty="0"/>
              <a:t>I</a:t>
            </a:r>
            <a:r>
              <a:rPr lang="de-DE" baseline="-25000" dirty="0"/>
              <a:t>B</a:t>
            </a:r>
          </a:p>
        </p:txBody>
      </p:sp>
      <p:sp>
        <p:nvSpPr>
          <p:cNvPr id="26" name="Textfeld 25">
            <a:extLst>
              <a:ext uri="{FF2B5EF4-FFF2-40B4-BE49-F238E27FC236}">
                <a16:creationId xmlns:a16="http://schemas.microsoft.com/office/drawing/2014/main" id="{C089239E-7C33-4523-A200-29E479567EFE}"/>
              </a:ext>
            </a:extLst>
          </p:cNvPr>
          <p:cNvSpPr txBox="1"/>
          <p:nvPr/>
        </p:nvSpPr>
        <p:spPr>
          <a:xfrm>
            <a:off x="4506807" y="3899212"/>
            <a:ext cx="364762" cy="382358"/>
          </a:xfrm>
          <a:prstGeom prst="rect">
            <a:avLst/>
          </a:prstGeom>
          <a:noFill/>
        </p:spPr>
        <p:txBody>
          <a:bodyPr wrap="square" rtlCol="0">
            <a:spAutoFit/>
          </a:bodyPr>
          <a:lstStyle/>
          <a:p>
            <a:r>
              <a:rPr lang="de-DE" dirty="0"/>
              <a:t>I</a:t>
            </a:r>
            <a:r>
              <a:rPr lang="de-DE" baseline="-25000" dirty="0"/>
              <a:t>A</a:t>
            </a:r>
          </a:p>
        </p:txBody>
      </p:sp>
      <mc:AlternateContent xmlns:mc="http://schemas.openxmlformats.org/markup-compatibility/2006" xmlns:a14="http://schemas.microsoft.com/office/drawing/2010/main">
        <mc:Choice Requires="a14">
          <p:sp>
            <p:nvSpPr>
              <p:cNvPr id="29" name="Textfeld 28">
                <a:extLst>
                  <a:ext uri="{FF2B5EF4-FFF2-40B4-BE49-F238E27FC236}">
                    <a16:creationId xmlns:a16="http://schemas.microsoft.com/office/drawing/2014/main" id="{65EED1DB-344B-4B8A-861E-DABAF01A5C34}"/>
                  </a:ext>
                </a:extLst>
              </p:cNvPr>
              <p:cNvSpPr txBox="1"/>
              <p:nvPr/>
            </p:nvSpPr>
            <p:spPr>
              <a:xfrm>
                <a:off x="1225006" y="2442334"/>
                <a:ext cx="2316412" cy="733727"/>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Steigung </a:t>
                </a:r>
                <a14:m>
                  <m:oMath xmlns:m="http://schemas.openxmlformats.org/officeDocument/2006/math">
                    <m:r>
                      <a:rPr lang="de-DE" sz="2400" b="0" i="0" smtClean="0">
                        <a:solidFill>
                          <a:srgbClr val="000000"/>
                        </a:solidFill>
                        <a:latin typeface="Cambria Math" panose="02040503050406030204" pitchFamily="18" charset="0"/>
                        <a:ea typeface="Cambria Math" panose="02040503050406030204" pitchFamily="18" charset="0"/>
                      </a:rPr>
                      <m:t>=−</m:t>
                    </m:r>
                    <m:f>
                      <m:fPr>
                        <m:ctrlPr>
                          <a:rPr lang="de-DE" sz="2400" i="1">
                            <a:solidFill>
                              <a:srgbClr val="000000"/>
                            </a:solidFill>
                            <a:latin typeface="Cambria Math" panose="02040503050406030204" pitchFamily="18" charset="0"/>
                            <a:ea typeface="Cambria Math" panose="02040503050406030204" pitchFamily="18" charset="0"/>
                          </a:rPr>
                        </m:ctrlPr>
                      </m:fPr>
                      <m:num>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𝑥</m:t>
                            </m:r>
                          </m:sub>
                          <m:sup>
                            <m:r>
                              <a:rPr lang="de-DE" sz="2400" i="1">
                                <a:latin typeface="Cambria Math" panose="02040503050406030204" pitchFamily="18" charset="0"/>
                                <a:cs typeface="Times New Roman" panose="02020603050405020304" pitchFamily="18" charset="0"/>
                              </a:rPr>
                              <m:t>∗</m:t>
                            </m:r>
                          </m:sup>
                        </m:sSubSup>
                      </m:num>
                      <m:den>
                        <m:sSubSup>
                          <m:sSubSupPr>
                            <m:ctrlPr>
                              <a:rPr lang="de-DE" sz="2400" i="1">
                                <a:latin typeface="Cambria Math" panose="02040503050406030204" pitchFamily="18" charset="0"/>
                                <a:cs typeface="Times New Roman" panose="02020603050405020304" pitchFamily="18" charset="0"/>
                              </a:rPr>
                            </m:ctrlPr>
                          </m:sSubSupPr>
                          <m:e>
                            <m:r>
                              <a:rPr lang="de-DE" sz="2400" i="1">
                                <a:latin typeface="Cambria Math" panose="02040503050406030204" pitchFamily="18" charset="0"/>
                                <a:cs typeface="Times New Roman" panose="02020603050405020304" pitchFamily="18" charset="0"/>
                              </a:rPr>
                              <m:t>𝑝</m:t>
                            </m:r>
                          </m:e>
                          <m:sub>
                            <m:r>
                              <a:rPr lang="de-DE" sz="2400" i="1">
                                <a:latin typeface="Cambria Math" panose="02040503050406030204" pitchFamily="18" charset="0"/>
                                <a:cs typeface="Times New Roman" panose="02020603050405020304" pitchFamily="18" charset="0"/>
                              </a:rPr>
                              <m:t>𝑦</m:t>
                            </m:r>
                          </m:sub>
                          <m:sup>
                            <m:r>
                              <a:rPr lang="de-DE" sz="2400" i="1">
                                <a:latin typeface="Cambria Math" panose="02040503050406030204" pitchFamily="18" charset="0"/>
                                <a:cs typeface="Times New Roman" panose="02020603050405020304" pitchFamily="18" charset="0"/>
                              </a:rPr>
                              <m:t>∗</m:t>
                            </m:r>
                          </m:sup>
                        </m:sSubSup>
                      </m:den>
                    </m:f>
                  </m:oMath>
                </a14:m>
                <a:r>
                  <a:rPr lang="de-DE" sz="2400" dirty="0"/>
                  <a:t> </a:t>
                </a:r>
                <a:endParaRPr lang="de-DE" sz="2400" baseline="-25000" dirty="0"/>
              </a:p>
            </p:txBody>
          </p:sp>
        </mc:Choice>
        <mc:Fallback xmlns="">
          <p:sp>
            <p:nvSpPr>
              <p:cNvPr id="29" name="Textfeld 28">
                <a:extLst>
                  <a:ext uri="{FF2B5EF4-FFF2-40B4-BE49-F238E27FC236}">
                    <a16:creationId xmlns:a16="http://schemas.microsoft.com/office/drawing/2014/main" id="{65EED1DB-344B-4B8A-861E-DABAF01A5C34}"/>
                  </a:ext>
                </a:extLst>
              </p:cNvPr>
              <p:cNvSpPr txBox="1">
                <a:spLocks noRot="1" noChangeAspect="1" noMove="1" noResize="1" noEditPoints="1" noAdjustHandles="1" noChangeArrowheads="1" noChangeShapeType="1" noTextEdit="1"/>
              </p:cNvSpPr>
              <p:nvPr/>
            </p:nvSpPr>
            <p:spPr>
              <a:xfrm>
                <a:off x="1225006" y="2442334"/>
                <a:ext cx="2316412" cy="733727"/>
              </a:xfrm>
              <a:prstGeom prst="rect">
                <a:avLst/>
              </a:prstGeom>
              <a:blipFill>
                <a:blip r:embed="rId2"/>
                <a:stretch>
                  <a:fillRect l="-4211"/>
                </a:stretch>
              </a:blipFill>
            </p:spPr>
            <p:txBody>
              <a:bodyPr/>
              <a:lstStyle/>
              <a:p>
                <a:r>
                  <a:rPr lang="de-DE">
                    <a:noFill/>
                  </a:rPr>
                  <a:t> </a:t>
                </a:r>
              </a:p>
            </p:txBody>
          </p:sp>
        </mc:Fallback>
      </mc:AlternateContent>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cxnSp>
        <p:nvCxnSpPr>
          <p:cNvPr id="32" name="Gerader Verbinder 31">
            <a:extLst>
              <a:ext uri="{FF2B5EF4-FFF2-40B4-BE49-F238E27FC236}">
                <a16:creationId xmlns:a16="http://schemas.microsoft.com/office/drawing/2014/main" id="{A2DA1536-4A10-4033-A579-EB1DDB94B9DA}"/>
              </a:ext>
            </a:extLst>
          </p:cNvPr>
          <p:cNvCxnSpPr>
            <a:cxnSpLocks/>
          </p:cNvCxnSpPr>
          <p:nvPr/>
        </p:nvCxnSpPr>
        <p:spPr>
          <a:xfrm>
            <a:off x="2578133" y="2940203"/>
            <a:ext cx="2854712" cy="191520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feld 33">
            <a:extLst>
              <a:ext uri="{FF2B5EF4-FFF2-40B4-BE49-F238E27FC236}">
                <a16:creationId xmlns:a16="http://schemas.microsoft.com/office/drawing/2014/main" id="{35B31082-BE7B-4268-BFD4-CFCDBEB1FC28}"/>
              </a:ext>
            </a:extLst>
          </p:cNvPr>
          <p:cNvSpPr txBox="1"/>
          <p:nvPr/>
        </p:nvSpPr>
        <p:spPr>
          <a:xfrm>
            <a:off x="3782467" y="3178093"/>
            <a:ext cx="279896" cy="1011944"/>
          </a:xfrm>
          <a:prstGeom prst="rect">
            <a:avLst/>
          </a:prstGeom>
          <a:noFill/>
        </p:spPr>
        <p:txBody>
          <a:bodyPr wrap="square" rtlCol="0">
            <a:spAutoFit/>
          </a:bodyPr>
          <a:lstStyle/>
          <a:p>
            <a:r>
              <a:rPr lang="de-DE" sz="6000" dirty="0"/>
              <a:t>.</a:t>
            </a:r>
          </a:p>
        </p:txBody>
      </p:sp>
      <p:sp>
        <p:nvSpPr>
          <p:cNvPr id="37" name="Textfeld 36">
            <a:extLst>
              <a:ext uri="{FF2B5EF4-FFF2-40B4-BE49-F238E27FC236}">
                <a16:creationId xmlns:a16="http://schemas.microsoft.com/office/drawing/2014/main" id="{A198B100-FC6A-4E46-96C8-9451C69CA7D9}"/>
              </a:ext>
            </a:extLst>
          </p:cNvPr>
          <p:cNvSpPr txBox="1"/>
          <p:nvPr/>
        </p:nvSpPr>
        <p:spPr>
          <a:xfrm>
            <a:off x="4001770" y="3534853"/>
            <a:ext cx="4148938" cy="461665"/>
          </a:xfrm>
          <a:prstGeom prst="rect">
            <a:avLst/>
          </a:prstGeom>
          <a:noFill/>
        </p:spPr>
        <p:txBody>
          <a:bodyPr wrap="square" rtlCol="0">
            <a:spAutoFit/>
          </a:bodyPr>
          <a:lstStyle/>
          <a:p>
            <a:r>
              <a:rPr lang="de-DE" sz="2400" dirty="0" err="1">
                <a:latin typeface="Times New Roman" panose="02020603050405020304" pitchFamily="18" charset="0"/>
                <a:cs typeface="Times New Roman" panose="02020603050405020304" pitchFamily="18" charset="0"/>
              </a:rPr>
              <a:t>Wettberwerbsgleichgewicht</a:t>
            </a:r>
            <a:endParaRPr lang="de-DE" sz="2400" baseline="-25000" dirty="0">
              <a:latin typeface="Times New Roman" panose="02020603050405020304" pitchFamily="18" charset="0"/>
              <a:cs typeface="Times New Roman" panose="02020603050405020304" pitchFamily="18" charset="0"/>
            </a:endParaRPr>
          </a:p>
        </p:txBody>
      </p:sp>
      <p:sp>
        <p:nvSpPr>
          <p:cNvPr id="38" name="Textfeld 37">
            <a:extLst>
              <a:ext uri="{FF2B5EF4-FFF2-40B4-BE49-F238E27FC236}">
                <a16:creationId xmlns:a16="http://schemas.microsoft.com/office/drawing/2014/main" id="{E00FDCD9-5E10-468A-B2EB-46118EF94831}"/>
              </a:ext>
            </a:extLst>
          </p:cNvPr>
          <p:cNvSpPr txBox="1"/>
          <p:nvPr/>
        </p:nvSpPr>
        <p:spPr>
          <a:xfrm>
            <a:off x="3459075" y="3691055"/>
            <a:ext cx="430261" cy="467349"/>
          </a:xfrm>
          <a:prstGeom prst="rect">
            <a:avLst/>
          </a:prstGeom>
          <a:noFill/>
        </p:spPr>
        <p:txBody>
          <a:bodyPr wrap="square" rtlCol="0">
            <a:spAutoFit/>
          </a:bodyPr>
          <a:lstStyle/>
          <a:p>
            <a:r>
              <a:rPr lang="de-DE" sz="2400" dirty="0"/>
              <a:t>M</a:t>
            </a:r>
            <a:endParaRPr lang="de-DE" sz="2400" baseline="-25000" dirty="0"/>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252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6" grpId="0"/>
      <p:bldP spid="29" grpId="0"/>
      <p:bldP spid="34" grpId="0"/>
      <p:bldP spid="37" grpId="0"/>
      <p:bldP spid="38" grpId="0"/>
      <p:bldP spid="25"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erade Verbindung mit Pfeil 3">
            <a:extLst>
              <a:ext uri="{FF2B5EF4-FFF2-40B4-BE49-F238E27FC236}">
                <a16:creationId xmlns:a16="http://schemas.microsoft.com/office/drawing/2014/main" id="{738C627B-1ACD-4B34-B041-A9F9F5D646EC}"/>
              </a:ext>
            </a:extLst>
          </p:cNvPr>
          <p:cNvCxnSpPr>
            <a:cxnSpLocks/>
          </p:cNvCxnSpPr>
          <p:nvPr/>
        </p:nvCxnSpPr>
        <p:spPr>
          <a:xfrm flipV="1">
            <a:off x="986804" y="1013071"/>
            <a:ext cx="0" cy="407866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Gerade Verbindung mit Pfeil 4">
            <a:extLst>
              <a:ext uri="{FF2B5EF4-FFF2-40B4-BE49-F238E27FC236}">
                <a16:creationId xmlns:a16="http://schemas.microsoft.com/office/drawing/2014/main" id="{B65067A0-FB04-43C1-8CD5-332119E7A1A0}"/>
              </a:ext>
            </a:extLst>
          </p:cNvPr>
          <p:cNvCxnSpPr>
            <a:cxnSpLocks/>
          </p:cNvCxnSpPr>
          <p:nvPr/>
        </p:nvCxnSpPr>
        <p:spPr>
          <a:xfrm>
            <a:off x="986804" y="5091739"/>
            <a:ext cx="7088361"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7857EF36-B368-4365-A869-ADCF561A6586}"/>
              </a:ext>
            </a:extLst>
          </p:cNvPr>
          <p:cNvCxnSpPr>
            <a:cxnSpLocks/>
          </p:cNvCxnSpPr>
          <p:nvPr/>
        </p:nvCxnSpPr>
        <p:spPr>
          <a:xfrm rot="10800000" flipV="1">
            <a:off x="7693731" y="1495923"/>
            <a:ext cx="0" cy="391751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D8E380-B234-4C53-96A8-6419A11B90CE}"/>
              </a:ext>
            </a:extLst>
          </p:cNvPr>
          <p:cNvCxnSpPr>
            <a:cxnSpLocks/>
          </p:cNvCxnSpPr>
          <p:nvPr/>
        </p:nvCxnSpPr>
        <p:spPr>
          <a:xfrm rot="10800000">
            <a:off x="568725" y="1495923"/>
            <a:ext cx="712500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36EDC127-736B-4CA8-8914-D86A8AD45DB0}"/>
              </a:ext>
            </a:extLst>
          </p:cNvPr>
          <p:cNvSpPr txBox="1"/>
          <p:nvPr/>
        </p:nvSpPr>
        <p:spPr>
          <a:xfrm>
            <a:off x="860520" y="691377"/>
            <a:ext cx="252568" cy="369332"/>
          </a:xfrm>
          <a:prstGeom prst="rect">
            <a:avLst/>
          </a:prstGeom>
          <a:noFill/>
        </p:spPr>
        <p:txBody>
          <a:bodyPr wrap="square" rtlCol="0">
            <a:spAutoFit/>
          </a:bodyPr>
          <a:lstStyle/>
          <a:p>
            <a:r>
              <a:rPr lang="de-DE" dirty="0"/>
              <a:t>y</a:t>
            </a:r>
          </a:p>
        </p:txBody>
      </p:sp>
      <p:sp>
        <p:nvSpPr>
          <p:cNvPr id="9" name="Textfeld 8">
            <a:extLst>
              <a:ext uri="{FF2B5EF4-FFF2-40B4-BE49-F238E27FC236}">
                <a16:creationId xmlns:a16="http://schemas.microsoft.com/office/drawing/2014/main" id="{8B64F0F5-D098-488C-8071-B8807747135A}"/>
              </a:ext>
            </a:extLst>
          </p:cNvPr>
          <p:cNvSpPr txBox="1"/>
          <p:nvPr/>
        </p:nvSpPr>
        <p:spPr>
          <a:xfrm>
            <a:off x="8075165" y="4894698"/>
            <a:ext cx="248362" cy="369332"/>
          </a:xfrm>
          <a:prstGeom prst="rect">
            <a:avLst/>
          </a:prstGeom>
          <a:noFill/>
        </p:spPr>
        <p:txBody>
          <a:bodyPr wrap="square" rtlCol="0">
            <a:spAutoFit/>
          </a:bodyPr>
          <a:lstStyle/>
          <a:p>
            <a:r>
              <a:rPr lang="de-DE" dirty="0"/>
              <a:t>x</a:t>
            </a:r>
          </a:p>
        </p:txBody>
      </p:sp>
      <p:sp>
        <p:nvSpPr>
          <p:cNvPr id="12" name="Textfeld 11">
            <a:extLst>
              <a:ext uri="{FF2B5EF4-FFF2-40B4-BE49-F238E27FC236}">
                <a16:creationId xmlns:a16="http://schemas.microsoft.com/office/drawing/2014/main" id="{92FAD9D3-2DE3-4C17-8627-2B15457B3380}"/>
              </a:ext>
            </a:extLst>
          </p:cNvPr>
          <p:cNvSpPr txBox="1"/>
          <p:nvPr/>
        </p:nvSpPr>
        <p:spPr>
          <a:xfrm>
            <a:off x="345305" y="1318848"/>
            <a:ext cx="248362" cy="369332"/>
          </a:xfrm>
          <a:prstGeom prst="rect">
            <a:avLst/>
          </a:prstGeom>
          <a:noFill/>
        </p:spPr>
        <p:txBody>
          <a:bodyPr wrap="square" rtlCol="0">
            <a:spAutoFit/>
          </a:bodyPr>
          <a:lstStyle/>
          <a:p>
            <a:r>
              <a:rPr lang="de-DE" dirty="0"/>
              <a:t>x</a:t>
            </a:r>
          </a:p>
        </p:txBody>
      </p:sp>
      <p:sp>
        <p:nvSpPr>
          <p:cNvPr id="13" name="Textfeld 12">
            <a:extLst>
              <a:ext uri="{FF2B5EF4-FFF2-40B4-BE49-F238E27FC236}">
                <a16:creationId xmlns:a16="http://schemas.microsoft.com/office/drawing/2014/main" id="{F142AD0B-F3E6-4B1F-AAA6-6BC309357221}"/>
              </a:ext>
            </a:extLst>
          </p:cNvPr>
          <p:cNvSpPr txBox="1"/>
          <p:nvPr/>
        </p:nvSpPr>
        <p:spPr>
          <a:xfrm>
            <a:off x="7567447" y="5312073"/>
            <a:ext cx="252568" cy="369332"/>
          </a:xfrm>
          <a:prstGeom prst="rect">
            <a:avLst/>
          </a:prstGeom>
          <a:noFill/>
        </p:spPr>
        <p:txBody>
          <a:bodyPr wrap="square" rtlCol="0">
            <a:spAutoFit/>
          </a:bodyPr>
          <a:lstStyle/>
          <a:p>
            <a:r>
              <a:rPr lang="de-DE" dirty="0"/>
              <a:t>y</a:t>
            </a:r>
          </a:p>
        </p:txBody>
      </p:sp>
      <p:sp>
        <p:nvSpPr>
          <p:cNvPr id="14" name="Textfeld 13">
            <a:extLst>
              <a:ext uri="{FF2B5EF4-FFF2-40B4-BE49-F238E27FC236}">
                <a16:creationId xmlns:a16="http://schemas.microsoft.com/office/drawing/2014/main" id="{4DC4E2BF-D17F-45B5-B9F8-951D35D859FD}"/>
              </a:ext>
            </a:extLst>
          </p:cNvPr>
          <p:cNvSpPr txBox="1"/>
          <p:nvPr/>
        </p:nvSpPr>
        <p:spPr>
          <a:xfrm>
            <a:off x="7664582" y="1194628"/>
            <a:ext cx="270788" cy="369332"/>
          </a:xfrm>
          <a:prstGeom prst="rect">
            <a:avLst/>
          </a:prstGeom>
          <a:noFill/>
        </p:spPr>
        <p:txBody>
          <a:bodyPr wrap="square" rtlCol="0">
            <a:spAutoFit/>
          </a:bodyPr>
          <a:lstStyle/>
          <a:p>
            <a:r>
              <a:rPr lang="de-DE" dirty="0"/>
              <a:t>B</a:t>
            </a:r>
          </a:p>
        </p:txBody>
      </p:sp>
      <p:sp>
        <p:nvSpPr>
          <p:cNvPr id="15" name="Textfeld 14">
            <a:extLst>
              <a:ext uri="{FF2B5EF4-FFF2-40B4-BE49-F238E27FC236}">
                <a16:creationId xmlns:a16="http://schemas.microsoft.com/office/drawing/2014/main" id="{765C73E9-DE18-4599-8B7B-CC2A5E8FD803}"/>
              </a:ext>
            </a:extLst>
          </p:cNvPr>
          <p:cNvSpPr txBox="1"/>
          <p:nvPr/>
        </p:nvSpPr>
        <p:spPr>
          <a:xfrm>
            <a:off x="738442" y="5048130"/>
            <a:ext cx="277797" cy="369332"/>
          </a:xfrm>
          <a:prstGeom prst="rect">
            <a:avLst/>
          </a:prstGeom>
          <a:noFill/>
        </p:spPr>
        <p:txBody>
          <a:bodyPr wrap="square" rtlCol="0">
            <a:spAutoFit/>
          </a:bodyPr>
          <a:lstStyle/>
          <a:p>
            <a:r>
              <a:rPr lang="de-DE" dirty="0"/>
              <a:t>A</a:t>
            </a:r>
          </a:p>
        </p:txBody>
      </p:sp>
      <p:sp>
        <p:nvSpPr>
          <p:cNvPr id="62" name="Textfeld 61">
            <a:extLst>
              <a:ext uri="{FF2B5EF4-FFF2-40B4-BE49-F238E27FC236}">
                <a16:creationId xmlns:a16="http://schemas.microsoft.com/office/drawing/2014/main" id="{0A2DF32F-F7E6-4FDD-BDD6-2955035DD295}"/>
              </a:ext>
            </a:extLst>
          </p:cNvPr>
          <p:cNvSpPr txBox="1"/>
          <p:nvPr/>
        </p:nvSpPr>
        <p:spPr>
          <a:xfrm>
            <a:off x="14020" y="9528"/>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Wettbewerbsgleichgewicht</a:t>
            </a:r>
          </a:p>
        </p:txBody>
      </p:sp>
      <p:sp>
        <p:nvSpPr>
          <p:cNvPr id="25" name="Textfeld 24">
            <a:extLst>
              <a:ext uri="{FF2B5EF4-FFF2-40B4-BE49-F238E27FC236}">
                <a16:creationId xmlns:a16="http://schemas.microsoft.com/office/drawing/2014/main" id="{5538ACCE-190D-49E9-931A-CDB154A2DBAF}"/>
              </a:ext>
            </a:extLst>
          </p:cNvPr>
          <p:cNvSpPr txBox="1"/>
          <p:nvPr/>
        </p:nvSpPr>
        <p:spPr>
          <a:xfrm>
            <a:off x="4849270" y="3876902"/>
            <a:ext cx="279896" cy="1011944"/>
          </a:xfrm>
          <a:prstGeom prst="rect">
            <a:avLst/>
          </a:prstGeom>
          <a:noFill/>
        </p:spPr>
        <p:txBody>
          <a:bodyPr wrap="square" rtlCol="0">
            <a:spAutoFit/>
          </a:bodyPr>
          <a:lstStyle/>
          <a:p>
            <a:r>
              <a:rPr lang="de-DE" sz="6000" dirty="0"/>
              <a:t>.</a:t>
            </a:r>
          </a:p>
        </p:txBody>
      </p:sp>
      <p:sp>
        <p:nvSpPr>
          <p:cNvPr id="27" name="Textfeld 26">
            <a:extLst>
              <a:ext uri="{FF2B5EF4-FFF2-40B4-BE49-F238E27FC236}">
                <a16:creationId xmlns:a16="http://schemas.microsoft.com/office/drawing/2014/main" id="{3A941B08-E9E3-4332-9E50-032C5C410820}"/>
              </a:ext>
            </a:extLst>
          </p:cNvPr>
          <p:cNvSpPr txBox="1"/>
          <p:nvPr/>
        </p:nvSpPr>
        <p:spPr>
          <a:xfrm>
            <a:off x="5015851" y="4231994"/>
            <a:ext cx="4148938" cy="461665"/>
          </a:xfrm>
          <a:prstGeom prst="rect">
            <a:avLst/>
          </a:prstGeom>
          <a:noFill/>
        </p:spPr>
        <p:txBody>
          <a:bodyPr wrap="square" rtlCol="0">
            <a:spAutoFit/>
          </a:bodyPr>
          <a:lstStyle/>
          <a:p>
            <a:r>
              <a:rPr lang="de-DE" sz="2400" dirty="0">
                <a:latin typeface="Times New Roman" panose="02020603050405020304" pitchFamily="18" charset="0"/>
                <a:cs typeface="Times New Roman" panose="02020603050405020304" pitchFamily="18" charset="0"/>
              </a:rPr>
              <a:t>Anfangsausstattung</a:t>
            </a:r>
            <a:endParaRPr lang="de-DE" sz="2400" baseline="-25000" dirty="0">
              <a:latin typeface="Times New Roman" panose="02020603050405020304" pitchFamily="18" charset="0"/>
              <a:cs typeface="Times New Roman" panose="02020603050405020304" pitchFamily="18" charset="0"/>
            </a:endParaRPr>
          </a:p>
        </p:txBody>
      </p:sp>
      <p:sp>
        <p:nvSpPr>
          <p:cNvPr id="36" name="Rechteck 35">
            <a:extLst>
              <a:ext uri="{FF2B5EF4-FFF2-40B4-BE49-F238E27FC236}">
                <a16:creationId xmlns:a16="http://schemas.microsoft.com/office/drawing/2014/main" id="{3B20E2E0-108D-4CB3-BE5C-10D9F165B79C}"/>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4928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2. Hauptsatz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619776"/>
            <a:ext cx="12172951" cy="5016253"/>
          </a:xfrm>
          <a:prstGeom prst="rect">
            <a:avLst/>
          </a:prstGeom>
          <a:noFill/>
        </p:spPr>
        <p:txBody>
          <a:bodyPr wrap="square" rtlCol="0">
            <a:noAutofit/>
          </a:bodyPr>
          <a:lstStyle/>
          <a:p>
            <a:pPr marL="342900" indent="-342900">
              <a:buFont typeface="Arial" panose="020B0604020202020204" pitchFamily="34" charset="0"/>
              <a:buChar char="•"/>
            </a:pPr>
            <a:r>
              <a:rPr lang="de-DE" sz="2400" b="1" dirty="0">
                <a:latin typeface="Times New Roman" panose="02020603050405020304" pitchFamily="18" charset="0"/>
                <a:cs typeface="Times New Roman" panose="02020603050405020304" pitchFamily="18" charset="0"/>
              </a:rPr>
              <a:t>Achtung</a:t>
            </a:r>
            <a:r>
              <a:rPr lang="de-DE" sz="2400" dirty="0">
                <a:latin typeface="Times New Roman" panose="02020603050405020304" pitchFamily="18" charset="0"/>
                <a:cs typeface="Times New Roman" panose="02020603050405020304" pitchFamily="18" charset="0"/>
              </a:rPr>
              <a:t>: Der Punkt M ist nur </a:t>
            </a:r>
            <a:r>
              <a:rPr lang="de-DE" sz="2400" u="sng" dirty="0">
                <a:latin typeface="Times New Roman" panose="02020603050405020304" pitchFamily="18" charset="0"/>
                <a:cs typeface="Times New Roman" panose="02020603050405020304" pitchFamily="18" charset="0"/>
              </a:rPr>
              <a:t>ein</a:t>
            </a:r>
            <a:r>
              <a:rPr lang="de-DE" sz="2400" dirty="0">
                <a:latin typeface="Times New Roman" panose="02020603050405020304" pitchFamily="18" charset="0"/>
                <a:cs typeface="Times New Roman" panose="02020603050405020304" pitchFamily="18" charset="0"/>
              </a:rPr>
              <a:t> mögliches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-effizientes Wettbewerbsgleichgewicht, welches ausgehend von den Anfangsausstattungen erreicht wird.</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Es stellt sich die Frage, ob auch andere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Wettbewerbsgleichgewichte auf der Kontraktkurve erreicht werden können?</a:t>
            </a:r>
          </a:p>
          <a:p>
            <a:pPr marL="800100" lvl="1"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lgn="ctr">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Allgemein folgt:</a:t>
            </a:r>
          </a:p>
          <a:p>
            <a:pPr lvl="1"/>
            <a:r>
              <a:rPr lang="de-DE" sz="2400" b="1" dirty="0">
                <a:latin typeface="Times New Roman" panose="02020603050405020304" pitchFamily="18" charset="0"/>
                <a:cs typeface="Times New Roman" panose="02020603050405020304" pitchFamily="18" charset="0"/>
              </a:rPr>
              <a:t>2. Hauptsatz der Wohlfahrtstheorie</a:t>
            </a:r>
          </a:p>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Jede </a:t>
            </a:r>
            <a:r>
              <a:rPr lang="de-DE" sz="2400" b="1" dirty="0" err="1">
                <a:latin typeface="Times New Roman" panose="02020603050405020304" pitchFamily="18" charset="0"/>
                <a:cs typeface="Times New Roman" panose="02020603050405020304" pitchFamily="18" charset="0"/>
              </a:rPr>
              <a:t>pareto</a:t>
            </a:r>
            <a:r>
              <a:rPr lang="de-DE" sz="2400" b="1" dirty="0">
                <a:latin typeface="Times New Roman" panose="02020603050405020304" pitchFamily="18" charset="0"/>
                <a:cs typeface="Times New Roman" panose="02020603050405020304" pitchFamily="18" charset="0"/>
              </a:rPr>
              <a:t>-effiziente Allokation kann durch eine</a:t>
            </a:r>
          </a:p>
          <a:p>
            <a:r>
              <a:rPr lang="de-DE" sz="2400" b="1" dirty="0">
                <a:latin typeface="Times New Roman" panose="02020603050405020304" pitchFamily="18" charset="0"/>
                <a:cs typeface="Times New Roman" panose="02020603050405020304" pitchFamily="18" charset="0"/>
              </a:rPr>
              <a:t>bestimmte Wahl der Anfangsausstattungen erreicht werden,</a:t>
            </a:r>
          </a:p>
          <a:p>
            <a:r>
              <a:rPr lang="de-DE" sz="2400" b="1" dirty="0">
                <a:latin typeface="Times New Roman" panose="02020603050405020304" pitchFamily="18" charset="0"/>
                <a:cs typeface="Times New Roman" panose="02020603050405020304" pitchFamily="18" charset="0"/>
              </a:rPr>
              <a:t>unter der Voraussetzung,</a:t>
            </a:r>
          </a:p>
          <a:p>
            <a:r>
              <a:rPr lang="de-DE" sz="2400" b="1" dirty="0">
                <a:latin typeface="Times New Roman" panose="02020603050405020304" pitchFamily="18" charset="0"/>
                <a:cs typeface="Times New Roman" panose="02020603050405020304" pitchFamily="18" charset="0"/>
              </a:rPr>
              <a:t>dass alle Konsumenten konvexe Präferenzen haben.</a:t>
            </a:r>
          </a:p>
        </p:txBody>
      </p:sp>
      <p:sp>
        <p:nvSpPr>
          <p:cNvPr id="5" name="Rechteck 4">
            <a:extLst>
              <a:ext uri="{FF2B5EF4-FFF2-40B4-BE49-F238E27FC236}">
                <a16:creationId xmlns:a16="http://schemas.microsoft.com/office/drawing/2014/main" id="{4B94B0F5-9FE2-426B-B32B-E0EEAC0D4D5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1699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Interpretation der Hauptsätze der Wohlfahrtstheorie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1140707"/>
            <a:ext cx="12172951" cy="5456861"/>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Unter vollkommener Konkurrenz wird ein </a:t>
            </a:r>
            <a:r>
              <a:rPr lang="de-DE" sz="2400" dirty="0" err="1">
                <a:latin typeface="Times New Roman" panose="02020603050405020304" pitchFamily="18" charset="0"/>
                <a:cs typeface="Times New Roman" panose="02020603050405020304" pitchFamily="18" charset="0"/>
              </a:rPr>
              <a:t>pareto-effizientes</a:t>
            </a:r>
            <a:r>
              <a:rPr lang="de-DE" sz="2400" dirty="0">
                <a:latin typeface="Times New Roman" panose="02020603050405020304" pitchFamily="18" charset="0"/>
                <a:cs typeface="Times New Roman" panose="02020603050405020304" pitchFamily="18" charset="0"/>
              </a:rPr>
              <a:t> Ergebnis erreicht (1. Hauptsatz).</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Staat muss nur eingreifen, wenn die Annahmen der vollkommenen Konkurrenz verletzt sind, also Marktversagen vorliegt.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Auch in einer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-effizienten Allokation kann die Verteilung der Markteinkommen extrem ungleich sein.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Aus dem 2. Hauptsatz folgt, dass jede beliebige</a:t>
            </a:r>
          </a:p>
          <a:p>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-effiziente Allokation durch eine Pauschalsteuer</a:t>
            </a:r>
          </a:p>
          <a:p>
            <a:r>
              <a:rPr lang="de-DE" sz="2400" dirty="0">
                <a:latin typeface="Times New Roman" panose="02020603050405020304" pitchFamily="18" charset="0"/>
                <a:cs typeface="Times New Roman" panose="02020603050405020304" pitchFamily="18" charset="0"/>
              </a:rPr>
              <a:t>    und Subventionen erreicht werden kann.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b="1" u="sng" dirty="0">
                <a:latin typeface="Times New Roman" panose="02020603050405020304" pitchFamily="18" charset="0"/>
                <a:cs typeface="Times New Roman" panose="02020603050405020304" pitchFamily="18" charset="0"/>
              </a:rPr>
              <a:t>Aber</a:t>
            </a:r>
            <a:r>
              <a:rPr lang="de-DE" sz="2400" dirty="0">
                <a:latin typeface="Times New Roman" panose="02020603050405020304" pitchFamily="18" charset="0"/>
                <a:cs typeface="Times New Roman" panose="02020603050405020304" pitchFamily="18" charset="0"/>
              </a:rPr>
              <a:t>: Aus den beiden Hauptsätzen kann keine Regel</a:t>
            </a:r>
          </a:p>
          <a:p>
            <a:r>
              <a:rPr lang="de-DE" sz="2400" dirty="0">
                <a:latin typeface="Times New Roman" panose="02020603050405020304" pitchFamily="18" charset="0"/>
                <a:cs typeface="Times New Roman" panose="02020603050405020304" pitchFamily="18" charset="0"/>
              </a:rPr>
              <a:t>    abgeleitet werden, welche Allokation angestrebt werden sollte!</a:t>
            </a:r>
          </a:p>
        </p:txBody>
      </p:sp>
      <p:sp>
        <p:nvSpPr>
          <p:cNvPr id="4" name="Rechteck 3">
            <a:extLst>
              <a:ext uri="{FF2B5EF4-FFF2-40B4-BE49-F238E27FC236}">
                <a16:creationId xmlns:a16="http://schemas.microsoft.com/office/drawing/2014/main" id="{977DB0D5-9821-4FBF-8834-66A9EC90AF60}"/>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120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95498" y="683349"/>
            <a:ext cx="9036497" cy="1132128"/>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Beispiel:</a:t>
            </a:r>
          </a:p>
          <a:p>
            <a:r>
              <a:rPr lang="de-DE" sz="2200" dirty="0">
                <a:latin typeface="Times New Roman" panose="02020603050405020304" pitchFamily="18" charset="0"/>
                <a:cs typeface="Times New Roman" panose="02020603050405020304" pitchFamily="18" charset="0"/>
              </a:rPr>
              <a:t>Sie stehen am 17.07.2014 vor der entscheidenden Klausur Ihres Studiums und haben am Sonntag vorher drei  alternative Handlungsmöglichkeiten</a:t>
            </a:r>
          </a:p>
          <a:p>
            <a:endParaRPr lang="de-DE" sz="2200"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95498" y="2018757"/>
            <a:ext cx="9036497" cy="732825"/>
          </a:xfrm>
          <a:prstGeom prst="rect">
            <a:avLst/>
          </a:prstGeom>
          <a:noFill/>
        </p:spPr>
        <p:txBody>
          <a:bodyPr wrap="square" rtlCol="0">
            <a:noAutofit/>
          </a:bodyPr>
          <a:lstStyle/>
          <a:p>
            <a:pPr marL="457200" indent="-457200">
              <a:buFont typeface="+mj-lt"/>
              <a:buAutoNum type="arabicPeriod"/>
            </a:pPr>
            <a:r>
              <a:rPr lang="de-DE" sz="2200" dirty="0">
                <a:latin typeface="Times New Roman" panose="02020603050405020304" pitchFamily="18" charset="0"/>
                <a:cs typeface="Times New Roman" panose="02020603050405020304" pitchFamily="18" charset="0"/>
              </a:rPr>
              <a:t>Sie schauen das WM-Finale Deutschland-Argentinien, trinken dabei ein paar Bier und lernen nicht </a:t>
            </a:r>
          </a:p>
          <a:p>
            <a:endParaRPr lang="de-DE" sz="2200"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295498" y="2955659"/>
            <a:ext cx="9036497" cy="1092067"/>
          </a:xfrm>
          <a:prstGeom prst="rect">
            <a:avLst/>
          </a:prstGeom>
          <a:noFill/>
        </p:spPr>
        <p:txBody>
          <a:bodyPr wrap="square" rtlCol="0">
            <a:noAutofit/>
          </a:bodyPr>
          <a:lstStyle/>
          <a:p>
            <a:pPr marL="457200" indent="-457200">
              <a:buFont typeface="+mj-lt"/>
              <a:buAutoNum type="arabicPeriod" startAt="2"/>
            </a:pPr>
            <a:r>
              <a:rPr lang="de-DE" sz="2200" dirty="0">
                <a:latin typeface="Times New Roman" panose="02020603050405020304" pitchFamily="18" charset="0"/>
                <a:cs typeface="Times New Roman" panose="02020603050405020304" pitchFamily="18" charset="0"/>
              </a:rPr>
              <a:t>Sie gehen ihrem </a:t>
            </a:r>
            <a:r>
              <a:rPr lang="de-DE" sz="2200" dirty="0" err="1">
                <a:latin typeface="Times New Roman" panose="02020603050405020304" pitchFamily="18" charset="0"/>
                <a:cs typeface="Times New Roman" panose="02020603050405020304" pitchFamily="18" charset="0"/>
              </a:rPr>
              <a:t>Kellnerjob</a:t>
            </a:r>
            <a:r>
              <a:rPr lang="de-DE" sz="2200" dirty="0">
                <a:latin typeface="Times New Roman" panose="02020603050405020304" pitchFamily="18" charset="0"/>
                <a:cs typeface="Times New Roman" panose="02020603050405020304" pitchFamily="18" charset="0"/>
              </a:rPr>
              <a:t> im Kulturrestaurant nach, in dem definitiv kein </a:t>
            </a:r>
            <a:r>
              <a:rPr lang="de-DE" sz="2200" dirty="0" err="1">
                <a:latin typeface="Times New Roman" panose="02020603050405020304" pitchFamily="18" charset="0"/>
                <a:cs typeface="Times New Roman" panose="02020603050405020304" pitchFamily="18" charset="0"/>
              </a:rPr>
              <a:t>Fussball</a:t>
            </a:r>
            <a:r>
              <a:rPr lang="de-DE" sz="2200" dirty="0">
                <a:latin typeface="Times New Roman" panose="02020603050405020304" pitchFamily="18" charset="0"/>
                <a:cs typeface="Times New Roman" panose="02020603050405020304" pitchFamily="18" charset="0"/>
              </a:rPr>
              <a:t> gezeigt wird und erhalten dafür voraussichtlich 150 Euro Trinkgeld und lernen nicht</a:t>
            </a:r>
          </a:p>
          <a:p>
            <a:endParaRPr lang="de-DE" sz="2200"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95498" y="4267291"/>
            <a:ext cx="7899689" cy="1076579"/>
          </a:xfrm>
          <a:prstGeom prst="rect">
            <a:avLst/>
          </a:prstGeom>
          <a:noFill/>
        </p:spPr>
        <p:txBody>
          <a:bodyPr wrap="square" rtlCol="0">
            <a:noAutofit/>
          </a:bodyPr>
          <a:lstStyle/>
          <a:p>
            <a:pPr marL="457200" indent="-457200">
              <a:buFont typeface="+mj-lt"/>
              <a:buAutoNum type="arabicPeriod" startAt="3"/>
            </a:pPr>
            <a:r>
              <a:rPr lang="de-DE" sz="2200" dirty="0">
                <a:latin typeface="Times New Roman" panose="02020603050405020304" pitchFamily="18" charset="0"/>
                <a:cs typeface="Times New Roman" panose="02020603050405020304" pitchFamily="18" charset="0"/>
              </a:rPr>
              <a:t>Sie schließen ihren Fernseher im Keller ein, werfen den Schlüssel weg und lernen den ganzen Abend</a:t>
            </a:r>
          </a:p>
          <a:p>
            <a:endParaRPr lang="de-DE" sz="22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EBDC51A3-DC92-4D81-887F-A838D96BF09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a:latin typeface="Times New Roman" panose="02020603050405020304" pitchFamily="18" charset="0"/>
                <a:cs typeface="Times New Roman" panose="02020603050405020304" pitchFamily="18" charset="0"/>
              </a:rPr>
              <a:t>Beispiel Opportunitätskosten</a:t>
            </a:r>
          </a:p>
        </p:txBody>
      </p:sp>
      <p:sp>
        <p:nvSpPr>
          <p:cNvPr id="13" name="Rechteck 12">
            <a:extLst>
              <a:ext uri="{FF2B5EF4-FFF2-40B4-BE49-F238E27FC236}">
                <a16:creationId xmlns:a16="http://schemas.microsoft.com/office/drawing/2014/main" id="{8A0FC927-0017-4DC6-8F56-B4769240D8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1" name="Freihand 20">
                <a:extLst>
                  <a:ext uri="{FF2B5EF4-FFF2-40B4-BE49-F238E27FC236}">
                    <a16:creationId xmlns:a16="http://schemas.microsoft.com/office/drawing/2014/main" id="{39375ECC-BF64-109A-821E-36E0D37F7119}"/>
                  </a:ext>
                </a:extLst>
              </p14:cNvPr>
              <p14:cNvContentPartPr/>
              <p14:nvPr/>
            </p14:nvContentPartPr>
            <p14:xfrm>
              <a:off x="10754084" y="454222"/>
              <a:ext cx="780480" cy="2157840"/>
            </p14:xfrm>
          </p:contentPart>
        </mc:Choice>
        <mc:Fallback xmlns="">
          <p:pic>
            <p:nvPicPr>
              <p:cNvPr id="21" name="Freihand 20">
                <a:extLst>
                  <a:ext uri="{FF2B5EF4-FFF2-40B4-BE49-F238E27FC236}">
                    <a16:creationId xmlns:a16="http://schemas.microsoft.com/office/drawing/2014/main" id="{39375ECC-BF64-109A-821E-36E0D37F7119}"/>
                  </a:ext>
                </a:extLst>
              </p:cNvPr>
              <p:cNvPicPr/>
              <p:nvPr/>
            </p:nvPicPr>
            <p:blipFill>
              <a:blip r:embed="rId3"/>
              <a:stretch>
                <a:fillRect/>
              </a:stretch>
            </p:blipFill>
            <p:spPr>
              <a:xfrm>
                <a:off x="10745444" y="445222"/>
                <a:ext cx="798120" cy="2175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4" name="Freihand 33">
                <a:extLst>
                  <a:ext uri="{FF2B5EF4-FFF2-40B4-BE49-F238E27FC236}">
                    <a16:creationId xmlns:a16="http://schemas.microsoft.com/office/drawing/2014/main" id="{92193BC2-7558-5A33-E43E-03EF429A2A35}"/>
                  </a:ext>
                </a:extLst>
              </p14:cNvPr>
              <p14:cNvContentPartPr/>
              <p14:nvPr/>
            </p14:nvContentPartPr>
            <p14:xfrm>
              <a:off x="9671564" y="539182"/>
              <a:ext cx="749160" cy="2172600"/>
            </p14:xfrm>
          </p:contentPart>
        </mc:Choice>
        <mc:Fallback xmlns="">
          <p:pic>
            <p:nvPicPr>
              <p:cNvPr id="34" name="Freihand 33">
                <a:extLst>
                  <a:ext uri="{FF2B5EF4-FFF2-40B4-BE49-F238E27FC236}">
                    <a16:creationId xmlns:a16="http://schemas.microsoft.com/office/drawing/2014/main" id="{92193BC2-7558-5A33-E43E-03EF429A2A35}"/>
                  </a:ext>
                </a:extLst>
              </p:cNvPr>
              <p:cNvPicPr/>
              <p:nvPr/>
            </p:nvPicPr>
            <p:blipFill>
              <a:blip r:embed="rId5"/>
              <a:stretch>
                <a:fillRect/>
              </a:stretch>
            </p:blipFill>
            <p:spPr>
              <a:xfrm>
                <a:off x="9662564" y="530542"/>
                <a:ext cx="766800" cy="219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6" name="Freihand 35">
                <a:extLst>
                  <a:ext uri="{FF2B5EF4-FFF2-40B4-BE49-F238E27FC236}">
                    <a16:creationId xmlns:a16="http://schemas.microsoft.com/office/drawing/2014/main" id="{62A902EE-A7FE-36E5-10DC-E2BD333FF579}"/>
                  </a:ext>
                </a:extLst>
              </p14:cNvPr>
              <p14:cNvContentPartPr/>
              <p14:nvPr/>
            </p14:nvContentPartPr>
            <p14:xfrm>
              <a:off x="309044" y="2751382"/>
              <a:ext cx="8786160" cy="1426320"/>
            </p14:xfrm>
          </p:contentPart>
        </mc:Choice>
        <mc:Fallback xmlns="">
          <p:pic>
            <p:nvPicPr>
              <p:cNvPr id="36" name="Freihand 35">
                <a:extLst>
                  <a:ext uri="{FF2B5EF4-FFF2-40B4-BE49-F238E27FC236}">
                    <a16:creationId xmlns:a16="http://schemas.microsoft.com/office/drawing/2014/main" id="{62A902EE-A7FE-36E5-10DC-E2BD333FF579}"/>
                  </a:ext>
                </a:extLst>
              </p:cNvPr>
              <p:cNvPicPr/>
              <p:nvPr/>
            </p:nvPicPr>
            <p:blipFill>
              <a:blip r:embed="rId7"/>
              <a:stretch>
                <a:fillRect/>
              </a:stretch>
            </p:blipFill>
            <p:spPr>
              <a:xfrm>
                <a:off x="300404" y="2742382"/>
                <a:ext cx="8803800" cy="1443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Freihand 36">
                <a:extLst>
                  <a:ext uri="{FF2B5EF4-FFF2-40B4-BE49-F238E27FC236}">
                    <a16:creationId xmlns:a16="http://schemas.microsoft.com/office/drawing/2014/main" id="{A130943C-DBA5-414C-D5D9-B1ACAF8E893D}"/>
                  </a:ext>
                </a:extLst>
              </p14:cNvPr>
              <p14:cNvContentPartPr/>
              <p14:nvPr/>
            </p14:nvContentPartPr>
            <p14:xfrm>
              <a:off x="-115396" y="4237822"/>
              <a:ext cx="7524000" cy="1029960"/>
            </p14:xfrm>
          </p:contentPart>
        </mc:Choice>
        <mc:Fallback xmlns="">
          <p:pic>
            <p:nvPicPr>
              <p:cNvPr id="37" name="Freihand 36">
                <a:extLst>
                  <a:ext uri="{FF2B5EF4-FFF2-40B4-BE49-F238E27FC236}">
                    <a16:creationId xmlns:a16="http://schemas.microsoft.com/office/drawing/2014/main" id="{A130943C-DBA5-414C-D5D9-B1ACAF8E893D}"/>
                  </a:ext>
                </a:extLst>
              </p:cNvPr>
              <p:cNvPicPr/>
              <p:nvPr/>
            </p:nvPicPr>
            <p:blipFill>
              <a:blip r:embed="rId9"/>
              <a:stretch>
                <a:fillRect/>
              </a:stretch>
            </p:blipFill>
            <p:spPr>
              <a:xfrm>
                <a:off x="-124036" y="4228822"/>
                <a:ext cx="7541640" cy="1047600"/>
              </a:xfrm>
              <a:prstGeom prst="rect">
                <a:avLst/>
              </a:prstGeom>
            </p:spPr>
          </p:pic>
        </mc:Fallback>
      </mc:AlternateContent>
      <p:grpSp>
        <p:nvGrpSpPr>
          <p:cNvPr id="125" name="Gruppieren 124">
            <a:extLst>
              <a:ext uri="{FF2B5EF4-FFF2-40B4-BE49-F238E27FC236}">
                <a16:creationId xmlns:a16="http://schemas.microsoft.com/office/drawing/2014/main" id="{D74362E1-88A9-F684-6593-EC4EF48564ED}"/>
              </a:ext>
            </a:extLst>
          </p:cNvPr>
          <p:cNvGrpSpPr/>
          <p:nvPr/>
        </p:nvGrpSpPr>
        <p:grpSpPr>
          <a:xfrm>
            <a:off x="1988444" y="249022"/>
            <a:ext cx="10010520" cy="6349680"/>
            <a:chOff x="1988444" y="249022"/>
            <a:chExt cx="10010520" cy="6349680"/>
          </a:xfrm>
        </p:grpSpPr>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32753C5B-95C6-9174-E28D-8EE5764EEE88}"/>
                    </a:ext>
                  </a:extLst>
                </p14:cNvPr>
                <p14:cNvContentPartPr/>
                <p14:nvPr/>
              </p14:nvContentPartPr>
              <p14:xfrm>
                <a:off x="11035244" y="733582"/>
                <a:ext cx="14400" cy="135000"/>
              </p14:xfrm>
            </p:contentPart>
          </mc:Choice>
          <mc:Fallback xmlns="">
            <p:pic>
              <p:nvPicPr>
                <p:cNvPr id="14" name="Freihand 13">
                  <a:extLst>
                    <a:ext uri="{FF2B5EF4-FFF2-40B4-BE49-F238E27FC236}">
                      <a16:creationId xmlns:a16="http://schemas.microsoft.com/office/drawing/2014/main" id="{32753C5B-95C6-9174-E28D-8EE5764EEE88}"/>
                    </a:ext>
                  </a:extLst>
                </p:cNvPr>
                <p:cNvPicPr/>
                <p:nvPr/>
              </p:nvPicPr>
              <p:blipFill>
                <a:blip r:embed="rId11"/>
                <a:stretch>
                  <a:fillRect/>
                </a:stretch>
              </p:blipFill>
              <p:spPr>
                <a:xfrm>
                  <a:off x="11026244" y="724942"/>
                  <a:ext cx="320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7F783467-BFE2-93A9-58A3-70A1003BE9A7}"/>
                    </a:ext>
                  </a:extLst>
                </p14:cNvPr>
                <p14:cNvContentPartPr/>
                <p14:nvPr/>
              </p14:nvContentPartPr>
              <p14:xfrm>
                <a:off x="10943804" y="634942"/>
                <a:ext cx="290880" cy="314280"/>
              </p14:xfrm>
            </p:contentPart>
          </mc:Choice>
          <mc:Fallback xmlns="">
            <p:pic>
              <p:nvPicPr>
                <p:cNvPr id="15" name="Freihand 14">
                  <a:extLst>
                    <a:ext uri="{FF2B5EF4-FFF2-40B4-BE49-F238E27FC236}">
                      <a16:creationId xmlns:a16="http://schemas.microsoft.com/office/drawing/2014/main" id="{7F783467-BFE2-93A9-58A3-70A1003BE9A7}"/>
                    </a:ext>
                  </a:extLst>
                </p:cNvPr>
                <p:cNvPicPr/>
                <p:nvPr/>
              </p:nvPicPr>
              <p:blipFill>
                <a:blip r:embed="rId13"/>
                <a:stretch>
                  <a:fillRect/>
                </a:stretch>
              </p:blipFill>
              <p:spPr>
                <a:xfrm>
                  <a:off x="10935164" y="625942"/>
                  <a:ext cx="3085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Freihand 17">
                  <a:extLst>
                    <a:ext uri="{FF2B5EF4-FFF2-40B4-BE49-F238E27FC236}">
                      <a16:creationId xmlns:a16="http://schemas.microsoft.com/office/drawing/2014/main" id="{D673AE53-63D9-43AE-FB48-366293F8CDAD}"/>
                    </a:ext>
                  </a:extLst>
                </p14:cNvPr>
                <p14:cNvContentPartPr/>
                <p14:nvPr/>
              </p14:nvContentPartPr>
              <p14:xfrm>
                <a:off x="10992764" y="1179622"/>
                <a:ext cx="172080" cy="213120"/>
              </p14:xfrm>
            </p:contentPart>
          </mc:Choice>
          <mc:Fallback xmlns="">
            <p:pic>
              <p:nvPicPr>
                <p:cNvPr id="18" name="Freihand 17">
                  <a:extLst>
                    <a:ext uri="{FF2B5EF4-FFF2-40B4-BE49-F238E27FC236}">
                      <a16:creationId xmlns:a16="http://schemas.microsoft.com/office/drawing/2014/main" id="{D673AE53-63D9-43AE-FB48-366293F8CDAD}"/>
                    </a:ext>
                  </a:extLst>
                </p:cNvPr>
                <p:cNvPicPr/>
                <p:nvPr/>
              </p:nvPicPr>
              <p:blipFill>
                <a:blip r:embed="rId15"/>
                <a:stretch>
                  <a:fillRect/>
                </a:stretch>
              </p:blipFill>
              <p:spPr>
                <a:xfrm>
                  <a:off x="10983764" y="1170622"/>
                  <a:ext cx="1897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Freihand 18">
                  <a:extLst>
                    <a:ext uri="{FF2B5EF4-FFF2-40B4-BE49-F238E27FC236}">
                      <a16:creationId xmlns:a16="http://schemas.microsoft.com/office/drawing/2014/main" id="{76E3E9F5-05A0-7A57-EA6D-776A691AE83C}"/>
                    </a:ext>
                  </a:extLst>
                </p14:cNvPr>
                <p14:cNvContentPartPr/>
                <p14:nvPr/>
              </p14:nvContentPartPr>
              <p14:xfrm>
                <a:off x="10974764" y="1572742"/>
                <a:ext cx="228240" cy="175320"/>
              </p14:xfrm>
            </p:contentPart>
          </mc:Choice>
          <mc:Fallback xmlns="">
            <p:pic>
              <p:nvPicPr>
                <p:cNvPr id="19" name="Freihand 18">
                  <a:extLst>
                    <a:ext uri="{FF2B5EF4-FFF2-40B4-BE49-F238E27FC236}">
                      <a16:creationId xmlns:a16="http://schemas.microsoft.com/office/drawing/2014/main" id="{76E3E9F5-05A0-7A57-EA6D-776A691AE83C}"/>
                    </a:ext>
                  </a:extLst>
                </p:cNvPr>
                <p:cNvPicPr/>
                <p:nvPr/>
              </p:nvPicPr>
              <p:blipFill>
                <a:blip r:embed="rId17"/>
                <a:stretch>
                  <a:fillRect/>
                </a:stretch>
              </p:blipFill>
              <p:spPr>
                <a:xfrm>
                  <a:off x="10966124" y="1564102"/>
                  <a:ext cx="245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Freihand 19">
                  <a:extLst>
                    <a:ext uri="{FF2B5EF4-FFF2-40B4-BE49-F238E27FC236}">
                      <a16:creationId xmlns:a16="http://schemas.microsoft.com/office/drawing/2014/main" id="{698B8C55-3141-8751-3636-DAFC41B3A8EC}"/>
                    </a:ext>
                  </a:extLst>
                </p14:cNvPr>
                <p14:cNvContentPartPr/>
                <p14:nvPr/>
              </p14:nvContentPartPr>
              <p14:xfrm>
                <a:off x="10949564" y="2042542"/>
                <a:ext cx="203760" cy="273240"/>
              </p14:xfrm>
            </p:contentPart>
          </mc:Choice>
          <mc:Fallback xmlns="">
            <p:pic>
              <p:nvPicPr>
                <p:cNvPr id="20" name="Freihand 19">
                  <a:extLst>
                    <a:ext uri="{FF2B5EF4-FFF2-40B4-BE49-F238E27FC236}">
                      <a16:creationId xmlns:a16="http://schemas.microsoft.com/office/drawing/2014/main" id="{698B8C55-3141-8751-3636-DAFC41B3A8EC}"/>
                    </a:ext>
                  </a:extLst>
                </p:cNvPr>
                <p:cNvPicPr/>
                <p:nvPr/>
              </p:nvPicPr>
              <p:blipFill>
                <a:blip r:embed="rId19"/>
                <a:stretch>
                  <a:fillRect/>
                </a:stretch>
              </p:blipFill>
              <p:spPr>
                <a:xfrm>
                  <a:off x="10940564" y="2033542"/>
                  <a:ext cx="2214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Freihand 22">
                  <a:extLst>
                    <a:ext uri="{FF2B5EF4-FFF2-40B4-BE49-F238E27FC236}">
                      <a16:creationId xmlns:a16="http://schemas.microsoft.com/office/drawing/2014/main" id="{B9B08A3F-3BDB-CA23-CB89-429C31C5EC00}"/>
                    </a:ext>
                  </a:extLst>
                </p14:cNvPr>
                <p14:cNvContentPartPr/>
                <p14:nvPr/>
              </p14:nvContentPartPr>
              <p14:xfrm>
                <a:off x="10711244" y="2793502"/>
                <a:ext cx="161280" cy="220680"/>
              </p14:xfrm>
            </p:contentPart>
          </mc:Choice>
          <mc:Fallback xmlns="">
            <p:pic>
              <p:nvPicPr>
                <p:cNvPr id="23" name="Freihand 22">
                  <a:extLst>
                    <a:ext uri="{FF2B5EF4-FFF2-40B4-BE49-F238E27FC236}">
                      <a16:creationId xmlns:a16="http://schemas.microsoft.com/office/drawing/2014/main" id="{B9B08A3F-3BDB-CA23-CB89-429C31C5EC00}"/>
                    </a:ext>
                  </a:extLst>
                </p:cNvPr>
                <p:cNvPicPr/>
                <p:nvPr/>
              </p:nvPicPr>
              <p:blipFill>
                <a:blip r:embed="rId21"/>
                <a:stretch>
                  <a:fillRect/>
                </a:stretch>
              </p:blipFill>
              <p:spPr>
                <a:xfrm>
                  <a:off x="10702244" y="2784502"/>
                  <a:ext cx="178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Freihand 23">
                  <a:extLst>
                    <a:ext uri="{FF2B5EF4-FFF2-40B4-BE49-F238E27FC236}">
                      <a16:creationId xmlns:a16="http://schemas.microsoft.com/office/drawing/2014/main" id="{1FE0F2F1-8FCD-D1B9-F844-EF07002825D3}"/>
                    </a:ext>
                  </a:extLst>
                </p14:cNvPr>
                <p14:cNvContentPartPr/>
                <p14:nvPr/>
              </p14:nvContentPartPr>
              <p14:xfrm>
                <a:off x="10975124" y="2786302"/>
                <a:ext cx="159480" cy="213840"/>
              </p14:xfrm>
            </p:contentPart>
          </mc:Choice>
          <mc:Fallback xmlns="">
            <p:pic>
              <p:nvPicPr>
                <p:cNvPr id="24" name="Freihand 23">
                  <a:extLst>
                    <a:ext uri="{FF2B5EF4-FFF2-40B4-BE49-F238E27FC236}">
                      <a16:creationId xmlns:a16="http://schemas.microsoft.com/office/drawing/2014/main" id="{1FE0F2F1-8FCD-D1B9-F844-EF07002825D3}"/>
                    </a:ext>
                  </a:extLst>
                </p:cNvPr>
                <p:cNvPicPr/>
                <p:nvPr/>
              </p:nvPicPr>
              <p:blipFill>
                <a:blip r:embed="rId23"/>
                <a:stretch>
                  <a:fillRect/>
                </a:stretch>
              </p:blipFill>
              <p:spPr>
                <a:xfrm>
                  <a:off x="10966484" y="2777302"/>
                  <a:ext cx="1771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Freihand 24">
                  <a:extLst>
                    <a:ext uri="{FF2B5EF4-FFF2-40B4-BE49-F238E27FC236}">
                      <a16:creationId xmlns:a16="http://schemas.microsoft.com/office/drawing/2014/main" id="{97D22AD6-3736-D601-A304-48763554694B}"/>
                    </a:ext>
                  </a:extLst>
                </p14:cNvPr>
                <p14:cNvContentPartPr/>
                <p14:nvPr/>
              </p14:nvContentPartPr>
              <p14:xfrm>
                <a:off x="11065124" y="2746342"/>
                <a:ext cx="132480" cy="13680"/>
              </p14:xfrm>
            </p:contentPart>
          </mc:Choice>
          <mc:Fallback xmlns="">
            <p:pic>
              <p:nvPicPr>
                <p:cNvPr id="25" name="Freihand 24">
                  <a:extLst>
                    <a:ext uri="{FF2B5EF4-FFF2-40B4-BE49-F238E27FC236}">
                      <a16:creationId xmlns:a16="http://schemas.microsoft.com/office/drawing/2014/main" id="{97D22AD6-3736-D601-A304-48763554694B}"/>
                    </a:ext>
                  </a:extLst>
                </p:cNvPr>
                <p:cNvPicPr/>
                <p:nvPr/>
              </p:nvPicPr>
              <p:blipFill>
                <a:blip r:embed="rId25"/>
                <a:stretch>
                  <a:fillRect/>
                </a:stretch>
              </p:blipFill>
              <p:spPr>
                <a:xfrm>
                  <a:off x="11056124" y="2737702"/>
                  <a:ext cx="1501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Freihand 25">
                  <a:extLst>
                    <a:ext uri="{FF2B5EF4-FFF2-40B4-BE49-F238E27FC236}">
                      <a16:creationId xmlns:a16="http://schemas.microsoft.com/office/drawing/2014/main" id="{1EB2334A-507D-279E-3513-2966AE5D2CD7}"/>
                    </a:ext>
                  </a:extLst>
                </p14:cNvPr>
                <p14:cNvContentPartPr/>
                <p14:nvPr/>
              </p14:nvContentPartPr>
              <p14:xfrm>
                <a:off x="11189684" y="2757502"/>
                <a:ext cx="200880" cy="194400"/>
              </p14:xfrm>
            </p:contentPart>
          </mc:Choice>
          <mc:Fallback xmlns="">
            <p:pic>
              <p:nvPicPr>
                <p:cNvPr id="26" name="Freihand 25">
                  <a:extLst>
                    <a:ext uri="{FF2B5EF4-FFF2-40B4-BE49-F238E27FC236}">
                      <a16:creationId xmlns:a16="http://schemas.microsoft.com/office/drawing/2014/main" id="{1EB2334A-507D-279E-3513-2966AE5D2CD7}"/>
                    </a:ext>
                  </a:extLst>
                </p:cNvPr>
                <p:cNvPicPr/>
                <p:nvPr/>
              </p:nvPicPr>
              <p:blipFill>
                <a:blip r:embed="rId27"/>
                <a:stretch>
                  <a:fillRect/>
                </a:stretch>
              </p:blipFill>
              <p:spPr>
                <a:xfrm>
                  <a:off x="11181044" y="2748502"/>
                  <a:ext cx="218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Freihand 26">
                  <a:extLst>
                    <a:ext uri="{FF2B5EF4-FFF2-40B4-BE49-F238E27FC236}">
                      <a16:creationId xmlns:a16="http://schemas.microsoft.com/office/drawing/2014/main" id="{F32FB832-048C-3A4F-E9CF-F3F658263CA0}"/>
                    </a:ext>
                  </a:extLst>
                </p14:cNvPr>
                <p14:cNvContentPartPr/>
                <p14:nvPr/>
              </p14:nvContentPartPr>
              <p14:xfrm>
                <a:off x="11416124" y="2721862"/>
                <a:ext cx="256680" cy="198000"/>
              </p14:xfrm>
            </p:contentPart>
          </mc:Choice>
          <mc:Fallback xmlns="">
            <p:pic>
              <p:nvPicPr>
                <p:cNvPr id="27" name="Freihand 26">
                  <a:extLst>
                    <a:ext uri="{FF2B5EF4-FFF2-40B4-BE49-F238E27FC236}">
                      <a16:creationId xmlns:a16="http://schemas.microsoft.com/office/drawing/2014/main" id="{F32FB832-048C-3A4F-E9CF-F3F658263CA0}"/>
                    </a:ext>
                  </a:extLst>
                </p:cNvPr>
                <p:cNvPicPr/>
                <p:nvPr/>
              </p:nvPicPr>
              <p:blipFill>
                <a:blip r:embed="rId29"/>
                <a:stretch>
                  <a:fillRect/>
                </a:stretch>
              </p:blipFill>
              <p:spPr>
                <a:xfrm>
                  <a:off x="11407124" y="2713222"/>
                  <a:ext cx="2743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B59FF575-2C62-88DE-0C19-01B38284C628}"/>
                    </a:ext>
                  </a:extLst>
                </p14:cNvPr>
                <p14:cNvContentPartPr/>
                <p14:nvPr/>
              </p14:nvContentPartPr>
              <p14:xfrm>
                <a:off x="10706204" y="3198142"/>
                <a:ext cx="147960" cy="196200"/>
              </p14:xfrm>
            </p:contentPart>
          </mc:Choice>
          <mc:Fallback xmlns="">
            <p:pic>
              <p:nvPicPr>
                <p:cNvPr id="29" name="Freihand 28">
                  <a:extLst>
                    <a:ext uri="{FF2B5EF4-FFF2-40B4-BE49-F238E27FC236}">
                      <a16:creationId xmlns:a16="http://schemas.microsoft.com/office/drawing/2014/main" id="{B59FF575-2C62-88DE-0C19-01B38284C628}"/>
                    </a:ext>
                  </a:extLst>
                </p:cNvPr>
                <p:cNvPicPr/>
                <p:nvPr/>
              </p:nvPicPr>
              <p:blipFill>
                <a:blip r:embed="rId31"/>
                <a:stretch>
                  <a:fillRect/>
                </a:stretch>
              </p:blipFill>
              <p:spPr>
                <a:xfrm>
                  <a:off x="10697204" y="3189502"/>
                  <a:ext cx="165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Freihand 29">
                  <a:extLst>
                    <a:ext uri="{FF2B5EF4-FFF2-40B4-BE49-F238E27FC236}">
                      <a16:creationId xmlns:a16="http://schemas.microsoft.com/office/drawing/2014/main" id="{9C0D05A9-5631-2723-3878-88A02EE3F76F}"/>
                    </a:ext>
                  </a:extLst>
                </p14:cNvPr>
                <p14:cNvContentPartPr/>
                <p14:nvPr/>
              </p14:nvContentPartPr>
              <p14:xfrm>
                <a:off x="11004644" y="3204262"/>
                <a:ext cx="33840" cy="207720"/>
              </p14:xfrm>
            </p:contentPart>
          </mc:Choice>
          <mc:Fallback xmlns="">
            <p:pic>
              <p:nvPicPr>
                <p:cNvPr id="30" name="Freihand 29">
                  <a:extLst>
                    <a:ext uri="{FF2B5EF4-FFF2-40B4-BE49-F238E27FC236}">
                      <a16:creationId xmlns:a16="http://schemas.microsoft.com/office/drawing/2014/main" id="{9C0D05A9-5631-2723-3878-88A02EE3F76F}"/>
                    </a:ext>
                  </a:extLst>
                </p:cNvPr>
                <p:cNvPicPr/>
                <p:nvPr/>
              </p:nvPicPr>
              <p:blipFill>
                <a:blip r:embed="rId33"/>
                <a:stretch>
                  <a:fillRect/>
                </a:stretch>
              </p:blipFill>
              <p:spPr>
                <a:xfrm>
                  <a:off x="10996004" y="3195262"/>
                  <a:ext cx="514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Freihand 30">
                  <a:extLst>
                    <a:ext uri="{FF2B5EF4-FFF2-40B4-BE49-F238E27FC236}">
                      <a16:creationId xmlns:a16="http://schemas.microsoft.com/office/drawing/2014/main" id="{B0F0DFF4-26C5-C601-836A-740ACCA0C252}"/>
                    </a:ext>
                  </a:extLst>
                </p14:cNvPr>
                <p14:cNvContentPartPr/>
                <p14:nvPr/>
              </p14:nvContentPartPr>
              <p14:xfrm>
                <a:off x="10933364" y="3167542"/>
                <a:ext cx="239040" cy="107640"/>
              </p14:xfrm>
            </p:contentPart>
          </mc:Choice>
          <mc:Fallback xmlns="">
            <p:pic>
              <p:nvPicPr>
                <p:cNvPr id="31" name="Freihand 30">
                  <a:extLst>
                    <a:ext uri="{FF2B5EF4-FFF2-40B4-BE49-F238E27FC236}">
                      <a16:creationId xmlns:a16="http://schemas.microsoft.com/office/drawing/2014/main" id="{B0F0DFF4-26C5-C601-836A-740ACCA0C252}"/>
                    </a:ext>
                  </a:extLst>
                </p:cNvPr>
                <p:cNvPicPr/>
                <p:nvPr/>
              </p:nvPicPr>
              <p:blipFill>
                <a:blip r:embed="rId35"/>
                <a:stretch>
                  <a:fillRect/>
                </a:stretch>
              </p:blipFill>
              <p:spPr>
                <a:xfrm>
                  <a:off x="10924724" y="3158902"/>
                  <a:ext cx="256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Freihand 31">
                  <a:extLst>
                    <a:ext uri="{FF2B5EF4-FFF2-40B4-BE49-F238E27FC236}">
                      <a16:creationId xmlns:a16="http://schemas.microsoft.com/office/drawing/2014/main" id="{A5BFF399-0313-F703-4B34-DA30725C2AE7}"/>
                    </a:ext>
                  </a:extLst>
                </p14:cNvPr>
                <p14:cNvContentPartPr/>
                <p14:nvPr/>
              </p14:nvContentPartPr>
              <p14:xfrm>
                <a:off x="11200844" y="3185182"/>
                <a:ext cx="240120" cy="243360"/>
              </p14:xfrm>
            </p:contentPart>
          </mc:Choice>
          <mc:Fallback xmlns="">
            <p:pic>
              <p:nvPicPr>
                <p:cNvPr id="32" name="Freihand 31">
                  <a:extLst>
                    <a:ext uri="{FF2B5EF4-FFF2-40B4-BE49-F238E27FC236}">
                      <a16:creationId xmlns:a16="http://schemas.microsoft.com/office/drawing/2014/main" id="{A5BFF399-0313-F703-4B34-DA30725C2AE7}"/>
                    </a:ext>
                  </a:extLst>
                </p:cNvPr>
                <p:cNvPicPr/>
                <p:nvPr/>
              </p:nvPicPr>
              <p:blipFill>
                <a:blip r:embed="rId37"/>
                <a:stretch>
                  <a:fillRect/>
                </a:stretch>
              </p:blipFill>
              <p:spPr>
                <a:xfrm>
                  <a:off x="11192204" y="3176182"/>
                  <a:ext cx="2577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 name="Freihand 1">
                  <a:extLst>
                    <a:ext uri="{FF2B5EF4-FFF2-40B4-BE49-F238E27FC236}">
                      <a16:creationId xmlns:a16="http://schemas.microsoft.com/office/drawing/2014/main" id="{AF25EA65-B952-801B-CA62-3D9C53C18C22}"/>
                    </a:ext>
                  </a:extLst>
                </p14:cNvPr>
                <p14:cNvContentPartPr/>
                <p14:nvPr/>
              </p14:nvContentPartPr>
              <p14:xfrm>
                <a:off x="10009604" y="1211662"/>
                <a:ext cx="136800" cy="197280"/>
              </p14:xfrm>
            </p:contentPart>
          </mc:Choice>
          <mc:Fallback xmlns="">
            <p:pic>
              <p:nvPicPr>
                <p:cNvPr id="2" name="Freihand 1">
                  <a:extLst>
                    <a:ext uri="{FF2B5EF4-FFF2-40B4-BE49-F238E27FC236}">
                      <a16:creationId xmlns:a16="http://schemas.microsoft.com/office/drawing/2014/main" id="{AF25EA65-B952-801B-CA62-3D9C53C18C22}"/>
                    </a:ext>
                  </a:extLst>
                </p:cNvPr>
                <p:cNvPicPr/>
                <p:nvPr/>
              </p:nvPicPr>
              <p:blipFill>
                <a:blip r:embed="rId39"/>
                <a:stretch>
                  <a:fillRect/>
                </a:stretch>
              </p:blipFill>
              <p:spPr>
                <a:xfrm>
                  <a:off x="10000604" y="1203022"/>
                  <a:ext cx="154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 name="Freihand 3">
                  <a:extLst>
                    <a:ext uri="{FF2B5EF4-FFF2-40B4-BE49-F238E27FC236}">
                      <a16:creationId xmlns:a16="http://schemas.microsoft.com/office/drawing/2014/main" id="{0B89C83B-4AB0-46E2-7CA6-AD464D7D65BD}"/>
                    </a:ext>
                  </a:extLst>
                </p14:cNvPr>
                <p14:cNvContentPartPr/>
                <p14:nvPr/>
              </p14:nvContentPartPr>
              <p14:xfrm>
                <a:off x="9999164" y="1617382"/>
                <a:ext cx="116640" cy="272160"/>
              </p14:xfrm>
            </p:contentPart>
          </mc:Choice>
          <mc:Fallback xmlns="">
            <p:pic>
              <p:nvPicPr>
                <p:cNvPr id="4" name="Freihand 3">
                  <a:extLst>
                    <a:ext uri="{FF2B5EF4-FFF2-40B4-BE49-F238E27FC236}">
                      <a16:creationId xmlns:a16="http://schemas.microsoft.com/office/drawing/2014/main" id="{0B89C83B-4AB0-46E2-7CA6-AD464D7D65BD}"/>
                    </a:ext>
                  </a:extLst>
                </p:cNvPr>
                <p:cNvPicPr/>
                <p:nvPr/>
              </p:nvPicPr>
              <p:blipFill>
                <a:blip r:embed="rId41"/>
                <a:stretch>
                  <a:fillRect/>
                </a:stretch>
              </p:blipFill>
              <p:spPr>
                <a:xfrm>
                  <a:off x="9990524" y="1608382"/>
                  <a:ext cx="1342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 name="Freihand 4">
                  <a:extLst>
                    <a:ext uri="{FF2B5EF4-FFF2-40B4-BE49-F238E27FC236}">
                      <a16:creationId xmlns:a16="http://schemas.microsoft.com/office/drawing/2014/main" id="{70726B87-446A-EA44-198D-73892CBCF74E}"/>
                    </a:ext>
                  </a:extLst>
                </p14:cNvPr>
                <p14:cNvContentPartPr/>
                <p14:nvPr/>
              </p14:nvContentPartPr>
              <p14:xfrm>
                <a:off x="9944804" y="2086822"/>
                <a:ext cx="182160" cy="256680"/>
              </p14:xfrm>
            </p:contentPart>
          </mc:Choice>
          <mc:Fallback xmlns="">
            <p:pic>
              <p:nvPicPr>
                <p:cNvPr id="5" name="Freihand 4">
                  <a:extLst>
                    <a:ext uri="{FF2B5EF4-FFF2-40B4-BE49-F238E27FC236}">
                      <a16:creationId xmlns:a16="http://schemas.microsoft.com/office/drawing/2014/main" id="{70726B87-446A-EA44-198D-73892CBCF74E}"/>
                    </a:ext>
                  </a:extLst>
                </p:cNvPr>
                <p:cNvPicPr/>
                <p:nvPr/>
              </p:nvPicPr>
              <p:blipFill>
                <a:blip r:embed="rId43"/>
                <a:stretch>
                  <a:fillRect/>
                </a:stretch>
              </p:blipFill>
              <p:spPr>
                <a:xfrm>
                  <a:off x="9936164" y="2078182"/>
                  <a:ext cx="1998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 name="Freihand 5">
                  <a:extLst>
                    <a:ext uri="{FF2B5EF4-FFF2-40B4-BE49-F238E27FC236}">
                      <a16:creationId xmlns:a16="http://schemas.microsoft.com/office/drawing/2014/main" id="{ECB0B719-807B-A37A-A477-E46F0297F6A7}"/>
                    </a:ext>
                  </a:extLst>
                </p14:cNvPr>
                <p14:cNvContentPartPr/>
                <p14:nvPr/>
              </p14:nvContentPartPr>
              <p14:xfrm>
                <a:off x="9934004" y="760942"/>
                <a:ext cx="158760" cy="189000"/>
              </p14:xfrm>
            </p:contentPart>
          </mc:Choice>
          <mc:Fallback xmlns="">
            <p:pic>
              <p:nvPicPr>
                <p:cNvPr id="6" name="Freihand 5">
                  <a:extLst>
                    <a:ext uri="{FF2B5EF4-FFF2-40B4-BE49-F238E27FC236}">
                      <a16:creationId xmlns:a16="http://schemas.microsoft.com/office/drawing/2014/main" id="{ECB0B719-807B-A37A-A477-E46F0297F6A7}"/>
                    </a:ext>
                  </a:extLst>
                </p:cNvPr>
                <p:cNvPicPr/>
                <p:nvPr/>
              </p:nvPicPr>
              <p:blipFill>
                <a:blip r:embed="rId45"/>
                <a:stretch>
                  <a:fillRect/>
                </a:stretch>
              </p:blipFill>
              <p:spPr>
                <a:xfrm>
                  <a:off x="9925004" y="752302"/>
                  <a:ext cx="176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 name="Freihand 6">
                  <a:extLst>
                    <a:ext uri="{FF2B5EF4-FFF2-40B4-BE49-F238E27FC236}">
                      <a16:creationId xmlns:a16="http://schemas.microsoft.com/office/drawing/2014/main" id="{78602968-C8E1-9E84-FF94-A4C5391A64E9}"/>
                    </a:ext>
                  </a:extLst>
                </p14:cNvPr>
                <p14:cNvContentPartPr/>
                <p14:nvPr/>
              </p14:nvContentPartPr>
              <p14:xfrm>
                <a:off x="10123364" y="753382"/>
                <a:ext cx="22320" cy="234360"/>
              </p14:xfrm>
            </p:contentPart>
          </mc:Choice>
          <mc:Fallback xmlns="">
            <p:pic>
              <p:nvPicPr>
                <p:cNvPr id="7" name="Freihand 6">
                  <a:extLst>
                    <a:ext uri="{FF2B5EF4-FFF2-40B4-BE49-F238E27FC236}">
                      <a16:creationId xmlns:a16="http://schemas.microsoft.com/office/drawing/2014/main" id="{78602968-C8E1-9E84-FF94-A4C5391A64E9}"/>
                    </a:ext>
                  </a:extLst>
                </p:cNvPr>
                <p:cNvPicPr/>
                <p:nvPr/>
              </p:nvPicPr>
              <p:blipFill>
                <a:blip r:embed="rId47"/>
                <a:stretch>
                  <a:fillRect/>
                </a:stretch>
              </p:blipFill>
              <p:spPr>
                <a:xfrm>
                  <a:off x="10114364" y="744382"/>
                  <a:ext cx="399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 name="Freihand 11">
                  <a:extLst>
                    <a:ext uri="{FF2B5EF4-FFF2-40B4-BE49-F238E27FC236}">
                      <a16:creationId xmlns:a16="http://schemas.microsoft.com/office/drawing/2014/main" id="{CD45EE75-5699-E973-2D7C-4F9E10E20C73}"/>
                    </a:ext>
                  </a:extLst>
                </p14:cNvPr>
                <p14:cNvContentPartPr/>
                <p14:nvPr/>
              </p14:nvContentPartPr>
              <p14:xfrm>
                <a:off x="10009964" y="866782"/>
                <a:ext cx="164520" cy="33480"/>
              </p14:xfrm>
            </p:contentPart>
          </mc:Choice>
          <mc:Fallback xmlns="">
            <p:pic>
              <p:nvPicPr>
                <p:cNvPr id="12" name="Freihand 11">
                  <a:extLst>
                    <a:ext uri="{FF2B5EF4-FFF2-40B4-BE49-F238E27FC236}">
                      <a16:creationId xmlns:a16="http://schemas.microsoft.com/office/drawing/2014/main" id="{CD45EE75-5699-E973-2D7C-4F9E10E20C73}"/>
                    </a:ext>
                  </a:extLst>
                </p:cNvPr>
                <p:cNvPicPr/>
                <p:nvPr/>
              </p:nvPicPr>
              <p:blipFill>
                <a:blip r:embed="rId49"/>
                <a:stretch>
                  <a:fillRect/>
                </a:stretch>
              </p:blipFill>
              <p:spPr>
                <a:xfrm>
                  <a:off x="10000964" y="858142"/>
                  <a:ext cx="182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ABEAEAC0-A8C1-46B0-98DA-F937058F1BD4}"/>
                    </a:ext>
                  </a:extLst>
                </p14:cNvPr>
                <p14:cNvContentPartPr/>
                <p14:nvPr/>
              </p14:nvContentPartPr>
              <p14:xfrm>
                <a:off x="9418484" y="2821222"/>
                <a:ext cx="137520" cy="165600"/>
              </p14:xfrm>
            </p:contentPart>
          </mc:Choice>
          <mc:Fallback xmlns="">
            <p:pic>
              <p:nvPicPr>
                <p:cNvPr id="38" name="Freihand 37">
                  <a:extLst>
                    <a:ext uri="{FF2B5EF4-FFF2-40B4-BE49-F238E27FC236}">
                      <a16:creationId xmlns:a16="http://schemas.microsoft.com/office/drawing/2014/main" id="{ABEAEAC0-A8C1-46B0-98DA-F937058F1BD4}"/>
                    </a:ext>
                  </a:extLst>
                </p:cNvPr>
                <p:cNvPicPr/>
                <p:nvPr/>
              </p:nvPicPr>
              <p:blipFill>
                <a:blip r:embed="rId51"/>
                <a:stretch>
                  <a:fillRect/>
                </a:stretch>
              </p:blipFill>
              <p:spPr>
                <a:xfrm>
                  <a:off x="9409844" y="2812222"/>
                  <a:ext cx="155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9B652D04-A6A8-2D6E-2C6A-B67240A013D9}"/>
                    </a:ext>
                  </a:extLst>
                </p14:cNvPr>
                <p14:cNvContentPartPr/>
                <p14:nvPr/>
              </p14:nvContentPartPr>
              <p14:xfrm>
                <a:off x="9635924" y="2797462"/>
                <a:ext cx="23400" cy="164520"/>
              </p14:xfrm>
            </p:contentPart>
          </mc:Choice>
          <mc:Fallback xmlns="">
            <p:pic>
              <p:nvPicPr>
                <p:cNvPr id="39" name="Freihand 38">
                  <a:extLst>
                    <a:ext uri="{FF2B5EF4-FFF2-40B4-BE49-F238E27FC236}">
                      <a16:creationId xmlns:a16="http://schemas.microsoft.com/office/drawing/2014/main" id="{9B652D04-A6A8-2D6E-2C6A-B67240A013D9}"/>
                    </a:ext>
                  </a:extLst>
                </p:cNvPr>
                <p:cNvPicPr/>
                <p:nvPr/>
              </p:nvPicPr>
              <p:blipFill>
                <a:blip r:embed="rId53"/>
                <a:stretch>
                  <a:fillRect/>
                </a:stretch>
              </p:blipFill>
              <p:spPr>
                <a:xfrm>
                  <a:off x="9626924" y="2788822"/>
                  <a:ext cx="41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F381DBCE-49EC-AB8B-5679-80AAA33FB851}"/>
                    </a:ext>
                  </a:extLst>
                </p14:cNvPr>
                <p14:cNvContentPartPr/>
                <p14:nvPr/>
              </p14:nvContentPartPr>
              <p14:xfrm>
                <a:off x="9587684" y="2766142"/>
                <a:ext cx="124560" cy="97200"/>
              </p14:xfrm>
            </p:contentPart>
          </mc:Choice>
          <mc:Fallback xmlns="">
            <p:pic>
              <p:nvPicPr>
                <p:cNvPr id="40" name="Freihand 39">
                  <a:extLst>
                    <a:ext uri="{FF2B5EF4-FFF2-40B4-BE49-F238E27FC236}">
                      <a16:creationId xmlns:a16="http://schemas.microsoft.com/office/drawing/2014/main" id="{F381DBCE-49EC-AB8B-5679-80AAA33FB851}"/>
                    </a:ext>
                  </a:extLst>
                </p:cNvPr>
                <p:cNvPicPr/>
                <p:nvPr/>
              </p:nvPicPr>
              <p:blipFill>
                <a:blip r:embed="rId55"/>
                <a:stretch>
                  <a:fillRect/>
                </a:stretch>
              </p:blipFill>
              <p:spPr>
                <a:xfrm>
                  <a:off x="9579044" y="2757502"/>
                  <a:ext cx="142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53B76F47-3677-06F4-F022-BBBDBF094D7E}"/>
                    </a:ext>
                  </a:extLst>
                </p14:cNvPr>
                <p14:cNvContentPartPr/>
                <p14:nvPr/>
              </p14:nvContentPartPr>
              <p14:xfrm>
                <a:off x="9764804" y="2741662"/>
                <a:ext cx="177840" cy="194400"/>
              </p14:xfrm>
            </p:contentPart>
          </mc:Choice>
          <mc:Fallback xmlns="">
            <p:pic>
              <p:nvPicPr>
                <p:cNvPr id="41" name="Freihand 40">
                  <a:extLst>
                    <a:ext uri="{FF2B5EF4-FFF2-40B4-BE49-F238E27FC236}">
                      <a16:creationId xmlns:a16="http://schemas.microsoft.com/office/drawing/2014/main" id="{53B76F47-3677-06F4-F022-BBBDBF094D7E}"/>
                    </a:ext>
                  </a:extLst>
                </p:cNvPr>
                <p:cNvPicPr/>
                <p:nvPr/>
              </p:nvPicPr>
              <p:blipFill>
                <a:blip r:embed="rId57"/>
                <a:stretch>
                  <a:fillRect/>
                </a:stretch>
              </p:blipFill>
              <p:spPr>
                <a:xfrm>
                  <a:off x="9756164" y="2733022"/>
                  <a:ext cx="195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ADEF6DD0-3ADC-6BFF-296F-C2309F6F4C41}"/>
                    </a:ext>
                  </a:extLst>
                </p14:cNvPr>
                <p14:cNvContentPartPr/>
                <p14:nvPr/>
              </p14:nvContentPartPr>
              <p14:xfrm>
                <a:off x="9202484" y="3165022"/>
                <a:ext cx="142920" cy="151560"/>
              </p14:xfrm>
            </p:contentPart>
          </mc:Choice>
          <mc:Fallback xmlns="">
            <p:pic>
              <p:nvPicPr>
                <p:cNvPr id="43" name="Freihand 42">
                  <a:extLst>
                    <a:ext uri="{FF2B5EF4-FFF2-40B4-BE49-F238E27FC236}">
                      <a16:creationId xmlns:a16="http://schemas.microsoft.com/office/drawing/2014/main" id="{ADEF6DD0-3ADC-6BFF-296F-C2309F6F4C41}"/>
                    </a:ext>
                  </a:extLst>
                </p:cNvPr>
                <p:cNvPicPr/>
                <p:nvPr/>
              </p:nvPicPr>
              <p:blipFill>
                <a:blip r:embed="rId59"/>
                <a:stretch>
                  <a:fillRect/>
                </a:stretch>
              </p:blipFill>
              <p:spPr>
                <a:xfrm>
                  <a:off x="9193484" y="3156382"/>
                  <a:ext cx="160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9342713D-F090-61F9-A7A2-38C6AFBDD743}"/>
                    </a:ext>
                  </a:extLst>
                </p14:cNvPr>
                <p14:cNvContentPartPr/>
                <p14:nvPr/>
              </p14:nvContentPartPr>
              <p14:xfrm>
                <a:off x="9359444" y="3151702"/>
                <a:ext cx="76320" cy="166680"/>
              </p14:xfrm>
            </p:contentPart>
          </mc:Choice>
          <mc:Fallback xmlns="">
            <p:pic>
              <p:nvPicPr>
                <p:cNvPr id="44" name="Freihand 43">
                  <a:extLst>
                    <a:ext uri="{FF2B5EF4-FFF2-40B4-BE49-F238E27FC236}">
                      <a16:creationId xmlns:a16="http://schemas.microsoft.com/office/drawing/2014/main" id="{9342713D-F090-61F9-A7A2-38C6AFBDD743}"/>
                    </a:ext>
                  </a:extLst>
                </p:cNvPr>
                <p:cNvPicPr/>
                <p:nvPr/>
              </p:nvPicPr>
              <p:blipFill>
                <a:blip r:embed="rId61"/>
                <a:stretch>
                  <a:fillRect/>
                </a:stretch>
              </p:blipFill>
              <p:spPr>
                <a:xfrm>
                  <a:off x="9350804" y="3142702"/>
                  <a:ext cx="93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F3698EE8-711F-83C7-1FEB-3E65908A932C}"/>
                    </a:ext>
                  </a:extLst>
                </p14:cNvPr>
                <p14:cNvContentPartPr/>
                <p14:nvPr/>
              </p14:nvContentPartPr>
              <p14:xfrm>
                <a:off x="9551324" y="3165382"/>
                <a:ext cx="258480" cy="92880"/>
              </p14:xfrm>
            </p:contentPart>
          </mc:Choice>
          <mc:Fallback xmlns="">
            <p:pic>
              <p:nvPicPr>
                <p:cNvPr id="45" name="Freihand 44">
                  <a:extLst>
                    <a:ext uri="{FF2B5EF4-FFF2-40B4-BE49-F238E27FC236}">
                      <a16:creationId xmlns:a16="http://schemas.microsoft.com/office/drawing/2014/main" id="{F3698EE8-711F-83C7-1FEB-3E65908A932C}"/>
                    </a:ext>
                  </a:extLst>
                </p:cNvPr>
                <p:cNvPicPr/>
                <p:nvPr/>
              </p:nvPicPr>
              <p:blipFill>
                <a:blip r:embed="rId63"/>
                <a:stretch>
                  <a:fillRect/>
                </a:stretch>
              </p:blipFill>
              <p:spPr>
                <a:xfrm>
                  <a:off x="9542324" y="3156742"/>
                  <a:ext cx="276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0BB218F3-32C5-F17C-7F84-494117842D55}"/>
                    </a:ext>
                  </a:extLst>
                </p14:cNvPr>
                <p14:cNvContentPartPr/>
                <p14:nvPr/>
              </p14:nvContentPartPr>
              <p14:xfrm>
                <a:off x="9810884" y="3069982"/>
                <a:ext cx="117000" cy="174240"/>
              </p14:xfrm>
            </p:contentPart>
          </mc:Choice>
          <mc:Fallback xmlns="">
            <p:pic>
              <p:nvPicPr>
                <p:cNvPr id="46" name="Freihand 45">
                  <a:extLst>
                    <a:ext uri="{FF2B5EF4-FFF2-40B4-BE49-F238E27FC236}">
                      <a16:creationId xmlns:a16="http://schemas.microsoft.com/office/drawing/2014/main" id="{0BB218F3-32C5-F17C-7F84-494117842D55}"/>
                    </a:ext>
                  </a:extLst>
                </p:cNvPr>
                <p:cNvPicPr/>
                <p:nvPr/>
              </p:nvPicPr>
              <p:blipFill>
                <a:blip r:embed="rId65"/>
                <a:stretch>
                  <a:fillRect/>
                </a:stretch>
              </p:blipFill>
              <p:spPr>
                <a:xfrm>
                  <a:off x="9801884" y="3060982"/>
                  <a:ext cx="134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5259EE22-F614-339F-1891-D2C8F8C55A18}"/>
                    </a:ext>
                  </a:extLst>
                </p14:cNvPr>
                <p14:cNvContentPartPr/>
                <p14:nvPr/>
              </p14:nvContentPartPr>
              <p14:xfrm>
                <a:off x="9925004" y="3131902"/>
                <a:ext cx="77040" cy="259920"/>
              </p14:xfrm>
            </p:contentPart>
          </mc:Choice>
          <mc:Fallback xmlns="">
            <p:pic>
              <p:nvPicPr>
                <p:cNvPr id="47" name="Freihand 46">
                  <a:extLst>
                    <a:ext uri="{FF2B5EF4-FFF2-40B4-BE49-F238E27FC236}">
                      <a16:creationId xmlns:a16="http://schemas.microsoft.com/office/drawing/2014/main" id="{5259EE22-F614-339F-1891-D2C8F8C55A18}"/>
                    </a:ext>
                  </a:extLst>
                </p:cNvPr>
                <p:cNvPicPr/>
                <p:nvPr/>
              </p:nvPicPr>
              <p:blipFill>
                <a:blip r:embed="rId67"/>
                <a:stretch>
                  <a:fillRect/>
                </a:stretch>
              </p:blipFill>
              <p:spPr>
                <a:xfrm>
                  <a:off x="9916004" y="3123262"/>
                  <a:ext cx="946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BD15B8C4-046E-10CE-0F1B-DBC5B31B2D5A}"/>
                    </a:ext>
                  </a:extLst>
                </p14:cNvPr>
                <p14:cNvContentPartPr/>
                <p14:nvPr/>
              </p14:nvContentPartPr>
              <p14:xfrm>
                <a:off x="10048484" y="3176182"/>
                <a:ext cx="6120" cy="6120"/>
              </p14:xfrm>
            </p:contentPart>
          </mc:Choice>
          <mc:Fallback xmlns="">
            <p:pic>
              <p:nvPicPr>
                <p:cNvPr id="48" name="Freihand 47">
                  <a:extLst>
                    <a:ext uri="{FF2B5EF4-FFF2-40B4-BE49-F238E27FC236}">
                      <a16:creationId xmlns:a16="http://schemas.microsoft.com/office/drawing/2014/main" id="{BD15B8C4-046E-10CE-0F1B-DBC5B31B2D5A}"/>
                    </a:ext>
                  </a:extLst>
                </p:cNvPr>
                <p:cNvPicPr/>
                <p:nvPr/>
              </p:nvPicPr>
              <p:blipFill>
                <a:blip r:embed="rId69"/>
                <a:stretch>
                  <a:fillRect/>
                </a:stretch>
              </p:blipFill>
              <p:spPr>
                <a:xfrm>
                  <a:off x="10039844" y="3167542"/>
                  <a:ext cx="2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9DEDEE81-D162-1C61-6AF6-FBB4BB7F34EC}"/>
                    </a:ext>
                  </a:extLst>
                </p14:cNvPr>
                <p14:cNvContentPartPr/>
                <p14:nvPr/>
              </p14:nvContentPartPr>
              <p14:xfrm>
                <a:off x="10031204" y="3092302"/>
                <a:ext cx="97920" cy="142560"/>
              </p14:xfrm>
            </p:contentPart>
          </mc:Choice>
          <mc:Fallback xmlns="">
            <p:pic>
              <p:nvPicPr>
                <p:cNvPr id="50" name="Freihand 49">
                  <a:extLst>
                    <a:ext uri="{FF2B5EF4-FFF2-40B4-BE49-F238E27FC236}">
                      <a16:creationId xmlns:a16="http://schemas.microsoft.com/office/drawing/2014/main" id="{9DEDEE81-D162-1C61-6AF6-FBB4BB7F34EC}"/>
                    </a:ext>
                  </a:extLst>
                </p:cNvPr>
                <p:cNvPicPr/>
                <p:nvPr/>
              </p:nvPicPr>
              <p:blipFill>
                <a:blip r:embed="rId71"/>
                <a:stretch>
                  <a:fillRect/>
                </a:stretch>
              </p:blipFill>
              <p:spPr>
                <a:xfrm>
                  <a:off x="10022204" y="3083302"/>
                  <a:ext cx="115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8D604E1F-0713-1CF5-DA8E-1DE307B956B3}"/>
                    </a:ext>
                  </a:extLst>
                </p14:cNvPr>
                <p14:cNvContentPartPr/>
                <p14:nvPr/>
              </p14:nvContentPartPr>
              <p14:xfrm>
                <a:off x="10098884" y="3016342"/>
                <a:ext cx="165600" cy="198720"/>
              </p14:xfrm>
            </p:contentPart>
          </mc:Choice>
          <mc:Fallback xmlns="">
            <p:pic>
              <p:nvPicPr>
                <p:cNvPr id="51" name="Freihand 50">
                  <a:extLst>
                    <a:ext uri="{FF2B5EF4-FFF2-40B4-BE49-F238E27FC236}">
                      <a16:creationId xmlns:a16="http://schemas.microsoft.com/office/drawing/2014/main" id="{8D604E1F-0713-1CF5-DA8E-1DE307B956B3}"/>
                    </a:ext>
                  </a:extLst>
                </p:cNvPr>
                <p:cNvPicPr/>
                <p:nvPr/>
              </p:nvPicPr>
              <p:blipFill>
                <a:blip r:embed="rId73"/>
                <a:stretch>
                  <a:fillRect/>
                </a:stretch>
              </p:blipFill>
              <p:spPr>
                <a:xfrm>
                  <a:off x="10089884" y="3007702"/>
                  <a:ext cx="1832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1477D39A-E2A8-EFE8-25C0-D2A11BDF3B30}"/>
                    </a:ext>
                  </a:extLst>
                </p14:cNvPr>
                <p14:cNvContentPartPr/>
                <p14:nvPr/>
              </p14:nvContentPartPr>
              <p14:xfrm>
                <a:off x="10283564" y="3112822"/>
                <a:ext cx="166320" cy="93240"/>
              </p14:xfrm>
            </p:contentPart>
          </mc:Choice>
          <mc:Fallback xmlns="">
            <p:pic>
              <p:nvPicPr>
                <p:cNvPr id="52" name="Freihand 51">
                  <a:extLst>
                    <a:ext uri="{FF2B5EF4-FFF2-40B4-BE49-F238E27FC236}">
                      <a16:creationId xmlns:a16="http://schemas.microsoft.com/office/drawing/2014/main" id="{1477D39A-E2A8-EFE8-25C0-D2A11BDF3B30}"/>
                    </a:ext>
                  </a:extLst>
                </p:cNvPr>
                <p:cNvPicPr/>
                <p:nvPr/>
              </p:nvPicPr>
              <p:blipFill>
                <a:blip r:embed="rId75"/>
                <a:stretch>
                  <a:fillRect/>
                </a:stretch>
              </p:blipFill>
              <p:spPr>
                <a:xfrm>
                  <a:off x="10274564" y="3103822"/>
                  <a:ext cx="1839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77067A3F-1143-5F0B-1AA0-5008B7C8AAE5}"/>
                    </a:ext>
                  </a:extLst>
                </p14:cNvPr>
                <p14:cNvContentPartPr/>
                <p14:nvPr/>
              </p14:nvContentPartPr>
              <p14:xfrm>
                <a:off x="8995124" y="3516382"/>
                <a:ext cx="381960" cy="197640"/>
              </p14:xfrm>
            </p:contentPart>
          </mc:Choice>
          <mc:Fallback xmlns="">
            <p:pic>
              <p:nvPicPr>
                <p:cNvPr id="54" name="Freihand 53">
                  <a:extLst>
                    <a:ext uri="{FF2B5EF4-FFF2-40B4-BE49-F238E27FC236}">
                      <a16:creationId xmlns:a16="http://schemas.microsoft.com/office/drawing/2014/main" id="{77067A3F-1143-5F0B-1AA0-5008B7C8AAE5}"/>
                    </a:ext>
                  </a:extLst>
                </p:cNvPr>
                <p:cNvPicPr/>
                <p:nvPr/>
              </p:nvPicPr>
              <p:blipFill>
                <a:blip r:embed="rId77"/>
                <a:stretch>
                  <a:fillRect/>
                </a:stretch>
              </p:blipFill>
              <p:spPr>
                <a:xfrm>
                  <a:off x="8986124" y="3507382"/>
                  <a:ext cx="399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A2873FFC-01AB-1CF3-402A-0363580AA5D4}"/>
                    </a:ext>
                  </a:extLst>
                </p14:cNvPr>
                <p14:cNvContentPartPr/>
                <p14:nvPr/>
              </p14:nvContentPartPr>
              <p14:xfrm>
                <a:off x="9326324" y="3487582"/>
                <a:ext cx="40680" cy="14760"/>
              </p14:xfrm>
            </p:contentPart>
          </mc:Choice>
          <mc:Fallback xmlns="">
            <p:pic>
              <p:nvPicPr>
                <p:cNvPr id="55" name="Freihand 54">
                  <a:extLst>
                    <a:ext uri="{FF2B5EF4-FFF2-40B4-BE49-F238E27FC236}">
                      <a16:creationId xmlns:a16="http://schemas.microsoft.com/office/drawing/2014/main" id="{A2873FFC-01AB-1CF3-402A-0363580AA5D4}"/>
                    </a:ext>
                  </a:extLst>
                </p:cNvPr>
                <p:cNvPicPr/>
                <p:nvPr/>
              </p:nvPicPr>
              <p:blipFill>
                <a:blip r:embed="rId79"/>
                <a:stretch>
                  <a:fillRect/>
                </a:stretch>
              </p:blipFill>
              <p:spPr>
                <a:xfrm>
                  <a:off x="9317324" y="3478582"/>
                  <a:ext cx="58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2EBC0E9A-4C1B-1A08-6C79-DD4F750A609D}"/>
                    </a:ext>
                  </a:extLst>
                </p14:cNvPr>
                <p14:cNvContentPartPr/>
                <p14:nvPr/>
              </p14:nvContentPartPr>
              <p14:xfrm>
                <a:off x="9420284" y="3540502"/>
                <a:ext cx="436680" cy="145800"/>
              </p14:xfrm>
            </p:contentPart>
          </mc:Choice>
          <mc:Fallback xmlns="">
            <p:pic>
              <p:nvPicPr>
                <p:cNvPr id="56" name="Freihand 55">
                  <a:extLst>
                    <a:ext uri="{FF2B5EF4-FFF2-40B4-BE49-F238E27FC236}">
                      <a16:creationId xmlns:a16="http://schemas.microsoft.com/office/drawing/2014/main" id="{2EBC0E9A-4C1B-1A08-6C79-DD4F750A609D}"/>
                    </a:ext>
                  </a:extLst>
                </p:cNvPr>
                <p:cNvPicPr/>
                <p:nvPr/>
              </p:nvPicPr>
              <p:blipFill>
                <a:blip r:embed="rId81"/>
                <a:stretch>
                  <a:fillRect/>
                </a:stretch>
              </p:blipFill>
              <p:spPr>
                <a:xfrm>
                  <a:off x="9411284" y="3531502"/>
                  <a:ext cx="454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Freihand 56">
                  <a:extLst>
                    <a:ext uri="{FF2B5EF4-FFF2-40B4-BE49-F238E27FC236}">
                      <a16:creationId xmlns:a16="http://schemas.microsoft.com/office/drawing/2014/main" id="{D04C0104-A109-0FE3-5233-317130BE180E}"/>
                    </a:ext>
                  </a:extLst>
                </p14:cNvPr>
                <p14:cNvContentPartPr/>
                <p14:nvPr/>
              </p14:nvContentPartPr>
              <p14:xfrm>
                <a:off x="8837444" y="3865222"/>
                <a:ext cx="573120" cy="151560"/>
              </p14:xfrm>
            </p:contentPart>
          </mc:Choice>
          <mc:Fallback xmlns="">
            <p:pic>
              <p:nvPicPr>
                <p:cNvPr id="57" name="Freihand 56">
                  <a:extLst>
                    <a:ext uri="{FF2B5EF4-FFF2-40B4-BE49-F238E27FC236}">
                      <a16:creationId xmlns:a16="http://schemas.microsoft.com/office/drawing/2014/main" id="{D04C0104-A109-0FE3-5233-317130BE180E}"/>
                    </a:ext>
                  </a:extLst>
                </p:cNvPr>
                <p:cNvPicPr/>
                <p:nvPr/>
              </p:nvPicPr>
              <p:blipFill>
                <a:blip r:embed="rId83"/>
                <a:stretch>
                  <a:fillRect/>
                </a:stretch>
              </p:blipFill>
              <p:spPr>
                <a:xfrm>
                  <a:off x="8828804" y="3856582"/>
                  <a:ext cx="5907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482D3A37-6D0A-81EC-5430-1F18B9503D1B}"/>
                    </a:ext>
                  </a:extLst>
                </p14:cNvPr>
                <p14:cNvContentPartPr/>
                <p14:nvPr/>
              </p14:nvContentPartPr>
              <p14:xfrm>
                <a:off x="9409484" y="3825982"/>
                <a:ext cx="24120" cy="25560"/>
              </p14:xfrm>
            </p:contentPart>
          </mc:Choice>
          <mc:Fallback xmlns="">
            <p:pic>
              <p:nvPicPr>
                <p:cNvPr id="58" name="Freihand 57">
                  <a:extLst>
                    <a:ext uri="{FF2B5EF4-FFF2-40B4-BE49-F238E27FC236}">
                      <a16:creationId xmlns:a16="http://schemas.microsoft.com/office/drawing/2014/main" id="{482D3A37-6D0A-81EC-5430-1F18B9503D1B}"/>
                    </a:ext>
                  </a:extLst>
                </p:cNvPr>
                <p:cNvPicPr/>
                <p:nvPr/>
              </p:nvPicPr>
              <p:blipFill>
                <a:blip r:embed="rId85"/>
                <a:stretch>
                  <a:fillRect/>
                </a:stretch>
              </p:blipFill>
              <p:spPr>
                <a:xfrm>
                  <a:off x="9400484" y="3816982"/>
                  <a:ext cx="41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AFAE8A5C-8FC2-1085-A635-1D07620FB5B2}"/>
                    </a:ext>
                  </a:extLst>
                </p14:cNvPr>
                <p14:cNvContentPartPr/>
                <p14:nvPr/>
              </p14:nvContentPartPr>
              <p14:xfrm>
                <a:off x="9494804" y="3852622"/>
                <a:ext cx="181080" cy="245880"/>
              </p14:xfrm>
            </p:contentPart>
          </mc:Choice>
          <mc:Fallback xmlns="">
            <p:pic>
              <p:nvPicPr>
                <p:cNvPr id="59" name="Freihand 58">
                  <a:extLst>
                    <a:ext uri="{FF2B5EF4-FFF2-40B4-BE49-F238E27FC236}">
                      <a16:creationId xmlns:a16="http://schemas.microsoft.com/office/drawing/2014/main" id="{AFAE8A5C-8FC2-1085-A635-1D07620FB5B2}"/>
                    </a:ext>
                  </a:extLst>
                </p:cNvPr>
                <p:cNvPicPr/>
                <p:nvPr/>
              </p:nvPicPr>
              <p:blipFill>
                <a:blip r:embed="rId87"/>
                <a:stretch>
                  <a:fillRect/>
                </a:stretch>
              </p:blipFill>
              <p:spPr>
                <a:xfrm>
                  <a:off x="9485804" y="3843982"/>
                  <a:ext cx="198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7DF6BDD6-A9E0-ECDE-58EE-06F79D2C19E0}"/>
                    </a:ext>
                  </a:extLst>
                </p14:cNvPr>
                <p14:cNvContentPartPr/>
                <p14:nvPr/>
              </p14:nvContentPartPr>
              <p14:xfrm>
                <a:off x="9887564" y="3738502"/>
                <a:ext cx="186120" cy="194760"/>
              </p14:xfrm>
            </p:contentPart>
          </mc:Choice>
          <mc:Fallback xmlns="">
            <p:pic>
              <p:nvPicPr>
                <p:cNvPr id="61" name="Freihand 60">
                  <a:extLst>
                    <a:ext uri="{FF2B5EF4-FFF2-40B4-BE49-F238E27FC236}">
                      <a16:creationId xmlns:a16="http://schemas.microsoft.com/office/drawing/2014/main" id="{7DF6BDD6-A9E0-ECDE-58EE-06F79D2C19E0}"/>
                    </a:ext>
                  </a:extLst>
                </p:cNvPr>
                <p:cNvPicPr/>
                <p:nvPr/>
              </p:nvPicPr>
              <p:blipFill>
                <a:blip r:embed="rId89"/>
                <a:stretch>
                  <a:fillRect/>
                </a:stretch>
              </p:blipFill>
              <p:spPr>
                <a:xfrm>
                  <a:off x="9878924" y="3729502"/>
                  <a:ext cx="203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B6BFFFD6-F275-ED99-9B3E-A4D111903B7C}"/>
                    </a:ext>
                  </a:extLst>
                </p14:cNvPr>
                <p14:cNvContentPartPr/>
                <p14:nvPr/>
              </p14:nvContentPartPr>
              <p14:xfrm>
                <a:off x="10103204" y="3825622"/>
                <a:ext cx="102600" cy="112320"/>
              </p14:xfrm>
            </p:contentPart>
          </mc:Choice>
          <mc:Fallback xmlns="">
            <p:pic>
              <p:nvPicPr>
                <p:cNvPr id="62" name="Freihand 61">
                  <a:extLst>
                    <a:ext uri="{FF2B5EF4-FFF2-40B4-BE49-F238E27FC236}">
                      <a16:creationId xmlns:a16="http://schemas.microsoft.com/office/drawing/2014/main" id="{B6BFFFD6-F275-ED99-9B3E-A4D111903B7C}"/>
                    </a:ext>
                  </a:extLst>
                </p:cNvPr>
                <p:cNvPicPr/>
                <p:nvPr/>
              </p:nvPicPr>
              <p:blipFill>
                <a:blip r:embed="rId91"/>
                <a:stretch>
                  <a:fillRect/>
                </a:stretch>
              </p:blipFill>
              <p:spPr>
                <a:xfrm>
                  <a:off x="10094204" y="3816622"/>
                  <a:ext cx="120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82B7127A-DEB7-EA20-DAD5-1E9DB0020740}"/>
                    </a:ext>
                  </a:extLst>
                </p14:cNvPr>
                <p14:cNvContentPartPr/>
                <p14:nvPr/>
              </p14:nvContentPartPr>
              <p14:xfrm>
                <a:off x="10290404" y="3732022"/>
                <a:ext cx="143280" cy="176400"/>
              </p14:xfrm>
            </p:contentPart>
          </mc:Choice>
          <mc:Fallback xmlns="">
            <p:pic>
              <p:nvPicPr>
                <p:cNvPr id="63" name="Freihand 62">
                  <a:extLst>
                    <a:ext uri="{FF2B5EF4-FFF2-40B4-BE49-F238E27FC236}">
                      <a16:creationId xmlns:a16="http://schemas.microsoft.com/office/drawing/2014/main" id="{82B7127A-DEB7-EA20-DAD5-1E9DB0020740}"/>
                    </a:ext>
                  </a:extLst>
                </p:cNvPr>
                <p:cNvPicPr/>
                <p:nvPr/>
              </p:nvPicPr>
              <p:blipFill>
                <a:blip r:embed="rId93"/>
                <a:stretch>
                  <a:fillRect/>
                </a:stretch>
              </p:blipFill>
              <p:spPr>
                <a:xfrm>
                  <a:off x="10281764" y="3723022"/>
                  <a:ext cx="160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47583F19-DEA8-3830-33ED-D2920AEB9A34}"/>
                    </a:ext>
                  </a:extLst>
                </p14:cNvPr>
                <p14:cNvContentPartPr/>
                <p14:nvPr/>
              </p14:nvContentPartPr>
              <p14:xfrm>
                <a:off x="10461044" y="3742462"/>
                <a:ext cx="87840" cy="185040"/>
              </p14:xfrm>
            </p:contentPart>
          </mc:Choice>
          <mc:Fallback xmlns="">
            <p:pic>
              <p:nvPicPr>
                <p:cNvPr id="64" name="Freihand 63">
                  <a:extLst>
                    <a:ext uri="{FF2B5EF4-FFF2-40B4-BE49-F238E27FC236}">
                      <a16:creationId xmlns:a16="http://schemas.microsoft.com/office/drawing/2014/main" id="{47583F19-DEA8-3830-33ED-D2920AEB9A34}"/>
                    </a:ext>
                  </a:extLst>
                </p:cNvPr>
                <p:cNvPicPr/>
                <p:nvPr/>
              </p:nvPicPr>
              <p:blipFill>
                <a:blip r:embed="rId95"/>
                <a:stretch>
                  <a:fillRect/>
                </a:stretch>
              </p:blipFill>
              <p:spPr>
                <a:xfrm>
                  <a:off x="10452044" y="3733462"/>
                  <a:ext cx="105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42603E59-21FB-11FD-7B4C-CB3096157F9A}"/>
                    </a:ext>
                  </a:extLst>
                </p14:cNvPr>
                <p14:cNvContentPartPr/>
                <p14:nvPr/>
              </p14:nvContentPartPr>
              <p14:xfrm>
                <a:off x="10497044" y="3728782"/>
                <a:ext cx="204840" cy="172440"/>
              </p14:xfrm>
            </p:contentPart>
          </mc:Choice>
          <mc:Fallback xmlns="">
            <p:pic>
              <p:nvPicPr>
                <p:cNvPr id="65" name="Freihand 64">
                  <a:extLst>
                    <a:ext uri="{FF2B5EF4-FFF2-40B4-BE49-F238E27FC236}">
                      <a16:creationId xmlns:a16="http://schemas.microsoft.com/office/drawing/2014/main" id="{42603E59-21FB-11FD-7B4C-CB3096157F9A}"/>
                    </a:ext>
                  </a:extLst>
                </p:cNvPr>
                <p:cNvPicPr/>
                <p:nvPr/>
              </p:nvPicPr>
              <p:blipFill>
                <a:blip r:embed="rId97"/>
                <a:stretch>
                  <a:fillRect/>
                </a:stretch>
              </p:blipFill>
              <p:spPr>
                <a:xfrm>
                  <a:off x="10488044" y="3720142"/>
                  <a:ext cx="222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4E35053A-755D-D46D-C664-0A4F329E92F4}"/>
                    </a:ext>
                  </a:extLst>
                </p14:cNvPr>
                <p14:cNvContentPartPr/>
                <p14:nvPr/>
              </p14:nvContentPartPr>
              <p14:xfrm>
                <a:off x="10748684" y="3723382"/>
                <a:ext cx="134640" cy="160200"/>
              </p14:xfrm>
            </p:contentPart>
          </mc:Choice>
          <mc:Fallback xmlns="">
            <p:pic>
              <p:nvPicPr>
                <p:cNvPr id="66" name="Freihand 65">
                  <a:extLst>
                    <a:ext uri="{FF2B5EF4-FFF2-40B4-BE49-F238E27FC236}">
                      <a16:creationId xmlns:a16="http://schemas.microsoft.com/office/drawing/2014/main" id="{4E35053A-755D-D46D-C664-0A4F329E92F4}"/>
                    </a:ext>
                  </a:extLst>
                </p:cNvPr>
                <p:cNvPicPr/>
                <p:nvPr/>
              </p:nvPicPr>
              <p:blipFill>
                <a:blip r:embed="rId99"/>
                <a:stretch>
                  <a:fillRect/>
                </a:stretch>
              </p:blipFill>
              <p:spPr>
                <a:xfrm>
                  <a:off x="10740044" y="3714382"/>
                  <a:ext cx="15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Freihand 66">
                  <a:extLst>
                    <a:ext uri="{FF2B5EF4-FFF2-40B4-BE49-F238E27FC236}">
                      <a16:creationId xmlns:a16="http://schemas.microsoft.com/office/drawing/2014/main" id="{A294E542-4A94-910F-3875-F970FD76DF9E}"/>
                    </a:ext>
                  </a:extLst>
                </p14:cNvPr>
                <p14:cNvContentPartPr/>
                <p14:nvPr/>
              </p14:nvContentPartPr>
              <p14:xfrm>
                <a:off x="10720244" y="3785662"/>
                <a:ext cx="125280" cy="76680"/>
              </p14:xfrm>
            </p:contentPart>
          </mc:Choice>
          <mc:Fallback xmlns="">
            <p:pic>
              <p:nvPicPr>
                <p:cNvPr id="67" name="Freihand 66">
                  <a:extLst>
                    <a:ext uri="{FF2B5EF4-FFF2-40B4-BE49-F238E27FC236}">
                      <a16:creationId xmlns:a16="http://schemas.microsoft.com/office/drawing/2014/main" id="{A294E542-4A94-910F-3875-F970FD76DF9E}"/>
                    </a:ext>
                  </a:extLst>
                </p:cNvPr>
                <p:cNvPicPr/>
                <p:nvPr/>
              </p:nvPicPr>
              <p:blipFill>
                <a:blip r:embed="rId101"/>
                <a:stretch>
                  <a:fillRect/>
                </a:stretch>
              </p:blipFill>
              <p:spPr>
                <a:xfrm>
                  <a:off x="10711604" y="3777022"/>
                  <a:ext cx="142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4C1CD066-A96C-AA6F-9A74-97FC07B47019}"/>
                    </a:ext>
                  </a:extLst>
                </p14:cNvPr>
                <p14:cNvContentPartPr/>
                <p14:nvPr/>
              </p14:nvContentPartPr>
              <p14:xfrm>
                <a:off x="8712524" y="249022"/>
                <a:ext cx="3286440" cy="3653640"/>
              </p14:xfrm>
            </p:contentPart>
          </mc:Choice>
          <mc:Fallback xmlns="">
            <p:pic>
              <p:nvPicPr>
                <p:cNvPr id="69" name="Freihand 68">
                  <a:extLst>
                    <a:ext uri="{FF2B5EF4-FFF2-40B4-BE49-F238E27FC236}">
                      <a16:creationId xmlns:a16="http://schemas.microsoft.com/office/drawing/2014/main" id="{4C1CD066-A96C-AA6F-9A74-97FC07B47019}"/>
                    </a:ext>
                  </a:extLst>
                </p:cNvPr>
                <p:cNvPicPr/>
                <p:nvPr/>
              </p:nvPicPr>
              <p:blipFill>
                <a:blip r:embed="rId103"/>
                <a:stretch>
                  <a:fillRect/>
                </a:stretch>
              </p:blipFill>
              <p:spPr>
                <a:xfrm>
                  <a:off x="8703524" y="240382"/>
                  <a:ext cx="3304080" cy="3671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4EFDC5D1-5E5D-B2A4-0C33-DE41094209F8}"/>
                    </a:ext>
                  </a:extLst>
                </p14:cNvPr>
                <p14:cNvContentPartPr/>
                <p14:nvPr/>
              </p14:nvContentPartPr>
              <p14:xfrm>
                <a:off x="5089844" y="3503062"/>
                <a:ext cx="4133520" cy="2115720"/>
              </p14:xfrm>
            </p:contentPart>
          </mc:Choice>
          <mc:Fallback xmlns="">
            <p:pic>
              <p:nvPicPr>
                <p:cNvPr id="70" name="Freihand 69">
                  <a:extLst>
                    <a:ext uri="{FF2B5EF4-FFF2-40B4-BE49-F238E27FC236}">
                      <a16:creationId xmlns:a16="http://schemas.microsoft.com/office/drawing/2014/main" id="{4EFDC5D1-5E5D-B2A4-0C33-DE41094209F8}"/>
                    </a:ext>
                  </a:extLst>
                </p:cNvPr>
                <p:cNvPicPr/>
                <p:nvPr/>
              </p:nvPicPr>
              <p:blipFill>
                <a:blip r:embed="rId105"/>
                <a:stretch>
                  <a:fillRect/>
                </a:stretch>
              </p:blipFill>
              <p:spPr>
                <a:xfrm>
                  <a:off x="5081204" y="3494422"/>
                  <a:ext cx="4151160" cy="2133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032C8CBE-BCA5-68C8-941E-086561D98177}"/>
                    </a:ext>
                  </a:extLst>
                </p14:cNvPr>
                <p14:cNvContentPartPr/>
                <p14:nvPr/>
              </p14:nvContentPartPr>
              <p14:xfrm>
                <a:off x="4582604" y="5379022"/>
                <a:ext cx="466560" cy="396360"/>
              </p14:xfrm>
            </p:contentPart>
          </mc:Choice>
          <mc:Fallback xmlns="">
            <p:pic>
              <p:nvPicPr>
                <p:cNvPr id="71" name="Freihand 70">
                  <a:extLst>
                    <a:ext uri="{FF2B5EF4-FFF2-40B4-BE49-F238E27FC236}">
                      <a16:creationId xmlns:a16="http://schemas.microsoft.com/office/drawing/2014/main" id="{032C8CBE-BCA5-68C8-941E-086561D98177}"/>
                    </a:ext>
                  </a:extLst>
                </p:cNvPr>
                <p:cNvPicPr/>
                <p:nvPr/>
              </p:nvPicPr>
              <p:blipFill>
                <a:blip r:embed="rId107"/>
                <a:stretch>
                  <a:fillRect/>
                </a:stretch>
              </p:blipFill>
              <p:spPr>
                <a:xfrm>
                  <a:off x="4573604" y="5370022"/>
                  <a:ext cx="48420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BBDD4A2C-01EF-5F8F-C15A-C7E4B8FDE3DF}"/>
                    </a:ext>
                  </a:extLst>
                </p14:cNvPr>
                <p14:cNvContentPartPr/>
                <p14:nvPr/>
              </p14:nvContentPartPr>
              <p14:xfrm>
                <a:off x="1988444" y="5665942"/>
                <a:ext cx="148320" cy="174240"/>
              </p14:xfrm>
            </p:contentPart>
          </mc:Choice>
          <mc:Fallback xmlns="">
            <p:pic>
              <p:nvPicPr>
                <p:cNvPr id="73" name="Freihand 72">
                  <a:extLst>
                    <a:ext uri="{FF2B5EF4-FFF2-40B4-BE49-F238E27FC236}">
                      <a16:creationId xmlns:a16="http://schemas.microsoft.com/office/drawing/2014/main" id="{BBDD4A2C-01EF-5F8F-C15A-C7E4B8FDE3DF}"/>
                    </a:ext>
                  </a:extLst>
                </p:cNvPr>
                <p:cNvPicPr/>
                <p:nvPr/>
              </p:nvPicPr>
              <p:blipFill>
                <a:blip r:embed="rId109"/>
                <a:stretch>
                  <a:fillRect/>
                </a:stretch>
              </p:blipFill>
              <p:spPr>
                <a:xfrm>
                  <a:off x="1979444" y="5657302"/>
                  <a:ext cx="165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B9E36699-89BD-F096-46A5-BF46B2FE8737}"/>
                    </a:ext>
                  </a:extLst>
                </p14:cNvPr>
                <p14:cNvContentPartPr/>
                <p14:nvPr/>
              </p14:nvContentPartPr>
              <p14:xfrm>
                <a:off x="2197244" y="5574142"/>
                <a:ext cx="142200" cy="203400"/>
              </p14:xfrm>
            </p:contentPart>
          </mc:Choice>
          <mc:Fallback xmlns="">
            <p:pic>
              <p:nvPicPr>
                <p:cNvPr id="74" name="Freihand 73">
                  <a:extLst>
                    <a:ext uri="{FF2B5EF4-FFF2-40B4-BE49-F238E27FC236}">
                      <a16:creationId xmlns:a16="http://schemas.microsoft.com/office/drawing/2014/main" id="{B9E36699-89BD-F096-46A5-BF46B2FE8737}"/>
                    </a:ext>
                  </a:extLst>
                </p:cNvPr>
                <p:cNvPicPr/>
                <p:nvPr/>
              </p:nvPicPr>
              <p:blipFill>
                <a:blip r:embed="rId111"/>
                <a:stretch>
                  <a:fillRect/>
                </a:stretch>
              </p:blipFill>
              <p:spPr>
                <a:xfrm>
                  <a:off x="2188604" y="5565142"/>
                  <a:ext cx="159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EC5F1E8B-B9C4-BB92-0CF1-A5BB74EC2514}"/>
                    </a:ext>
                  </a:extLst>
                </p14:cNvPr>
                <p14:cNvContentPartPr/>
                <p14:nvPr/>
              </p14:nvContentPartPr>
              <p14:xfrm>
                <a:off x="2525204" y="5703382"/>
                <a:ext cx="115200" cy="243360"/>
              </p14:xfrm>
            </p:contentPart>
          </mc:Choice>
          <mc:Fallback xmlns="">
            <p:pic>
              <p:nvPicPr>
                <p:cNvPr id="75" name="Freihand 74">
                  <a:extLst>
                    <a:ext uri="{FF2B5EF4-FFF2-40B4-BE49-F238E27FC236}">
                      <a16:creationId xmlns:a16="http://schemas.microsoft.com/office/drawing/2014/main" id="{EC5F1E8B-B9C4-BB92-0CF1-A5BB74EC2514}"/>
                    </a:ext>
                  </a:extLst>
                </p:cNvPr>
                <p:cNvPicPr/>
                <p:nvPr/>
              </p:nvPicPr>
              <p:blipFill>
                <a:blip r:embed="rId113"/>
                <a:stretch>
                  <a:fillRect/>
                </a:stretch>
              </p:blipFill>
              <p:spPr>
                <a:xfrm>
                  <a:off x="2516564" y="5694742"/>
                  <a:ext cx="1328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5314E100-F297-F3E0-938E-049F6B476E30}"/>
                    </a:ext>
                  </a:extLst>
                </p14:cNvPr>
                <p14:cNvContentPartPr/>
                <p14:nvPr/>
              </p14:nvContentPartPr>
              <p14:xfrm>
                <a:off x="2771804" y="5754502"/>
                <a:ext cx="7560" cy="19080"/>
              </p14:xfrm>
            </p:contentPart>
          </mc:Choice>
          <mc:Fallback xmlns="">
            <p:pic>
              <p:nvPicPr>
                <p:cNvPr id="76" name="Freihand 75">
                  <a:extLst>
                    <a:ext uri="{FF2B5EF4-FFF2-40B4-BE49-F238E27FC236}">
                      <a16:creationId xmlns:a16="http://schemas.microsoft.com/office/drawing/2014/main" id="{5314E100-F297-F3E0-938E-049F6B476E30}"/>
                    </a:ext>
                  </a:extLst>
                </p:cNvPr>
                <p:cNvPicPr/>
                <p:nvPr/>
              </p:nvPicPr>
              <p:blipFill>
                <a:blip r:embed="rId115"/>
                <a:stretch>
                  <a:fillRect/>
                </a:stretch>
              </p:blipFill>
              <p:spPr>
                <a:xfrm>
                  <a:off x="2762804" y="5745862"/>
                  <a:ext cx="25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BA5BA2EA-FA18-1F6E-F19D-C3D71ED04428}"/>
                    </a:ext>
                  </a:extLst>
                </p14:cNvPr>
                <p14:cNvContentPartPr/>
                <p14:nvPr/>
              </p14:nvContentPartPr>
              <p14:xfrm>
                <a:off x="3047204" y="5462182"/>
                <a:ext cx="162000" cy="236520"/>
              </p14:xfrm>
            </p:contentPart>
          </mc:Choice>
          <mc:Fallback xmlns="">
            <p:pic>
              <p:nvPicPr>
                <p:cNvPr id="77" name="Freihand 76">
                  <a:extLst>
                    <a:ext uri="{FF2B5EF4-FFF2-40B4-BE49-F238E27FC236}">
                      <a16:creationId xmlns:a16="http://schemas.microsoft.com/office/drawing/2014/main" id="{BA5BA2EA-FA18-1F6E-F19D-C3D71ED04428}"/>
                    </a:ext>
                  </a:extLst>
                </p:cNvPr>
                <p:cNvPicPr/>
                <p:nvPr/>
              </p:nvPicPr>
              <p:blipFill>
                <a:blip r:embed="rId117"/>
                <a:stretch>
                  <a:fillRect/>
                </a:stretch>
              </p:blipFill>
              <p:spPr>
                <a:xfrm>
                  <a:off x="3038564" y="5453542"/>
                  <a:ext cx="1796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07EC8C16-31D0-7CAB-9E09-E76F4B56B9ED}"/>
                    </a:ext>
                  </a:extLst>
                </p14:cNvPr>
                <p14:cNvContentPartPr/>
                <p14:nvPr/>
              </p14:nvContentPartPr>
              <p14:xfrm>
                <a:off x="3171404" y="5602942"/>
                <a:ext cx="77760" cy="79200"/>
              </p14:xfrm>
            </p:contentPart>
          </mc:Choice>
          <mc:Fallback xmlns="">
            <p:pic>
              <p:nvPicPr>
                <p:cNvPr id="78" name="Freihand 77">
                  <a:extLst>
                    <a:ext uri="{FF2B5EF4-FFF2-40B4-BE49-F238E27FC236}">
                      <a16:creationId xmlns:a16="http://schemas.microsoft.com/office/drawing/2014/main" id="{07EC8C16-31D0-7CAB-9E09-E76F4B56B9ED}"/>
                    </a:ext>
                  </a:extLst>
                </p:cNvPr>
                <p:cNvPicPr/>
                <p:nvPr/>
              </p:nvPicPr>
              <p:blipFill>
                <a:blip r:embed="rId119"/>
                <a:stretch>
                  <a:fillRect/>
                </a:stretch>
              </p:blipFill>
              <p:spPr>
                <a:xfrm>
                  <a:off x="3162764" y="5593942"/>
                  <a:ext cx="95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BEED78AE-7A03-2E71-0C45-31886EFDAEAF}"/>
                    </a:ext>
                  </a:extLst>
                </p14:cNvPr>
                <p14:cNvContentPartPr/>
                <p14:nvPr/>
              </p14:nvContentPartPr>
              <p14:xfrm>
                <a:off x="3257804" y="5598622"/>
                <a:ext cx="225720" cy="88560"/>
              </p14:xfrm>
            </p:contentPart>
          </mc:Choice>
          <mc:Fallback xmlns="">
            <p:pic>
              <p:nvPicPr>
                <p:cNvPr id="79" name="Freihand 78">
                  <a:extLst>
                    <a:ext uri="{FF2B5EF4-FFF2-40B4-BE49-F238E27FC236}">
                      <a16:creationId xmlns:a16="http://schemas.microsoft.com/office/drawing/2014/main" id="{BEED78AE-7A03-2E71-0C45-31886EFDAEAF}"/>
                    </a:ext>
                  </a:extLst>
                </p:cNvPr>
                <p:cNvPicPr/>
                <p:nvPr/>
              </p:nvPicPr>
              <p:blipFill>
                <a:blip r:embed="rId121"/>
                <a:stretch>
                  <a:fillRect/>
                </a:stretch>
              </p:blipFill>
              <p:spPr>
                <a:xfrm>
                  <a:off x="3249164" y="5589982"/>
                  <a:ext cx="243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Freihand 79">
                  <a:extLst>
                    <a:ext uri="{FF2B5EF4-FFF2-40B4-BE49-F238E27FC236}">
                      <a16:creationId xmlns:a16="http://schemas.microsoft.com/office/drawing/2014/main" id="{FB51538E-9AA2-A19F-8C75-5690AE32A4E0}"/>
                    </a:ext>
                  </a:extLst>
                </p14:cNvPr>
                <p14:cNvContentPartPr/>
                <p14:nvPr/>
              </p14:nvContentPartPr>
              <p14:xfrm>
                <a:off x="3511964" y="5550742"/>
                <a:ext cx="123120" cy="155880"/>
              </p14:xfrm>
            </p:contentPart>
          </mc:Choice>
          <mc:Fallback xmlns="">
            <p:pic>
              <p:nvPicPr>
                <p:cNvPr id="80" name="Freihand 79">
                  <a:extLst>
                    <a:ext uri="{FF2B5EF4-FFF2-40B4-BE49-F238E27FC236}">
                      <a16:creationId xmlns:a16="http://schemas.microsoft.com/office/drawing/2014/main" id="{FB51538E-9AA2-A19F-8C75-5690AE32A4E0}"/>
                    </a:ext>
                  </a:extLst>
                </p:cNvPr>
                <p:cNvPicPr/>
                <p:nvPr/>
              </p:nvPicPr>
              <p:blipFill>
                <a:blip r:embed="rId123"/>
                <a:stretch>
                  <a:fillRect/>
                </a:stretch>
              </p:blipFill>
              <p:spPr>
                <a:xfrm>
                  <a:off x="3503324" y="5541742"/>
                  <a:ext cx="140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EBAAF1F9-F072-338D-4392-C665C76EBE77}"/>
                    </a:ext>
                  </a:extLst>
                </p14:cNvPr>
                <p14:cNvContentPartPr/>
                <p14:nvPr/>
              </p14:nvContentPartPr>
              <p14:xfrm>
                <a:off x="3671804" y="5518342"/>
                <a:ext cx="64800" cy="160200"/>
              </p14:xfrm>
            </p:contentPart>
          </mc:Choice>
          <mc:Fallback xmlns="">
            <p:pic>
              <p:nvPicPr>
                <p:cNvPr id="81" name="Freihand 80">
                  <a:extLst>
                    <a:ext uri="{FF2B5EF4-FFF2-40B4-BE49-F238E27FC236}">
                      <a16:creationId xmlns:a16="http://schemas.microsoft.com/office/drawing/2014/main" id="{EBAAF1F9-F072-338D-4392-C665C76EBE77}"/>
                    </a:ext>
                  </a:extLst>
                </p:cNvPr>
                <p:cNvPicPr/>
                <p:nvPr/>
              </p:nvPicPr>
              <p:blipFill>
                <a:blip r:embed="rId125"/>
                <a:stretch>
                  <a:fillRect/>
                </a:stretch>
              </p:blipFill>
              <p:spPr>
                <a:xfrm>
                  <a:off x="3662804" y="5509342"/>
                  <a:ext cx="82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6B3CFFEA-F1F5-D5B9-AF42-A34ECD690F9B}"/>
                    </a:ext>
                  </a:extLst>
                </p14:cNvPr>
                <p14:cNvContentPartPr/>
                <p14:nvPr/>
              </p14:nvContentPartPr>
              <p14:xfrm>
                <a:off x="3791324" y="5525902"/>
                <a:ext cx="136440" cy="200880"/>
              </p14:xfrm>
            </p:contentPart>
          </mc:Choice>
          <mc:Fallback xmlns="">
            <p:pic>
              <p:nvPicPr>
                <p:cNvPr id="82" name="Freihand 81">
                  <a:extLst>
                    <a:ext uri="{FF2B5EF4-FFF2-40B4-BE49-F238E27FC236}">
                      <a16:creationId xmlns:a16="http://schemas.microsoft.com/office/drawing/2014/main" id="{6B3CFFEA-F1F5-D5B9-AF42-A34ECD690F9B}"/>
                    </a:ext>
                  </a:extLst>
                </p:cNvPr>
                <p:cNvPicPr/>
                <p:nvPr/>
              </p:nvPicPr>
              <p:blipFill>
                <a:blip r:embed="rId127"/>
                <a:stretch>
                  <a:fillRect/>
                </a:stretch>
              </p:blipFill>
              <p:spPr>
                <a:xfrm>
                  <a:off x="3782684" y="5517262"/>
                  <a:ext cx="1540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6B89C01E-9C85-4239-684E-1563AB253F3A}"/>
                    </a:ext>
                  </a:extLst>
                </p14:cNvPr>
                <p14:cNvContentPartPr/>
                <p14:nvPr/>
              </p14:nvContentPartPr>
              <p14:xfrm>
                <a:off x="3928124" y="5374342"/>
                <a:ext cx="128160" cy="233640"/>
              </p14:xfrm>
            </p:contentPart>
          </mc:Choice>
          <mc:Fallback xmlns="">
            <p:pic>
              <p:nvPicPr>
                <p:cNvPr id="83" name="Freihand 82">
                  <a:extLst>
                    <a:ext uri="{FF2B5EF4-FFF2-40B4-BE49-F238E27FC236}">
                      <a16:creationId xmlns:a16="http://schemas.microsoft.com/office/drawing/2014/main" id="{6B89C01E-9C85-4239-684E-1563AB253F3A}"/>
                    </a:ext>
                  </a:extLst>
                </p:cNvPr>
                <p:cNvPicPr/>
                <p:nvPr/>
              </p:nvPicPr>
              <p:blipFill>
                <a:blip r:embed="rId129"/>
                <a:stretch>
                  <a:fillRect/>
                </a:stretch>
              </p:blipFill>
              <p:spPr>
                <a:xfrm>
                  <a:off x="3919124" y="5365342"/>
                  <a:ext cx="145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C924FE80-161C-46CD-7A59-CD59288FB6CE}"/>
                    </a:ext>
                  </a:extLst>
                </p14:cNvPr>
                <p14:cNvContentPartPr/>
                <p14:nvPr/>
              </p14:nvContentPartPr>
              <p14:xfrm>
                <a:off x="2021564" y="6230782"/>
                <a:ext cx="311400" cy="133200"/>
              </p14:xfrm>
            </p:contentPart>
          </mc:Choice>
          <mc:Fallback xmlns="">
            <p:pic>
              <p:nvPicPr>
                <p:cNvPr id="84" name="Freihand 83">
                  <a:extLst>
                    <a:ext uri="{FF2B5EF4-FFF2-40B4-BE49-F238E27FC236}">
                      <a16:creationId xmlns:a16="http://schemas.microsoft.com/office/drawing/2014/main" id="{C924FE80-161C-46CD-7A59-CD59288FB6CE}"/>
                    </a:ext>
                  </a:extLst>
                </p:cNvPr>
                <p:cNvPicPr/>
                <p:nvPr/>
              </p:nvPicPr>
              <p:blipFill>
                <a:blip r:embed="rId131"/>
                <a:stretch>
                  <a:fillRect/>
                </a:stretch>
              </p:blipFill>
              <p:spPr>
                <a:xfrm>
                  <a:off x="2012564" y="6222142"/>
                  <a:ext cx="329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609550EA-9AD3-C0B1-00C6-E19F87CAF61F}"/>
                    </a:ext>
                  </a:extLst>
                </p14:cNvPr>
                <p14:cNvContentPartPr/>
                <p14:nvPr/>
              </p14:nvContentPartPr>
              <p14:xfrm>
                <a:off x="2390564" y="6127822"/>
                <a:ext cx="136440" cy="206640"/>
              </p14:xfrm>
            </p:contentPart>
          </mc:Choice>
          <mc:Fallback xmlns="">
            <p:pic>
              <p:nvPicPr>
                <p:cNvPr id="85" name="Freihand 84">
                  <a:extLst>
                    <a:ext uri="{FF2B5EF4-FFF2-40B4-BE49-F238E27FC236}">
                      <a16:creationId xmlns:a16="http://schemas.microsoft.com/office/drawing/2014/main" id="{609550EA-9AD3-C0B1-00C6-E19F87CAF61F}"/>
                    </a:ext>
                  </a:extLst>
                </p:cNvPr>
                <p:cNvPicPr/>
                <p:nvPr/>
              </p:nvPicPr>
              <p:blipFill>
                <a:blip r:embed="rId133"/>
                <a:stretch>
                  <a:fillRect/>
                </a:stretch>
              </p:blipFill>
              <p:spPr>
                <a:xfrm>
                  <a:off x="2381564" y="6119182"/>
                  <a:ext cx="1540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Freihand 88">
                  <a:extLst>
                    <a:ext uri="{FF2B5EF4-FFF2-40B4-BE49-F238E27FC236}">
                      <a16:creationId xmlns:a16="http://schemas.microsoft.com/office/drawing/2014/main" id="{0F600FD9-3804-E9C4-3230-4154B30AC33A}"/>
                    </a:ext>
                  </a:extLst>
                </p14:cNvPr>
                <p14:cNvContentPartPr/>
                <p14:nvPr/>
              </p14:nvContentPartPr>
              <p14:xfrm>
                <a:off x="2783684" y="6161302"/>
                <a:ext cx="297360" cy="156600"/>
              </p14:xfrm>
            </p:contentPart>
          </mc:Choice>
          <mc:Fallback xmlns="">
            <p:pic>
              <p:nvPicPr>
                <p:cNvPr id="89" name="Freihand 88">
                  <a:extLst>
                    <a:ext uri="{FF2B5EF4-FFF2-40B4-BE49-F238E27FC236}">
                      <a16:creationId xmlns:a16="http://schemas.microsoft.com/office/drawing/2014/main" id="{0F600FD9-3804-E9C4-3230-4154B30AC33A}"/>
                    </a:ext>
                  </a:extLst>
                </p:cNvPr>
                <p:cNvPicPr/>
                <p:nvPr/>
              </p:nvPicPr>
              <p:blipFill>
                <a:blip r:embed="rId135"/>
                <a:stretch>
                  <a:fillRect/>
                </a:stretch>
              </p:blipFill>
              <p:spPr>
                <a:xfrm>
                  <a:off x="2774684" y="6152662"/>
                  <a:ext cx="315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Freihand 89">
                  <a:extLst>
                    <a:ext uri="{FF2B5EF4-FFF2-40B4-BE49-F238E27FC236}">
                      <a16:creationId xmlns:a16="http://schemas.microsoft.com/office/drawing/2014/main" id="{A244E612-0F69-130A-0B09-100099826496}"/>
                    </a:ext>
                  </a:extLst>
                </p14:cNvPr>
                <p14:cNvContentPartPr/>
                <p14:nvPr/>
              </p14:nvContentPartPr>
              <p14:xfrm>
                <a:off x="3011204" y="6040342"/>
                <a:ext cx="9720" cy="28080"/>
              </p14:xfrm>
            </p:contentPart>
          </mc:Choice>
          <mc:Fallback xmlns="">
            <p:pic>
              <p:nvPicPr>
                <p:cNvPr id="90" name="Freihand 89">
                  <a:extLst>
                    <a:ext uri="{FF2B5EF4-FFF2-40B4-BE49-F238E27FC236}">
                      <a16:creationId xmlns:a16="http://schemas.microsoft.com/office/drawing/2014/main" id="{A244E612-0F69-130A-0B09-100099826496}"/>
                    </a:ext>
                  </a:extLst>
                </p:cNvPr>
                <p:cNvPicPr/>
                <p:nvPr/>
              </p:nvPicPr>
              <p:blipFill>
                <a:blip r:embed="rId137"/>
                <a:stretch>
                  <a:fillRect/>
                </a:stretch>
              </p:blipFill>
              <p:spPr>
                <a:xfrm>
                  <a:off x="3002204" y="6031702"/>
                  <a:ext cx="27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Freihand 90">
                  <a:extLst>
                    <a:ext uri="{FF2B5EF4-FFF2-40B4-BE49-F238E27FC236}">
                      <a16:creationId xmlns:a16="http://schemas.microsoft.com/office/drawing/2014/main" id="{53B2B92A-C626-F48F-179C-6E57FDD3C9F5}"/>
                    </a:ext>
                  </a:extLst>
                </p14:cNvPr>
                <p14:cNvContentPartPr/>
                <p14:nvPr/>
              </p14:nvContentPartPr>
              <p14:xfrm>
                <a:off x="3198764" y="6002902"/>
                <a:ext cx="201600" cy="276840"/>
              </p14:xfrm>
            </p:contentPart>
          </mc:Choice>
          <mc:Fallback xmlns="">
            <p:pic>
              <p:nvPicPr>
                <p:cNvPr id="91" name="Freihand 90">
                  <a:extLst>
                    <a:ext uri="{FF2B5EF4-FFF2-40B4-BE49-F238E27FC236}">
                      <a16:creationId xmlns:a16="http://schemas.microsoft.com/office/drawing/2014/main" id="{53B2B92A-C626-F48F-179C-6E57FDD3C9F5}"/>
                    </a:ext>
                  </a:extLst>
                </p:cNvPr>
                <p:cNvPicPr/>
                <p:nvPr/>
              </p:nvPicPr>
              <p:blipFill>
                <a:blip r:embed="rId139"/>
                <a:stretch>
                  <a:fillRect/>
                </a:stretch>
              </p:blipFill>
              <p:spPr>
                <a:xfrm>
                  <a:off x="3190124" y="5993902"/>
                  <a:ext cx="2192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Freihand 91">
                  <a:extLst>
                    <a:ext uri="{FF2B5EF4-FFF2-40B4-BE49-F238E27FC236}">
                      <a16:creationId xmlns:a16="http://schemas.microsoft.com/office/drawing/2014/main" id="{FFD1DC2D-EC2F-05D6-325D-391A959F47B6}"/>
                    </a:ext>
                  </a:extLst>
                </p14:cNvPr>
                <p14:cNvContentPartPr/>
                <p14:nvPr/>
              </p14:nvContentPartPr>
              <p14:xfrm>
                <a:off x="3335204" y="6150862"/>
                <a:ext cx="176400" cy="122040"/>
              </p14:xfrm>
            </p:contentPart>
          </mc:Choice>
          <mc:Fallback xmlns="">
            <p:pic>
              <p:nvPicPr>
                <p:cNvPr id="92" name="Freihand 91">
                  <a:extLst>
                    <a:ext uri="{FF2B5EF4-FFF2-40B4-BE49-F238E27FC236}">
                      <a16:creationId xmlns:a16="http://schemas.microsoft.com/office/drawing/2014/main" id="{FFD1DC2D-EC2F-05D6-325D-391A959F47B6}"/>
                    </a:ext>
                  </a:extLst>
                </p:cNvPr>
                <p:cNvPicPr/>
                <p:nvPr/>
              </p:nvPicPr>
              <p:blipFill>
                <a:blip r:embed="rId141"/>
                <a:stretch>
                  <a:fillRect/>
                </a:stretch>
              </p:blipFill>
              <p:spPr>
                <a:xfrm>
                  <a:off x="3326204" y="6141862"/>
                  <a:ext cx="194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Freihand 92">
                  <a:extLst>
                    <a:ext uri="{FF2B5EF4-FFF2-40B4-BE49-F238E27FC236}">
                      <a16:creationId xmlns:a16="http://schemas.microsoft.com/office/drawing/2014/main" id="{1AC09ADD-D3F8-5893-16CF-74DB6C773850}"/>
                    </a:ext>
                  </a:extLst>
                </p14:cNvPr>
                <p14:cNvContentPartPr/>
                <p14:nvPr/>
              </p14:nvContentPartPr>
              <p14:xfrm>
                <a:off x="3545444" y="6134662"/>
                <a:ext cx="109800" cy="152640"/>
              </p14:xfrm>
            </p:contentPart>
          </mc:Choice>
          <mc:Fallback xmlns="">
            <p:pic>
              <p:nvPicPr>
                <p:cNvPr id="93" name="Freihand 92">
                  <a:extLst>
                    <a:ext uri="{FF2B5EF4-FFF2-40B4-BE49-F238E27FC236}">
                      <a16:creationId xmlns:a16="http://schemas.microsoft.com/office/drawing/2014/main" id="{1AC09ADD-D3F8-5893-16CF-74DB6C773850}"/>
                    </a:ext>
                  </a:extLst>
                </p:cNvPr>
                <p:cNvPicPr/>
                <p:nvPr/>
              </p:nvPicPr>
              <p:blipFill>
                <a:blip r:embed="rId143"/>
                <a:stretch>
                  <a:fillRect/>
                </a:stretch>
              </p:blipFill>
              <p:spPr>
                <a:xfrm>
                  <a:off x="3536804" y="6126022"/>
                  <a:ext cx="127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Freihand 93">
                  <a:extLst>
                    <a:ext uri="{FF2B5EF4-FFF2-40B4-BE49-F238E27FC236}">
                      <a16:creationId xmlns:a16="http://schemas.microsoft.com/office/drawing/2014/main" id="{D825FA5A-982B-124E-BDE5-A1AD8D911668}"/>
                    </a:ext>
                  </a:extLst>
                </p14:cNvPr>
                <p14:cNvContentPartPr/>
                <p14:nvPr/>
              </p14:nvContentPartPr>
              <p14:xfrm>
                <a:off x="3641564" y="5968702"/>
                <a:ext cx="350280" cy="254160"/>
              </p14:xfrm>
            </p:contentPart>
          </mc:Choice>
          <mc:Fallback xmlns="">
            <p:pic>
              <p:nvPicPr>
                <p:cNvPr id="94" name="Freihand 93">
                  <a:extLst>
                    <a:ext uri="{FF2B5EF4-FFF2-40B4-BE49-F238E27FC236}">
                      <a16:creationId xmlns:a16="http://schemas.microsoft.com/office/drawing/2014/main" id="{D825FA5A-982B-124E-BDE5-A1AD8D911668}"/>
                    </a:ext>
                  </a:extLst>
                </p:cNvPr>
                <p:cNvPicPr/>
                <p:nvPr/>
              </p:nvPicPr>
              <p:blipFill>
                <a:blip r:embed="rId145"/>
                <a:stretch>
                  <a:fillRect/>
                </a:stretch>
              </p:blipFill>
              <p:spPr>
                <a:xfrm>
                  <a:off x="3632924" y="5960062"/>
                  <a:ext cx="3679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Freihand 94">
                  <a:extLst>
                    <a:ext uri="{FF2B5EF4-FFF2-40B4-BE49-F238E27FC236}">
                      <a16:creationId xmlns:a16="http://schemas.microsoft.com/office/drawing/2014/main" id="{9504E0F0-68FB-3E01-96BA-0A61E85BF82A}"/>
                    </a:ext>
                  </a:extLst>
                </p14:cNvPr>
                <p14:cNvContentPartPr/>
                <p14:nvPr/>
              </p14:nvContentPartPr>
              <p14:xfrm>
                <a:off x="3374444" y="5905342"/>
                <a:ext cx="117360" cy="47880"/>
              </p14:xfrm>
            </p:contentPart>
          </mc:Choice>
          <mc:Fallback xmlns="">
            <p:pic>
              <p:nvPicPr>
                <p:cNvPr id="95" name="Freihand 94">
                  <a:extLst>
                    <a:ext uri="{FF2B5EF4-FFF2-40B4-BE49-F238E27FC236}">
                      <a16:creationId xmlns:a16="http://schemas.microsoft.com/office/drawing/2014/main" id="{9504E0F0-68FB-3E01-96BA-0A61E85BF82A}"/>
                    </a:ext>
                  </a:extLst>
                </p:cNvPr>
                <p:cNvPicPr/>
                <p:nvPr/>
              </p:nvPicPr>
              <p:blipFill>
                <a:blip r:embed="rId147"/>
                <a:stretch>
                  <a:fillRect/>
                </a:stretch>
              </p:blipFill>
              <p:spPr>
                <a:xfrm>
                  <a:off x="3365444" y="5896342"/>
                  <a:ext cx="135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Freihand 95">
                  <a:extLst>
                    <a:ext uri="{FF2B5EF4-FFF2-40B4-BE49-F238E27FC236}">
                      <a16:creationId xmlns:a16="http://schemas.microsoft.com/office/drawing/2014/main" id="{310EA8EF-5A16-6549-6D5D-75BC6FC4CCC4}"/>
                    </a:ext>
                  </a:extLst>
                </p14:cNvPr>
                <p14:cNvContentPartPr/>
                <p14:nvPr/>
              </p14:nvContentPartPr>
              <p14:xfrm>
                <a:off x="4260404" y="6040702"/>
                <a:ext cx="383400" cy="138960"/>
              </p14:xfrm>
            </p:contentPart>
          </mc:Choice>
          <mc:Fallback xmlns="">
            <p:pic>
              <p:nvPicPr>
                <p:cNvPr id="96" name="Freihand 95">
                  <a:extLst>
                    <a:ext uri="{FF2B5EF4-FFF2-40B4-BE49-F238E27FC236}">
                      <a16:creationId xmlns:a16="http://schemas.microsoft.com/office/drawing/2014/main" id="{310EA8EF-5A16-6549-6D5D-75BC6FC4CCC4}"/>
                    </a:ext>
                  </a:extLst>
                </p:cNvPr>
                <p:cNvPicPr/>
                <p:nvPr/>
              </p:nvPicPr>
              <p:blipFill>
                <a:blip r:embed="rId149"/>
                <a:stretch>
                  <a:fillRect/>
                </a:stretch>
              </p:blipFill>
              <p:spPr>
                <a:xfrm>
                  <a:off x="4251404" y="6032062"/>
                  <a:ext cx="401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Freihand 96">
                  <a:extLst>
                    <a:ext uri="{FF2B5EF4-FFF2-40B4-BE49-F238E27FC236}">
                      <a16:creationId xmlns:a16="http://schemas.microsoft.com/office/drawing/2014/main" id="{7F9F2402-8FA4-3CA5-4188-11F5801CE293}"/>
                    </a:ext>
                  </a:extLst>
                </p14:cNvPr>
                <p14:cNvContentPartPr/>
                <p14:nvPr/>
              </p14:nvContentPartPr>
              <p14:xfrm>
                <a:off x="4682324" y="6012982"/>
                <a:ext cx="102960" cy="146520"/>
              </p14:xfrm>
            </p:contentPart>
          </mc:Choice>
          <mc:Fallback xmlns="">
            <p:pic>
              <p:nvPicPr>
                <p:cNvPr id="97" name="Freihand 96">
                  <a:extLst>
                    <a:ext uri="{FF2B5EF4-FFF2-40B4-BE49-F238E27FC236}">
                      <a16:creationId xmlns:a16="http://schemas.microsoft.com/office/drawing/2014/main" id="{7F9F2402-8FA4-3CA5-4188-11F5801CE293}"/>
                    </a:ext>
                  </a:extLst>
                </p:cNvPr>
                <p:cNvPicPr/>
                <p:nvPr/>
              </p:nvPicPr>
              <p:blipFill>
                <a:blip r:embed="rId151"/>
                <a:stretch>
                  <a:fillRect/>
                </a:stretch>
              </p:blipFill>
              <p:spPr>
                <a:xfrm>
                  <a:off x="4673684" y="6004342"/>
                  <a:ext cx="120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DD25DD79-B7CC-CD57-B7F7-24657627949E}"/>
                    </a:ext>
                  </a:extLst>
                </p14:cNvPr>
                <p14:cNvContentPartPr/>
                <p14:nvPr/>
              </p14:nvContentPartPr>
              <p14:xfrm>
                <a:off x="4793564" y="5980942"/>
                <a:ext cx="83160" cy="143640"/>
              </p14:xfrm>
            </p:contentPart>
          </mc:Choice>
          <mc:Fallback xmlns="">
            <p:pic>
              <p:nvPicPr>
                <p:cNvPr id="98" name="Freihand 97">
                  <a:extLst>
                    <a:ext uri="{FF2B5EF4-FFF2-40B4-BE49-F238E27FC236}">
                      <a16:creationId xmlns:a16="http://schemas.microsoft.com/office/drawing/2014/main" id="{DD25DD79-B7CC-CD57-B7F7-24657627949E}"/>
                    </a:ext>
                  </a:extLst>
                </p:cNvPr>
                <p:cNvPicPr/>
                <p:nvPr/>
              </p:nvPicPr>
              <p:blipFill>
                <a:blip r:embed="rId153"/>
                <a:stretch>
                  <a:fillRect/>
                </a:stretch>
              </p:blipFill>
              <p:spPr>
                <a:xfrm>
                  <a:off x="4784924" y="5971942"/>
                  <a:ext cx="100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168B271D-0555-DAEC-0548-85339A79CB25}"/>
                    </a:ext>
                  </a:extLst>
                </p14:cNvPr>
                <p14:cNvContentPartPr/>
                <p14:nvPr/>
              </p14:nvContentPartPr>
              <p14:xfrm>
                <a:off x="4906964" y="5985262"/>
                <a:ext cx="205200" cy="95760"/>
              </p14:xfrm>
            </p:contentPart>
          </mc:Choice>
          <mc:Fallback xmlns="">
            <p:pic>
              <p:nvPicPr>
                <p:cNvPr id="99" name="Freihand 98">
                  <a:extLst>
                    <a:ext uri="{FF2B5EF4-FFF2-40B4-BE49-F238E27FC236}">
                      <a16:creationId xmlns:a16="http://schemas.microsoft.com/office/drawing/2014/main" id="{168B271D-0555-DAEC-0548-85339A79CB25}"/>
                    </a:ext>
                  </a:extLst>
                </p:cNvPr>
                <p:cNvPicPr/>
                <p:nvPr/>
              </p:nvPicPr>
              <p:blipFill>
                <a:blip r:embed="rId155"/>
                <a:stretch>
                  <a:fillRect/>
                </a:stretch>
              </p:blipFill>
              <p:spPr>
                <a:xfrm>
                  <a:off x="4897964" y="5976262"/>
                  <a:ext cx="222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9DF0F86B-3F1F-A438-28B7-7232B1BA40E2}"/>
                    </a:ext>
                  </a:extLst>
                </p14:cNvPr>
                <p14:cNvContentPartPr/>
                <p14:nvPr/>
              </p14:nvContentPartPr>
              <p14:xfrm>
                <a:off x="4639484" y="5927302"/>
                <a:ext cx="92160" cy="20880"/>
              </p14:xfrm>
            </p:contentPart>
          </mc:Choice>
          <mc:Fallback xmlns="">
            <p:pic>
              <p:nvPicPr>
                <p:cNvPr id="100" name="Freihand 99">
                  <a:extLst>
                    <a:ext uri="{FF2B5EF4-FFF2-40B4-BE49-F238E27FC236}">
                      <a16:creationId xmlns:a16="http://schemas.microsoft.com/office/drawing/2014/main" id="{9DF0F86B-3F1F-A438-28B7-7232B1BA40E2}"/>
                    </a:ext>
                  </a:extLst>
                </p:cNvPr>
                <p:cNvPicPr/>
                <p:nvPr/>
              </p:nvPicPr>
              <p:blipFill>
                <a:blip r:embed="rId157"/>
                <a:stretch>
                  <a:fillRect/>
                </a:stretch>
              </p:blipFill>
              <p:spPr>
                <a:xfrm>
                  <a:off x="4630844" y="5918662"/>
                  <a:ext cx="109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DB4418DF-360B-08A8-1EE3-4444DEDD4565}"/>
                    </a:ext>
                  </a:extLst>
                </p14:cNvPr>
                <p14:cNvContentPartPr/>
                <p14:nvPr/>
              </p14:nvContentPartPr>
              <p14:xfrm>
                <a:off x="5358404" y="5881942"/>
                <a:ext cx="245520" cy="168480"/>
              </p14:xfrm>
            </p:contentPart>
          </mc:Choice>
          <mc:Fallback xmlns="">
            <p:pic>
              <p:nvPicPr>
                <p:cNvPr id="101" name="Freihand 100">
                  <a:extLst>
                    <a:ext uri="{FF2B5EF4-FFF2-40B4-BE49-F238E27FC236}">
                      <a16:creationId xmlns:a16="http://schemas.microsoft.com/office/drawing/2014/main" id="{DB4418DF-360B-08A8-1EE3-4444DEDD4565}"/>
                    </a:ext>
                  </a:extLst>
                </p:cNvPr>
                <p:cNvPicPr/>
                <p:nvPr/>
              </p:nvPicPr>
              <p:blipFill>
                <a:blip r:embed="rId159"/>
                <a:stretch>
                  <a:fillRect/>
                </a:stretch>
              </p:blipFill>
              <p:spPr>
                <a:xfrm>
                  <a:off x="5349404" y="5872942"/>
                  <a:ext cx="263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5C0827DC-C720-2843-F3D3-E09BF61B5DDA}"/>
                    </a:ext>
                  </a:extLst>
                </p14:cNvPr>
                <p14:cNvContentPartPr/>
                <p14:nvPr/>
              </p14:nvContentPartPr>
              <p14:xfrm>
                <a:off x="5565764" y="5803462"/>
                <a:ext cx="27360" cy="62640"/>
              </p14:xfrm>
            </p:contentPart>
          </mc:Choice>
          <mc:Fallback xmlns="">
            <p:pic>
              <p:nvPicPr>
                <p:cNvPr id="102" name="Freihand 101">
                  <a:extLst>
                    <a:ext uri="{FF2B5EF4-FFF2-40B4-BE49-F238E27FC236}">
                      <a16:creationId xmlns:a16="http://schemas.microsoft.com/office/drawing/2014/main" id="{5C0827DC-C720-2843-F3D3-E09BF61B5DDA}"/>
                    </a:ext>
                  </a:extLst>
                </p:cNvPr>
                <p:cNvPicPr/>
                <p:nvPr/>
              </p:nvPicPr>
              <p:blipFill>
                <a:blip r:embed="rId161"/>
                <a:stretch>
                  <a:fillRect/>
                </a:stretch>
              </p:blipFill>
              <p:spPr>
                <a:xfrm>
                  <a:off x="5556764" y="5794822"/>
                  <a:ext cx="45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8BB00829-16B7-41A5-369D-29FB0CCB177C}"/>
                    </a:ext>
                  </a:extLst>
                </p14:cNvPr>
                <p14:cNvContentPartPr/>
                <p14:nvPr/>
              </p14:nvContentPartPr>
              <p14:xfrm>
                <a:off x="5719484" y="5667022"/>
                <a:ext cx="419760" cy="322560"/>
              </p14:xfrm>
            </p:contentPart>
          </mc:Choice>
          <mc:Fallback xmlns="">
            <p:pic>
              <p:nvPicPr>
                <p:cNvPr id="103" name="Freihand 102">
                  <a:extLst>
                    <a:ext uri="{FF2B5EF4-FFF2-40B4-BE49-F238E27FC236}">
                      <a16:creationId xmlns:a16="http://schemas.microsoft.com/office/drawing/2014/main" id="{8BB00829-16B7-41A5-369D-29FB0CCB177C}"/>
                    </a:ext>
                  </a:extLst>
                </p:cNvPr>
                <p:cNvPicPr/>
                <p:nvPr/>
              </p:nvPicPr>
              <p:blipFill>
                <a:blip r:embed="rId163"/>
                <a:stretch>
                  <a:fillRect/>
                </a:stretch>
              </p:blipFill>
              <p:spPr>
                <a:xfrm>
                  <a:off x="5710844" y="5658022"/>
                  <a:ext cx="43740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5BD69FF2-9670-D14D-1CBE-20E1CDE7F702}"/>
                    </a:ext>
                  </a:extLst>
                </p14:cNvPr>
                <p14:cNvContentPartPr/>
                <p14:nvPr/>
              </p14:nvContentPartPr>
              <p14:xfrm>
                <a:off x="5448764" y="6090382"/>
                <a:ext cx="669240" cy="102600"/>
              </p14:xfrm>
            </p:contentPart>
          </mc:Choice>
          <mc:Fallback xmlns="">
            <p:pic>
              <p:nvPicPr>
                <p:cNvPr id="104" name="Freihand 103">
                  <a:extLst>
                    <a:ext uri="{FF2B5EF4-FFF2-40B4-BE49-F238E27FC236}">
                      <a16:creationId xmlns:a16="http://schemas.microsoft.com/office/drawing/2014/main" id="{5BD69FF2-9670-D14D-1CBE-20E1CDE7F702}"/>
                    </a:ext>
                  </a:extLst>
                </p:cNvPr>
                <p:cNvPicPr/>
                <p:nvPr/>
              </p:nvPicPr>
              <p:blipFill>
                <a:blip r:embed="rId165"/>
                <a:stretch>
                  <a:fillRect/>
                </a:stretch>
              </p:blipFill>
              <p:spPr>
                <a:xfrm>
                  <a:off x="5439764" y="6081742"/>
                  <a:ext cx="686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A0D4E2F8-B159-D3E0-9C3E-D61DCA6B584F}"/>
                    </a:ext>
                  </a:extLst>
                </p14:cNvPr>
                <p14:cNvContentPartPr/>
                <p14:nvPr/>
              </p14:nvContentPartPr>
              <p14:xfrm>
                <a:off x="6398804" y="5781862"/>
                <a:ext cx="311040" cy="135000"/>
              </p14:xfrm>
            </p:contentPart>
          </mc:Choice>
          <mc:Fallback xmlns="">
            <p:pic>
              <p:nvPicPr>
                <p:cNvPr id="105" name="Freihand 104">
                  <a:extLst>
                    <a:ext uri="{FF2B5EF4-FFF2-40B4-BE49-F238E27FC236}">
                      <a16:creationId xmlns:a16="http://schemas.microsoft.com/office/drawing/2014/main" id="{A0D4E2F8-B159-D3E0-9C3E-D61DCA6B584F}"/>
                    </a:ext>
                  </a:extLst>
                </p:cNvPr>
                <p:cNvPicPr/>
                <p:nvPr/>
              </p:nvPicPr>
              <p:blipFill>
                <a:blip r:embed="rId167"/>
                <a:stretch>
                  <a:fillRect/>
                </a:stretch>
              </p:blipFill>
              <p:spPr>
                <a:xfrm>
                  <a:off x="6390164" y="5773222"/>
                  <a:ext cx="328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AC915A0B-9B7E-556F-8F92-64A2BF33E678}"/>
                    </a:ext>
                  </a:extLst>
                </p14:cNvPr>
                <p14:cNvContentPartPr/>
                <p14:nvPr/>
              </p14:nvContentPartPr>
              <p14:xfrm>
                <a:off x="6535964" y="5578102"/>
                <a:ext cx="18360" cy="9720"/>
              </p14:xfrm>
            </p:contentPart>
          </mc:Choice>
          <mc:Fallback xmlns="">
            <p:pic>
              <p:nvPicPr>
                <p:cNvPr id="106" name="Freihand 105">
                  <a:extLst>
                    <a:ext uri="{FF2B5EF4-FFF2-40B4-BE49-F238E27FC236}">
                      <a16:creationId xmlns:a16="http://schemas.microsoft.com/office/drawing/2014/main" id="{AC915A0B-9B7E-556F-8F92-64A2BF33E678}"/>
                    </a:ext>
                  </a:extLst>
                </p:cNvPr>
                <p:cNvPicPr/>
                <p:nvPr/>
              </p:nvPicPr>
              <p:blipFill>
                <a:blip r:embed="rId169"/>
                <a:stretch>
                  <a:fillRect/>
                </a:stretch>
              </p:blipFill>
              <p:spPr>
                <a:xfrm>
                  <a:off x="6526964" y="5569462"/>
                  <a:ext cx="36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Freihand 107">
                  <a:extLst>
                    <a:ext uri="{FF2B5EF4-FFF2-40B4-BE49-F238E27FC236}">
                      <a16:creationId xmlns:a16="http://schemas.microsoft.com/office/drawing/2014/main" id="{EC89DA1B-FCA1-BDFC-F44C-1F0DFF732ED8}"/>
                    </a:ext>
                  </a:extLst>
                </p14:cNvPr>
                <p14:cNvContentPartPr/>
                <p14:nvPr/>
              </p14:nvContentPartPr>
              <p14:xfrm>
                <a:off x="6944204" y="5533462"/>
                <a:ext cx="190800" cy="295560"/>
              </p14:xfrm>
            </p:contentPart>
          </mc:Choice>
          <mc:Fallback xmlns="">
            <p:pic>
              <p:nvPicPr>
                <p:cNvPr id="108" name="Freihand 107">
                  <a:extLst>
                    <a:ext uri="{FF2B5EF4-FFF2-40B4-BE49-F238E27FC236}">
                      <a16:creationId xmlns:a16="http://schemas.microsoft.com/office/drawing/2014/main" id="{EC89DA1B-FCA1-BDFC-F44C-1F0DFF732ED8}"/>
                    </a:ext>
                  </a:extLst>
                </p:cNvPr>
                <p:cNvPicPr/>
                <p:nvPr/>
              </p:nvPicPr>
              <p:blipFill>
                <a:blip r:embed="rId171"/>
                <a:stretch>
                  <a:fillRect/>
                </a:stretch>
              </p:blipFill>
              <p:spPr>
                <a:xfrm>
                  <a:off x="6935564" y="5524462"/>
                  <a:ext cx="2084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 name="Freihand 109">
                  <a:extLst>
                    <a:ext uri="{FF2B5EF4-FFF2-40B4-BE49-F238E27FC236}">
                      <a16:creationId xmlns:a16="http://schemas.microsoft.com/office/drawing/2014/main" id="{53CFCA83-73E2-199D-09F0-3BBB347F0F95}"/>
                    </a:ext>
                  </a:extLst>
                </p14:cNvPr>
                <p14:cNvContentPartPr/>
                <p14:nvPr/>
              </p14:nvContentPartPr>
              <p14:xfrm>
                <a:off x="7146884" y="5345902"/>
                <a:ext cx="220680" cy="418320"/>
              </p14:xfrm>
            </p:contentPart>
          </mc:Choice>
          <mc:Fallback xmlns="">
            <p:pic>
              <p:nvPicPr>
                <p:cNvPr id="110" name="Freihand 109">
                  <a:extLst>
                    <a:ext uri="{FF2B5EF4-FFF2-40B4-BE49-F238E27FC236}">
                      <a16:creationId xmlns:a16="http://schemas.microsoft.com/office/drawing/2014/main" id="{53CFCA83-73E2-199D-09F0-3BBB347F0F95}"/>
                    </a:ext>
                  </a:extLst>
                </p:cNvPr>
                <p:cNvPicPr/>
                <p:nvPr/>
              </p:nvPicPr>
              <p:blipFill>
                <a:blip r:embed="rId173"/>
                <a:stretch>
                  <a:fillRect/>
                </a:stretch>
              </p:blipFill>
              <p:spPr>
                <a:xfrm>
                  <a:off x="7137884" y="5336902"/>
                  <a:ext cx="23832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1" name="Freihand 110">
                  <a:extLst>
                    <a:ext uri="{FF2B5EF4-FFF2-40B4-BE49-F238E27FC236}">
                      <a16:creationId xmlns:a16="http://schemas.microsoft.com/office/drawing/2014/main" id="{9505CD76-C1D7-0456-98F5-7AD8588E182B}"/>
                    </a:ext>
                  </a:extLst>
                </p14:cNvPr>
                <p14:cNvContentPartPr/>
                <p14:nvPr/>
              </p14:nvContentPartPr>
              <p14:xfrm>
                <a:off x="7384844" y="5340502"/>
                <a:ext cx="132120" cy="292320"/>
              </p14:xfrm>
            </p:contentPart>
          </mc:Choice>
          <mc:Fallback xmlns="">
            <p:pic>
              <p:nvPicPr>
                <p:cNvPr id="111" name="Freihand 110">
                  <a:extLst>
                    <a:ext uri="{FF2B5EF4-FFF2-40B4-BE49-F238E27FC236}">
                      <a16:creationId xmlns:a16="http://schemas.microsoft.com/office/drawing/2014/main" id="{9505CD76-C1D7-0456-98F5-7AD8588E182B}"/>
                    </a:ext>
                  </a:extLst>
                </p:cNvPr>
                <p:cNvPicPr/>
                <p:nvPr/>
              </p:nvPicPr>
              <p:blipFill>
                <a:blip r:embed="rId175"/>
                <a:stretch>
                  <a:fillRect/>
                </a:stretch>
              </p:blipFill>
              <p:spPr>
                <a:xfrm>
                  <a:off x="7376204" y="5331502"/>
                  <a:ext cx="1497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Freihand 111">
                  <a:extLst>
                    <a:ext uri="{FF2B5EF4-FFF2-40B4-BE49-F238E27FC236}">
                      <a16:creationId xmlns:a16="http://schemas.microsoft.com/office/drawing/2014/main" id="{B55BBFCF-F7FC-0E3E-1DA2-A75E2863654E}"/>
                    </a:ext>
                  </a:extLst>
                </p14:cNvPr>
                <p14:cNvContentPartPr/>
                <p14:nvPr/>
              </p14:nvContentPartPr>
              <p14:xfrm>
                <a:off x="7558364" y="5422582"/>
                <a:ext cx="239040" cy="175320"/>
              </p14:xfrm>
            </p:contentPart>
          </mc:Choice>
          <mc:Fallback xmlns="">
            <p:pic>
              <p:nvPicPr>
                <p:cNvPr id="112" name="Freihand 111">
                  <a:extLst>
                    <a:ext uri="{FF2B5EF4-FFF2-40B4-BE49-F238E27FC236}">
                      <a16:creationId xmlns:a16="http://schemas.microsoft.com/office/drawing/2014/main" id="{B55BBFCF-F7FC-0E3E-1DA2-A75E2863654E}"/>
                    </a:ext>
                  </a:extLst>
                </p:cNvPr>
                <p:cNvPicPr/>
                <p:nvPr/>
              </p:nvPicPr>
              <p:blipFill>
                <a:blip r:embed="rId177"/>
                <a:stretch>
                  <a:fillRect/>
                </a:stretch>
              </p:blipFill>
              <p:spPr>
                <a:xfrm>
                  <a:off x="7549724" y="5413942"/>
                  <a:ext cx="256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3" name="Freihand 112">
                  <a:extLst>
                    <a:ext uri="{FF2B5EF4-FFF2-40B4-BE49-F238E27FC236}">
                      <a16:creationId xmlns:a16="http://schemas.microsoft.com/office/drawing/2014/main" id="{84EFCD9D-BF8F-E9FE-7565-2CE07359A374}"/>
                    </a:ext>
                  </a:extLst>
                </p14:cNvPr>
                <p14:cNvContentPartPr/>
                <p14:nvPr/>
              </p14:nvContentPartPr>
              <p14:xfrm>
                <a:off x="7732244" y="5301622"/>
                <a:ext cx="58680" cy="14400"/>
              </p14:xfrm>
            </p:contentPart>
          </mc:Choice>
          <mc:Fallback xmlns="">
            <p:pic>
              <p:nvPicPr>
                <p:cNvPr id="113" name="Freihand 112">
                  <a:extLst>
                    <a:ext uri="{FF2B5EF4-FFF2-40B4-BE49-F238E27FC236}">
                      <a16:creationId xmlns:a16="http://schemas.microsoft.com/office/drawing/2014/main" id="{84EFCD9D-BF8F-E9FE-7565-2CE07359A374}"/>
                    </a:ext>
                  </a:extLst>
                </p:cNvPr>
                <p:cNvPicPr/>
                <p:nvPr/>
              </p:nvPicPr>
              <p:blipFill>
                <a:blip r:embed="rId179"/>
                <a:stretch>
                  <a:fillRect/>
                </a:stretch>
              </p:blipFill>
              <p:spPr>
                <a:xfrm>
                  <a:off x="7723604" y="5292622"/>
                  <a:ext cx="76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4" name="Freihand 113">
                  <a:extLst>
                    <a:ext uri="{FF2B5EF4-FFF2-40B4-BE49-F238E27FC236}">
                      <a16:creationId xmlns:a16="http://schemas.microsoft.com/office/drawing/2014/main" id="{4428AF24-6BAD-03E7-3D8B-E1C0AEA8E2F4}"/>
                    </a:ext>
                  </a:extLst>
                </p14:cNvPr>
                <p14:cNvContentPartPr/>
                <p14:nvPr/>
              </p14:nvContentPartPr>
              <p14:xfrm>
                <a:off x="7817204" y="5242222"/>
                <a:ext cx="119160" cy="271800"/>
              </p14:xfrm>
            </p:contentPart>
          </mc:Choice>
          <mc:Fallback xmlns="">
            <p:pic>
              <p:nvPicPr>
                <p:cNvPr id="114" name="Freihand 113">
                  <a:extLst>
                    <a:ext uri="{FF2B5EF4-FFF2-40B4-BE49-F238E27FC236}">
                      <a16:creationId xmlns:a16="http://schemas.microsoft.com/office/drawing/2014/main" id="{4428AF24-6BAD-03E7-3D8B-E1C0AEA8E2F4}"/>
                    </a:ext>
                  </a:extLst>
                </p:cNvPr>
                <p:cNvPicPr/>
                <p:nvPr/>
              </p:nvPicPr>
              <p:blipFill>
                <a:blip r:embed="rId181"/>
                <a:stretch>
                  <a:fillRect/>
                </a:stretch>
              </p:blipFill>
              <p:spPr>
                <a:xfrm>
                  <a:off x="7808204" y="5233582"/>
                  <a:ext cx="1368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Freihand 114">
                  <a:extLst>
                    <a:ext uri="{FF2B5EF4-FFF2-40B4-BE49-F238E27FC236}">
                      <a16:creationId xmlns:a16="http://schemas.microsoft.com/office/drawing/2014/main" id="{439B6A3E-F3BD-4CA8-E938-34CD19CB4DD2}"/>
                    </a:ext>
                  </a:extLst>
                </p14:cNvPr>
                <p14:cNvContentPartPr/>
                <p14:nvPr/>
              </p14:nvContentPartPr>
              <p14:xfrm>
                <a:off x="7957964" y="5266342"/>
                <a:ext cx="165960" cy="223200"/>
              </p14:xfrm>
            </p:contentPart>
          </mc:Choice>
          <mc:Fallback xmlns="">
            <p:pic>
              <p:nvPicPr>
                <p:cNvPr id="115" name="Freihand 114">
                  <a:extLst>
                    <a:ext uri="{FF2B5EF4-FFF2-40B4-BE49-F238E27FC236}">
                      <a16:creationId xmlns:a16="http://schemas.microsoft.com/office/drawing/2014/main" id="{439B6A3E-F3BD-4CA8-E938-34CD19CB4DD2}"/>
                    </a:ext>
                  </a:extLst>
                </p:cNvPr>
                <p:cNvPicPr/>
                <p:nvPr/>
              </p:nvPicPr>
              <p:blipFill>
                <a:blip r:embed="rId183"/>
                <a:stretch>
                  <a:fillRect/>
                </a:stretch>
              </p:blipFill>
              <p:spPr>
                <a:xfrm>
                  <a:off x="7948964" y="5257702"/>
                  <a:ext cx="183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Freihand 115">
                  <a:extLst>
                    <a:ext uri="{FF2B5EF4-FFF2-40B4-BE49-F238E27FC236}">
                      <a16:creationId xmlns:a16="http://schemas.microsoft.com/office/drawing/2014/main" id="{CEE769F6-66AF-E21D-DC8E-7725AA2DA38C}"/>
                    </a:ext>
                  </a:extLst>
                </p14:cNvPr>
                <p14:cNvContentPartPr/>
                <p14:nvPr/>
              </p14:nvContentPartPr>
              <p14:xfrm>
                <a:off x="8116724" y="5118742"/>
                <a:ext cx="282960" cy="356400"/>
              </p14:xfrm>
            </p:contentPart>
          </mc:Choice>
          <mc:Fallback xmlns="">
            <p:pic>
              <p:nvPicPr>
                <p:cNvPr id="116" name="Freihand 115">
                  <a:extLst>
                    <a:ext uri="{FF2B5EF4-FFF2-40B4-BE49-F238E27FC236}">
                      <a16:creationId xmlns:a16="http://schemas.microsoft.com/office/drawing/2014/main" id="{CEE769F6-66AF-E21D-DC8E-7725AA2DA38C}"/>
                    </a:ext>
                  </a:extLst>
                </p:cNvPr>
                <p:cNvPicPr/>
                <p:nvPr/>
              </p:nvPicPr>
              <p:blipFill>
                <a:blip r:embed="rId185"/>
                <a:stretch>
                  <a:fillRect/>
                </a:stretch>
              </p:blipFill>
              <p:spPr>
                <a:xfrm>
                  <a:off x="8108084" y="5110102"/>
                  <a:ext cx="30060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 name="Freihand 116">
                  <a:extLst>
                    <a:ext uri="{FF2B5EF4-FFF2-40B4-BE49-F238E27FC236}">
                      <a16:creationId xmlns:a16="http://schemas.microsoft.com/office/drawing/2014/main" id="{FAD90BA8-610E-1646-C38F-1EFFF647CA46}"/>
                    </a:ext>
                  </a:extLst>
                </p14:cNvPr>
                <p14:cNvContentPartPr/>
                <p14:nvPr/>
              </p14:nvContentPartPr>
              <p14:xfrm>
                <a:off x="8016644" y="5095342"/>
                <a:ext cx="4320" cy="7200"/>
              </p14:xfrm>
            </p:contentPart>
          </mc:Choice>
          <mc:Fallback xmlns="">
            <p:pic>
              <p:nvPicPr>
                <p:cNvPr id="117" name="Freihand 116">
                  <a:extLst>
                    <a:ext uri="{FF2B5EF4-FFF2-40B4-BE49-F238E27FC236}">
                      <a16:creationId xmlns:a16="http://schemas.microsoft.com/office/drawing/2014/main" id="{FAD90BA8-610E-1646-C38F-1EFFF647CA46}"/>
                    </a:ext>
                  </a:extLst>
                </p:cNvPr>
                <p:cNvPicPr/>
                <p:nvPr/>
              </p:nvPicPr>
              <p:blipFill>
                <a:blip r:embed="rId187"/>
                <a:stretch>
                  <a:fillRect/>
                </a:stretch>
              </p:blipFill>
              <p:spPr>
                <a:xfrm>
                  <a:off x="8008004" y="5086342"/>
                  <a:ext cx="219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8" name="Freihand 117">
                  <a:extLst>
                    <a:ext uri="{FF2B5EF4-FFF2-40B4-BE49-F238E27FC236}">
                      <a16:creationId xmlns:a16="http://schemas.microsoft.com/office/drawing/2014/main" id="{9A4F6E73-9B43-2822-FB60-55089EFC7BB7}"/>
                    </a:ext>
                  </a:extLst>
                </p14:cNvPr>
                <p14:cNvContentPartPr/>
                <p14:nvPr/>
              </p14:nvContentPartPr>
              <p14:xfrm>
                <a:off x="6243284" y="6200902"/>
                <a:ext cx="160920" cy="281160"/>
              </p14:xfrm>
            </p:contentPart>
          </mc:Choice>
          <mc:Fallback xmlns="">
            <p:pic>
              <p:nvPicPr>
                <p:cNvPr id="118" name="Freihand 117">
                  <a:extLst>
                    <a:ext uri="{FF2B5EF4-FFF2-40B4-BE49-F238E27FC236}">
                      <a16:creationId xmlns:a16="http://schemas.microsoft.com/office/drawing/2014/main" id="{9A4F6E73-9B43-2822-FB60-55089EFC7BB7}"/>
                    </a:ext>
                  </a:extLst>
                </p:cNvPr>
                <p:cNvPicPr/>
                <p:nvPr/>
              </p:nvPicPr>
              <p:blipFill>
                <a:blip r:embed="rId189"/>
                <a:stretch>
                  <a:fillRect/>
                </a:stretch>
              </p:blipFill>
              <p:spPr>
                <a:xfrm>
                  <a:off x="6234284" y="6191902"/>
                  <a:ext cx="1785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9" name="Freihand 118">
                  <a:extLst>
                    <a:ext uri="{FF2B5EF4-FFF2-40B4-BE49-F238E27FC236}">
                      <a16:creationId xmlns:a16="http://schemas.microsoft.com/office/drawing/2014/main" id="{85E77BC2-2935-9EC2-7887-0D507F21AE15}"/>
                    </a:ext>
                  </a:extLst>
                </p14:cNvPr>
                <p14:cNvContentPartPr/>
                <p14:nvPr/>
              </p14:nvContentPartPr>
              <p14:xfrm>
                <a:off x="6457484" y="5975902"/>
                <a:ext cx="746280" cy="451800"/>
              </p14:xfrm>
            </p:contentPart>
          </mc:Choice>
          <mc:Fallback xmlns="">
            <p:pic>
              <p:nvPicPr>
                <p:cNvPr id="119" name="Freihand 118">
                  <a:extLst>
                    <a:ext uri="{FF2B5EF4-FFF2-40B4-BE49-F238E27FC236}">
                      <a16:creationId xmlns:a16="http://schemas.microsoft.com/office/drawing/2014/main" id="{85E77BC2-2935-9EC2-7887-0D507F21AE15}"/>
                    </a:ext>
                  </a:extLst>
                </p:cNvPr>
                <p:cNvPicPr/>
                <p:nvPr/>
              </p:nvPicPr>
              <p:blipFill>
                <a:blip r:embed="rId191"/>
                <a:stretch>
                  <a:fillRect/>
                </a:stretch>
              </p:blipFill>
              <p:spPr>
                <a:xfrm>
                  <a:off x="6448844" y="5966902"/>
                  <a:ext cx="76392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0" name="Freihand 119">
                  <a:extLst>
                    <a:ext uri="{FF2B5EF4-FFF2-40B4-BE49-F238E27FC236}">
                      <a16:creationId xmlns:a16="http://schemas.microsoft.com/office/drawing/2014/main" id="{897F5002-9411-3A54-F895-CDC062CC3EF5}"/>
                    </a:ext>
                  </a:extLst>
                </p14:cNvPr>
                <p14:cNvContentPartPr/>
                <p14:nvPr/>
              </p14:nvContentPartPr>
              <p14:xfrm>
                <a:off x="7379084" y="5979142"/>
                <a:ext cx="415800" cy="186840"/>
              </p14:xfrm>
            </p:contentPart>
          </mc:Choice>
          <mc:Fallback xmlns="">
            <p:pic>
              <p:nvPicPr>
                <p:cNvPr id="120" name="Freihand 119">
                  <a:extLst>
                    <a:ext uri="{FF2B5EF4-FFF2-40B4-BE49-F238E27FC236}">
                      <a16:creationId xmlns:a16="http://schemas.microsoft.com/office/drawing/2014/main" id="{897F5002-9411-3A54-F895-CDC062CC3EF5}"/>
                    </a:ext>
                  </a:extLst>
                </p:cNvPr>
                <p:cNvPicPr/>
                <p:nvPr/>
              </p:nvPicPr>
              <p:blipFill>
                <a:blip r:embed="rId193"/>
                <a:stretch>
                  <a:fillRect/>
                </a:stretch>
              </p:blipFill>
              <p:spPr>
                <a:xfrm>
                  <a:off x="7370444" y="5970502"/>
                  <a:ext cx="433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1" name="Freihand 120">
                  <a:extLst>
                    <a:ext uri="{FF2B5EF4-FFF2-40B4-BE49-F238E27FC236}">
                      <a16:creationId xmlns:a16="http://schemas.microsoft.com/office/drawing/2014/main" id="{DA28AC21-1D2C-94B6-0053-73531738C143}"/>
                    </a:ext>
                  </a:extLst>
                </p14:cNvPr>
                <p14:cNvContentPartPr/>
                <p14:nvPr/>
              </p14:nvContentPartPr>
              <p14:xfrm>
                <a:off x="7862204" y="5779342"/>
                <a:ext cx="176040" cy="249840"/>
              </p14:xfrm>
            </p:contentPart>
          </mc:Choice>
          <mc:Fallback xmlns="">
            <p:pic>
              <p:nvPicPr>
                <p:cNvPr id="121" name="Freihand 120">
                  <a:extLst>
                    <a:ext uri="{FF2B5EF4-FFF2-40B4-BE49-F238E27FC236}">
                      <a16:creationId xmlns:a16="http://schemas.microsoft.com/office/drawing/2014/main" id="{DA28AC21-1D2C-94B6-0053-73531738C143}"/>
                    </a:ext>
                  </a:extLst>
                </p:cNvPr>
                <p:cNvPicPr/>
                <p:nvPr/>
              </p:nvPicPr>
              <p:blipFill>
                <a:blip r:embed="rId195"/>
                <a:stretch>
                  <a:fillRect/>
                </a:stretch>
              </p:blipFill>
              <p:spPr>
                <a:xfrm>
                  <a:off x="7853204" y="5770702"/>
                  <a:ext cx="1936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2" name="Freihand 121">
                  <a:extLst>
                    <a:ext uri="{FF2B5EF4-FFF2-40B4-BE49-F238E27FC236}">
                      <a16:creationId xmlns:a16="http://schemas.microsoft.com/office/drawing/2014/main" id="{8E6DDA3D-7BA0-4E91-5B22-78327634B077}"/>
                    </a:ext>
                  </a:extLst>
                </p14:cNvPr>
                <p14:cNvContentPartPr/>
                <p14:nvPr/>
              </p14:nvContentPartPr>
              <p14:xfrm>
                <a:off x="8043644" y="5847742"/>
                <a:ext cx="258840" cy="164520"/>
              </p14:xfrm>
            </p:contentPart>
          </mc:Choice>
          <mc:Fallback xmlns="">
            <p:pic>
              <p:nvPicPr>
                <p:cNvPr id="122" name="Freihand 121">
                  <a:extLst>
                    <a:ext uri="{FF2B5EF4-FFF2-40B4-BE49-F238E27FC236}">
                      <a16:creationId xmlns:a16="http://schemas.microsoft.com/office/drawing/2014/main" id="{8E6DDA3D-7BA0-4E91-5B22-78327634B077}"/>
                    </a:ext>
                  </a:extLst>
                </p:cNvPr>
                <p:cNvPicPr/>
                <p:nvPr/>
              </p:nvPicPr>
              <p:blipFill>
                <a:blip r:embed="rId197"/>
                <a:stretch>
                  <a:fillRect/>
                </a:stretch>
              </p:blipFill>
              <p:spPr>
                <a:xfrm>
                  <a:off x="8034644" y="5839102"/>
                  <a:ext cx="276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3" name="Freihand 122">
                  <a:extLst>
                    <a:ext uri="{FF2B5EF4-FFF2-40B4-BE49-F238E27FC236}">
                      <a16:creationId xmlns:a16="http://schemas.microsoft.com/office/drawing/2014/main" id="{EDFD2A94-A83B-C1AF-303C-672B0D672324}"/>
                    </a:ext>
                  </a:extLst>
                </p14:cNvPr>
                <p14:cNvContentPartPr/>
                <p14:nvPr/>
              </p14:nvContentPartPr>
              <p14:xfrm>
                <a:off x="8337044" y="5591062"/>
                <a:ext cx="91800" cy="385200"/>
              </p14:xfrm>
            </p:contentPart>
          </mc:Choice>
          <mc:Fallback xmlns="">
            <p:pic>
              <p:nvPicPr>
                <p:cNvPr id="123" name="Freihand 122">
                  <a:extLst>
                    <a:ext uri="{FF2B5EF4-FFF2-40B4-BE49-F238E27FC236}">
                      <a16:creationId xmlns:a16="http://schemas.microsoft.com/office/drawing/2014/main" id="{EDFD2A94-A83B-C1AF-303C-672B0D672324}"/>
                    </a:ext>
                  </a:extLst>
                </p:cNvPr>
                <p:cNvPicPr/>
                <p:nvPr/>
              </p:nvPicPr>
              <p:blipFill>
                <a:blip r:embed="rId199"/>
                <a:stretch>
                  <a:fillRect/>
                </a:stretch>
              </p:blipFill>
              <p:spPr>
                <a:xfrm>
                  <a:off x="8328404" y="5582062"/>
                  <a:ext cx="10944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4" name="Freihand 123">
                  <a:extLst>
                    <a:ext uri="{FF2B5EF4-FFF2-40B4-BE49-F238E27FC236}">
                      <a16:creationId xmlns:a16="http://schemas.microsoft.com/office/drawing/2014/main" id="{33D4DCEA-2EA7-6C5C-EDA1-BABA9185407C}"/>
                    </a:ext>
                  </a:extLst>
                </p14:cNvPr>
                <p14:cNvContentPartPr/>
                <p14:nvPr/>
              </p14:nvContentPartPr>
              <p14:xfrm>
                <a:off x="6244724" y="6154822"/>
                <a:ext cx="2242440" cy="443880"/>
              </p14:xfrm>
            </p:contentPart>
          </mc:Choice>
          <mc:Fallback xmlns="">
            <p:pic>
              <p:nvPicPr>
                <p:cNvPr id="124" name="Freihand 123">
                  <a:extLst>
                    <a:ext uri="{FF2B5EF4-FFF2-40B4-BE49-F238E27FC236}">
                      <a16:creationId xmlns:a16="http://schemas.microsoft.com/office/drawing/2014/main" id="{33D4DCEA-2EA7-6C5C-EDA1-BABA9185407C}"/>
                    </a:ext>
                  </a:extLst>
                </p:cNvPr>
                <p:cNvPicPr/>
                <p:nvPr/>
              </p:nvPicPr>
              <p:blipFill>
                <a:blip r:embed="rId201"/>
                <a:stretch>
                  <a:fillRect/>
                </a:stretch>
              </p:blipFill>
              <p:spPr>
                <a:xfrm>
                  <a:off x="6235724" y="6146182"/>
                  <a:ext cx="2260080" cy="461520"/>
                </a:xfrm>
                <a:prstGeom prst="rect">
                  <a:avLst/>
                </a:prstGeom>
              </p:spPr>
            </p:pic>
          </mc:Fallback>
        </mc:AlternateContent>
      </p:grpSp>
    </p:spTree>
    <p:extLst>
      <p:ext uri="{BB962C8B-B14F-4D97-AF65-F5344CB8AC3E}">
        <p14:creationId xmlns:p14="http://schemas.microsoft.com/office/powerpoint/2010/main" val="77390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1524000" y="764704"/>
            <a:ext cx="9144000" cy="2088232"/>
          </a:xfrm>
          <a:prstGeom prst="rect">
            <a:avLst/>
          </a:prstGeom>
          <a:noFill/>
        </p:spPr>
        <p:txBody>
          <a:bodyPr wrap="square" rtlCol="0">
            <a:noAutofit/>
          </a:bodyPr>
          <a:lstStyle/>
          <a:p>
            <a:endParaRPr lang="de-DE" sz="2400" b="1"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Definition:</a:t>
            </a:r>
          </a:p>
          <a:p>
            <a:r>
              <a:rPr lang="de-DE" sz="2400" dirty="0">
                <a:latin typeface="Times New Roman" panose="02020603050405020304" pitchFamily="18" charset="0"/>
                <a:cs typeface="Times New Roman" panose="02020603050405020304" pitchFamily="18" charset="0"/>
              </a:rPr>
              <a:t>Ein </a:t>
            </a:r>
            <a:r>
              <a:rPr lang="de-DE" sz="2400" b="1" dirty="0">
                <a:latin typeface="Times New Roman" panose="02020603050405020304" pitchFamily="18" charset="0"/>
                <a:cs typeface="Times New Roman" panose="02020603050405020304" pitchFamily="18" charset="0"/>
              </a:rPr>
              <a:t>komparativer Kostenvorteil </a:t>
            </a:r>
            <a:r>
              <a:rPr lang="de-DE" sz="2400" dirty="0">
                <a:latin typeface="Times New Roman" panose="02020603050405020304" pitchFamily="18" charset="0"/>
                <a:cs typeface="Times New Roman" panose="02020603050405020304" pitchFamily="18" charset="0"/>
              </a:rPr>
              <a:t>besteht, wenn Produzent A in der </a:t>
            </a:r>
          </a:p>
          <a:p>
            <a:r>
              <a:rPr lang="de-DE" sz="2400" dirty="0">
                <a:latin typeface="Times New Roman" panose="02020603050405020304" pitchFamily="18" charset="0"/>
                <a:cs typeface="Times New Roman" panose="02020603050405020304" pitchFamily="18" charset="0"/>
              </a:rPr>
              <a:t>Produktion eines Gutes geringere </a:t>
            </a:r>
            <a:r>
              <a:rPr lang="de-DE" sz="2400" b="1" dirty="0">
                <a:latin typeface="Times New Roman" panose="02020603050405020304" pitchFamily="18" charset="0"/>
                <a:cs typeface="Times New Roman" panose="02020603050405020304" pitchFamily="18" charset="0"/>
              </a:rPr>
              <a:t>Opportunitätskosten</a:t>
            </a:r>
            <a:r>
              <a:rPr lang="de-DE" sz="2400" dirty="0">
                <a:latin typeface="Times New Roman" panose="02020603050405020304" pitchFamily="18" charset="0"/>
                <a:cs typeface="Times New Roman" panose="02020603050405020304" pitchFamily="18" charset="0"/>
              </a:rPr>
              <a:t> hat als</a:t>
            </a:r>
          </a:p>
          <a:p>
            <a:r>
              <a:rPr lang="de-DE" sz="2400" dirty="0">
                <a:latin typeface="Times New Roman" panose="02020603050405020304" pitchFamily="18" charset="0"/>
                <a:cs typeface="Times New Roman" panose="02020603050405020304" pitchFamily="18" charset="0"/>
              </a:rPr>
              <a:t>Produzent B.</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1524000" y="2685831"/>
            <a:ext cx="9144000" cy="1368152"/>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In einer 2-Güter-2-Produzenten-Ökonomie misst man damit die 	Produktion einer Einheit des Gutes 1 in den damit entgangenen 	Einheiten des Gutes 2 </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3EC4E100-B2AC-DF6F-9B2D-7C6DFBFE34E3}"/>
                  </a:ext>
                </a:extLst>
              </p14:cNvPr>
              <p14:cNvContentPartPr/>
              <p14:nvPr/>
            </p14:nvContentPartPr>
            <p14:xfrm>
              <a:off x="3351404" y="2511262"/>
              <a:ext cx="1292760" cy="675000"/>
            </p14:xfrm>
          </p:contentPart>
        </mc:Choice>
        <mc:Fallback xmlns="">
          <p:pic>
            <p:nvPicPr>
              <p:cNvPr id="2" name="Freihand 1">
                <a:extLst>
                  <a:ext uri="{FF2B5EF4-FFF2-40B4-BE49-F238E27FC236}">
                    <a16:creationId xmlns:a16="http://schemas.microsoft.com/office/drawing/2014/main" id="{3EC4E100-B2AC-DF6F-9B2D-7C6DFBFE34E3}"/>
                  </a:ext>
                </a:extLst>
              </p:cNvPr>
              <p:cNvPicPr/>
              <p:nvPr/>
            </p:nvPicPr>
            <p:blipFill>
              <a:blip r:embed="rId3"/>
              <a:stretch>
                <a:fillRect/>
              </a:stretch>
            </p:blipFill>
            <p:spPr>
              <a:xfrm>
                <a:off x="3342404" y="2502262"/>
                <a:ext cx="1310400" cy="692640"/>
              </a:xfrm>
              <a:prstGeom prst="rect">
                <a:avLst/>
              </a:prstGeom>
            </p:spPr>
          </p:pic>
        </mc:Fallback>
      </mc:AlternateContent>
    </p:spTree>
    <p:extLst>
      <p:ext uri="{BB962C8B-B14F-4D97-AF65-F5344CB8AC3E}">
        <p14:creationId xmlns:p14="http://schemas.microsoft.com/office/powerpoint/2010/main" val="127667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7" y="3068197"/>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 L: Arbeit; a: </a:t>
                </a:r>
                <a:r>
                  <a:rPr lang="en-US" sz="2200" dirty="0" err="1">
                    <a:latin typeface="Times New Roman" panose="02020603050405020304" pitchFamily="18" charset="0"/>
                    <a:cs typeface="Times New Roman" panose="02020603050405020304" pitchFamily="18" charset="0"/>
                  </a:rPr>
                  <a:t>Arbeitskoeffizient</a:t>
                </a:r>
                <a:r>
                  <a:rPr lang="en-US" sz="2200" dirty="0">
                    <a:latin typeface="Times New Roman" panose="02020603050405020304" pitchFamily="18" charset="0"/>
                    <a:cs typeface="Times New Roman" panose="02020603050405020304" pitchFamily="18" charset="0"/>
                  </a:rPr>
                  <a:t>)</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7" y="3068197"/>
                <a:ext cx="11786839" cy="674912"/>
              </a:xfrm>
              <a:prstGeom prst="rect">
                <a:avLst/>
              </a:prstGeom>
              <a:blipFill>
                <a:blip r:embed="rId3"/>
                <a:stretch>
                  <a:fillRect/>
                </a:stretch>
              </a:blipFill>
            </p:spPr>
            <p:txBody>
              <a:bodyPr/>
              <a:lstStyle/>
              <a:p>
                <a:r>
                  <a:rPr lang="de-DE">
                    <a:noFill/>
                  </a:rPr>
                  <a:t> </a:t>
                </a:r>
              </a:p>
            </p:txBody>
          </p:sp>
        </mc:Fallback>
      </mc:AlternateContent>
      <p:sp>
        <p:nvSpPr>
          <p:cNvPr id="5" name="Inhaltsplatzhalter 2"/>
          <p:cNvSpPr>
            <a:spLocks noGrp="1"/>
          </p:cNvSpPr>
          <p:nvPr/>
        </p:nvSpPr>
        <p:spPr>
          <a:xfrm>
            <a:off x="128107" y="2534795"/>
            <a:ext cx="11786839" cy="571500"/>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lineare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Produktionsfunktion</a:t>
            </a:r>
            <a:r>
              <a:rPr lang="en-US" sz="2200" dirty="0">
                <a:latin typeface="Times New Roman" panose="02020603050405020304" pitchFamily="18" charset="0"/>
                <a:cs typeface="Times New Roman" panose="02020603050405020304" pitchFamily="18" charset="0"/>
              </a:rPr>
              <a:t>:</a:t>
            </a:r>
          </a:p>
          <a:p>
            <a:pPr marL="0" indent="0">
              <a:buNone/>
            </a:pP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Inhaltsplatzhalter 2"/>
              <p:cNvSpPr>
                <a:spLocks noGrp="1"/>
              </p:cNvSpPr>
              <p:nvPr/>
            </p:nvSpPr>
            <p:spPr>
              <a:xfrm>
                <a:off x="0" y="3606675"/>
                <a:ext cx="11786839" cy="729705"/>
              </a:xfrm>
              <a:prstGeom prst="rect">
                <a:avLst/>
              </a:prstGeom>
            </p:spPr>
            <p:txBody>
              <a:bodyPr vert="horz" lIns="82944" tIns="41472" rIns="82944" bIns="41472"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Arbeitskoeffizient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𝐴𝑟𝑏𝑒𝑖𝑡𝑠𝑒𝑖𝑛𝑠𝑎𝑡𝑧</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b="0" i="1" smtClean="0">
                            <a:latin typeface="Cambria Math" panose="02040503050406030204" pitchFamily="18" charset="0"/>
                            <a:cs typeface="Times New Roman" panose="02020603050405020304" pitchFamily="18" charset="0"/>
                          </a:rPr>
                          <m:t>𝐴𝑟𝑏𝑒𝑖𝑡𝑠𝑒𝑖𝑛𝑠𝑎𝑡𝑧</m:t>
                        </m:r>
                      </m:den>
                    </m:f>
                    <m:r>
                      <a:rPr lang="de-DE" sz="2200" b="0" i="0" smtClean="0">
                        <a:latin typeface="Cambria Math" panose="02040503050406030204" pitchFamily="18" charset="0"/>
                        <a:cs typeface="Times New Roman" panose="02020603050405020304" pitchFamily="18" charset="0"/>
                      </a:rPr>
                      <m:t>=</m:t>
                    </m:r>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606675"/>
                <a:ext cx="11786839" cy="729705"/>
              </a:xfrm>
              <a:prstGeom prst="rect">
                <a:avLst/>
              </a:prstGeom>
              <a:blipFill>
                <a:blip r:embed="rId4"/>
                <a:stretch>
                  <a:fillRect t="-5882"/>
                </a:stretch>
              </a:blipFill>
            </p:spPr>
            <p:txBody>
              <a:bodyPr/>
              <a:lstStyle/>
              <a:p>
                <a:r>
                  <a:rPr lang="de-DE">
                    <a:noFill/>
                  </a:rPr>
                  <a:t> </a:t>
                </a:r>
              </a:p>
            </p:txBody>
          </p:sp>
        </mc:Fallback>
      </mc:AlternateContent>
      <p:sp>
        <p:nvSpPr>
          <p:cNvPr id="9" name="Inhaltsplatzhalter 2"/>
          <p:cNvSpPr>
            <a:spLocks noGrp="1"/>
          </p:cNvSpPr>
          <p:nvPr/>
        </p:nvSpPr>
        <p:spPr>
          <a:xfrm>
            <a:off x="128107" y="3849065"/>
            <a:ext cx="11786839" cy="85489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zwischen</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Produktionssektoren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vollkommen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flextibel</a:t>
            </a:r>
            <a:endParaRPr lang="en-US"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367592" y="608305"/>
            <a:ext cx="11786839" cy="2280275"/>
          </a:xfrm>
          <a:prstGeom prst="rect">
            <a:avLst/>
          </a:prstGeom>
        </p:spPr>
        <p:txBody>
          <a:bodyPr vert="horz" lIns="82944" tIns="41472" rIns="82944" bIns="41472"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err="1">
                <a:latin typeface="Times New Roman" panose="02020603050405020304" pitchFamily="18" charset="0"/>
                <a:cs typeface="Times New Roman" panose="02020603050405020304" pitchFamily="18" charset="0"/>
              </a:rPr>
              <a:t>Annahmen</a:t>
            </a:r>
            <a:r>
              <a:rPr lang="en-US" sz="2540" dirty="0">
                <a:latin typeface="Times New Roman" panose="02020603050405020304" pitchFamily="18" charset="0"/>
                <a:cs typeface="Times New Roman" panose="02020603050405020304" pitchFamily="18" charset="0"/>
              </a:rPr>
              <a:t>:</a:t>
            </a:r>
          </a:p>
          <a:p>
            <a:pPr marL="0" indent="0">
              <a:buNone/>
            </a:pPr>
            <a:endParaRPr lang="en-US" sz="254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Arbeit </a:t>
            </a:r>
            <a:r>
              <a:rPr lang="en-US" sz="2200" dirty="0" err="1">
                <a:latin typeface="Times New Roman" panose="02020603050405020304" pitchFamily="18" charset="0"/>
                <a:cs typeface="Times New Roman" panose="02020603050405020304" pitchFamily="18" charset="0"/>
              </a:rPr>
              <a:t>ist</a:t>
            </a:r>
            <a:r>
              <a:rPr lang="en-US" sz="2200" dirty="0">
                <a:latin typeface="Times New Roman" panose="02020603050405020304" pitchFamily="18" charset="0"/>
                <a:cs typeface="Times New Roman" panose="02020603050405020304" pitchFamily="18" charset="0"/>
              </a:rPr>
              <a:t> der </a:t>
            </a:r>
            <a:r>
              <a:rPr lang="en-US" sz="2200" b="1" u="sng" dirty="0" err="1">
                <a:latin typeface="Times New Roman" panose="02020603050405020304" pitchFamily="18" charset="0"/>
                <a:cs typeface="Times New Roman" panose="02020603050405020304" pitchFamily="18" charset="0"/>
              </a:rPr>
              <a:t>einzige</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Produktionsfaktor</a:t>
            </a:r>
            <a:endParaRPr lang="en-US" sz="2200" b="1" u="sng"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200" dirty="0">
                <a:latin typeface="Times New Roman" panose="02020603050405020304" pitchFamily="18" charset="0"/>
                <a:cs typeface="Times New Roman" panose="02020603050405020304" pitchFamily="18" charset="0"/>
              </a:rPr>
              <a:t>Die Länder </a:t>
            </a:r>
            <a:r>
              <a:rPr lang="en-US" sz="2200" dirty="0" err="1">
                <a:latin typeface="Times New Roman" panose="02020603050405020304" pitchFamily="18" charset="0"/>
                <a:cs typeface="Times New Roman" panose="02020603050405020304" pitchFamily="18" charset="0"/>
              </a:rPr>
              <a:t>unterscheiden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nur</a:t>
            </a:r>
            <a:r>
              <a:rPr lang="en-US" sz="2200" dirty="0">
                <a:latin typeface="Times New Roman" panose="02020603050405020304" pitchFamily="18" charset="0"/>
                <a:cs typeface="Times New Roman" panose="02020603050405020304" pitchFamily="18" charset="0"/>
              </a:rPr>
              <a:t> in der </a:t>
            </a:r>
            <a:r>
              <a:rPr lang="en-US" sz="2200" dirty="0" err="1">
                <a:latin typeface="Times New Roman" panose="02020603050405020304" pitchFamily="18" charset="0"/>
                <a:cs typeface="Times New Roman" panose="02020603050405020304" pitchFamily="18" charset="0"/>
              </a:rPr>
              <a:t>Arbeitsproduktivität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den </a:t>
            </a:r>
            <a:r>
              <a:rPr lang="en-US" sz="2200" dirty="0" err="1">
                <a:latin typeface="Times New Roman" panose="02020603050405020304" pitchFamily="18" charset="0"/>
                <a:cs typeface="Times New Roman" panose="02020603050405020304" pitchFamily="18" charset="0"/>
              </a:rPr>
              <a:t>Arbeitskoeffizienten</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51A042E8-8450-199A-5D62-5250B5B6EE18}"/>
                  </a:ext>
                </a:extLst>
              </p14:cNvPr>
              <p14:cNvContentPartPr/>
              <p14:nvPr/>
            </p14:nvContentPartPr>
            <p14:xfrm>
              <a:off x="4690244" y="2085742"/>
              <a:ext cx="5069880" cy="77400"/>
            </p14:xfrm>
          </p:contentPart>
        </mc:Choice>
        <mc:Fallback xmlns="">
          <p:pic>
            <p:nvPicPr>
              <p:cNvPr id="11" name="Freihand 10">
                <a:extLst>
                  <a:ext uri="{FF2B5EF4-FFF2-40B4-BE49-F238E27FC236}">
                    <a16:creationId xmlns:a16="http://schemas.microsoft.com/office/drawing/2014/main" id="{51A042E8-8450-199A-5D62-5250B5B6EE18}"/>
                  </a:ext>
                </a:extLst>
              </p:cNvPr>
              <p:cNvPicPr/>
              <p:nvPr/>
            </p:nvPicPr>
            <p:blipFill>
              <a:blip r:embed="rId6"/>
              <a:stretch>
                <a:fillRect/>
              </a:stretch>
            </p:blipFill>
            <p:spPr>
              <a:xfrm>
                <a:off x="4681244" y="2077102"/>
                <a:ext cx="5087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BBC07FE8-0A5C-BF67-4246-7B84E421DCE8}"/>
                  </a:ext>
                </a:extLst>
              </p14:cNvPr>
              <p14:cNvContentPartPr/>
              <p14:nvPr/>
            </p14:nvContentPartPr>
            <p14:xfrm>
              <a:off x="3673604" y="2865142"/>
              <a:ext cx="6541200" cy="111960"/>
            </p14:xfrm>
          </p:contentPart>
        </mc:Choice>
        <mc:Fallback xmlns="">
          <p:pic>
            <p:nvPicPr>
              <p:cNvPr id="13" name="Freihand 12">
                <a:extLst>
                  <a:ext uri="{FF2B5EF4-FFF2-40B4-BE49-F238E27FC236}">
                    <a16:creationId xmlns:a16="http://schemas.microsoft.com/office/drawing/2014/main" id="{BBC07FE8-0A5C-BF67-4246-7B84E421DCE8}"/>
                  </a:ext>
                </a:extLst>
              </p:cNvPr>
              <p:cNvPicPr/>
              <p:nvPr/>
            </p:nvPicPr>
            <p:blipFill>
              <a:blip r:embed="rId8"/>
              <a:stretch>
                <a:fillRect/>
              </a:stretch>
            </p:blipFill>
            <p:spPr>
              <a:xfrm>
                <a:off x="3664964" y="2856142"/>
                <a:ext cx="6558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8F16442F-0CED-2FAE-BEAD-08C206610567}"/>
                  </a:ext>
                </a:extLst>
              </p14:cNvPr>
              <p14:cNvContentPartPr/>
              <p14:nvPr/>
            </p14:nvContentPartPr>
            <p14:xfrm>
              <a:off x="826724" y="3012382"/>
              <a:ext cx="1554840" cy="659160"/>
            </p14:xfrm>
          </p:contentPart>
        </mc:Choice>
        <mc:Fallback xmlns="">
          <p:pic>
            <p:nvPicPr>
              <p:cNvPr id="14" name="Freihand 13">
                <a:extLst>
                  <a:ext uri="{FF2B5EF4-FFF2-40B4-BE49-F238E27FC236}">
                    <a16:creationId xmlns:a16="http://schemas.microsoft.com/office/drawing/2014/main" id="{8F16442F-0CED-2FAE-BEAD-08C206610567}"/>
                  </a:ext>
                </a:extLst>
              </p:cNvPr>
              <p:cNvPicPr/>
              <p:nvPr/>
            </p:nvPicPr>
            <p:blipFill>
              <a:blip r:embed="rId10"/>
              <a:stretch>
                <a:fillRect/>
              </a:stretch>
            </p:blipFill>
            <p:spPr>
              <a:xfrm>
                <a:off x="817724" y="3003382"/>
                <a:ext cx="157248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8639ED76-11CD-7C12-6FCD-8F31BD6AE479}"/>
                  </a:ext>
                </a:extLst>
              </p14:cNvPr>
              <p14:cNvContentPartPr/>
              <p14:nvPr/>
            </p14:nvContentPartPr>
            <p14:xfrm>
              <a:off x="2557244" y="3144862"/>
              <a:ext cx="174240" cy="454680"/>
            </p14:xfrm>
          </p:contentPart>
        </mc:Choice>
        <mc:Fallback xmlns="">
          <p:pic>
            <p:nvPicPr>
              <p:cNvPr id="20" name="Freihand 19">
                <a:extLst>
                  <a:ext uri="{FF2B5EF4-FFF2-40B4-BE49-F238E27FC236}">
                    <a16:creationId xmlns:a16="http://schemas.microsoft.com/office/drawing/2014/main" id="{8639ED76-11CD-7C12-6FCD-8F31BD6AE479}"/>
                  </a:ext>
                </a:extLst>
              </p:cNvPr>
              <p:cNvPicPr/>
              <p:nvPr/>
            </p:nvPicPr>
            <p:blipFill>
              <a:blip r:embed="rId12"/>
              <a:stretch>
                <a:fillRect/>
              </a:stretch>
            </p:blipFill>
            <p:spPr>
              <a:xfrm>
                <a:off x="2548244" y="3135862"/>
                <a:ext cx="19188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6" name="Freihand 25">
                <a:extLst>
                  <a:ext uri="{FF2B5EF4-FFF2-40B4-BE49-F238E27FC236}">
                    <a16:creationId xmlns:a16="http://schemas.microsoft.com/office/drawing/2014/main" id="{40B293B8-1226-718E-08FB-AD2A560D95EB}"/>
                  </a:ext>
                </a:extLst>
              </p14:cNvPr>
              <p14:cNvContentPartPr/>
              <p14:nvPr/>
            </p14:nvContentPartPr>
            <p14:xfrm>
              <a:off x="3209564" y="3021022"/>
              <a:ext cx="280080" cy="729720"/>
            </p14:xfrm>
          </p:contentPart>
        </mc:Choice>
        <mc:Fallback xmlns="">
          <p:pic>
            <p:nvPicPr>
              <p:cNvPr id="26" name="Freihand 25">
                <a:extLst>
                  <a:ext uri="{FF2B5EF4-FFF2-40B4-BE49-F238E27FC236}">
                    <a16:creationId xmlns:a16="http://schemas.microsoft.com/office/drawing/2014/main" id="{40B293B8-1226-718E-08FB-AD2A560D95EB}"/>
                  </a:ext>
                </a:extLst>
              </p:cNvPr>
              <p:cNvPicPr/>
              <p:nvPr/>
            </p:nvPicPr>
            <p:blipFill>
              <a:blip r:embed="rId14"/>
              <a:stretch>
                <a:fillRect/>
              </a:stretch>
            </p:blipFill>
            <p:spPr>
              <a:xfrm>
                <a:off x="3200564" y="3012382"/>
                <a:ext cx="297720" cy="74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Freihand 27">
                <a:extLst>
                  <a:ext uri="{FF2B5EF4-FFF2-40B4-BE49-F238E27FC236}">
                    <a16:creationId xmlns:a16="http://schemas.microsoft.com/office/drawing/2014/main" id="{42C6D062-E727-314B-0A2B-015795B2D94A}"/>
                  </a:ext>
                </a:extLst>
              </p14:cNvPr>
              <p14:cNvContentPartPr/>
              <p14:nvPr/>
            </p14:nvContentPartPr>
            <p14:xfrm>
              <a:off x="5663684" y="4806262"/>
              <a:ext cx="2809800" cy="55080"/>
            </p14:xfrm>
          </p:contentPart>
        </mc:Choice>
        <mc:Fallback xmlns="">
          <p:pic>
            <p:nvPicPr>
              <p:cNvPr id="28" name="Freihand 27">
                <a:extLst>
                  <a:ext uri="{FF2B5EF4-FFF2-40B4-BE49-F238E27FC236}">
                    <a16:creationId xmlns:a16="http://schemas.microsoft.com/office/drawing/2014/main" id="{42C6D062-E727-314B-0A2B-015795B2D94A}"/>
                  </a:ext>
                </a:extLst>
              </p:cNvPr>
              <p:cNvPicPr/>
              <p:nvPr/>
            </p:nvPicPr>
            <p:blipFill>
              <a:blip r:embed="rId16"/>
              <a:stretch>
                <a:fillRect/>
              </a:stretch>
            </p:blipFill>
            <p:spPr>
              <a:xfrm>
                <a:off x="5655044" y="4797262"/>
                <a:ext cx="2827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Freihand 28">
                <a:extLst>
                  <a:ext uri="{FF2B5EF4-FFF2-40B4-BE49-F238E27FC236}">
                    <a16:creationId xmlns:a16="http://schemas.microsoft.com/office/drawing/2014/main" id="{64226B9B-1101-E420-1DA0-6F155099BE3D}"/>
                  </a:ext>
                </a:extLst>
              </p14:cNvPr>
              <p14:cNvContentPartPr/>
              <p14:nvPr/>
            </p14:nvContentPartPr>
            <p14:xfrm>
              <a:off x="5455964" y="4197502"/>
              <a:ext cx="2804040" cy="764640"/>
            </p14:xfrm>
          </p:contentPart>
        </mc:Choice>
        <mc:Fallback xmlns="">
          <p:pic>
            <p:nvPicPr>
              <p:cNvPr id="29" name="Freihand 28">
                <a:extLst>
                  <a:ext uri="{FF2B5EF4-FFF2-40B4-BE49-F238E27FC236}">
                    <a16:creationId xmlns:a16="http://schemas.microsoft.com/office/drawing/2014/main" id="{64226B9B-1101-E420-1DA0-6F155099BE3D}"/>
                  </a:ext>
                </a:extLst>
              </p:cNvPr>
              <p:cNvPicPr/>
              <p:nvPr/>
            </p:nvPicPr>
            <p:blipFill>
              <a:blip r:embed="rId18"/>
              <a:stretch>
                <a:fillRect/>
              </a:stretch>
            </p:blipFill>
            <p:spPr>
              <a:xfrm>
                <a:off x="5446964" y="4188862"/>
                <a:ext cx="2821680" cy="782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2F3947DB-C449-80F0-9B0F-ACD4FB9FEB0E}"/>
                  </a:ext>
                </a:extLst>
              </p14:cNvPr>
              <p14:cNvContentPartPr/>
              <p14:nvPr/>
            </p14:nvContentPartPr>
            <p14:xfrm>
              <a:off x="5464244" y="4150702"/>
              <a:ext cx="2852280" cy="689400"/>
            </p14:xfrm>
          </p:contentPart>
        </mc:Choice>
        <mc:Fallback xmlns="">
          <p:pic>
            <p:nvPicPr>
              <p:cNvPr id="31" name="Freihand 30">
                <a:extLst>
                  <a:ext uri="{FF2B5EF4-FFF2-40B4-BE49-F238E27FC236}">
                    <a16:creationId xmlns:a16="http://schemas.microsoft.com/office/drawing/2014/main" id="{2F3947DB-C449-80F0-9B0F-ACD4FB9FEB0E}"/>
                  </a:ext>
                </a:extLst>
              </p:cNvPr>
              <p:cNvPicPr/>
              <p:nvPr/>
            </p:nvPicPr>
            <p:blipFill>
              <a:blip r:embed="rId20"/>
              <a:stretch>
                <a:fillRect/>
              </a:stretch>
            </p:blipFill>
            <p:spPr>
              <a:xfrm>
                <a:off x="5455604" y="4142062"/>
                <a:ext cx="2869920" cy="707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E726DD46-5DF3-F0AB-D140-2B4EF8F5C29D}"/>
                  </a:ext>
                </a:extLst>
              </p14:cNvPr>
              <p14:cNvContentPartPr/>
              <p14:nvPr/>
            </p14:nvContentPartPr>
            <p14:xfrm>
              <a:off x="6164804" y="2425222"/>
              <a:ext cx="3835080" cy="622440"/>
            </p14:xfrm>
          </p:contentPart>
        </mc:Choice>
        <mc:Fallback xmlns="">
          <p:pic>
            <p:nvPicPr>
              <p:cNvPr id="33" name="Freihand 32">
                <a:extLst>
                  <a:ext uri="{FF2B5EF4-FFF2-40B4-BE49-F238E27FC236}">
                    <a16:creationId xmlns:a16="http://schemas.microsoft.com/office/drawing/2014/main" id="{E726DD46-5DF3-F0AB-D140-2B4EF8F5C29D}"/>
                  </a:ext>
                </a:extLst>
              </p:cNvPr>
              <p:cNvPicPr/>
              <p:nvPr/>
            </p:nvPicPr>
            <p:blipFill>
              <a:blip r:embed="rId22"/>
              <a:stretch>
                <a:fillRect/>
              </a:stretch>
            </p:blipFill>
            <p:spPr>
              <a:xfrm>
                <a:off x="6156164" y="2416222"/>
                <a:ext cx="3852720" cy="64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4" name="Freihand 113">
                <a:extLst>
                  <a:ext uri="{FF2B5EF4-FFF2-40B4-BE49-F238E27FC236}">
                    <a16:creationId xmlns:a16="http://schemas.microsoft.com/office/drawing/2014/main" id="{EB23942D-21AA-EE3C-69CF-D24691D20E87}"/>
                  </a:ext>
                </a:extLst>
              </p14:cNvPr>
              <p14:cNvContentPartPr/>
              <p14:nvPr/>
            </p14:nvContentPartPr>
            <p14:xfrm>
              <a:off x="1899884" y="5222062"/>
              <a:ext cx="6820920" cy="1392480"/>
            </p14:xfrm>
          </p:contentPart>
        </mc:Choice>
        <mc:Fallback xmlns="">
          <p:pic>
            <p:nvPicPr>
              <p:cNvPr id="114" name="Freihand 113">
                <a:extLst>
                  <a:ext uri="{FF2B5EF4-FFF2-40B4-BE49-F238E27FC236}">
                    <a16:creationId xmlns:a16="http://schemas.microsoft.com/office/drawing/2014/main" id="{EB23942D-21AA-EE3C-69CF-D24691D20E87}"/>
                  </a:ext>
                </a:extLst>
              </p:cNvPr>
              <p:cNvPicPr/>
              <p:nvPr/>
            </p:nvPicPr>
            <p:blipFill>
              <a:blip r:embed="rId24"/>
              <a:stretch>
                <a:fillRect/>
              </a:stretch>
            </p:blipFill>
            <p:spPr>
              <a:xfrm>
                <a:off x="1891244" y="5213422"/>
                <a:ext cx="6838560" cy="1410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6" name="Freihand 165">
                <a:extLst>
                  <a:ext uri="{FF2B5EF4-FFF2-40B4-BE49-F238E27FC236}">
                    <a16:creationId xmlns:a16="http://schemas.microsoft.com/office/drawing/2014/main" id="{6741D705-1C15-8EFA-5D7B-0FAA73343481}"/>
                  </a:ext>
                </a:extLst>
              </p14:cNvPr>
              <p14:cNvContentPartPr/>
              <p14:nvPr/>
            </p14:nvContentPartPr>
            <p14:xfrm>
              <a:off x="2311724" y="5042062"/>
              <a:ext cx="4420080" cy="713880"/>
            </p14:xfrm>
          </p:contentPart>
        </mc:Choice>
        <mc:Fallback xmlns="">
          <p:pic>
            <p:nvPicPr>
              <p:cNvPr id="166" name="Freihand 165">
                <a:extLst>
                  <a:ext uri="{FF2B5EF4-FFF2-40B4-BE49-F238E27FC236}">
                    <a16:creationId xmlns:a16="http://schemas.microsoft.com/office/drawing/2014/main" id="{6741D705-1C15-8EFA-5D7B-0FAA73343481}"/>
                  </a:ext>
                </a:extLst>
              </p:cNvPr>
              <p:cNvPicPr/>
              <p:nvPr/>
            </p:nvPicPr>
            <p:blipFill>
              <a:blip r:embed="rId26"/>
              <a:stretch>
                <a:fillRect/>
              </a:stretch>
            </p:blipFill>
            <p:spPr>
              <a:xfrm>
                <a:off x="2302724" y="5033062"/>
                <a:ext cx="4437720" cy="731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5" name="Freihand 184">
                <a:extLst>
                  <a:ext uri="{FF2B5EF4-FFF2-40B4-BE49-F238E27FC236}">
                    <a16:creationId xmlns:a16="http://schemas.microsoft.com/office/drawing/2014/main" id="{0CF25E07-DE91-FAF4-5DD9-5AD5E0AAC5B3}"/>
                  </a:ext>
                </a:extLst>
              </p14:cNvPr>
              <p14:cNvContentPartPr/>
              <p14:nvPr/>
            </p14:nvContentPartPr>
            <p14:xfrm>
              <a:off x="1410644" y="-103418"/>
              <a:ext cx="2143080" cy="989640"/>
            </p14:xfrm>
          </p:contentPart>
        </mc:Choice>
        <mc:Fallback xmlns="">
          <p:pic>
            <p:nvPicPr>
              <p:cNvPr id="185" name="Freihand 184">
                <a:extLst>
                  <a:ext uri="{FF2B5EF4-FFF2-40B4-BE49-F238E27FC236}">
                    <a16:creationId xmlns:a16="http://schemas.microsoft.com/office/drawing/2014/main" id="{0CF25E07-DE91-FAF4-5DD9-5AD5E0AAC5B3}"/>
                  </a:ext>
                </a:extLst>
              </p:cNvPr>
              <p:cNvPicPr/>
              <p:nvPr/>
            </p:nvPicPr>
            <p:blipFill>
              <a:blip r:embed="rId28"/>
              <a:stretch>
                <a:fillRect/>
              </a:stretch>
            </p:blipFill>
            <p:spPr>
              <a:xfrm>
                <a:off x="1402004" y="-112418"/>
                <a:ext cx="2160720" cy="1007280"/>
              </a:xfrm>
              <a:prstGeom prst="rect">
                <a:avLst/>
              </a:prstGeom>
            </p:spPr>
          </p:pic>
        </mc:Fallback>
      </mc:AlternateContent>
      <p:grpSp>
        <p:nvGrpSpPr>
          <p:cNvPr id="191" name="Gruppieren 190">
            <a:extLst>
              <a:ext uri="{FF2B5EF4-FFF2-40B4-BE49-F238E27FC236}">
                <a16:creationId xmlns:a16="http://schemas.microsoft.com/office/drawing/2014/main" id="{A6B3EFBE-37BD-2017-A934-9A2EB59FD62E}"/>
              </a:ext>
            </a:extLst>
          </p:cNvPr>
          <p:cNvGrpSpPr/>
          <p:nvPr/>
        </p:nvGrpSpPr>
        <p:grpSpPr>
          <a:xfrm>
            <a:off x="30404" y="32662"/>
            <a:ext cx="12042720" cy="6382800"/>
            <a:chOff x="30404" y="32662"/>
            <a:chExt cx="12042720" cy="6382800"/>
          </a:xfrm>
        </p:grpSpPr>
        <mc:AlternateContent xmlns:mc="http://schemas.openxmlformats.org/markup-compatibility/2006" xmlns:p14="http://schemas.microsoft.com/office/powerpoint/2010/main">
          <mc:Choice Requires="p14">
            <p:contentPart p14:bwMode="auto" r:id="rId29">
              <p14:nvContentPartPr>
                <p14:cNvPr id="120" name="Freihand 119">
                  <a:extLst>
                    <a:ext uri="{FF2B5EF4-FFF2-40B4-BE49-F238E27FC236}">
                      <a16:creationId xmlns:a16="http://schemas.microsoft.com/office/drawing/2014/main" id="{B9EF2EE5-7F13-4BC0-7554-37E79C217011}"/>
                    </a:ext>
                  </a:extLst>
                </p14:cNvPr>
                <p14:cNvContentPartPr/>
                <p14:nvPr/>
              </p14:nvContentPartPr>
              <p14:xfrm>
                <a:off x="8262884" y="596062"/>
                <a:ext cx="228600" cy="94680"/>
              </p14:xfrm>
            </p:contentPart>
          </mc:Choice>
          <mc:Fallback xmlns="">
            <p:pic>
              <p:nvPicPr>
                <p:cNvPr id="120" name="Freihand 119">
                  <a:extLst>
                    <a:ext uri="{FF2B5EF4-FFF2-40B4-BE49-F238E27FC236}">
                      <a16:creationId xmlns:a16="http://schemas.microsoft.com/office/drawing/2014/main" id="{B9EF2EE5-7F13-4BC0-7554-37E79C217011}"/>
                    </a:ext>
                  </a:extLst>
                </p:cNvPr>
                <p:cNvPicPr/>
                <p:nvPr/>
              </p:nvPicPr>
              <p:blipFill>
                <a:blip r:embed="rId30"/>
                <a:stretch>
                  <a:fillRect/>
                </a:stretch>
              </p:blipFill>
              <p:spPr>
                <a:xfrm>
                  <a:off x="8253884" y="587062"/>
                  <a:ext cx="2462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1" name="Freihand 120">
                  <a:extLst>
                    <a:ext uri="{FF2B5EF4-FFF2-40B4-BE49-F238E27FC236}">
                      <a16:creationId xmlns:a16="http://schemas.microsoft.com/office/drawing/2014/main" id="{4928ADE8-DF46-7BA3-DC02-71958CB070E9}"/>
                    </a:ext>
                  </a:extLst>
                </p14:cNvPr>
                <p14:cNvContentPartPr/>
                <p14:nvPr/>
              </p14:nvContentPartPr>
              <p14:xfrm>
                <a:off x="8259284" y="660142"/>
                <a:ext cx="255600" cy="100440"/>
              </p14:xfrm>
            </p:contentPart>
          </mc:Choice>
          <mc:Fallback xmlns="">
            <p:pic>
              <p:nvPicPr>
                <p:cNvPr id="121" name="Freihand 120">
                  <a:extLst>
                    <a:ext uri="{FF2B5EF4-FFF2-40B4-BE49-F238E27FC236}">
                      <a16:creationId xmlns:a16="http://schemas.microsoft.com/office/drawing/2014/main" id="{4928ADE8-DF46-7BA3-DC02-71958CB070E9}"/>
                    </a:ext>
                  </a:extLst>
                </p:cNvPr>
                <p:cNvPicPr/>
                <p:nvPr/>
              </p:nvPicPr>
              <p:blipFill>
                <a:blip r:embed="rId32"/>
                <a:stretch>
                  <a:fillRect/>
                </a:stretch>
              </p:blipFill>
              <p:spPr>
                <a:xfrm>
                  <a:off x="8250284" y="651142"/>
                  <a:ext cx="2732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22" name="Freihand 121">
                  <a:extLst>
                    <a:ext uri="{FF2B5EF4-FFF2-40B4-BE49-F238E27FC236}">
                      <a16:creationId xmlns:a16="http://schemas.microsoft.com/office/drawing/2014/main" id="{177A2867-951C-193B-1E29-E1209FF8DE65}"/>
                    </a:ext>
                  </a:extLst>
                </p14:cNvPr>
                <p14:cNvContentPartPr/>
                <p14:nvPr/>
              </p14:nvContentPartPr>
              <p14:xfrm>
                <a:off x="8495444" y="493102"/>
                <a:ext cx="97200" cy="273960"/>
              </p14:xfrm>
            </p:contentPart>
          </mc:Choice>
          <mc:Fallback xmlns="">
            <p:pic>
              <p:nvPicPr>
                <p:cNvPr id="122" name="Freihand 121">
                  <a:extLst>
                    <a:ext uri="{FF2B5EF4-FFF2-40B4-BE49-F238E27FC236}">
                      <a16:creationId xmlns:a16="http://schemas.microsoft.com/office/drawing/2014/main" id="{177A2867-951C-193B-1E29-E1209FF8DE65}"/>
                    </a:ext>
                  </a:extLst>
                </p:cNvPr>
                <p:cNvPicPr/>
                <p:nvPr/>
              </p:nvPicPr>
              <p:blipFill>
                <a:blip r:embed="rId34"/>
                <a:stretch>
                  <a:fillRect/>
                </a:stretch>
              </p:blipFill>
              <p:spPr>
                <a:xfrm>
                  <a:off x="8486804" y="484462"/>
                  <a:ext cx="1148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5" name="Freihand 124">
                  <a:extLst>
                    <a:ext uri="{FF2B5EF4-FFF2-40B4-BE49-F238E27FC236}">
                      <a16:creationId xmlns:a16="http://schemas.microsoft.com/office/drawing/2014/main" id="{293E38BE-1F7C-59D8-7C57-AA998A0002CD}"/>
                    </a:ext>
                  </a:extLst>
                </p14:cNvPr>
                <p14:cNvContentPartPr/>
                <p14:nvPr/>
              </p14:nvContentPartPr>
              <p14:xfrm>
                <a:off x="8780204" y="368542"/>
                <a:ext cx="241200" cy="331920"/>
              </p14:xfrm>
            </p:contentPart>
          </mc:Choice>
          <mc:Fallback xmlns="">
            <p:pic>
              <p:nvPicPr>
                <p:cNvPr id="125" name="Freihand 124">
                  <a:extLst>
                    <a:ext uri="{FF2B5EF4-FFF2-40B4-BE49-F238E27FC236}">
                      <a16:creationId xmlns:a16="http://schemas.microsoft.com/office/drawing/2014/main" id="{293E38BE-1F7C-59D8-7C57-AA998A0002CD}"/>
                    </a:ext>
                  </a:extLst>
                </p:cNvPr>
                <p:cNvPicPr/>
                <p:nvPr/>
              </p:nvPicPr>
              <p:blipFill>
                <a:blip r:embed="rId36"/>
                <a:stretch>
                  <a:fillRect/>
                </a:stretch>
              </p:blipFill>
              <p:spPr>
                <a:xfrm>
                  <a:off x="8771204" y="359542"/>
                  <a:ext cx="2588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6" name="Freihand 125">
                  <a:extLst>
                    <a:ext uri="{FF2B5EF4-FFF2-40B4-BE49-F238E27FC236}">
                      <a16:creationId xmlns:a16="http://schemas.microsoft.com/office/drawing/2014/main" id="{45A98842-4CB7-E2AB-1266-B0D228CF6B5F}"/>
                    </a:ext>
                  </a:extLst>
                </p14:cNvPr>
                <p14:cNvContentPartPr/>
                <p14:nvPr/>
              </p14:nvContentPartPr>
              <p14:xfrm>
                <a:off x="9043004" y="467182"/>
                <a:ext cx="616680" cy="142920"/>
              </p14:xfrm>
            </p:contentPart>
          </mc:Choice>
          <mc:Fallback xmlns="">
            <p:pic>
              <p:nvPicPr>
                <p:cNvPr id="126" name="Freihand 125">
                  <a:extLst>
                    <a:ext uri="{FF2B5EF4-FFF2-40B4-BE49-F238E27FC236}">
                      <a16:creationId xmlns:a16="http://schemas.microsoft.com/office/drawing/2014/main" id="{45A98842-4CB7-E2AB-1266-B0D228CF6B5F}"/>
                    </a:ext>
                  </a:extLst>
                </p:cNvPr>
                <p:cNvPicPr/>
                <p:nvPr/>
              </p:nvPicPr>
              <p:blipFill>
                <a:blip r:embed="rId38"/>
                <a:stretch>
                  <a:fillRect/>
                </a:stretch>
              </p:blipFill>
              <p:spPr>
                <a:xfrm>
                  <a:off x="9034004" y="458182"/>
                  <a:ext cx="634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7" name="Freihand 126">
                  <a:extLst>
                    <a:ext uri="{FF2B5EF4-FFF2-40B4-BE49-F238E27FC236}">
                      <a16:creationId xmlns:a16="http://schemas.microsoft.com/office/drawing/2014/main" id="{2E989F85-BBB5-9127-53AC-AC3E0FD87242}"/>
                    </a:ext>
                  </a:extLst>
                </p14:cNvPr>
                <p14:cNvContentPartPr/>
                <p14:nvPr/>
              </p14:nvContentPartPr>
              <p14:xfrm>
                <a:off x="9620444" y="436942"/>
                <a:ext cx="253800" cy="109440"/>
              </p14:xfrm>
            </p:contentPart>
          </mc:Choice>
          <mc:Fallback xmlns="">
            <p:pic>
              <p:nvPicPr>
                <p:cNvPr id="127" name="Freihand 126">
                  <a:extLst>
                    <a:ext uri="{FF2B5EF4-FFF2-40B4-BE49-F238E27FC236}">
                      <a16:creationId xmlns:a16="http://schemas.microsoft.com/office/drawing/2014/main" id="{2E989F85-BBB5-9127-53AC-AC3E0FD87242}"/>
                    </a:ext>
                  </a:extLst>
                </p:cNvPr>
                <p:cNvPicPr/>
                <p:nvPr/>
              </p:nvPicPr>
              <p:blipFill>
                <a:blip r:embed="rId40"/>
                <a:stretch>
                  <a:fillRect/>
                </a:stretch>
              </p:blipFill>
              <p:spPr>
                <a:xfrm>
                  <a:off x="9611444" y="428302"/>
                  <a:ext cx="271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8" name="Freihand 127">
                  <a:extLst>
                    <a:ext uri="{FF2B5EF4-FFF2-40B4-BE49-F238E27FC236}">
                      <a16:creationId xmlns:a16="http://schemas.microsoft.com/office/drawing/2014/main" id="{44E4A12E-1D2E-CA6A-7D18-EECA762AFE59}"/>
                    </a:ext>
                  </a:extLst>
                </p14:cNvPr>
                <p14:cNvContentPartPr/>
                <p14:nvPr/>
              </p14:nvContentPartPr>
              <p14:xfrm>
                <a:off x="10100684" y="441622"/>
                <a:ext cx="399960" cy="99360"/>
              </p14:xfrm>
            </p:contentPart>
          </mc:Choice>
          <mc:Fallback xmlns="">
            <p:pic>
              <p:nvPicPr>
                <p:cNvPr id="128" name="Freihand 127">
                  <a:extLst>
                    <a:ext uri="{FF2B5EF4-FFF2-40B4-BE49-F238E27FC236}">
                      <a16:creationId xmlns:a16="http://schemas.microsoft.com/office/drawing/2014/main" id="{44E4A12E-1D2E-CA6A-7D18-EECA762AFE59}"/>
                    </a:ext>
                  </a:extLst>
                </p:cNvPr>
                <p:cNvPicPr/>
                <p:nvPr/>
              </p:nvPicPr>
              <p:blipFill>
                <a:blip r:embed="rId42"/>
                <a:stretch>
                  <a:fillRect/>
                </a:stretch>
              </p:blipFill>
              <p:spPr>
                <a:xfrm>
                  <a:off x="10091684" y="432982"/>
                  <a:ext cx="417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9" name="Freihand 128">
                  <a:extLst>
                    <a:ext uri="{FF2B5EF4-FFF2-40B4-BE49-F238E27FC236}">
                      <a16:creationId xmlns:a16="http://schemas.microsoft.com/office/drawing/2014/main" id="{890AE1FA-E008-23DC-E19A-E7FC590449DF}"/>
                    </a:ext>
                  </a:extLst>
                </p14:cNvPr>
                <p14:cNvContentPartPr/>
                <p14:nvPr/>
              </p14:nvContentPartPr>
              <p14:xfrm>
                <a:off x="10467524" y="357742"/>
                <a:ext cx="15840" cy="21600"/>
              </p14:xfrm>
            </p:contentPart>
          </mc:Choice>
          <mc:Fallback xmlns="">
            <p:pic>
              <p:nvPicPr>
                <p:cNvPr id="129" name="Freihand 128">
                  <a:extLst>
                    <a:ext uri="{FF2B5EF4-FFF2-40B4-BE49-F238E27FC236}">
                      <a16:creationId xmlns:a16="http://schemas.microsoft.com/office/drawing/2014/main" id="{890AE1FA-E008-23DC-E19A-E7FC590449DF}"/>
                    </a:ext>
                  </a:extLst>
                </p:cNvPr>
                <p:cNvPicPr/>
                <p:nvPr/>
              </p:nvPicPr>
              <p:blipFill>
                <a:blip r:embed="rId44"/>
                <a:stretch>
                  <a:fillRect/>
                </a:stretch>
              </p:blipFill>
              <p:spPr>
                <a:xfrm>
                  <a:off x="10458884" y="348742"/>
                  <a:ext cx="33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0" name="Freihand 129">
                  <a:extLst>
                    <a:ext uri="{FF2B5EF4-FFF2-40B4-BE49-F238E27FC236}">
                      <a16:creationId xmlns:a16="http://schemas.microsoft.com/office/drawing/2014/main" id="{DF91B3FB-AF22-4735-D12D-4F50C295C6AC}"/>
                    </a:ext>
                  </a:extLst>
                </p14:cNvPr>
                <p14:cNvContentPartPr/>
                <p14:nvPr/>
              </p14:nvContentPartPr>
              <p14:xfrm>
                <a:off x="10749044" y="380422"/>
                <a:ext cx="92160" cy="110160"/>
              </p14:xfrm>
            </p:contentPart>
          </mc:Choice>
          <mc:Fallback xmlns="">
            <p:pic>
              <p:nvPicPr>
                <p:cNvPr id="130" name="Freihand 129">
                  <a:extLst>
                    <a:ext uri="{FF2B5EF4-FFF2-40B4-BE49-F238E27FC236}">
                      <a16:creationId xmlns:a16="http://schemas.microsoft.com/office/drawing/2014/main" id="{DF91B3FB-AF22-4735-D12D-4F50C295C6AC}"/>
                    </a:ext>
                  </a:extLst>
                </p:cNvPr>
                <p:cNvPicPr/>
                <p:nvPr/>
              </p:nvPicPr>
              <p:blipFill>
                <a:blip r:embed="rId46"/>
                <a:stretch>
                  <a:fillRect/>
                </a:stretch>
              </p:blipFill>
              <p:spPr>
                <a:xfrm>
                  <a:off x="10740404" y="371782"/>
                  <a:ext cx="109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1" name="Freihand 130">
                  <a:extLst>
                    <a:ext uri="{FF2B5EF4-FFF2-40B4-BE49-F238E27FC236}">
                      <a16:creationId xmlns:a16="http://schemas.microsoft.com/office/drawing/2014/main" id="{F23126D1-CDAB-7168-BB66-C6FC8412C95B}"/>
                    </a:ext>
                  </a:extLst>
                </p14:cNvPr>
                <p14:cNvContentPartPr/>
                <p14:nvPr/>
              </p14:nvContentPartPr>
              <p14:xfrm>
                <a:off x="10871084" y="357382"/>
                <a:ext cx="99360" cy="278280"/>
              </p14:xfrm>
            </p:contentPart>
          </mc:Choice>
          <mc:Fallback xmlns="">
            <p:pic>
              <p:nvPicPr>
                <p:cNvPr id="131" name="Freihand 130">
                  <a:extLst>
                    <a:ext uri="{FF2B5EF4-FFF2-40B4-BE49-F238E27FC236}">
                      <a16:creationId xmlns:a16="http://schemas.microsoft.com/office/drawing/2014/main" id="{F23126D1-CDAB-7168-BB66-C6FC8412C95B}"/>
                    </a:ext>
                  </a:extLst>
                </p:cNvPr>
                <p:cNvPicPr/>
                <p:nvPr/>
              </p:nvPicPr>
              <p:blipFill>
                <a:blip r:embed="rId48"/>
                <a:stretch>
                  <a:fillRect/>
                </a:stretch>
              </p:blipFill>
              <p:spPr>
                <a:xfrm>
                  <a:off x="10862444" y="348382"/>
                  <a:ext cx="1170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2" name="Freihand 131">
                  <a:extLst>
                    <a:ext uri="{FF2B5EF4-FFF2-40B4-BE49-F238E27FC236}">
                      <a16:creationId xmlns:a16="http://schemas.microsoft.com/office/drawing/2014/main" id="{88F423AA-D631-2233-1B84-B80D23C57261}"/>
                    </a:ext>
                  </a:extLst>
                </p14:cNvPr>
                <p14:cNvContentPartPr/>
                <p14:nvPr/>
              </p14:nvContentPartPr>
              <p14:xfrm>
                <a:off x="11084924" y="255502"/>
                <a:ext cx="535680" cy="208440"/>
              </p14:xfrm>
            </p:contentPart>
          </mc:Choice>
          <mc:Fallback xmlns="">
            <p:pic>
              <p:nvPicPr>
                <p:cNvPr id="132" name="Freihand 131">
                  <a:extLst>
                    <a:ext uri="{FF2B5EF4-FFF2-40B4-BE49-F238E27FC236}">
                      <a16:creationId xmlns:a16="http://schemas.microsoft.com/office/drawing/2014/main" id="{88F423AA-D631-2233-1B84-B80D23C57261}"/>
                    </a:ext>
                  </a:extLst>
                </p:cNvPr>
                <p:cNvPicPr/>
                <p:nvPr/>
              </p:nvPicPr>
              <p:blipFill>
                <a:blip r:embed="rId50"/>
                <a:stretch>
                  <a:fillRect/>
                </a:stretch>
              </p:blipFill>
              <p:spPr>
                <a:xfrm>
                  <a:off x="11076284" y="246502"/>
                  <a:ext cx="5533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3" name="Freihand 132">
                  <a:extLst>
                    <a:ext uri="{FF2B5EF4-FFF2-40B4-BE49-F238E27FC236}">
                      <a16:creationId xmlns:a16="http://schemas.microsoft.com/office/drawing/2014/main" id="{6DCBCF2D-0058-D082-6DE2-5E6B77BC9103}"/>
                    </a:ext>
                  </a:extLst>
                </p14:cNvPr>
                <p14:cNvContentPartPr/>
                <p14:nvPr/>
              </p14:nvContentPartPr>
              <p14:xfrm>
                <a:off x="11671364" y="318502"/>
                <a:ext cx="401760" cy="74880"/>
              </p14:xfrm>
            </p:contentPart>
          </mc:Choice>
          <mc:Fallback xmlns="">
            <p:pic>
              <p:nvPicPr>
                <p:cNvPr id="133" name="Freihand 132">
                  <a:extLst>
                    <a:ext uri="{FF2B5EF4-FFF2-40B4-BE49-F238E27FC236}">
                      <a16:creationId xmlns:a16="http://schemas.microsoft.com/office/drawing/2014/main" id="{6DCBCF2D-0058-D082-6DE2-5E6B77BC9103}"/>
                    </a:ext>
                  </a:extLst>
                </p:cNvPr>
                <p:cNvPicPr/>
                <p:nvPr/>
              </p:nvPicPr>
              <p:blipFill>
                <a:blip r:embed="rId52"/>
                <a:stretch>
                  <a:fillRect/>
                </a:stretch>
              </p:blipFill>
              <p:spPr>
                <a:xfrm>
                  <a:off x="11662364" y="309502"/>
                  <a:ext cx="419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5" name="Freihand 134">
                  <a:extLst>
                    <a:ext uri="{FF2B5EF4-FFF2-40B4-BE49-F238E27FC236}">
                      <a16:creationId xmlns:a16="http://schemas.microsoft.com/office/drawing/2014/main" id="{9895EA19-FF5F-06E7-721D-6F0E583A04B6}"/>
                    </a:ext>
                  </a:extLst>
                </p14:cNvPr>
                <p14:cNvContentPartPr/>
                <p14:nvPr/>
              </p14:nvContentPartPr>
              <p14:xfrm>
                <a:off x="9471764" y="891262"/>
                <a:ext cx="241920" cy="44640"/>
              </p14:xfrm>
            </p:contentPart>
          </mc:Choice>
          <mc:Fallback xmlns="">
            <p:pic>
              <p:nvPicPr>
                <p:cNvPr id="135" name="Freihand 134">
                  <a:extLst>
                    <a:ext uri="{FF2B5EF4-FFF2-40B4-BE49-F238E27FC236}">
                      <a16:creationId xmlns:a16="http://schemas.microsoft.com/office/drawing/2014/main" id="{9895EA19-FF5F-06E7-721D-6F0E583A04B6}"/>
                    </a:ext>
                  </a:extLst>
                </p:cNvPr>
                <p:cNvPicPr/>
                <p:nvPr/>
              </p:nvPicPr>
              <p:blipFill>
                <a:blip r:embed="rId54"/>
                <a:stretch>
                  <a:fillRect/>
                </a:stretch>
              </p:blipFill>
              <p:spPr>
                <a:xfrm>
                  <a:off x="9462764" y="882262"/>
                  <a:ext cx="2595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6" name="Freihand 135">
                  <a:extLst>
                    <a:ext uri="{FF2B5EF4-FFF2-40B4-BE49-F238E27FC236}">
                      <a16:creationId xmlns:a16="http://schemas.microsoft.com/office/drawing/2014/main" id="{ADB816FC-8F04-30F1-D1BD-A1A1B9BB7DB2}"/>
                    </a:ext>
                  </a:extLst>
                </p14:cNvPr>
                <p14:cNvContentPartPr/>
                <p14:nvPr/>
              </p14:nvContentPartPr>
              <p14:xfrm>
                <a:off x="9487244" y="983062"/>
                <a:ext cx="174240" cy="28800"/>
              </p14:xfrm>
            </p:contentPart>
          </mc:Choice>
          <mc:Fallback xmlns="">
            <p:pic>
              <p:nvPicPr>
                <p:cNvPr id="136" name="Freihand 135">
                  <a:extLst>
                    <a:ext uri="{FF2B5EF4-FFF2-40B4-BE49-F238E27FC236}">
                      <a16:creationId xmlns:a16="http://schemas.microsoft.com/office/drawing/2014/main" id="{ADB816FC-8F04-30F1-D1BD-A1A1B9BB7DB2}"/>
                    </a:ext>
                  </a:extLst>
                </p:cNvPr>
                <p:cNvPicPr/>
                <p:nvPr/>
              </p:nvPicPr>
              <p:blipFill>
                <a:blip r:embed="rId56"/>
                <a:stretch>
                  <a:fillRect/>
                </a:stretch>
              </p:blipFill>
              <p:spPr>
                <a:xfrm>
                  <a:off x="9478244" y="974062"/>
                  <a:ext cx="191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8" name="Freihand 137">
                  <a:extLst>
                    <a:ext uri="{FF2B5EF4-FFF2-40B4-BE49-F238E27FC236}">
                      <a16:creationId xmlns:a16="http://schemas.microsoft.com/office/drawing/2014/main" id="{804497E2-3136-4F41-B2DC-CCCADADD01B2}"/>
                    </a:ext>
                  </a:extLst>
                </p14:cNvPr>
                <p14:cNvContentPartPr/>
                <p14:nvPr/>
              </p14:nvContentPartPr>
              <p14:xfrm>
                <a:off x="10069004" y="747622"/>
                <a:ext cx="389880" cy="307440"/>
              </p14:xfrm>
            </p:contentPart>
          </mc:Choice>
          <mc:Fallback xmlns="">
            <p:pic>
              <p:nvPicPr>
                <p:cNvPr id="138" name="Freihand 137">
                  <a:extLst>
                    <a:ext uri="{FF2B5EF4-FFF2-40B4-BE49-F238E27FC236}">
                      <a16:creationId xmlns:a16="http://schemas.microsoft.com/office/drawing/2014/main" id="{804497E2-3136-4F41-B2DC-CCCADADD01B2}"/>
                    </a:ext>
                  </a:extLst>
                </p:cNvPr>
                <p:cNvPicPr/>
                <p:nvPr/>
              </p:nvPicPr>
              <p:blipFill>
                <a:blip r:embed="rId58"/>
                <a:stretch>
                  <a:fillRect/>
                </a:stretch>
              </p:blipFill>
              <p:spPr>
                <a:xfrm>
                  <a:off x="10060364" y="738622"/>
                  <a:ext cx="4075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9" name="Freihand 138">
                  <a:extLst>
                    <a:ext uri="{FF2B5EF4-FFF2-40B4-BE49-F238E27FC236}">
                      <a16:creationId xmlns:a16="http://schemas.microsoft.com/office/drawing/2014/main" id="{F47A0C5C-D6A7-40CF-4D6D-3D863A98C07B}"/>
                    </a:ext>
                  </a:extLst>
                </p14:cNvPr>
                <p14:cNvContentPartPr/>
                <p14:nvPr/>
              </p14:nvContentPartPr>
              <p14:xfrm>
                <a:off x="8846444" y="1354582"/>
                <a:ext cx="247680" cy="37080"/>
              </p14:xfrm>
            </p:contentPart>
          </mc:Choice>
          <mc:Fallback xmlns="">
            <p:pic>
              <p:nvPicPr>
                <p:cNvPr id="139" name="Freihand 138">
                  <a:extLst>
                    <a:ext uri="{FF2B5EF4-FFF2-40B4-BE49-F238E27FC236}">
                      <a16:creationId xmlns:a16="http://schemas.microsoft.com/office/drawing/2014/main" id="{F47A0C5C-D6A7-40CF-4D6D-3D863A98C07B}"/>
                    </a:ext>
                  </a:extLst>
                </p:cNvPr>
                <p:cNvPicPr/>
                <p:nvPr/>
              </p:nvPicPr>
              <p:blipFill>
                <a:blip r:embed="rId60"/>
                <a:stretch>
                  <a:fillRect/>
                </a:stretch>
              </p:blipFill>
              <p:spPr>
                <a:xfrm>
                  <a:off x="8837444" y="1345582"/>
                  <a:ext cx="265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0" name="Freihand 139">
                  <a:extLst>
                    <a:ext uri="{FF2B5EF4-FFF2-40B4-BE49-F238E27FC236}">
                      <a16:creationId xmlns:a16="http://schemas.microsoft.com/office/drawing/2014/main" id="{E5093213-39F2-B079-8CC3-88AECFAE40A0}"/>
                    </a:ext>
                  </a:extLst>
                </p14:cNvPr>
                <p14:cNvContentPartPr/>
                <p14:nvPr/>
              </p14:nvContentPartPr>
              <p14:xfrm>
                <a:off x="8831324" y="1417942"/>
                <a:ext cx="236160" cy="43200"/>
              </p14:xfrm>
            </p:contentPart>
          </mc:Choice>
          <mc:Fallback xmlns="">
            <p:pic>
              <p:nvPicPr>
                <p:cNvPr id="140" name="Freihand 139">
                  <a:extLst>
                    <a:ext uri="{FF2B5EF4-FFF2-40B4-BE49-F238E27FC236}">
                      <a16:creationId xmlns:a16="http://schemas.microsoft.com/office/drawing/2014/main" id="{E5093213-39F2-B079-8CC3-88AECFAE40A0}"/>
                    </a:ext>
                  </a:extLst>
                </p:cNvPr>
                <p:cNvPicPr/>
                <p:nvPr/>
              </p:nvPicPr>
              <p:blipFill>
                <a:blip r:embed="rId62"/>
                <a:stretch>
                  <a:fillRect/>
                </a:stretch>
              </p:blipFill>
              <p:spPr>
                <a:xfrm>
                  <a:off x="8822684" y="1408942"/>
                  <a:ext cx="2538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1" name="Freihand 140">
                  <a:extLst>
                    <a:ext uri="{FF2B5EF4-FFF2-40B4-BE49-F238E27FC236}">
                      <a16:creationId xmlns:a16="http://schemas.microsoft.com/office/drawing/2014/main" id="{450F66DF-E4A9-1F97-090A-A5A830978A75}"/>
                    </a:ext>
                  </a:extLst>
                </p14:cNvPr>
                <p14:cNvContentPartPr/>
                <p14:nvPr/>
              </p14:nvContentPartPr>
              <p14:xfrm>
                <a:off x="9055244" y="1234342"/>
                <a:ext cx="221040" cy="232920"/>
              </p14:xfrm>
            </p:contentPart>
          </mc:Choice>
          <mc:Fallback xmlns="">
            <p:pic>
              <p:nvPicPr>
                <p:cNvPr id="141" name="Freihand 140">
                  <a:extLst>
                    <a:ext uri="{FF2B5EF4-FFF2-40B4-BE49-F238E27FC236}">
                      <a16:creationId xmlns:a16="http://schemas.microsoft.com/office/drawing/2014/main" id="{450F66DF-E4A9-1F97-090A-A5A830978A75}"/>
                    </a:ext>
                  </a:extLst>
                </p:cNvPr>
                <p:cNvPicPr/>
                <p:nvPr/>
              </p:nvPicPr>
              <p:blipFill>
                <a:blip r:embed="rId64"/>
                <a:stretch>
                  <a:fillRect/>
                </a:stretch>
              </p:blipFill>
              <p:spPr>
                <a:xfrm>
                  <a:off x="9046604" y="1225342"/>
                  <a:ext cx="238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2" name="Freihand 141">
                  <a:extLst>
                    <a:ext uri="{FF2B5EF4-FFF2-40B4-BE49-F238E27FC236}">
                      <a16:creationId xmlns:a16="http://schemas.microsoft.com/office/drawing/2014/main" id="{CD7B6C4A-08F2-7600-3B45-8D0E1432ACF2}"/>
                    </a:ext>
                  </a:extLst>
                </p14:cNvPr>
                <p14:cNvContentPartPr/>
                <p14:nvPr/>
              </p14:nvContentPartPr>
              <p14:xfrm>
                <a:off x="9559964" y="1156222"/>
                <a:ext cx="202320" cy="245520"/>
              </p14:xfrm>
            </p:contentPart>
          </mc:Choice>
          <mc:Fallback xmlns="">
            <p:pic>
              <p:nvPicPr>
                <p:cNvPr id="142" name="Freihand 141">
                  <a:extLst>
                    <a:ext uri="{FF2B5EF4-FFF2-40B4-BE49-F238E27FC236}">
                      <a16:creationId xmlns:a16="http://schemas.microsoft.com/office/drawing/2014/main" id="{CD7B6C4A-08F2-7600-3B45-8D0E1432ACF2}"/>
                    </a:ext>
                  </a:extLst>
                </p:cNvPr>
                <p:cNvPicPr/>
                <p:nvPr/>
              </p:nvPicPr>
              <p:blipFill>
                <a:blip r:embed="rId66"/>
                <a:stretch>
                  <a:fillRect/>
                </a:stretch>
              </p:blipFill>
              <p:spPr>
                <a:xfrm>
                  <a:off x="9550964" y="1147222"/>
                  <a:ext cx="2199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3" name="Freihand 142">
                  <a:extLst>
                    <a:ext uri="{FF2B5EF4-FFF2-40B4-BE49-F238E27FC236}">
                      <a16:creationId xmlns:a16="http://schemas.microsoft.com/office/drawing/2014/main" id="{D43DB340-DD2A-43E4-8999-EFE8C919BE3D}"/>
                    </a:ext>
                  </a:extLst>
                </p14:cNvPr>
                <p14:cNvContentPartPr/>
                <p14:nvPr/>
              </p14:nvContentPartPr>
              <p14:xfrm>
                <a:off x="9640604" y="1348822"/>
                <a:ext cx="111960" cy="27360"/>
              </p14:xfrm>
            </p:contentPart>
          </mc:Choice>
          <mc:Fallback xmlns="">
            <p:pic>
              <p:nvPicPr>
                <p:cNvPr id="143" name="Freihand 142">
                  <a:extLst>
                    <a:ext uri="{FF2B5EF4-FFF2-40B4-BE49-F238E27FC236}">
                      <a16:creationId xmlns:a16="http://schemas.microsoft.com/office/drawing/2014/main" id="{D43DB340-DD2A-43E4-8999-EFE8C919BE3D}"/>
                    </a:ext>
                  </a:extLst>
                </p:cNvPr>
                <p:cNvPicPr/>
                <p:nvPr/>
              </p:nvPicPr>
              <p:blipFill>
                <a:blip r:embed="rId68"/>
                <a:stretch>
                  <a:fillRect/>
                </a:stretch>
              </p:blipFill>
              <p:spPr>
                <a:xfrm>
                  <a:off x="9631604" y="1339822"/>
                  <a:ext cx="129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44" name="Freihand 143">
                  <a:extLst>
                    <a:ext uri="{FF2B5EF4-FFF2-40B4-BE49-F238E27FC236}">
                      <a16:creationId xmlns:a16="http://schemas.microsoft.com/office/drawing/2014/main" id="{7672A48E-299B-6F52-1692-A8F30D1232FD}"/>
                    </a:ext>
                  </a:extLst>
                </p14:cNvPr>
                <p14:cNvContentPartPr/>
                <p14:nvPr/>
              </p14:nvContentPartPr>
              <p14:xfrm>
                <a:off x="9802964" y="1292302"/>
                <a:ext cx="494640" cy="204480"/>
              </p14:xfrm>
            </p:contentPart>
          </mc:Choice>
          <mc:Fallback xmlns="">
            <p:pic>
              <p:nvPicPr>
                <p:cNvPr id="144" name="Freihand 143">
                  <a:extLst>
                    <a:ext uri="{FF2B5EF4-FFF2-40B4-BE49-F238E27FC236}">
                      <a16:creationId xmlns:a16="http://schemas.microsoft.com/office/drawing/2014/main" id="{7672A48E-299B-6F52-1692-A8F30D1232FD}"/>
                    </a:ext>
                  </a:extLst>
                </p:cNvPr>
                <p:cNvPicPr/>
                <p:nvPr/>
              </p:nvPicPr>
              <p:blipFill>
                <a:blip r:embed="rId70"/>
                <a:stretch>
                  <a:fillRect/>
                </a:stretch>
              </p:blipFill>
              <p:spPr>
                <a:xfrm>
                  <a:off x="9794324" y="1283662"/>
                  <a:ext cx="5122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5" name="Freihand 144">
                  <a:extLst>
                    <a:ext uri="{FF2B5EF4-FFF2-40B4-BE49-F238E27FC236}">
                      <a16:creationId xmlns:a16="http://schemas.microsoft.com/office/drawing/2014/main" id="{6B888CB2-5E82-00A0-59F5-66134186D750}"/>
                    </a:ext>
                  </a:extLst>
                </p14:cNvPr>
                <p14:cNvContentPartPr/>
                <p14:nvPr/>
              </p14:nvContentPartPr>
              <p14:xfrm>
                <a:off x="10355204" y="1141102"/>
                <a:ext cx="531000" cy="257760"/>
              </p14:xfrm>
            </p:contentPart>
          </mc:Choice>
          <mc:Fallback xmlns="">
            <p:pic>
              <p:nvPicPr>
                <p:cNvPr id="145" name="Freihand 144">
                  <a:extLst>
                    <a:ext uri="{FF2B5EF4-FFF2-40B4-BE49-F238E27FC236}">
                      <a16:creationId xmlns:a16="http://schemas.microsoft.com/office/drawing/2014/main" id="{6B888CB2-5E82-00A0-59F5-66134186D750}"/>
                    </a:ext>
                  </a:extLst>
                </p:cNvPr>
                <p:cNvPicPr/>
                <p:nvPr/>
              </p:nvPicPr>
              <p:blipFill>
                <a:blip r:embed="rId72"/>
                <a:stretch>
                  <a:fillRect/>
                </a:stretch>
              </p:blipFill>
              <p:spPr>
                <a:xfrm>
                  <a:off x="10346564" y="1132462"/>
                  <a:ext cx="5486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6" name="Freihand 145">
                  <a:extLst>
                    <a:ext uri="{FF2B5EF4-FFF2-40B4-BE49-F238E27FC236}">
                      <a16:creationId xmlns:a16="http://schemas.microsoft.com/office/drawing/2014/main" id="{E512088D-ED87-4B23-B9A8-B5DD56114CB0}"/>
                    </a:ext>
                  </a:extLst>
                </p14:cNvPr>
                <p14:cNvContentPartPr/>
                <p14:nvPr/>
              </p14:nvContentPartPr>
              <p14:xfrm>
                <a:off x="10905284" y="1115902"/>
                <a:ext cx="36360" cy="19080"/>
              </p14:xfrm>
            </p:contentPart>
          </mc:Choice>
          <mc:Fallback xmlns="">
            <p:pic>
              <p:nvPicPr>
                <p:cNvPr id="146" name="Freihand 145">
                  <a:extLst>
                    <a:ext uri="{FF2B5EF4-FFF2-40B4-BE49-F238E27FC236}">
                      <a16:creationId xmlns:a16="http://schemas.microsoft.com/office/drawing/2014/main" id="{E512088D-ED87-4B23-B9A8-B5DD56114CB0}"/>
                    </a:ext>
                  </a:extLst>
                </p:cNvPr>
                <p:cNvPicPr/>
                <p:nvPr/>
              </p:nvPicPr>
              <p:blipFill>
                <a:blip r:embed="rId74"/>
                <a:stretch>
                  <a:fillRect/>
                </a:stretch>
              </p:blipFill>
              <p:spPr>
                <a:xfrm>
                  <a:off x="10896284" y="1107262"/>
                  <a:ext cx="54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7" name="Freihand 146">
                  <a:extLst>
                    <a:ext uri="{FF2B5EF4-FFF2-40B4-BE49-F238E27FC236}">
                      <a16:creationId xmlns:a16="http://schemas.microsoft.com/office/drawing/2014/main" id="{5113F7C5-B038-1F7A-957E-AAFA349160E9}"/>
                    </a:ext>
                  </a:extLst>
                </p14:cNvPr>
                <p14:cNvContentPartPr/>
                <p14:nvPr/>
              </p14:nvContentPartPr>
              <p14:xfrm>
                <a:off x="10957844" y="1077382"/>
                <a:ext cx="104760" cy="227880"/>
              </p14:xfrm>
            </p:contentPart>
          </mc:Choice>
          <mc:Fallback xmlns="">
            <p:pic>
              <p:nvPicPr>
                <p:cNvPr id="147" name="Freihand 146">
                  <a:extLst>
                    <a:ext uri="{FF2B5EF4-FFF2-40B4-BE49-F238E27FC236}">
                      <a16:creationId xmlns:a16="http://schemas.microsoft.com/office/drawing/2014/main" id="{5113F7C5-B038-1F7A-957E-AAFA349160E9}"/>
                    </a:ext>
                  </a:extLst>
                </p:cNvPr>
                <p:cNvPicPr/>
                <p:nvPr/>
              </p:nvPicPr>
              <p:blipFill>
                <a:blip r:embed="rId76"/>
                <a:stretch>
                  <a:fillRect/>
                </a:stretch>
              </p:blipFill>
              <p:spPr>
                <a:xfrm>
                  <a:off x="10948844" y="1068382"/>
                  <a:ext cx="1224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8" name="Freihand 147">
                  <a:extLst>
                    <a:ext uri="{FF2B5EF4-FFF2-40B4-BE49-F238E27FC236}">
                      <a16:creationId xmlns:a16="http://schemas.microsoft.com/office/drawing/2014/main" id="{CAB91EBB-5F10-2A12-26C7-397019FE45A0}"/>
                    </a:ext>
                  </a:extLst>
                </p14:cNvPr>
                <p14:cNvContentPartPr/>
                <p14:nvPr/>
              </p14:nvContentPartPr>
              <p14:xfrm>
                <a:off x="11133164" y="1116262"/>
                <a:ext cx="281880" cy="154080"/>
              </p14:xfrm>
            </p:contentPart>
          </mc:Choice>
          <mc:Fallback xmlns="">
            <p:pic>
              <p:nvPicPr>
                <p:cNvPr id="148" name="Freihand 147">
                  <a:extLst>
                    <a:ext uri="{FF2B5EF4-FFF2-40B4-BE49-F238E27FC236}">
                      <a16:creationId xmlns:a16="http://schemas.microsoft.com/office/drawing/2014/main" id="{CAB91EBB-5F10-2A12-26C7-397019FE45A0}"/>
                    </a:ext>
                  </a:extLst>
                </p:cNvPr>
                <p:cNvPicPr/>
                <p:nvPr/>
              </p:nvPicPr>
              <p:blipFill>
                <a:blip r:embed="rId78"/>
                <a:stretch>
                  <a:fillRect/>
                </a:stretch>
              </p:blipFill>
              <p:spPr>
                <a:xfrm>
                  <a:off x="11124524" y="1107622"/>
                  <a:ext cx="2995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9" name="Freihand 148">
                  <a:extLst>
                    <a:ext uri="{FF2B5EF4-FFF2-40B4-BE49-F238E27FC236}">
                      <a16:creationId xmlns:a16="http://schemas.microsoft.com/office/drawing/2014/main" id="{9965A730-50DA-BF02-F2FF-E88B4E53B3D7}"/>
                    </a:ext>
                  </a:extLst>
                </p14:cNvPr>
                <p14:cNvContentPartPr/>
                <p14:nvPr/>
              </p14:nvContentPartPr>
              <p14:xfrm>
                <a:off x="9948404" y="1611262"/>
                <a:ext cx="339480" cy="106560"/>
              </p14:xfrm>
            </p:contentPart>
          </mc:Choice>
          <mc:Fallback xmlns="">
            <p:pic>
              <p:nvPicPr>
                <p:cNvPr id="149" name="Freihand 148">
                  <a:extLst>
                    <a:ext uri="{FF2B5EF4-FFF2-40B4-BE49-F238E27FC236}">
                      <a16:creationId xmlns:a16="http://schemas.microsoft.com/office/drawing/2014/main" id="{9965A730-50DA-BF02-F2FF-E88B4E53B3D7}"/>
                    </a:ext>
                  </a:extLst>
                </p:cNvPr>
                <p:cNvPicPr/>
                <p:nvPr/>
              </p:nvPicPr>
              <p:blipFill>
                <a:blip r:embed="rId80"/>
                <a:stretch>
                  <a:fillRect/>
                </a:stretch>
              </p:blipFill>
              <p:spPr>
                <a:xfrm>
                  <a:off x="9939404" y="1602622"/>
                  <a:ext cx="357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50" name="Freihand 149">
                  <a:extLst>
                    <a:ext uri="{FF2B5EF4-FFF2-40B4-BE49-F238E27FC236}">
                      <a16:creationId xmlns:a16="http://schemas.microsoft.com/office/drawing/2014/main" id="{D9B9230A-28BA-2D85-3143-8AC4C6E6A718}"/>
                    </a:ext>
                  </a:extLst>
                </p14:cNvPr>
                <p14:cNvContentPartPr/>
                <p14:nvPr/>
              </p14:nvContentPartPr>
              <p14:xfrm>
                <a:off x="10346924" y="1503982"/>
                <a:ext cx="131760" cy="185400"/>
              </p14:xfrm>
            </p:contentPart>
          </mc:Choice>
          <mc:Fallback xmlns="">
            <p:pic>
              <p:nvPicPr>
                <p:cNvPr id="150" name="Freihand 149">
                  <a:extLst>
                    <a:ext uri="{FF2B5EF4-FFF2-40B4-BE49-F238E27FC236}">
                      <a16:creationId xmlns:a16="http://schemas.microsoft.com/office/drawing/2014/main" id="{D9B9230A-28BA-2D85-3143-8AC4C6E6A718}"/>
                    </a:ext>
                  </a:extLst>
                </p:cNvPr>
                <p:cNvPicPr/>
                <p:nvPr/>
              </p:nvPicPr>
              <p:blipFill>
                <a:blip r:embed="rId82"/>
                <a:stretch>
                  <a:fillRect/>
                </a:stretch>
              </p:blipFill>
              <p:spPr>
                <a:xfrm>
                  <a:off x="10338284" y="1495342"/>
                  <a:ext cx="149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1" name="Freihand 150">
                  <a:extLst>
                    <a:ext uri="{FF2B5EF4-FFF2-40B4-BE49-F238E27FC236}">
                      <a16:creationId xmlns:a16="http://schemas.microsoft.com/office/drawing/2014/main" id="{60FE51D2-CC64-241E-DEF9-A631A0449A80}"/>
                    </a:ext>
                  </a:extLst>
                </p14:cNvPr>
                <p14:cNvContentPartPr/>
                <p14:nvPr/>
              </p14:nvContentPartPr>
              <p14:xfrm>
                <a:off x="10295084" y="1489222"/>
                <a:ext cx="12240" cy="2520"/>
              </p14:xfrm>
            </p:contentPart>
          </mc:Choice>
          <mc:Fallback xmlns="">
            <p:pic>
              <p:nvPicPr>
                <p:cNvPr id="151" name="Freihand 150">
                  <a:extLst>
                    <a:ext uri="{FF2B5EF4-FFF2-40B4-BE49-F238E27FC236}">
                      <a16:creationId xmlns:a16="http://schemas.microsoft.com/office/drawing/2014/main" id="{60FE51D2-CC64-241E-DEF9-A631A0449A80}"/>
                    </a:ext>
                  </a:extLst>
                </p:cNvPr>
                <p:cNvPicPr/>
                <p:nvPr/>
              </p:nvPicPr>
              <p:blipFill>
                <a:blip r:embed="rId84"/>
                <a:stretch>
                  <a:fillRect/>
                </a:stretch>
              </p:blipFill>
              <p:spPr>
                <a:xfrm>
                  <a:off x="10286444" y="1480222"/>
                  <a:ext cx="298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52" name="Freihand 151">
                  <a:extLst>
                    <a:ext uri="{FF2B5EF4-FFF2-40B4-BE49-F238E27FC236}">
                      <a16:creationId xmlns:a16="http://schemas.microsoft.com/office/drawing/2014/main" id="{FC88874F-C977-BBBB-DEAF-D5814555038D}"/>
                    </a:ext>
                  </a:extLst>
                </p14:cNvPr>
                <p14:cNvContentPartPr/>
                <p14:nvPr/>
              </p14:nvContentPartPr>
              <p14:xfrm>
                <a:off x="10067564" y="1917262"/>
                <a:ext cx="130320" cy="205920"/>
              </p14:xfrm>
            </p:contentPart>
          </mc:Choice>
          <mc:Fallback xmlns="">
            <p:pic>
              <p:nvPicPr>
                <p:cNvPr id="152" name="Freihand 151">
                  <a:extLst>
                    <a:ext uri="{FF2B5EF4-FFF2-40B4-BE49-F238E27FC236}">
                      <a16:creationId xmlns:a16="http://schemas.microsoft.com/office/drawing/2014/main" id="{FC88874F-C977-BBBB-DEAF-D5814555038D}"/>
                    </a:ext>
                  </a:extLst>
                </p:cNvPr>
                <p:cNvPicPr/>
                <p:nvPr/>
              </p:nvPicPr>
              <p:blipFill>
                <a:blip r:embed="rId86"/>
                <a:stretch>
                  <a:fillRect/>
                </a:stretch>
              </p:blipFill>
              <p:spPr>
                <a:xfrm>
                  <a:off x="10058564" y="1908622"/>
                  <a:ext cx="147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53" name="Freihand 152">
                  <a:extLst>
                    <a:ext uri="{FF2B5EF4-FFF2-40B4-BE49-F238E27FC236}">
                      <a16:creationId xmlns:a16="http://schemas.microsoft.com/office/drawing/2014/main" id="{7F263EBA-BE40-AC35-21D6-BB07C9CAC235}"/>
                    </a:ext>
                  </a:extLst>
                </p14:cNvPr>
                <p14:cNvContentPartPr/>
                <p14:nvPr/>
              </p14:nvContentPartPr>
              <p14:xfrm>
                <a:off x="10257284" y="1946782"/>
                <a:ext cx="91080" cy="145440"/>
              </p14:xfrm>
            </p:contentPart>
          </mc:Choice>
          <mc:Fallback xmlns="">
            <p:pic>
              <p:nvPicPr>
                <p:cNvPr id="153" name="Freihand 152">
                  <a:extLst>
                    <a:ext uri="{FF2B5EF4-FFF2-40B4-BE49-F238E27FC236}">
                      <a16:creationId xmlns:a16="http://schemas.microsoft.com/office/drawing/2014/main" id="{7F263EBA-BE40-AC35-21D6-BB07C9CAC235}"/>
                    </a:ext>
                  </a:extLst>
                </p:cNvPr>
                <p:cNvPicPr/>
                <p:nvPr/>
              </p:nvPicPr>
              <p:blipFill>
                <a:blip r:embed="rId88"/>
                <a:stretch>
                  <a:fillRect/>
                </a:stretch>
              </p:blipFill>
              <p:spPr>
                <a:xfrm>
                  <a:off x="10248284" y="1937782"/>
                  <a:ext cx="108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54" name="Freihand 153">
                  <a:extLst>
                    <a:ext uri="{FF2B5EF4-FFF2-40B4-BE49-F238E27FC236}">
                      <a16:creationId xmlns:a16="http://schemas.microsoft.com/office/drawing/2014/main" id="{E2640D53-60AA-C7E3-2879-2D9A4ACBEE28}"/>
                    </a:ext>
                  </a:extLst>
                </p14:cNvPr>
                <p14:cNvContentPartPr/>
                <p14:nvPr/>
              </p14:nvContentPartPr>
              <p14:xfrm>
                <a:off x="10441604" y="1843822"/>
                <a:ext cx="171720" cy="179640"/>
              </p14:xfrm>
            </p:contentPart>
          </mc:Choice>
          <mc:Fallback xmlns="">
            <p:pic>
              <p:nvPicPr>
                <p:cNvPr id="154" name="Freihand 153">
                  <a:extLst>
                    <a:ext uri="{FF2B5EF4-FFF2-40B4-BE49-F238E27FC236}">
                      <a16:creationId xmlns:a16="http://schemas.microsoft.com/office/drawing/2014/main" id="{E2640D53-60AA-C7E3-2879-2D9A4ACBEE28}"/>
                    </a:ext>
                  </a:extLst>
                </p:cNvPr>
                <p:cNvPicPr/>
                <p:nvPr/>
              </p:nvPicPr>
              <p:blipFill>
                <a:blip r:embed="rId90"/>
                <a:stretch>
                  <a:fillRect/>
                </a:stretch>
              </p:blipFill>
              <p:spPr>
                <a:xfrm>
                  <a:off x="10432964" y="1835182"/>
                  <a:ext cx="1893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55" name="Freihand 154">
                  <a:extLst>
                    <a:ext uri="{FF2B5EF4-FFF2-40B4-BE49-F238E27FC236}">
                      <a16:creationId xmlns:a16="http://schemas.microsoft.com/office/drawing/2014/main" id="{4BE71253-F4F3-B349-4D48-E9A3740262F7}"/>
                    </a:ext>
                  </a:extLst>
                </p14:cNvPr>
                <p14:cNvContentPartPr/>
                <p14:nvPr/>
              </p14:nvContentPartPr>
              <p14:xfrm>
                <a:off x="10677404" y="1774342"/>
                <a:ext cx="168840" cy="210960"/>
              </p14:xfrm>
            </p:contentPart>
          </mc:Choice>
          <mc:Fallback xmlns="">
            <p:pic>
              <p:nvPicPr>
                <p:cNvPr id="155" name="Freihand 154">
                  <a:extLst>
                    <a:ext uri="{FF2B5EF4-FFF2-40B4-BE49-F238E27FC236}">
                      <a16:creationId xmlns:a16="http://schemas.microsoft.com/office/drawing/2014/main" id="{4BE71253-F4F3-B349-4D48-E9A3740262F7}"/>
                    </a:ext>
                  </a:extLst>
                </p:cNvPr>
                <p:cNvPicPr/>
                <p:nvPr/>
              </p:nvPicPr>
              <p:blipFill>
                <a:blip r:embed="rId92"/>
                <a:stretch>
                  <a:fillRect/>
                </a:stretch>
              </p:blipFill>
              <p:spPr>
                <a:xfrm>
                  <a:off x="10668404" y="1765702"/>
                  <a:ext cx="1864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56" name="Freihand 155">
                  <a:extLst>
                    <a:ext uri="{FF2B5EF4-FFF2-40B4-BE49-F238E27FC236}">
                      <a16:creationId xmlns:a16="http://schemas.microsoft.com/office/drawing/2014/main" id="{F08B2025-49B3-8B46-7B93-4C1BA52353A7}"/>
                    </a:ext>
                  </a:extLst>
                </p14:cNvPr>
                <p14:cNvContentPartPr/>
                <p14:nvPr/>
              </p14:nvContentPartPr>
              <p14:xfrm>
                <a:off x="10868924" y="1874422"/>
                <a:ext cx="509040" cy="62280"/>
              </p14:xfrm>
            </p:contentPart>
          </mc:Choice>
          <mc:Fallback xmlns="">
            <p:pic>
              <p:nvPicPr>
                <p:cNvPr id="156" name="Freihand 155">
                  <a:extLst>
                    <a:ext uri="{FF2B5EF4-FFF2-40B4-BE49-F238E27FC236}">
                      <a16:creationId xmlns:a16="http://schemas.microsoft.com/office/drawing/2014/main" id="{F08B2025-49B3-8B46-7B93-4C1BA52353A7}"/>
                    </a:ext>
                  </a:extLst>
                </p:cNvPr>
                <p:cNvPicPr/>
                <p:nvPr/>
              </p:nvPicPr>
              <p:blipFill>
                <a:blip r:embed="rId94"/>
                <a:stretch>
                  <a:fillRect/>
                </a:stretch>
              </p:blipFill>
              <p:spPr>
                <a:xfrm>
                  <a:off x="10860284" y="1865782"/>
                  <a:ext cx="526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57" name="Freihand 156">
                  <a:extLst>
                    <a:ext uri="{FF2B5EF4-FFF2-40B4-BE49-F238E27FC236}">
                      <a16:creationId xmlns:a16="http://schemas.microsoft.com/office/drawing/2014/main" id="{5A37E7E3-0459-85AF-F900-4E5D5899792C}"/>
                    </a:ext>
                  </a:extLst>
                </p14:cNvPr>
                <p14:cNvContentPartPr/>
                <p14:nvPr/>
              </p14:nvContentPartPr>
              <p14:xfrm>
                <a:off x="11440244" y="1772902"/>
                <a:ext cx="491040" cy="119880"/>
              </p14:xfrm>
            </p:contentPart>
          </mc:Choice>
          <mc:Fallback xmlns="">
            <p:pic>
              <p:nvPicPr>
                <p:cNvPr id="157" name="Freihand 156">
                  <a:extLst>
                    <a:ext uri="{FF2B5EF4-FFF2-40B4-BE49-F238E27FC236}">
                      <a16:creationId xmlns:a16="http://schemas.microsoft.com/office/drawing/2014/main" id="{5A37E7E3-0459-85AF-F900-4E5D5899792C}"/>
                    </a:ext>
                  </a:extLst>
                </p:cNvPr>
                <p:cNvPicPr/>
                <p:nvPr/>
              </p:nvPicPr>
              <p:blipFill>
                <a:blip r:embed="rId96"/>
                <a:stretch>
                  <a:fillRect/>
                </a:stretch>
              </p:blipFill>
              <p:spPr>
                <a:xfrm>
                  <a:off x="11431244" y="1763902"/>
                  <a:ext cx="508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8" name="Freihand 157">
                  <a:extLst>
                    <a:ext uri="{FF2B5EF4-FFF2-40B4-BE49-F238E27FC236}">
                      <a16:creationId xmlns:a16="http://schemas.microsoft.com/office/drawing/2014/main" id="{585ACEC3-E1FF-E084-BD14-891D0D6BBE92}"/>
                    </a:ext>
                  </a:extLst>
                </p14:cNvPr>
                <p14:cNvContentPartPr/>
                <p14:nvPr/>
              </p14:nvContentPartPr>
              <p14:xfrm>
                <a:off x="10460324" y="2109862"/>
                <a:ext cx="233280" cy="260280"/>
              </p14:xfrm>
            </p:contentPart>
          </mc:Choice>
          <mc:Fallback xmlns="">
            <p:pic>
              <p:nvPicPr>
                <p:cNvPr id="158" name="Freihand 157">
                  <a:extLst>
                    <a:ext uri="{FF2B5EF4-FFF2-40B4-BE49-F238E27FC236}">
                      <a16:creationId xmlns:a16="http://schemas.microsoft.com/office/drawing/2014/main" id="{585ACEC3-E1FF-E084-BD14-891D0D6BBE92}"/>
                    </a:ext>
                  </a:extLst>
                </p:cNvPr>
                <p:cNvPicPr/>
                <p:nvPr/>
              </p:nvPicPr>
              <p:blipFill>
                <a:blip r:embed="rId98"/>
                <a:stretch>
                  <a:fillRect/>
                </a:stretch>
              </p:blipFill>
              <p:spPr>
                <a:xfrm>
                  <a:off x="10451684" y="2100862"/>
                  <a:ext cx="25092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59" name="Freihand 158">
                  <a:extLst>
                    <a:ext uri="{FF2B5EF4-FFF2-40B4-BE49-F238E27FC236}">
                      <a16:creationId xmlns:a16="http://schemas.microsoft.com/office/drawing/2014/main" id="{F5D76582-A05A-F394-A01A-3AC326C17E51}"/>
                    </a:ext>
                  </a:extLst>
                </p14:cNvPr>
                <p14:cNvContentPartPr/>
                <p14:nvPr/>
              </p14:nvContentPartPr>
              <p14:xfrm>
                <a:off x="10606844" y="2302102"/>
                <a:ext cx="65880" cy="66240"/>
              </p14:xfrm>
            </p:contentPart>
          </mc:Choice>
          <mc:Fallback xmlns="">
            <p:pic>
              <p:nvPicPr>
                <p:cNvPr id="159" name="Freihand 158">
                  <a:extLst>
                    <a:ext uri="{FF2B5EF4-FFF2-40B4-BE49-F238E27FC236}">
                      <a16:creationId xmlns:a16="http://schemas.microsoft.com/office/drawing/2014/main" id="{F5D76582-A05A-F394-A01A-3AC326C17E51}"/>
                    </a:ext>
                  </a:extLst>
                </p:cNvPr>
                <p:cNvPicPr/>
                <p:nvPr/>
              </p:nvPicPr>
              <p:blipFill>
                <a:blip r:embed="rId100"/>
                <a:stretch>
                  <a:fillRect/>
                </a:stretch>
              </p:blipFill>
              <p:spPr>
                <a:xfrm>
                  <a:off x="10598204" y="2293462"/>
                  <a:ext cx="83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0" name="Freihand 159">
                  <a:extLst>
                    <a:ext uri="{FF2B5EF4-FFF2-40B4-BE49-F238E27FC236}">
                      <a16:creationId xmlns:a16="http://schemas.microsoft.com/office/drawing/2014/main" id="{1B311C90-785A-378D-9341-A9538F1461C4}"/>
                    </a:ext>
                  </a:extLst>
                </p14:cNvPr>
                <p14:cNvContentPartPr/>
                <p14:nvPr/>
              </p14:nvContentPartPr>
              <p14:xfrm>
                <a:off x="10701884" y="2259982"/>
                <a:ext cx="191880" cy="79560"/>
              </p14:xfrm>
            </p:contentPart>
          </mc:Choice>
          <mc:Fallback xmlns="">
            <p:pic>
              <p:nvPicPr>
                <p:cNvPr id="160" name="Freihand 159">
                  <a:extLst>
                    <a:ext uri="{FF2B5EF4-FFF2-40B4-BE49-F238E27FC236}">
                      <a16:creationId xmlns:a16="http://schemas.microsoft.com/office/drawing/2014/main" id="{1B311C90-785A-378D-9341-A9538F1461C4}"/>
                    </a:ext>
                  </a:extLst>
                </p:cNvPr>
                <p:cNvPicPr/>
                <p:nvPr/>
              </p:nvPicPr>
              <p:blipFill>
                <a:blip r:embed="rId102"/>
                <a:stretch>
                  <a:fillRect/>
                </a:stretch>
              </p:blipFill>
              <p:spPr>
                <a:xfrm>
                  <a:off x="10692884" y="2250982"/>
                  <a:ext cx="209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1" name="Freihand 160">
                  <a:extLst>
                    <a:ext uri="{FF2B5EF4-FFF2-40B4-BE49-F238E27FC236}">
                      <a16:creationId xmlns:a16="http://schemas.microsoft.com/office/drawing/2014/main" id="{D576AC8C-AF8E-6AF9-6735-2995D112B5F0}"/>
                    </a:ext>
                  </a:extLst>
                </p14:cNvPr>
                <p14:cNvContentPartPr/>
                <p14:nvPr/>
              </p14:nvContentPartPr>
              <p14:xfrm>
                <a:off x="10980164" y="2112022"/>
                <a:ext cx="167400" cy="203040"/>
              </p14:xfrm>
            </p:contentPart>
          </mc:Choice>
          <mc:Fallback xmlns="">
            <p:pic>
              <p:nvPicPr>
                <p:cNvPr id="161" name="Freihand 160">
                  <a:extLst>
                    <a:ext uri="{FF2B5EF4-FFF2-40B4-BE49-F238E27FC236}">
                      <a16:creationId xmlns:a16="http://schemas.microsoft.com/office/drawing/2014/main" id="{D576AC8C-AF8E-6AF9-6735-2995D112B5F0}"/>
                    </a:ext>
                  </a:extLst>
                </p:cNvPr>
                <p:cNvPicPr/>
                <p:nvPr/>
              </p:nvPicPr>
              <p:blipFill>
                <a:blip r:embed="rId104"/>
                <a:stretch>
                  <a:fillRect/>
                </a:stretch>
              </p:blipFill>
              <p:spPr>
                <a:xfrm>
                  <a:off x="10971524" y="2103022"/>
                  <a:ext cx="1850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2" name="Freihand 161">
                  <a:extLst>
                    <a:ext uri="{FF2B5EF4-FFF2-40B4-BE49-F238E27FC236}">
                      <a16:creationId xmlns:a16="http://schemas.microsoft.com/office/drawing/2014/main" id="{D963839C-AE9C-F187-26DE-B12A484F615F}"/>
                    </a:ext>
                  </a:extLst>
                </p14:cNvPr>
                <p14:cNvContentPartPr/>
                <p14:nvPr/>
              </p14:nvContentPartPr>
              <p14:xfrm>
                <a:off x="11077004" y="2159542"/>
                <a:ext cx="836640" cy="173520"/>
              </p14:xfrm>
            </p:contentPart>
          </mc:Choice>
          <mc:Fallback xmlns="">
            <p:pic>
              <p:nvPicPr>
                <p:cNvPr id="162" name="Freihand 161">
                  <a:extLst>
                    <a:ext uri="{FF2B5EF4-FFF2-40B4-BE49-F238E27FC236}">
                      <a16:creationId xmlns:a16="http://schemas.microsoft.com/office/drawing/2014/main" id="{D963839C-AE9C-F187-26DE-B12A484F615F}"/>
                    </a:ext>
                  </a:extLst>
                </p:cNvPr>
                <p:cNvPicPr/>
                <p:nvPr/>
              </p:nvPicPr>
              <p:blipFill>
                <a:blip r:embed="rId106"/>
                <a:stretch>
                  <a:fillRect/>
                </a:stretch>
              </p:blipFill>
              <p:spPr>
                <a:xfrm>
                  <a:off x="11068004" y="2150542"/>
                  <a:ext cx="854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63" name="Freihand 162">
                  <a:extLst>
                    <a:ext uri="{FF2B5EF4-FFF2-40B4-BE49-F238E27FC236}">
                      <a16:creationId xmlns:a16="http://schemas.microsoft.com/office/drawing/2014/main" id="{DAF7C74C-5B7F-520B-5F74-77A57484FDC3}"/>
                    </a:ext>
                  </a:extLst>
                </p14:cNvPr>
                <p14:cNvContentPartPr/>
                <p14:nvPr/>
              </p14:nvContentPartPr>
              <p14:xfrm>
                <a:off x="11816444" y="2193742"/>
                <a:ext cx="130320" cy="11160"/>
              </p14:xfrm>
            </p:contentPart>
          </mc:Choice>
          <mc:Fallback xmlns="">
            <p:pic>
              <p:nvPicPr>
                <p:cNvPr id="163" name="Freihand 162">
                  <a:extLst>
                    <a:ext uri="{FF2B5EF4-FFF2-40B4-BE49-F238E27FC236}">
                      <a16:creationId xmlns:a16="http://schemas.microsoft.com/office/drawing/2014/main" id="{DAF7C74C-5B7F-520B-5F74-77A57484FDC3}"/>
                    </a:ext>
                  </a:extLst>
                </p:cNvPr>
                <p:cNvPicPr/>
                <p:nvPr/>
              </p:nvPicPr>
              <p:blipFill>
                <a:blip r:embed="rId108"/>
                <a:stretch>
                  <a:fillRect/>
                </a:stretch>
              </p:blipFill>
              <p:spPr>
                <a:xfrm>
                  <a:off x="11807444" y="2185102"/>
                  <a:ext cx="147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64" name="Freihand 163">
                  <a:extLst>
                    <a:ext uri="{FF2B5EF4-FFF2-40B4-BE49-F238E27FC236}">
                      <a16:creationId xmlns:a16="http://schemas.microsoft.com/office/drawing/2014/main" id="{DB382624-B445-4F64-7DDF-153FF34A32C6}"/>
                    </a:ext>
                  </a:extLst>
                </p14:cNvPr>
                <p14:cNvContentPartPr/>
                <p14:nvPr/>
              </p14:nvContentPartPr>
              <p14:xfrm>
                <a:off x="10511444" y="2326582"/>
                <a:ext cx="1321920" cy="167040"/>
              </p14:xfrm>
            </p:contentPart>
          </mc:Choice>
          <mc:Fallback xmlns="">
            <p:pic>
              <p:nvPicPr>
                <p:cNvPr id="164" name="Freihand 163">
                  <a:extLst>
                    <a:ext uri="{FF2B5EF4-FFF2-40B4-BE49-F238E27FC236}">
                      <a16:creationId xmlns:a16="http://schemas.microsoft.com/office/drawing/2014/main" id="{DB382624-B445-4F64-7DDF-153FF34A32C6}"/>
                    </a:ext>
                  </a:extLst>
                </p:cNvPr>
                <p:cNvPicPr/>
                <p:nvPr/>
              </p:nvPicPr>
              <p:blipFill>
                <a:blip r:embed="rId110"/>
                <a:stretch>
                  <a:fillRect/>
                </a:stretch>
              </p:blipFill>
              <p:spPr>
                <a:xfrm>
                  <a:off x="10502804" y="2317582"/>
                  <a:ext cx="1339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 name="Freihand 1">
                  <a:extLst>
                    <a:ext uri="{FF2B5EF4-FFF2-40B4-BE49-F238E27FC236}">
                      <a16:creationId xmlns:a16="http://schemas.microsoft.com/office/drawing/2014/main" id="{05297A69-B30B-0B02-B23B-D44D0461C193}"/>
                    </a:ext>
                  </a:extLst>
                </p14:cNvPr>
                <p14:cNvContentPartPr/>
                <p14:nvPr/>
              </p14:nvContentPartPr>
              <p14:xfrm>
                <a:off x="573284" y="1392022"/>
                <a:ext cx="4764240" cy="608040"/>
              </p14:xfrm>
            </p:contentPart>
          </mc:Choice>
          <mc:Fallback xmlns="">
            <p:pic>
              <p:nvPicPr>
                <p:cNvPr id="2" name="Freihand 1">
                  <a:extLst>
                    <a:ext uri="{FF2B5EF4-FFF2-40B4-BE49-F238E27FC236}">
                      <a16:creationId xmlns:a16="http://schemas.microsoft.com/office/drawing/2014/main" id="{05297A69-B30B-0B02-B23B-D44D0461C193}"/>
                    </a:ext>
                  </a:extLst>
                </p:cNvPr>
                <p:cNvPicPr/>
                <p:nvPr/>
              </p:nvPicPr>
              <p:blipFill>
                <a:blip r:embed="rId112"/>
                <a:stretch>
                  <a:fillRect/>
                </a:stretch>
              </p:blipFill>
              <p:spPr>
                <a:xfrm>
                  <a:off x="564644" y="1383382"/>
                  <a:ext cx="478188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 name="Freihand 2">
                  <a:extLst>
                    <a:ext uri="{FF2B5EF4-FFF2-40B4-BE49-F238E27FC236}">
                      <a16:creationId xmlns:a16="http://schemas.microsoft.com/office/drawing/2014/main" id="{B2EBCB71-B29B-45AC-D55D-A1693E4B755F}"/>
                    </a:ext>
                  </a:extLst>
                </p14:cNvPr>
                <p14:cNvContentPartPr/>
                <p14:nvPr/>
              </p14:nvContentPartPr>
              <p14:xfrm>
                <a:off x="673364" y="1742662"/>
                <a:ext cx="909360" cy="121320"/>
              </p14:xfrm>
            </p:contentPart>
          </mc:Choice>
          <mc:Fallback xmlns="">
            <p:pic>
              <p:nvPicPr>
                <p:cNvPr id="3" name="Freihand 2">
                  <a:extLst>
                    <a:ext uri="{FF2B5EF4-FFF2-40B4-BE49-F238E27FC236}">
                      <a16:creationId xmlns:a16="http://schemas.microsoft.com/office/drawing/2014/main" id="{B2EBCB71-B29B-45AC-D55D-A1693E4B755F}"/>
                    </a:ext>
                  </a:extLst>
                </p:cNvPr>
                <p:cNvPicPr/>
                <p:nvPr/>
              </p:nvPicPr>
              <p:blipFill>
                <a:blip r:embed="rId114"/>
                <a:stretch>
                  <a:fillRect/>
                </a:stretch>
              </p:blipFill>
              <p:spPr>
                <a:xfrm>
                  <a:off x="664364" y="1734022"/>
                  <a:ext cx="927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2" name="Freihand 21">
                  <a:extLst>
                    <a:ext uri="{FF2B5EF4-FFF2-40B4-BE49-F238E27FC236}">
                      <a16:creationId xmlns:a16="http://schemas.microsoft.com/office/drawing/2014/main" id="{EA23529C-92F8-6378-D02B-1F31C697F242}"/>
                    </a:ext>
                  </a:extLst>
                </p14:cNvPr>
                <p14:cNvContentPartPr/>
                <p14:nvPr/>
              </p14:nvContentPartPr>
              <p14:xfrm>
                <a:off x="5642804" y="3531142"/>
                <a:ext cx="2428920" cy="621360"/>
              </p14:xfrm>
            </p:contentPart>
          </mc:Choice>
          <mc:Fallback xmlns="">
            <p:pic>
              <p:nvPicPr>
                <p:cNvPr id="22" name="Freihand 21">
                  <a:extLst>
                    <a:ext uri="{FF2B5EF4-FFF2-40B4-BE49-F238E27FC236}">
                      <a16:creationId xmlns:a16="http://schemas.microsoft.com/office/drawing/2014/main" id="{EA23529C-92F8-6378-D02B-1F31C697F242}"/>
                    </a:ext>
                  </a:extLst>
                </p:cNvPr>
                <p:cNvPicPr/>
                <p:nvPr/>
              </p:nvPicPr>
              <p:blipFill>
                <a:blip r:embed="rId116"/>
                <a:stretch>
                  <a:fillRect/>
                </a:stretch>
              </p:blipFill>
              <p:spPr>
                <a:xfrm>
                  <a:off x="5634164" y="3522142"/>
                  <a:ext cx="2446560" cy="63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 name="Freihand 23">
                  <a:extLst>
                    <a:ext uri="{FF2B5EF4-FFF2-40B4-BE49-F238E27FC236}">
                      <a16:creationId xmlns:a16="http://schemas.microsoft.com/office/drawing/2014/main" id="{8085DEA6-BEE1-8675-8D3B-1331D3E24020}"/>
                    </a:ext>
                  </a:extLst>
                </p14:cNvPr>
                <p14:cNvContentPartPr/>
                <p14:nvPr/>
              </p14:nvContentPartPr>
              <p14:xfrm>
                <a:off x="30404" y="3606022"/>
                <a:ext cx="2370600" cy="510480"/>
              </p14:xfrm>
            </p:contentPart>
          </mc:Choice>
          <mc:Fallback xmlns="">
            <p:pic>
              <p:nvPicPr>
                <p:cNvPr id="24" name="Freihand 23">
                  <a:extLst>
                    <a:ext uri="{FF2B5EF4-FFF2-40B4-BE49-F238E27FC236}">
                      <a16:creationId xmlns:a16="http://schemas.microsoft.com/office/drawing/2014/main" id="{8085DEA6-BEE1-8675-8D3B-1331D3E24020}"/>
                    </a:ext>
                  </a:extLst>
                </p:cNvPr>
                <p:cNvPicPr/>
                <p:nvPr/>
              </p:nvPicPr>
              <p:blipFill>
                <a:blip r:embed="rId118"/>
                <a:stretch>
                  <a:fillRect/>
                </a:stretch>
              </p:blipFill>
              <p:spPr>
                <a:xfrm>
                  <a:off x="21764" y="3597382"/>
                  <a:ext cx="238824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5" name="Freihand 14">
                  <a:extLst>
                    <a:ext uri="{FF2B5EF4-FFF2-40B4-BE49-F238E27FC236}">
                      <a16:creationId xmlns:a16="http://schemas.microsoft.com/office/drawing/2014/main" id="{C468A9A1-DE74-38E6-D5E7-1254CBBBA8B3}"/>
                    </a:ext>
                  </a:extLst>
                </p14:cNvPr>
                <p14:cNvContentPartPr/>
                <p14:nvPr/>
              </p14:nvContentPartPr>
              <p14:xfrm>
                <a:off x="989804" y="3588022"/>
                <a:ext cx="343800" cy="53640"/>
              </p14:xfrm>
            </p:contentPart>
          </mc:Choice>
          <mc:Fallback xmlns="">
            <p:pic>
              <p:nvPicPr>
                <p:cNvPr id="15" name="Freihand 14">
                  <a:extLst>
                    <a:ext uri="{FF2B5EF4-FFF2-40B4-BE49-F238E27FC236}">
                      <a16:creationId xmlns:a16="http://schemas.microsoft.com/office/drawing/2014/main" id="{C468A9A1-DE74-38E6-D5E7-1254CBBBA8B3}"/>
                    </a:ext>
                  </a:extLst>
                </p:cNvPr>
                <p:cNvPicPr/>
                <p:nvPr/>
              </p:nvPicPr>
              <p:blipFill>
                <a:blip r:embed="rId120"/>
                <a:stretch>
                  <a:fillRect/>
                </a:stretch>
              </p:blipFill>
              <p:spPr>
                <a:xfrm>
                  <a:off x="981164" y="3579022"/>
                  <a:ext cx="3614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6" name="Freihand 15">
                  <a:extLst>
                    <a:ext uri="{FF2B5EF4-FFF2-40B4-BE49-F238E27FC236}">
                      <a16:creationId xmlns:a16="http://schemas.microsoft.com/office/drawing/2014/main" id="{AFEB04E1-D5FB-AF8A-8A18-70A8E5CBD2DD}"/>
                    </a:ext>
                  </a:extLst>
                </p14:cNvPr>
                <p14:cNvContentPartPr/>
                <p14:nvPr/>
              </p14:nvContentPartPr>
              <p14:xfrm>
                <a:off x="2555444" y="3152422"/>
                <a:ext cx="205920" cy="435600"/>
              </p14:xfrm>
            </p:contentPart>
          </mc:Choice>
          <mc:Fallback xmlns="">
            <p:pic>
              <p:nvPicPr>
                <p:cNvPr id="16" name="Freihand 15">
                  <a:extLst>
                    <a:ext uri="{FF2B5EF4-FFF2-40B4-BE49-F238E27FC236}">
                      <a16:creationId xmlns:a16="http://schemas.microsoft.com/office/drawing/2014/main" id="{AFEB04E1-D5FB-AF8A-8A18-70A8E5CBD2DD}"/>
                    </a:ext>
                  </a:extLst>
                </p:cNvPr>
                <p:cNvPicPr/>
                <p:nvPr/>
              </p:nvPicPr>
              <p:blipFill>
                <a:blip r:embed="rId122"/>
                <a:stretch>
                  <a:fillRect/>
                </a:stretch>
              </p:blipFill>
              <p:spPr>
                <a:xfrm>
                  <a:off x="2546804" y="3143782"/>
                  <a:ext cx="22356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 name="Freihand 17">
                  <a:extLst>
                    <a:ext uri="{FF2B5EF4-FFF2-40B4-BE49-F238E27FC236}">
                      <a16:creationId xmlns:a16="http://schemas.microsoft.com/office/drawing/2014/main" id="{9236C563-3858-550B-1A63-A61266D047F2}"/>
                    </a:ext>
                  </a:extLst>
                </p14:cNvPr>
                <p14:cNvContentPartPr/>
                <p14:nvPr/>
              </p14:nvContentPartPr>
              <p14:xfrm>
                <a:off x="2680724" y="3555982"/>
                <a:ext cx="264240" cy="42120"/>
              </p14:xfrm>
            </p:contentPart>
          </mc:Choice>
          <mc:Fallback xmlns="">
            <p:pic>
              <p:nvPicPr>
                <p:cNvPr id="18" name="Freihand 17">
                  <a:extLst>
                    <a:ext uri="{FF2B5EF4-FFF2-40B4-BE49-F238E27FC236}">
                      <a16:creationId xmlns:a16="http://schemas.microsoft.com/office/drawing/2014/main" id="{9236C563-3858-550B-1A63-A61266D047F2}"/>
                    </a:ext>
                  </a:extLst>
                </p:cNvPr>
                <p:cNvPicPr/>
                <p:nvPr/>
              </p:nvPicPr>
              <p:blipFill>
                <a:blip r:embed="rId124"/>
                <a:stretch>
                  <a:fillRect/>
                </a:stretch>
              </p:blipFill>
              <p:spPr>
                <a:xfrm>
                  <a:off x="2671724" y="3547342"/>
                  <a:ext cx="281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4" name="Freihand 33">
                  <a:extLst>
                    <a:ext uri="{FF2B5EF4-FFF2-40B4-BE49-F238E27FC236}">
                      <a16:creationId xmlns:a16="http://schemas.microsoft.com/office/drawing/2014/main" id="{648E8354-2815-B2A6-E092-DE80F34C60A4}"/>
                    </a:ext>
                  </a:extLst>
                </p14:cNvPr>
                <p14:cNvContentPartPr/>
                <p14:nvPr/>
              </p14:nvContentPartPr>
              <p14:xfrm>
                <a:off x="664724" y="5202622"/>
                <a:ext cx="176400" cy="294120"/>
              </p14:xfrm>
            </p:contentPart>
          </mc:Choice>
          <mc:Fallback xmlns="">
            <p:pic>
              <p:nvPicPr>
                <p:cNvPr id="34" name="Freihand 33">
                  <a:extLst>
                    <a:ext uri="{FF2B5EF4-FFF2-40B4-BE49-F238E27FC236}">
                      <a16:creationId xmlns:a16="http://schemas.microsoft.com/office/drawing/2014/main" id="{648E8354-2815-B2A6-E092-DE80F34C60A4}"/>
                    </a:ext>
                  </a:extLst>
                </p:cNvPr>
                <p:cNvPicPr/>
                <p:nvPr/>
              </p:nvPicPr>
              <p:blipFill>
                <a:blip r:embed="rId126"/>
                <a:stretch>
                  <a:fillRect/>
                </a:stretch>
              </p:blipFill>
              <p:spPr>
                <a:xfrm>
                  <a:off x="655724" y="5193622"/>
                  <a:ext cx="19404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5" name="Freihand 34">
                  <a:extLst>
                    <a:ext uri="{FF2B5EF4-FFF2-40B4-BE49-F238E27FC236}">
                      <a16:creationId xmlns:a16="http://schemas.microsoft.com/office/drawing/2014/main" id="{CE96E704-7D6A-9B35-F69A-451D0CE3736B}"/>
                    </a:ext>
                  </a:extLst>
                </p14:cNvPr>
                <p14:cNvContentPartPr/>
                <p14:nvPr/>
              </p14:nvContentPartPr>
              <p14:xfrm>
                <a:off x="987284" y="5204062"/>
                <a:ext cx="178920" cy="30240"/>
              </p14:xfrm>
            </p:contentPart>
          </mc:Choice>
          <mc:Fallback xmlns="">
            <p:pic>
              <p:nvPicPr>
                <p:cNvPr id="35" name="Freihand 34">
                  <a:extLst>
                    <a:ext uri="{FF2B5EF4-FFF2-40B4-BE49-F238E27FC236}">
                      <a16:creationId xmlns:a16="http://schemas.microsoft.com/office/drawing/2014/main" id="{CE96E704-7D6A-9B35-F69A-451D0CE3736B}"/>
                    </a:ext>
                  </a:extLst>
                </p:cNvPr>
                <p:cNvPicPr/>
                <p:nvPr/>
              </p:nvPicPr>
              <p:blipFill>
                <a:blip r:embed="rId128"/>
                <a:stretch>
                  <a:fillRect/>
                </a:stretch>
              </p:blipFill>
              <p:spPr>
                <a:xfrm>
                  <a:off x="978644" y="5195062"/>
                  <a:ext cx="196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 name="Freihand 35">
                  <a:extLst>
                    <a:ext uri="{FF2B5EF4-FFF2-40B4-BE49-F238E27FC236}">
                      <a16:creationId xmlns:a16="http://schemas.microsoft.com/office/drawing/2014/main" id="{DB48F4EA-F0C0-723F-3ED2-3A16993696F2}"/>
                    </a:ext>
                  </a:extLst>
                </p14:cNvPr>
                <p14:cNvContentPartPr/>
                <p14:nvPr/>
              </p14:nvContentPartPr>
              <p14:xfrm>
                <a:off x="1034444" y="5255542"/>
                <a:ext cx="173880" cy="44640"/>
              </p14:xfrm>
            </p:contentPart>
          </mc:Choice>
          <mc:Fallback xmlns="">
            <p:pic>
              <p:nvPicPr>
                <p:cNvPr id="36" name="Freihand 35">
                  <a:extLst>
                    <a:ext uri="{FF2B5EF4-FFF2-40B4-BE49-F238E27FC236}">
                      <a16:creationId xmlns:a16="http://schemas.microsoft.com/office/drawing/2014/main" id="{DB48F4EA-F0C0-723F-3ED2-3A16993696F2}"/>
                    </a:ext>
                  </a:extLst>
                </p:cNvPr>
                <p:cNvPicPr/>
                <p:nvPr/>
              </p:nvPicPr>
              <p:blipFill>
                <a:blip r:embed="rId130"/>
                <a:stretch>
                  <a:fillRect/>
                </a:stretch>
              </p:blipFill>
              <p:spPr>
                <a:xfrm>
                  <a:off x="1025444" y="5246902"/>
                  <a:ext cx="1915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7" name="Freihand 36">
                  <a:extLst>
                    <a:ext uri="{FF2B5EF4-FFF2-40B4-BE49-F238E27FC236}">
                      <a16:creationId xmlns:a16="http://schemas.microsoft.com/office/drawing/2014/main" id="{72406971-443E-9C45-955D-9151725B53A5}"/>
                    </a:ext>
                  </a:extLst>
                </p14:cNvPr>
                <p14:cNvContentPartPr/>
                <p14:nvPr/>
              </p14:nvContentPartPr>
              <p14:xfrm>
                <a:off x="1376804" y="5013622"/>
                <a:ext cx="189000" cy="322920"/>
              </p14:xfrm>
            </p:contentPart>
          </mc:Choice>
          <mc:Fallback xmlns="">
            <p:pic>
              <p:nvPicPr>
                <p:cNvPr id="37" name="Freihand 36">
                  <a:extLst>
                    <a:ext uri="{FF2B5EF4-FFF2-40B4-BE49-F238E27FC236}">
                      <a16:creationId xmlns:a16="http://schemas.microsoft.com/office/drawing/2014/main" id="{72406971-443E-9C45-955D-9151725B53A5}"/>
                    </a:ext>
                  </a:extLst>
                </p:cNvPr>
                <p:cNvPicPr/>
                <p:nvPr/>
              </p:nvPicPr>
              <p:blipFill>
                <a:blip r:embed="rId132"/>
                <a:stretch>
                  <a:fillRect/>
                </a:stretch>
              </p:blipFill>
              <p:spPr>
                <a:xfrm>
                  <a:off x="1367804" y="5004982"/>
                  <a:ext cx="2066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 name="Freihand 37">
                  <a:extLst>
                    <a:ext uri="{FF2B5EF4-FFF2-40B4-BE49-F238E27FC236}">
                      <a16:creationId xmlns:a16="http://schemas.microsoft.com/office/drawing/2014/main" id="{BCE62F77-654C-043E-7632-B5A71604ECF1}"/>
                    </a:ext>
                  </a:extLst>
                </p14:cNvPr>
                <p14:cNvContentPartPr/>
                <p14:nvPr/>
              </p14:nvContentPartPr>
              <p14:xfrm>
                <a:off x="1446284" y="5145742"/>
                <a:ext cx="234720" cy="48240"/>
              </p14:xfrm>
            </p:contentPart>
          </mc:Choice>
          <mc:Fallback xmlns="">
            <p:pic>
              <p:nvPicPr>
                <p:cNvPr id="38" name="Freihand 37">
                  <a:extLst>
                    <a:ext uri="{FF2B5EF4-FFF2-40B4-BE49-F238E27FC236}">
                      <a16:creationId xmlns:a16="http://schemas.microsoft.com/office/drawing/2014/main" id="{BCE62F77-654C-043E-7632-B5A71604ECF1}"/>
                    </a:ext>
                  </a:extLst>
                </p:cNvPr>
                <p:cNvPicPr/>
                <p:nvPr/>
              </p:nvPicPr>
              <p:blipFill>
                <a:blip r:embed="rId134"/>
                <a:stretch>
                  <a:fillRect/>
                </a:stretch>
              </p:blipFill>
              <p:spPr>
                <a:xfrm>
                  <a:off x="1437284" y="5137102"/>
                  <a:ext cx="252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9" name="Freihand 38">
                  <a:extLst>
                    <a:ext uri="{FF2B5EF4-FFF2-40B4-BE49-F238E27FC236}">
                      <a16:creationId xmlns:a16="http://schemas.microsoft.com/office/drawing/2014/main" id="{7B119DC5-4417-9EC6-544E-18D7AE872C40}"/>
                    </a:ext>
                  </a:extLst>
                </p14:cNvPr>
                <p14:cNvContentPartPr/>
                <p14:nvPr/>
              </p14:nvContentPartPr>
              <p14:xfrm>
                <a:off x="1786844" y="4965742"/>
                <a:ext cx="213120" cy="309960"/>
              </p14:xfrm>
            </p:contentPart>
          </mc:Choice>
          <mc:Fallback xmlns="">
            <p:pic>
              <p:nvPicPr>
                <p:cNvPr id="39" name="Freihand 38">
                  <a:extLst>
                    <a:ext uri="{FF2B5EF4-FFF2-40B4-BE49-F238E27FC236}">
                      <a16:creationId xmlns:a16="http://schemas.microsoft.com/office/drawing/2014/main" id="{7B119DC5-4417-9EC6-544E-18D7AE872C40}"/>
                    </a:ext>
                  </a:extLst>
                </p:cNvPr>
                <p:cNvPicPr/>
                <p:nvPr/>
              </p:nvPicPr>
              <p:blipFill>
                <a:blip r:embed="rId136"/>
                <a:stretch>
                  <a:fillRect/>
                </a:stretch>
              </p:blipFill>
              <p:spPr>
                <a:xfrm>
                  <a:off x="1778204" y="4956742"/>
                  <a:ext cx="2307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1" name="Freihand 40">
                  <a:extLst>
                    <a:ext uri="{FF2B5EF4-FFF2-40B4-BE49-F238E27FC236}">
                      <a16:creationId xmlns:a16="http://schemas.microsoft.com/office/drawing/2014/main" id="{215F94B6-7EE8-A728-656F-CB6E5FFF2DCC}"/>
                    </a:ext>
                  </a:extLst>
                </p14:cNvPr>
                <p14:cNvContentPartPr/>
                <p14:nvPr/>
              </p14:nvContentPartPr>
              <p14:xfrm>
                <a:off x="2435924" y="5013622"/>
                <a:ext cx="142200" cy="260280"/>
              </p14:xfrm>
            </p:contentPart>
          </mc:Choice>
          <mc:Fallback xmlns="">
            <p:pic>
              <p:nvPicPr>
                <p:cNvPr id="41" name="Freihand 40">
                  <a:extLst>
                    <a:ext uri="{FF2B5EF4-FFF2-40B4-BE49-F238E27FC236}">
                      <a16:creationId xmlns:a16="http://schemas.microsoft.com/office/drawing/2014/main" id="{215F94B6-7EE8-A728-656F-CB6E5FFF2DCC}"/>
                    </a:ext>
                  </a:extLst>
                </p:cNvPr>
                <p:cNvPicPr/>
                <p:nvPr/>
              </p:nvPicPr>
              <p:blipFill>
                <a:blip r:embed="rId138"/>
                <a:stretch>
                  <a:fillRect/>
                </a:stretch>
              </p:blipFill>
              <p:spPr>
                <a:xfrm>
                  <a:off x="2427284" y="5004622"/>
                  <a:ext cx="1598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2" name="Freihand 41">
                  <a:extLst>
                    <a:ext uri="{FF2B5EF4-FFF2-40B4-BE49-F238E27FC236}">
                      <a16:creationId xmlns:a16="http://schemas.microsoft.com/office/drawing/2014/main" id="{432A8F58-0DF3-0323-FA79-E0706FF8A848}"/>
                    </a:ext>
                  </a:extLst>
                </p14:cNvPr>
                <p14:cNvContentPartPr/>
                <p14:nvPr/>
              </p14:nvContentPartPr>
              <p14:xfrm>
                <a:off x="2657324" y="5004982"/>
                <a:ext cx="141120" cy="201960"/>
              </p14:xfrm>
            </p:contentPart>
          </mc:Choice>
          <mc:Fallback xmlns="">
            <p:pic>
              <p:nvPicPr>
                <p:cNvPr id="42" name="Freihand 41">
                  <a:extLst>
                    <a:ext uri="{FF2B5EF4-FFF2-40B4-BE49-F238E27FC236}">
                      <a16:creationId xmlns:a16="http://schemas.microsoft.com/office/drawing/2014/main" id="{432A8F58-0DF3-0323-FA79-E0706FF8A848}"/>
                    </a:ext>
                  </a:extLst>
                </p:cNvPr>
                <p:cNvPicPr/>
                <p:nvPr/>
              </p:nvPicPr>
              <p:blipFill>
                <a:blip r:embed="rId140"/>
                <a:stretch>
                  <a:fillRect/>
                </a:stretch>
              </p:blipFill>
              <p:spPr>
                <a:xfrm>
                  <a:off x="2648324" y="4995982"/>
                  <a:ext cx="1587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3" name="Freihand 42">
                  <a:extLst>
                    <a:ext uri="{FF2B5EF4-FFF2-40B4-BE49-F238E27FC236}">
                      <a16:creationId xmlns:a16="http://schemas.microsoft.com/office/drawing/2014/main" id="{6EFF5047-2106-7B48-86FE-27FC29CB234F}"/>
                    </a:ext>
                  </a:extLst>
                </p14:cNvPr>
                <p14:cNvContentPartPr/>
                <p14:nvPr/>
              </p14:nvContentPartPr>
              <p14:xfrm>
                <a:off x="2730764" y="5133502"/>
                <a:ext cx="79920" cy="97920"/>
              </p14:xfrm>
            </p:contentPart>
          </mc:Choice>
          <mc:Fallback xmlns="">
            <p:pic>
              <p:nvPicPr>
                <p:cNvPr id="43" name="Freihand 42">
                  <a:extLst>
                    <a:ext uri="{FF2B5EF4-FFF2-40B4-BE49-F238E27FC236}">
                      <a16:creationId xmlns:a16="http://schemas.microsoft.com/office/drawing/2014/main" id="{6EFF5047-2106-7B48-86FE-27FC29CB234F}"/>
                    </a:ext>
                  </a:extLst>
                </p:cNvPr>
                <p:cNvPicPr/>
                <p:nvPr/>
              </p:nvPicPr>
              <p:blipFill>
                <a:blip r:embed="rId142"/>
                <a:stretch>
                  <a:fillRect/>
                </a:stretch>
              </p:blipFill>
              <p:spPr>
                <a:xfrm>
                  <a:off x="2722124" y="5124502"/>
                  <a:ext cx="97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4" name="Freihand 43">
                  <a:extLst>
                    <a:ext uri="{FF2B5EF4-FFF2-40B4-BE49-F238E27FC236}">
                      <a16:creationId xmlns:a16="http://schemas.microsoft.com/office/drawing/2014/main" id="{0982656D-1E94-B64A-E6D4-908DE8C6AC18}"/>
                    </a:ext>
                  </a:extLst>
                </p14:cNvPr>
                <p14:cNvContentPartPr/>
                <p14:nvPr/>
              </p14:nvContentPartPr>
              <p14:xfrm>
                <a:off x="2834084" y="5125222"/>
                <a:ext cx="156960" cy="124920"/>
              </p14:xfrm>
            </p:contentPart>
          </mc:Choice>
          <mc:Fallback xmlns="">
            <p:pic>
              <p:nvPicPr>
                <p:cNvPr id="44" name="Freihand 43">
                  <a:extLst>
                    <a:ext uri="{FF2B5EF4-FFF2-40B4-BE49-F238E27FC236}">
                      <a16:creationId xmlns:a16="http://schemas.microsoft.com/office/drawing/2014/main" id="{0982656D-1E94-B64A-E6D4-908DE8C6AC18}"/>
                    </a:ext>
                  </a:extLst>
                </p:cNvPr>
                <p:cNvPicPr/>
                <p:nvPr/>
              </p:nvPicPr>
              <p:blipFill>
                <a:blip r:embed="rId144"/>
                <a:stretch>
                  <a:fillRect/>
                </a:stretch>
              </p:blipFill>
              <p:spPr>
                <a:xfrm>
                  <a:off x="2825084" y="5116582"/>
                  <a:ext cx="174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5" name="Freihand 44">
                  <a:extLst>
                    <a:ext uri="{FF2B5EF4-FFF2-40B4-BE49-F238E27FC236}">
                      <a16:creationId xmlns:a16="http://schemas.microsoft.com/office/drawing/2014/main" id="{38D0514B-46CB-715F-9C26-35740846FAE9}"/>
                    </a:ext>
                  </a:extLst>
                </p14:cNvPr>
                <p14:cNvContentPartPr/>
                <p14:nvPr/>
              </p14:nvContentPartPr>
              <p14:xfrm>
                <a:off x="3047204" y="4921822"/>
                <a:ext cx="16200" cy="313920"/>
              </p14:xfrm>
            </p:contentPart>
          </mc:Choice>
          <mc:Fallback xmlns="">
            <p:pic>
              <p:nvPicPr>
                <p:cNvPr id="45" name="Freihand 44">
                  <a:extLst>
                    <a:ext uri="{FF2B5EF4-FFF2-40B4-BE49-F238E27FC236}">
                      <a16:creationId xmlns:a16="http://schemas.microsoft.com/office/drawing/2014/main" id="{38D0514B-46CB-715F-9C26-35740846FAE9}"/>
                    </a:ext>
                  </a:extLst>
                </p:cNvPr>
                <p:cNvPicPr/>
                <p:nvPr/>
              </p:nvPicPr>
              <p:blipFill>
                <a:blip r:embed="rId146"/>
                <a:stretch>
                  <a:fillRect/>
                </a:stretch>
              </p:blipFill>
              <p:spPr>
                <a:xfrm>
                  <a:off x="3038564" y="4912822"/>
                  <a:ext cx="3384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6" name="Freihand 45">
                  <a:extLst>
                    <a:ext uri="{FF2B5EF4-FFF2-40B4-BE49-F238E27FC236}">
                      <a16:creationId xmlns:a16="http://schemas.microsoft.com/office/drawing/2014/main" id="{37E2422E-4000-88A6-AF01-84C4BC5D2BB9}"/>
                    </a:ext>
                  </a:extLst>
                </p14:cNvPr>
                <p14:cNvContentPartPr/>
                <p14:nvPr/>
              </p14:nvContentPartPr>
              <p14:xfrm>
                <a:off x="3112724" y="5091022"/>
                <a:ext cx="299520" cy="129960"/>
              </p14:xfrm>
            </p:contentPart>
          </mc:Choice>
          <mc:Fallback xmlns="">
            <p:pic>
              <p:nvPicPr>
                <p:cNvPr id="46" name="Freihand 45">
                  <a:extLst>
                    <a:ext uri="{FF2B5EF4-FFF2-40B4-BE49-F238E27FC236}">
                      <a16:creationId xmlns:a16="http://schemas.microsoft.com/office/drawing/2014/main" id="{37E2422E-4000-88A6-AF01-84C4BC5D2BB9}"/>
                    </a:ext>
                  </a:extLst>
                </p:cNvPr>
                <p:cNvPicPr/>
                <p:nvPr/>
              </p:nvPicPr>
              <p:blipFill>
                <a:blip r:embed="rId148"/>
                <a:stretch>
                  <a:fillRect/>
                </a:stretch>
              </p:blipFill>
              <p:spPr>
                <a:xfrm>
                  <a:off x="3104084" y="5082022"/>
                  <a:ext cx="317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 name="Freihand 46">
                  <a:extLst>
                    <a:ext uri="{FF2B5EF4-FFF2-40B4-BE49-F238E27FC236}">
                      <a16:creationId xmlns:a16="http://schemas.microsoft.com/office/drawing/2014/main" id="{CEC66C2F-4225-D121-0B18-3A6C351CC13C}"/>
                    </a:ext>
                  </a:extLst>
                </p14:cNvPr>
                <p14:cNvContentPartPr/>
                <p14:nvPr/>
              </p14:nvContentPartPr>
              <p14:xfrm>
                <a:off x="3478844" y="5073022"/>
                <a:ext cx="238680" cy="114840"/>
              </p14:xfrm>
            </p:contentPart>
          </mc:Choice>
          <mc:Fallback xmlns="">
            <p:pic>
              <p:nvPicPr>
                <p:cNvPr id="47" name="Freihand 46">
                  <a:extLst>
                    <a:ext uri="{FF2B5EF4-FFF2-40B4-BE49-F238E27FC236}">
                      <a16:creationId xmlns:a16="http://schemas.microsoft.com/office/drawing/2014/main" id="{CEC66C2F-4225-D121-0B18-3A6C351CC13C}"/>
                    </a:ext>
                  </a:extLst>
                </p:cNvPr>
                <p:cNvPicPr/>
                <p:nvPr/>
              </p:nvPicPr>
              <p:blipFill>
                <a:blip r:embed="rId150"/>
                <a:stretch>
                  <a:fillRect/>
                </a:stretch>
              </p:blipFill>
              <p:spPr>
                <a:xfrm>
                  <a:off x="3469844" y="5064022"/>
                  <a:ext cx="256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 name="Freihand 47">
                  <a:extLst>
                    <a:ext uri="{FF2B5EF4-FFF2-40B4-BE49-F238E27FC236}">
                      <a16:creationId xmlns:a16="http://schemas.microsoft.com/office/drawing/2014/main" id="{B656129E-82BD-F578-2A99-74E670127BBD}"/>
                    </a:ext>
                  </a:extLst>
                </p14:cNvPr>
                <p14:cNvContentPartPr/>
                <p14:nvPr/>
              </p14:nvContentPartPr>
              <p14:xfrm>
                <a:off x="3717884" y="4907782"/>
                <a:ext cx="236880" cy="237240"/>
              </p14:xfrm>
            </p:contentPart>
          </mc:Choice>
          <mc:Fallback xmlns="">
            <p:pic>
              <p:nvPicPr>
                <p:cNvPr id="48" name="Freihand 47">
                  <a:extLst>
                    <a:ext uri="{FF2B5EF4-FFF2-40B4-BE49-F238E27FC236}">
                      <a16:creationId xmlns:a16="http://schemas.microsoft.com/office/drawing/2014/main" id="{B656129E-82BD-F578-2A99-74E670127BBD}"/>
                    </a:ext>
                  </a:extLst>
                </p:cNvPr>
                <p:cNvPicPr/>
                <p:nvPr/>
              </p:nvPicPr>
              <p:blipFill>
                <a:blip r:embed="rId152"/>
                <a:stretch>
                  <a:fillRect/>
                </a:stretch>
              </p:blipFill>
              <p:spPr>
                <a:xfrm>
                  <a:off x="3709244" y="4899142"/>
                  <a:ext cx="2545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9" name="Freihand 48">
                  <a:extLst>
                    <a:ext uri="{FF2B5EF4-FFF2-40B4-BE49-F238E27FC236}">
                      <a16:creationId xmlns:a16="http://schemas.microsoft.com/office/drawing/2014/main" id="{01885802-289F-D04A-4123-6A514AE0796E}"/>
                    </a:ext>
                  </a:extLst>
                </p14:cNvPr>
                <p14:cNvContentPartPr/>
                <p14:nvPr/>
              </p14:nvContentPartPr>
              <p14:xfrm>
                <a:off x="3658124" y="4993102"/>
                <a:ext cx="106200" cy="30960"/>
              </p14:xfrm>
            </p:contentPart>
          </mc:Choice>
          <mc:Fallback xmlns="">
            <p:pic>
              <p:nvPicPr>
                <p:cNvPr id="49" name="Freihand 48">
                  <a:extLst>
                    <a:ext uri="{FF2B5EF4-FFF2-40B4-BE49-F238E27FC236}">
                      <a16:creationId xmlns:a16="http://schemas.microsoft.com/office/drawing/2014/main" id="{01885802-289F-D04A-4123-6A514AE0796E}"/>
                    </a:ext>
                  </a:extLst>
                </p:cNvPr>
                <p:cNvPicPr/>
                <p:nvPr/>
              </p:nvPicPr>
              <p:blipFill>
                <a:blip r:embed="rId154"/>
                <a:stretch>
                  <a:fillRect/>
                </a:stretch>
              </p:blipFill>
              <p:spPr>
                <a:xfrm>
                  <a:off x="3649484" y="4984102"/>
                  <a:ext cx="123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0" name="Freihand 49">
                  <a:extLst>
                    <a:ext uri="{FF2B5EF4-FFF2-40B4-BE49-F238E27FC236}">
                      <a16:creationId xmlns:a16="http://schemas.microsoft.com/office/drawing/2014/main" id="{2632573D-9DC1-A4A8-EC8E-6F973017C8A4}"/>
                    </a:ext>
                  </a:extLst>
                </p14:cNvPr>
                <p14:cNvContentPartPr/>
                <p14:nvPr/>
              </p14:nvContentPartPr>
              <p14:xfrm>
                <a:off x="4005884" y="5042062"/>
                <a:ext cx="178200" cy="92520"/>
              </p14:xfrm>
            </p:contentPart>
          </mc:Choice>
          <mc:Fallback xmlns="">
            <p:pic>
              <p:nvPicPr>
                <p:cNvPr id="50" name="Freihand 49">
                  <a:extLst>
                    <a:ext uri="{FF2B5EF4-FFF2-40B4-BE49-F238E27FC236}">
                      <a16:creationId xmlns:a16="http://schemas.microsoft.com/office/drawing/2014/main" id="{2632573D-9DC1-A4A8-EC8E-6F973017C8A4}"/>
                    </a:ext>
                  </a:extLst>
                </p:cNvPr>
                <p:cNvPicPr/>
                <p:nvPr/>
              </p:nvPicPr>
              <p:blipFill>
                <a:blip r:embed="rId156"/>
                <a:stretch>
                  <a:fillRect/>
                </a:stretch>
              </p:blipFill>
              <p:spPr>
                <a:xfrm>
                  <a:off x="3997244" y="5033422"/>
                  <a:ext cx="19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1" name="Freihand 50">
                  <a:extLst>
                    <a:ext uri="{FF2B5EF4-FFF2-40B4-BE49-F238E27FC236}">
                      <a16:creationId xmlns:a16="http://schemas.microsoft.com/office/drawing/2014/main" id="{970DCBC9-4C85-A393-98DC-C8F40E91C581}"/>
                    </a:ext>
                  </a:extLst>
                </p14:cNvPr>
                <p14:cNvContentPartPr/>
                <p14:nvPr/>
              </p14:nvContentPartPr>
              <p14:xfrm>
                <a:off x="4205684" y="5012902"/>
                <a:ext cx="196560" cy="293760"/>
              </p14:xfrm>
            </p:contentPart>
          </mc:Choice>
          <mc:Fallback xmlns="">
            <p:pic>
              <p:nvPicPr>
                <p:cNvPr id="51" name="Freihand 50">
                  <a:extLst>
                    <a:ext uri="{FF2B5EF4-FFF2-40B4-BE49-F238E27FC236}">
                      <a16:creationId xmlns:a16="http://schemas.microsoft.com/office/drawing/2014/main" id="{970DCBC9-4C85-A393-98DC-C8F40E91C581}"/>
                    </a:ext>
                  </a:extLst>
                </p:cNvPr>
                <p:cNvPicPr/>
                <p:nvPr/>
              </p:nvPicPr>
              <p:blipFill>
                <a:blip r:embed="rId158"/>
                <a:stretch>
                  <a:fillRect/>
                </a:stretch>
              </p:blipFill>
              <p:spPr>
                <a:xfrm>
                  <a:off x="4196684" y="5004262"/>
                  <a:ext cx="2142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2" name="Freihand 51">
                  <a:extLst>
                    <a:ext uri="{FF2B5EF4-FFF2-40B4-BE49-F238E27FC236}">
                      <a16:creationId xmlns:a16="http://schemas.microsoft.com/office/drawing/2014/main" id="{86D65092-D127-D078-4AD8-3F2B6F3A2DD2}"/>
                    </a:ext>
                  </a:extLst>
                </p14:cNvPr>
                <p14:cNvContentPartPr/>
                <p14:nvPr/>
              </p14:nvContentPartPr>
              <p14:xfrm>
                <a:off x="4064204" y="4903102"/>
                <a:ext cx="105480" cy="10800"/>
              </p14:xfrm>
            </p:contentPart>
          </mc:Choice>
          <mc:Fallback xmlns="">
            <p:pic>
              <p:nvPicPr>
                <p:cNvPr id="52" name="Freihand 51">
                  <a:extLst>
                    <a:ext uri="{FF2B5EF4-FFF2-40B4-BE49-F238E27FC236}">
                      <a16:creationId xmlns:a16="http://schemas.microsoft.com/office/drawing/2014/main" id="{86D65092-D127-D078-4AD8-3F2B6F3A2DD2}"/>
                    </a:ext>
                  </a:extLst>
                </p:cNvPr>
                <p:cNvPicPr/>
                <p:nvPr/>
              </p:nvPicPr>
              <p:blipFill>
                <a:blip r:embed="rId160"/>
                <a:stretch>
                  <a:fillRect/>
                </a:stretch>
              </p:blipFill>
              <p:spPr>
                <a:xfrm>
                  <a:off x="4055564" y="4894462"/>
                  <a:ext cx="123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4" name="Freihand 53">
                  <a:extLst>
                    <a:ext uri="{FF2B5EF4-FFF2-40B4-BE49-F238E27FC236}">
                      <a16:creationId xmlns:a16="http://schemas.microsoft.com/office/drawing/2014/main" id="{AA1AA2F3-C2FD-9C63-75BA-6D270A0D044C}"/>
                    </a:ext>
                  </a:extLst>
                </p14:cNvPr>
                <p14:cNvContentPartPr/>
                <p14:nvPr/>
              </p14:nvContentPartPr>
              <p14:xfrm>
                <a:off x="4538324" y="4790782"/>
                <a:ext cx="95760" cy="178200"/>
              </p14:xfrm>
            </p:contentPart>
          </mc:Choice>
          <mc:Fallback xmlns="">
            <p:pic>
              <p:nvPicPr>
                <p:cNvPr id="54" name="Freihand 53">
                  <a:extLst>
                    <a:ext uri="{FF2B5EF4-FFF2-40B4-BE49-F238E27FC236}">
                      <a16:creationId xmlns:a16="http://schemas.microsoft.com/office/drawing/2014/main" id="{AA1AA2F3-C2FD-9C63-75BA-6D270A0D044C}"/>
                    </a:ext>
                  </a:extLst>
                </p:cNvPr>
                <p:cNvPicPr/>
                <p:nvPr/>
              </p:nvPicPr>
              <p:blipFill>
                <a:blip r:embed="rId162"/>
                <a:stretch>
                  <a:fillRect/>
                </a:stretch>
              </p:blipFill>
              <p:spPr>
                <a:xfrm>
                  <a:off x="4529684" y="4782142"/>
                  <a:ext cx="113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5" name="Freihand 54">
                  <a:extLst>
                    <a:ext uri="{FF2B5EF4-FFF2-40B4-BE49-F238E27FC236}">
                      <a16:creationId xmlns:a16="http://schemas.microsoft.com/office/drawing/2014/main" id="{3EA3B5EC-D012-7FC2-8C5B-47192DBBEC56}"/>
                    </a:ext>
                  </a:extLst>
                </p14:cNvPr>
                <p14:cNvContentPartPr/>
                <p14:nvPr/>
              </p14:nvContentPartPr>
              <p14:xfrm>
                <a:off x="4593764" y="5127022"/>
                <a:ext cx="16200" cy="25200"/>
              </p14:xfrm>
            </p:contentPart>
          </mc:Choice>
          <mc:Fallback xmlns="">
            <p:pic>
              <p:nvPicPr>
                <p:cNvPr id="55" name="Freihand 54">
                  <a:extLst>
                    <a:ext uri="{FF2B5EF4-FFF2-40B4-BE49-F238E27FC236}">
                      <a16:creationId xmlns:a16="http://schemas.microsoft.com/office/drawing/2014/main" id="{3EA3B5EC-D012-7FC2-8C5B-47192DBBEC56}"/>
                    </a:ext>
                  </a:extLst>
                </p:cNvPr>
                <p:cNvPicPr/>
                <p:nvPr/>
              </p:nvPicPr>
              <p:blipFill>
                <a:blip r:embed="rId164"/>
                <a:stretch>
                  <a:fillRect/>
                </a:stretch>
              </p:blipFill>
              <p:spPr>
                <a:xfrm>
                  <a:off x="4584764" y="5118382"/>
                  <a:ext cx="33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6" name="Freihand 55">
                  <a:extLst>
                    <a:ext uri="{FF2B5EF4-FFF2-40B4-BE49-F238E27FC236}">
                      <a16:creationId xmlns:a16="http://schemas.microsoft.com/office/drawing/2014/main" id="{6325E160-29C0-B99A-FB34-44224C98C4AC}"/>
                    </a:ext>
                  </a:extLst>
                </p14:cNvPr>
                <p14:cNvContentPartPr/>
                <p14:nvPr/>
              </p14:nvContentPartPr>
              <p14:xfrm>
                <a:off x="2136044" y="5713462"/>
                <a:ext cx="167400" cy="33480"/>
              </p14:xfrm>
            </p:contentPart>
          </mc:Choice>
          <mc:Fallback xmlns="">
            <p:pic>
              <p:nvPicPr>
                <p:cNvPr id="56" name="Freihand 55">
                  <a:extLst>
                    <a:ext uri="{FF2B5EF4-FFF2-40B4-BE49-F238E27FC236}">
                      <a16:creationId xmlns:a16="http://schemas.microsoft.com/office/drawing/2014/main" id="{6325E160-29C0-B99A-FB34-44224C98C4AC}"/>
                    </a:ext>
                  </a:extLst>
                </p:cNvPr>
                <p:cNvPicPr/>
                <p:nvPr/>
              </p:nvPicPr>
              <p:blipFill>
                <a:blip r:embed="rId166"/>
                <a:stretch>
                  <a:fillRect/>
                </a:stretch>
              </p:blipFill>
              <p:spPr>
                <a:xfrm>
                  <a:off x="2127044" y="5704462"/>
                  <a:ext cx="185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7" name="Freihand 56">
                  <a:extLst>
                    <a:ext uri="{FF2B5EF4-FFF2-40B4-BE49-F238E27FC236}">
                      <a16:creationId xmlns:a16="http://schemas.microsoft.com/office/drawing/2014/main" id="{97D95521-8995-AD74-E3DC-70D5B97AA004}"/>
                    </a:ext>
                  </a:extLst>
                </p14:cNvPr>
                <p14:cNvContentPartPr/>
                <p14:nvPr/>
              </p14:nvContentPartPr>
              <p14:xfrm>
                <a:off x="2124524" y="5808862"/>
                <a:ext cx="138600" cy="20520"/>
              </p14:xfrm>
            </p:contentPart>
          </mc:Choice>
          <mc:Fallback xmlns="">
            <p:pic>
              <p:nvPicPr>
                <p:cNvPr id="57" name="Freihand 56">
                  <a:extLst>
                    <a:ext uri="{FF2B5EF4-FFF2-40B4-BE49-F238E27FC236}">
                      <a16:creationId xmlns:a16="http://schemas.microsoft.com/office/drawing/2014/main" id="{97D95521-8995-AD74-E3DC-70D5B97AA004}"/>
                    </a:ext>
                  </a:extLst>
                </p:cNvPr>
                <p:cNvPicPr/>
                <p:nvPr/>
              </p:nvPicPr>
              <p:blipFill>
                <a:blip r:embed="rId168"/>
                <a:stretch>
                  <a:fillRect/>
                </a:stretch>
              </p:blipFill>
              <p:spPr>
                <a:xfrm>
                  <a:off x="2115884" y="5799862"/>
                  <a:ext cx="156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8" name="Freihand 57">
                  <a:extLst>
                    <a:ext uri="{FF2B5EF4-FFF2-40B4-BE49-F238E27FC236}">
                      <a16:creationId xmlns:a16="http://schemas.microsoft.com/office/drawing/2014/main" id="{CD8A0524-4579-54D9-5D83-45E1FC343D1C}"/>
                    </a:ext>
                  </a:extLst>
                </p14:cNvPr>
                <p14:cNvContentPartPr/>
                <p14:nvPr/>
              </p14:nvContentPartPr>
              <p14:xfrm>
                <a:off x="2329364" y="5637862"/>
                <a:ext cx="69840" cy="192960"/>
              </p14:xfrm>
            </p:contentPart>
          </mc:Choice>
          <mc:Fallback xmlns="">
            <p:pic>
              <p:nvPicPr>
                <p:cNvPr id="58" name="Freihand 57">
                  <a:extLst>
                    <a:ext uri="{FF2B5EF4-FFF2-40B4-BE49-F238E27FC236}">
                      <a16:creationId xmlns:a16="http://schemas.microsoft.com/office/drawing/2014/main" id="{CD8A0524-4579-54D9-5D83-45E1FC343D1C}"/>
                    </a:ext>
                  </a:extLst>
                </p:cNvPr>
                <p:cNvPicPr/>
                <p:nvPr/>
              </p:nvPicPr>
              <p:blipFill>
                <a:blip r:embed="rId170"/>
                <a:stretch>
                  <a:fillRect/>
                </a:stretch>
              </p:blipFill>
              <p:spPr>
                <a:xfrm>
                  <a:off x="2320724" y="5629222"/>
                  <a:ext cx="87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9" name="Freihand 58">
                  <a:extLst>
                    <a:ext uri="{FF2B5EF4-FFF2-40B4-BE49-F238E27FC236}">
                      <a16:creationId xmlns:a16="http://schemas.microsoft.com/office/drawing/2014/main" id="{036D00ED-7393-CDEE-4048-52A65D6529CF}"/>
                    </a:ext>
                  </a:extLst>
                </p14:cNvPr>
                <p14:cNvContentPartPr/>
                <p14:nvPr/>
              </p14:nvContentPartPr>
              <p14:xfrm>
                <a:off x="2673164" y="5546422"/>
                <a:ext cx="162360" cy="247320"/>
              </p14:xfrm>
            </p:contentPart>
          </mc:Choice>
          <mc:Fallback xmlns="">
            <p:pic>
              <p:nvPicPr>
                <p:cNvPr id="59" name="Freihand 58">
                  <a:extLst>
                    <a:ext uri="{FF2B5EF4-FFF2-40B4-BE49-F238E27FC236}">
                      <a16:creationId xmlns:a16="http://schemas.microsoft.com/office/drawing/2014/main" id="{036D00ED-7393-CDEE-4048-52A65D6529CF}"/>
                    </a:ext>
                  </a:extLst>
                </p:cNvPr>
                <p:cNvPicPr/>
                <p:nvPr/>
              </p:nvPicPr>
              <p:blipFill>
                <a:blip r:embed="rId172"/>
                <a:stretch>
                  <a:fillRect/>
                </a:stretch>
              </p:blipFill>
              <p:spPr>
                <a:xfrm>
                  <a:off x="2664164" y="5537782"/>
                  <a:ext cx="1800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0" name="Freihand 59">
                  <a:extLst>
                    <a:ext uri="{FF2B5EF4-FFF2-40B4-BE49-F238E27FC236}">
                      <a16:creationId xmlns:a16="http://schemas.microsoft.com/office/drawing/2014/main" id="{098FB160-FDE9-9358-0C2A-69CE0DEE630D}"/>
                    </a:ext>
                  </a:extLst>
                </p14:cNvPr>
                <p14:cNvContentPartPr/>
                <p14:nvPr/>
              </p14:nvContentPartPr>
              <p14:xfrm>
                <a:off x="2898524" y="5658022"/>
                <a:ext cx="236880" cy="79560"/>
              </p14:xfrm>
            </p:contentPart>
          </mc:Choice>
          <mc:Fallback xmlns="">
            <p:pic>
              <p:nvPicPr>
                <p:cNvPr id="60" name="Freihand 59">
                  <a:extLst>
                    <a:ext uri="{FF2B5EF4-FFF2-40B4-BE49-F238E27FC236}">
                      <a16:creationId xmlns:a16="http://schemas.microsoft.com/office/drawing/2014/main" id="{098FB160-FDE9-9358-0C2A-69CE0DEE630D}"/>
                    </a:ext>
                  </a:extLst>
                </p:cNvPr>
                <p:cNvPicPr/>
                <p:nvPr/>
              </p:nvPicPr>
              <p:blipFill>
                <a:blip r:embed="rId174"/>
                <a:stretch>
                  <a:fillRect/>
                </a:stretch>
              </p:blipFill>
              <p:spPr>
                <a:xfrm>
                  <a:off x="2889524" y="5649382"/>
                  <a:ext cx="254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1" name="Freihand 60">
                  <a:extLst>
                    <a:ext uri="{FF2B5EF4-FFF2-40B4-BE49-F238E27FC236}">
                      <a16:creationId xmlns:a16="http://schemas.microsoft.com/office/drawing/2014/main" id="{60F2BAB7-0765-AD77-F334-FA6D6A21DC81}"/>
                    </a:ext>
                  </a:extLst>
                </p14:cNvPr>
                <p14:cNvContentPartPr/>
                <p14:nvPr/>
              </p14:nvContentPartPr>
              <p14:xfrm>
                <a:off x="3223964" y="5630302"/>
                <a:ext cx="144360" cy="143280"/>
              </p14:xfrm>
            </p:contentPart>
          </mc:Choice>
          <mc:Fallback xmlns="">
            <p:pic>
              <p:nvPicPr>
                <p:cNvPr id="61" name="Freihand 60">
                  <a:extLst>
                    <a:ext uri="{FF2B5EF4-FFF2-40B4-BE49-F238E27FC236}">
                      <a16:creationId xmlns:a16="http://schemas.microsoft.com/office/drawing/2014/main" id="{60F2BAB7-0765-AD77-F334-FA6D6A21DC81}"/>
                    </a:ext>
                  </a:extLst>
                </p:cNvPr>
                <p:cNvPicPr/>
                <p:nvPr/>
              </p:nvPicPr>
              <p:blipFill>
                <a:blip r:embed="rId176"/>
                <a:stretch>
                  <a:fillRect/>
                </a:stretch>
              </p:blipFill>
              <p:spPr>
                <a:xfrm>
                  <a:off x="3215324" y="5621302"/>
                  <a:ext cx="162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2" name="Freihand 61">
                  <a:extLst>
                    <a:ext uri="{FF2B5EF4-FFF2-40B4-BE49-F238E27FC236}">
                      <a16:creationId xmlns:a16="http://schemas.microsoft.com/office/drawing/2014/main" id="{FE87A363-4E19-8584-C46E-B3A07AF9E144}"/>
                    </a:ext>
                  </a:extLst>
                </p14:cNvPr>
                <p14:cNvContentPartPr/>
                <p14:nvPr/>
              </p14:nvContentPartPr>
              <p14:xfrm>
                <a:off x="3349604" y="5486662"/>
                <a:ext cx="385920" cy="248040"/>
              </p14:xfrm>
            </p:contentPart>
          </mc:Choice>
          <mc:Fallback xmlns="">
            <p:pic>
              <p:nvPicPr>
                <p:cNvPr id="62" name="Freihand 61">
                  <a:extLst>
                    <a:ext uri="{FF2B5EF4-FFF2-40B4-BE49-F238E27FC236}">
                      <a16:creationId xmlns:a16="http://schemas.microsoft.com/office/drawing/2014/main" id="{FE87A363-4E19-8584-C46E-B3A07AF9E144}"/>
                    </a:ext>
                  </a:extLst>
                </p:cNvPr>
                <p:cNvPicPr/>
                <p:nvPr/>
              </p:nvPicPr>
              <p:blipFill>
                <a:blip r:embed="rId178"/>
                <a:stretch>
                  <a:fillRect/>
                </a:stretch>
              </p:blipFill>
              <p:spPr>
                <a:xfrm>
                  <a:off x="3340604" y="5477662"/>
                  <a:ext cx="4035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63" name="Freihand 62">
                  <a:extLst>
                    <a:ext uri="{FF2B5EF4-FFF2-40B4-BE49-F238E27FC236}">
                      <a16:creationId xmlns:a16="http://schemas.microsoft.com/office/drawing/2014/main" id="{F0D18915-7A00-F5B7-5D70-53EB6F46E5DE}"/>
                    </a:ext>
                  </a:extLst>
                </p14:cNvPr>
                <p14:cNvContentPartPr/>
                <p14:nvPr/>
              </p14:nvContentPartPr>
              <p14:xfrm>
                <a:off x="3766484" y="5449582"/>
                <a:ext cx="254880" cy="216000"/>
              </p14:xfrm>
            </p:contentPart>
          </mc:Choice>
          <mc:Fallback xmlns="">
            <p:pic>
              <p:nvPicPr>
                <p:cNvPr id="63" name="Freihand 62">
                  <a:extLst>
                    <a:ext uri="{FF2B5EF4-FFF2-40B4-BE49-F238E27FC236}">
                      <a16:creationId xmlns:a16="http://schemas.microsoft.com/office/drawing/2014/main" id="{F0D18915-7A00-F5B7-5D70-53EB6F46E5DE}"/>
                    </a:ext>
                  </a:extLst>
                </p:cNvPr>
                <p:cNvPicPr/>
                <p:nvPr/>
              </p:nvPicPr>
              <p:blipFill>
                <a:blip r:embed="rId180"/>
                <a:stretch>
                  <a:fillRect/>
                </a:stretch>
              </p:blipFill>
              <p:spPr>
                <a:xfrm>
                  <a:off x="3757484" y="5440942"/>
                  <a:ext cx="2725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64" name="Freihand 63">
                  <a:extLst>
                    <a:ext uri="{FF2B5EF4-FFF2-40B4-BE49-F238E27FC236}">
                      <a16:creationId xmlns:a16="http://schemas.microsoft.com/office/drawing/2014/main" id="{80821307-5F01-68A3-6FC2-8BF1B4BCA272}"/>
                    </a:ext>
                  </a:extLst>
                </p14:cNvPr>
                <p14:cNvContentPartPr/>
                <p14:nvPr/>
              </p14:nvContentPartPr>
              <p14:xfrm>
                <a:off x="4219724" y="5437342"/>
                <a:ext cx="164520" cy="183600"/>
              </p14:xfrm>
            </p:contentPart>
          </mc:Choice>
          <mc:Fallback xmlns="">
            <p:pic>
              <p:nvPicPr>
                <p:cNvPr id="64" name="Freihand 63">
                  <a:extLst>
                    <a:ext uri="{FF2B5EF4-FFF2-40B4-BE49-F238E27FC236}">
                      <a16:creationId xmlns:a16="http://schemas.microsoft.com/office/drawing/2014/main" id="{80821307-5F01-68A3-6FC2-8BF1B4BCA272}"/>
                    </a:ext>
                  </a:extLst>
                </p:cNvPr>
                <p:cNvPicPr/>
                <p:nvPr/>
              </p:nvPicPr>
              <p:blipFill>
                <a:blip r:embed="rId182"/>
                <a:stretch>
                  <a:fillRect/>
                </a:stretch>
              </p:blipFill>
              <p:spPr>
                <a:xfrm>
                  <a:off x="4211084" y="5428342"/>
                  <a:ext cx="182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65" name="Freihand 64">
                  <a:extLst>
                    <a:ext uri="{FF2B5EF4-FFF2-40B4-BE49-F238E27FC236}">
                      <a16:creationId xmlns:a16="http://schemas.microsoft.com/office/drawing/2014/main" id="{571064C8-E1E4-C4F8-3A55-A795A57C1C01}"/>
                    </a:ext>
                  </a:extLst>
                </p14:cNvPr>
                <p14:cNvContentPartPr/>
                <p14:nvPr/>
              </p14:nvContentPartPr>
              <p14:xfrm>
                <a:off x="4393964" y="5389822"/>
                <a:ext cx="205200" cy="200160"/>
              </p14:xfrm>
            </p:contentPart>
          </mc:Choice>
          <mc:Fallback xmlns="">
            <p:pic>
              <p:nvPicPr>
                <p:cNvPr id="65" name="Freihand 64">
                  <a:extLst>
                    <a:ext uri="{FF2B5EF4-FFF2-40B4-BE49-F238E27FC236}">
                      <a16:creationId xmlns:a16="http://schemas.microsoft.com/office/drawing/2014/main" id="{571064C8-E1E4-C4F8-3A55-A795A57C1C01}"/>
                    </a:ext>
                  </a:extLst>
                </p:cNvPr>
                <p:cNvPicPr/>
                <p:nvPr/>
              </p:nvPicPr>
              <p:blipFill>
                <a:blip r:embed="rId184"/>
                <a:stretch>
                  <a:fillRect/>
                </a:stretch>
              </p:blipFill>
              <p:spPr>
                <a:xfrm>
                  <a:off x="4384964" y="5380822"/>
                  <a:ext cx="22284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66" name="Freihand 65">
                  <a:extLst>
                    <a:ext uri="{FF2B5EF4-FFF2-40B4-BE49-F238E27FC236}">
                      <a16:creationId xmlns:a16="http://schemas.microsoft.com/office/drawing/2014/main" id="{D3025B0F-EACC-0F2D-1E9E-FDA7D540AECA}"/>
                    </a:ext>
                  </a:extLst>
                </p14:cNvPr>
                <p14:cNvContentPartPr/>
                <p14:nvPr/>
              </p14:nvContentPartPr>
              <p14:xfrm>
                <a:off x="4612124" y="5476582"/>
                <a:ext cx="196920" cy="94320"/>
              </p14:xfrm>
            </p:contentPart>
          </mc:Choice>
          <mc:Fallback xmlns="">
            <p:pic>
              <p:nvPicPr>
                <p:cNvPr id="66" name="Freihand 65">
                  <a:extLst>
                    <a:ext uri="{FF2B5EF4-FFF2-40B4-BE49-F238E27FC236}">
                      <a16:creationId xmlns:a16="http://schemas.microsoft.com/office/drawing/2014/main" id="{D3025B0F-EACC-0F2D-1E9E-FDA7D540AECA}"/>
                    </a:ext>
                  </a:extLst>
                </p:cNvPr>
                <p:cNvPicPr/>
                <p:nvPr/>
              </p:nvPicPr>
              <p:blipFill>
                <a:blip r:embed="rId186"/>
                <a:stretch>
                  <a:fillRect/>
                </a:stretch>
              </p:blipFill>
              <p:spPr>
                <a:xfrm>
                  <a:off x="4603484" y="5467942"/>
                  <a:ext cx="214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67" name="Freihand 66">
                  <a:extLst>
                    <a:ext uri="{FF2B5EF4-FFF2-40B4-BE49-F238E27FC236}">
                      <a16:creationId xmlns:a16="http://schemas.microsoft.com/office/drawing/2014/main" id="{783E4B83-9148-45B0-8570-7A95DFCE46C2}"/>
                    </a:ext>
                  </a:extLst>
                </p14:cNvPr>
                <p14:cNvContentPartPr/>
                <p14:nvPr/>
              </p14:nvContentPartPr>
              <p14:xfrm>
                <a:off x="4861964" y="5269942"/>
                <a:ext cx="25920" cy="274320"/>
              </p14:xfrm>
            </p:contentPart>
          </mc:Choice>
          <mc:Fallback xmlns="">
            <p:pic>
              <p:nvPicPr>
                <p:cNvPr id="67" name="Freihand 66">
                  <a:extLst>
                    <a:ext uri="{FF2B5EF4-FFF2-40B4-BE49-F238E27FC236}">
                      <a16:creationId xmlns:a16="http://schemas.microsoft.com/office/drawing/2014/main" id="{783E4B83-9148-45B0-8570-7A95DFCE46C2}"/>
                    </a:ext>
                  </a:extLst>
                </p:cNvPr>
                <p:cNvPicPr/>
                <p:nvPr/>
              </p:nvPicPr>
              <p:blipFill>
                <a:blip r:embed="rId188"/>
                <a:stretch>
                  <a:fillRect/>
                </a:stretch>
              </p:blipFill>
              <p:spPr>
                <a:xfrm>
                  <a:off x="4852964" y="5260942"/>
                  <a:ext cx="435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68" name="Freihand 67">
                  <a:extLst>
                    <a:ext uri="{FF2B5EF4-FFF2-40B4-BE49-F238E27FC236}">
                      <a16:creationId xmlns:a16="http://schemas.microsoft.com/office/drawing/2014/main" id="{5791E17E-129E-4D04-FE8B-DA88B5792908}"/>
                    </a:ext>
                  </a:extLst>
                </p14:cNvPr>
                <p14:cNvContentPartPr/>
                <p14:nvPr/>
              </p14:nvContentPartPr>
              <p14:xfrm>
                <a:off x="4911644" y="5404942"/>
                <a:ext cx="303480" cy="123840"/>
              </p14:xfrm>
            </p:contentPart>
          </mc:Choice>
          <mc:Fallback xmlns="">
            <p:pic>
              <p:nvPicPr>
                <p:cNvPr id="68" name="Freihand 67">
                  <a:extLst>
                    <a:ext uri="{FF2B5EF4-FFF2-40B4-BE49-F238E27FC236}">
                      <a16:creationId xmlns:a16="http://schemas.microsoft.com/office/drawing/2014/main" id="{5791E17E-129E-4D04-FE8B-DA88B5792908}"/>
                    </a:ext>
                  </a:extLst>
                </p:cNvPr>
                <p:cNvPicPr/>
                <p:nvPr/>
              </p:nvPicPr>
              <p:blipFill>
                <a:blip r:embed="rId190"/>
                <a:stretch>
                  <a:fillRect/>
                </a:stretch>
              </p:blipFill>
              <p:spPr>
                <a:xfrm>
                  <a:off x="4902644" y="5395942"/>
                  <a:ext cx="321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69" name="Freihand 68">
                  <a:extLst>
                    <a:ext uri="{FF2B5EF4-FFF2-40B4-BE49-F238E27FC236}">
                      <a16:creationId xmlns:a16="http://schemas.microsoft.com/office/drawing/2014/main" id="{A151B198-E2B2-333B-A00B-79C15E54621C}"/>
                    </a:ext>
                  </a:extLst>
                </p14:cNvPr>
                <p14:cNvContentPartPr/>
                <p14:nvPr/>
              </p14:nvContentPartPr>
              <p14:xfrm>
                <a:off x="5262284" y="5321062"/>
                <a:ext cx="179640" cy="203400"/>
              </p14:xfrm>
            </p:contentPart>
          </mc:Choice>
          <mc:Fallback xmlns="">
            <p:pic>
              <p:nvPicPr>
                <p:cNvPr id="69" name="Freihand 68">
                  <a:extLst>
                    <a:ext uri="{FF2B5EF4-FFF2-40B4-BE49-F238E27FC236}">
                      <a16:creationId xmlns:a16="http://schemas.microsoft.com/office/drawing/2014/main" id="{A151B198-E2B2-333B-A00B-79C15E54621C}"/>
                    </a:ext>
                  </a:extLst>
                </p:cNvPr>
                <p:cNvPicPr/>
                <p:nvPr/>
              </p:nvPicPr>
              <p:blipFill>
                <a:blip r:embed="rId192"/>
                <a:stretch>
                  <a:fillRect/>
                </a:stretch>
              </p:blipFill>
              <p:spPr>
                <a:xfrm>
                  <a:off x="5253284" y="5312422"/>
                  <a:ext cx="1972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0" name="Freihand 69">
                  <a:extLst>
                    <a:ext uri="{FF2B5EF4-FFF2-40B4-BE49-F238E27FC236}">
                      <a16:creationId xmlns:a16="http://schemas.microsoft.com/office/drawing/2014/main" id="{BB0CD74D-D83B-C454-5F83-04E70CE89CA8}"/>
                    </a:ext>
                  </a:extLst>
                </p14:cNvPr>
                <p14:cNvContentPartPr/>
                <p14:nvPr/>
              </p14:nvContentPartPr>
              <p14:xfrm>
                <a:off x="5517524" y="5214862"/>
                <a:ext cx="220320" cy="227880"/>
              </p14:xfrm>
            </p:contentPart>
          </mc:Choice>
          <mc:Fallback xmlns="">
            <p:pic>
              <p:nvPicPr>
                <p:cNvPr id="70" name="Freihand 69">
                  <a:extLst>
                    <a:ext uri="{FF2B5EF4-FFF2-40B4-BE49-F238E27FC236}">
                      <a16:creationId xmlns:a16="http://schemas.microsoft.com/office/drawing/2014/main" id="{BB0CD74D-D83B-C454-5F83-04E70CE89CA8}"/>
                    </a:ext>
                  </a:extLst>
                </p:cNvPr>
                <p:cNvPicPr/>
                <p:nvPr/>
              </p:nvPicPr>
              <p:blipFill>
                <a:blip r:embed="rId194"/>
                <a:stretch>
                  <a:fillRect/>
                </a:stretch>
              </p:blipFill>
              <p:spPr>
                <a:xfrm>
                  <a:off x="5508524" y="5206222"/>
                  <a:ext cx="237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1" name="Freihand 70">
                  <a:extLst>
                    <a:ext uri="{FF2B5EF4-FFF2-40B4-BE49-F238E27FC236}">
                      <a16:creationId xmlns:a16="http://schemas.microsoft.com/office/drawing/2014/main" id="{722222DF-6F61-0315-AA8B-5F8EB7D749E4}"/>
                    </a:ext>
                  </a:extLst>
                </p14:cNvPr>
                <p14:cNvContentPartPr/>
                <p14:nvPr/>
              </p14:nvContentPartPr>
              <p14:xfrm>
                <a:off x="5461364" y="5277142"/>
                <a:ext cx="124560" cy="17280"/>
              </p14:xfrm>
            </p:contentPart>
          </mc:Choice>
          <mc:Fallback xmlns="">
            <p:pic>
              <p:nvPicPr>
                <p:cNvPr id="71" name="Freihand 70">
                  <a:extLst>
                    <a:ext uri="{FF2B5EF4-FFF2-40B4-BE49-F238E27FC236}">
                      <a16:creationId xmlns:a16="http://schemas.microsoft.com/office/drawing/2014/main" id="{722222DF-6F61-0315-AA8B-5F8EB7D749E4}"/>
                    </a:ext>
                  </a:extLst>
                </p:cNvPr>
                <p:cNvPicPr/>
                <p:nvPr/>
              </p:nvPicPr>
              <p:blipFill>
                <a:blip r:embed="rId196"/>
                <a:stretch>
                  <a:fillRect/>
                </a:stretch>
              </p:blipFill>
              <p:spPr>
                <a:xfrm>
                  <a:off x="5452724" y="5268502"/>
                  <a:ext cx="142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2" name="Freihand 71">
                  <a:extLst>
                    <a:ext uri="{FF2B5EF4-FFF2-40B4-BE49-F238E27FC236}">
                      <a16:creationId xmlns:a16="http://schemas.microsoft.com/office/drawing/2014/main" id="{A7880859-DE07-015F-D3EB-BFE670042FB9}"/>
                    </a:ext>
                  </a:extLst>
                </p14:cNvPr>
                <p14:cNvContentPartPr/>
                <p14:nvPr/>
              </p14:nvContentPartPr>
              <p14:xfrm>
                <a:off x="5769524" y="5271022"/>
                <a:ext cx="334080" cy="272880"/>
              </p14:xfrm>
            </p:contentPart>
          </mc:Choice>
          <mc:Fallback xmlns="">
            <p:pic>
              <p:nvPicPr>
                <p:cNvPr id="72" name="Freihand 71">
                  <a:extLst>
                    <a:ext uri="{FF2B5EF4-FFF2-40B4-BE49-F238E27FC236}">
                      <a16:creationId xmlns:a16="http://schemas.microsoft.com/office/drawing/2014/main" id="{A7880859-DE07-015F-D3EB-BFE670042FB9}"/>
                    </a:ext>
                  </a:extLst>
                </p:cNvPr>
                <p:cNvPicPr/>
                <p:nvPr/>
              </p:nvPicPr>
              <p:blipFill>
                <a:blip r:embed="rId198"/>
                <a:stretch>
                  <a:fillRect/>
                </a:stretch>
              </p:blipFill>
              <p:spPr>
                <a:xfrm>
                  <a:off x="5760524" y="5262022"/>
                  <a:ext cx="351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3" name="Freihand 72">
                  <a:extLst>
                    <a:ext uri="{FF2B5EF4-FFF2-40B4-BE49-F238E27FC236}">
                      <a16:creationId xmlns:a16="http://schemas.microsoft.com/office/drawing/2014/main" id="{900AFA6B-6114-481F-951B-85E14C4DF59E}"/>
                    </a:ext>
                  </a:extLst>
                </p14:cNvPr>
                <p14:cNvContentPartPr/>
                <p14:nvPr/>
              </p14:nvContentPartPr>
              <p14:xfrm>
                <a:off x="5794724" y="5180302"/>
                <a:ext cx="155160" cy="21960"/>
              </p14:xfrm>
            </p:contentPart>
          </mc:Choice>
          <mc:Fallback xmlns="">
            <p:pic>
              <p:nvPicPr>
                <p:cNvPr id="73" name="Freihand 72">
                  <a:extLst>
                    <a:ext uri="{FF2B5EF4-FFF2-40B4-BE49-F238E27FC236}">
                      <a16:creationId xmlns:a16="http://schemas.microsoft.com/office/drawing/2014/main" id="{900AFA6B-6114-481F-951B-85E14C4DF59E}"/>
                    </a:ext>
                  </a:extLst>
                </p:cNvPr>
                <p:cNvPicPr/>
                <p:nvPr/>
              </p:nvPicPr>
              <p:blipFill>
                <a:blip r:embed="rId200"/>
                <a:stretch>
                  <a:fillRect/>
                </a:stretch>
              </p:blipFill>
              <p:spPr>
                <a:xfrm>
                  <a:off x="5786084" y="5171662"/>
                  <a:ext cx="172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4" name="Freihand 73">
                  <a:extLst>
                    <a:ext uri="{FF2B5EF4-FFF2-40B4-BE49-F238E27FC236}">
                      <a16:creationId xmlns:a16="http://schemas.microsoft.com/office/drawing/2014/main" id="{6CD9E392-4336-A741-466F-AB196D7EE5B1}"/>
                    </a:ext>
                  </a:extLst>
                </p14:cNvPr>
                <p14:cNvContentPartPr/>
                <p14:nvPr/>
              </p14:nvContentPartPr>
              <p14:xfrm>
                <a:off x="6292604" y="5019382"/>
                <a:ext cx="74160" cy="230040"/>
              </p14:xfrm>
            </p:contentPart>
          </mc:Choice>
          <mc:Fallback xmlns="">
            <p:pic>
              <p:nvPicPr>
                <p:cNvPr id="74" name="Freihand 73">
                  <a:extLst>
                    <a:ext uri="{FF2B5EF4-FFF2-40B4-BE49-F238E27FC236}">
                      <a16:creationId xmlns:a16="http://schemas.microsoft.com/office/drawing/2014/main" id="{6CD9E392-4336-A741-466F-AB196D7EE5B1}"/>
                    </a:ext>
                  </a:extLst>
                </p:cNvPr>
                <p:cNvPicPr/>
                <p:nvPr/>
              </p:nvPicPr>
              <p:blipFill>
                <a:blip r:embed="rId202"/>
                <a:stretch>
                  <a:fillRect/>
                </a:stretch>
              </p:blipFill>
              <p:spPr>
                <a:xfrm>
                  <a:off x="6283964" y="5010382"/>
                  <a:ext cx="918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5" name="Freihand 74">
                  <a:extLst>
                    <a:ext uri="{FF2B5EF4-FFF2-40B4-BE49-F238E27FC236}">
                      <a16:creationId xmlns:a16="http://schemas.microsoft.com/office/drawing/2014/main" id="{295BEF10-6CA3-E7D1-1102-C7B67CE9FDB9}"/>
                    </a:ext>
                  </a:extLst>
                </p14:cNvPr>
                <p14:cNvContentPartPr/>
                <p14:nvPr/>
              </p14:nvContentPartPr>
              <p14:xfrm>
                <a:off x="6287564" y="4940902"/>
                <a:ext cx="197280" cy="351720"/>
              </p14:xfrm>
            </p:contentPart>
          </mc:Choice>
          <mc:Fallback xmlns="">
            <p:pic>
              <p:nvPicPr>
                <p:cNvPr id="75" name="Freihand 74">
                  <a:extLst>
                    <a:ext uri="{FF2B5EF4-FFF2-40B4-BE49-F238E27FC236}">
                      <a16:creationId xmlns:a16="http://schemas.microsoft.com/office/drawing/2014/main" id="{295BEF10-6CA3-E7D1-1102-C7B67CE9FDB9}"/>
                    </a:ext>
                  </a:extLst>
                </p:cNvPr>
                <p:cNvPicPr/>
                <p:nvPr/>
              </p:nvPicPr>
              <p:blipFill>
                <a:blip r:embed="rId204"/>
                <a:stretch>
                  <a:fillRect/>
                </a:stretch>
              </p:blipFill>
              <p:spPr>
                <a:xfrm>
                  <a:off x="6278564" y="4931902"/>
                  <a:ext cx="2149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6" name="Freihand 75">
                  <a:extLst>
                    <a:ext uri="{FF2B5EF4-FFF2-40B4-BE49-F238E27FC236}">
                      <a16:creationId xmlns:a16="http://schemas.microsoft.com/office/drawing/2014/main" id="{6021D74B-62C7-8837-1D75-72EF93763740}"/>
                    </a:ext>
                  </a:extLst>
                </p14:cNvPr>
                <p14:cNvContentPartPr/>
                <p14:nvPr/>
              </p14:nvContentPartPr>
              <p14:xfrm>
                <a:off x="6373244" y="5336902"/>
                <a:ext cx="105480" cy="163440"/>
              </p14:xfrm>
            </p:contentPart>
          </mc:Choice>
          <mc:Fallback xmlns="">
            <p:pic>
              <p:nvPicPr>
                <p:cNvPr id="76" name="Freihand 75">
                  <a:extLst>
                    <a:ext uri="{FF2B5EF4-FFF2-40B4-BE49-F238E27FC236}">
                      <a16:creationId xmlns:a16="http://schemas.microsoft.com/office/drawing/2014/main" id="{6021D74B-62C7-8837-1D75-72EF93763740}"/>
                    </a:ext>
                  </a:extLst>
                </p:cNvPr>
                <p:cNvPicPr/>
                <p:nvPr/>
              </p:nvPicPr>
              <p:blipFill>
                <a:blip r:embed="rId206"/>
                <a:stretch>
                  <a:fillRect/>
                </a:stretch>
              </p:blipFill>
              <p:spPr>
                <a:xfrm>
                  <a:off x="6364244" y="5328262"/>
                  <a:ext cx="1231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8" name="Freihand 77">
                  <a:extLst>
                    <a:ext uri="{FF2B5EF4-FFF2-40B4-BE49-F238E27FC236}">
                      <a16:creationId xmlns:a16="http://schemas.microsoft.com/office/drawing/2014/main" id="{ABCB5192-B5C0-AA0D-8B1F-4F46E2D68EDA}"/>
                    </a:ext>
                  </a:extLst>
                </p14:cNvPr>
                <p14:cNvContentPartPr/>
                <p14:nvPr/>
              </p14:nvContentPartPr>
              <p14:xfrm>
                <a:off x="2339444" y="6205582"/>
                <a:ext cx="73440" cy="148680"/>
              </p14:xfrm>
            </p:contentPart>
          </mc:Choice>
          <mc:Fallback xmlns="">
            <p:pic>
              <p:nvPicPr>
                <p:cNvPr id="78" name="Freihand 77">
                  <a:extLst>
                    <a:ext uri="{FF2B5EF4-FFF2-40B4-BE49-F238E27FC236}">
                      <a16:creationId xmlns:a16="http://schemas.microsoft.com/office/drawing/2014/main" id="{ABCB5192-B5C0-AA0D-8B1F-4F46E2D68EDA}"/>
                    </a:ext>
                  </a:extLst>
                </p:cNvPr>
                <p:cNvPicPr/>
                <p:nvPr/>
              </p:nvPicPr>
              <p:blipFill>
                <a:blip r:embed="rId208"/>
                <a:stretch>
                  <a:fillRect/>
                </a:stretch>
              </p:blipFill>
              <p:spPr>
                <a:xfrm>
                  <a:off x="2330804" y="6196582"/>
                  <a:ext cx="910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79" name="Freihand 78">
                  <a:extLst>
                    <a:ext uri="{FF2B5EF4-FFF2-40B4-BE49-F238E27FC236}">
                      <a16:creationId xmlns:a16="http://schemas.microsoft.com/office/drawing/2014/main" id="{2471DB6A-5133-6818-A2B0-2D244F2D794A}"/>
                    </a:ext>
                  </a:extLst>
                </p14:cNvPr>
                <p14:cNvContentPartPr/>
                <p14:nvPr/>
              </p14:nvContentPartPr>
              <p14:xfrm>
                <a:off x="2518724" y="6213142"/>
                <a:ext cx="115920" cy="87840"/>
              </p14:xfrm>
            </p:contentPart>
          </mc:Choice>
          <mc:Fallback xmlns="">
            <p:pic>
              <p:nvPicPr>
                <p:cNvPr id="79" name="Freihand 78">
                  <a:extLst>
                    <a:ext uri="{FF2B5EF4-FFF2-40B4-BE49-F238E27FC236}">
                      <a16:creationId xmlns:a16="http://schemas.microsoft.com/office/drawing/2014/main" id="{2471DB6A-5133-6818-A2B0-2D244F2D794A}"/>
                    </a:ext>
                  </a:extLst>
                </p:cNvPr>
                <p:cNvPicPr/>
                <p:nvPr/>
              </p:nvPicPr>
              <p:blipFill>
                <a:blip r:embed="rId210"/>
                <a:stretch>
                  <a:fillRect/>
                </a:stretch>
              </p:blipFill>
              <p:spPr>
                <a:xfrm>
                  <a:off x="2510084" y="6204142"/>
                  <a:ext cx="133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0" name="Freihand 79">
                  <a:extLst>
                    <a:ext uri="{FF2B5EF4-FFF2-40B4-BE49-F238E27FC236}">
                      <a16:creationId xmlns:a16="http://schemas.microsoft.com/office/drawing/2014/main" id="{836655D7-53AA-1D2B-2E24-4E1C90C6E62D}"/>
                    </a:ext>
                  </a:extLst>
                </p14:cNvPr>
                <p14:cNvContentPartPr/>
                <p14:nvPr/>
              </p14:nvContentPartPr>
              <p14:xfrm>
                <a:off x="2722484" y="6037822"/>
                <a:ext cx="114480" cy="202680"/>
              </p14:xfrm>
            </p:contentPart>
          </mc:Choice>
          <mc:Fallback xmlns="">
            <p:pic>
              <p:nvPicPr>
                <p:cNvPr id="80" name="Freihand 79">
                  <a:extLst>
                    <a:ext uri="{FF2B5EF4-FFF2-40B4-BE49-F238E27FC236}">
                      <a16:creationId xmlns:a16="http://schemas.microsoft.com/office/drawing/2014/main" id="{836655D7-53AA-1D2B-2E24-4E1C90C6E62D}"/>
                    </a:ext>
                  </a:extLst>
                </p:cNvPr>
                <p:cNvPicPr/>
                <p:nvPr/>
              </p:nvPicPr>
              <p:blipFill>
                <a:blip r:embed="rId212"/>
                <a:stretch>
                  <a:fillRect/>
                </a:stretch>
              </p:blipFill>
              <p:spPr>
                <a:xfrm>
                  <a:off x="2713844" y="6028822"/>
                  <a:ext cx="1321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1" name="Freihand 80">
                  <a:extLst>
                    <a:ext uri="{FF2B5EF4-FFF2-40B4-BE49-F238E27FC236}">
                      <a16:creationId xmlns:a16="http://schemas.microsoft.com/office/drawing/2014/main" id="{001B8E3F-B604-06AE-38BB-2CE73740EFBA}"/>
                    </a:ext>
                  </a:extLst>
                </p14:cNvPr>
                <p14:cNvContentPartPr/>
                <p14:nvPr/>
              </p14:nvContentPartPr>
              <p14:xfrm>
                <a:off x="2893124" y="6156262"/>
                <a:ext cx="88560" cy="72000"/>
              </p14:xfrm>
            </p:contentPart>
          </mc:Choice>
          <mc:Fallback xmlns="">
            <p:pic>
              <p:nvPicPr>
                <p:cNvPr id="81" name="Freihand 80">
                  <a:extLst>
                    <a:ext uri="{FF2B5EF4-FFF2-40B4-BE49-F238E27FC236}">
                      <a16:creationId xmlns:a16="http://schemas.microsoft.com/office/drawing/2014/main" id="{001B8E3F-B604-06AE-38BB-2CE73740EFBA}"/>
                    </a:ext>
                  </a:extLst>
                </p:cNvPr>
                <p:cNvPicPr/>
                <p:nvPr/>
              </p:nvPicPr>
              <p:blipFill>
                <a:blip r:embed="rId214"/>
                <a:stretch>
                  <a:fillRect/>
                </a:stretch>
              </p:blipFill>
              <p:spPr>
                <a:xfrm>
                  <a:off x="2884124" y="6147262"/>
                  <a:ext cx="10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82" name="Freihand 81">
                  <a:extLst>
                    <a:ext uri="{FF2B5EF4-FFF2-40B4-BE49-F238E27FC236}">
                      <a16:creationId xmlns:a16="http://schemas.microsoft.com/office/drawing/2014/main" id="{65F298EB-00CF-D6CC-71E2-5295271DF909}"/>
                    </a:ext>
                  </a:extLst>
                </p14:cNvPr>
                <p14:cNvContentPartPr/>
                <p14:nvPr/>
              </p14:nvContentPartPr>
              <p14:xfrm>
                <a:off x="3019844" y="6101542"/>
                <a:ext cx="72720" cy="230040"/>
              </p14:xfrm>
            </p:contentPart>
          </mc:Choice>
          <mc:Fallback xmlns="">
            <p:pic>
              <p:nvPicPr>
                <p:cNvPr id="82" name="Freihand 81">
                  <a:extLst>
                    <a:ext uri="{FF2B5EF4-FFF2-40B4-BE49-F238E27FC236}">
                      <a16:creationId xmlns:a16="http://schemas.microsoft.com/office/drawing/2014/main" id="{65F298EB-00CF-D6CC-71E2-5295271DF909}"/>
                    </a:ext>
                  </a:extLst>
                </p:cNvPr>
                <p:cNvPicPr/>
                <p:nvPr/>
              </p:nvPicPr>
              <p:blipFill>
                <a:blip r:embed="rId216"/>
                <a:stretch>
                  <a:fillRect/>
                </a:stretch>
              </p:blipFill>
              <p:spPr>
                <a:xfrm>
                  <a:off x="3011204" y="6092902"/>
                  <a:ext cx="903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83" name="Freihand 82">
                  <a:extLst>
                    <a:ext uri="{FF2B5EF4-FFF2-40B4-BE49-F238E27FC236}">
                      <a16:creationId xmlns:a16="http://schemas.microsoft.com/office/drawing/2014/main" id="{389AE9A5-C2B9-2A1C-DF96-116DB635B502}"/>
                    </a:ext>
                  </a:extLst>
                </p14:cNvPr>
                <p14:cNvContentPartPr/>
                <p14:nvPr/>
              </p14:nvContentPartPr>
              <p14:xfrm>
                <a:off x="3150524" y="6055102"/>
                <a:ext cx="96840" cy="225360"/>
              </p14:xfrm>
            </p:contentPart>
          </mc:Choice>
          <mc:Fallback xmlns="">
            <p:pic>
              <p:nvPicPr>
                <p:cNvPr id="83" name="Freihand 82">
                  <a:extLst>
                    <a:ext uri="{FF2B5EF4-FFF2-40B4-BE49-F238E27FC236}">
                      <a16:creationId xmlns:a16="http://schemas.microsoft.com/office/drawing/2014/main" id="{389AE9A5-C2B9-2A1C-DF96-116DB635B502}"/>
                    </a:ext>
                  </a:extLst>
                </p:cNvPr>
                <p:cNvPicPr/>
                <p:nvPr/>
              </p:nvPicPr>
              <p:blipFill>
                <a:blip r:embed="rId218"/>
                <a:stretch>
                  <a:fillRect/>
                </a:stretch>
              </p:blipFill>
              <p:spPr>
                <a:xfrm>
                  <a:off x="3141524" y="6046102"/>
                  <a:ext cx="1144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85" name="Freihand 84">
                  <a:extLst>
                    <a:ext uri="{FF2B5EF4-FFF2-40B4-BE49-F238E27FC236}">
                      <a16:creationId xmlns:a16="http://schemas.microsoft.com/office/drawing/2014/main" id="{0EC311B2-D96C-27E1-6D5A-3DEC3A94C813}"/>
                    </a:ext>
                  </a:extLst>
                </p14:cNvPr>
                <p14:cNvContentPartPr/>
                <p14:nvPr/>
              </p14:nvContentPartPr>
              <p14:xfrm>
                <a:off x="3335204" y="5947822"/>
                <a:ext cx="398520" cy="378000"/>
              </p14:xfrm>
            </p:contentPart>
          </mc:Choice>
          <mc:Fallback xmlns="">
            <p:pic>
              <p:nvPicPr>
                <p:cNvPr id="85" name="Freihand 84">
                  <a:extLst>
                    <a:ext uri="{FF2B5EF4-FFF2-40B4-BE49-F238E27FC236}">
                      <a16:creationId xmlns:a16="http://schemas.microsoft.com/office/drawing/2014/main" id="{0EC311B2-D96C-27E1-6D5A-3DEC3A94C813}"/>
                    </a:ext>
                  </a:extLst>
                </p:cNvPr>
                <p:cNvPicPr/>
                <p:nvPr/>
              </p:nvPicPr>
              <p:blipFill>
                <a:blip r:embed="rId220"/>
                <a:stretch>
                  <a:fillRect/>
                </a:stretch>
              </p:blipFill>
              <p:spPr>
                <a:xfrm>
                  <a:off x="3326564" y="5939182"/>
                  <a:ext cx="416160" cy="395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86" name="Freihand 85">
                  <a:extLst>
                    <a:ext uri="{FF2B5EF4-FFF2-40B4-BE49-F238E27FC236}">
                      <a16:creationId xmlns:a16="http://schemas.microsoft.com/office/drawing/2014/main" id="{20DEE63A-B84A-13FA-1BCD-E89566E6EEB9}"/>
                    </a:ext>
                  </a:extLst>
                </p14:cNvPr>
                <p14:cNvContentPartPr/>
                <p14:nvPr/>
              </p14:nvContentPartPr>
              <p14:xfrm>
                <a:off x="4012364" y="5907142"/>
                <a:ext cx="228600" cy="140400"/>
              </p14:xfrm>
            </p:contentPart>
          </mc:Choice>
          <mc:Fallback xmlns="">
            <p:pic>
              <p:nvPicPr>
                <p:cNvPr id="86" name="Freihand 85">
                  <a:extLst>
                    <a:ext uri="{FF2B5EF4-FFF2-40B4-BE49-F238E27FC236}">
                      <a16:creationId xmlns:a16="http://schemas.microsoft.com/office/drawing/2014/main" id="{20DEE63A-B84A-13FA-1BCD-E89566E6EEB9}"/>
                    </a:ext>
                  </a:extLst>
                </p:cNvPr>
                <p:cNvPicPr/>
                <p:nvPr/>
              </p:nvPicPr>
              <p:blipFill>
                <a:blip r:embed="rId222"/>
                <a:stretch>
                  <a:fillRect/>
                </a:stretch>
              </p:blipFill>
              <p:spPr>
                <a:xfrm>
                  <a:off x="4003364" y="5898502"/>
                  <a:ext cx="246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87" name="Freihand 86">
                  <a:extLst>
                    <a:ext uri="{FF2B5EF4-FFF2-40B4-BE49-F238E27FC236}">
                      <a16:creationId xmlns:a16="http://schemas.microsoft.com/office/drawing/2014/main" id="{DF5A6AB7-B304-466A-F0AA-3E5E6EE9F2BC}"/>
                    </a:ext>
                  </a:extLst>
                </p14:cNvPr>
                <p14:cNvContentPartPr/>
                <p14:nvPr/>
              </p14:nvContentPartPr>
              <p14:xfrm>
                <a:off x="4293164" y="5933062"/>
                <a:ext cx="99720" cy="109080"/>
              </p14:xfrm>
            </p:contentPart>
          </mc:Choice>
          <mc:Fallback xmlns="">
            <p:pic>
              <p:nvPicPr>
                <p:cNvPr id="87" name="Freihand 86">
                  <a:extLst>
                    <a:ext uri="{FF2B5EF4-FFF2-40B4-BE49-F238E27FC236}">
                      <a16:creationId xmlns:a16="http://schemas.microsoft.com/office/drawing/2014/main" id="{DF5A6AB7-B304-466A-F0AA-3E5E6EE9F2BC}"/>
                    </a:ext>
                  </a:extLst>
                </p:cNvPr>
                <p:cNvPicPr/>
                <p:nvPr/>
              </p:nvPicPr>
              <p:blipFill>
                <a:blip r:embed="rId224"/>
                <a:stretch>
                  <a:fillRect/>
                </a:stretch>
              </p:blipFill>
              <p:spPr>
                <a:xfrm>
                  <a:off x="4284524" y="5924422"/>
                  <a:ext cx="117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88" name="Freihand 87">
                  <a:extLst>
                    <a:ext uri="{FF2B5EF4-FFF2-40B4-BE49-F238E27FC236}">
                      <a16:creationId xmlns:a16="http://schemas.microsoft.com/office/drawing/2014/main" id="{C289B89B-91EB-5BB9-DC5D-7E821A767BA7}"/>
                    </a:ext>
                  </a:extLst>
                </p14:cNvPr>
                <p14:cNvContentPartPr/>
                <p14:nvPr/>
              </p14:nvContentPartPr>
              <p14:xfrm>
                <a:off x="4612844" y="5674942"/>
                <a:ext cx="569880" cy="312840"/>
              </p14:xfrm>
            </p:contentPart>
          </mc:Choice>
          <mc:Fallback xmlns="">
            <p:pic>
              <p:nvPicPr>
                <p:cNvPr id="88" name="Freihand 87">
                  <a:extLst>
                    <a:ext uri="{FF2B5EF4-FFF2-40B4-BE49-F238E27FC236}">
                      <a16:creationId xmlns:a16="http://schemas.microsoft.com/office/drawing/2014/main" id="{C289B89B-91EB-5BB9-DC5D-7E821A767BA7}"/>
                    </a:ext>
                  </a:extLst>
                </p:cNvPr>
                <p:cNvPicPr/>
                <p:nvPr/>
              </p:nvPicPr>
              <p:blipFill>
                <a:blip r:embed="rId226"/>
                <a:stretch>
                  <a:fillRect/>
                </a:stretch>
              </p:blipFill>
              <p:spPr>
                <a:xfrm>
                  <a:off x="4603844" y="5665942"/>
                  <a:ext cx="5875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89" name="Freihand 88">
                  <a:extLst>
                    <a:ext uri="{FF2B5EF4-FFF2-40B4-BE49-F238E27FC236}">
                      <a16:creationId xmlns:a16="http://schemas.microsoft.com/office/drawing/2014/main" id="{99494A1F-10F9-EAC4-4050-89237DAA5A75}"/>
                    </a:ext>
                  </a:extLst>
                </p14:cNvPr>
                <p14:cNvContentPartPr/>
                <p14:nvPr/>
              </p14:nvContentPartPr>
              <p14:xfrm>
                <a:off x="5077604" y="5703022"/>
                <a:ext cx="63720" cy="21960"/>
              </p14:xfrm>
            </p:contentPart>
          </mc:Choice>
          <mc:Fallback xmlns="">
            <p:pic>
              <p:nvPicPr>
                <p:cNvPr id="89" name="Freihand 88">
                  <a:extLst>
                    <a:ext uri="{FF2B5EF4-FFF2-40B4-BE49-F238E27FC236}">
                      <a16:creationId xmlns:a16="http://schemas.microsoft.com/office/drawing/2014/main" id="{99494A1F-10F9-EAC4-4050-89237DAA5A75}"/>
                    </a:ext>
                  </a:extLst>
                </p:cNvPr>
                <p:cNvPicPr/>
                <p:nvPr/>
              </p:nvPicPr>
              <p:blipFill>
                <a:blip r:embed="rId228"/>
                <a:stretch>
                  <a:fillRect/>
                </a:stretch>
              </p:blipFill>
              <p:spPr>
                <a:xfrm>
                  <a:off x="5068964" y="5694022"/>
                  <a:ext cx="81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90" name="Freihand 89">
                  <a:extLst>
                    <a:ext uri="{FF2B5EF4-FFF2-40B4-BE49-F238E27FC236}">
                      <a16:creationId xmlns:a16="http://schemas.microsoft.com/office/drawing/2014/main" id="{3A1D07E1-BC7F-47E1-7544-55F443E47AB7}"/>
                    </a:ext>
                  </a:extLst>
                </p14:cNvPr>
                <p14:cNvContentPartPr/>
                <p14:nvPr/>
              </p14:nvContentPartPr>
              <p14:xfrm>
                <a:off x="5212604" y="5731462"/>
                <a:ext cx="80280" cy="127080"/>
              </p14:xfrm>
            </p:contentPart>
          </mc:Choice>
          <mc:Fallback xmlns="">
            <p:pic>
              <p:nvPicPr>
                <p:cNvPr id="90" name="Freihand 89">
                  <a:extLst>
                    <a:ext uri="{FF2B5EF4-FFF2-40B4-BE49-F238E27FC236}">
                      <a16:creationId xmlns:a16="http://schemas.microsoft.com/office/drawing/2014/main" id="{3A1D07E1-BC7F-47E1-7544-55F443E47AB7}"/>
                    </a:ext>
                  </a:extLst>
                </p:cNvPr>
                <p:cNvPicPr/>
                <p:nvPr/>
              </p:nvPicPr>
              <p:blipFill>
                <a:blip r:embed="rId230"/>
                <a:stretch>
                  <a:fillRect/>
                </a:stretch>
              </p:blipFill>
              <p:spPr>
                <a:xfrm>
                  <a:off x="5203604" y="5722462"/>
                  <a:ext cx="97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91" name="Freihand 90">
                  <a:extLst>
                    <a:ext uri="{FF2B5EF4-FFF2-40B4-BE49-F238E27FC236}">
                      <a16:creationId xmlns:a16="http://schemas.microsoft.com/office/drawing/2014/main" id="{79E72B7C-7C49-4A4B-4078-3D61544095BE}"/>
                    </a:ext>
                  </a:extLst>
                </p14:cNvPr>
                <p14:cNvContentPartPr/>
                <p14:nvPr/>
              </p14:nvContentPartPr>
              <p14:xfrm>
                <a:off x="5360564" y="5706982"/>
                <a:ext cx="246600" cy="131040"/>
              </p14:xfrm>
            </p:contentPart>
          </mc:Choice>
          <mc:Fallback xmlns="">
            <p:pic>
              <p:nvPicPr>
                <p:cNvPr id="91" name="Freihand 90">
                  <a:extLst>
                    <a:ext uri="{FF2B5EF4-FFF2-40B4-BE49-F238E27FC236}">
                      <a16:creationId xmlns:a16="http://schemas.microsoft.com/office/drawing/2014/main" id="{79E72B7C-7C49-4A4B-4078-3D61544095BE}"/>
                    </a:ext>
                  </a:extLst>
                </p:cNvPr>
                <p:cNvPicPr/>
                <p:nvPr/>
              </p:nvPicPr>
              <p:blipFill>
                <a:blip r:embed="rId232"/>
                <a:stretch>
                  <a:fillRect/>
                </a:stretch>
              </p:blipFill>
              <p:spPr>
                <a:xfrm>
                  <a:off x="5351564" y="5698342"/>
                  <a:ext cx="2642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92" name="Freihand 91">
                  <a:extLst>
                    <a:ext uri="{FF2B5EF4-FFF2-40B4-BE49-F238E27FC236}">
                      <a16:creationId xmlns:a16="http://schemas.microsoft.com/office/drawing/2014/main" id="{D712D57B-1BA0-91D1-7F29-75333ACBA09B}"/>
                    </a:ext>
                  </a:extLst>
                </p14:cNvPr>
                <p14:cNvContentPartPr/>
                <p14:nvPr/>
              </p14:nvContentPartPr>
              <p14:xfrm>
                <a:off x="5552804" y="5656942"/>
                <a:ext cx="6120" cy="14760"/>
              </p14:xfrm>
            </p:contentPart>
          </mc:Choice>
          <mc:Fallback xmlns="">
            <p:pic>
              <p:nvPicPr>
                <p:cNvPr id="92" name="Freihand 91">
                  <a:extLst>
                    <a:ext uri="{FF2B5EF4-FFF2-40B4-BE49-F238E27FC236}">
                      <a16:creationId xmlns:a16="http://schemas.microsoft.com/office/drawing/2014/main" id="{D712D57B-1BA0-91D1-7F29-75333ACBA09B}"/>
                    </a:ext>
                  </a:extLst>
                </p:cNvPr>
                <p:cNvPicPr/>
                <p:nvPr/>
              </p:nvPicPr>
              <p:blipFill>
                <a:blip r:embed="rId234"/>
                <a:stretch>
                  <a:fillRect/>
                </a:stretch>
              </p:blipFill>
              <p:spPr>
                <a:xfrm>
                  <a:off x="5544164" y="5648302"/>
                  <a:ext cx="23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93" name="Freihand 92">
                  <a:extLst>
                    <a:ext uri="{FF2B5EF4-FFF2-40B4-BE49-F238E27FC236}">
                      <a16:creationId xmlns:a16="http://schemas.microsoft.com/office/drawing/2014/main" id="{B336D387-FBFA-9E1E-2417-B7CFCDF906ED}"/>
                    </a:ext>
                  </a:extLst>
                </p14:cNvPr>
                <p14:cNvContentPartPr/>
                <p14:nvPr/>
              </p14:nvContentPartPr>
              <p14:xfrm>
                <a:off x="5686004" y="5715982"/>
                <a:ext cx="106560" cy="88560"/>
              </p14:xfrm>
            </p:contentPart>
          </mc:Choice>
          <mc:Fallback xmlns="">
            <p:pic>
              <p:nvPicPr>
                <p:cNvPr id="93" name="Freihand 92">
                  <a:extLst>
                    <a:ext uri="{FF2B5EF4-FFF2-40B4-BE49-F238E27FC236}">
                      <a16:creationId xmlns:a16="http://schemas.microsoft.com/office/drawing/2014/main" id="{B336D387-FBFA-9E1E-2417-B7CFCDF906ED}"/>
                    </a:ext>
                  </a:extLst>
                </p:cNvPr>
                <p:cNvPicPr/>
                <p:nvPr/>
              </p:nvPicPr>
              <p:blipFill>
                <a:blip r:embed="rId236"/>
                <a:stretch>
                  <a:fillRect/>
                </a:stretch>
              </p:blipFill>
              <p:spPr>
                <a:xfrm>
                  <a:off x="5677004" y="5707342"/>
                  <a:ext cx="124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94" name="Freihand 93">
                  <a:extLst>
                    <a:ext uri="{FF2B5EF4-FFF2-40B4-BE49-F238E27FC236}">
                      <a16:creationId xmlns:a16="http://schemas.microsoft.com/office/drawing/2014/main" id="{AB0009BE-5561-863D-5AD4-BD323F966CBE}"/>
                    </a:ext>
                  </a:extLst>
                </p14:cNvPr>
                <p14:cNvContentPartPr/>
                <p14:nvPr/>
              </p14:nvContentPartPr>
              <p14:xfrm>
                <a:off x="5821004" y="5563342"/>
                <a:ext cx="321480" cy="246960"/>
              </p14:xfrm>
            </p:contentPart>
          </mc:Choice>
          <mc:Fallback xmlns="">
            <p:pic>
              <p:nvPicPr>
                <p:cNvPr id="94" name="Freihand 93">
                  <a:extLst>
                    <a:ext uri="{FF2B5EF4-FFF2-40B4-BE49-F238E27FC236}">
                      <a16:creationId xmlns:a16="http://schemas.microsoft.com/office/drawing/2014/main" id="{AB0009BE-5561-863D-5AD4-BD323F966CBE}"/>
                    </a:ext>
                  </a:extLst>
                </p:cNvPr>
                <p:cNvPicPr/>
                <p:nvPr/>
              </p:nvPicPr>
              <p:blipFill>
                <a:blip r:embed="rId238"/>
                <a:stretch>
                  <a:fillRect/>
                </a:stretch>
              </p:blipFill>
              <p:spPr>
                <a:xfrm>
                  <a:off x="5812004" y="5554702"/>
                  <a:ext cx="3391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95" name="Freihand 94">
                  <a:extLst>
                    <a:ext uri="{FF2B5EF4-FFF2-40B4-BE49-F238E27FC236}">
                      <a16:creationId xmlns:a16="http://schemas.microsoft.com/office/drawing/2014/main" id="{C7A0A7AB-AD3F-67AA-6A0D-AC6DC7D974E0}"/>
                    </a:ext>
                  </a:extLst>
                </p14:cNvPr>
                <p14:cNvContentPartPr/>
                <p14:nvPr/>
              </p14:nvContentPartPr>
              <p14:xfrm>
                <a:off x="5982284" y="5658742"/>
                <a:ext cx="70560" cy="12600"/>
              </p14:xfrm>
            </p:contentPart>
          </mc:Choice>
          <mc:Fallback xmlns="">
            <p:pic>
              <p:nvPicPr>
                <p:cNvPr id="95" name="Freihand 94">
                  <a:extLst>
                    <a:ext uri="{FF2B5EF4-FFF2-40B4-BE49-F238E27FC236}">
                      <a16:creationId xmlns:a16="http://schemas.microsoft.com/office/drawing/2014/main" id="{C7A0A7AB-AD3F-67AA-6A0D-AC6DC7D974E0}"/>
                    </a:ext>
                  </a:extLst>
                </p:cNvPr>
                <p:cNvPicPr/>
                <p:nvPr/>
              </p:nvPicPr>
              <p:blipFill>
                <a:blip r:embed="rId240"/>
                <a:stretch>
                  <a:fillRect/>
                </a:stretch>
              </p:blipFill>
              <p:spPr>
                <a:xfrm>
                  <a:off x="5973284" y="5649742"/>
                  <a:ext cx="882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96" name="Freihand 95">
                  <a:extLst>
                    <a:ext uri="{FF2B5EF4-FFF2-40B4-BE49-F238E27FC236}">
                      <a16:creationId xmlns:a16="http://schemas.microsoft.com/office/drawing/2014/main" id="{F9AE4C66-9B51-0F83-F4B4-FC8AD909E8AE}"/>
                    </a:ext>
                  </a:extLst>
                </p14:cNvPr>
                <p14:cNvContentPartPr/>
                <p14:nvPr/>
              </p14:nvContentPartPr>
              <p14:xfrm>
                <a:off x="6178844" y="5615542"/>
                <a:ext cx="230760" cy="181440"/>
              </p14:xfrm>
            </p:contentPart>
          </mc:Choice>
          <mc:Fallback xmlns="">
            <p:pic>
              <p:nvPicPr>
                <p:cNvPr id="96" name="Freihand 95">
                  <a:extLst>
                    <a:ext uri="{FF2B5EF4-FFF2-40B4-BE49-F238E27FC236}">
                      <a16:creationId xmlns:a16="http://schemas.microsoft.com/office/drawing/2014/main" id="{F9AE4C66-9B51-0F83-F4B4-FC8AD909E8AE}"/>
                    </a:ext>
                  </a:extLst>
                </p:cNvPr>
                <p:cNvPicPr/>
                <p:nvPr/>
              </p:nvPicPr>
              <p:blipFill>
                <a:blip r:embed="rId242"/>
                <a:stretch>
                  <a:fillRect/>
                </a:stretch>
              </p:blipFill>
              <p:spPr>
                <a:xfrm>
                  <a:off x="6169844" y="5606542"/>
                  <a:ext cx="2484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97" name="Freihand 96">
                  <a:extLst>
                    <a:ext uri="{FF2B5EF4-FFF2-40B4-BE49-F238E27FC236}">
                      <a16:creationId xmlns:a16="http://schemas.microsoft.com/office/drawing/2014/main" id="{1FF2867C-9BEA-3535-0399-4A0701A8E5F5}"/>
                    </a:ext>
                  </a:extLst>
                </p14:cNvPr>
                <p14:cNvContentPartPr/>
                <p14:nvPr/>
              </p14:nvContentPartPr>
              <p14:xfrm>
                <a:off x="6591044" y="5539582"/>
                <a:ext cx="133200" cy="237960"/>
              </p14:xfrm>
            </p:contentPart>
          </mc:Choice>
          <mc:Fallback xmlns="">
            <p:pic>
              <p:nvPicPr>
                <p:cNvPr id="97" name="Freihand 96">
                  <a:extLst>
                    <a:ext uri="{FF2B5EF4-FFF2-40B4-BE49-F238E27FC236}">
                      <a16:creationId xmlns:a16="http://schemas.microsoft.com/office/drawing/2014/main" id="{1FF2867C-9BEA-3535-0399-4A0701A8E5F5}"/>
                    </a:ext>
                  </a:extLst>
                </p:cNvPr>
                <p:cNvPicPr/>
                <p:nvPr/>
              </p:nvPicPr>
              <p:blipFill>
                <a:blip r:embed="rId244"/>
                <a:stretch>
                  <a:fillRect/>
                </a:stretch>
              </p:blipFill>
              <p:spPr>
                <a:xfrm>
                  <a:off x="6582044" y="5530582"/>
                  <a:ext cx="1508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98" name="Freihand 97">
                  <a:extLst>
                    <a:ext uri="{FF2B5EF4-FFF2-40B4-BE49-F238E27FC236}">
                      <a16:creationId xmlns:a16="http://schemas.microsoft.com/office/drawing/2014/main" id="{E0C039C7-BD1F-E1C8-0DF4-DCAF363C2ED4}"/>
                    </a:ext>
                  </a:extLst>
                </p14:cNvPr>
                <p14:cNvContentPartPr/>
                <p14:nvPr/>
              </p14:nvContentPartPr>
              <p14:xfrm>
                <a:off x="7005404" y="5568742"/>
                <a:ext cx="322200" cy="161640"/>
              </p14:xfrm>
            </p:contentPart>
          </mc:Choice>
          <mc:Fallback xmlns="">
            <p:pic>
              <p:nvPicPr>
                <p:cNvPr id="98" name="Freihand 97">
                  <a:extLst>
                    <a:ext uri="{FF2B5EF4-FFF2-40B4-BE49-F238E27FC236}">
                      <a16:creationId xmlns:a16="http://schemas.microsoft.com/office/drawing/2014/main" id="{E0C039C7-BD1F-E1C8-0DF4-DCAF363C2ED4}"/>
                    </a:ext>
                  </a:extLst>
                </p:cNvPr>
                <p:cNvPicPr/>
                <p:nvPr/>
              </p:nvPicPr>
              <p:blipFill>
                <a:blip r:embed="rId246"/>
                <a:stretch>
                  <a:fillRect/>
                </a:stretch>
              </p:blipFill>
              <p:spPr>
                <a:xfrm>
                  <a:off x="6996404" y="5559742"/>
                  <a:ext cx="339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99" name="Freihand 98">
                  <a:extLst>
                    <a:ext uri="{FF2B5EF4-FFF2-40B4-BE49-F238E27FC236}">
                      <a16:creationId xmlns:a16="http://schemas.microsoft.com/office/drawing/2014/main" id="{00EC9682-3741-FA76-2202-C19E62AD8979}"/>
                    </a:ext>
                  </a:extLst>
                </p14:cNvPr>
                <p14:cNvContentPartPr/>
                <p14:nvPr/>
              </p14:nvContentPartPr>
              <p14:xfrm>
                <a:off x="7373324" y="5413222"/>
                <a:ext cx="172800" cy="247320"/>
              </p14:xfrm>
            </p:contentPart>
          </mc:Choice>
          <mc:Fallback xmlns="">
            <p:pic>
              <p:nvPicPr>
                <p:cNvPr id="99" name="Freihand 98">
                  <a:extLst>
                    <a:ext uri="{FF2B5EF4-FFF2-40B4-BE49-F238E27FC236}">
                      <a16:creationId xmlns:a16="http://schemas.microsoft.com/office/drawing/2014/main" id="{00EC9682-3741-FA76-2202-C19E62AD8979}"/>
                    </a:ext>
                  </a:extLst>
                </p:cNvPr>
                <p:cNvPicPr/>
                <p:nvPr/>
              </p:nvPicPr>
              <p:blipFill>
                <a:blip r:embed="rId248"/>
                <a:stretch>
                  <a:fillRect/>
                </a:stretch>
              </p:blipFill>
              <p:spPr>
                <a:xfrm>
                  <a:off x="7364684" y="5404222"/>
                  <a:ext cx="1904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00" name="Freihand 99">
                  <a:extLst>
                    <a:ext uri="{FF2B5EF4-FFF2-40B4-BE49-F238E27FC236}">
                      <a16:creationId xmlns:a16="http://schemas.microsoft.com/office/drawing/2014/main" id="{CAF61B68-C9F7-4485-25AD-0D9987E00C3A}"/>
                    </a:ext>
                  </a:extLst>
                </p14:cNvPr>
                <p14:cNvContentPartPr/>
                <p14:nvPr/>
              </p14:nvContentPartPr>
              <p14:xfrm>
                <a:off x="7590764" y="5497822"/>
                <a:ext cx="101520" cy="108720"/>
              </p14:xfrm>
            </p:contentPart>
          </mc:Choice>
          <mc:Fallback xmlns="">
            <p:pic>
              <p:nvPicPr>
                <p:cNvPr id="100" name="Freihand 99">
                  <a:extLst>
                    <a:ext uri="{FF2B5EF4-FFF2-40B4-BE49-F238E27FC236}">
                      <a16:creationId xmlns:a16="http://schemas.microsoft.com/office/drawing/2014/main" id="{CAF61B68-C9F7-4485-25AD-0D9987E00C3A}"/>
                    </a:ext>
                  </a:extLst>
                </p:cNvPr>
                <p:cNvPicPr/>
                <p:nvPr/>
              </p:nvPicPr>
              <p:blipFill>
                <a:blip r:embed="rId250"/>
                <a:stretch>
                  <a:fillRect/>
                </a:stretch>
              </p:blipFill>
              <p:spPr>
                <a:xfrm>
                  <a:off x="7581764" y="5489182"/>
                  <a:ext cx="119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01" name="Freihand 100">
                  <a:extLst>
                    <a:ext uri="{FF2B5EF4-FFF2-40B4-BE49-F238E27FC236}">
                      <a16:creationId xmlns:a16="http://schemas.microsoft.com/office/drawing/2014/main" id="{3DF39754-FC1A-4EA9-D69D-2A2EB7F4E041}"/>
                    </a:ext>
                  </a:extLst>
                </p14:cNvPr>
                <p14:cNvContentPartPr/>
                <p14:nvPr/>
              </p14:nvContentPartPr>
              <p14:xfrm>
                <a:off x="7726124" y="5498542"/>
                <a:ext cx="70200" cy="267840"/>
              </p14:xfrm>
            </p:contentPart>
          </mc:Choice>
          <mc:Fallback xmlns="">
            <p:pic>
              <p:nvPicPr>
                <p:cNvPr id="101" name="Freihand 100">
                  <a:extLst>
                    <a:ext uri="{FF2B5EF4-FFF2-40B4-BE49-F238E27FC236}">
                      <a16:creationId xmlns:a16="http://schemas.microsoft.com/office/drawing/2014/main" id="{3DF39754-FC1A-4EA9-D69D-2A2EB7F4E041}"/>
                    </a:ext>
                  </a:extLst>
                </p:cNvPr>
                <p:cNvPicPr/>
                <p:nvPr/>
              </p:nvPicPr>
              <p:blipFill>
                <a:blip r:embed="rId252"/>
                <a:stretch>
                  <a:fillRect/>
                </a:stretch>
              </p:blipFill>
              <p:spPr>
                <a:xfrm>
                  <a:off x="7717484" y="5489902"/>
                  <a:ext cx="878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02" name="Freihand 101">
                  <a:extLst>
                    <a:ext uri="{FF2B5EF4-FFF2-40B4-BE49-F238E27FC236}">
                      <a16:creationId xmlns:a16="http://schemas.microsoft.com/office/drawing/2014/main" id="{518992EA-B843-5DB4-D0AC-C3B7AAFBFBEA}"/>
                    </a:ext>
                  </a:extLst>
                </p14:cNvPr>
                <p14:cNvContentPartPr/>
                <p14:nvPr/>
              </p14:nvContentPartPr>
              <p14:xfrm>
                <a:off x="7804964" y="5470102"/>
                <a:ext cx="100080" cy="259200"/>
              </p14:xfrm>
            </p:contentPart>
          </mc:Choice>
          <mc:Fallback xmlns="">
            <p:pic>
              <p:nvPicPr>
                <p:cNvPr id="102" name="Freihand 101">
                  <a:extLst>
                    <a:ext uri="{FF2B5EF4-FFF2-40B4-BE49-F238E27FC236}">
                      <a16:creationId xmlns:a16="http://schemas.microsoft.com/office/drawing/2014/main" id="{518992EA-B843-5DB4-D0AC-C3B7AAFBFBEA}"/>
                    </a:ext>
                  </a:extLst>
                </p:cNvPr>
                <p:cNvPicPr/>
                <p:nvPr/>
              </p:nvPicPr>
              <p:blipFill>
                <a:blip r:embed="rId254"/>
                <a:stretch>
                  <a:fillRect/>
                </a:stretch>
              </p:blipFill>
              <p:spPr>
                <a:xfrm>
                  <a:off x="7795964" y="5461102"/>
                  <a:ext cx="1177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03" name="Freihand 102">
                  <a:extLst>
                    <a:ext uri="{FF2B5EF4-FFF2-40B4-BE49-F238E27FC236}">
                      <a16:creationId xmlns:a16="http://schemas.microsoft.com/office/drawing/2014/main" id="{23E4342E-F1D0-6AE7-7ADA-A55FC1001EF5}"/>
                    </a:ext>
                  </a:extLst>
                </p14:cNvPr>
                <p14:cNvContentPartPr/>
                <p14:nvPr/>
              </p14:nvContentPartPr>
              <p14:xfrm>
                <a:off x="7970924" y="5307382"/>
                <a:ext cx="310680" cy="251640"/>
              </p14:xfrm>
            </p:contentPart>
          </mc:Choice>
          <mc:Fallback xmlns="">
            <p:pic>
              <p:nvPicPr>
                <p:cNvPr id="103" name="Freihand 102">
                  <a:extLst>
                    <a:ext uri="{FF2B5EF4-FFF2-40B4-BE49-F238E27FC236}">
                      <a16:creationId xmlns:a16="http://schemas.microsoft.com/office/drawing/2014/main" id="{23E4342E-F1D0-6AE7-7ADA-A55FC1001EF5}"/>
                    </a:ext>
                  </a:extLst>
                </p:cNvPr>
                <p:cNvPicPr/>
                <p:nvPr/>
              </p:nvPicPr>
              <p:blipFill>
                <a:blip r:embed="rId256"/>
                <a:stretch>
                  <a:fillRect/>
                </a:stretch>
              </p:blipFill>
              <p:spPr>
                <a:xfrm>
                  <a:off x="7962284" y="5298742"/>
                  <a:ext cx="3283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04" name="Freihand 103">
                  <a:extLst>
                    <a:ext uri="{FF2B5EF4-FFF2-40B4-BE49-F238E27FC236}">
                      <a16:creationId xmlns:a16="http://schemas.microsoft.com/office/drawing/2014/main" id="{EA9F5AB8-64C5-B27B-873C-6AAB65797DE5}"/>
                    </a:ext>
                  </a:extLst>
                </p14:cNvPr>
                <p14:cNvContentPartPr/>
                <p14:nvPr/>
              </p14:nvContentPartPr>
              <p14:xfrm>
                <a:off x="4440764" y="6243022"/>
                <a:ext cx="306360" cy="172440"/>
              </p14:xfrm>
            </p:contentPart>
          </mc:Choice>
          <mc:Fallback xmlns="">
            <p:pic>
              <p:nvPicPr>
                <p:cNvPr id="104" name="Freihand 103">
                  <a:extLst>
                    <a:ext uri="{FF2B5EF4-FFF2-40B4-BE49-F238E27FC236}">
                      <a16:creationId xmlns:a16="http://schemas.microsoft.com/office/drawing/2014/main" id="{EA9F5AB8-64C5-B27B-873C-6AAB65797DE5}"/>
                    </a:ext>
                  </a:extLst>
                </p:cNvPr>
                <p:cNvPicPr/>
                <p:nvPr/>
              </p:nvPicPr>
              <p:blipFill>
                <a:blip r:embed="rId258"/>
                <a:stretch>
                  <a:fillRect/>
                </a:stretch>
              </p:blipFill>
              <p:spPr>
                <a:xfrm>
                  <a:off x="4431764" y="6234382"/>
                  <a:ext cx="324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05" name="Freihand 104">
                  <a:extLst>
                    <a:ext uri="{FF2B5EF4-FFF2-40B4-BE49-F238E27FC236}">
                      <a16:creationId xmlns:a16="http://schemas.microsoft.com/office/drawing/2014/main" id="{624EF922-373A-75D5-7AA7-06E74424E041}"/>
                    </a:ext>
                  </a:extLst>
                </p14:cNvPr>
                <p14:cNvContentPartPr/>
                <p14:nvPr/>
              </p14:nvContentPartPr>
              <p14:xfrm>
                <a:off x="4795724" y="6098302"/>
                <a:ext cx="153360" cy="258840"/>
              </p14:xfrm>
            </p:contentPart>
          </mc:Choice>
          <mc:Fallback xmlns="">
            <p:pic>
              <p:nvPicPr>
                <p:cNvPr id="105" name="Freihand 104">
                  <a:extLst>
                    <a:ext uri="{FF2B5EF4-FFF2-40B4-BE49-F238E27FC236}">
                      <a16:creationId xmlns:a16="http://schemas.microsoft.com/office/drawing/2014/main" id="{624EF922-373A-75D5-7AA7-06E74424E041}"/>
                    </a:ext>
                  </a:extLst>
                </p:cNvPr>
                <p:cNvPicPr/>
                <p:nvPr/>
              </p:nvPicPr>
              <p:blipFill>
                <a:blip r:embed="rId260"/>
                <a:stretch>
                  <a:fillRect/>
                </a:stretch>
              </p:blipFill>
              <p:spPr>
                <a:xfrm>
                  <a:off x="4787084" y="6089662"/>
                  <a:ext cx="171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06" name="Freihand 105">
                  <a:extLst>
                    <a:ext uri="{FF2B5EF4-FFF2-40B4-BE49-F238E27FC236}">
                      <a16:creationId xmlns:a16="http://schemas.microsoft.com/office/drawing/2014/main" id="{F49F9407-BF58-5856-07AC-BE61B5041612}"/>
                    </a:ext>
                  </a:extLst>
                </p14:cNvPr>
                <p14:cNvContentPartPr/>
                <p14:nvPr/>
              </p14:nvContentPartPr>
              <p14:xfrm>
                <a:off x="5236364" y="6065902"/>
                <a:ext cx="381600" cy="216360"/>
              </p14:xfrm>
            </p:contentPart>
          </mc:Choice>
          <mc:Fallback xmlns="">
            <p:pic>
              <p:nvPicPr>
                <p:cNvPr id="106" name="Freihand 105">
                  <a:extLst>
                    <a:ext uri="{FF2B5EF4-FFF2-40B4-BE49-F238E27FC236}">
                      <a16:creationId xmlns:a16="http://schemas.microsoft.com/office/drawing/2014/main" id="{F49F9407-BF58-5856-07AC-BE61B5041612}"/>
                    </a:ext>
                  </a:extLst>
                </p:cNvPr>
                <p:cNvPicPr/>
                <p:nvPr/>
              </p:nvPicPr>
              <p:blipFill>
                <a:blip r:embed="rId262"/>
                <a:stretch>
                  <a:fillRect/>
                </a:stretch>
              </p:blipFill>
              <p:spPr>
                <a:xfrm>
                  <a:off x="5227724" y="6056902"/>
                  <a:ext cx="3992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07" name="Freihand 106">
                  <a:extLst>
                    <a:ext uri="{FF2B5EF4-FFF2-40B4-BE49-F238E27FC236}">
                      <a16:creationId xmlns:a16="http://schemas.microsoft.com/office/drawing/2014/main" id="{2CC377A3-20D1-8059-602C-23A8074DC770}"/>
                    </a:ext>
                  </a:extLst>
                </p14:cNvPr>
                <p14:cNvContentPartPr/>
                <p14:nvPr/>
              </p14:nvContentPartPr>
              <p14:xfrm>
                <a:off x="5833964" y="5998222"/>
                <a:ext cx="170280" cy="259560"/>
              </p14:xfrm>
            </p:contentPart>
          </mc:Choice>
          <mc:Fallback xmlns="">
            <p:pic>
              <p:nvPicPr>
                <p:cNvPr id="107" name="Freihand 106">
                  <a:extLst>
                    <a:ext uri="{FF2B5EF4-FFF2-40B4-BE49-F238E27FC236}">
                      <a16:creationId xmlns:a16="http://schemas.microsoft.com/office/drawing/2014/main" id="{2CC377A3-20D1-8059-602C-23A8074DC770}"/>
                    </a:ext>
                  </a:extLst>
                </p:cNvPr>
                <p:cNvPicPr/>
                <p:nvPr/>
              </p:nvPicPr>
              <p:blipFill>
                <a:blip r:embed="rId264"/>
                <a:stretch>
                  <a:fillRect/>
                </a:stretch>
              </p:blipFill>
              <p:spPr>
                <a:xfrm>
                  <a:off x="5824964" y="5989222"/>
                  <a:ext cx="1879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08" name="Freihand 107">
                  <a:extLst>
                    <a:ext uri="{FF2B5EF4-FFF2-40B4-BE49-F238E27FC236}">
                      <a16:creationId xmlns:a16="http://schemas.microsoft.com/office/drawing/2014/main" id="{19C6239F-35C7-82C8-9DEE-0AF75E218EFC}"/>
                    </a:ext>
                  </a:extLst>
                </p14:cNvPr>
                <p14:cNvContentPartPr/>
                <p14:nvPr/>
              </p14:nvContentPartPr>
              <p14:xfrm>
                <a:off x="6095324" y="5959702"/>
                <a:ext cx="206640" cy="257760"/>
              </p14:xfrm>
            </p:contentPart>
          </mc:Choice>
          <mc:Fallback xmlns="">
            <p:pic>
              <p:nvPicPr>
                <p:cNvPr id="108" name="Freihand 107">
                  <a:extLst>
                    <a:ext uri="{FF2B5EF4-FFF2-40B4-BE49-F238E27FC236}">
                      <a16:creationId xmlns:a16="http://schemas.microsoft.com/office/drawing/2014/main" id="{19C6239F-35C7-82C8-9DEE-0AF75E218EFC}"/>
                    </a:ext>
                  </a:extLst>
                </p:cNvPr>
                <p:cNvPicPr/>
                <p:nvPr/>
              </p:nvPicPr>
              <p:blipFill>
                <a:blip r:embed="rId266"/>
                <a:stretch>
                  <a:fillRect/>
                </a:stretch>
              </p:blipFill>
              <p:spPr>
                <a:xfrm>
                  <a:off x="6086324" y="5951062"/>
                  <a:ext cx="2242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09" name="Freihand 108">
                  <a:extLst>
                    <a:ext uri="{FF2B5EF4-FFF2-40B4-BE49-F238E27FC236}">
                      <a16:creationId xmlns:a16="http://schemas.microsoft.com/office/drawing/2014/main" id="{D8D7E9FE-C907-05DD-0BD8-DAD958021197}"/>
                    </a:ext>
                  </a:extLst>
                </p14:cNvPr>
                <p14:cNvContentPartPr/>
                <p14:nvPr/>
              </p14:nvContentPartPr>
              <p14:xfrm>
                <a:off x="6366404" y="6074902"/>
                <a:ext cx="203400" cy="245160"/>
              </p14:xfrm>
            </p:contentPart>
          </mc:Choice>
          <mc:Fallback xmlns="">
            <p:pic>
              <p:nvPicPr>
                <p:cNvPr id="109" name="Freihand 108">
                  <a:extLst>
                    <a:ext uri="{FF2B5EF4-FFF2-40B4-BE49-F238E27FC236}">
                      <a16:creationId xmlns:a16="http://schemas.microsoft.com/office/drawing/2014/main" id="{D8D7E9FE-C907-05DD-0BD8-DAD958021197}"/>
                    </a:ext>
                  </a:extLst>
                </p:cNvPr>
                <p:cNvPicPr/>
                <p:nvPr/>
              </p:nvPicPr>
              <p:blipFill>
                <a:blip r:embed="rId268"/>
                <a:stretch>
                  <a:fillRect/>
                </a:stretch>
              </p:blipFill>
              <p:spPr>
                <a:xfrm>
                  <a:off x="6357764" y="6066262"/>
                  <a:ext cx="221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0" name="Freihand 109">
                  <a:extLst>
                    <a:ext uri="{FF2B5EF4-FFF2-40B4-BE49-F238E27FC236}">
                      <a16:creationId xmlns:a16="http://schemas.microsoft.com/office/drawing/2014/main" id="{E0B6D34C-6D8E-EFCC-9FAE-418EDE6D9D0E}"/>
                    </a:ext>
                  </a:extLst>
                </p14:cNvPr>
                <p14:cNvContentPartPr/>
                <p14:nvPr/>
              </p14:nvContentPartPr>
              <p14:xfrm>
                <a:off x="6606524" y="5921542"/>
                <a:ext cx="241920" cy="227520"/>
              </p14:xfrm>
            </p:contentPart>
          </mc:Choice>
          <mc:Fallback xmlns="">
            <p:pic>
              <p:nvPicPr>
                <p:cNvPr id="110" name="Freihand 109">
                  <a:extLst>
                    <a:ext uri="{FF2B5EF4-FFF2-40B4-BE49-F238E27FC236}">
                      <a16:creationId xmlns:a16="http://schemas.microsoft.com/office/drawing/2014/main" id="{E0B6D34C-6D8E-EFCC-9FAE-418EDE6D9D0E}"/>
                    </a:ext>
                  </a:extLst>
                </p:cNvPr>
                <p:cNvPicPr/>
                <p:nvPr/>
              </p:nvPicPr>
              <p:blipFill>
                <a:blip r:embed="rId270"/>
                <a:stretch>
                  <a:fillRect/>
                </a:stretch>
              </p:blipFill>
              <p:spPr>
                <a:xfrm>
                  <a:off x="6597524" y="5912542"/>
                  <a:ext cx="2595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2" name="Freihand 111">
                  <a:extLst>
                    <a:ext uri="{FF2B5EF4-FFF2-40B4-BE49-F238E27FC236}">
                      <a16:creationId xmlns:a16="http://schemas.microsoft.com/office/drawing/2014/main" id="{744ABB94-4428-BD8B-5B5C-95B49EC0B94E}"/>
                    </a:ext>
                  </a:extLst>
                </p14:cNvPr>
                <p14:cNvContentPartPr/>
                <p14:nvPr/>
              </p14:nvContentPartPr>
              <p14:xfrm>
                <a:off x="7085684" y="6000382"/>
                <a:ext cx="200160" cy="273960"/>
              </p14:xfrm>
            </p:contentPart>
          </mc:Choice>
          <mc:Fallback xmlns="">
            <p:pic>
              <p:nvPicPr>
                <p:cNvPr id="112" name="Freihand 111">
                  <a:extLst>
                    <a:ext uri="{FF2B5EF4-FFF2-40B4-BE49-F238E27FC236}">
                      <a16:creationId xmlns:a16="http://schemas.microsoft.com/office/drawing/2014/main" id="{744ABB94-4428-BD8B-5B5C-95B49EC0B94E}"/>
                    </a:ext>
                  </a:extLst>
                </p:cNvPr>
                <p:cNvPicPr/>
                <p:nvPr/>
              </p:nvPicPr>
              <p:blipFill>
                <a:blip r:embed="rId272"/>
                <a:stretch>
                  <a:fillRect/>
                </a:stretch>
              </p:blipFill>
              <p:spPr>
                <a:xfrm>
                  <a:off x="7077044" y="5991382"/>
                  <a:ext cx="217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6" name="Freihand 115">
                  <a:extLst>
                    <a:ext uri="{FF2B5EF4-FFF2-40B4-BE49-F238E27FC236}">
                      <a16:creationId xmlns:a16="http://schemas.microsoft.com/office/drawing/2014/main" id="{98B6F89A-8854-A4C6-D408-7DF7E9BF6F63}"/>
                    </a:ext>
                  </a:extLst>
                </p14:cNvPr>
                <p14:cNvContentPartPr/>
                <p14:nvPr/>
              </p14:nvContentPartPr>
              <p14:xfrm>
                <a:off x="5681684" y="5030542"/>
                <a:ext cx="226800" cy="83880"/>
              </p14:xfrm>
            </p:contentPart>
          </mc:Choice>
          <mc:Fallback xmlns="">
            <p:pic>
              <p:nvPicPr>
                <p:cNvPr id="116" name="Freihand 115">
                  <a:extLst>
                    <a:ext uri="{FF2B5EF4-FFF2-40B4-BE49-F238E27FC236}">
                      <a16:creationId xmlns:a16="http://schemas.microsoft.com/office/drawing/2014/main" id="{98B6F89A-8854-A4C6-D408-7DF7E9BF6F63}"/>
                    </a:ext>
                  </a:extLst>
                </p:cNvPr>
                <p:cNvPicPr/>
                <p:nvPr/>
              </p:nvPicPr>
              <p:blipFill>
                <a:blip r:embed="rId274"/>
                <a:stretch>
                  <a:fillRect/>
                </a:stretch>
              </p:blipFill>
              <p:spPr>
                <a:xfrm>
                  <a:off x="5673044" y="5021902"/>
                  <a:ext cx="244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7" name="Freihand 116">
                  <a:extLst>
                    <a:ext uri="{FF2B5EF4-FFF2-40B4-BE49-F238E27FC236}">
                      <a16:creationId xmlns:a16="http://schemas.microsoft.com/office/drawing/2014/main" id="{082D3F44-C3EF-4586-0F41-D54D68A9F7BA}"/>
                    </a:ext>
                  </a:extLst>
                </p14:cNvPr>
                <p14:cNvContentPartPr/>
                <p14:nvPr/>
              </p14:nvContentPartPr>
              <p14:xfrm>
                <a:off x="2403884" y="5041702"/>
                <a:ext cx="3688560" cy="923400"/>
              </p14:xfrm>
            </p:contentPart>
          </mc:Choice>
          <mc:Fallback xmlns="">
            <p:pic>
              <p:nvPicPr>
                <p:cNvPr id="117" name="Freihand 116">
                  <a:extLst>
                    <a:ext uri="{FF2B5EF4-FFF2-40B4-BE49-F238E27FC236}">
                      <a16:creationId xmlns:a16="http://schemas.microsoft.com/office/drawing/2014/main" id="{082D3F44-C3EF-4586-0F41-D54D68A9F7BA}"/>
                    </a:ext>
                  </a:extLst>
                </p:cNvPr>
                <p:cNvPicPr/>
                <p:nvPr/>
              </p:nvPicPr>
              <p:blipFill>
                <a:blip r:embed="rId276"/>
                <a:stretch>
                  <a:fillRect/>
                </a:stretch>
              </p:blipFill>
              <p:spPr>
                <a:xfrm>
                  <a:off x="2394884" y="5033062"/>
                  <a:ext cx="3706200" cy="941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9" name="Freihand 118">
                  <a:extLst>
                    <a:ext uri="{FF2B5EF4-FFF2-40B4-BE49-F238E27FC236}">
                      <a16:creationId xmlns:a16="http://schemas.microsoft.com/office/drawing/2014/main" id="{F86D3124-6A39-DB07-96C0-5E9CC4AF88F4}"/>
                    </a:ext>
                  </a:extLst>
                </p14:cNvPr>
                <p14:cNvContentPartPr/>
                <p14:nvPr/>
              </p14:nvContentPartPr>
              <p14:xfrm>
                <a:off x="4908044" y="984142"/>
                <a:ext cx="3571920" cy="4092480"/>
              </p14:xfrm>
            </p:contentPart>
          </mc:Choice>
          <mc:Fallback xmlns="">
            <p:pic>
              <p:nvPicPr>
                <p:cNvPr id="119" name="Freihand 118">
                  <a:extLst>
                    <a:ext uri="{FF2B5EF4-FFF2-40B4-BE49-F238E27FC236}">
                      <a16:creationId xmlns:a16="http://schemas.microsoft.com/office/drawing/2014/main" id="{F86D3124-6A39-DB07-96C0-5E9CC4AF88F4}"/>
                    </a:ext>
                  </a:extLst>
                </p:cNvPr>
                <p:cNvPicPr/>
                <p:nvPr/>
              </p:nvPicPr>
              <p:blipFill>
                <a:blip r:embed="rId278"/>
                <a:stretch>
                  <a:fillRect/>
                </a:stretch>
              </p:blipFill>
              <p:spPr>
                <a:xfrm>
                  <a:off x="4899044" y="975142"/>
                  <a:ext cx="3589560" cy="4110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 name="Freihand 168">
                  <a:extLst>
                    <a:ext uri="{FF2B5EF4-FFF2-40B4-BE49-F238E27FC236}">
                      <a16:creationId xmlns:a16="http://schemas.microsoft.com/office/drawing/2014/main" id="{15A95A56-05F4-8402-71B3-8E6DF0733B8D}"/>
                    </a:ext>
                  </a:extLst>
                </p14:cNvPr>
                <p14:cNvContentPartPr/>
                <p14:nvPr/>
              </p14:nvContentPartPr>
              <p14:xfrm>
                <a:off x="1019324" y="206542"/>
                <a:ext cx="50400" cy="225720"/>
              </p14:xfrm>
            </p:contentPart>
          </mc:Choice>
          <mc:Fallback xmlns="">
            <p:pic>
              <p:nvPicPr>
                <p:cNvPr id="169" name="Freihand 168">
                  <a:extLst>
                    <a:ext uri="{FF2B5EF4-FFF2-40B4-BE49-F238E27FC236}">
                      <a16:creationId xmlns:a16="http://schemas.microsoft.com/office/drawing/2014/main" id="{15A95A56-05F4-8402-71B3-8E6DF0733B8D}"/>
                    </a:ext>
                  </a:extLst>
                </p:cNvPr>
                <p:cNvPicPr/>
                <p:nvPr/>
              </p:nvPicPr>
              <p:blipFill>
                <a:blip r:embed="rId280"/>
                <a:stretch>
                  <a:fillRect/>
                </a:stretch>
              </p:blipFill>
              <p:spPr>
                <a:xfrm>
                  <a:off x="1010684" y="197542"/>
                  <a:ext cx="68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 name="Freihand 169">
                  <a:extLst>
                    <a:ext uri="{FF2B5EF4-FFF2-40B4-BE49-F238E27FC236}">
                      <a16:creationId xmlns:a16="http://schemas.microsoft.com/office/drawing/2014/main" id="{39B5586A-908B-A2F5-18BD-6A20ABAEB1F9}"/>
                    </a:ext>
                  </a:extLst>
                </p14:cNvPr>
                <p14:cNvContentPartPr/>
                <p14:nvPr/>
              </p14:nvContentPartPr>
              <p14:xfrm>
                <a:off x="863084" y="306982"/>
                <a:ext cx="160920" cy="212400"/>
              </p14:xfrm>
            </p:contentPart>
          </mc:Choice>
          <mc:Fallback xmlns="">
            <p:pic>
              <p:nvPicPr>
                <p:cNvPr id="170" name="Freihand 169">
                  <a:extLst>
                    <a:ext uri="{FF2B5EF4-FFF2-40B4-BE49-F238E27FC236}">
                      <a16:creationId xmlns:a16="http://schemas.microsoft.com/office/drawing/2014/main" id="{39B5586A-908B-A2F5-18BD-6A20ABAEB1F9}"/>
                    </a:ext>
                  </a:extLst>
                </p:cNvPr>
                <p:cNvPicPr/>
                <p:nvPr/>
              </p:nvPicPr>
              <p:blipFill>
                <a:blip r:embed="rId282"/>
                <a:stretch>
                  <a:fillRect/>
                </a:stretch>
              </p:blipFill>
              <p:spPr>
                <a:xfrm>
                  <a:off x="854084" y="298342"/>
                  <a:ext cx="1785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1" name="Freihand 170">
                  <a:extLst>
                    <a:ext uri="{FF2B5EF4-FFF2-40B4-BE49-F238E27FC236}">
                      <a16:creationId xmlns:a16="http://schemas.microsoft.com/office/drawing/2014/main" id="{0DEBE600-CA30-3549-FC31-B6C854DF7F67}"/>
                    </a:ext>
                  </a:extLst>
                </p14:cNvPr>
                <p14:cNvContentPartPr/>
                <p14:nvPr/>
              </p14:nvContentPartPr>
              <p14:xfrm>
                <a:off x="959204" y="278182"/>
                <a:ext cx="84240" cy="432000"/>
              </p14:xfrm>
            </p:contentPart>
          </mc:Choice>
          <mc:Fallback xmlns="">
            <p:pic>
              <p:nvPicPr>
                <p:cNvPr id="171" name="Freihand 170">
                  <a:extLst>
                    <a:ext uri="{FF2B5EF4-FFF2-40B4-BE49-F238E27FC236}">
                      <a16:creationId xmlns:a16="http://schemas.microsoft.com/office/drawing/2014/main" id="{0DEBE600-CA30-3549-FC31-B6C854DF7F67}"/>
                    </a:ext>
                  </a:extLst>
                </p:cNvPr>
                <p:cNvPicPr/>
                <p:nvPr/>
              </p:nvPicPr>
              <p:blipFill>
                <a:blip r:embed="rId284"/>
                <a:stretch>
                  <a:fillRect/>
                </a:stretch>
              </p:blipFill>
              <p:spPr>
                <a:xfrm>
                  <a:off x="950564" y="269182"/>
                  <a:ext cx="10188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2" name="Freihand 171">
                  <a:extLst>
                    <a:ext uri="{FF2B5EF4-FFF2-40B4-BE49-F238E27FC236}">
                      <a16:creationId xmlns:a16="http://schemas.microsoft.com/office/drawing/2014/main" id="{3E121D5D-6D58-0BD0-7533-C8AB6DBCDBEB}"/>
                    </a:ext>
                  </a:extLst>
                </p14:cNvPr>
                <p14:cNvContentPartPr/>
                <p14:nvPr/>
              </p14:nvContentPartPr>
              <p14:xfrm>
                <a:off x="1246484" y="410302"/>
                <a:ext cx="268560" cy="56160"/>
              </p14:xfrm>
            </p:contentPart>
          </mc:Choice>
          <mc:Fallback xmlns="">
            <p:pic>
              <p:nvPicPr>
                <p:cNvPr id="172" name="Freihand 171">
                  <a:extLst>
                    <a:ext uri="{FF2B5EF4-FFF2-40B4-BE49-F238E27FC236}">
                      <a16:creationId xmlns:a16="http://schemas.microsoft.com/office/drawing/2014/main" id="{3E121D5D-6D58-0BD0-7533-C8AB6DBCDBEB}"/>
                    </a:ext>
                  </a:extLst>
                </p:cNvPr>
                <p:cNvPicPr/>
                <p:nvPr/>
              </p:nvPicPr>
              <p:blipFill>
                <a:blip r:embed="rId286"/>
                <a:stretch>
                  <a:fillRect/>
                </a:stretch>
              </p:blipFill>
              <p:spPr>
                <a:xfrm>
                  <a:off x="1237484" y="401302"/>
                  <a:ext cx="286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3" name="Freihand 172">
                  <a:extLst>
                    <a:ext uri="{FF2B5EF4-FFF2-40B4-BE49-F238E27FC236}">
                      <a16:creationId xmlns:a16="http://schemas.microsoft.com/office/drawing/2014/main" id="{999FCC93-882B-01FE-AE52-936333FD3BFB}"/>
                    </a:ext>
                  </a:extLst>
                </p14:cNvPr>
                <p14:cNvContentPartPr/>
                <p14:nvPr/>
              </p14:nvContentPartPr>
              <p14:xfrm>
                <a:off x="1271684" y="526222"/>
                <a:ext cx="233640" cy="34920"/>
              </p14:xfrm>
            </p:contentPart>
          </mc:Choice>
          <mc:Fallback xmlns="">
            <p:pic>
              <p:nvPicPr>
                <p:cNvPr id="173" name="Freihand 172">
                  <a:extLst>
                    <a:ext uri="{FF2B5EF4-FFF2-40B4-BE49-F238E27FC236}">
                      <a16:creationId xmlns:a16="http://schemas.microsoft.com/office/drawing/2014/main" id="{999FCC93-882B-01FE-AE52-936333FD3BFB}"/>
                    </a:ext>
                  </a:extLst>
                </p:cNvPr>
                <p:cNvPicPr/>
                <p:nvPr/>
              </p:nvPicPr>
              <p:blipFill>
                <a:blip r:embed="rId288"/>
                <a:stretch>
                  <a:fillRect/>
                </a:stretch>
              </p:blipFill>
              <p:spPr>
                <a:xfrm>
                  <a:off x="1263044" y="517582"/>
                  <a:ext cx="251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5" name="Freihand 174">
                  <a:extLst>
                    <a:ext uri="{FF2B5EF4-FFF2-40B4-BE49-F238E27FC236}">
                      <a16:creationId xmlns:a16="http://schemas.microsoft.com/office/drawing/2014/main" id="{F4D5CCE4-B6F1-F61E-ACD5-AF7A33B0E645}"/>
                    </a:ext>
                  </a:extLst>
                </p14:cNvPr>
                <p14:cNvContentPartPr/>
                <p14:nvPr/>
              </p14:nvContentPartPr>
              <p14:xfrm>
                <a:off x="1745804" y="276022"/>
                <a:ext cx="211680" cy="311760"/>
              </p14:xfrm>
            </p:contentPart>
          </mc:Choice>
          <mc:Fallback xmlns="">
            <p:pic>
              <p:nvPicPr>
                <p:cNvPr id="175" name="Freihand 174">
                  <a:extLst>
                    <a:ext uri="{FF2B5EF4-FFF2-40B4-BE49-F238E27FC236}">
                      <a16:creationId xmlns:a16="http://schemas.microsoft.com/office/drawing/2014/main" id="{F4D5CCE4-B6F1-F61E-ACD5-AF7A33B0E645}"/>
                    </a:ext>
                  </a:extLst>
                </p:cNvPr>
                <p:cNvPicPr/>
                <p:nvPr/>
              </p:nvPicPr>
              <p:blipFill>
                <a:blip r:embed="rId290"/>
                <a:stretch>
                  <a:fillRect/>
                </a:stretch>
              </p:blipFill>
              <p:spPr>
                <a:xfrm>
                  <a:off x="1736804" y="267022"/>
                  <a:ext cx="2293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6" name="Freihand 175">
                  <a:extLst>
                    <a:ext uri="{FF2B5EF4-FFF2-40B4-BE49-F238E27FC236}">
                      <a16:creationId xmlns:a16="http://schemas.microsoft.com/office/drawing/2014/main" id="{5FD13694-744D-4B38-3BDF-C439CF9F3946}"/>
                    </a:ext>
                  </a:extLst>
                </p14:cNvPr>
                <p14:cNvContentPartPr/>
                <p14:nvPr/>
              </p14:nvContentPartPr>
              <p14:xfrm>
                <a:off x="1971884" y="60382"/>
                <a:ext cx="168840" cy="189720"/>
              </p14:xfrm>
            </p:contentPart>
          </mc:Choice>
          <mc:Fallback xmlns="">
            <p:pic>
              <p:nvPicPr>
                <p:cNvPr id="176" name="Freihand 175">
                  <a:extLst>
                    <a:ext uri="{FF2B5EF4-FFF2-40B4-BE49-F238E27FC236}">
                      <a16:creationId xmlns:a16="http://schemas.microsoft.com/office/drawing/2014/main" id="{5FD13694-744D-4B38-3BDF-C439CF9F3946}"/>
                    </a:ext>
                  </a:extLst>
                </p:cNvPr>
                <p:cNvPicPr/>
                <p:nvPr/>
              </p:nvPicPr>
              <p:blipFill>
                <a:blip r:embed="rId292"/>
                <a:stretch>
                  <a:fillRect/>
                </a:stretch>
              </p:blipFill>
              <p:spPr>
                <a:xfrm>
                  <a:off x="1963244" y="51382"/>
                  <a:ext cx="186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7" name="Freihand 176">
                  <a:extLst>
                    <a:ext uri="{FF2B5EF4-FFF2-40B4-BE49-F238E27FC236}">
                      <a16:creationId xmlns:a16="http://schemas.microsoft.com/office/drawing/2014/main" id="{B769ACB2-76F8-C3A1-EB3B-9C5D1318017B}"/>
                    </a:ext>
                  </a:extLst>
                </p14:cNvPr>
                <p14:cNvContentPartPr/>
                <p14:nvPr/>
              </p14:nvContentPartPr>
              <p14:xfrm>
                <a:off x="1999604" y="242902"/>
                <a:ext cx="142920" cy="37440"/>
              </p14:xfrm>
            </p:contentPart>
          </mc:Choice>
          <mc:Fallback xmlns="">
            <p:pic>
              <p:nvPicPr>
                <p:cNvPr id="177" name="Freihand 176">
                  <a:extLst>
                    <a:ext uri="{FF2B5EF4-FFF2-40B4-BE49-F238E27FC236}">
                      <a16:creationId xmlns:a16="http://schemas.microsoft.com/office/drawing/2014/main" id="{B769ACB2-76F8-C3A1-EB3B-9C5D1318017B}"/>
                    </a:ext>
                  </a:extLst>
                </p:cNvPr>
                <p:cNvPicPr/>
                <p:nvPr/>
              </p:nvPicPr>
              <p:blipFill>
                <a:blip r:embed="rId294"/>
                <a:stretch>
                  <a:fillRect/>
                </a:stretch>
              </p:blipFill>
              <p:spPr>
                <a:xfrm>
                  <a:off x="1990964" y="234262"/>
                  <a:ext cx="160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8" name="Freihand 177">
                  <a:extLst>
                    <a:ext uri="{FF2B5EF4-FFF2-40B4-BE49-F238E27FC236}">
                      <a16:creationId xmlns:a16="http://schemas.microsoft.com/office/drawing/2014/main" id="{15CE39D0-3D15-05C9-C642-6B9F0A983F0A}"/>
                    </a:ext>
                  </a:extLst>
                </p14:cNvPr>
                <p14:cNvContentPartPr/>
                <p14:nvPr/>
              </p14:nvContentPartPr>
              <p14:xfrm>
                <a:off x="2016884" y="293302"/>
                <a:ext cx="166680" cy="99720"/>
              </p14:xfrm>
            </p:contentPart>
          </mc:Choice>
          <mc:Fallback xmlns="">
            <p:pic>
              <p:nvPicPr>
                <p:cNvPr id="178" name="Freihand 177">
                  <a:extLst>
                    <a:ext uri="{FF2B5EF4-FFF2-40B4-BE49-F238E27FC236}">
                      <a16:creationId xmlns:a16="http://schemas.microsoft.com/office/drawing/2014/main" id="{15CE39D0-3D15-05C9-C642-6B9F0A983F0A}"/>
                    </a:ext>
                  </a:extLst>
                </p:cNvPr>
                <p:cNvPicPr/>
                <p:nvPr/>
              </p:nvPicPr>
              <p:blipFill>
                <a:blip r:embed="rId296"/>
                <a:stretch>
                  <a:fillRect/>
                </a:stretch>
              </p:blipFill>
              <p:spPr>
                <a:xfrm>
                  <a:off x="2007884" y="284302"/>
                  <a:ext cx="184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9" name="Freihand 178">
                  <a:extLst>
                    <a:ext uri="{FF2B5EF4-FFF2-40B4-BE49-F238E27FC236}">
                      <a16:creationId xmlns:a16="http://schemas.microsoft.com/office/drawing/2014/main" id="{8D599C59-621D-A6FE-D1CA-FAF1C55C4793}"/>
                    </a:ext>
                  </a:extLst>
                </p14:cNvPr>
                <p14:cNvContentPartPr/>
                <p14:nvPr/>
              </p14:nvContentPartPr>
              <p14:xfrm>
                <a:off x="2334044" y="406702"/>
                <a:ext cx="29880" cy="25560"/>
              </p14:xfrm>
            </p:contentPart>
          </mc:Choice>
          <mc:Fallback xmlns="">
            <p:pic>
              <p:nvPicPr>
                <p:cNvPr id="179" name="Freihand 178">
                  <a:extLst>
                    <a:ext uri="{FF2B5EF4-FFF2-40B4-BE49-F238E27FC236}">
                      <a16:creationId xmlns:a16="http://schemas.microsoft.com/office/drawing/2014/main" id="{8D599C59-621D-A6FE-D1CA-FAF1C55C4793}"/>
                    </a:ext>
                  </a:extLst>
                </p:cNvPr>
                <p:cNvPicPr/>
                <p:nvPr/>
              </p:nvPicPr>
              <p:blipFill>
                <a:blip r:embed="rId298"/>
                <a:stretch>
                  <a:fillRect/>
                </a:stretch>
              </p:blipFill>
              <p:spPr>
                <a:xfrm>
                  <a:off x="2325404" y="397702"/>
                  <a:ext cx="47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0" name="Freihand 179">
                  <a:extLst>
                    <a:ext uri="{FF2B5EF4-FFF2-40B4-BE49-F238E27FC236}">
                      <a16:creationId xmlns:a16="http://schemas.microsoft.com/office/drawing/2014/main" id="{866C9978-65AE-4664-6704-680856C81F83}"/>
                    </a:ext>
                  </a:extLst>
                </p14:cNvPr>
                <p14:cNvContentPartPr/>
                <p14:nvPr/>
              </p14:nvContentPartPr>
              <p14:xfrm>
                <a:off x="2475164" y="262702"/>
                <a:ext cx="298800" cy="241200"/>
              </p14:xfrm>
            </p:contentPart>
          </mc:Choice>
          <mc:Fallback xmlns="">
            <p:pic>
              <p:nvPicPr>
                <p:cNvPr id="180" name="Freihand 179">
                  <a:extLst>
                    <a:ext uri="{FF2B5EF4-FFF2-40B4-BE49-F238E27FC236}">
                      <a16:creationId xmlns:a16="http://schemas.microsoft.com/office/drawing/2014/main" id="{866C9978-65AE-4664-6704-680856C81F83}"/>
                    </a:ext>
                  </a:extLst>
                </p:cNvPr>
                <p:cNvPicPr/>
                <p:nvPr/>
              </p:nvPicPr>
              <p:blipFill>
                <a:blip r:embed="rId300"/>
                <a:stretch>
                  <a:fillRect/>
                </a:stretch>
              </p:blipFill>
              <p:spPr>
                <a:xfrm>
                  <a:off x="2466524" y="253702"/>
                  <a:ext cx="3164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1" name="Freihand 180">
                  <a:extLst>
                    <a:ext uri="{FF2B5EF4-FFF2-40B4-BE49-F238E27FC236}">
                      <a16:creationId xmlns:a16="http://schemas.microsoft.com/office/drawing/2014/main" id="{9412DBCF-FEDD-C88F-B02F-4DE6F20C29B3}"/>
                    </a:ext>
                  </a:extLst>
                </p14:cNvPr>
                <p14:cNvContentPartPr/>
                <p14:nvPr/>
              </p14:nvContentPartPr>
              <p14:xfrm>
                <a:off x="2859284" y="32662"/>
                <a:ext cx="208440" cy="190440"/>
              </p14:xfrm>
            </p:contentPart>
          </mc:Choice>
          <mc:Fallback xmlns="">
            <p:pic>
              <p:nvPicPr>
                <p:cNvPr id="181" name="Freihand 180">
                  <a:extLst>
                    <a:ext uri="{FF2B5EF4-FFF2-40B4-BE49-F238E27FC236}">
                      <a16:creationId xmlns:a16="http://schemas.microsoft.com/office/drawing/2014/main" id="{9412DBCF-FEDD-C88F-B02F-4DE6F20C29B3}"/>
                    </a:ext>
                  </a:extLst>
                </p:cNvPr>
                <p:cNvPicPr/>
                <p:nvPr/>
              </p:nvPicPr>
              <p:blipFill>
                <a:blip r:embed="rId302"/>
                <a:stretch>
                  <a:fillRect/>
                </a:stretch>
              </p:blipFill>
              <p:spPr>
                <a:xfrm>
                  <a:off x="2850644" y="23662"/>
                  <a:ext cx="2260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Freihand 181">
                  <a:extLst>
                    <a:ext uri="{FF2B5EF4-FFF2-40B4-BE49-F238E27FC236}">
                      <a16:creationId xmlns:a16="http://schemas.microsoft.com/office/drawing/2014/main" id="{13760C03-F94F-87C8-468A-321C8AAC13D7}"/>
                    </a:ext>
                  </a:extLst>
                </p14:cNvPr>
                <p14:cNvContentPartPr/>
                <p14:nvPr/>
              </p14:nvContentPartPr>
              <p14:xfrm>
                <a:off x="2912924" y="188542"/>
                <a:ext cx="206280" cy="45720"/>
              </p14:xfrm>
            </p:contentPart>
          </mc:Choice>
          <mc:Fallback xmlns="">
            <p:pic>
              <p:nvPicPr>
                <p:cNvPr id="182" name="Freihand 181">
                  <a:extLst>
                    <a:ext uri="{FF2B5EF4-FFF2-40B4-BE49-F238E27FC236}">
                      <a16:creationId xmlns:a16="http://schemas.microsoft.com/office/drawing/2014/main" id="{13760C03-F94F-87C8-468A-321C8AAC13D7}"/>
                    </a:ext>
                  </a:extLst>
                </p:cNvPr>
                <p:cNvPicPr/>
                <p:nvPr/>
              </p:nvPicPr>
              <p:blipFill>
                <a:blip r:embed="rId304"/>
                <a:stretch>
                  <a:fillRect/>
                </a:stretch>
              </p:blipFill>
              <p:spPr>
                <a:xfrm>
                  <a:off x="2904284" y="179542"/>
                  <a:ext cx="223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3" name="Freihand 182">
                  <a:extLst>
                    <a:ext uri="{FF2B5EF4-FFF2-40B4-BE49-F238E27FC236}">
                      <a16:creationId xmlns:a16="http://schemas.microsoft.com/office/drawing/2014/main" id="{226C3237-226E-CC2F-FF48-A2337B6AA47C}"/>
                    </a:ext>
                  </a:extLst>
                </p14:cNvPr>
                <p14:cNvContentPartPr/>
                <p14:nvPr/>
              </p14:nvContentPartPr>
              <p14:xfrm>
                <a:off x="2988524" y="245782"/>
                <a:ext cx="150480" cy="105120"/>
              </p14:xfrm>
            </p:contentPart>
          </mc:Choice>
          <mc:Fallback xmlns="">
            <p:pic>
              <p:nvPicPr>
                <p:cNvPr id="183" name="Freihand 182">
                  <a:extLst>
                    <a:ext uri="{FF2B5EF4-FFF2-40B4-BE49-F238E27FC236}">
                      <a16:creationId xmlns:a16="http://schemas.microsoft.com/office/drawing/2014/main" id="{226C3237-226E-CC2F-FF48-A2337B6AA47C}"/>
                    </a:ext>
                  </a:extLst>
                </p:cNvPr>
                <p:cNvPicPr/>
                <p:nvPr/>
              </p:nvPicPr>
              <p:blipFill>
                <a:blip r:embed="rId306"/>
                <a:stretch>
                  <a:fillRect/>
                </a:stretch>
              </p:blipFill>
              <p:spPr>
                <a:xfrm>
                  <a:off x="2979524" y="236782"/>
                  <a:ext cx="1681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7" name="Freihand 186">
                  <a:extLst>
                    <a:ext uri="{FF2B5EF4-FFF2-40B4-BE49-F238E27FC236}">
                      <a16:creationId xmlns:a16="http://schemas.microsoft.com/office/drawing/2014/main" id="{1B44E4E7-5D07-DBEA-FBED-FD1EC31D1C29}"/>
                    </a:ext>
                  </a:extLst>
                </p14:cNvPr>
                <p14:cNvContentPartPr/>
                <p14:nvPr/>
              </p14:nvContentPartPr>
              <p14:xfrm>
                <a:off x="3505844" y="585524"/>
                <a:ext cx="5877360" cy="704520"/>
              </p14:xfrm>
            </p:contentPart>
          </mc:Choice>
          <mc:Fallback xmlns="">
            <p:pic>
              <p:nvPicPr>
                <p:cNvPr id="187" name="Freihand 186">
                  <a:extLst>
                    <a:ext uri="{FF2B5EF4-FFF2-40B4-BE49-F238E27FC236}">
                      <a16:creationId xmlns:a16="http://schemas.microsoft.com/office/drawing/2014/main" id="{1B44E4E7-5D07-DBEA-FBED-FD1EC31D1C29}"/>
                    </a:ext>
                  </a:extLst>
                </p:cNvPr>
                <p:cNvPicPr/>
                <p:nvPr/>
              </p:nvPicPr>
              <p:blipFill>
                <a:blip r:embed="rId308"/>
                <a:stretch>
                  <a:fillRect/>
                </a:stretch>
              </p:blipFill>
              <p:spPr>
                <a:xfrm>
                  <a:off x="3497204" y="576524"/>
                  <a:ext cx="589500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8" name="Freihand 187">
                  <a:extLst>
                    <a:ext uri="{FF2B5EF4-FFF2-40B4-BE49-F238E27FC236}">
                      <a16:creationId xmlns:a16="http://schemas.microsoft.com/office/drawing/2014/main" id="{C5039623-68B4-E2CE-C9CE-80A5C54F7429}"/>
                    </a:ext>
                  </a:extLst>
                </p14:cNvPr>
                <p14:cNvContentPartPr/>
                <p14:nvPr/>
              </p14:nvContentPartPr>
              <p14:xfrm>
                <a:off x="9156044" y="1052804"/>
                <a:ext cx="469800" cy="455040"/>
              </p14:xfrm>
            </p:contentPart>
          </mc:Choice>
          <mc:Fallback xmlns="">
            <p:pic>
              <p:nvPicPr>
                <p:cNvPr id="188" name="Freihand 187">
                  <a:extLst>
                    <a:ext uri="{FF2B5EF4-FFF2-40B4-BE49-F238E27FC236}">
                      <a16:creationId xmlns:a16="http://schemas.microsoft.com/office/drawing/2014/main" id="{C5039623-68B4-E2CE-C9CE-80A5C54F7429}"/>
                    </a:ext>
                  </a:extLst>
                </p:cNvPr>
                <p:cNvPicPr/>
                <p:nvPr/>
              </p:nvPicPr>
              <p:blipFill>
                <a:blip r:embed="rId310"/>
                <a:stretch>
                  <a:fillRect/>
                </a:stretch>
              </p:blipFill>
              <p:spPr>
                <a:xfrm>
                  <a:off x="9147044" y="1044164"/>
                  <a:ext cx="48744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0" name="Freihand 189">
                  <a:extLst>
                    <a:ext uri="{FF2B5EF4-FFF2-40B4-BE49-F238E27FC236}">
                      <a16:creationId xmlns:a16="http://schemas.microsoft.com/office/drawing/2014/main" id="{AD7230E3-1AEF-BF5F-D7DC-77F69C03796E}"/>
                    </a:ext>
                  </a:extLst>
                </p14:cNvPr>
                <p14:cNvContentPartPr/>
                <p14:nvPr/>
              </p14:nvContentPartPr>
              <p14:xfrm>
                <a:off x="5255804" y="3838124"/>
                <a:ext cx="3376080" cy="1586160"/>
              </p14:xfrm>
            </p:contentPart>
          </mc:Choice>
          <mc:Fallback xmlns="">
            <p:pic>
              <p:nvPicPr>
                <p:cNvPr id="190" name="Freihand 189">
                  <a:extLst>
                    <a:ext uri="{FF2B5EF4-FFF2-40B4-BE49-F238E27FC236}">
                      <a16:creationId xmlns:a16="http://schemas.microsoft.com/office/drawing/2014/main" id="{AD7230E3-1AEF-BF5F-D7DC-77F69C03796E}"/>
                    </a:ext>
                  </a:extLst>
                </p:cNvPr>
                <p:cNvPicPr/>
                <p:nvPr/>
              </p:nvPicPr>
              <p:blipFill>
                <a:blip r:embed="rId312"/>
                <a:stretch>
                  <a:fillRect/>
                </a:stretch>
              </p:blipFill>
              <p:spPr>
                <a:xfrm>
                  <a:off x="5247164" y="3829124"/>
                  <a:ext cx="3393720" cy="1603800"/>
                </a:xfrm>
                <a:prstGeom prst="rect">
                  <a:avLst/>
                </a:prstGeom>
              </p:spPr>
            </p:pic>
          </mc:Fallback>
        </mc:AlternateContent>
      </p:grpSp>
    </p:spTree>
    <p:extLst>
      <p:ext uri="{BB962C8B-B14F-4D97-AF65-F5344CB8AC3E}">
        <p14:creationId xmlns:p14="http://schemas.microsoft.com/office/powerpoint/2010/main" val="163989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1429889" y="984324"/>
            <a:ext cx="4616069" cy="336981"/>
          </a:xfrm>
          <a:prstGeom prst="rect">
            <a:avLst/>
          </a:prstGeom>
        </p:spPr>
        <p:txBody>
          <a:bodyPr vert="horz" lIns="82944" tIns="41472" rIns="82944" bIns="41472"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err="1">
                <a:latin typeface="Times New Roman" panose="02020603050405020304" pitchFamily="18" charset="0"/>
                <a:cs typeface="Times New Roman" panose="02020603050405020304" pitchFamily="18" charset="0"/>
              </a:rPr>
              <a:t>Arbeitseinsatz</a:t>
            </a:r>
            <a:r>
              <a:rPr lang="en-US" sz="1633" i="1" dirty="0">
                <a:latin typeface="Times New Roman" panose="02020603050405020304" pitchFamily="18" charset="0"/>
                <a:cs typeface="Times New Roman" panose="02020603050405020304" pitchFamily="18" charset="0"/>
              </a:rPr>
              <a: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a:t>
            </a:r>
            <a:r>
              <a:rPr lang="en-US" sz="1633" i="1" dirty="0" err="1">
                <a:latin typeface="Times New Roman" panose="02020603050405020304" pitchFamily="18" charset="0"/>
                <a:cs typeface="Times New Roman" panose="02020603050405020304" pitchFamily="18" charset="0"/>
              </a:rPr>
              <a:t>Stunden</a:t>
            </a:r>
            <a:r>
              <a:rPr lang="en-US" sz="1633" i="1" dirty="0">
                <a:latin typeface="Times New Roman" panose="02020603050405020304" pitchFamily="18" charset="0"/>
                <a:cs typeface="Times New Roman" panose="02020603050405020304" pitchFamily="18" charset="0"/>
              </a:rPr>
              <a:t>) pro Gut (</a:t>
            </a:r>
            <a:r>
              <a:rPr lang="en-US" sz="1633" i="1" dirty="0" err="1">
                <a:latin typeface="Times New Roman" panose="02020603050405020304" pitchFamily="18" charset="0"/>
                <a:cs typeface="Times New Roman" panose="02020603050405020304" pitchFamily="18" charset="0"/>
              </a:rPr>
              <a:t>z.B</a:t>
            </a:r>
            <a:r>
              <a:rPr lang="en-US" sz="1633" i="1" dirty="0">
                <a:latin typeface="Times New Roman" panose="02020603050405020304" pitchFamily="18" charset="0"/>
                <a:cs typeface="Times New Roman" panose="02020603050405020304" pitchFamily="18" charset="0"/>
              </a:rPr>
              <a:t>. in Liter/</a:t>
            </a:r>
            <a:r>
              <a:rPr lang="en-US" sz="1633" i="1" dirty="0" err="1">
                <a:latin typeface="Times New Roman" panose="02020603050405020304" pitchFamily="18" charset="0"/>
                <a:cs typeface="Times New Roman" panose="02020603050405020304" pitchFamily="18" charset="0"/>
              </a:rPr>
              <a:t>Anzahl</a:t>
            </a:r>
            <a:r>
              <a:rPr lang="en-US" sz="1633"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6198038" y="961197"/>
                <a:ext cx="3130207" cy="35496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Arbeitskoeffizient: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i="1">
                            <a:latin typeface="Cambria Math" panose="02040503050406030204" pitchFamily="18" charset="0"/>
                          </a:rPr>
                          <m:t>𝐿𝑎𝑛𝑑</m:t>
                        </m:r>
                        <m:r>
                          <a:rPr lang="de-DE" sz="1633" b="0" i="1" smtClean="0">
                            <a:latin typeface="Cambria Math" panose="02040503050406030204" pitchFamily="18" charset="0"/>
                          </a:rPr>
                          <m:t>,</m:t>
                        </m:r>
                        <m:r>
                          <a:rPr lang="de-DE" sz="1633" i="1">
                            <a:latin typeface="Cambria Math" panose="02040503050406030204" pitchFamily="18" charset="0"/>
                          </a:rPr>
                          <m:t>𝐺𝑢𝑡</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6198038" y="961197"/>
                <a:ext cx="3130207" cy="354969"/>
              </a:xfrm>
              <a:prstGeom prst="rect">
                <a:avLst/>
              </a:prstGeom>
              <a:blipFill>
                <a:blip r:embed="rId3"/>
                <a:stretch>
                  <a:fillRect l="-1170" t="-6897" b="-18966"/>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Beispiel</a:t>
            </a: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2974258" y="193263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2787343709"/>
                  </p:ext>
                </p:extLst>
              </p:nvPr>
            </p:nvGraphicFramePr>
            <p:xfrm>
              <a:off x="2974258" y="1932634"/>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531" t="-108197" r="-100796" b="-124590"/>
                          </a:stretch>
                        </a:blipFill>
                      </a:tcPr>
                    </a:tc>
                    <a:tc>
                      <a:txBody>
                        <a:bodyPr/>
                        <a:lstStyle/>
                        <a:p>
                          <a:endParaRPr lang="de-DE"/>
                        </a:p>
                      </a:txBody>
                      <a:tcPr>
                        <a:blipFill>
                          <a:blip r:embed="rId6"/>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531" t="-208197" r="-100796" b="-24590"/>
                          </a:stretch>
                        </a:blipFill>
                      </a:tcPr>
                    </a:tc>
                    <a:tc>
                      <a:txBody>
                        <a:bodyPr/>
                        <a:lstStyle/>
                        <a:p>
                          <a:endParaRPr lang="de-DE"/>
                        </a:p>
                      </a:txBody>
                      <a:tcPr>
                        <a:blipFill>
                          <a:blip r:embed="rId6"/>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39449653-F60F-B4EC-DB91-39135D2A2BB1}"/>
                  </a:ext>
                </a:extLst>
              </p14:cNvPr>
              <p14:cNvContentPartPr/>
              <p14:nvPr/>
            </p14:nvContentPartPr>
            <p14:xfrm>
              <a:off x="2646164" y="2204182"/>
              <a:ext cx="1433520" cy="976320"/>
            </p14:xfrm>
          </p:contentPart>
        </mc:Choice>
        <mc:Fallback xmlns="">
          <p:pic>
            <p:nvPicPr>
              <p:cNvPr id="3" name="Freihand 2">
                <a:extLst>
                  <a:ext uri="{FF2B5EF4-FFF2-40B4-BE49-F238E27FC236}">
                    <a16:creationId xmlns:a16="http://schemas.microsoft.com/office/drawing/2014/main" id="{39449653-F60F-B4EC-DB91-39135D2A2BB1}"/>
                  </a:ext>
                </a:extLst>
              </p:cNvPr>
              <p:cNvPicPr/>
              <p:nvPr/>
            </p:nvPicPr>
            <p:blipFill>
              <a:blip r:embed="rId8"/>
              <a:stretch>
                <a:fillRect/>
              </a:stretch>
            </p:blipFill>
            <p:spPr>
              <a:xfrm>
                <a:off x="2637524" y="2195542"/>
                <a:ext cx="1451160" cy="993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D648B260-38A8-7077-6CC2-A638913A48EE}"/>
                  </a:ext>
                </a:extLst>
              </p14:cNvPr>
              <p14:cNvContentPartPr/>
              <p14:nvPr/>
            </p14:nvContentPartPr>
            <p14:xfrm>
              <a:off x="6290804" y="1407142"/>
              <a:ext cx="2617560" cy="48960"/>
            </p14:xfrm>
          </p:contentPart>
        </mc:Choice>
        <mc:Fallback xmlns="">
          <p:pic>
            <p:nvPicPr>
              <p:cNvPr id="4" name="Freihand 3">
                <a:extLst>
                  <a:ext uri="{FF2B5EF4-FFF2-40B4-BE49-F238E27FC236}">
                    <a16:creationId xmlns:a16="http://schemas.microsoft.com/office/drawing/2014/main" id="{D648B260-38A8-7077-6CC2-A638913A48EE}"/>
                  </a:ext>
                </a:extLst>
              </p:cNvPr>
              <p:cNvPicPr/>
              <p:nvPr/>
            </p:nvPicPr>
            <p:blipFill>
              <a:blip r:embed="rId10"/>
              <a:stretch>
                <a:fillRect/>
              </a:stretch>
            </p:blipFill>
            <p:spPr>
              <a:xfrm>
                <a:off x="6282164" y="1398142"/>
                <a:ext cx="2635200" cy="66600"/>
              </a:xfrm>
              <a:prstGeom prst="rect">
                <a:avLst/>
              </a:prstGeom>
            </p:spPr>
          </p:pic>
        </mc:Fallback>
      </mc:AlternateContent>
      <p:grpSp>
        <p:nvGrpSpPr>
          <p:cNvPr id="56" name="Gruppieren 55">
            <a:extLst>
              <a:ext uri="{FF2B5EF4-FFF2-40B4-BE49-F238E27FC236}">
                <a16:creationId xmlns:a16="http://schemas.microsoft.com/office/drawing/2014/main" id="{2426BFF2-81DC-A1AF-38E8-93D0D5B7D9E8}"/>
              </a:ext>
            </a:extLst>
          </p:cNvPr>
          <p:cNvGrpSpPr/>
          <p:nvPr/>
        </p:nvGrpSpPr>
        <p:grpSpPr>
          <a:xfrm>
            <a:off x="3512684" y="1156222"/>
            <a:ext cx="8389800" cy="1653480"/>
            <a:chOff x="3512684" y="1156222"/>
            <a:chExt cx="8389800" cy="1653480"/>
          </a:xfrm>
        </p:grpSpPr>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DA34DD64-4EA6-D1A9-76A0-3F306BA48522}"/>
                    </a:ext>
                  </a:extLst>
                </p14:cNvPr>
                <p14:cNvContentPartPr/>
                <p14:nvPr/>
              </p14:nvContentPartPr>
              <p14:xfrm>
                <a:off x="6837644" y="1849222"/>
                <a:ext cx="506520" cy="588960"/>
              </p14:xfrm>
            </p:contentPart>
          </mc:Choice>
          <mc:Fallback xmlns="">
            <p:pic>
              <p:nvPicPr>
                <p:cNvPr id="5" name="Freihand 4">
                  <a:extLst>
                    <a:ext uri="{FF2B5EF4-FFF2-40B4-BE49-F238E27FC236}">
                      <a16:creationId xmlns:a16="http://schemas.microsoft.com/office/drawing/2014/main" id="{DA34DD64-4EA6-D1A9-76A0-3F306BA48522}"/>
                    </a:ext>
                  </a:extLst>
                </p:cNvPr>
                <p:cNvPicPr/>
                <p:nvPr/>
              </p:nvPicPr>
              <p:blipFill>
                <a:blip r:embed="rId12"/>
                <a:stretch>
                  <a:fillRect/>
                </a:stretch>
              </p:blipFill>
              <p:spPr>
                <a:xfrm>
                  <a:off x="6828644" y="1840582"/>
                  <a:ext cx="52416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65647FCC-4CC5-54AD-28C0-28F23F482373}"/>
                    </a:ext>
                  </a:extLst>
                </p14:cNvPr>
                <p14:cNvContentPartPr/>
                <p14:nvPr/>
              </p14:nvContentPartPr>
              <p14:xfrm>
                <a:off x="6708764" y="2274022"/>
                <a:ext cx="225000" cy="284760"/>
              </p14:xfrm>
            </p:contentPart>
          </mc:Choice>
          <mc:Fallback xmlns="">
            <p:pic>
              <p:nvPicPr>
                <p:cNvPr id="7" name="Freihand 6">
                  <a:extLst>
                    <a:ext uri="{FF2B5EF4-FFF2-40B4-BE49-F238E27FC236}">
                      <a16:creationId xmlns:a16="http://schemas.microsoft.com/office/drawing/2014/main" id="{65647FCC-4CC5-54AD-28C0-28F23F482373}"/>
                    </a:ext>
                  </a:extLst>
                </p:cNvPr>
                <p:cNvPicPr/>
                <p:nvPr/>
              </p:nvPicPr>
              <p:blipFill>
                <a:blip r:embed="rId14"/>
                <a:stretch>
                  <a:fillRect/>
                </a:stretch>
              </p:blipFill>
              <p:spPr>
                <a:xfrm>
                  <a:off x="6700124" y="2265022"/>
                  <a:ext cx="2426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032F4BB8-26F9-E103-8179-2E63CFAA2E1D}"/>
                    </a:ext>
                  </a:extLst>
                </p14:cNvPr>
                <p14:cNvContentPartPr/>
                <p14:nvPr/>
              </p14:nvContentPartPr>
              <p14:xfrm>
                <a:off x="7474484" y="1473742"/>
                <a:ext cx="323280" cy="306000"/>
              </p14:xfrm>
            </p:contentPart>
          </mc:Choice>
          <mc:Fallback xmlns="">
            <p:pic>
              <p:nvPicPr>
                <p:cNvPr id="9" name="Freihand 8">
                  <a:extLst>
                    <a:ext uri="{FF2B5EF4-FFF2-40B4-BE49-F238E27FC236}">
                      <a16:creationId xmlns:a16="http://schemas.microsoft.com/office/drawing/2014/main" id="{032F4BB8-26F9-E103-8179-2E63CFAA2E1D}"/>
                    </a:ext>
                  </a:extLst>
                </p:cNvPr>
                <p:cNvPicPr/>
                <p:nvPr/>
              </p:nvPicPr>
              <p:blipFill>
                <a:blip r:embed="rId16"/>
                <a:stretch>
                  <a:fillRect/>
                </a:stretch>
              </p:blipFill>
              <p:spPr>
                <a:xfrm>
                  <a:off x="7465484" y="1465102"/>
                  <a:ext cx="3409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E8AA250C-DB95-39D5-816E-7CF98409471C}"/>
                    </a:ext>
                  </a:extLst>
                </p14:cNvPr>
                <p14:cNvContentPartPr/>
                <p14:nvPr/>
              </p14:nvContentPartPr>
              <p14:xfrm>
                <a:off x="7687604" y="1496422"/>
                <a:ext cx="18360" cy="23400"/>
              </p14:xfrm>
            </p:contentPart>
          </mc:Choice>
          <mc:Fallback xmlns="">
            <p:pic>
              <p:nvPicPr>
                <p:cNvPr id="10" name="Freihand 9">
                  <a:extLst>
                    <a:ext uri="{FF2B5EF4-FFF2-40B4-BE49-F238E27FC236}">
                      <a16:creationId xmlns:a16="http://schemas.microsoft.com/office/drawing/2014/main" id="{E8AA250C-DB95-39D5-816E-7CF98409471C}"/>
                    </a:ext>
                  </a:extLst>
                </p:cNvPr>
                <p:cNvPicPr/>
                <p:nvPr/>
              </p:nvPicPr>
              <p:blipFill>
                <a:blip r:embed="rId18"/>
                <a:stretch>
                  <a:fillRect/>
                </a:stretch>
              </p:blipFill>
              <p:spPr>
                <a:xfrm>
                  <a:off x="7678604" y="1487422"/>
                  <a:ext cx="36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08A9D0E0-C4C7-A865-BFFA-6FD71DBCB2A5}"/>
                    </a:ext>
                  </a:extLst>
                </p14:cNvPr>
                <p14:cNvContentPartPr/>
                <p14:nvPr/>
              </p14:nvContentPartPr>
              <p14:xfrm>
                <a:off x="7950764" y="1459342"/>
                <a:ext cx="144360" cy="203040"/>
              </p14:xfrm>
            </p:contentPart>
          </mc:Choice>
          <mc:Fallback xmlns="">
            <p:pic>
              <p:nvPicPr>
                <p:cNvPr id="11" name="Freihand 10">
                  <a:extLst>
                    <a:ext uri="{FF2B5EF4-FFF2-40B4-BE49-F238E27FC236}">
                      <a16:creationId xmlns:a16="http://schemas.microsoft.com/office/drawing/2014/main" id="{08A9D0E0-C4C7-A865-BFFA-6FD71DBCB2A5}"/>
                    </a:ext>
                  </a:extLst>
                </p:cNvPr>
                <p:cNvPicPr/>
                <p:nvPr/>
              </p:nvPicPr>
              <p:blipFill>
                <a:blip r:embed="rId20"/>
                <a:stretch>
                  <a:fillRect/>
                </a:stretch>
              </p:blipFill>
              <p:spPr>
                <a:xfrm>
                  <a:off x="7941764" y="1450342"/>
                  <a:ext cx="1620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F0343C50-ACF4-D661-206B-59AA719D4FF0}"/>
                    </a:ext>
                  </a:extLst>
                </p14:cNvPr>
                <p14:cNvContentPartPr/>
                <p14:nvPr/>
              </p14:nvContentPartPr>
              <p14:xfrm>
                <a:off x="8159564" y="1446382"/>
                <a:ext cx="97560" cy="191880"/>
              </p14:xfrm>
            </p:contentPart>
          </mc:Choice>
          <mc:Fallback xmlns="">
            <p:pic>
              <p:nvPicPr>
                <p:cNvPr id="13" name="Freihand 12">
                  <a:extLst>
                    <a:ext uri="{FF2B5EF4-FFF2-40B4-BE49-F238E27FC236}">
                      <a16:creationId xmlns:a16="http://schemas.microsoft.com/office/drawing/2014/main" id="{F0343C50-ACF4-D661-206B-59AA719D4FF0}"/>
                    </a:ext>
                  </a:extLst>
                </p:cNvPr>
                <p:cNvPicPr/>
                <p:nvPr/>
              </p:nvPicPr>
              <p:blipFill>
                <a:blip r:embed="rId22"/>
                <a:stretch>
                  <a:fillRect/>
                </a:stretch>
              </p:blipFill>
              <p:spPr>
                <a:xfrm>
                  <a:off x="8150564" y="1437382"/>
                  <a:ext cx="1152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FF7AB02D-2FA3-87D1-A375-7C2876841B70}"/>
                    </a:ext>
                  </a:extLst>
                </p14:cNvPr>
                <p14:cNvContentPartPr/>
                <p14:nvPr/>
              </p14:nvContentPartPr>
              <p14:xfrm>
                <a:off x="8488604" y="1483462"/>
                <a:ext cx="234360" cy="163800"/>
              </p14:xfrm>
            </p:contentPart>
          </mc:Choice>
          <mc:Fallback xmlns="">
            <p:pic>
              <p:nvPicPr>
                <p:cNvPr id="14" name="Freihand 13">
                  <a:extLst>
                    <a:ext uri="{FF2B5EF4-FFF2-40B4-BE49-F238E27FC236}">
                      <a16:creationId xmlns:a16="http://schemas.microsoft.com/office/drawing/2014/main" id="{FF7AB02D-2FA3-87D1-A375-7C2876841B70}"/>
                    </a:ext>
                  </a:extLst>
                </p:cNvPr>
                <p:cNvPicPr/>
                <p:nvPr/>
              </p:nvPicPr>
              <p:blipFill>
                <a:blip r:embed="rId24"/>
                <a:stretch>
                  <a:fillRect/>
                </a:stretch>
              </p:blipFill>
              <p:spPr>
                <a:xfrm>
                  <a:off x="8479604" y="1474462"/>
                  <a:ext cx="252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CFAD141D-3E2E-CF73-5FB8-BD66A93E3D6C}"/>
                    </a:ext>
                  </a:extLst>
                </p14:cNvPr>
                <p14:cNvContentPartPr/>
                <p14:nvPr/>
              </p14:nvContentPartPr>
              <p14:xfrm>
                <a:off x="8830244" y="1559062"/>
                <a:ext cx="300960" cy="98640"/>
              </p14:xfrm>
            </p:contentPart>
          </mc:Choice>
          <mc:Fallback xmlns="">
            <p:pic>
              <p:nvPicPr>
                <p:cNvPr id="15" name="Freihand 14">
                  <a:extLst>
                    <a:ext uri="{FF2B5EF4-FFF2-40B4-BE49-F238E27FC236}">
                      <a16:creationId xmlns:a16="http://schemas.microsoft.com/office/drawing/2014/main" id="{CFAD141D-3E2E-CF73-5FB8-BD66A93E3D6C}"/>
                    </a:ext>
                  </a:extLst>
                </p:cNvPr>
                <p:cNvPicPr/>
                <p:nvPr/>
              </p:nvPicPr>
              <p:blipFill>
                <a:blip r:embed="rId26"/>
                <a:stretch>
                  <a:fillRect/>
                </a:stretch>
              </p:blipFill>
              <p:spPr>
                <a:xfrm>
                  <a:off x="8821244" y="1550062"/>
                  <a:ext cx="318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578B9D4C-7C3A-5BF0-49EA-DD8B895E2007}"/>
                    </a:ext>
                  </a:extLst>
                </p14:cNvPr>
                <p14:cNvContentPartPr/>
                <p14:nvPr/>
              </p14:nvContentPartPr>
              <p14:xfrm>
                <a:off x="9091964" y="1483102"/>
                <a:ext cx="12600" cy="7200"/>
              </p14:xfrm>
            </p:contentPart>
          </mc:Choice>
          <mc:Fallback xmlns="">
            <p:pic>
              <p:nvPicPr>
                <p:cNvPr id="16" name="Freihand 15">
                  <a:extLst>
                    <a:ext uri="{FF2B5EF4-FFF2-40B4-BE49-F238E27FC236}">
                      <a16:creationId xmlns:a16="http://schemas.microsoft.com/office/drawing/2014/main" id="{578B9D4C-7C3A-5BF0-49EA-DD8B895E2007}"/>
                    </a:ext>
                  </a:extLst>
                </p:cNvPr>
                <p:cNvPicPr/>
                <p:nvPr/>
              </p:nvPicPr>
              <p:blipFill>
                <a:blip r:embed="rId28"/>
                <a:stretch>
                  <a:fillRect/>
                </a:stretch>
              </p:blipFill>
              <p:spPr>
                <a:xfrm>
                  <a:off x="9083324" y="1474102"/>
                  <a:ext cx="302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B7275018-096C-0580-9A0E-9FC5F1DFFF81}"/>
                    </a:ext>
                  </a:extLst>
                </p14:cNvPr>
                <p14:cNvContentPartPr/>
                <p14:nvPr/>
              </p14:nvContentPartPr>
              <p14:xfrm>
                <a:off x="9337484" y="1407502"/>
                <a:ext cx="74520" cy="230040"/>
              </p14:xfrm>
            </p:contentPart>
          </mc:Choice>
          <mc:Fallback xmlns="">
            <p:pic>
              <p:nvPicPr>
                <p:cNvPr id="18" name="Freihand 17">
                  <a:extLst>
                    <a:ext uri="{FF2B5EF4-FFF2-40B4-BE49-F238E27FC236}">
                      <a16:creationId xmlns:a16="http://schemas.microsoft.com/office/drawing/2014/main" id="{B7275018-096C-0580-9A0E-9FC5F1DFFF81}"/>
                    </a:ext>
                  </a:extLst>
                </p:cNvPr>
                <p:cNvPicPr/>
                <p:nvPr/>
              </p:nvPicPr>
              <p:blipFill>
                <a:blip r:embed="rId30"/>
                <a:stretch>
                  <a:fillRect/>
                </a:stretch>
              </p:blipFill>
              <p:spPr>
                <a:xfrm>
                  <a:off x="9328844" y="1398862"/>
                  <a:ext cx="921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B805FF2B-4149-4D1F-1EB6-C27B5C43B611}"/>
                    </a:ext>
                  </a:extLst>
                </p14:cNvPr>
                <p14:cNvContentPartPr/>
                <p14:nvPr/>
              </p14:nvContentPartPr>
              <p14:xfrm>
                <a:off x="9445124" y="1508302"/>
                <a:ext cx="249480" cy="91440"/>
              </p14:xfrm>
            </p:contentPart>
          </mc:Choice>
          <mc:Fallback xmlns="">
            <p:pic>
              <p:nvPicPr>
                <p:cNvPr id="19" name="Freihand 18">
                  <a:extLst>
                    <a:ext uri="{FF2B5EF4-FFF2-40B4-BE49-F238E27FC236}">
                      <a16:creationId xmlns:a16="http://schemas.microsoft.com/office/drawing/2014/main" id="{B805FF2B-4149-4D1F-1EB6-C27B5C43B611}"/>
                    </a:ext>
                  </a:extLst>
                </p:cNvPr>
                <p:cNvPicPr/>
                <p:nvPr/>
              </p:nvPicPr>
              <p:blipFill>
                <a:blip r:embed="rId32"/>
                <a:stretch>
                  <a:fillRect/>
                </a:stretch>
              </p:blipFill>
              <p:spPr>
                <a:xfrm>
                  <a:off x="9436484" y="1499662"/>
                  <a:ext cx="2671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AB3830AB-AF90-56DB-B24F-00EB40A3B808}"/>
                    </a:ext>
                  </a:extLst>
                </p14:cNvPr>
                <p14:cNvContentPartPr/>
                <p14:nvPr/>
              </p14:nvContentPartPr>
              <p14:xfrm>
                <a:off x="9742484" y="1392742"/>
                <a:ext cx="339480" cy="180360"/>
              </p14:xfrm>
            </p:contentPart>
          </mc:Choice>
          <mc:Fallback xmlns="">
            <p:pic>
              <p:nvPicPr>
                <p:cNvPr id="21" name="Freihand 20">
                  <a:extLst>
                    <a:ext uri="{FF2B5EF4-FFF2-40B4-BE49-F238E27FC236}">
                      <a16:creationId xmlns:a16="http://schemas.microsoft.com/office/drawing/2014/main" id="{AB3830AB-AF90-56DB-B24F-00EB40A3B808}"/>
                    </a:ext>
                  </a:extLst>
                </p:cNvPr>
                <p:cNvPicPr/>
                <p:nvPr/>
              </p:nvPicPr>
              <p:blipFill>
                <a:blip r:embed="rId34"/>
                <a:stretch>
                  <a:fillRect/>
                </a:stretch>
              </p:blipFill>
              <p:spPr>
                <a:xfrm>
                  <a:off x="9733844" y="1384102"/>
                  <a:ext cx="357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F1A1D958-50BF-45BA-00F8-3E8966110596}"/>
                    </a:ext>
                  </a:extLst>
                </p14:cNvPr>
                <p14:cNvContentPartPr/>
                <p14:nvPr/>
              </p14:nvContentPartPr>
              <p14:xfrm>
                <a:off x="10097444" y="1319662"/>
                <a:ext cx="216000" cy="334800"/>
              </p14:xfrm>
            </p:contentPart>
          </mc:Choice>
          <mc:Fallback xmlns="">
            <p:pic>
              <p:nvPicPr>
                <p:cNvPr id="22" name="Freihand 21">
                  <a:extLst>
                    <a:ext uri="{FF2B5EF4-FFF2-40B4-BE49-F238E27FC236}">
                      <a16:creationId xmlns:a16="http://schemas.microsoft.com/office/drawing/2014/main" id="{F1A1D958-50BF-45BA-00F8-3E8966110596}"/>
                    </a:ext>
                  </a:extLst>
                </p:cNvPr>
                <p:cNvPicPr/>
                <p:nvPr/>
              </p:nvPicPr>
              <p:blipFill>
                <a:blip r:embed="rId36"/>
                <a:stretch>
                  <a:fillRect/>
                </a:stretch>
              </p:blipFill>
              <p:spPr>
                <a:xfrm>
                  <a:off x="10088444" y="1311022"/>
                  <a:ext cx="2336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E7091D9F-DC4D-15E8-FE3B-C3BFE6E5CC08}"/>
                    </a:ext>
                  </a:extLst>
                </p14:cNvPr>
                <p14:cNvContentPartPr/>
                <p14:nvPr/>
              </p14:nvContentPartPr>
              <p14:xfrm>
                <a:off x="10117604" y="1233622"/>
                <a:ext cx="6120" cy="9000"/>
              </p14:xfrm>
            </p:contentPart>
          </mc:Choice>
          <mc:Fallback xmlns="">
            <p:pic>
              <p:nvPicPr>
                <p:cNvPr id="23" name="Freihand 22">
                  <a:extLst>
                    <a:ext uri="{FF2B5EF4-FFF2-40B4-BE49-F238E27FC236}">
                      <a16:creationId xmlns:a16="http://schemas.microsoft.com/office/drawing/2014/main" id="{E7091D9F-DC4D-15E8-FE3B-C3BFE6E5CC08}"/>
                    </a:ext>
                  </a:extLst>
                </p:cNvPr>
                <p:cNvPicPr/>
                <p:nvPr/>
              </p:nvPicPr>
              <p:blipFill>
                <a:blip r:embed="rId38"/>
                <a:stretch>
                  <a:fillRect/>
                </a:stretch>
              </p:blipFill>
              <p:spPr>
                <a:xfrm>
                  <a:off x="10108964" y="1224982"/>
                  <a:ext cx="23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19D2DBCD-AC1A-9020-8819-4AB2FA05BC29}"/>
                    </a:ext>
                  </a:extLst>
                </p14:cNvPr>
                <p14:cNvContentPartPr/>
                <p14:nvPr/>
              </p14:nvContentPartPr>
              <p14:xfrm>
                <a:off x="10555364" y="1384462"/>
                <a:ext cx="12600" cy="164520"/>
              </p14:xfrm>
            </p:contentPart>
          </mc:Choice>
          <mc:Fallback xmlns="">
            <p:pic>
              <p:nvPicPr>
                <p:cNvPr id="24" name="Freihand 23">
                  <a:extLst>
                    <a:ext uri="{FF2B5EF4-FFF2-40B4-BE49-F238E27FC236}">
                      <a16:creationId xmlns:a16="http://schemas.microsoft.com/office/drawing/2014/main" id="{19D2DBCD-AC1A-9020-8819-4AB2FA05BC29}"/>
                    </a:ext>
                  </a:extLst>
                </p:cNvPr>
                <p:cNvPicPr/>
                <p:nvPr/>
              </p:nvPicPr>
              <p:blipFill>
                <a:blip r:embed="rId40"/>
                <a:stretch>
                  <a:fillRect/>
                </a:stretch>
              </p:blipFill>
              <p:spPr>
                <a:xfrm>
                  <a:off x="10546364" y="1375462"/>
                  <a:ext cx="30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54DBCAAD-7231-97EE-6456-99E2FC817CE9}"/>
                    </a:ext>
                  </a:extLst>
                </p14:cNvPr>
                <p14:cNvContentPartPr/>
                <p14:nvPr/>
              </p14:nvContentPartPr>
              <p14:xfrm>
                <a:off x="10484804" y="1294462"/>
                <a:ext cx="183960" cy="140400"/>
              </p14:xfrm>
            </p:contentPart>
          </mc:Choice>
          <mc:Fallback xmlns="">
            <p:pic>
              <p:nvPicPr>
                <p:cNvPr id="25" name="Freihand 24">
                  <a:extLst>
                    <a:ext uri="{FF2B5EF4-FFF2-40B4-BE49-F238E27FC236}">
                      <a16:creationId xmlns:a16="http://schemas.microsoft.com/office/drawing/2014/main" id="{54DBCAAD-7231-97EE-6456-99E2FC817CE9}"/>
                    </a:ext>
                  </a:extLst>
                </p:cNvPr>
                <p:cNvPicPr/>
                <p:nvPr/>
              </p:nvPicPr>
              <p:blipFill>
                <a:blip r:embed="rId42"/>
                <a:stretch>
                  <a:fillRect/>
                </a:stretch>
              </p:blipFill>
              <p:spPr>
                <a:xfrm>
                  <a:off x="10476164" y="1285462"/>
                  <a:ext cx="201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D1B183ED-E61B-5FB7-B372-18405357752F}"/>
                    </a:ext>
                  </a:extLst>
                </p14:cNvPr>
                <p14:cNvContentPartPr/>
                <p14:nvPr/>
              </p14:nvContentPartPr>
              <p14:xfrm>
                <a:off x="10798724" y="1255222"/>
                <a:ext cx="146880" cy="213120"/>
              </p14:xfrm>
            </p:contentPart>
          </mc:Choice>
          <mc:Fallback xmlns="">
            <p:pic>
              <p:nvPicPr>
                <p:cNvPr id="28" name="Freihand 27">
                  <a:extLst>
                    <a:ext uri="{FF2B5EF4-FFF2-40B4-BE49-F238E27FC236}">
                      <a16:creationId xmlns:a16="http://schemas.microsoft.com/office/drawing/2014/main" id="{D1B183ED-E61B-5FB7-B372-18405357752F}"/>
                    </a:ext>
                  </a:extLst>
                </p:cNvPr>
                <p:cNvPicPr/>
                <p:nvPr/>
              </p:nvPicPr>
              <p:blipFill>
                <a:blip r:embed="rId44"/>
                <a:stretch>
                  <a:fillRect/>
                </a:stretch>
              </p:blipFill>
              <p:spPr>
                <a:xfrm>
                  <a:off x="10790084" y="1246222"/>
                  <a:ext cx="1645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CD00E272-B524-E0C8-6398-31A5FBC33984}"/>
                    </a:ext>
                  </a:extLst>
                </p14:cNvPr>
                <p14:cNvContentPartPr/>
                <p14:nvPr/>
              </p14:nvContentPartPr>
              <p14:xfrm>
                <a:off x="10866404" y="1264222"/>
                <a:ext cx="120960" cy="7560"/>
              </p14:xfrm>
            </p:contentPart>
          </mc:Choice>
          <mc:Fallback xmlns="">
            <p:pic>
              <p:nvPicPr>
                <p:cNvPr id="29" name="Freihand 28">
                  <a:extLst>
                    <a:ext uri="{FF2B5EF4-FFF2-40B4-BE49-F238E27FC236}">
                      <a16:creationId xmlns:a16="http://schemas.microsoft.com/office/drawing/2014/main" id="{CD00E272-B524-E0C8-6398-31A5FBC33984}"/>
                    </a:ext>
                  </a:extLst>
                </p:cNvPr>
                <p:cNvPicPr/>
                <p:nvPr/>
              </p:nvPicPr>
              <p:blipFill>
                <a:blip r:embed="rId46"/>
                <a:stretch>
                  <a:fillRect/>
                </a:stretch>
              </p:blipFill>
              <p:spPr>
                <a:xfrm>
                  <a:off x="10857764" y="1255222"/>
                  <a:ext cx="13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36A0835C-FCF0-7724-9D8C-FE5DDAB00E58}"/>
                    </a:ext>
                  </a:extLst>
                </p14:cNvPr>
                <p14:cNvContentPartPr/>
                <p14:nvPr/>
              </p14:nvContentPartPr>
              <p14:xfrm>
                <a:off x="11004644" y="1227142"/>
                <a:ext cx="148680" cy="226080"/>
              </p14:xfrm>
            </p:contentPart>
          </mc:Choice>
          <mc:Fallback xmlns="">
            <p:pic>
              <p:nvPicPr>
                <p:cNvPr id="30" name="Freihand 29">
                  <a:extLst>
                    <a:ext uri="{FF2B5EF4-FFF2-40B4-BE49-F238E27FC236}">
                      <a16:creationId xmlns:a16="http://schemas.microsoft.com/office/drawing/2014/main" id="{36A0835C-FCF0-7724-9D8C-FE5DDAB00E58}"/>
                    </a:ext>
                  </a:extLst>
                </p:cNvPr>
                <p:cNvPicPr/>
                <p:nvPr/>
              </p:nvPicPr>
              <p:blipFill>
                <a:blip r:embed="rId48"/>
                <a:stretch>
                  <a:fillRect/>
                </a:stretch>
              </p:blipFill>
              <p:spPr>
                <a:xfrm>
                  <a:off x="10995644" y="1218142"/>
                  <a:ext cx="1663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C556C231-C8AE-67D5-470F-95A15A41F862}"/>
                    </a:ext>
                  </a:extLst>
                </p14:cNvPr>
                <p14:cNvContentPartPr/>
                <p14:nvPr/>
              </p14:nvContentPartPr>
              <p14:xfrm>
                <a:off x="11302364" y="1199062"/>
                <a:ext cx="600120" cy="270720"/>
              </p14:xfrm>
            </p:contentPart>
          </mc:Choice>
          <mc:Fallback xmlns="">
            <p:pic>
              <p:nvPicPr>
                <p:cNvPr id="31" name="Freihand 30">
                  <a:extLst>
                    <a:ext uri="{FF2B5EF4-FFF2-40B4-BE49-F238E27FC236}">
                      <a16:creationId xmlns:a16="http://schemas.microsoft.com/office/drawing/2014/main" id="{C556C231-C8AE-67D5-470F-95A15A41F862}"/>
                    </a:ext>
                  </a:extLst>
                </p:cNvPr>
                <p:cNvPicPr/>
                <p:nvPr/>
              </p:nvPicPr>
              <p:blipFill>
                <a:blip r:embed="rId50"/>
                <a:stretch>
                  <a:fillRect/>
                </a:stretch>
              </p:blipFill>
              <p:spPr>
                <a:xfrm>
                  <a:off x="11293724" y="1190062"/>
                  <a:ext cx="6177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BA8B900F-A944-9A8B-E342-8D45A1298699}"/>
                    </a:ext>
                  </a:extLst>
                </p14:cNvPr>
                <p14:cNvContentPartPr/>
                <p14:nvPr/>
              </p14:nvContentPartPr>
              <p14:xfrm>
                <a:off x="11746604" y="1156222"/>
                <a:ext cx="19080" cy="18000"/>
              </p14:xfrm>
            </p:contentPart>
          </mc:Choice>
          <mc:Fallback xmlns="">
            <p:pic>
              <p:nvPicPr>
                <p:cNvPr id="32" name="Freihand 31">
                  <a:extLst>
                    <a:ext uri="{FF2B5EF4-FFF2-40B4-BE49-F238E27FC236}">
                      <a16:creationId xmlns:a16="http://schemas.microsoft.com/office/drawing/2014/main" id="{BA8B900F-A944-9A8B-E342-8D45A1298699}"/>
                    </a:ext>
                  </a:extLst>
                </p:cNvPr>
                <p:cNvPicPr/>
                <p:nvPr/>
              </p:nvPicPr>
              <p:blipFill>
                <a:blip r:embed="rId52"/>
                <a:stretch>
                  <a:fillRect/>
                </a:stretch>
              </p:blipFill>
              <p:spPr>
                <a:xfrm>
                  <a:off x="11737964" y="1147582"/>
                  <a:ext cx="367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EDE04F67-2569-E470-A3FB-F4F8DB132136}"/>
                    </a:ext>
                  </a:extLst>
                </p14:cNvPr>
                <p14:cNvContentPartPr/>
                <p14:nvPr/>
              </p14:nvContentPartPr>
              <p14:xfrm>
                <a:off x="5745404" y="1500022"/>
                <a:ext cx="1165680" cy="1255680"/>
              </p14:xfrm>
            </p:contentPart>
          </mc:Choice>
          <mc:Fallback xmlns="">
            <p:pic>
              <p:nvPicPr>
                <p:cNvPr id="34" name="Freihand 33">
                  <a:extLst>
                    <a:ext uri="{FF2B5EF4-FFF2-40B4-BE49-F238E27FC236}">
                      <a16:creationId xmlns:a16="http://schemas.microsoft.com/office/drawing/2014/main" id="{EDE04F67-2569-E470-A3FB-F4F8DB132136}"/>
                    </a:ext>
                  </a:extLst>
                </p:cNvPr>
                <p:cNvPicPr/>
                <p:nvPr/>
              </p:nvPicPr>
              <p:blipFill>
                <a:blip r:embed="rId54"/>
                <a:stretch>
                  <a:fillRect/>
                </a:stretch>
              </p:blipFill>
              <p:spPr>
                <a:xfrm>
                  <a:off x="5736764" y="1491382"/>
                  <a:ext cx="1183320" cy="1273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D6CD7555-632E-EE47-9CC0-AA895A606BA0}"/>
                    </a:ext>
                  </a:extLst>
                </p14:cNvPr>
                <p14:cNvContentPartPr/>
                <p14:nvPr/>
              </p14:nvContentPartPr>
              <p14:xfrm>
                <a:off x="6849524" y="2678302"/>
                <a:ext cx="182880" cy="131400"/>
              </p14:xfrm>
            </p:contentPart>
          </mc:Choice>
          <mc:Fallback xmlns="">
            <p:pic>
              <p:nvPicPr>
                <p:cNvPr id="35" name="Freihand 34">
                  <a:extLst>
                    <a:ext uri="{FF2B5EF4-FFF2-40B4-BE49-F238E27FC236}">
                      <a16:creationId xmlns:a16="http://schemas.microsoft.com/office/drawing/2014/main" id="{D6CD7555-632E-EE47-9CC0-AA895A606BA0}"/>
                    </a:ext>
                  </a:extLst>
                </p:cNvPr>
                <p:cNvPicPr/>
                <p:nvPr/>
              </p:nvPicPr>
              <p:blipFill>
                <a:blip r:embed="rId56"/>
                <a:stretch>
                  <a:fillRect/>
                </a:stretch>
              </p:blipFill>
              <p:spPr>
                <a:xfrm>
                  <a:off x="6840884" y="2669662"/>
                  <a:ext cx="2005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0C2EFAE3-3AE1-A170-5078-E4A9646684C5}"/>
                    </a:ext>
                  </a:extLst>
                </p14:cNvPr>
                <p14:cNvContentPartPr/>
                <p14:nvPr/>
              </p14:nvContentPartPr>
              <p14:xfrm>
                <a:off x="3936044" y="1262422"/>
                <a:ext cx="318960" cy="287280"/>
              </p14:xfrm>
            </p:contentPart>
          </mc:Choice>
          <mc:Fallback xmlns="">
            <p:pic>
              <p:nvPicPr>
                <p:cNvPr id="37" name="Freihand 36">
                  <a:extLst>
                    <a:ext uri="{FF2B5EF4-FFF2-40B4-BE49-F238E27FC236}">
                      <a16:creationId xmlns:a16="http://schemas.microsoft.com/office/drawing/2014/main" id="{0C2EFAE3-3AE1-A170-5078-E4A9646684C5}"/>
                    </a:ext>
                  </a:extLst>
                </p:cNvPr>
                <p:cNvPicPr/>
                <p:nvPr/>
              </p:nvPicPr>
              <p:blipFill>
                <a:blip r:embed="rId58"/>
                <a:stretch>
                  <a:fillRect/>
                </a:stretch>
              </p:blipFill>
              <p:spPr>
                <a:xfrm>
                  <a:off x="3927044" y="1253422"/>
                  <a:ext cx="3366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597222F6-8F66-2B62-40B4-DC7578CE6D3B}"/>
                    </a:ext>
                  </a:extLst>
                </p14:cNvPr>
                <p14:cNvContentPartPr/>
                <p14:nvPr/>
              </p14:nvContentPartPr>
              <p14:xfrm>
                <a:off x="4172564" y="1277542"/>
                <a:ext cx="31680" cy="21600"/>
              </p14:xfrm>
            </p:contentPart>
          </mc:Choice>
          <mc:Fallback xmlns="">
            <p:pic>
              <p:nvPicPr>
                <p:cNvPr id="38" name="Freihand 37">
                  <a:extLst>
                    <a:ext uri="{FF2B5EF4-FFF2-40B4-BE49-F238E27FC236}">
                      <a16:creationId xmlns:a16="http://schemas.microsoft.com/office/drawing/2014/main" id="{597222F6-8F66-2B62-40B4-DC7578CE6D3B}"/>
                    </a:ext>
                  </a:extLst>
                </p:cNvPr>
                <p:cNvPicPr/>
                <p:nvPr/>
              </p:nvPicPr>
              <p:blipFill>
                <a:blip r:embed="rId60"/>
                <a:stretch>
                  <a:fillRect/>
                </a:stretch>
              </p:blipFill>
              <p:spPr>
                <a:xfrm>
                  <a:off x="4163924" y="1268902"/>
                  <a:ext cx="49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6763D6ED-9A5B-F5F2-AE36-C700F9E252BF}"/>
                    </a:ext>
                  </a:extLst>
                </p14:cNvPr>
                <p14:cNvContentPartPr/>
                <p14:nvPr/>
              </p14:nvContentPartPr>
              <p14:xfrm>
                <a:off x="4402604" y="1275382"/>
                <a:ext cx="189000" cy="185760"/>
              </p14:xfrm>
            </p:contentPart>
          </mc:Choice>
          <mc:Fallback xmlns="">
            <p:pic>
              <p:nvPicPr>
                <p:cNvPr id="39" name="Freihand 38">
                  <a:extLst>
                    <a:ext uri="{FF2B5EF4-FFF2-40B4-BE49-F238E27FC236}">
                      <a16:creationId xmlns:a16="http://schemas.microsoft.com/office/drawing/2014/main" id="{6763D6ED-9A5B-F5F2-AE36-C700F9E252BF}"/>
                    </a:ext>
                  </a:extLst>
                </p:cNvPr>
                <p:cNvPicPr/>
                <p:nvPr/>
              </p:nvPicPr>
              <p:blipFill>
                <a:blip r:embed="rId62"/>
                <a:stretch>
                  <a:fillRect/>
                </a:stretch>
              </p:blipFill>
              <p:spPr>
                <a:xfrm>
                  <a:off x="4393964" y="1266382"/>
                  <a:ext cx="2066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96E151EC-8225-266A-3412-4AA9E2E6789D}"/>
                    </a:ext>
                  </a:extLst>
                </p14:cNvPr>
                <p14:cNvContentPartPr/>
                <p14:nvPr/>
              </p14:nvContentPartPr>
              <p14:xfrm>
                <a:off x="4638764" y="1244062"/>
                <a:ext cx="122400" cy="193680"/>
              </p14:xfrm>
            </p:contentPart>
          </mc:Choice>
          <mc:Fallback xmlns="">
            <p:pic>
              <p:nvPicPr>
                <p:cNvPr id="40" name="Freihand 39">
                  <a:extLst>
                    <a:ext uri="{FF2B5EF4-FFF2-40B4-BE49-F238E27FC236}">
                      <a16:creationId xmlns:a16="http://schemas.microsoft.com/office/drawing/2014/main" id="{96E151EC-8225-266A-3412-4AA9E2E6789D}"/>
                    </a:ext>
                  </a:extLst>
                </p:cNvPr>
                <p:cNvPicPr/>
                <p:nvPr/>
              </p:nvPicPr>
              <p:blipFill>
                <a:blip r:embed="rId64"/>
                <a:stretch>
                  <a:fillRect/>
                </a:stretch>
              </p:blipFill>
              <p:spPr>
                <a:xfrm>
                  <a:off x="4629764" y="1235062"/>
                  <a:ext cx="140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B0DC2322-FF76-08E0-BBAC-588D7AB83D92}"/>
                    </a:ext>
                  </a:extLst>
                </p14:cNvPr>
                <p14:cNvContentPartPr/>
                <p14:nvPr/>
              </p14:nvContentPartPr>
              <p14:xfrm>
                <a:off x="4918844" y="1295542"/>
                <a:ext cx="682200" cy="152280"/>
              </p14:xfrm>
            </p:contentPart>
          </mc:Choice>
          <mc:Fallback xmlns="">
            <p:pic>
              <p:nvPicPr>
                <p:cNvPr id="41" name="Freihand 40">
                  <a:extLst>
                    <a:ext uri="{FF2B5EF4-FFF2-40B4-BE49-F238E27FC236}">
                      <a16:creationId xmlns:a16="http://schemas.microsoft.com/office/drawing/2014/main" id="{B0DC2322-FF76-08E0-BBAC-588D7AB83D92}"/>
                    </a:ext>
                  </a:extLst>
                </p:cNvPr>
                <p:cNvPicPr/>
                <p:nvPr/>
              </p:nvPicPr>
              <p:blipFill>
                <a:blip r:embed="rId66"/>
                <a:stretch>
                  <a:fillRect/>
                </a:stretch>
              </p:blipFill>
              <p:spPr>
                <a:xfrm>
                  <a:off x="4910204" y="1286902"/>
                  <a:ext cx="6998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A2A9F64B-CA15-E6B5-BAC6-78C531DB986E}"/>
                    </a:ext>
                  </a:extLst>
                </p14:cNvPr>
                <p14:cNvContentPartPr/>
                <p14:nvPr/>
              </p14:nvContentPartPr>
              <p14:xfrm>
                <a:off x="4912364" y="1229662"/>
                <a:ext cx="336600" cy="217440"/>
              </p14:xfrm>
            </p:contentPart>
          </mc:Choice>
          <mc:Fallback xmlns="">
            <p:pic>
              <p:nvPicPr>
                <p:cNvPr id="42" name="Freihand 41">
                  <a:extLst>
                    <a:ext uri="{FF2B5EF4-FFF2-40B4-BE49-F238E27FC236}">
                      <a16:creationId xmlns:a16="http://schemas.microsoft.com/office/drawing/2014/main" id="{A2A9F64B-CA15-E6B5-BAC6-78C531DB986E}"/>
                    </a:ext>
                  </a:extLst>
                </p:cNvPr>
                <p:cNvPicPr/>
                <p:nvPr/>
              </p:nvPicPr>
              <p:blipFill>
                <a:blip r:embed="rId68"/>
                <a:stretch>
                  <a:fillRect/>
                </a:stretch>
              </p:blipFill>
              <p:spPr>
                <a:xfrm>
                  <a:off x="4903724" y="1221022"/>
                  <a:ext cx="3542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809113EE-D5AD-5BF3-F785-E0711C9F81A5}"/>
                    </a:ext>
                  </a:extLst>
                </p14:cNvPr>
                <p14:cNvContentPartPr/>
                <p14:nvPr/>
              </p14:nvContentPartPr>
              <p14:xfrm>
                <a:off x="3512684" y="1629622"/>
                <a:ext cx="184320" cy="161640"/>
              </p14:xfrm>
            </p:contentPart>
          </mc:Choice>
          <mc:Fallback xmlns="">
            <p:pic>
              <p:nvPicPr>
                <p:cNvPr id="43" name="Freihand 42">
                  <a:extLst>
                    <a:ext uri="{FF2B5EF4-FFF2-40B4-BE49-F238E27FC236}">
                      <a16:creationId xmlns:a16="http://schemas.microsoft.com/office/drawing/2014/main" id="{809113EE-D5AD-5BF3-F785-E0711C9F81A5}"/>
                    </a:ext>
                  </a:extLst>
                </p:cNvPr>
                <p:cNvPicPr/>
                <p:nvPr/>
              </p:nvPicPr>
              <p:blipFill>
                <a:blip r:embed="rId70"/>
                <a:stretch>
                  <a:fillRect/>
                </a:stretch>
              </p:blipFill>
              <p:spPr>
                <a:xfrm>
                  <a:off x="3503684" y="1620622"/>
                  <a:ext cx="201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3FA8925A-239A-B304-DBD2-410C41BB7CA7}"/>
                    </a:ext>
                  </a:extLst>
                </p14:cNvPr>
                <p14:cNvContentPartPr/>
                <p14:nvPr/>
              </p14:nvContentPartPr>
              <p14:xfrm>
                <a:off x="3718244" y="1550782"/>
                <a:ext cx="531000" cy="193320"/>
              </p14:xfrm>
            </p:contentPart>
          </mc:Choice>
          <mc:Fallback xmlns="">
            <p:pic>
              <p:nvPicPr>
                <p:cNvPr id="44" name="Freihand 43">
                  <a:extLst>
                    <a:ext uri="{FF2B5EF4-FFF2-40B4-BE49-F238E27FC236}">
                      <a16:creationId xmlns:a16="http://schemas.microsoft.com/office/drawing/2014/main" id="{3FA8925A-239A-B304-DBD2-410C41BB7CA7}"/>
                    </a:ext>
                  </a:extLst>
                </p:cNvPr>
                <p:cNvPicPr/>
                <p:nvPr/>
              </p:nvPicPr>
              <p:blipFill>
                <a:blip r:embed="rId72"/>
                <a:stretch>
                  <a:fillRect/>
                </a:stretch>
              </p:blipFill>
              <p:spPr>
                <a:xfrm>
                  <a:off x="3709604" y="1542142"/>
                  <a:ext cx="5486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748DC7A4-1D9A-EB03-7C01-E9CFDE8B38BA}"/>
                    </a:ext>
                  </a:extLst>
                </p14:cNvPr>
                <p14:cNvContentPartPr/>
                <p14:nvPr/>
              </p14:nvContentPartPr>
              <p14:xfrm>
                <a:off x="4259684" y="1588942"/>
                <a:ext cx="222840" cy="278640"/>
              </p14:xfrm>
            </p:contentPart>
          </mc:Choice>
          <mc:Fallback xmlns="">
            <p:pic>
              <p:nvPicPr>
                <p:cNvPr id="45" name="Freihand 44">
                  <a:extLst>
                    <a:ext uri="{FF2B5EF4-FFF2-40B4-BE49-F238E27FC236}">
                      <a16:creationId xmlns:a16="http://schemas.microsoft.com/office/drawing/2014/main" id="{748DC7A4-1D9A-EB03-7C01-E9CFDE8B38BA}"/>
                    </a:ext>
                  </a:extLst>
                </p:cNvPr>
                <p:cNvPicPr/>
                <p:nvPr/>
              </p:nvPicPr>
              <p:blipFill>
                <a:blip r:embed="rId74"/>
                <a:stretch>
                  <a:fillRect/>
                </a:stretch>
              </p:blipFill>
              <p:spPr>
                <a:xfrm>
                  <a:off x="4250684" y="1580302"/>
                  <a:ext cx="2404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F2CDF019-F927-CD16-195F-36E765B984B1}"/>
                    </a:ext>
                  </a:extLst>
                </p14:cNvPr>
                <p14:cNvContentPartPr/>
                <p14:nvPr/>
              </p14:nvContentPartPr>
              <p14:xfrm>
                <a:off x="4320164" y="1520182"/>
                <a:ext cx="34560" cy="15840"/>
              </p14:xfrm>
            </p:contentPart>
          </mc:Choice>
          <mc:Fallback xmlns="">
            <p:pic>
              <p:nvPicPr>
                <p:cNvPr id="46" name="Freihand 45">
                  <a:extLst>
                    <a:ext uri="{FF2B5EF4-FFF2-40B4-BE49-F238E27FC236}">
                      <a16:creationId xmlns:a16="http://schemas.microsoft.com/office/drawing/2014/main" id="{F2CDF019-F927-CD16-195F-36E765B984B1}"/>
                    </a:ext>
                  </a:extLst>
                </p:cNvPr>
                <p:cNvPicPr/>
                <p:nvPr/>
              </p:nvPicPr>
              <p:blipFill>
                <a:blip r:embed="rId76"/>
                <a:stretch>
                  <a:fillRect/>
                </a:stretch>
              </p:blipFill>
              <p:spPr>
                <a:xfrm>
                  <a:off x="4311164" y="1511182"/>
                  <a:ext cx="52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7461E460-6786-4A37-4B73-5CE2438F1D12}"/>
                    </a:ext>
                  </a:extLst>
                </p14:cNvPr>
                <p14:cNvContentPartPr/>
                <p14:nvPr/>
              </p14:nvContentPartPr>
              <p14:xfrm>
                <a:off x="4570004" y="1606582"/>
                <a:ext cx="207360" cy="122040"/>
              </p14:xfrm>
            </p:contentPart>
          </mc:Choice>
          <mc:Fallback xmlns="">
            <p:pic>
              <p:nvPicPr>
                <p:cNvPr id="47" name="Freihand 46">
                  <a:extLst>
                    <a:ext uri="{FF2B5EF4-FFF2-40B4-BE49-F238E27FC236}">
                      <a16:creationId xmlns:a16="http://schemas.microsoft.com/office/drawing/2014/main" id="{7461E460-6786-4A37-4B73-5CE2438F1D12}"/>
                    </a:ext>
                  </a:extLst>
                </p:cNvPr>
                <p:cNvPicPr/>
                <p:nvPr/>
              </p:nvPicPr>
              <p:blipFill>
                <a:blip r:embed="rId78"/>
                <a:stretch>
                  <a:fillRect/>
                </a:stretch>
              </p:blipFill>
              <p:spPr>
                <a:xfrm>
                  <a:off x="4561004" y="1597582"/>
                  <a:ext cx="225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B5BEDF11-CE4A-699B-0A68-6737C4689F97}"/>
                    </a:ext>
                  </a:extLst>
                </p14:cNvPr>
                <p14:cNvContentPartPr/>
                <p14:nvPr/>
              </p14:nvContentPartPr>
              <p14:xfrm>
                <a:off x="4792124" y="1546822"/>
                <a:ext cx="196560" cy="189000"/>
              </p14:xfrm>
            </p:contentPart>
          </mc:Choice>
          <mc:Fallback xmlns="">
            <p:pic>
              <p:nvPicPr>
                <p:cNvPr id="48" name="Freihand 47">
                  <a:extLst>
                    <a:ext uri="{FF2B5EF4-FFF2-40B4-BE49-F238E27FC236}">
                      <a16:creationId xmlns:a16="http://schemas.microsoft.com/office/drawing/2014/main" id="{B5BEDF11-CE4A-699B-0A68-6737C4689F97}"/>
                    </a:ext>
                  </a:extLst>
                </p:cNvPr>
                <p:cNvPicPr/>
                <p:nvPr/>
              </p:nvPicPr>
              <p:blipFill>
                <a:blip r:embed="rId80"/>
                <a:stretch>
                  <a:fillRect/>
                </a:stretch>
              </p:blipFill>
              <p:spPr>
                <a:xfrm>
                  <a:off x="4783124" y="1538182"/>
                  <a:ext cx="214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9" name="Freihand 48">
                  <a:extLst>
                    <a:ext uri="{FF2B5EF4-FFF2-40B4-BE49-F238E27FC236}">
                      <a16:creationId xmlns:a16="http://schemas.microsoft.com/office/drawing/2014/main" id="{989C6A9D-0D75-E6CC-6CFD-7236363ADCCC}"/>
                    </a:ext>
                  </a:extLst>
                </p14:cNvPr>
                <p14:cNvContentPartPr/>
                <p14:nvPr/>
              </p14:nvContentPartPr>
              <p14:xfrm>
                <a:off x="4884644" y="1650142"/>
                <a:ext cx="49320" cy="76680"/>
              </p14:xfrm>
            </p:contentPart>
          </mc:Choice>
          <mc:Fallback xmlns="">
            <p:pic>
              <p:nvPicPr>
                <p:cNvPr id="49" name="Freihand 48">
                  <a:extLst>
                    <a:ext uri="{FF2B5EF4-FFF2-40B4-BE49-F238E27FC236}">
                      <a16:creationId xmlns:a16="http://schemas.microsoft.com/office/drawing/2014/main" id="{989C6A9D-0D75-E6CC-6CFD-7236363ADCCC}"/>
                    </a:ext>
                  </a:extLst>
                </p:cNvPr>
                <p:cNvPicPr/>
                <p:nvPr/>
              </p:nvPicPr>
              <p:blipFill>
                <a:blip r:embed="rId82"/>
                <a:stretch>
                  <a:fillRect/>
                </a:stretch>
              </p:blipFill>
              <p:spPr>
                <a:xfrm>
                  <a:off x="4875644" y="1641142"/>
                  <a:ext cx="669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BFC6AC49-BE74-99EA-CCFB-0EC256C6D105}"/>
                    </a:ext>
                  </a:extLst>
                </p14:cNvPr>
                <p14:cNvContentPartPr/>
                <p14:nvPr/>
              </p14:nvContentPartPr>
              <p14:xfrm>
                <a:off x="5066084" y="1586422"/>
                <a:ext cx="103680" cy="215280"/>
              </p14:xfrm>
            </p:contentPart>
          </mc:Choice>
          <mc:Fallback xmlns="">
            <p:pic>
              <p:nvPicPr>
                <p:cNvPr id="51" name="Freihand 50">
                  <a:extLst>
                    <a:ext uri="{FF2B5EF4-FFF2-40B4-BE49-F238E27FC236}">
                      <a16:creationId xmlns:a16="http://schemas.microsoft.com/office/drawing/2014/main" id="{BFC6AC49-BE74-99EA-CCFB-0EC256C6D105}"/>
                    </a:ext>
                  </a:extLst>
                </p:cNvPr>
                <p:cNvPicPr/>
                <p:nvPr/>
              </p:nvPicPr>
              <p:blipFill>
                <a:blip r:embed="rId84"/>
                <a:stretch>
                  <a:fillRect/>
                </a:stretch>
              </p:blipFill>
              <p:spPr>
                <a:xfrm>
                  <a:off x="5057444" y="1577422"/>
                  <a:ext cx="1213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735E168A-CD5F-9FAC-A935-53E0BBD0EDA4}"/>
                    </a:ext>
                  </a:extLst>
                </p14:cNvPr>
                <p14:cNvContentPartPr/>
                <p14:nvPr/>
              </p14:nvContentPartPr>
              <p14:xfrm>
                <a:off x="5221604" y="1574182"/>
                <a:ext cx="116640" cy="182880"/>
              </p14:xfrm>
            </p:contentPart>
          </mc:Choice>
          <mc:Fallback xmlns="">
            <p:pic>
              <p:nvPicPr>
                <p:cNvPr id="52" name="Freihand 51">
                  <a:extLst>
                    <a:ext uri="{FF2B5EF4-FFF2-40B4-BE49-F238E27FC236}">
                      <a16:creationId xmlns:a16="http://schemas.microsoft.com/office/drawing/2014/main" id="{735E168A-CD5F-9FAC-A935-53E0BBD0EDA4}"/>
                    </a:ext>
                  </a:extLst>
                </p:cNvPr>
                <p:cNvPicPr/>
                <p:nvPr/>
              </p:nvPicPr>
              <p:blipFill>
                <a:blip r:embed="rId86"/>
                <a:stretch>
                  <a:fillRect/>
                </a:stretch>
              </p:blipFill>
              <p:spPr>
                <a:xfrm>
                  <a:off x="5212604" y="1565542"/>
                  <a:ext cx="134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92EEB61A-FD50-EFBF-882A-4DD85B721BD0}"/>
                    </a:ext>
                  </a:extLst>
                </p14:cNvPr>
                <p14:cNvContentPartPr/>
                <p14:nvPr/>
              </p14:nvContentPartPr>
              <p14:xfrm>
                <a:off x="5448404" y="1538902"/>
                <a:ext cx="682200" cy="288720"/>
              </p14:xfrm>
            </p:contentPart>
          </mc:Choice>
          <mc:Fallback xmlns="">
            <p:pic>
              <p:nvPicPr>
                <p:cNvPr id="54" name="Freihand 53">
                  <a:extLst>
                    <a:ext uri="{FF2B5EF4-FFF2-40B4-BE49-F238E27FC236}">
                      <a16:creationId xmlns:a16="http://schemas.microsoft.com/office/drawing/2014/main" id="{92EEB61A-FD50-EFBF-882A-4DD85B721BD0}"/>
                    </a:ext>
                  </a:extLst>
                </p:cNvPr>
                <p:cNvPicPr/>
                <p:nvPr/>
              </p:nvPicPr>
              <p:blipFill>
                <a:blip r:embed="rId88"/>
                <a:stretch>
                  <a:fillRect/>
                </a:stretch>
              </p:blipFill>
              <p:spPr>
                <a:xfrm>
                  <a:off x="5439764" y="1530262"/>
                  <a:ext cx="69984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84616A1D-C846-90B3-E551-61369821E192}"/>
                    </a:ext>
                  </a:extLst>
                </p14:cNvPr>
                <p14:cNvContentPartPr/>
                <p14:nvPr/>
              </p14:nvContentPartPr>
              <p14:xfrm>
                <a:off x="5927564" y="1467622"/>
                <a:ext cx="13680" cy="11880"/>
              </p14:xfrm>
            </p:contentPart>
          </mc:Choice>
          <mc:Fallback xmlns="">
            <p:pic>
              <p:nvPicPr>
                <p:cNvPr id="55" name="Freihand 54">
                  <a:extLst>
                    <a:ext uri="{FF2B5EF4-FFF2-40B4-BE49-F238E27FC236}">
                      <a16:creationId xmlns:a16="http://schemas.microsoft.com/office/drawing/2014/main" id="{84616A1D-C846-90B3-E551-61369821E192}"/>
                    </a:ext>
                  </a:extLst>
                </p:cNvPr>
                <p:cNvPicPr/>
                <p:nvPr/>
              </p:nvPicPr>
              <p:blipFill>
                <a:blip r:embed="rId90"/>
                <a:stretch>
                  <a:fillRect/>
                </a:stretch>
              </p:blipFill>
              <p:spPr>
                <a:xfrm>
                  <a:off x="5918564" y="1458622"/>
                  <a:ext cx="31320" cy="2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AEC7BD04-1D1B-347A-E192-4921C68AC254}"/>
                  </a:ext>
                </a:extLst>
              </p14:cNvPr>
              <p14:cNvContentPartPr/>
              <p14:nvPr/>
            </p14:nvContentPartPr>
            <p14:xfrm>
              <a:off x="4040444" y="3254302"/>
              <a:ext cx="226800" cy="222480"/>
            </p14:xfrm>
          </p:contentPart>
        </mc:Choice>
        <mc:Fallback xmlns="">
          <p:pic>
            <p:nvPicPr>
              <p:cNvPr id="65" name="Freihand 64">
                <a:extLst>
                  <a:ext uri="{FF2B5EF4-FFF2-40B4-BE49-F238E27FC236}">
                    <a16:creationId xmlns:a16="http://schemas.microsoft.com/office/drawing/2014/main" id="{AEC7BD04-1D1B-347A-E192-4921C68AC254}"/>
                  </a:ext>
                </a:extLst>
              </p:cNvPr>
              <p:cNvPicPr/>
              <p:nvPr/>
            </p:nvPicPr>
            <p:blipFill>
              <a:blip r:embed="rId92"/>
              <a:stretch>
                <a:fillRect/>
              </a:stretch>
            </p:blipFill>
            <p:spPr>
              <a:xfrm>
                <a:off x="4031444" y="3245302"/>
                <a:ext cx="244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5FF79F05-D1DA-D4C9-CD28-EFCA1AE438C6}"/>
                  </a:ext>
                </a:extLst>
              </p14:cNvPr>
              <p14:cNvContentPartPr/>
              <p14:nvPr/>
            </p14:nvContentPartPr>
            <p14:xfrm>
              <a:off x="4319804" y="3261862"/>
              <a:ext cx="280800" cy="199080"/>
            </p14:xfrm>
          </p:contentPart>
        </mc:Choice>
        <mc:Fallback xmlns="">
          <p:pic>
            <p:nvPicPr>
              <p:cNvPr id="66" name="Freihand 65">
                <a:extLst>
                  <a:ext uri="{FF2B5EF4-FFF2-40B4-BE49-F238E27FC236}">
                    <a16:creationId xmlns:a16="http://schemas.microsoft.com/office/drawing/2014/main" id="{5FF79F05-D1DA-D4C9-CD28-EFCA1AE438C6}"/>
                  </a:ext>
                </a:extLst>
              </p:cNvPr>
              <p:cNvPicPr/>
              <p:nvPr/>
            </p:nvPicPr>
            <p:blipFill>
              <a:blip r:embed="rId94"/>
              <a:stretch>
                <a:fillRect/>
              </a:stretch>
            </p:blipFill>
            <p:spPr>
              <a:xfrm>
                <a:off x="4311164" y="3253222"/>
                <a:ext cx="298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25981F03-6013-CDB0-9AEB-21E8ACE769CD}"/>
                  </a:ext>
                </a:extLst>
              </p14:cNvPr>
              <p14:cNvContentPartPr/>
              <p14:nvPr/>
            </p14:nvContentPartPr>
            <p14:xfrm>
              <a:off x="4834244" y="3292102"/>
              <a:ext cx="506160" cy="174240"/>
            </p14:xfrm>
          </p:contentPart>
        </mc:Choice>
        <mc:Fallback xmlns="">
          <p:pic>
            <p:nvPicPr>
              <p:cNvPr id="67" name="Freihand 66">
                <a:extLst>
                  <a:ext uri="{FF2B5EF4-FFF2-40B4-BE49-F238E27FC236}">
                    <a16:creationId xmlns:a16="http://schemas.microsoft.com/office/drawing/2014/main" id="{25981F03-6013-CDB0-9AEB-21E8ACE769CD}"/>
                  </a:ext>
                </a:extLst>
              </p:cNvPr>
              <p:cNvPicPr/>
              <p:nvPr/>
            </p:nvPicPr>
            <p:blipFill>
              <a:blip r:embed="rId96"/>
              <a:stretch>
                <a:fillRect/>
              </a:stretch>
            </p:blipFill>
            <p:spPr>
              <a:xfrm>
                <a:off x="4825604" y="3283102"/>
                <a:ext cx="523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F25D2024-0C77-52D9-4C40-90F7FEB1014C}"/>
                  </a:ext>
                </a:extLst>
              </p14:cNvPr>
              <p14:cNvContentPartPr/>
              <p14:nvPr/>
            </p14:nvContentPartPr>
            <p14:xfrm>
              <a:off x="5266604" y="3253582"/>
              <a:ext cx="10800" cy="6120"/>
            </p14:xfrm>
          </p:contentPart>
        </mc:Choice>
        <mc:Fallback xmlns="">
          <p:pic>
            <p:nvPicPr>
              <p:cNvPr id="68" name="Freihand 67">
                <a:extLst>
                  <a:ext uri="{FF2B5EF4-FFF2-40B4-BE49-F238E27FC236}">
                    <a16:creationId xmlns:a16="http://schemas.microsoft.com/office/drawing/2014/main" id="{F25D2024-0C77-52D9-4C40-90F7FEB1014C}"/>
                  </a:ext>
                </a:extLst>
              </p:cNvPr>
              <p:cNvPicPr/>
              <p:nvPr/>
            </p:nvPicPr>
            <p:blipFill>
              <a:blip r:embed="rId98"/>
              <a:stretch>
                <a:fillRect/>
              </a:stretch>
            </p:blipFill>
            <p:spPr>
              <a:xfrm>
                <a:off x="5257604" y="3244942"/>
                <a:ext cx="284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713485D9-C7C3-B51C-572C-D5C643496017}"/>
                  </a:ext>
                </a:extLst>
              </p14:cNvPr>
              <p14:cNvContentPartPr/>
              <p14:nvPr/>
            </p14:nvContentPartPr>
            <p14:xfrm>
              <a:off x="5368124" y="3359782"/>
              <a:ext cx="325080" cy="121320"/>
            </p14:xfrm>
          </p:contentPart>
        </mc:Choice>
        <mc:Fallback xmlns="">
          <p:pic>
            <p:nvPicPr>
              <p:cNvPr id="69" name="Freihand 68">
                <a:extLst>
                  <a:ext uri="{FF2B5EF4-FFF2-40B4-BE49-F238E27FC236}">
                    <a16:creationId xmlns:a16="http://schemas.microsoft.com/office/drawing/2014/main" id="{713485D9-C7C3-B51C-572C-D5C643496017}"/>
                  </a:ext>
                </a:extLst>
              </p:cNvPr>
              <p:cNvPicPr/>
              <p:nvPr/>
            </p:nvPicPr>
            <p:blipFill>
              <a:blip r:embed="rId100"/>
              <a:stretch>
                <a:fillRect/>
              </a:stretch>
            </p:blipFill>
            <p:spPr>
              <a:xfrm>
                <a:off x="5359124" y="3350782"/>
                <a:ext cx="342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0" name="Freihand 69">
                <a:extLst>
                  <a:ext uri="{FF2B5EF4-FFF2-40B4-BE49-F238E27FC236}">
                    <a16:creationId xmlns:a16="http://schemas.microsoft.com/office/drawing/2014/main" id="{CBFDEE66-E383-5D01-5D6B-9B167D5FE192}"/>
                  </a:ext>
                </a:extLst>
              </p14:cNvPr>
              <p14:cNvContentPartPr/>
              <p14:nvPr/>
            </p14:nvContentPartPr>
            <p14:xfrm>
              <a:off x="5971844" y="3379222"/>
              <a:ext cx="145800" cy="123120"/>
            </p14:xfrm>
          </p:contentPart>
        </mc:Choice>
        <mc:Fallback xmlns="">
          <p:pic>
            <p:nvPicPr>
              <p:cNvPr id="70" name="Freihand 69">
                <a:extLst>
                  <a:ext uri="{FF2B5EF4-FFF2-40B4-BE49-F238E27FC236}">
                    <a16:creationId xmlns:a16="http://schemas.microsoft.com/office/drawing/2014/main" id="{CBFDEE66-E383-5D01-5D6B-9B167D5FE192}"/>
                  </a:ext>
                </a:extLst>
              </p:cNvPr>
              <p:cNvPicPr/>
              <p:nvPr/>
            </p:nvPicPr>
            <p:blipFill>
              <a:blip r:embed="rId102"/>
              <a:stretch>
                <a:fillRect/>
              </a:stretch>
            </p:blipFill>
            <p:spPr>
              <a:xfrm>
                <a:off x="5962844" y="3370582"/>
                <a:ext cx="163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1" name="Freihand 70">
                <a:extLst>
                  <a:ext uri="{FF2B5EF4-FFF2-40B4-BE49-F238E27FC236}">
                    <a16:creationId xmlns:a16="http://schemas.microsoft.com/office/drawing/2014/main" id="{FC64FB68-7CCF-80F2-4D3A-767AB243DA19}"/>
                  </a:ext>
                </a:extLst>
              </p14:cNvPr>
              <p14:cNvContentPartPr/>
              <p14:nvPr/>
            </p14:nvContentPartPr>
            <p14:xfrm>
              <a:off x="6198284" y="3294622"/>
              <a:ext cx="81360" cy="205200"/>
            </p14:xfrm>
          </p:contentPart>
        </mc:Choice>
        <mc:Fallback xmlns="">
          <p:pic>
            <p:nvPicPr>
              <p:cNvPr id="71" name="Freihand 70">
                <a:extLst>
                  <a:ext uri="{FF2B5EF4-FFF2-40B4-BE49-F238E27FC236}">
                    <a16:creationId xmlns:a16="http://schemas.microsoft.com/office/drawing/2014/main" id="{FC64FB68-7CCF-80F2-4D3A-767AB243DA19}"/>
                  </a:ext>
                </a:extLst>
              </p:cNvPr>
              <p:cNvPicPr/>
              <p:nvPr/>
            </p:nvPicPr>
            <p:blipFill>
              <a:blip r:embed="rId104"/>
              <a:stretch>
                <a:fillRect/>
              </a:stretch>
            </p:blipFill>
            <p:spPr>
              <a:xfrm>
                <a:off x="6189644" y="3285622"/>
                <a:ext cx="990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1CBE0C10-06D2-2157-216F-50B185828886}"/>
                  </a:ext>
                </a:extLst>
              </p14:cNvPr>
              <p14:cNvContentPartPr/>
              <p14:nvPr/>
            </p14:nvContentPartPr>
            <p14:xfrm>
              <a:off x="6322124" y="3379222"/>
              <a:ext cx="118080" cy="124560"/>
            </p14:xfrm>
          </p:contentPart>
        </mc:Choice>
        <mc:Fallback xmlns="">
          <p:pic>
            <p:nvPicPr>
              <p:cNvPr id="72" name="Freihand 71">
                <a:extLst>
                  <a:ext uri="{FF2B5EF4-FFF2-40B4-BE49-F238E27FC236}">
                    <a16:creationId xmlns:a16="http://schemas.microsoft.com/office/drawing/2014/main" id="{1CBE0C10-06D2-2157-216F-50B185828886}"/>
                  </a:ext>
                </a:extLst>
              </p:cNvPr>
              <p:cNvPicPr/>
              <p:nvPr/>
            </p:nvPicPr>
            <p:blipFill>
              <a:blip r:embed="rId106"/>
              <a:stretch>
                <a:fillRect/>
              </a:stretch>
            </p:blipFill>
            <p:spPr>
              <a:xfrm>
                <a:off x="6313124" y="3370222"/>
                <a:ext cx="1357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111874DF-0DE8-03FB-C6B3-B049302D012B}"/>
                  </a:ext>
                </a:extLst>
              </p14:cNvPr>
              <p14:cNvContentPartPr/>
              <p14:nvPr/>
            </p14:nvContentPartPr>
            <p14:xfrm>
              <a:off x="6460004" y="3266542"/>
              <a:ext cx="857520" cy="226080"/>
            </p14:xfrm>
          </p:contentPart>
        </mc:Choice>
        <mc:Fallback xmlns="">
          <p:pic>
            <p:nvPicPr>
              <p:cNvPr id="73" name="Freihand 72">
                <a:extLst>
                  <a:ext uri="{FF2B5EF4-FFF2-40B4-BE49-F238E27FC236}">
                    <a16:creationId xmlns:a16="http://schemas.microsoft.com/office/drawing/2014/main" id="{111874DF-0DE8-03FB-C6B3-B049302D012B}"/>
                  </a:ext>
                </a:extLst>
              </p:cNvPr>
              <p:cNvPicPr/>
              <p:nvPr/>
            </p:nvPicPr>
            <p:blipFill>
              <a:blip r:embed="rId108"/>
              <a:stretch>
                <a:fillRect/>
              </a:stretch>
            </p:blipFill>
            <p:spPr>
              <a:xfrm>
                <a:off x="6451004" y="3257902"/>
                <a:ext cx="875160" cy="243720"/>
              </a:xfrm>
              <a:prstGeom prst="rect">
                <a:avLst/>
              </a:prstGeom>
            </p:spPr>
          </p:pic>
        </mc:Fallback>
      </mc:AlternateContent>
      <p:grpSp>
        <p:nvGrpSpPr>
          <p:cNvPr id="86" name="Gruppieren 85">
            <a:extLst>
              <a:ext uri="{FF2B5EF4-FFF2-40B4-BE49-F238E27FC236}">
                <a16:creationId xmlns:a16="http://schemas.microsoft.com/office/drawing/2014/main" id="{B7D62706-D8ED-5FF9-1C23-69248239FEB8}"/>
              </a:ext>
            </a:extLst>
          </p:cNvPr>
          <p:cNvGrpSpPr/>
          <p:nvPr/>
        </p:nvGrpSpPr>
        <p:grpSpPr>
          <a:xfrm>
            <a:off x="388244" y="3247822"/>
            <a:ext cx="3330720" cy="757080"/>
            <a:chOff x="388244" y="3247822"/>
            <a:chExt cx="3330720" cy="757080"/>
          </a:xfrm>
        </p:grpSpPr>
        <mc:AlternateContent xmlns:mc="http://schemas.openxmlformats.org/markup-compatibility/2006" xmlns:p14="http://schemas.microsoft.com/office/powerpoint/2010/main">
          <mc:Choice Requires="p14">
            <p:contentPart p14:bwMode="auto" r:id="rId109">
              <p14:nvContentPartPr>
                <p14:cNvPr id="57" name="Freihand 56">
                  <a:extLst>
                    <a:ext uri="{FF2B5EF4-FFF2-40B4-BE49-F238E27FC236}">
                      <a16:creationId xmlns:a16="http://schemas.microsoft.com/office/drawing/2014/main" id="{68A515D6-25F0-153F-7AA3-0ADF948BA358}"/>
                    </a:ext>
                  </a:extLst>
                </p14:cNvPr>
                <p14:cNvContentPartPr/>
                <p14:nvPr/>
              </p14:nvContentPartPr>
              <p14:xfrm>
                <a:off x="388244" y="3342142"/>
                <a:ext cx="316080" cy="208800"/>
              </p14:xfrm>
            </p:contentPart>
          </mc:Choice>
          <mc:Fallback xmlns="">
            <p:pic>
              <p:nvPicPr>
                <p:cNvPr id="57" name="Freihand 56">
                  <a:extLst>
                    <a:ext uri="{FF2B5EF4-FFF2-40B4-BE49-F238E27FC236}">
                      <a16:creationId xmlns:a16="http://schemas.microsoft.com/office/drawing/2014/main" id="{68A515D6-25F0-153F-7AA3-0ADF948BA358}"/>
                    </a:ext>
                  </a:extLst>
                </p:cNvPr>
                <p:cNvPicPr/>
                <p:nvPr/>
              </p:nvPicPr>
              <p:blipFill>
                <a:blip r:embed="rId110"/>
                <a:stretch>
                  <a:fillRect/>
                </a:stretch>
              </p:blipFill>
              <p:spPr>
                <a:xfrm>
                  <a:off x="379604" y="3333142"/>
                  <a:ext cx="3337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6807233E-7F30-EB92-11C2-4FA8D1438739}"/>
                    </a:ext>
                  </a:extLst>
                </p14:cNvPr>
                <p14:cNvContentPartPr/>
                <p14:nvPr/>
              </p14:nvContentPartPr>
              <p14:xfrm>
                <a:off x="769844" y="3423862"/>
                <a:ext cx="240120" cy="97200"/>
              </p14:xfrm>
            </p:contentPart>
          </mc:Choice>
          <mc:Fallback xmlns="">
            <p:pic>
              <p:nvPicPr>
                <p:cNvPr id="58" name="Freihand 57">
                  <a:extLst>
                    <a:ext uri="{FF2B5EF4-FFF2-40B4-BE49-F238E27FC236}">
                      <a16:creationId xmlns:a16="http://schemas.microsoft.com/office/drawing/2014/main" id="{6807233E-7F30-EB92-11C2-4FA8D1438739}"/>
                    </a:ext>
                  </a:extLst>
                </p:cNvPr>
                <p:cNvPicPr/>
                <p:nvPr/>
              </p:nvPicPr>
              <p:blipFill>
                <a:blip r:embed="rId112"/>
                <a:stretch>
                  <a:fillRect/>
                </a:stretch>
              </p:blipFill>
              <p:spPr>
                <a:xfrm>
                  <a:off x="760844" y="3415222"/>
                  <a:ext cx="257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1ACBCCC6-5B05-01C2-0CA8-D6B77C49F88E}"/>
                    </a:ext>
                  </a:extLst>
                </p14:cNvPr>
                <p14:cNvContentPartPr/>
                <p14:nvPr/>
              </p14:nvContentPartPr>
              <p14:xfrm>
                <a:off x="1176284" y="3258982"/>
                <a:ext cx="154080" cy="238320"/>
              </p14:xfrm>
            </p:contentPart>
          </mc:Choice>
          <mc:Fallback xmlns="">
            <p:pic>
              <p:nvPicPr>
                <p:cNvPr id="59" name="Freihand 58">
                  <a:extLst>
                    <a:ext uri="{FF2B5EF4-FFF2-40B4-BE49-F238E27FC236}">
                      <a16:creationId xmlns:a16="http://schemas.microsoft.com/office/drawing/2014/main" id="{1ACBCCC6-5B05-01C2-0CA8-D6B77C49F88E}"/>
                    </a:ext>
                  </a:extLst>
                </p:cNvPr>
                <p:cNvPicPr/>
                <p:nvPr/>
              </p:nvPicPr>
              <p:blipFill>
                <a:blip r:embed="rId114"/>
                <a:stretch>
                  <a:fillRect/>
                </a:stretch>
              </p:blipFill>
              <p:spPr>
                <a:xfrm>
                  <a:off x="1167284" y="3249982"/>
                  <a:ext cx="1717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0" name="Freihand 59">
                  <a:extLst>
                    <a:ext uri="{FF2B5EF4-FFF2-40B4-BE49-F238E27FC236}">
                      <a16:creationId xmlns:a16="http://schemas.microsoft.com/office/drawing/2014/main" id="{EC41F1A8-89C9-8201-39FB-D20CD504BC52}"/>
                    </a:ext>
                  </a:extLst>
                </p14:cNvPr>
                <p14:cNvContentPartPr/>
                <p14:nvPr/>
              </p14:nvContentPartPr>
              <p14:xfrm>
                <a:off x="1366364" y="3266182"/>
                <a:ext cx="291960" cy="213120"/>
              </p14:xfrm>
            </p:contentPart>
          </mc:Choice>
          <mc:Fallback xmlns="">
            <p:pic>
              <p:nvPicPr>
                <p:cNvPr id="60" name="Freihand 59">
                  <a:extLst>
                    <a:ext uri="{FF2B5EF4-FFF2-40B4-BE49-F238E27FC236}">
                      <a16:creationId xmlns:a16="http://schemas.microsoft.com/office/drawing/2014/main" id="{EC41F1A8-89C9-8201-39FB-D20CD504BC52}"/>
                    </a:ext>
                  </a:extLst>
                </p:cNvPr>
                <p:cNvPicPr/>
                <p:nvPr/>
              </p:nvPicPr>
              <p:blipFill>
                <a:blip r:embed="rId116"/>
                <a:stretch>
                  <a:fillRect/>
                </a:stretch>
              </p:blipFill>
              <p:spPr>
                <a:xfrm>
                  <a:off x="1357364" y="3257542"/>
                  <a:ext cx="309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1" name="Freihand 60">
                  <a:extLst>
                    <a:ext uri="{FF2B5EF4-FFF2-40B4-BE49-F238E27FC236}">
                      <a16:creationId xmlns:a16="http://schemas.microsoft.com/office/drawing/2014/main" id="{CF663D1E-32F4-6782-F5CF-149B2B6BA208}"/>
                    </a:ext>
                  </a:extLst>
                </p14:cNvPr>
                <p14:cNvContentPartPr/>
                <p14:nvPr/>
              </p14:nvContentPartPr>
              <p14:xfrm>
                <a:off x="1862084" y="3355462"/>
                <a:ext cx="271800" cy="127800"/>
              </p14:xfrm>
            </p:contentPart>
          </mc:Choice>
          <mc:Fallback xmlns="">
            <p:pic>
              <p:nvPicPr>
                <p:cNvPr id="61" name="Freihand 60">
                  <a:extLst>
                    <a:ext uri="{FF2B5EF4-FFF2-40B4-BE49-F238E27FC236}">
                      <a16:creationId xmlns:a16="http://schemas.microsoft.com/office/drawing/2014/main" id="{CF663D1E-32F4-6782-F5CF-149B2B6BA208}"/>
                    </a:ext>
                  </a:extLst>
                </p:cNvPr>
                <p:cNvPicPr/>
                <p:nvPr/>
              </p:nvPicPr>
              <p:blipFill>
                <a:blip r:embed="rId118"/>
                <a:stretch>
                  <a:fillRect/>
                </a:stretch>
              </p:blipFill>
              <p:spPr>
                <a:xfrm>
                  <a:off x="1853444" y="3346462"/>
                  <a:ext cx="289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2" name="Freihand 61">
                  <a:extLst>
                    <a:ext uri="{FF2B5EF4-FFF2-40B4-BE49-F238E27FC236}">
                      <a16:creationId xmlns:a16="http://schemas.microsoft.com/office/drawing/2014/main" id="{8D4497E9-62DA-4483-8A9B-778402B8DA4B}"/>
                    </a:ext>
                  </a:extLst>
                </p14:cNvPr>
                <p14:cNvContentPartPr/>
                <p14:nvPr/>
              </p14:nvContentPartPr>
              <p14:xfrm>
                <a:off x="2100044" y="3270142"/>
                <a:ext cx="5400" cy="16920"/>
              </p14:xfrm>
            </p:contentPart>
          </mc:Choice>
          <mc:Fallback xmlns="">
            <p:pic>
              <p:nvPicPr>
                <p:cNvPr id="62" name="Freihand 61">
                  <a:extLst>
                    <a:ext uri="{FF2B5EF4-FFF2-40B4-BE49-F238E27FC236}">
                      <a16:creationId xmlns:a16="http://schemas.microsoft.com/office/drawing/2014/main" id="{8D4497E9-62DA-4483-8A9B-778402B8DA4B}"/>
                    </a:ext>
                  </a:extLst>
                </p:cNvPr>
                <p:cNvPicPr/>
                <p:nvPr/>
              </p:nvPicPr>
              <p:blipFill>
                <a:blip r:embed="rId120"/>
                <a:stretch>
                  <a:fillRect/>
                </a:stretch>
              </p:blipFill>
              <p:spPr>
                <a:xfrm>
                  <a:off x="2091044" y="3261502"/>
                  <a:ext cx="23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3" name="Freihand 62">
                  <a:extLst>
                    <a:ext uri="{FF2B5EF4-FFF2-40B4-BE49-F238E27FC236}">
                      <a16:creationId xmlns:a16="http://schemas.microsoft.com/office/drawing/2014/main" id="{5FD4C210-B663-23CE-D1A5-B69DE0685036}"/>
                    </a:ext>
                  </a:extLst>
                </p14:cNvPr>
                <p14:cNvContentPartPr/>
                <p14:nvPr/>
              </p14:nvContentPartPr>
              <p14:xfrm>
                <a:off x="2500004" y="3247822"/>
                <a:ext cx="808920" cy="265680"/>
              </p14:xfrm>
            </p:contentPart>
          </mc:Choice>
          <mc:Fallback xmlns="">
            <p:pic>
              <p:nvPicPr>
                <p:cNvPr id="63" name="Freihand 62">
                  <a:extLst>
                    <a:ext uri="{FF2B5EF4-FFF2-40B4-BE49-F238E27FC236}">
                      <a16:creationId xmlns:a16="http://schemas.microsoft.com/office/drawing/2014/main" id="{5FD4C210-B663-23CE-D1A5-B69DE0685036}"/>
                    </a:ext>
                  </a:extLst>
                </p:cNvPr>
                <p:cNvPicPr/>
                <p:nvPr/>
              </p:nvPicPr>
              <p:blipFill>
                <a:blip r:embed="rId122"/>
                <a:stretch>
                  <a:fillRect/>
                </a:stretch>
              </p:blipFill>
              <p:spPr>
                <a:xfrm>
                  <a:off x="2491364" y="3238822"/>
                  <a:ext cx="8265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4" name="Freihand 63">
                  <a:extLst>
                    <a:ext uri="{FF2B5EF4-FFF2-40B4-BE49-F238E27FC236}">
                      <a16:creationId xmlns:a16="http://schemas.microsoft.com/office/drawing/2014/main" id="{5B5DF110-DD38-2364-BD0A-B1E15AA1B3F7}"/>
                    </a:ext>
                  </a:extLst>
                </p14:cNvPr>
                <p14:cNvContentPartPr/>
                <p14:nvPr/>
              </p14:nvContentPartPr>
              <p14:xfrm>
                <a:off x="3348524" y="3391462"/>
                <a:ext cx="370440" cy="83160"/>
              </p14:xfrm>
            </p:contentPart>
          </mc:Choice>
          <mc:Fallback xmlns="">
            <p:pic>
              <p:nvPicPr>
                <p:cNvPr id="64" name="Freihand 63">
                  <a:extLst>
                    <a:ext uri="{FF2B5EF4-FFF2-40B4-BE49-F238E27FC236}">
                      <a16:creationId xmlns:a16="http://schemas.microsoft.com/office/drawing/2014/main" id="{5B5DF110-DD38-2364-BD0A-B1E15AA1B3F7}"/>
                    </a:ext>
                  </a:extLst>
                </p:cNvPr>
                <p:cNvPicPr/>
                <p:nvPr/>
              </p:nvPicPr>
              <p:blipFill>
                <a:blip r:embed="rId124"/>
                <a:stretch>
                  <a:fillRect/>
                </a:stretch>
              </p:blipFill>
              <p:spPr>
                <a:xfrm>
                  <a:off x="3339884" y="3382462"/>
                  <a:ext cx="388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6" name="Freihand 75">
                  <a:extLst>
                    <a:ext uri="{FF2B5EF4-FFF2-40B4-BE49-F238E27FC236}">
                      <a16:creationId xmlns:a16="http://schemas.microsoft.com/office/drawing/2014/main" id="{009DAA6B-327B-393C-233C-4DF5D44B4ED5}"/>
                    </a:ext>
                  </a:extLst>
                </p14:cNvPr>
                <p14:cNvContentPartPr/>
                <p14:nvPr/>
              </p14:nvContentPartPr>
              <p14:xfrm>
                <a:off x="499484" y="3735262"/>
                <a:ext cx="173520" cy="269640"/>
              </p14:xfrm>
            </p:contentPart>
          </mc:Choice>
          <mc:Fallback xmlns="">
            <p:pic>
              <p:nvPicPr>
                <p:cNvPr id="76" name="Freihand 75">
                  <a:extLst>
                    <a:ext uri="{FF2B5EF4-FFF2-40B4-BE49-F238E27FC236}">
                      <a16:creationId xmlns:a16="http://schemas.microsoft.com/office/drawing/2014/main" id="{009DAA6B-327B-393C-233C-4DF5D44B4ED5}"/>
                    </a:ext>
                  </a:extLst>
                </p:cNvPr>
                <p:cNvPicPr/>
                <p:nvPr/>
              </p:nvPicPr>
              <p:blipFill>
                <a:blip r:embed="rId126"/>
                <a:stretch>
                  <a:fillRect/>
                </a:stretch>
              </p:blipFill>
              <p:spPr>
                <a:xfrm>
                  <a:off x="490484" y="3726262"/>
                  <a:ext cx="1911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7" name="Freihand 76">
                  <a:extLst>
                    <a:ext uri="{FF2B5EF4-FFF2-40B4-BE49-F238E27FC236}">
                      <a16:creationId xmlns:a16="http://schemas.microsoft.com/office/drawing/2014/main" id="{AA1B277E-97E8-F380-4176-4B776CB78FB7}"/>
                    </a:ext>
                  </a:extLst>
                </p14:cNvPr>
                <p14:cNvContentPartPr/>
                <p14:nvPr/>
              </p14:nvContentPartPr>
              <p14:xfrm>
                <a:off x="602444" y="3915622"/>
                <a:ext cx="95400" cy="88560"/>
              </p14:xfrm>
            </p:contentPart>
          </mc:Choice>
          <mc:Fallback xmlns="">
            <p:pic>
              <p:nvPicPr>
                <p:cNvPr id="77" name="Freihand 76">
                  <a:extLst>
                    <a:ext uri="{FF2B5EF4-FFF2-40B4-BE49-F238E27FC236}">
                      <a16:creationId xmlns:a16="http://schemas.microsoft.com/office/drawing/2014/main" id="{AA1B277E-97E8-F380-4176-4B776CB78FB7}"/>
                    </a:ext>
                  </a:extLst>
                </p:cNvPr>
                <p:cNvPicPr/>
                <p:nvPr/>
              </p:nvPicPr>
              <p:blipFill>
                <a:blip r:embed="rId128"/>
                <a:stretch>
                  <a:fillRect/>
                </a:stretch>
              </p:blipFill>
              <p:spPr>
                <a:xfrm>
                  <a:off x="593804" y="3906982"/>
                  <a:ext cx="113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8" name="Freihand 77">
                  <a:extLst>
                    <a:ext uri="{FF2B5EF4-FFF2-40B4-BE49-F238E27FC236}">
                      <a16:creationId xmlns:a16="http://schemas.microsoft.com/office/drawing/2014/main" id="{955C2289-26AB-A500-97CC-BCB468E8228E}"/>
                    </a:ext>
                  </a:extLst>
                </p14:cNvPr>
                <p14:cNvContentPartPr/>
                <p14:nvPr/>
              </p14:nvContentPartPr>
              <p14:xfrm>
                <a:off x="750764" y="3847942"/>
                <a:ext cx="229320" cy="119520"/>
              </p14:xfrm>
            </p:contentPart>
          </mc:Choice>
          <mc:Fallback xmlns="">
            <p:pic>
              <p:nvPicPr>
                <p:cNvPr id="78" name="Freihand 77">
                  <a:extLst>
                    <a:ext uri="{FF2B5EF4-FFF2-40B4-BE49-F238E27FC236}">
                      <a16:creationId xmlns:a16="http://schemas.microsoft.com/office/drawing/2014/main" id="{955C2289-26AB-A500-97CC-BCB468E8228E}"/>
                    </a:ext>
                  </a:extLst>
                </p:cNvPr>
                <p:cNvPicPr/>
                <p:nvPr/>
              </p:nvPicPr>
              <p:blipFill>
                <a:blip r:embed="rId130"/>
                <a:stretch>
                  <a:fillRect/>
                </a:stretch>
              </p:blipFill>
              <p:spPr>
                <a:xfrm>
                  <a:off x="742124" y="3839302"/>
                  <a:ext cx="246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9" name="Freihand 78">
                  <a:extLst>
                    <a:ext uri="{FF2B5EF4-FFF2-40B4-BE49-F238E27FC236}">
                      <a16:creationId xmlns:a16="http://schemas.microsoft.com/office/drawing/2014/main" id="{EAA467DE-F504-EF7E-49FC-9C5975D89532}"/>
                    </a:ext>
                  </a:extLst>
                </p14:cNvPr>
                <p14:cNvContentPartPr/>
                <p14:nvPr/>
              </p14:nvContentPartPr>
              <p14:xfrm>
                <a:off x="980444" y="3750022"/>
                <a:ext cx="294120" cy="214920"/>
              </p14:xfrm>
            </p:contentPart>
          </mc:Choice>
          <mc:Fallback xmlns="">
            <p:pic>
              <p:nvPicPr>
                <p:cNvPr id="79" name="Freihand 78">
                  <a:extLst>
                    <a:ext uri="{FF2B5EF4-FFF2-40B4-BE49-F238E27FC236}">
                      <a16:creationId xmlns:a16="http://schemas.microsoft.com/office/drawing/2014/main" id="{EAA467DE-F504-EF7E-49FC-9C5975D89532}"/>
                    </a:ext>
                  </a:extLst>
                </p:cNvPr>
                <p:cNvPicPr/>
                <p:nvPr/>
              </p:nvPicPr>
              <p:blipFill>
                <a:blip r:embed="rId132"/>
                <a:stretch>
                  <a:fillRect/>
                </a:stretch>
              </p:blipFill>
              <p:spPr>
                <a:xfrm>
                  <a:off x="971444" y="3741382"/>
                  <a:ext cx="311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Freihand 80">
                  <a:extLst>
                    <a:ext uri="{FF2B5EF4-FFF2-40B4-BE49-F238E27FC236}">
                      <a16:creationId xmlns:a16="http://schemas.microsoft.com/office/drawing/2014/main" id="{D58FAE0A-179A-351D-70DC-36034B4CBCAD}"/>
                    </a:ext>
                  </a:extLst>
                </p14:cNvPr>
                <p14:cNvContentPartPr/>
                <p14:nvPr/>
              </p14:nvContentPartPr>
              <p14:xfrm>
                <a:off x="1357004" y="3872782"/>
                <a:ext cx="164880" cy="82800"/>
              </p14:xfrm>
            </p:contentPart>
          </mc:Choice>
          <mc:Fallback xmlns="">
            <p:pic>
              <p:nvPicPr>
                <p:cNvPr id="81" name="Freihand 80">
                  <a:extLst>
                    <a:ext uri="{FF2B5EF4-FFF2-40B4-BE49-F238E27FC236}">
                      <a16:creationId xmlns:a16="http://schemas.microsoft.com/office/drawing/2014/main" id="{D58FAE0A-179A-351D-70DC-36034B4CBCAD}"/>
                    </a:ext>
                  </a:extLst>
                </p:cNvPr>
                <p:cNvPicPr/>
                <p:nvPr/>
              </p:nvPicPr>
              <p:blipFill>
                <a:blip r:embed="rId134"/>
                <a:stretch>
                  <a:fillRect/>
                </a:stretch>
              </p:blipFill>
              <p:spPr>
                <a:xfrm>
                  <a:off x="1348364" y="3863782"/>
                  <a:ext cx="182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Freihand 81">
                  <a:extLst>
                    <a:ext uri="{FF2B5EF4-FFF2-40B4-BE49-F238E27FC236}">
                      <a16:creationId xmlns:a16="http://schemas.microsoft.com/office/drawing/2014/main" id="{081CF721-DDFC-8113-CAE5-422562A2EC1B}"/>
                    </a:ext>
                  </a:extLst>
                </p14:cNvPr>
                <p14:cNvContentPartPr/>
                <p14:nvPr/>
              </p14:nvContentPartPr>
              <p14:xfrm>
                <a:off x="1580564" y="3788902"/>
                <a:ext cx="207000" cy="146160"/>
              </p14:xfrm>
            </p:contentPart>
          </mc:Choice>
          <mc:Fallback xmlns="">
            <p:pic>
              <p:nvPicPr>
                <p:cNvPr id="82" name="Freihand 81">
                  <a:extLst>
                    <a:ext uri="{FF2B5EF4-FFF2-40B4-BE49-F238E27FC236}">
                      <a16:creationId xmlns:a16="http://schemas.microsoft.com/office/drawing/2014/main" id="{081CF721-DDFC-8113-CAE5-422562A2EC1B}"/>
                    </a:ext>
                  </a:extLst>
                </p:cNvPr>
                <p:cNvPicPr/>
                <p:nvPr/>
              </p:nvPicPr>
              <p:blipFill>
                <a:blip r:embed="rId136"/>
                <a:stretch>
                  <a:fillRect/>
                </a:stretch>
              </p:blipFill>
              <p:spPr>
                <a:xfrm>
                  <a:off x="1571924" y="3779902"/>
                  <a:ext cx="224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780E2632-8D3E-3BBD-B6E8-529BB3941163}"/>
                    </a:ext>
                  </a:extLst>
                </p14:cNvPr>
                <p14:cNvContentPartPr/>
                <p14:nvPr/>
              </p14:nvContentPartPr>
              <p14:xfrm>
                <a:off x="1809164" y="3707902"/>
                <a:ext cx="569520" cy="210960"/>
              </p14:xfrm>
            </p:contentPart>
          </mc:Choice>
          <mc:Fallback xmlns="">
            <p:pic>
              <p:nvPicPr>
                <p:cNvPr id="83" name="Freihand 82">
                  <a:extLst>
                    <a:ext uri="{FF2B5EF4-FFF2-40B4-BE49-F238E27FC236}">
                      <a16:creationId xmlns:a16="http://schemas.microsoft.com/office/drawing/2014/main" id="{780E2632-8D3E-3BBD-B6E8-529BB3941163}"/>
                    </a:ext>
                  </a:extLst>
                </p:cNvPr>
                <p:cNvPicPr/>
                <p:nvPr/>
              </p:nvPicPr>
              <p:blipFill>
                <a:blip r:embed="rId138"/>
                <a:stretch>
                  <a:fillRect/>
                </a:stretch>
              </p:blipFill>
              <p:spPr>
                <a:xfrm>
                  <a:off x="1800164" y="3698902"/>
                  <a:ext cx="587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69428813-D289-756F-1E3A-1F1B8BFB73BB}"/>
                    </a:ext>
                  </a:extLst>
                </p14:cNvPr>
                <p14:cNvContentPartPr/>
                <p14:nvPr/>
              </p14:nvContentPartPr>
              <p14:xfrm>
                <a:off x="2155124" y="3692422"/>
                <a:ext cx="115920" cy="3600"/>
              </p14:xfrm>
            </p:contentPart>
          </mc:Choice>
          <mc:Fallback xmlns="">
            <p:pic>
              <p:nvPicPr>
                <p:cNvPr id="84" name="Freihand 83">
                  <a:extLst>
                    <a:ext uri="{FF2B5EF4-FFF2-40B4-BE49-F238E27FC236}">
                      <a16:creationId xmlns:a16="http://schemas.microsoft.com/office/drawing/2014/main" id="{69428813-D289-756F-1E3A-1F1B8BFB73BB}"/>
                    </a:ext>
                  </a:extLst>
                </p:cNvPr>
                <p:cNvPicPr/>
                <p:nvPr/>
              </p:nvPicPr>
              <p:blipFill>
                <a:blip r:embed="rId140"/>
                <a:stretch>
                  <a:fillRect/>
                </a:stretch>
              </p:blipFill>
              <p:spPr>
                <a:xfrm>
                  <a:off x="2146124" y="3683422"/>
                  <a:ext cx="133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5A634E7E-21F9-503A-F9CA-6771402E9F00}"/>
                    </a:ext>
                  </a:extLst>
                </p14:cNvPr>
                <p14:cNvContentPartPr/>
                <p14:nvPr/>
              </p14:nvContentPartPr>
              <p14:xfrm>
                <a:off x="2449244" y="3586582"/>
                <a:ext cx="132840" cy="331920"/>
              </p14:xfrm>
            </p:contentPart>
          </mc:Choice>
          <mc:Fallback xmlns="">
            <p:pic>
              <p:nvPicPr>
                <p:cNvPr id="85" name="Freihand 84">
                  <a:extLst>
                    <a:ext uri="{FF2B5EF4-FFF2-40B4-BE49-F238E27FC236}">
                      <a16:creationId xmlns:a16="http://schemas.microsoft.com/office/drawing/2014/main" id="{5A634E7E-21F9-503A-F9CA-6771402E9F00}"/>
                    </a:ext>
                  </a:extLst>
                </p:cNvPr>
                <p:cNvPicPr/>
                <p:nvPr/>
              </p:nvPicPr>
              <p:blipFill>
                <a:blip r:embed="rId142"/>
                <a:stretch>
                  <a:fillRect/>
                </a:stretch>
              </p:blipFill>
              <p:spPr>
                <a:xfrm>
                  <a:off x="2440244" y="3577942"/>
                  <a:ext cx="150480" cy="349560"/>
                </a:xfrm>
                <a:prstGeom prst="rect">
                  <a:avLst/>
                </a:prstGeom>
              </p:spPr>
            </p:pic>
          </mc:Fallback>
        </mc:AlternateContent>
      </p:grpSp>
      <p:grpSp>
        <p:nvGrpSpPr>
          <p:cNvPr id="92" name="Gruppieren 91">
            <a:extLst>
              <a:ext uri="{FF2B5EF4-FFF2-40B4-BE49-F238E27FC236}">
                <a16:creationId xmlns:a16="http://schemas.microsoft.com/office/drawing/2014/main" id="{58896692-D4BE-7A81-2C32-71A055152360}"/>
              </a:ext>
            </a:extLst>
          </p:cNvPr>
          <p:cNvGrpSpPr/>
          <p:nvPr/>
        </p:nvGrpSpPr>
        <p:grpSpPr>
          <a:xfrm>
            <a:off x="488324" y="4379662"/>
            <a:ext cx="672840" cy="199800"/>
            <a:chOff x="488324" y="4379662"/>
            <a:chExt cx="672840" cy="199800"/>
          </a:xfrm>
        </p:grpSpPr>
        <mc:AlternateContent xmlns:mc="http://schemas.openxmlformats.org/markup-compatibility/2006" xmlns:p14="http://schemas.microsoft.com/office/powerpoint/2010/main">
          <mc:Choice Requires="p14">
            <p:contentPart p14:bwMode="auto" r:id="rId143">
              <p14:nvContentPartPr>
                <p14:cNvPr id="87" name="Freihand 86">
                  <a:extLst>
                    <a:ext uri="{FF2B5EF4-FFF2-40B4-BE49-F238E27FC236}">
                      <a16:creationId xmlns:a16="http://schemas.microsoft.com/office/drawing/2014/main" id="{50DBDA9D-B9E0-DD8E-13CD-A8249480F80B}"/>
                    </a:ext>
                  </a:extLst>
                </p14:cNvPr>
                <p14:cNvContentPartPr/>
                <p14:nvPr/>
              </p14:nvContentPartPr>
              <p14:xfrm>
                <a:off x="488324" y="4393702"/>
                <a:ext cx="258120" cy="181080"/>
              </p14:xfrm>
            </p:contentPart>
          </mc:Choice>
          <mc:Fallback xmlns="">
            <p:pic>
              <p:nvPicPr>
                <p:cNvPr id="87" name="Freihand 86">
                  <a:extLst>
                    <a:ext uri="{FF2B5EF4-FFF2-40B4-BE49-F238E27FC236}">
                      <a16:creationId xmlns:a16="http://schemas.microsoft.com/office/drawing/2014/main" id="{50DBDA9D-B9E0-DD8E-13CD-A8249480F80B}"/>
                    </a:ext>
                  </a:extLst>
                </p:cNvPr>
                <p:cNvPicPr/>
                <p:nvPr/>
              </p:nvPicPr>
              <p:blipFill>
                <a:blip r:embed="rId144"/>
                <a:stretch>
                  <a:fillRect/>
                </a:stretch>
              </p:blipFill>
              <p:spPr>
                <a:xfrm>
                  <a:off x="479324" y="4385062"/>
                  <a:ext cx="275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Freihand 87">
                  <a:extLst>
                    <a:ext uri="{FF2B5EF4-FFF2-40B4-BE49-F238E27FC236}">
                      <a16:creationId xmlns:a16="http://schemas.microsoft.com/office/drawing/2014/main" id="{6A8DAA7F-D7E4-78DE-C651-4B84D920CE9A}"/>
                    </a:ext>
                  </a:extLst>
                </p14:cNvPr>
                <p14:cNvContentPartPr/>
                <p14:nvPr/>
              </p14:nvContentPartPr>
              <p14:xfrm>
                <a:off x="820964" y="4462102"/>
                <a:ext cx="340200" cy="117360"/>
              </p14:xfrm>
            </p:contentPart>
          </mc:Choice>
          <mc:Fallback xmlns="">
            <p:pic>
              <p:nvPicPr>
                <p:cNvPr id="88" name="Freihand 87">
                  <a:extLst>
                    <a:ext uri="{FF2B5EF4-FFF2-40B4-BE49-F238E27FC236}">
                      <a16:creationId xmlns:a16="http://schemas.microsoft.com/office/drawing/2014/main" id="{6A8DAA7F-D7E4-78DE-C651-4B84D920CE9A}"/>
                    </a:ext>
                  </a:extLst>
                </p:cNvPr>
                <p:cNvPicPr/>
                <p:nvPr/>
              </p:nvPicPr>
              <p:blipFill>
                <a:blip r:embed="rId146"/>
                <a:stretch>
                  <a:fillRect/>
                </a:stretch>
              </p:blipFill>
              <p:spPr>
                <a:xfrm>
                  <a:off x="811964" y="4453102"/>
                  <a:ext cx="357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9" name="Freihand 88">
                  <a:extLst>
                    <a:ext uri="{FF2B5EF4-FFF2-40B4-BE49-F238E27FC236}">
                      <a16:creationId xmlns:a16="http://schemas.microsoft.com/office/drawing/2014/main" id="{4EC6B675-9634-249C-172C-211B53939F83}"/>
                    </a:ext>
                  </a:extLst>
                </p14:cNvPr>
                <p14:cNvContentPartPr/>
                <p14:nvPr/>
              </p14:nvContentPartPr>
              <p14:xfrm>
                <a:off x="1075484" y="4379662"/>
                <a:ext cx="2880" cy="3960"/>
              </p14:xfrm>
            </p:contentPart>
          </mc:Choice>
          <mc:Fallback xmlns="">
            <p:pic>
              <p:nvPicPr>
                <p:cNvPr id="89" name="Freihand 88">
                  <a:extLst>
                    <a:ext uri="{FF2B5EF4-FFF2-40B4-BE49-F238E27FC236}">
                      <a16:creationId xmlns:a16="http://schemas.microsoft.com/office/drawing/2014/main" id="{4EC6B675-9634-249C-172C-211B53939F83}"/>
                    </a:ext>
                  </a:extLst>
                </p:cNvPr>
                <p:cNvPicPr/>
                <p:nvPr/>
              </p:nvPicPr>
              <p:blipFill>
                <a:blip r:embed="rId148"/>
                <a:stretch>
                  <a:fillRect/>
                </a:stretch>
              </p:blipFill>
              <p:spPr>
                <a:xfrm>
                  <a:off x="1066844" y="4370662"/>
                  <a:ext cx="2052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90" name="Freihand 89">
                <a:extLst>
                  <a:ext uri="{FF2B5EF4-FFF2-40B4-BE49-F238E27FC236}">
                    <a16:creationId xmlns:a16="http://schemas.microsoft.com/office/drawing/2014/main" id="{D59AB61A-973F-280F-AD4D-119082464F53}"/>
                  </a:ext>
                </a:extLst>
              </p14:cNvPr>
              <p14:cNvContentPartPr/>
              <p14:nvPr/>
            </p14:nvContentPartPr>
            <p14:xfrm>
              <a:off x="1529084" y="4454902"/>
              <a:ext cx="14760" cy="20880"/>
            </p14:xfrm>
          </p:contentPart>
        </mc:Choice>
        <mc:Fallback xmlns="">
          <p:pic>
            <p:nvPicPr>
              <p:cNvPr id="90" name="Freihand 89">
                <a:extLst>
                  <a:ext uri="{FF2B5EF4-FFF2-40B4-BE49-F238E27FC236}">
                    <a16:creationId xmlns:a16="http://schemas.microsoft.com/office/drawing/2014/main" id="{D59AB61A-973F-280F-AD4D-119082464F53}"/>
                  </a:ext>
                </a:extLst>
              </p:cNvPr>
              <p:cNvPicPr/>
              <p:nvPr/>
            </p:nvPicPr>
            <p:blipFill>
              <a:blip r:embed="rId150"/>
              <a:stretch>
                <a:fillRect/>
              </a:stretch>
            </p:blipFill>
            <p:spPr>
              <a:xfrm>
                <a:off x="1520444" y="4445902"/>
                <a:ext cx="32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E7083B00-9A67-E573-8AF7-21F1DF626454}"/>
                  </a:ext>
                </a:extLst>
              </p14:cNvPr>
              <p14:cNvContentPartPr/>
              <p14:nvPr/>
            </p14:nvContentPartPr>
            <p14:xfrm>
              <a:off x="1538444" y="4585582"/>
              <a:ext cx="7920" cy="22680"/>
            </p14:xfrm>
          </p:contentPart>
        </mc:Choice>
        <mc:Fallback xmlns="">
          <p:pic>
            <p:nvPicPr>
              <p:cNvPr id="91" name="Freihand 90">
                <a:extLst>
                  <a:ext uri="{FF2B5EF4-FFF2-40B4-BE49-F238E27FC236}">
                    <a16:creationId xmlns:a16="http://schemas.microsoft.com/office/drawing/2014/main" id="{E7083B00-9A67-E573-8AF7-21F1DF626454}"/>
                  </a:ext>
                </a:extLst>
              </p:cNvPr>
              <p:cNvPicPr/>
              <p:nvPr/>
            </p:nvPicPr>
            <p:blipFill>
              <a:blip r:embed="rId152"/>
              <a:stretch>
                <a:fillRect/>
              </a:stretch>
            </p:blipFill>
            <p:spPr>
              <a:xfrm>
                <a:off x="1529804" y="4576582"/>
                <a:ext cx="25560" cy="40320"/>
              </a:xfrm>
              <a:prstGeom prst="rect">
                <a:avLst/>
              </a:prstGeom>
            </p:spPr>
          </p:pic>
        </mc:Fallback>
      </mc:AlternateContent>
      <p:grpSp>
        <p:nvGrpSpPr>
          <p:cNvPr id="105" name="Gruppieren 104">
            <a:extLst>
              <a:ext uri="{FF2B5EF4-FFF2-40B4-BE49-F238E27FC236}">
                <a16:creationId xmlns:a16="http://schemas.microsoft.com/office/drawing/2014/main" id="{F18C3867-A9BD-EBA1-6161-FD7BCCF4451A}"/>
              </a:ext>
            </a:extLst>
          </p:cNvPr>
          <p:cNvGrpSpPr/>
          <p:nvPr/>
        </p:nvGrpSpPr>
        <p:grpSpPr>
          <a:xfrm>
            <a:off x="2583884" y="4203262"/>
            <a:ext cx="1808280" cy="371160"/>
            <a:chOff x="2583884" y="4203262"/>
            <a:chExt cx="1808280" cy="371160"/>
          </a:xfrm>
        </p:grpSpPr>
        <mc:AlternateContent xmlns:mc="http://schemas.openxmlformats.org/markup-compatibility/2006" xmlns:p14="http://schemas.microsoft.com/office/powerpoint/2010/main">
          <mc:Choice Requires="p14">
            <p:contentPart p14:bwMode="auto" r:id="rId153">
              <p14:nvContentPartPr>
                <p14:cNvPr id="96" name="Freihand 95">
                  <a:extLst>
                    <a:ext uri="{FF2B5EF4-FFF2-40B4-BE49-F238E27FC236}">
                      <a16:creationId xmlns:a16="http://schemas.microsoft.com/office/drawing/2014/main" id="{936BA176-E845-81CB-BCD5-A53018AA05A6}"/>
                    </a:ext>
                  </a:extLst>
                </p14:cNvPr>
                <p14:cNvContentPartPr/>
                <p14:nvPr/>
              </p14:nvContentPartPr>
              <p14:xfrm>
                <a:off x="2583884" y="4239262"/>
                <a:ext cx="116640" cy="335160"/>
              </p14:xfrm>
            </p:contentPart>
          </mc:Choice>
          <mc:Fallback xmlns="">
            <p:pic>
              <p:nvPicPr>
                <p:cNvPr id="96" name="Freihand 95">
                  <a:extLst>
                    <a:ext uri="{FF2B5EF4-FFF2-40B4-BE49-F238E27FC236}">
                      <a16:creationId xmlns:a16="http://schemas.microsoft.com/office/drawing/2014/main" id="{936BA176-E845-81CB-BCD5-A53018AA05A6}"/>
                    </a:ext>
                  </a:extLst>
                </p:cNvPr>
                <p:cNvPicPr/>
                <p:nvPr/>
              </p:nvPicPr>
              <p:blipFill>
                <a:blip r:embed="rId154"/>
                <a:stretch>
                  <a:fillRect/>
                </a:stretch>
              </p:blipFill>
              <p:spPr>
                <a:xfrm>
                  <a:off x="2574884" y="4230262"/>
                  <a:ext cx="1342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7" name="Freihand 96">
                  <a:extLst>
                    <a:ext uri="{FF2B5EF4-FFF2-40B4-BE49-F238E27FC236}">
                      <a16:creationId xmlns:a16="http://schemas.microsoft.com/office/drawing/2014/main" id="{FEADEBA5-AAC7-0DCD-997E-681F8332988E}"/>
                    </a:ext>
                  </a:extLst>
                </p14:cNvPr>
                <p14:cNvContentPartPr/>
                <p14:nvPr/>
              </p14:nvContentPartPr>
              <p14:xfrm>
                <a:off x="2733644" y="4243942"/>
                <a:ext cx="246960" cy="300960"/>
              </p14:xfrm>
            </p:contentPart>
          </mc:Choice>
          <mc:Fallback xmlns="">
            <p:pic>
              <p:nvPicPr>
                <p:cNvPr id="97" name="Freihand 96">
                  <a:extLst>
                    <a:ext uri="{FF2B5EF4-FFF2-40B4-BE49-F238E27FC236}">
                      <a16:creationId xmlns:a16="http://schemas.microsoft.com/office/drawing/2014/main" id="{FEADEBA5-AAC7-0DCD-997E-681F8332988E}"/>
                    </a:ext>
                  </a:extLst>
                </p:cNvPr>
                <p:cNvPicPr/>
                <p:nvPr/>
              </p:nvPicPr>
              <p:blipFill>
                <a:blip r:embed="rId156"/>
                <a:stretch>
                  <a:fillRect/>
                </a:stretch>
              </p:blipFill>
              <p:spPr>
                <a:xfrm>
                  <a:off x="2724644" y="4235302"/>
                  <a:ext cx="2646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8" name="Freihand 97">
                  <a:extLst>
                    <a:ext uri="{FF2B5EF4-FFF2-40B4-BE49-F238E27FC236}">
                      <a16:creationId xmlns:a16="http://schemas.microsoft.com/office/drawing/2014/main" id="{8C77F8E9-9DBB-8F68-AC7A-FE4894682D56}"/>
                    </a:ext>
                  </a:extLst>
                </p14:cNvPr>
                <p14:cNvContentPartPr/>
                <p14:nvPr/>
              </p14:nvContentPartPr>
              <p14:xfrm>
                <a:off x="3169964" y="4407022"/>
                <a:ext cx="141840" cy="95040"/>
              </p14:xfrm>
            </p:contentPart>
          </mc:Choice>
          <mc:Fallback xmlns="">
            <p:pic>
              <p:nvPicPr>
                <p:cNvPr id="98" name="Freihand 97">
                  <a:extLst>
                    <a:ext uri="{FF2B5EF4-FFF2-40B4-BE49-F238E27FC236}">
                      <a16:creationId xmlns:a16="http://schemas.microsoft.com/office/drawing/2014/main" id="{8C77F8E9-9DBB-8F68-AC7A-FE4894682D56}"/>
                    </a:ext>
                  </a:extLst>
                </p:cNvPr>
                <p:cNvPicPr/>
                <p:nvPr/>
              </p:nvPicPr>
              <p:blipFill>
                <a:blip r:embed="rId158"/>
                <a:stretch>
                  <a:fillRect/>
                </a:stretch>
              </p:blipFill>
              <p:spPr>
                <a:xfrm>
                  <a:off x="3160964" y="4398022"/>
                  <a:ext cx="159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9" name="Freihand 98">
                  <a:extLst>
                    <a:ext uri="{FF2B5EF4-FFF2-40B4-BE49-F238E27FC236}">
                      <a16:creationId xmlns:a16="http://schemas.microsoft.com/office/drawing/2014/main" id="{4ADB7D8D-D3C5-DE34-E2F4-EE184DB53D11}"/>
                    </a:ext>
                  </a:extLst>
                </p14:cNvPr>
                <p14:cNvContentPartPr/>
                <p14:nvPr/>
              </p14:nvContentPartPr>
              <p14:xfrm>
                <a:off x="3375164" y="4274902"/>
                <a:ext cx="92880" cy="224640"/>
              </p14:xfrm>
            </p:contentPart>
          </mc:Choice>
          <mc:Fallback xmlns="">
            <p:pic>
              <p:nvPicPr>
                <p:cNvPr id="99" name="Freihand 98">
                  <a:extLst>
                    <a:ext uri="{FF2B5EF4-FFF2-40B4-BE49-F238E27FC236}">
                      <a16:creationId xmlns:a16="http://schemas.microsoft.com/office/drawing/2014/main" id="{4ADB7D8D-D3C5-DE34-E2F4-EE184DB53D11}"/>
                    </a:ext>
                  </a:extLst>
                </p:cNvPr>
                <p:cNvPicPr/>
                <p:nvPr/>
              </p:nvPicPr>
              <p:blipFill>
                <a:blip r:embed="rId160"/>
                <a:stretch>
                  <a:fillRect/>
                </a:stretch>
              </p:blipFill>
              <p:spPr>
                <a:xfrm>
                  <a:off x="3366524" y="4265902"/>
                  <a:ext cx="110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0" name="Freihand 99">
                  <a:extLst>
                    <a:ext uri="{FF2B5EF4-FFF2-40B4-BE49-F238E27FC236}">
                      <a16:creationId xmlns:a16="http://schemas.microsoft.com/office/drawing/2014/main" id="{79613AB0-FBC6-8361-9DA9-F99222E5CBC1}"/>
                    </a:ext>
                  </a:extLst>
                </p14:cNvPr>
                <p14:cNvContentPartPr/>
                <p14:nvPr/>
              </p14:nvContentPartPr>
              <p14:xfrm>
                <a:off x="3533564" y="4391902"/>
                <a:ext cx="111600" cy="122040"/>
              </p14:xfrm>
            </p:contentPart>
          </mc:Choice>
          <mc:Fallback xmlns="">
            <p:pic>
              <p:nvPicPr>
                <p:cNvPr id="100" name="Freihand 99">
                  <a:extLst>
                    <a:ext uri="{FF2B5EF4-FFF2-40B4-BE49-F238E27FC236}">
                      <a16:creationId xmlns:a16="http://schemas.microsoft.com/office/drawing/2014/main" id="{79613AB0-FBC6-8361-9DA9-F99222E5CBC1}"/>
                    </a:ext>
                  </a:extLst>
                </p:cNvPr>
                <p:cNvPicPr/>
                <p:nvPr/>
              </p:nvPicPr>
              <p:blipFill>
                <a:blip r:embed="rId162"/>
                <a:stretch>
                  <a:fillRect/>
                </a:stretch>
              </p:blipFill>
              <p:spPr>
                <a:xfrm>
                  <a:off x="3524564" y="4383262"/>
                  <a:ext cx="129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1" name="Freihand 100">
                  <a:extLst>
                    <a:ext uri="{FF2B5EF4-FFF2-40B4-BE49-F238E27FC236}">
                      <a16:creationId xmlns:a16="http://schemas.microsoft.com/office/drawing/2014/main" id="{EB8057DE-C836-6812-C92B-4F50ADCF01BB}"/>
                    </a:ext>
                  </a:extLst>
                </p14:cNvPr>
                <p14:cNvContentPartPr/>
                <p14:nvPr/>
              </p14:nvContentPartPr>
              <p14:xfrm>
                <a:off x="3704204" y="4478662"/>
                <a:ext cx="11880" cy="21600"/>
              </p14:xfrm>
            </p:contentPart>
          </mc:Choice>
          <mc:Fallback xmlns="">
            <p:pic>
              <p:nvPicPr>
                <p:cNvPr id="101" name="Freihand 100">
                  <a:extLst>
                    <a:ext uri="{FF2B5EF4-FFF2-40B4-BE49-F238E27FC236}">
                      <a16:creationId xmlns:a16="http://schemas.microsoft.com/office/drawing/2014/main" id="{EB8057DE-C836-6812-C92B-4F50ADCF01BB}"/>
                    </a:ext>
                  </a:extLst>
                </p:cNvPr>
                <p:cNvPicPr/>
                <p:nvPr/>
              </p:nvPicPr>
              <p:blipFill>
                <a:blip r:embed="rId164"/>
                <a:stretch>
                  <a:fillRect/>
                </a:stretch>
              </p:blipFill>
              <p:spPr>
                <a:xfrm>
                  <a:off x="3695204" y="4469662"/>
                  <a:ext cx="295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2" name="Freihand 101">
                  <a:extLst>
                    <a:ext uri="{FF2B5EF4-FFF2-40B4-BE49-F238E27FC236}">
                      <a16:creationId xmlns:a16="http://schemas.microsoft.com/office/drawing/2014/main" id="{8073EFAC-0E7D-B66E-B790-8EC5F15A76FA}"/>
                    </a:ext>
                  </a:extLst>
                </p14:cNvPr>
                <p14:cNvContentPartPr/>
                <p14:nvPr/>
              </p14:nvContentPartPr>
              <p14:xfrm>
                <a:off x="3946484" y="4225582"/>
                <a:ext cx="149760" cy="224640"/>
              </p14:xfrm>
            </p:contentPart>
          </mc:Choice>
          <mc:Fallback xmlns="">
            <p:pic>
              <p:nvPicPr>
                <p:cNvPr id="102" name="Freihand 101">
                  <a:extLst>
                    <a:ext uri="{FF2B5EF4-FFF2-40B4-BE49-F238E27FC236}">
                      <a16:creationId xmlns:a16="http://schemas.microsoft.com/office/drawing/2014/main" id="{8073EFAC-0E7D-B66E-B790-8EC5F15A76FA}"/>
                    </a:ext>
                  </a:extLst>
                </p:cNvPr>
                <p:cNvPicPr/>
                <p:nvPr/>
              </p:nvPicPr>
              <p:blipFill>
                <a:blip r:embed="rId166"/>
                <a:stretch>
                  <a:fillRect/>
                </a:stretch>
              </p:blipFill>
              <p:spPr>
                <a:xfrm>
                  <a:off x="3937844" y="4216942"/>
                  <a:ext cx="167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3" name="Freihand 102">
                  <a:extLst>
                    <a:ext uri="{FF2B5EF4-FFF2-40B4-BE49-F238E27FC236}">
                      <a16:creationId xmlns:a16="http://schemas.microsoft.com/office/drawing/2014/main" id="{06F0F758-CA73-644D-2123-1E7406B94A48}"/>
                    </a:ext>
                  </a:extLst>
                </p14:cNvPr>
                <p14:cNvContentPartPr/>
                <p14:nvPr/>
              </p14:nvContentPartPr>
              <p14:xfrm>
                <a:off x="4010924" y="4396582"/>
                <a:ext cx="64800" cy="37440"/>
              </p14:xfrm>
            </p:contentPart>
          </mc:Choice>
          <mc:Fallback xmlns="">
            <p:pic>
              <p:nvPicPr>
                <p:cNvPr id="103" name="Freihand 102">
                  <a:extLst>
                    <a:ext uri="{FF2B5EF4-FFF2-40B4-BE49-F238E27FC236}">
                      <a16:creationId xmlns:a16="http://schemas.microsoft.com/office/drawing/2014/main" id="{06F0F758-CA73-644D-2123-1E7406B94A48}"/>
                    </a:ext>
                  </a:extLst>
                </p:cNvPr>
                <p:cNvPicPr/>
                <p:nvPr/>
              </p:nvPicPr>
              <p:blipFill>
                <a:blip r:embed="rId168"/>
                <a:stretch>
                  <a:fillRect/>
                </a:stretch>
              </p:blipFill>
              <p:spPr>
                <a:xfrm>
                  <a:off x="4002284" y="4387582"/>
                  <a:ext cx="82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4" name="Freihand 103">
                  <a:extLst>
                    <a:ext uri="{FF2B5EF4-FFF2-40B4-BE49-F238E27FC236}">
                      <a16:creationId xmlns:a16="http://schemas.microsoft.com/office/drawing/2014/main" id="{841EBB59-5D3F-4A9E-5FCB-372C7A37F590}"/>
                    </a:ext>
                  </a:extLst>
                </p14:cNvPr>
                <p14:cNvContentPartPr/>
                <p14:nvPr/>
              </p14:nvContentPartPr>
              <p14:xfrm>
                <a:off x="4183364" y="4203262"/>
                <a:ext cx="208800" cy="245160"/>
              </p14:xfrm>
            </p:contentPart>
          </mc:Choice>
          <mc:Fallback xmlns="">
            <p:pic>
              <p:nvPicPr>
                <p:cNvPr id="104" name="Freihand 103">
                  <a:extLst>
                    <a:ext uri="{FF2B5EF4-FFF2-40B4-BE49-F238E27FC236}">
                      <a16:creationId xmlns:a16="http://schemas.microsoft.com/office/drawing/2014/main" id="{841EBB59-5D3F-4A9E-5FCB-372C7A37F590}"/>
                    </a:ext>
                  </a:extLst>
                </p:cNvPr>
                <p:cNvPicPr/>
                <p:nvPr/>
              </p:nvPicPr>
              <p:blipFill>
                <a:blip r:embed="rId170"/>
                <a:stretch>
                  <a:fillRect/>
                </a:stretch>
              </p:blipFill>
              <p:spPr>
                <a:xfrm>
                  <a:off x="4174724" y="4194622"/>
                  <a:ext cx="226440" cy="262800"/>
                </a:xfrm>
                <a:prstGeom prst="rect">
                  <a:avLst/>
                </a:prstGeom>
              </p:spPr>
            </p:pic>
          </mc:Fallback>
        </mc:AlternateContent>
      </p:grpSp>
      <p:grpSp>
        <p:nvGrpSpPr>
          <p:cNvPr id="109" name="Gruppieren 108">
            <a:extLst>
              <a:ext uri="{FF2B5EF4-FFF2-40B4-BE49-F238E27FC236}">
                <a16:creationId xmlns:a16="http://schemas.microsoft.com/office/drawing/2014/main" id="{25EF99D1-815C-9BD3-6C43-723324F0AAED}"/>
              </a:ext>
            </a:extLst>
          </p:cNvPr>
          <p:cNvGrpSpPr/>
          <p:nvPr/>
        </p:nvGrpSpPr>
        <p:grpSpPr>
          <a:xfrm>
            <a:off x="1941284" y="4273822"/>
            <a:ext cx="381960" cy="257760"/>
            <a:chOff x="1941284" y="4273822"/>
            <a:chExt cx="381960" cy="257760"/>
          </a:xfrm>
        </p:grpSpPr>
        <mc:AlternateContent xmlns:mc="http://schemas.openxmlformats.org/markup-compatibility/2006" xmlns:p14="http://schemas.microsoft.com/office/powerpoint/2010/main">
          <mc:Choice Requires="p14">
            <p:contentPart p14:bwMode="auto" r:id="rId171">
              <p14:nvContentPartPr>
                <p14:cNvPr id="106" name="Freihand 105">
                  <a:extLst>
                    <a:ext uri="{FF2B5EF4-FFF2-40B4-BE49-F238E27FC236}">
                      <a16:creationId xmlns:a16="http://schemas.microsoft.com/office/drawing/2014/main" id="{F64E507B-C545-C9EA-2C7A-897DA9329A34}"/>
                    </a:ext>
                  </a:extLst>
                </p14:cNvPr>
                <p14:cNvContentPartPr/>
                <p14:nvPr/>
              </p14:nvContentPartPr>
              <p14:xfrm>
                <a:off x="1941284" y="4306942"/>
                <a:ext cx="167040" cy="224640"/>
              </p14:xfrm>
            </p:contentPart>
          </mc:Choice>
          <mc:Fallback xmlns="">
            <p:pic>
              <p:nvPicPr>
                <p:cNvPr id="106" name="Freihand 105">
                  <a:extLst>
                    <a:ext uri="{FF2B5EF4-FFF2-40B4-BE49-F238E27FC236}">
                      <a16:creationId xmlns:a16="http://schemas.microsoft.com/office/drawing/2014/main" id="{F64E507B-C545-C9EA-2C7A-897DA9329A34}"/>
                    </a:ext>
                  </a:extLst>
                </p:cNvPr>
                <p:cNvPicPr/>
                <p:nvPr/>
              </p:nvPicPr>
              <p:blipFill>
                <a:blip r:embed="rId172"/>
                <a:stretch>
                  <a:fillRect/>
                </a:stretch>
              </p:blipFill>
              <p:spPr>
                <a:xfrm>
                  <a:off x="1932284" y="4297942"/>
                  <a:ext cx="184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7" name="Freihand 106">
                  <a:extLst>
                    <a:ext uri="{FF2B5EF4-FFF2-40B4-BE49-F238E27FC236}">
                      <a16:creationId xmlns:a16="http://schemas.microsoft.com/office/drawing/2014/main" id="{02FCED1B-1D27-3448-A67A-74828A70579A}"/>
                    </a:ext>
                  </a:extLst>
                </p14:cNvPr>
                <p14:cNvContentPartPr/>
                <p14:nvPr/>
              </p14:nvContentPartPr>
              <p14:xfrm>
                <a:off x="2168804" y="4273822"/>
                <a:ext cx="118080" cy="243720"/>
              </p14:xfrm>
            </p:contentPart>
          </mc:Choice>
          <mc:Fallback xmlns="">
            <p:pic>
              <p:nvPicPr>
                <p:cNvPr id="107" name="Freihand 106">
                  <a:extLst>
                    <a:ext uri="{FF2B5EF4-FFF2-40B4-BE49-F238E27FC236}">
                      <a16:creationId xmlns:a16="http://schemas.microsoft.com/office/drawing/2014/main" id="{02FCED1B-1D27-3448-A67A-74828A70579A}"/>
                    </a:ext>
                  </a:extLst>
                </p:cNvPr>
                <p:cNvPicPr/>
                <p:nvPr/>
              </p:nvPicPr>
              <p:blipFill>
                <a:blip r:embed="rId174"/>
                <a:stretch>
                  <a:fillRect/>
                </a:stretch>
              </p:blipFill>
              <p:spPr>
                <a:xfrm>
                  <a:off x="2159804" y="4264822"/>
                  <a:ext cx="135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8" name="Freihand 107">
                  <a:extLst>
                    <a:ext uri="{FF2B5EF4-FFF2-40B4-BE49-F238E27FC236}">
                      <a16:creationId xmlns:a16="http://schemas.microsoft.com/office/drawing/2014/main" id="{BB461C74-A493-8E24-8B11-5018E9DEFD98}"/>
                    </a:ext>
                  </a:extLst>
                </p14:cNvPr>
                <p14:cNvContentPartPr/>
                <p14:nvPr/>
              </p14:nvContentPartPr>
              <p14:xfrm>
                <a:off x="2246924" y="4424302"/>
                <a:ext cx="76320" cy="106200"/>
              </p14:xfrm>
            </p:contentPart>
          </mc:Choice>
          <mc:Fallback xmlns="">
            <p:pic>
              <p:nvPicPr>
                <p:cNvPr id="108" name="Freihand 107">
                  <a:extLst>
                    <a:ext uri="{FF2B5EF4-FFF2-40B4-BE49-F238E27FC236}">
                      <a16:creationId xmlns:a16="http://schemas.microsoft.com/office/drawing/2014/main" id="{BB461C74-A493-8E24-8B11-5018E9DEFD98}"/>
                    </a:ext>
                  </a:extLst>
                </p:cNvPr>
                <p:cNvPicPr/>
                <p:nvPr/>
              </p:nvPicPr>
              <p:blipFill>
                <a:blip r:embed="rId176"/>
                <a:stretch>
                  <a:fillRect/>
                </a:stretch>
              </p:blipFill>
              <p:spPr>
                <a:xfrm>
                  <a:off x="2237924" y="4415662"/>
                  <a:ext cx="93960" cy="123840"/>
                </a:xfrm>
                <a:prstGeom prst="rect">
                  <a:avLst/>
                </a:prstGeom>
              </p:spPr>
            </p:pic>
          </mc:Fallback>
        </mc:AlternateContent>
      </p:grpSp>
      <p:grpSp>
        <p:nvGrpSpPr>
          <p:cNvPr id="114" name="Gruppieren 113">
            <a:extLst>
              <a:ext uri="{FF2B5EF4-FFF2-40B4-BE49-F238E27FC236}">
                <a16:creationId xmlns:a16="http://schemas.microsoft.com/office/drawing/2014/main" id="{71FCDCBF-4432-49F4-5877-B58678256E21}"/>
              </a:ext>
            </a:extLst>
          </p:cNvPr>
          <p:cNvGrpSpPr/>
          <p:nvPr/>
        </p:nvGrpSpPr>
        <p:grpSpPr>
          <a:xfrm>
            <a:off x="4859804" y="4192102"/>
            <a:ext cx="897120" cy="324000"/>
            <a:chOff x="4859804" y="4192102"/>
            <a:chExt cx="897120" cy="324000"/>
          </a:xfrm>
        </p:grpSpPr>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DBF7D6B4-A353-4FFB-37E1-810D61DE225C}"/>
                    </a:ext>
                  </a:extLst>
                </p14:cNvPr>
                <p14:cNvContentPartPr/>
                <p14:nvPr/>
              </p14:nvContentPartPr>
              <p14:xfrm>
                <a:off x="4859804" y="4285342"/>
                <a:ext cx="143640" cy="230760"/>
              </p14:xfrm>
            </p:contentPart>
          </mc:Choice>
          <mc:Fallback xmlns="">
            <p:pic>
              <p:nvPicPr>
                <p:cNvPr id="110" name="Freihand 109">
                  <a:extLst>
                    <a:ext uri="{FF2B5EF4-FFF2-40B4-BE49-F238E27FC236}">
                      <a16:creationId xmlns:a16="http://schemas.microsoft.com/office/drawing/2014/main" id="{DBF7D6B4-A353-4FFB-37E1-810D61DE225C}"/>
                    </a:ext>
                  </a:extLst>
                </p:cNvPr>
                <p:cNvPicPr/>
                <p:nvPr/>
              </p:nvPicPr>
              <p:blipFill>
                <a:blip r:embed="rId178"/>
                <a:stretch>
                  <a:fillRect/>
                </a:stretch>
              </p:blipFill>
              <p:spPr>
                <a:xfrm>
                  <a:off x="4851164" y="4276342"/>
                  <a:ext cx="161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462AD391-9D7D-EAC3-B92F-34C6A394CE8A}"/>
                    </a:ext>
                  </a:extLst>
                </p14:cNvPr>
                <p14:cNvContentPartPr/>
                <p14:nvPr/>
              </p14:nvContentPartPr>
              <p14:xfrm>
                <a:off x="5131244" y="4297582"/>
                <a:ext cx="149040" cy="160200"/>
              </p14:xfrm>
            </p:contentPart>
          </mc:Choice>
          <mc:Fallback xmlns="">
            <p:pic>
              <p:nvPicPr>
                <p:cNvPr id="111" name="Freihand 110">
                  <a:extLst>
                    <a:ext uri="{FF2B5EF4-FFF2-40B4-BE49-F238E27FC236}">
                      <a16:creationId xmlns:a16="http://schemas.microsoft.com/office/drawing/2014/main" id="{462AD391-9D7D-EAC3-B92F-34C6A394CE8A}"/>
                    </a:ext>
                  </a:extLst>
                </p:cNvPr>
                <p:cNvPicPr/>
                <p:nvPr/>
              </p:nvPicPr>
              <p:blipFill>
                <a:blip r:embed="rId180"/>
                <a:stretch>
                  <a:fillRect/>
                </a:stretch>
              </p:blipFill>
              <p:spPr>
                <a:xfrm>
                  <a:off x="5122604" y="4288582"/>
                  <a:ext cx="166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C58D402C-6A7F-F0BC-92BC-2CD681396835}"/>
                    </a:ext>
                  </a:extLst>
                </p14:cNvPr>
                <p14:cNvContentPartPr/>
                <p14:nvPr/>
              </p14:nvContentPartPr>
              <p14:xfrm>
                <a:off x="5523284" y="4229902"/>
                <a:ext cx="141120" cy="245160"/>
              </p14:xfrm>
            </p:contentPart>
          </mc:Choice>
          <mc:Fallback xmlns="">
            <p:pic>
              <p:nvPicPr>
                <p:cNvPr id="112" name="Freihand 111">
                  <a:extLst>
                    <a:ext uri="{FF2B5EF4-FFF2-40B4-BE49-F238E27FC236}">
                      <a16:creationId xmlns:a16="http://schemas.microsoft.com/office/drawing/2014/main" id="{C58D402C-6A7F-F0BC-92BC-2CD681396835}"/>
                    </a:ext>
                  </a:extLst>
                </p:cNvPr>
                <p:cNvPicPr/>
                <p:nvPr/>
              </p:nvPicPr>
              <p:blipFill>
                <a:blip r:embed="rId182"/>
                <a:stretch>
                  <a:fillRect/>
                </a:stretch>
              </p:blipFill>
              <p:spPr>
                <a:xfrm>
                  <a:off x="5514644" y="4221262"/>
                  <a:ext cx="158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13724620-B355-071A-B210-4ACCD0831C9E}"/>
                    </a:ext>
                  </a:extLst>
                </p14:cNvPr>
                <p14:cNvContentPartPr/>
                <p14:nvPr/>
              </p14:nvContentPartPr>
              <p14:xfrm>
                <a:off x="5567204" y="4192102"/>
                <a:ext cx="189720" cy="26640"/>
              </p14:xfrm>
            </p:contentPart>
          </mc:Choice>
          <mc:Fallback xmlns="">
            <p:pic>
              <p:nvPicPr>
                <p:cNvPr id="113" name="Freihand 112">
                  <a:extLst>
                    <a:ext uri="{FF2B5EF4-FFF2-40B4-BE49-F238E27FC236}">
                      <a16:creationId xmlns:a16="http://schemas.microsoft.com/office/drawing/2014/main" id="{13724620-B355-071A-B210-4ACCD0831C9E}"/>
                    </a:ext>
                  </a:extLst>
                </p:cNvPr>
                <p:cNvPicPr/>
                <p:nvPr/>
              </p:nvPicPr>
              <p:blipFill>
                <a:blip r:embed="rId184"/>
                <a:stretch>
                  <a:fillRect/>
                </a:stretch>
              </p:blipFill>
              <p:spPr>
                <a:xfrm>
                  <a:off x="5558564" y="4183462"/>
                  <a:ext cx="207360" cy="44280"/>
                </a:xfrm>
                <a:prstGeom prst="rect">
                  <a:avLst/>
                </a:prstGeom>
              </p:spPr>
            </p:pic>
          </mc:Fallback>
        </mc:AlternateContent>
      </p:grpSp>
      <p:grpSp>
        <p:nvGrpSpPr>
          <p:cNvPr id="126" name="Gruppieren 125">
            <a:extLst>
              <a:ext uri="{FF2B5EF4-FFF2-40B4-BE49-F238E27FC236}">
                <a16:creationId xmlns:a16="http://schemas.microsoft.com/office/drawing/2014/main" id="{94E742BD-0549-F72C-FA3C-B5471FBB2082}"/>
              </a:ext>
            </a:extLst>
          </p:cNvPr>
          <p:cNvGrpSpPr/>
          <p:nvPr/>
        </p:nvGrpSpPr>
        <p:grpSpPr>
          <a:xfrm>
            <a:off x="491564" y="4858822"/>
            <a:ext cx="1043640" cy="418680"/>
            <a:chOff x="491564" y="4858822"/>
            <a:chExt cx="1043640" cy="418680"/>
          </a:xfrm>
        </p:grpSpPr>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7AABD606-5749-B70D-67DF-58769C92EBEF}"/>
                    </a:ext>
                  </a:extLst>
                </p14:cNvPr>
                <p14:cNvContentPartPr/>
                <p14:nvPr/>
              </p14:nvContentPartPr>
              <p14:xfrm>
                <a:off x="491564" y="4858822"/>
                <a:ext cx="145440" cy="304920"/>
              </p14:xfrm>
            </p:contentPart>
          </mc:Choice>
          <mc:Fallback xmlns="">
            <p:pic>
              <p:nvPicPr>
                <p:cNvPr id="115" name="Freihand 114">
                  <a:extLst>
                    <a:ext uri="{FF2B5EF4-FFF2-40B4-BE49-F238E27FC236}">
                      <a16:creationId xmlns:a16="http://schemas.microsoft.com/office/drawing/2014/main" id="{7AABD606-5749-B70D-67DF-58769C92EBEF}"/>
                    </a:ext>
                  </a:extLst>
                </p:cNvPr>
                <p:cNvPicPr/>
                <p:nvPr/>
              </p:nvPicPr>
              <p:blipFill>
                <a:blip r:embed="rId186"/>
                <a:stretch>
                  <a:fillRect/>
                </a:stretch>
              </p:blipFill>
              <p:spPr>
                <a:xfrm>
                  <a:off x="482924" y="4849822"/>
                  <a:ext cx="1630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82460325-A708-DA0E-CE50-F9DAEFDA5D64}"/>
                    </a:ext>
                  </a:extLst>
                </p14:cNvPr>
                <p14:cNvContentPartPr/>
                <p14:nvPr/>
              </p14:nvContentPartPr>
              <p14:xfrm>
                <a:off x="575084" y="4882942"/>
                <a:ext cx="182520" cy="284040"/>
              </p14:xfrm>
            </p:contentPart>
          </mc:Choice>
          <mc:Fallback xmlns="">
            <p:pic>
              <p:nvPicPr>
                <p:cNvPr id="116" name="Freihand 115">
                  <a:extLst>
                    <a:ext uri="{FF2B5EF4-FFF2-40B4-BE49-F238E27FC236}">
                      <a16:creationId xmlns:a16="http://schemas.microsoft.com/office/drawing/2014/main" id="{82460325-A708-DA0E-CE50-F9DAEFDA5D64}"/>
                    </a:ext>
                  </a:extLst>
                </p:cNvPr>
                <p:cNvPicPr/>
                <p:nvPr/>
              </p:nvPicPr>
              <p:blipFill>
                <a:blip r:embed="rId188"/>
                <a:stretch>
                  <a:fillRect/>
                </a:stretch>
              </p:blipFill>
              <p:spPr>
                <a:xfrm>
                  <a:off x="566444" y="4874302"/>
                  <a:ext cx="2001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3859591F-A6C3-5BB4-B2FC-D5FC5357E4EA}"/>
                    </a:ext>
                  </a:extLst>
                </p14:cNvPr>
                <p14:cNvContentPartPr/>
                <p14:nvPr/>
              </p14:nvContentPartPr>
              <p14:xfrm>
                <a:off x="774884" y="5003902"/>
                <a:ext cx="224280" cy="109800"/>
              </p14:xfrm>
            </p:contentPart>
          </mc:Choice>
          <mc:Fallback xmlns="">
            <p:pic>
              <p:nvPicPr>
                <p:cNvPr id="117" name="Freihand 116">
                  <a:extLst>
                    <a:ext uri="{FF2B5EF4-FFF2-40B4-BE49-F238E27FC236}">
                      <a16:creationId xmlns:a16="http://schemas.microsoft.com/office/drawing/2014/main" id="{3859591F-A6C3-5BB4-B2FC-D5FC5357E4EA}"/>
                    </a:ext>
                  </a:extLst>
                </p:cNvPr>
                <p:cNvPicPr/>
                <p:nvPr/>
              </p:nvPicPr>
              <p:blipFill>
                <a:blip r:embed="rId190"/>
                <a:stretch>
                  <a:fillRect/>
                </a:stretch>
              </p:blipFill>
              <p:spPr>
                <a:xfrm>
                  <a:off x="765884" y="4995262"/>
                  <a:ext cx="241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5C980D2B-567E-02C8-E690-E79D891474B4}"/>
                    </a:ext>
                  </a:extLst>
                </p14:cNvPr>
                <p14:cNvContentPartPr/>
                <p14:nvPr/>
              </p14:nvContentPartPr>
              <p14:xfrm>
                <a:off x="953444" y="4875742"/>
                <a:ext cx="10080" cy="31320"/>
              </p14:xfrm>
            </p:contentPart>
          </mc:Choice>
          <mc:Fallback xmlns="">
            <p:pic>
              <p:nvPicPr>
                <p:cNvPr id="118" name="Freihand 117">
                  <a:extLst>
                    <a:ext uri="{FF2B5EF4-FFF2-40B4-BE49-F238E27FC236}">
                      <a16:creationId xmlns:a16="http://schemas.microsoft.com/office/drawing/2014/main" id="{5C980D2B-567E-02C8-E690-E79D891474B4}"/>
                    </a:ext>
                  </a:extLst>
                </p:cNvPr>
                <p:cNvPicPr/>
                <p:nvPr/>
              </p:nvPicPr>
              <p:blipFill>
                <a:blip r:embed="rId192"/>
                <a:stretch>
                  <a:fillRect/>
                </a:stretch>
              </p:blipFill>
              <p:spPr>
                <a:xfrm>
                  <a:off x="944444" y="4867102"/>
                  <a:ext cx="27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C2435AD2-9835-547B-594A-FE73019021F3}"/>
                    </a:ext>
                  </a:extLst>
                </p14:cNvPr>
                <p14:cNvContentPartPr/>
                <p14:nvPr/>
              </p14:nvContentPartPr>
              <p14:xfrm>
                <a:off x="1052804" y="4929022"/>
                <a:ext cx="313920" cy="348480"/>
              </p14:xfrm>
            </p:contentPart>
          </mc:Choice>
          <mc:Fallback xmlns="">
            <p:pic>
              <p:nvPicPr>
                <p:cNvPr id="119" name="Freihand 118">
                  <a:extLst>
                    <a:ext uri="{FF2B5EF4-FFF2-40B4-BE49-F238E27FC236}">
                      <a16:creationId xmlns:a16="http://schemas.microsoft.com/office/drawing/2014/main" id="{C2435AD2-9835-547B-594A-FE73019021F3}"/>
                    </a:ext>
                  </a:extLst>
                </p:cNvPr>
                <p:cNvPicPr/>
                <p:nvPr/>
              </p:nvPicPr>
              <p:blipFill>
                <a:blip r:embed="rId194"/>
                <a:stretch>
                  <a:fillRect/>
                </a:stretch>
              </p:blipFill>
              <p:spPr>
                <a:xfrm>
                  <a:off x="1043804" y="4920022"/>
                  <a:ext cx="33156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24DFDC2C-F50C-AFFF-7BC4-A056947D7E0A}"/>
                    </a:ext>
                  </a:extLst>
                </p14:cNvPr>
                <p14:cNvContentPartPr/>
                <p14:nvPr/>
              </p14:nvContentPartPr>
              <p14:xfrm>
                <a:off x="1530884" y="5010022"/>
                <a:ext cx="4320" cy="136440"/>
              </p14:xfrm>
            </p:contentPart>
          </mc:Choice>
          <mc:Fallback xmlns="">
            <p:pic>
              <p:nvPicPr>
                <p:cNvPr id="120" name="Freihand 119">
                  <a:extLst>
                    <a:ext uri="{FF2B5EF4-FFF2-40B4-BE49-F238E27FC236}">
                      <a16:creationId xmlns:a16="http://schemas.microsoft.com/office/drawing/2014/main" id="{24DFDC2C-F50C-AFFF-7BC4-A056947D7E0A}"/>
                    </a:ext>
                  </a:extLst>
                </p:cNvPr>
                <p:cNvPicPr/>
                <p:nvPr/>
              </p:nvPicPr>
              <p:blipFill>
                <a:blip r:embed="rId196"/>
                <a:stretch>
                  <a:fillRect/>
                </a:stretch>
              </p:blipFill>
              <p:spPr>
                <a:xfrm>
                  <a:off x="1521884" y="5001382"/>
                  <a:ext cx="21960" cy="154080"/>
                </a:xfrm>
                <a:prstGeom prst="rect">
                  <a:avLst/>
                </a:prstGeom>
              </p:spPr>
            </p:pic>
          </mc:Fallback>
        </mc:AlternateContent>
      </p:grpSp>
      <p:grpSp>
        <p:nvGrpSpPr>
          <p:cNvPr id="125" name="Gruppieren 124">
            <a:extLst>
              <a:ext uri="{FF2B5EF4-FFF2-40B4-BE49-F238E27FC236}">
                <a16:creationId xmlns:a16="http://schemas.microsoft.com/office/drawing/2014/main" id="{68D953E4-777D-9791-CFBC-11C58A8F9FB3}"/>
              </a:ext>
            </a:extLst>
          </p:cNvPr>
          <p:cNvGrpSpPr/>
          <p:nvPr/>
        </p:nvGrpSpPr>
        <p:grpSpPr>
          <a:xfrm>
            <a:off x="1861004" y="4791502"/>
            <a:ext cx="509400" cy="275760"/>
            <a:chOff x="1861004" y="4791502"/>
            <a:chExt cx="509400" cy="275760"/>
          </a:xfrm>
        </p:grpSpPr>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9C39BCF9-924B-E85B-B2CA-6D1449A22CB1}"/>
                    </a:ext>
                  </a:extLst>
                </p14:cNvPr>
                <p14:cNvContentPartPr/>
                <p14:nvPr/>
              </p14:nvContentPartPr>
              <p14:xfrm>
                <a:off x="1963244" y="4851622"/>
                <a:ext cx="24120" cy="213480"/>
              </p14:xfrm>
            </p:contentPart>
          </mc:Choice>
          <mc:Fallback xmlns="">
            <p:pic>
              <p:nvPicPr>
                <p:cNvPr id="121" name="Freihand 120">
                  <a:extLst>
                    <a:ext uri="{FF2B5EF4-FFF2-40B4-BE49-F238E27FC236}">
                      <a16:creationId xmlns:a16="http://schemas.microsoft.com/office/drawing/2014/main" id="{9C39BCF9-924B-E85B-B2CA-6D1449A22CB1}"/>
                    </a:ext>
                  </a:extLst>
                </p:cNvPr>
                <p:cNvPicPr/>
                <p:nvPr/>
              </p:nvPicPr>
              <p:blipFill>
                <a:blip r:embed="rId198"/>
                <a:stretch>
                  <a:fillRect/>
                </a:stretch>
              </p:blipFill>
              <p:spPr>
                <a:xfrm>
                  <a:off x="1954244" y="4842982"/>
                  <a:ext cx="41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2" name="Freihand 121">
                  <a:extLst>
                    <a:ext uri="{FF2B5EF4-FFF2-40B4-BE49-F238E27FC236}">
                      <a16:creationId xmlns:a16="http://schemas.microsoft.com/office/drawing/2014/main" id="{79963C8C-1C86-F70D-DF5F-011915F0A67F}"/>
                    </a:ext>
                  </a:extLst>
                </p14:cNvPr>
                <p14:cNvContentPartPr/>
                <p14:nvPr/>
              </p14:nvContentPartPr>
              <p14:xfrm>
                <a:off x="1861004" y="4791502"/>
                <a:ext cx="213480" cy="154800"/>
              </p14:xfrm>
            </p:contentPart>
          </mc:Choice>
          <mc:Fallback xmlns="">
            <p:pic>
              <p:nvPicPr>
                <p:cNvPr id="122" name="Freihand 121">
                  <a:extLst>
                    <a:ext uri="{FF2B5EF4-FFF2-40B4-BE49-F238E27FC236}">
                      <a16:creationId xmlns:a16="http://schemas.microsoft.com/office/drawing/2014/main" id="{79963C8C-1C86-F70D-DF5F-011915F0A67F}"/>
                    </a:ext>
                  </a:extLst>
                </p:cNvPr>
                <p:cNvPicPr/>
                <p:nvPr/>
              </p:nvPicPr>
              <p:blipFill>
                <a:blip r:embed="rId200"/>
                <a:stretch>
                  <a:fillRect/>
                </a:stretch>
              </p:blipFill>
              <p:spPr>
                <a:xfrm>
                  <a:off x="1852004" y="4782862"/>
                  <a:ext cx="231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3" name="Freihand 122">
                  <a:extLst>
                    <a:ext uri="{FF2B5EF4-FFF2-40B4-BE49-F238E27FC236}">
                      <a16:creationId xmlns:a16="http://schemas.microsoft.com/office/drawing/2014/main" id="{113A9D2B-B44E-A0C7-727D-4BE74C68C3D0}"/>
                    </a:ext>
                  </a:extLst>
                </p14:cNvPr>
                <p14:cNvContentPartPr/>
                <p14:nvPr/>
              </p14:nvContentPartPr>
              <p14:xfrm>
                <a:off x="2134244" y="4912462"/>
                <a:ext cx="150120" cy="154800"/>
              </p14:xfrm>
            </p:contentPart>
          </mc:Choice>
          <mc:Fallback xmlns="">
            <p:pic>
              <p:nvPicPr>
                <p:cNvPr id="123" name="Freihand 122">
                  <a:extLst>
                    <a:ext uri="{FF2B5EF4-FFF2-40B4-BE49-F238E27FC236}">
                      <a16:creationId xmlns:a16="http://schemas.microsoft.com/office/drawing/2014/main" id="{113A9D2B-B44E-A0C7-727D-4BE74C68C3D0}"/>
                    </a:ext>
                  </a:extLst>
                </p:cNvPr>
                <p:cNvPicPr/>
                <p:nvPr/>
              </p:nvPicPr>
              <p:blipFill>
                <a:blip r:embed="rId202"/>
                <a:stretch>
                  <a:fillRect/>
                </a:stretch>
              </p:blipFill>
              <p:spPr>
                <a:xfrm>
                  <a:off x="2125244" y="4903822"/>
                  <a:ext cx="167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4" name="Freihand 123">
                  <a:extLst>
                    <a:ext uri="{FF2B5EF4-FFF2-40B4-BE49-F238E27FC236}">
                      <a16:creationId xmlns:a16="http://schemas.microsoft.com/office/drawing/2014/main" id="{178F1CF8-3F5C-F1E9-3A56-BCF3D8719F6A}"/>
                    </a:ext>
                  </a:extLst>
                </p14:cNvPr>
                <p14:cNvContentPartPr/>
                <p14:nvPr/>
              </p14:nvContentPartPr>
              <p14:xfrm>
                <a:off x="2289764" y="4799062"/>
                <a:ext cx="80640" cy="224640"/>
              </p14:xfrm>
            </p:contentPart>
          </mc:Choice>
          <mc:Fallback xmlns="">
            <p:pic>
              <p:nvPicPr>
                <p:cNvPr id="124" name="Freihand 123">
                  <a:extLst>
                    <a:ext uri="{FF2B5EF4-FFF2-40B4-BE49-F238E27FC236}">
                      <a16:creationId xmlns:a16="http://schemas.microsoft.com/office/drawing/2014/main" id="{178F1CF8-3F5C-F1E9-3A56-BCF3D8719F6A}"/>
                    </a:ext>
                  </a:extLst>
                </p:cNvPr>
                <p:cNvPicPr/>
                <p:nvPr/>
              </p:nvPicPr>
              <p:blipFill>
                <a:blip r:embed="rId204"/>
                <a:stretch>
                  <a:fillRect/>
                </a:stretch>
              </p:blipFill>
              <p:spPr>
                <a:xfrm>
                  <a:off x="2281124" y="4790062"/>
                  <a:ext cx="98280" cy="24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6C772722-0EC5-674F-6BB2-C17C0D53F4B6}"/>
                  </a:ext>
                </a:extLst>
              </p14:cNvPr>
              <p14:cNvContentPartPr/>
              <p14:nvPr/>
            </p14:nvContentPartPr>
            <p14:xfrm>
              <a:off x="2857484" y="4856302"/>
              <a:ext cx="120240" cy="132120"/>
            </p14:xfrm>
          </p:contentPart>
        </mc:Choice>
        <mc:Fallback xmlns="">
          <p:pic>
            <p:nvPicPr>
              <p:cNvPr id="127" name="Freihand 126">
                <a:extLst>
                  <a:ext uri="{FF2B5EF4-FFF2-40B4-BE49-F238E27FC236}">
                    <a16:creationId xmlns:a16="http://schemas.microsoft.com/office/drawing/2014/main" id="{6C772722-0EC5-674F-6BB2-C17C0D53F4B6}"/>
                  </a:ext>
                </a:extLst>
              </p:cNvPr>
              <p:cNvPicPr/>
              <p:nvPr/>
            </p:nvPicPr>
            <p:blipFill>
              <a:blip r:embed="rId206"/>
              <a:stretch>
                <a:fillRect/>
              </a:stretch>
            </p:blipFill>
            <p:spPr>
              <a:xfrm>
                <a:off x="2848484" y="4847302"/>
                <a:ext cx="137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9A725E1E-01D1-48D9-F2E5-FF04EE390A39}"/>
                  </a:ext>
                </a:extLst>
              </p14:cNvPr>
              <p14:cNvContentPartPr/>
              <p14:nvPr/>
            </p14:nvContentPartPr>
            <p14:xfrm>
              <a:off x="3692684" y="4758382"/>
              <a:ext cx="110160" cy="110520"/>
            </p14:xfrm>
          </p:contentPart>
        </mc:Choice>
        <mc:Fallback xmlns="">
          <p:pic>
            <p:nvPicPr>
              <p:cNvPr id="128" name="Freihand 127">
                <a:extLst>
                  <a:ext uri="{FF2B5EF4-FFF2-40B4-BE49-F238E27FC236}">
                    <a16:creationId xmlns:a16="http://schemas.microsoft.com/office/drawing/2014/main" id="{9A725E1E-01D1-48D9-F2E5-FF04EE390A39}"/>
                  </a:ext>
                </a:extLst>
              </p:cNvPr>
              <p:cNvPicPr/>
              <p:nvPr/>
            </p:nvPicPr>
            <p:blipFill>
              <a:blip r:embed="rId208"/>
              <a:stretch>
                <a:fillRect/>
              </a:stretch>
            </p:blipFill>
            <p:spPr>
              <a:xfrm>
                <a:off x="3684044" y="4749742"/>
                <a:ext cx="127800" cy="128160"/>
              </a:xfrm>
              <a:prstGeom prst="rect">
                <a:avLst/>
              </a:prstGeom>
            </p:spPr>
          </p:pic>
        </mc:Fallback>
      </mc:AlternateContent>
      <p:grpSp>
        <p:nvGrpSpPr>
          <p:cNvPr id="132" name="Gruppieren 131">
            <a:extLst>
              <a:ext uri="{FF2B5EF4-FFF2-40B4-BE49-F238E27FC236}">
                <a16:creationId xmlns:a16="http://schemas.microsoft.com/office/drawing/2014/main" id="{EF8929BC-FE94-7BF8-F4AF-3E763E747162}"/>
              </a:ext>
            </a:extLst>
          </p:cNvPr>
          <p:cNvGrpSpPr/>
          <p:nvPr/>
        </p:nvGrpSpPr>
        <p:grpSpPr>
          <a:xfrm>
            <a:off x="4817684" y="4674862"/>
            <a:ext cx="812520" cy="276840"/>
            <a:chOff x="4817684" y="4674862"/>
            <a:chExt cx="812520" cy="276840"/>
          </a:xfrm>
        </p:grpSpPr>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E71541A8-7B2F-1460-864F-F6AF57E6F487}"/>
                    </a:ext>
                  </a:extLst>
                </p14:cNvPr>
                <p14:cNvContentPartPr/>
                <p14:nvPr/>
              </p14:nvContentPartPr>
              <p14:xfrm>
                <a:off x="4817684" y="4772422"/>
                <a:ext cx="141480" cy="178920"/>
              </p14:xfrm>
            </p:contentPart>
          </mc:Choice>
          <mc:Fallback xmlns="">
            <p:pic>
              <p:nvPicPr>
                <p:cNvPr id="129" name="Freihand 128">
                  <a:extLst>
                    <a:ext uri="{FF2B5EF4-FFF2-40B4-BE49-F238E27FC236}">
                      <a16:creationId xmlns:a16="http://schemas.microsoft.com/office/drawing/2014/main" id="{E71541A8-7B2F-1460-864F-F6AF57E6F487}"/>
                    </a:ext>
                  </a:extLst>
                </p:cNvPr>
                <p:cNvPicPr/>
                <p:nvPr/>
              </p:nvPicPr>
              <p:blipFill>
                <a:blip r:embed="rId210"/>
                <a:stretch>
                  <a:fillRect/>
                </a:stretch>
              </p:blipFill>
              <p:spPr>
                <a:xfrm>
                  <a:off x="4809044" y="4763422"/>
                  <a:ext cx="159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6C25287D-FBC3-0B76-7EA0-D1F0D945A106}"/>
                    </a:ext>
                  </a:extLst>
                </p14:cNvPr>
                <p14:cNvContentPartPr/>
                <p14:nvPr/>
              </p14:nvContentPartPr>
              <p14:xfrm>
                <a:off x="5096324" y="4712662"/>
                <a:ext cx="176040" cy="183600"/>
              </p14:xfrm>
            </p:contentPart>
          </mc:Choice>
          <mc:Fallback xmlns="">
            <p:pic>
              <p:nvPicPr>
                <p:cNvPr id="130" name="Freihand 129">
                  <a:extLst>
                    <a:ext uri="{FF2B5EF4-FFF2-40B4-BE49-F238E27FC236}">
                      <a16:creationId xmlns:a16="http://schemas.microsoft.com/office/drawing/2014/main" id="{6C25287D-FBC3-0B76-7EA0-D1F0D945A106}"/>
                    </a:ext>
                  </a:extLst>
                </p:cNvPr>
                <p:cNvPicPr/>
                <p:nvPr/>
              </p:nvPicPr>
              <p:blipFill>
                <a:blip r:embed="rId212"/>
                <a:stretch>
                  <a:fillRect/>
                </a:stretch>
              </p:blipFill>
              <p:spPr>
                <a:xfrm>
                  <a:off x="5087684" y="4703662"/>
                  <a:ext cx="193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B58B9752-3D70-7968-7FFF-3A61091BB60A}"/>
                    </a:ext>
                  </a:extLst>
                </p14:cNvPr>
                <p14:cNvContentPartPr/>
                <p14:nvPr/>
              </p14:nvContentPartPr>
              <p14:xfrm>
                <a:off x="5424284" y="4674862"/>
                <a:ext cx="205920" cy="276840"/>
              </p14:xfrm>
            </p:contentPart>
          </mc:Choice>
          <mc:Fallback xmlns="">
            <p:pic>
              <p:nvPicPr>
                <p:cNvPr id="131" name="Freihand 130">
                  <a:extLst>
                    <a:ext uri="{FF2B5EF4-FFF2-40B4-BE49-F238E27FC236}">
                      <a16:creationId xmlns:a16="http://schemas.microsoft.com/office/drawing/2014/main" id="{B58B9752-3D70-7968-7FFF-3A61091BB60A}"/>
                    </a:ext>
                  </a:extLst>
                </p:cNvPr>
                <p:cNvPicPr/>
                <p:nvPr/>
              </p:nvPicPr>
              <p:blipFill>
                <a:blip r:embed="rId214"/>
                <a:stretch>
                  <a:fillRect/>
                </a:stretch>
              </p:blipFill>
              <p:spPr>
                <a:xfrm>
                  <a:off x="5415284" y="4665862"/>
                  <a:ext cx="223560" cy="294480"/>
                </a:xfrm>
                <a:prstGeom prst="rect">
                  <a:avLst/>
                </a:prstGeom>
              </p:spPr>
            </p:pic>
          </mc:Fallback>
        </mc:AlternateContent>
      </p:grpSp>
    </p:spTree>
    <p:extLst>
      <p:ext uri="{BB962C8B-B14F-4D97-AF65-F5344CB8AC3E}">
        <p14:creationId xmlns:p14="http://schemas.microsoft.com/office/powerpoint/2010/main" val="136722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1496161"/>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absoluten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6" name="Textfeld 15">
            <a:extLst>
              <a:ext uri="{FF2B5EF4-FFF2-40B4-BE49-F238E27FC236}">
                <a16:creationId xmlns:a16="http://schemas.microsoft.com/office/drawing/2014/main" id="{7846F103-68FE-4E40-980E-73937985F2E3}"/>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0" name="Tabelle 19">
                <a:extLst>
                  <a:ext uri="{FF2B5EF4-FFF2-40B4-BE49-F238E27FC236}">
                    <a16:creationId xmlns:a16="http://schemas.microsoft.com/office/drawing/2014/main" id="{8F1DA21E-6988-4F59-9922-437B102DF9B0}"/>
                  </a:ext>
                </a:extLst>
              </p:cNvPr>
              <p:cNvGraphicFramePr>
                <a:graphicFrameLocks noGrp="1"/>
              </p:cNvGraphicFramePr>
              <p:nvPr/>
            </p:nvGraphicFramePr>
            <p:xfrm>
              <a:off x="2576052" y="21127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0" name="Tabelle 19">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3828869778"/>
                  </p:ext>
                </p:extLst>
              </p:nvPr>
            </p:nvGraphicFramePr>
            <p:xfrm>
              <a:off x="2576052" y="21127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5"/>
                          <a:stretch>
                            <a:fillRect l="-100531" t="-106452" r="-100796" b="-120968"/>
                          </a:stretch>
                        </a:blipFill>
                      </a:tcPr>
                    </a:tc>
                    <a:tc>
                      <a:txBody>
                        <a:bodyPr/>
                        <a:lstStyle/>
                        <a:p>
                          <a:endParaRPr lang="de-DE"/>
                        </a:p>
                      </a:txBody>
                      <a:tcPr>
                        <a:blipFill>
                          <a:blip r:embed="rId5"/>
                          <a:stretch>
                            <a:fillRect l="-200000" t="-106452" r="-529"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5"/>
                          <a:stretch>
                            <a:fillRect l="-100531" t="-209836" r="-100796" b="-22951"/>
                          </a:stretch>
                        </a:blipFill>
                      </a:tcPr>
                    </a:tc>
                    <a:tc>
                      <a:txBody>
                        <a:bodyPr/>
                        <a:lstStyle/>
                        <a:p>
                          <a:endParaRPr lang="de-DE"/>
                        </a:p>
                      </a:txBody>
                      <a:tcPr>
                        <a:blipFill>
                          <a:blip r:embed="rId5"/>
                          <a:stretch>
                            <a:fillRect l="-200000" t="-209836" r="-529" b="-22951"/>
                          </a:stretch>
                        </a:blipFill>
                      </a:tcPr>
                    </a:tc>
                    <a:extLst>
                      <a:ext uri="{0D108BD9-81ED-4DB2-BD59-A6C34878D82A}">
                        <a16:rowId xmlns:a16="http://schemas.microsoft.com/office/drawing/2014/main" val="3078704704"/>
                      </a:ext>
                    </a:extLst>
                  </a:tr>
                </a:tbl>
              </a:graphicData>
            </a:graphic>
          </p:graphicFrame>
        </mc:Fallback>
      </mc:AlternateContent>
      <p:sp>
        <p:nvSpPr>
          <p:cNvPr id="17" name="Rechteck 16">
            <a:extLst>
              <a:ext uri="{FF2B5EF4-FFF2-40B4-BE49-F238E27FC236}">
                <a16:creationId xmlns:a16="http://schemas.microsoft.com/office/drawing/2014/main" id="{CE0CD08A-3DE1-46F3-A43C-C651C0D619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A1E3FEE9-3B56-D484-6153-54FB49FA2283}"/>
                  </a:ext>
                </a:extLst>
              </p14:cNvPr>
              <p14:cNvContentPartPr/>
              <p14:nvPr/>
            </p14:nvContentPartPr>
            <p14:xfrm>
              <a:off x="4040444" y="3927633"/>
              <a:ext cx="226800" cy="222480"/>
            </p14:xfrm>
          </p:contentPart>
        </mc:Choice>
        <mc:Fallback xmlns="">
          <p:pic>
            <p:nvPicPr>
              <p:cNvPr id="2" name="Freihand 1">
                <a:extLst>
                  <a:ext uri="{FF2B5EF4-FFF2-40B4-BE49-F238E27FC236}">
                    <a16:creationId xmlns:a16="http://schemas.microsoft.com/office/drawing/2014/main" id="{A1E3FEE9-3B56-D484-6153-54FB49FA2283}"/>
                  </a:ext>
                </a:extLst>
              </p:cNvPr>
              <p:cNvPicPr/>
              <p:nvPr/>
            </p:nvPicPr>
            <p:blipFill>
              <a:blip r:embed="rId7"/>
              <a:stretch>
                <a:fillRect/>
              </a:stretch>
            </p:blipFill>
            <p:spPr>
              <a:xfrm>
                <a:off x="4031444" y="3918633"/>
                <a:ext cx="2444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8328648C-8521-4542-1E1D-306A5F9E0A2E}"/>
                  </a:ext>
                </a:extLst>
              </p14:cNvPr>
              <p14:cNvContentPartPr/>
              <p14:nvPr/>
            </p14:nvContentPartPr>
            <p14:xfrm>
              <a:off x="4319804" y="3935193"/>
              <a:ext cx="280800" cy="199080"/>
            </p14:xfrm>
          </p:contentPart>
        </mc:Choice>
        <mc:Fallback xmlns="">
          <p:pic>
            <p:nvPicPr>
              <p:cNvPr id="3" name="Freihand 2">
                <a:extLst>
                  <a:ext uri="{FF2B5EF4-FFF2-40B4-BE49-F238E27FC236}">
                    <a16:creationId xmlns:a16="http://schemas.microsoft.com/office/drawing/2014/main" id="{8328648C-8521-4542-1E1D-306A5F9E0A2E}"/>
                  </a:ext>
                </a:extLst>
              </p:cNvPr>
              <p:cNvPicPr/>
              <p:nvPr/>
            </p:nvPicPr>
            <p:blipFill>
              <a:blip r:embed="rId9"/>
              <a:stretch>
                <a:fillRect/>
              </a:stretch>
            </p:blipFill>
            <p:spPr>
              <a:xfrm>
                <a:off x="4311164" y="3926553"/>
                <a:ext cx="298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Freihand 3">
                <a:extLst>
                  <a:ext uri="{FF2B5EF4-FFF2-40B4-BE49-F238E27FC236}">
                    <a16:creationId xmlns:a16="http://schemas.microsoft.com/office/drawing/2014/main" id="{144AC90D-9B08-5FE8-F54C-A0F8607E794F}"/>
                  </a:ext>
                </a:extLst>
              </p14:cNvPr>
              <p14:cNvContentPartPr/>
              <p14:nvPr/>
            </p14:nvContentPartPr>
            <p14:xfrm>
              <a:off x="4834244" y="3965433"/>
              <a:ext cx="506160" cy="174240"/>
            </p14:xfrm>
          </p:contentPart>
        </mc:Choice>
        <mc:Fallback xmlns="">
          <p:pic>
            <p:nvPicPr>
              <p:cNvPr id="4" name="Freihand 3">
                <a:extLst>
                  <a:ext uri="{FF2B5EF4-FFF2-40B4-BE49-F238E27FC236}">
                    <a16:creationId xmlns:a16="http://schemas.microsoft.com/office/drawing/2014/main" id="{144AC90D-9B08-5FE8-F54C-A0F8607E794F}"/>
                  </a:ext>
                </a:extLst>
              </p:cNvPr>
              <p:cNvPicPr/>
              <p:nvPr/>
            </p:nvPicPr>
            <p:blipFill>
              <a:blip r:embed="rId11"/>
              <a:stretch>
                <a:fillRect/>
              </a:stretch>
            </p:blipFill>
            <p:spPr>
              <a:xfrm>
                <a:off x="4825604" y="3956433"/>
                <a:ext cx="523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F4B65940-FE45-60A7-B3B7-C9648BE76BB9}"/>
                  </a:ext>
                </a:extLst>
              </p14:cNvPr>
              <p14:cNvContentPartPr/>
              <p14:nvPr/>
            </p14:nvContentPartPr>
            <p14:xfrm>
              <a:off x="6460004" y="3939873"/>
              <a:ext cx="857520" cy="226080"/>
            </p14:xfrm>
          </p:contentPart>
        </mc:Choice>
        <mc:Fallback xmlns="">
          <p:pic>
            <p:nvPicPr>
              <p:cNvPr id="5" name="Freihand 4">
                <a:extLst>
                  <a:ext uri="{FF2B5EF4-FFF2-40B4-BE49-F238E27FC236}">
                    <a16:creationId xmlns:a16="http://schemas.microsoft.com/office/drawing/2014/main" id="{F4B65940-FE45-60A7-B3B7-C9648BE76BB9}"/>
                  </a:ext>
                </a:extLst>
              </p:cNvPr>
              <p:cNvPicPr/>
              <p:nvPr/>
            </p:nvPicPr>
            <p:blipFill>
              <a:blip r:embed="rId13"/>
              <a:stretch>
                <a:fillRect/>
              </a:stretch>
            </p:blipFill>
            <p:spPr>
              <a:xfrm>
                <a:off x="6451004" y="3931233"/>
                <a:ext cx="875160" cy="243720"/>
              </a:xfrm>
              <a:prstGeom prst="rect">
                <a:avLst/>
              </a:prstGeom>
            </p:spPr>
          </p:pic>
        </mc:Fallback>
      </mc:AlternateContent>
      <p:grpSp>
        <p:nvGrpSpPr>
          <p:cNvPr id="7" name="Gruppieren 6">
            <a:extLst>
              <a:ext uri="{FF2B5EF4-FFF2-40B4-BE49-F238E27FC236}">
                <a16:creationId xmlns:a16="http://schemas.microsoft.com/office/drawing/2014/main" id="{A4D681E5-3660-0F17-37F5-514942599D17}"/>
              </a:ext>
            </a:extLst>
          </p:cNvPr>
          <p:cNvGrpSpPr/>
          <p:nvPr/>
        </p:nvGrpSpPr>
        <p:grpSpPr>
          <a:xfrm>
            <a:off x="388244" y="3921153"/>
            <a:ext cx="3330720" cy="757080"/>
            <a:chOff x="388244" y="3247822"/>
            <a:chExt cx="3330720" cy="757080"/>
          </a:xfrm>
        </p:grpSpPr>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6BB680FA-B37F-4D4A-3C82-4BA1B45769A0}"/>
                    </a:ext>
                  </a:extLst>
                </p14:cNvPr>
                <p14:cNvContentPartPr/>
                <p14:nvPr/>
              </p14:nvContentPartPr>
              <p14:xfrm>
                <a:off x="388244" y="3342142"/>
                <a:ext cx="316080" cy="208800"/>
              </p14:xfrm>
            </p:contentPart>
          </mc:Choice>
          <mc:Fallback xmlns="">
            <p:pic>
              <p:nvPicPr>
                <p:cNvPr id="8" name="Freihand 7">
                  <a:extLst>
                    <a:ext uri="{FF2B5EF4-FFF2-40B4-BE49-F238E27FC236}">
                      <a16:creationId xmlns:a16="http://schemas.microsoft.com/office/drawing/2014/main" id="{6BB680FA-B37F-4D4A-3C82-4BA1B45769A0}"/>
                    </a:ext>
                  </a:extLst>
                </p:cNvPr>
                <p:cNvPicPr/>
                <p:nvPr/>
              </p:nvPicPr>
              <p:blipFill>
                <a:blip r:embed="rId15"/>
                <a:stretch>
                  <a:fillRect/>
                </a:stretch>
              </p:blipFill>
              <p:spPr>
                <a:xfrm>
                  <a:off x="379604" y="3333142"/>
                  <a:ext cx="3337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2530E855-702B-99A2-64F4-AFADE6E6A041}"/>
                    </a:ext>
                  </a:extLst>
                </p14:cNvPr>
                <p14:cNvContentPartPr/>
                <p14:nvPr/>
              </p14:nvContentPartPr>
              <p14:xfrm>
                <a:off x="769844" y="3423862"/>
                <a:ext cx="240120" cy="97200"/>
              </p14:xfrm>
            </p:contentPart>
          </mc:Choice>
          <mc:Fallback xmlns="">
            <p:pic>
              <p:nvPicPr>
                <p:cNvPr id="9" name="Freihand 8">
                  <a:extLst>
                    <a:ext uri="{FF2B5EF4-FFF2-40B4-BE49-F238E27FC236}">
                      <a16:creationId xmlns:a16="http://schemas.microsoft.com/office/drawing/2014/main" id="{2530E855-702B-99A2-64F4-AFADE6E6A041}"/>
                    </a:ext>
                  </a:extLst>
                </p:cNvPr>
                <p:cNvPicPr/>
                <p:nvPr/>
              </p:nvPicPr>
              <p:blipFill>
                <a:blip r:embed="rId17"/>
                <a:stretch>
                  <a:fillRect/>
                </a:stretch>
              </p:blipFill>
              <p:spPr>
                <a:xfrm>
                  <a:off x="760844" y="3415222"/>
                  <a:ext cx="257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9D4E2D31-44AB-0213-E61A-65C4D11F9AFF}"/>
                    </a:ext>
                  </a:extLst>
                </p14:cNvPr>
                <p14:cNvContentPartPr/>
                <p14:nvPr/>
              </p14:nvContentPartPr>
              <p14:xfrm>
                <a:off x="1176284" y="3258982"/>
                <a:ext cx="154080" cy="238320"/>
              </p14:xfrm>
            </p:contentPart>
          </mc:Choice>
          <mc:Fallback xmlns="">
            <p:pic>
              <p:nvPicPr>
                <p:cNvPr id="10" name="Freihand 9">
                  <a:extLst>
                    <a:ext uri="{FF2B5EF4-FFF2-40B4-BE49-F238E27FC236}">
                      <a16:creationId xmlns:a16="http://schemas.microsoft.com/office/drawing/2014/main" id="{9D4E2D31-44AB-0213-E61A-65C4D11F9AFF}"/>
                    </a:ext>
                  </a:extLst>
                </p:cNvPr>
                <p:cNvPicPr/>
                <p:nvPr/>
              </p:nvPicPr>
              <p:blipFill>
                <a:blip r:embed="rId19"/>
                <a:stretch>
                  <a:fillRect/>
                </a:stretch>
              </p:blipFill>
              <p:spPr>
                <a:xfrm>
                  <a:off x="1167284" y="3249982"/>
                  <a:ext cx="1717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F63CC9B5-594E-A24B-6F10-4F440BF61830}"/>
                    </a:ext>
                  </a:extLst>
                </p14:cNvPr>
                <p14:cNvContentPartPr/>
                <p14:nvPr/>
              </p14:nvContentPartPr>
              <p14:xfrm>
                <a:off x="1366364" y="3266182"/>
                <a:ext cx="291960" cy="213120"/>
              </p14:xfrm>
            </p:contentPart>
          </mc:Choice>
          <mc:Fallback xmlns="">
            <p:pic>
              <p:nvPicPr>
                <p:cNvPr id="11" name="Freihand 10">
                  <a:extLst>
                    <a:ext uri="{FF2B5EF4-FFF2-40B4-BE49-F238E27FC236}">
                      <a16:creationId xmlns:a16="http://schemas.microsoft.com/office/drawing/2014/main" id="{F63CC9B5-594E-A24B-6F10-4F440BF61830}"/>
                    </a:ext>
                  </a:extLst>
                </p:cNvPr>
                <p:cNvPicPr/>
                <p:nvPr/>
              </p:nvPicPr>
              <p:blipFill>
                <a:blip r:embed="rId21"/>
                <a:stretch>
                  <a:fillRect/>
                </a:stretch>
              </p:blipFill>
              <p:spPr>
                <a:xfrm>
                  <a:off x="1357364" y="3257542"/>
                  <a:ext cx="309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40EC6889-35B0-9666-D2E9-BEFF292AFE9C}"/>
                    </a:ext>
                  </a:extLst>
                </p14:cNvPr>
                <p14:cNvContentPartPr/>
                <p14:nvPr/>
              </p14:nvContentPartPr>
              <p14:xfrm>
                <a:off x="1862084" y="3355462"/>
                <a:ext cx="271800" cy="127800"/>
              </p14:xfrm>
            </p:contentPart>
          </mc:Choice>
          <mc:Fallback xmlns="">
            <p:pic>
              <p:nvPicPr>
                <p:cNvPr id="12" name="Freihand 11">
                  <a:extLst>
                    <a:ext uri="{FF2B5EF4-FFF2-40B4-BE49-F238E27FC236}">
                      <a16:creationId xmlns:a16="http://schemas.microsoft.com/office/drawing/2014/main" id="{40EC6889-35B0-9666-D2E9-BEFF292AFE9C}"/>
                    </a:ext>
                  </a:extLst>
                </p:cNvPr>
                <p:cNvPicPr/>
                <p:nvPr/>
              </p:nvPicPr>
              <p:blipFill>
                <a:blip r:embed="rId23"/>
                <a:stretch>
                  <a:fillRect/>
                </a:stretch>
              </p:blipFill>
              <p:spPr>
                <a:xfrm>
                  <a:off x="1853444" y="3346462"/>
                  <a:ext cx="289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831DDD93-9333-0D18-167A-8FA60E1EA4B2}"/>
                    </a:ext>
                  </a:extLst>
                </p14:cNvPr>
                <p14:cNvContentPartPr/>
                <p14:nvPr/>
              </p14:nvContentPartPr>
              <p14:xfrm>
                <a:off x="2100044" y="3270142"/>
                <a:ext cx="5400" cy="16920"/>
              </p14:xfrm>
            </p:contentPart>
          </mc:Choice>
          <mc:Fallback xmlns="">
            <p:pic>
              <p:nvPicPr>
                <p:cNvPr id="13" name="Freihand 12">
                  <a:extLst>
                    <a:ext uri="{FF2B5EF4-FFF2-40B4-BE49-F238E27FC236}">
                      <a16:creationId xmlns:a16="http://schemas.microsoft.com/office/drawing/2014/main" id="{831DDD93-9333-0D18-167A-8FA60E1EA4B2}"/>
                    </a:ext>
                  </a:extLst>
                </p:cNvPr>
                <p:cNvPicPr/>
                <p:nvPr/>
              </p:nvPicPr>
              <p:blipFill>
                <a:blip r:embed="rId25"/>
                <a:stretch>
                  <a:fillRect/>
                </a:stretch>
              </p:blipFill>
              <p:spPr>
                <a:xfrm>
                  <a:off x="2091044" y="3261502"/>
                  <a:ext cx="23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19918D81-F023-E076-4D70-06FA92B2F745}"/>
                    </a:ext>
                  </a:extLst>
                </p14:cNvPr>
                <p14:cNvContentPartPr/>
                <p14:nvPr/>
              </p14:nvContentPartPr>
              <p14:xfrm>
                <a:off x="2500004" y="3247822"/>
                <a:ext cx="808920" cy="265680"/>
              </p14:xfrm>
            </p:contentPart>
          </mc:Choice>
          <mc:Fallback xmlns="">
            <p:pic>
              <p:nvPicPr>
                <p:cNvPr id="14" name="Freihand 13">
                  <a:extLst>
                    <a:ext uri="{FF2B5EF4-FFF2-40B4-BE49-F238E27FC236}">
                      <a16:creationId xmlns:a16="http://schemas.microsoft.com/office/drawing/2014/main" id="{19918D81-F023-E076-4D70-06FA92B2F745}"/>
                    </a:ext>
                  </a:extLst>
                </p:cNvPr>
                <p:cNvPicPr/>
                <p:nvPr/>
              </p:nvPicPr>
              <p:blipFill>
                <a:blip r:embed="rId27"/>
                <a:stretch>
                  <a:fillRect/>
                </a:stretch>
              </p:blipFill>
              <p:spPr>
                <a:xfrm>
                  <a:off x="2491364" y="3238822"/>
                  <a:ext cx="8265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0DFF6D43-86B5-8B98-C14E-96F633D0A257}"/>
                    </a:ext>
                  </a:extLst>
                </p14:cNvPr>
                <p14:cNvContentPartPr/>
                <p14:nvPr/>
              </p14:nvContentPartPr>
              <p14:xfrm>
                <a:off x="3348524" y="3391462"/>
                <a:ext cx="370440" cy="83160"/>
              </p14:xfrm>
            </p:contentPart>
          </mc:Choice>
          <mc:Fallback xmlns="">
            <p:pic>
              <p:nvPicPr>
                <p:cNvPr id="15" name="Freihand 14">
                  <a:extLst>
                    <a:ext uri="{FF2B5EF4-FFF2-40B4-BE49-F238E27FC236}">
                      <a16:creationId xmlns:a16="http://schemas.microsoft.com/office/drawing/2014/main" id="{0DFF6D43-86B5-8B98-C14E-96F633D0A257}"/>
                    </a:ext>
                  </a:extLst>
                </p:cNvPr>
                <p:cNvPicPr/>
                <p:nvPr/>
              </p:nvPicPr>
              <p:blipFill>
                <a:blip r:embed="rId29"/>
                <a:stretch>
                  <a:fillRect/>
                </a:stretch>
              </p:blipFill>
              <p:spPr>
                <a:xfrm>
                  <a:off x="3339884" y="3382462"/>
                  <a:ext cx="388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E287038A-D2B7-4BFA-E967-72D4E214B6EE}"/>
                    </a:ext>
                  </a:extLst>
                </p14:cNvPr>
                <p14:cNvContentPartPr/>
                <p14:nvPr/>
              </p14:nvContentPartPr>
              <p14:xfrm>
                <a:off x="499484" y="3735262"/>
                <a:ext cx="173520" cy="269640"/>
              </p14:xfrm>
            </p:contentPart>
          </mc:Choice>
          <mc:Fallback xmlns="">
            <p:pic>
              <p:nvPicPr>
                <p:cNvPr id="18" name="Freihand 17">
                  <a:extLst>
                    <a:ext uri="{FF2B5EF4-FFF2-40B4-BE49-F238E27FC236}">
                      <a16:creationId xmlns:a16="http://schemas.microsoft.com/office/drawing/2014/main" id="{E287038A-D2B7-4BFA-E967-72D4E214B6EE}"/>
                    </a:ext>
                  </a:extLst>
                </p:cNvPr>
                <p:cNvPicPr/>
                <p:nvPr/>
              </p:nvPicPr>
              <p:blipFill>
                <a:blip r:embed="rId31"/>
                <a:stretch>
                  <a:fillRect/>
                </a:stretch>
              </p:blipFill>
              <p:spPr>
                <a:xfrm>
                  <a:off x="490484" y="3726262"/>
                  <a:ext cx="1911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80C7D35E-BE49-53F8-2B4D-B69E155FED7E}"/>
                    </a:ext>
                  </a:extLst>
                </p14:cNvPr>
                <p14:cNvContentPartPr/>
                <p14:nvPr/>
              </p14:nvContentPartPr>
              <p14:xfrm>
                <a:off x="602444" y="3915622"/>
                <a:ext cx="95400" cy="88560"/>
              </p14:xfrm>
            </p:contentPart>
          </mc:Choice>
          <mc:Fallback xmlns="">
            <p:pic>
              <p:nvPicPr>
                <p:cNvPr id="19" name="Freihand 18">
                  <a:extLst>
                    <a:ext uri="{FF2B5EF4-FFF2-40B4-BE49-F238E27FC236}">
                      <a16:creationId xmlns:a16="http://schemas.microsoft.com/office/drawing/2014/main" id="{80C7D35E-BE49-53F8-2B4D-B69E155FED7E}"/>
                    </a:ext>
                  </a:extLst>
                </p:cNvPr>
                <p:cNvPicPr/>
                <p:nvPr/>
              </p:nvPicPr>
              <p:blipFill>
                <a:blip r:embed="rId33"/>
                <a:stretch>
                  <a:fillRect/>
                </a:stretch>
              </p:blipFill>
              <p:spPr>
                <a:xfrm>
                  <a:off x="593804" y="3906982"/>
                  <a:ext cx="113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F1C158D6-1B56-5583-B9B7-B667ED951E72}"/>
                    </a:ext>
                  </a:extLst>
                </p14:cNvPr>
                <p14:cNvContentPartPr/>
                <p14:nvPr/>
              </p14:nvContentPartPr>
              <p14:xfrm>
                <a:off x="750764" y="3847942"/>
                <a:ext cx="229320" cy="119520"/>
              </p14:xfrm>
            </p:contentPart>
          </mc:Choice>
          <mc:Fallback xmlns="">
            <p:pic>
              <p:nvPicPr>
                <p:cNvPr id="21" name="Freihand 20">
                  <a:extLst>
                    <a:ext uri="{FF2B5EF4-FFF2-40B4-BE49-F238E27FC236}">
                      <a16:creationId xmlns:a16="http://schemas.microsoft.com/office/drawing/2014/main" id="{F1C158D6-1B56-5583-B9B7-B667ED951E72}"/>
                    </a:ext>
                  </a:extLst>
                </p:cNvPr>
                <p:cNvPicPr/>
                <p:nvPr/>
              </p:nvPicPr>
              <p:blipFill>
                <a:blip r:embed="rId35"/>
                <a:stretch>
                  <a:fillRect/>
                </a:stretch>
              </p:blipFill>
              <p:spPr>
                <a:xfrm>
                  <a:off x="742124" y="3839302"/>
                  <a:ext cx="246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7B7A2B2D-BFCB-98E1-599A-50EBA6984516}"/>
                    </a:ext>
                  </a:extLst>
                </p14:cNvPr>
                <p14:cNvContentPartPr/>
                <p14:nvPr/>
              </p14:nvContentPartPr>
              <p14:xfrm>
                <a:off x="980444" y="3750022"/>
                <a:ext cx="294120" cy="214920"/>
              </p14:xfrm>
            </p:contentPart>
          </mc:Choice>
          <mc:Fallback xmlns="">
            <p:pic>
              <p:nvPicPr>
                <p:cNvPr id="22" name="Freihand 21">
                  <a:extLst>
                    <a:ext uri="{FF2B5EF4-FFF2-40B4-BE49-F238E27FC236}">
                      <a16:creationId xmlns:a16="http://schemas.microsoft.com/office/drawing/2014/main" id="{7B7A2B2D-BFCB-98E1-599A-50EBA6984516}"/>
                    </a:ext>
                  </a:extLst>
                </p:cNvPr>
                <p:cNvPicPr/>
                <p:nvPr/>
              </p:nvPicPr>
              <p:blipFill>
                <a:blip r:embed="rId37"/>
                <a:stretch>
                  <a:fillRect/>
                </a:stretch>
              </p:blipFill>
              <p:spPr>
                <a:xfrm>
                  <a:off x="971444" y="3741382"/>
                  <a:ext cx="311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4DA509F8-B774-24CE-A5E8-2EB7F2F072CB}"/>
                    </a:ext>
                  </a:extLst>
                </p14:cNvPr>
                <p14:cNvContentPartPr/>
                <p14:nvPr/>
              </p14:nvContentPartPr>
              <p14:xfrm>
                <a:off x="1357004" y="3872782"/>
                <a:ext cx="164880" cy="82800"/>
              </p14:xfrm>
            </p:contentPart>
          </mc:Choice>
          <mc:Fallback xmlns="">
            <p:pic>
              <p:nvPicPr>
                <p:cNvPr id="23" name="Freihand 22">
                  <a:extLst>
                    <a:ext uri="{FF2B5EF4-FFF2-40B4-BE49-F238E27FC236}">
                      <a16:creationId xmlns:a16="http://schemas.microsoft.com/office/drawing/2014/main" id="{4DA509F8-B774-24CE-A5E8-2EB7F2F072CB}"/>
                    </a:ext>
                  </a:extLst>
                </p:cNvPr>
                <p:cNvPicPr/>
                <p:nvPr/>
              </p:nvPicPr>
              <p:blipFill>
                <a:blip r:embed="rId39"/>
                <a:stretch>
                  <a:fillRect/>
                </a:stretch>
              </p:blipFill>
              <p:spPr>
                <a:xfrm>
                  <a:off x="1348364" y="3863782"/>
                  <a:ext cx="182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9A15AA3B-7DA3-6BD1-7B8A-015ABB47761B}"/>
                    </a:ext>
                  </a:extLst>
                </p14:cNvPr>
                <p14:cNvContentPartPr/>
                <p14:nvPr/>
              </p14:nvContentPartPr>
              <p14:xfrm>
                <a:off x="1580564" y="3788902"/>
                <a:ext cx="207000" cy="146160"/>
              </p14:xfrm>
            </p:contentPart>
          </mc:Choice>
          <mc:Fallback xmlns="">
            <p:pic>
              <p:nvPicPr>
                <p:cNvPr id="24" name="Freihand 23">
                  <a:extLst>
                    <a:ext uri="{FF2B5EF4-FFF2-40B4-BE49-F238E27FC236}">
                      <a16:creationId xmlns:a16="http://schemas.microsoft.com/office/drawing/2014/main" id="{9A15AA3B-7DA3-6BD1-7B8A-015ABB47761B}"/>
                    </a:ext>
                  </a:extLst>
                </p:cNvPr>
                <p:cNvPicPr/>
                <p:nvPr/>
              </p:nvPicPr>
              <p:blipFill>
                <a:blip r:embed="rId41"/>
                <a:stretch>
                  <a:fillRect/>
                </a:stretch>
              </p:blipFill>
              <p:spPr>
                <a:xfrm>
                  <a:off x="1571924" y="3779902"/>
                  <a:ext cx="224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ED8B81E1-E1F9-CDD1-E04D-161FCFEF836E}"/>
                    </a:ext>
                  </a:extLst>
                </p14:cNvPr>
                <p14:cNvContentPartPr/>
                <p14:nvPr/>
              </p14:nvContentPartPr>
              <p14:xfrm>
                <a:off x="1809164" y="3707902"/>
                <a:ext cx="569520" cy="210960"/>
              </p14:xfrm>
            </p:contentPart>
          </mc:Choice>
          <mc:Fallback xmlns="">
            <p:pic>
              <p:nvPicPr>
                <p:cNvPr id="25" name="Freihand 24">
                  <a:extLst>
                    <a:ext uri="{FF2B5EF4-FFF2-40B4-BE49-F238E27FC236}">
                      <a16:creationId xmlns:a16="http://schemas.microsoft.com/office/drawing/2014/main" id="{ED8B81E1-E1F9-CDD1-E04D-161FCFEF836E}"/>
                    </a:ext>
                  </a:extLst>
                </p:cNvPr>
                <p:cNvPicPr/>
                <p:nvPr/>
              </p:nvPicPr>
              <p:blipFill>
                <a:blip r:embed="rId43"/>
                <a:stretch>
                  <a:fillRect/>
                </a:stretch>
              </p:blipFill>
              <p:spPr>
                <a:xfrm>
                  <a:off x="1800164" y="3698902"/>
                  <a:ext cx="587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76602CAF-8B1D-5A0B-066E-FA2B14879693}"/>
                    </a:ext>
                  </a:extLst>
                </p14:cNvPr>
                <p14:cNvContentPartPr/>
                <p14:nvPr/>
              </p14:nvContentPartPr>
              <p14:xfrm>
                <a:off x="2155124" y="3692422"/>
                <a:ext cx="115920" cy="3600"/>
              </p14:xfrm>
            </p:contentPart>
          </mc:Choice>
          <mc:Fallback xmlns="">
            <p:pic>
              <p:nvPicPr>
                <p:cNvPr id="26" name="Freihand 25">
                  <a:extLst>
                    <a:ext uri="{FF2B5EF4-FFF2-40B4-BE49-F238E27FC236}">
                      <a16:creationId xmlns:a16="http://schemas.microsoft.com/office/drawing/2014/main" id="{76602CAF-8B1D-5A0B-066E-FA2B14879693}"/>
                    </a:ext>
                  </a:extLst>
                </p:cNvPr>
                <p:cNvPicPr/>
                <p:nvPr/>
              </p:nvPicPr>
              <p:blipFill>
                <a:blip r:embed="rId45"/>
                <a:stretch>
                  <a:fillRect/>
                </a:stretch>
              </p:blipFill>
              <p:spPr>
                <a:xfrm>
                  <a:off x="2146124" y="3683422"/>
                  <a:ext cx="1335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3F2F923D-320A-DB2D-CB3E-0D856C4A2E41}"/>
                    </a:ext>
                  </a:extLst>
                </p14:cNvPr>
                <p14:cNvContentPartPr/>
                <p14:nvPr/>
              </p14:nvContentPartPr>
              <p14:xfrm>
                <a:off x="2449244" y="3586582"/>
                <a:ext cx="132840" cy="331920"/>
              </p14:xfrm>
            </p:contentPart>
          </mc:Choice>
          <mc:Fallback xmlns="">
            <p:pic>
              <p:nvPicPr>
                <p:cNvPr id="27" name="Freihand 26">
                  <a:extLst>
                    <a:ext uri="{FF2B5EF4-FFF2-40B4-BE49-F238E27FC236}">
                      <a16:creationId xmlns:a16="http://schemas.microsoft.com/office/drawing/2014/main" id="{3F2F923D-320A-DB2D-CB3E-0D856C4A2E41}"/>
                    </a:ext>
                  </a:extLst>
                </p:cNvPr>
                <p:cNvPicPr/>
                <p:nvPr/>
              </p:nvPicPr>
              <p:blipFill>
                <a:blip r:embed="rId47"/>
                <a:stretch>
                  <a:fillRect/>
                </a:stretch>
              </p:blipFill>
              <p:spPr>
                <a:xfrm>
                  <a:off x="2440244" y="3577942"/>
                  <a:ext cx="150480" cy="349560"/>
                </a:xfrm>
                <a:prstGeom prst="rect">
                  <a:avLst/>
                </a:prstGeom>
              </p:spPr>
            </p:pic>
          </mc:Fallback>
        </mc:AlternateContent>
      </p:grpSp>
      <p:grpSp>
        <p:nvGrpSpPr>
          <p:cNvPr id="28" name="Gruppieren 27">
            <a:extLst>
              <a:ext uri="{FF2B5EF4-FFF2-40B4-BE49-F238E27FC236}">
                <a16:creationId xmlns:a16="http://schemas.microsoft.com/office/drawing/2014/main" id="{BEB2B99C-1DF7-0B2B-0398-9E1C4A59DE8C}"/>
              </a:ext>
            </a:extLst>
          </p:cNvPr>
          <p:cNvGrpSpPr/>
          <p:nvPr/>
        </p:nvGrpSpPr>
        <p:grpSpPr>
          <a:xfrm>
            <a:off x="488324" y="5052993"/>
            <a:ext cx="672840" cy="199800"/>
            <a:chOff x="488324" y="4379662"/>
            <a:chExt cx="672840" cy="199800"/>
          </a:xfrm>
        </p:grpSpPr>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29C69495-95FC-1CD7-E5E2-A2B79A39E089}"/>
                    </a:ext>
                  </a:extLst>
                </p14:cNvPr>
                <p14:cNvContentPartPr/>
                <p14:nvPr/>
              </p14:nvContentPartPr>
              <p14:xfrm>
                <a:off x="488324" y="4393702"/>
                <a:ext cx="258120" cy="181080"/>
              </p14:xfrm>
            </p:contentPart>
          </mc:Choice>
          <mc:Fallback xmlns="">
            <p:pic>
              <p:nvPicPr>
                <p:cNvPr id="29" name="Freihand 28">
                  <a:extLst>
                    <a:ext uri="{FF2B5EF4-FFF2-40B4-BE49-F238E27FC236}">
                      <a16:creationId xmlns:a16="http://schemas.microsoft.com/office/drawing/2014/main" id="{29C69495-95FC-1CD7-E5E2-A2B79A39E089}"/>
                    </a:ext>
                  </a:extLst>
                </p:cNvPr>
                <p:cNvPicPr/>
                <p:nvPr/>
              </p:nvPicPr>
              <p:blipFill>
                <a:blip r:embed="rId49"/>
                <a:stretch>
                  <a:fillRect/>
                </a:stretch>
              </p:blipFill>
              <p:spPr>
                <a:xfrm>
                  <a:off x="479324" y="4385062"/>
                  <a:ext cx="275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FA7F626A-E931-F70C-02FD-1648A1B7363D}"/>
                    </a:ext>
                  </a:extLst>
                </p14:cNvPr>
                <p14:cNvContentPartPr/>
                <p14:nvPr/>
              </p14:nvContentPartPr>
              <p14:xfrm>
                <a:off x="820964" y="4462102"/>
                <a:ext cx="340200" cy="117360"/>
              </p14:xfrm>
            </p:contentPart>
          </mc:Choice>
          <mc:Fallback xmlns="">
            <p:pic>
              <p:nvPicPr>
                <p:cNvPr id="30" name="Freihand 29">
                  <a:extLst>
                    <a:ext uri="{FF2B5EF4-FFF2-40B4-BE49-F238E27FC236}">
                      <a16:creationId xmlns:a16="http://schemas.microsoft.com/office/drawing/2014/main" id="{FA7F626A-E931-F70C-02FD-1648A1B7363D}"/>
                    </a:ext>
                  </a:extLst>
                </p:cNvPr>
                <p:cNvPicPr/>
                <p:nvPr/>
              </p:nvPicPr>
              <p:blipFill>
                <a:blip r:embed="rId51"/>
                <a:stretch>
                  <a:fillRect/>
                </a:stretch>
              </p:blipFill>
              <p:spPr>
                <a:xfrm>
                  <a:off x="811964" y="4453102"/>
                  <a:ext cx="357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6A00AFF6-C70F-C5E2-F9DF-32580D562241}"/>
                    </a:ext>
                  </a:extLst>
                </p14:cNvPr>
                <p14:cNvContentPartPr/>
                <p14:nvPr/>
              </p14:nvContentPartPr>
              <p14:xfrm>
                <a:off x="1075484" y="4379662"/>
                <a:ext cx="2880" cy="3960"/>
              </p14:xfrm>
            </p:contentPart>
          </mc:Choice>
          <mc:Fallback xmlns="">
            <p:pic>
              <p:nvPicPr>
                <p:cNvPr id="31" name="Freihand 30">
                  <a:extLst>
                    <a:ext uri="{FF2B5EF4-FFF2-40B4-BE49-F238E27FC236}">
                      <a16:creationId xmlns:a16="http://schemas.microsoft.com/office/drawing/2014/main" id="{6A00AFF6-C70F-C5E2-F9DF-32580D562241}"/>
                    </a:ext>
                  </a:extLst>
                </p:cNvPr>
                <p:cNvPicPr/>
                <p:nvPr/>
              </p:nvPicPr>
              <p:blipFill>
                <a:blip r:embed="rId53"/>
                <a:stretch>
                  <a:fillRect/>
                </a:stretch>
              </p:blipFill>
              <p:spPr>
                <a:xfrm>
                  <a:off x="1066844" y="4370662"/>
                  <a:ext cx="20520" cy="2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A4CB171C-8F98-6F52-2D14-D32B69B76744}"/>
                  </a:ext>
                </a:extLst>
              </p14:cNvPr>
              <p14:cNvContentPartPr/>
              <p14:nvPr/>
            </p14:nvContentPartPr>
            <p14:xfrm>
              <a:off x="1529084" y="5128233"/>
              <a:ext cx="14760" cy="20880"/>
            </p14:xfrm>
          </p:contentPart>
        </mc:Choice>
        <mc:Fallback xmlns="">
          <p:pic>
            <p:nvPicPr>
              <p:cNvPr id="32" name="Freihand 31">
                <a:extLst>
                  <a:ext uri="{FF2B5EF4-FFF2-40B4-BE49-F238E27FC236}">
                    <a16:creationId xmlns:a16="http://schemas.microsoft.com/office/drawing/2014/main" id="{A4CB171C-8F98-6F52-2D14-D32B69B76744}"/>
                  </a:ext>
                </a:extLst>
              </p:cNvPr>
              <p:cNvPicPr/>
              <p:nvPr/>
            </p:nvPicPr>
            <p:blipFill>
              <a:blip r:embed="rId55"/>
              <a:stretch>
                <a:fillRect/>
              </a:stretch>
            </p:blipFill>
            <p:spPr>
              <a:xfrm>
                <a:off x="1520444" y="5119233"/>
                <a:ext cx="32400" cy="38520"/>
              </a:xfrm>
              <a:prstGeom prst="rect">
                <a:avLst/>
              </a:prstGeom>
            </p:spPr>
          </p:pic>
        </mc:Fallback>
      </mc:AlternateContent>
      <p:grpSp>
        <p:nvGrpSpPr>
          <p:cNvPr id="33" name="Gruppieren 32">
            <a:extLst>
              <a:ext uri="{FF2B5EF4-FFF2-40B4-BE49-F238E27FC236}">
                <a16:creationId xmlns:a16="http://schemas.microsoft.com/office/drawing/2014/main" id="{B7F47357-AD56-C758-E0BF-74B2C2DC35A9}"/>
              </a:ext>
            </a:extLst>
          </p:cNvPr>
          <p:cNvGrpSpPr/>
          <p:nvPr/>
        </p:nvGrpSpPr>
        <p:grpSpPr>
          <a:xfrm>
            <a:off x="2583884" y="4876593"/>
            <a:ext cx="1808280" cy="371160"/>
            <a:chOff x="2583884" y="4203262"/>
            <a:chExt cx="1808280" cy="371160"/>
          </a:xfrm>
        </p:grpSpPr>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0E73137B-F218-D9E9-B4F3-9C2C393A430D}"/>
                    </a:ext>
                  </a:extLst>
                </p14:cNvPr>
                <p14:cNvContentPartPr/>
                <p14:nvPr/>
              </p14:nvContentPartPr>
              <p14:xfrm>
                <a:off x="2583884" y="4239262"/>
                <a:ext cx="116640" cy="335160"/>
              </p14:xfrm>
            </p:contentPart>
          </mc:Choice>
          <mc:Fallback xmlns="">
            <p:pic>
              <p:nvPicPr>
                <p:cNvPr id="34" name="Freihand 33">
                  <a:extLst>
                    <a:ext uri="{FF2B5EF4-FFF2-40B4-BE49-F238E27FC236}">
                      <a16:creationId xmlns:a16="http://schemas.microsoft.com/office/drawing/2014/main" id="{0E73137B-F218-D9E9-B4F3-9C2C393A430D}"/>
                    </a:ext>
                  </a:extLst>
                </p:cNvPr>
                <p:cNvPicPr/>
                <p:nvPr/>
              </p:nvPicPr>
              <p:blipFill>
                <a:blip r:embed="rId57"/>
                <a:stretch>
                  <a:fillRect/>
                </a:stretch>
              </p:blipFill>
              <p:spPr>
                <a:xfrm>
                  <a:off x="2574884" y="4230262"/>
                  <a:ext cx="13428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4654B9DC-4B9A-4941-D551-1DAF4D91409B}"/>
                    </a:ext>
                  </a:extLst>
                </p14:cNvPr>
                <p14:cNvContentPartPr/>
                <p14:nvPr/>
              </p14:nvContentPartPr>
              <p14:xfrm>
                <a:off x="2733644" y="4243942"/>
                <a:ext cx="246960" cy="300960"/>
              </p14:xfrm>
            </p:contentPart>
          </mc:Choice>
          <mc:Fallback xmlns="">
            <p:pic>
              <p:nvPicPr>
                <p:cNvPr id="35" name="Freihand 34">
                  <a:extLst>
                    <a:ext uri="{FF2B5EF4-FFF2-40B4-BE49-F238E27FC236}">
                      <a16:creationId xmlns:a16="http://schemas.microsoft.com/office/drawing/2014/main" id="{4654B9DC-4B9A-4941-D551-1DAF4D91409B}"/>
                    </a:ext>
                  </a:extLst>
                </p:cNvPr>
                <p:cNvPicPr/>
                <p:nvPr/>
              </p:nvPicPr>
              <p:blipFill>
                <a:blip r:embed="rId59"/>
                <a:stretch>
                  <a:fillRect/>
                </a:stretch>
              </p:blipFill>
              <p:spPr>
                <a:xfrm>
                  <a:off x="2724644" y="4235302"/>
                  <a:ext cx="2646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D2C6525D-8FB9-1A0E-8FD3-E1A48E977171}"/>
                    </a:ext>
                  </a:extLst>
                </p14:cNvPr>
                <p14:cNvContentPartPr/>
                <p14:nvPr/>
              </p14:nvContentPartPr>
              <p14:xfrm>
                <a:off x="3169964" y="4407022"/>
                <a:ext cx="141840" cy="95040"/>
              </p14:xfrm>
            </p:contentPart>
          </mc:Choice>
          <mc:Fallback xmlns="">
            <p:pic>
              <p:nvPicPr>
                <p:cNvPr id="36" name="Freihand 35">
                  <a:extLst>
                    <a:ext uri="{FF2B5EF4-FFF2-40B4-BE49-F238E27FC236}">
                      <a16:creationId xmlns:a16="http://schemas.microsoft.com/office/drawing/2014/main" id="{D2C6525D-8FB9-1A0E-8FD3-E1A48E977171}"/>
                    </a:ext>
                  </a:extLst>
                </p:cNvPr>
                <p:cNvPicPr/>
                <p:nvPr/>
              </p:nvPicPr>
              <p:blipFill>
                <a:blip r:embed="rId61"/>
                <a:stretch>
                  <a:fillRect/>
                </a:stretch>
              </p:blipFill>
              <p:spPr>
                <a:xfrm>
                  <a:off x="3160964" y="4398022"/>
                  <a:ext cx="159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288CA01F-789C-8FBD-4A0F-0A1F06E1E587}"/>
                    </a:ext>
                  </a:extLst>
                </p14:cNvPr>
                <p14:cNvContentPartPr/>
                <p14:nvPr/>
              </p14:nvContentPartPr>
              <p14:xfrm>
                <a:off x="3375164" y="4274902"/>
                <a:ext cx="92880" cy="224640"/>
              </p14:xfrm>
            </p:contentPart>
          </mc:Choice>
          <mc:Fallback xmlns="">
            <p:pic>
              <p:nvPicPr>
                <p:cNvPr id="37" name="Freihand 36">
                  <a:extLst>
                    <a:ext uri="{FF2B5EF4-FFF2-40B4-BE49-F238E27FC236}">
                      <a16:creationId xmlns:a16="http://schemas.microsoft.com/office/drawing/2014/main" id="{288CA01F-789C-8FBD-4A0F-0A1F06E1E587}"/>
                    </a:ext>
                  </a:extLst>
                </p:cNvPr>
                <p:cNvPicPr/>
                <p:nvPr/>
              </p:nvPicPr>
              <p:blipFill>
                <a:blip r:embed="rId63"/>
                <a:stretch>
                  <a:fillRect/>
                </a:stretch>
              </p:blipFill>
              <p:spPr>
                <a:xfrm>
                  <a:off x="3366524" y="4265902"/>
                  <a:ext cx="1105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E4B80FAD-B92F-F3A5-DCF5-AD5B6EBB8403}"/>
                    </a:ext>
                  </a:extLst>
                </p14:cNvPr>
                <p14:cNvContentPartPr/>
                <p14:nvPr/>
              </p14:nvContentPartPr>
              <p14:xfrm>
                <a:off x="3533564" y="4391902"/>
                <a:ext cx="111600" cy="122040"/>
              </p14:xfrm>
            </p:contentPart>
          </mc:Choice>
          <mc:Fallback xmlns="">
            <p:pic>
              <p:nvPicPr>
                <p:cNvPr id="38" name="Freihand 37">
                  <a:extLst>
                    <a:ext uri="{FF2B5EF4-FFF2-40B4-BE49-F238E27FC236}">
                      <a16:creationId xmlns:a16="http://schemas.microsoft.com/office/drawing/2014/main" id="{E4B80FAD-B92F-F3A5-DCF5-AD5B6EBB8403}"/>
                    </a:ext>
                  </a:extLst>
                </p:cNvPr>
                <p:cNvPicPr/>
                <p:nvPr/>
              </p:nvPicPr>
              <p:blipFill>
                <a:blip r:embed="rId65"/>
                <a:stretch>
                  <a:fillRect/>
                </a:stretch>
              </p:blipFill>
              <p:spPr>
                <a:xfrm>
                  <a:off x="3524564" y="4383262"/>
                  <a:ext cx="129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996D436E-127D-5E03-B67C-3B016314E132}"/>
                    </a:ext>
                  </a:extLst>
                </p14:cNvPr>
                <p14:cNvContentPartPr/>
                <p14:nvPr/>
              </p14:nvContentPartPr>
              <p14:xfrm>
                <a:off x="3704204" y="4478662"/>
                <a:ext cx="11880" cy="21600"/>
              </p14:xfrm>
            </p:contentPart>
          </mc:Choice>
          <mc:Fallback xmlns="">
            <p:pic>
              <p:nvPicPr>
                <p:cNvPr id="39" name="Freihand 38">
                  <a:extLst>
                    <a:ext uri="{FF2B5EF4-FFF2-40B4-BE49-F238E27FC236}">
                      <a16:creationId xmlns:a16="http://schemas.microsoft.com/office/drawing/2014/main" id="{996D436E-127D-5E03-B67C-3B016314E132}"/>
                    </a:ext>
                  </a:extLst>
                </p:cNvPr>
                <p:cNvPicPr/>
                <p:nvPr/>
              </p:nvPicPr>
              <p:blipFill>
                <a:blip r:embed="rId67"/>
                <a:stretch>
                  <a:fillRect/>
                </a:stretch>
              </p:blipFill>
              <p:spPr>
                <a:xfrm>
                  <a:off x="3695204" y="4469662"/>
                  <a:ext cx="295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710CCB60-16B4-85C4-6C07-CE58C86237EC}"/>
                    </a:ext>
                  </a:extLst>
                </p14:cNvPr>
                <p14:cNvContentPartPr/>
                <p14:nvPr/>
              </p14:nvContentPartPr>
              <p14:xfrm>
                <a:off x="3946484" y="4225582"/>
                <a:ext cx="149760" cy="224640"/>
              </p14:xfrm>
            </p:contentPart>
          </mc:Choice>
          <mc:Fallback xmlns="">
            <p:pic>
              <p:nvPicPr>
                <p:cNvPr id="40" name="Freihand 39">
                  <a:extLst>
                    <a:ext uri="{FF2B5EF4-FFF2-40B4-BE49-F238E27FC236}">
                      <a16:creationId xmlns:a16="http://schemas.microsoft.com/office/drawing/2014/main" id="{710CCB60-16B4-85C4-6C07-CE58C86237EC}"/>
                    </a:ext>
                  </a:extLst>
                </p:cNvPr>
                <p:cNvPicPr/>
                <p:nvPr/>
              </p:nvPicPr>
              <p:blipFill>
                <a:blip r:embed="rId69"/>
                <a:stretch>
                  <a:fillRect/>
                </a:stretch>
              </p:blipFill>
              <p:spPr>
                <a:xfrm>
                  <a:off x="3937844" y="4216942"/>
                  <a:ext cx="167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92022FD3-2D5B-B73A-FEE9-3CE5F3578B82}"/>
                    </a:ext>
                  </a:extLst>
                </p14:cNvPr>
                <p14:cNvContentPartPr/>
                <p14:nvPr/>
              </p14:nvContentPartPr>
              <p14:xfrm>
                <a:off x="4010924" y="4396582"/>
                <a:ext cx="64800" cy="37440"/>
              </p14:xfrm>
            </p:contentPart>
          </mc:Choice>
          <mc:Fallback xmlns="">
            <p:pic>
              <p:nvPicPr>
                <p:cNvPr id="41" name="Freihand 40">
                  <a:extLst>
                    <a:ext uri="{FF2B5EF4-FFF2-40B4-BE49-F238E27FC236}">
                      <a16:creationId xmlns:a16="http://schemas.microsoft.com/office/drawing/2014/main" id="{92022FD3-2D5B-B73A-FEE9-3CE5F3578B82}"/>
                    </a:ext>
                  </a:extLst>
                </p:cNvPr>
                <p:cNvPicPr/>
                <p:nvPr/>
              </p:nvPicPr>
              <p:blipFill>
                <a:blip r:embed="rId71"/>
                <a:stretch>
                  <a:fillRect/>
                </a:stretch>
              </p:blipFill>
              <p:spPr>
                <a:xfrm>
                  <a:off x="4002284" y="4387582"/>
                  <a:ext cx="824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3B4B2C54-797F-3869-3210-3BF24BE8BB40}"/>
                    </a:ext>
                  </a:extLst>
                </p14:cNvPr>
                <p14:cNvContentPartPr/>
                <p14:nvPr/>
              </p14:nvContentPartPr>
              <p14:xfrm>
                <a:off x="4183364" y="4203262"/>
                <a:ext cx="208800" cy="245160"/>
              </p14:xfrm>
            </p:contentPart>
          </mc:Choice>
          <mc:Fallback xmlns="">
            <p:pic>
              <p:nvPicPr>
                <p:cNvPr id="42" name="Freihand 41">
                  <a:extLst>
                    <a:ext uri="{FF2B5EF4-FFF2-40B4-BE49-F238E27FC236}">
                      <a16:creationId xmlns:a16="http://schemas.microsoft.com/office/drawing/2014/main" id="{3B4B2C54-797F-3869-3210-3BF24BE8BB40}"/>
                    </a:ext>
                  </a:extLst>
                </p:cNvPr>
                <p:cNvPicPr/>
                <p:nvPr/>
              </p:nvPicPr>
              <p:blipFill>
                <a:blip r:embed="rId73"/>
                <a:stretch>
                  <a:fillRect/>
                </a:stretch>
              </p:blipFill>
              <p:spPr>
                <a:xfrm>
                  <a:off x="4174724" y="4194622"/>
                  <a:ext cx="226440" cy="262800"/>
                </a:xfrm>
                <a:prstGeom prst="rect">
                  <a:avLst/>
                </a:prstGeom>
              </p:spPr>
            </p:pic>
          </mc:Fallback>
        </mc:AlternateContent>
      </p:grpSp>
      <p:grpSp>
        <p:nvGrpSpPr>
          <p:cNvPr id="43" name="Gruppieren 42">
            <a:extLst>
              <a:ext uri="{FF2B5EF4-FFF2-40B4-BE49-F238E27FC236}">
                <a16:creationId xmlns:a16="http://schemas.microsoft.com/office/drawing/2014/main" id="{A7E0A024-662A-E5ED-47DE-C0C3E98EB85E}"/>
              </a:ext>
            </a:extLst>
          </p:cNvPr>
          <p:cNvGrpSpPr/>
          <p:nvPr/>
        </p:nvGrpSpPr>
        <p:grpSpPr>
          <a:xfrm>
            <a:off x="1941284" y="4947153"/>
            <a:ext cx="381960" cy="257760"/>
            <a:chOff x="1941284" y="4273822"/>
            <a:chExt cx="381960" cy="257760"/>
          </a:xfrm>
        </p:grpSpPr>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3AAC5781-0319-1F37-9101-FCF9AE1629F1}"/>
                    </a:ext>
                  </a:extLst>
                </p14:cNvPr>
                <p14:cNvContentPartPr/>
                <p14:nvPr/>
              </p14:nvContentPartPr>
              <p14:xfrm>
                <a:off x="1941284" y="4306942"/>
                <a:ext cx="167040" cy="224640"/>
              </p14:xfrm>
            </p:contentPart>
          </mc:Choice>
          <mc:Fallback xmlns="">
            <p:pic>
              <p:nvPicPr>
                <p:cNvPr id="44" name="Freihand 43">
                  <a:extLst>
                    <a:ext uri="{FF2B5EF4-FFF2-40B4-BE49-F238E27FC236}">
                      <a16:creationId xmlns:a16="http://schemas.microsoft.com/office/drawing/2014/main" id="{3AAC5781-0319-1F37-9101-FCF9AE1629F1}"/>
                    </a:ext>
                  </a:extLst>
                </p:cNvPr>
                <p:cNvPicPr/>
                <p:nvPr/>
              </p:nvPicPr>
              <p:blipFill>
                <a:blip r:embed="rId75"/>
                <a:stretch>
                  <a:fillRect/>
                </a:stretch>
              </p:blipFill>
              <p:spPr>
                <a:xfrm>
                  <a:off x="1932284" y="4297942"/>
                  <a:ext cx="184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BC29C4F6-12EE-E8B8-1113-F779098CAFD7}"/>
                    </a:ext>
                  </a:extLst>
                </p14:cNvPr>
                <p14:cNvContentPartPr/>
                <p14:nvPr/>
              </p14:nvContentPartPr>
              <p14:xfrm>
                <a:off x="2168804" y="4273822"/>
                <a:ext cx="118080" cy="243720"/>
              </p14:xfrm>
            </p:contentPart>
          </mc:Choice>
          <mc:Fallback xmlns="">
            <p:pic>
              <p:nvPicPr>
                <p:cNvPr id="45" name="Freihand 44">
                  <a:extLst>
                    <a:ext uri="{FF2B5EF4-FFF2-40B4-BE49-F238E27FC236}">
                      <a16:creationId xmlns:a16="http://schemas.microsoft.com/office/drawing/2014/main" id="{BC29C4F6-12EE-E8B8-1113-F779098CAFD7}"/>
                    </a:ext>
                  </a:extLst>
                </p:cNvPr>
                <p:cNvPicPr/>
                <p:nvPr/>
              </p:nvPicPr>
              <p:blipFill>
                <a:blip r:embed="rId77"/>
                <a:stretch>
                  <a:fillRect/>
                </a:stretch>
              </p:blipFill>
              <p:spPr>
                <a:xfrm>
                  <a:off x="2159804" y="4264822"/>
                  <a:ext cx="1357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E0D7BBBC-FD44-6C75-35AA-23E255C7DD28}"/>
                    </a:ext>
                  </a:extLst>
                </p14:cNvPr>
                <p14:cNvContentPartPr/>
                <p14:nvPr/>
              </p14:nvContentPartPr>
              <p14:xfrm>
                <a:off x="2246924" y="4424302"/>
                <a:ext cx="76320" cy="106200"/>
              </p14:xfrm>
            </p:contentPart>
          </mc:Choice>
          <mc:Fallback xmlns="">
            <p:pic>
              <p:nvPicPr>
                <p:cNvPr id="46" name="Freihand 45">
                  <a:extLst>
                    <a:ext uri="{FF2B5EF4-FFF2-40B4-BE49-F238E27FC236}">
                      <a16:creationId xmlns:a16="http://schemas.microsoft.com/office/drawing/2014/main" id="{E0D7BBBC-FD44-6C75-35AA-23E255C7DD28}"/>
                    </a:ext>
                  </a:extLst>
                </p:cNvPr>
                <p:cNvPicPr/>
                <p:nvPr/>
              </p:nvPicPr>
              <p:blipFill>
                <a:blip r:embed="rId79"/>
                <a:stretch>
                  <a:fillRect/>
                </a:stretch>
              </p:blipFill>
              <p:spPr>
                <a:xfrm>
                  <a:off x="2237924" y="4415662"/>
                  <a:ext cx="93960" cy="123840"/>
                </a:xfrm>
                <a:prstGeom prst="rect">
                  <a:avLst/>
                </a:prstGeom>
              </p:spPr>
            </p:pic>
          </mc:Fallback>
        </mc:AlternateContent>
      </p:grpSp>
      <p:grpSp>
        <p:nvGrpSpPr>
          <p:cNvPr id="47" name="Gruppieren 46">
            <a:extLst>
              <a:ext uri="{FF2B5EF4-FFF2-40B4-BE49-F238E27FC236}">
                <a16:creationId xmlns:a16="http://schemas.microsoft.com/office/drawing/2014/main" id="{C56B1CB0-5483-54D3-DDA0-F0BCE75158CE}"/>
              </a:ext>
            </a:extLst>
          </p:cNvPr>
          <p:cNvGrpSpPr/>
          <p:nvPr/>
        </p:nvGrpSpPr>
        <p:grpSpPr>
          <a:xfrm>
            <a:off x="4859804" y="4865433"/>
            <a:ext cx="897120" cy="324000"/>
            <a:chOff x="4859804" y="4192102"/>
            <a:chExt cx="897120" cy="324000"/>
          </a:xfrm>
        </p:grpSpPr>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33C3F56A-7459-8838-0627-85ED57D0E67E}"/>
                    </a:ext>
                  </a:extLst>
                </p14:cNvPr>
                <p14:cNvContentPartPr/>
                <p14:nvPr/>
              </p14:nvContentPartPr>
              <p14:xfrm>
                <a:off x="4859804" y="4285342"/>
                <a:ext cx="143640" cy="230760"/>
              </p14:xfrm>
            </p:contentPart>
          </mc:Choice>
          <mc:Fallback xmlns="">
            <p:pic>
              <p:nvPicPr>
                <p:cNvPr id="48" name="Freihand 47">
                  <a:extLst>
                    <a:ext uri="{FF2B5EF4-FFF2-40B4-BE49-F238E27FC236}">
                      <a16:creationId xmlns:a16="http://schemas.microsoft.com/office/drawing/2014/main" id="{33C3F56A-7459-8838-0627-85ED57D0E67E}"/>
                    </a:ext>
                  </a:extLst>
                </p:cNvPr>
                <p:cNvPicPr/>
                <p:nvPr/>
              </p:nvPicPr>
              <p:blipFill>
                <a:blip r:embed="rId81"/>
                <a:stretch>
                  <a:fillRect/>
                </a:stretch>
              </p:blipFill>
              <p:spPr>
                <a:xfrm>
                  <a:off x="4851164" y="4276342"/>
                  <a:ext cx="161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93DA9A54-974C-ED27-D048-597F79F43666}"/>
                    </a:ext>
                  </a:extLst>
                </p14:cNvPr>
                <p14:cNvContentPartPr/>
                <p14:nvPr/>
              </p14:nvContentPartPr>
              <p14:xfrm>
                <a:off x="5131244" y="4297582"/>
                <a:ext cx="149040" cy="160200"/>
              </p14:xfrm>
            </p:contentPart>
          </mc:Choice>
          <mc:Fallback xmlns="">
            <p:pic>
              <p:nvPicPr>
                <p:cNvPr id="49" name="Freihand 48">
                  <a:extLst>
                    <a:ext uri="{FF2B5EF4-FFF2-40B4-BE49-F238E27FC236}">
                      <a16:creationId xmlns:a16="http://schemas.microsoft.com/office/drawing/2014/main" id="{93DA9A54-974C-ED27-D048-597F79F43666}"/>
                    </a:ext>
                  </a:extLst>
                </p:cNvPr>
                <p:cNvPicPr/>
                <p:nvPr/>
              </p:nvPicPr>
              <p:blipFill>
                <a:blip r:embed="rId83"/>
                <a:stretch>
                  <a:fillRect/>
                </a:stretch>
              </p:blipFill>
              <p:spPr>
                <a:xfrm>
                  <a:off x="5122604" y="4288582"/>
                  <a:ext cx="166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86971CEF-6984-E44E-4895-66D1E8069489}"/>
                    </a:ext>
                  </a:extLst>
                </p14:cNvPr>
                <p14:cNvContentPartPr/>
                <p14:nvPr/>
              </p14:nvContentPartPr>
              <p14:xfrm>
                <a:off x="5523284" y="4229902"/>
                <a:ext cx="141120" cy="245160"/>
              </p14:xfrm>
            </p:contentPart>
          </mc:Choice>
          <mc:Fallback xmlns="">
            <p:pic>
              <p:nvPicPr>
                <p:cNvPr id="50" name="Freihand 49">
                  <a:extLst>
                    <a:ext uri="{FF2B5EF4-FFF2-40B4-BE49-F238E27FC236}">
                      <a16:creationId xmlns:a16="http://schemas.microsoft.com/office/drawing/2014/main" id="{86971CEF-6984-E44E-4895-66D1E8069489}"/>
                    </a:ext>
                  </a:extLst>
                </p:cNvPr>
                <p:cNvPicPr/>
                <p:nvPr/>
              </p:nvPicPr>
              <p:blipFill>
                <a:blip r:embed="rId85"/>
                <a:stretch>
                  <a:fillRect/>
                </a:stretch>
              </p:blipFill>
              <p:spPr>
                <a:xfrm>
                  <a:off x="5514644" y="4221262"/>
                  <a:ext cx="1587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79010A1F-B1BD-89F3-8420-46EEBE156608}"/>
                    </a:ext>
                  </a:extLst>
                </p14:cNvPr>
                <p14:cNvContentPartPr/>
                <p14:nvPr/>
              </p14:nvContentPartPr>
              <p14:xfrm>
                <a:off x="5567204" y="4192102"/>
                <a:ext cx="189720" cy="26640"/>
              </p14:xfrm>
            </p:contentPart>
          </mc:Choice>
          <mc:Fallback xmlns="">
            <p:pic>
              <p:nvPicPr>
                <p:cNvPr id="51" name="Freihand 50">
                  <a:extLst>
                    <a:ext uri="{FF2B5EF4-FFF2-40B4-BE49-F238E27FC236}">
                      <a16:creationId xmlns:a16="http://schemas.microsoft.com/office/drawing/2014/main" id="{79010A1F-B1BD-89F3-8420-46EEBE156608}"/>
                    </a:ext>
                  </a:extLst>
                </p:cNvPr>
                <p:cNvPicPr/>
                <p:nvPr/>
              </p:nvPicPr>
              <p:blipFill>
                <a:blip r:embed="rId87"/>
                <a:stretch>
                  <a:fillRect/>
                </a:stretch>
              </p:blipFill>
              <p:spPr>
                <a:xfrm>
                  <a:off x="5558564" y="4183462"/>
                  <a:ext cx="207360" cy="44280"/>
                </a:xfrm>
                <a:prstGeom prst="rect">
                  <a:avLst/>
                </a:prstGeom>
              </p:spPr>
            </p:pic>
          </mc:Fallback>
        </mc:AlternateContent>
      </p:grpSp>
      <p:grpSp>
        <p:nvGrpSpPr>
          <p:cNvPr id="52" name="Gruppieren 51">
            <a:extLst>
              <a:ext uri="{FF2B5EF4-FFF2-40B4-BE49-F238E27FC236}">
                <a16:creationId xmlns:a16="http://schemas.microsoft.com/office/drawing/2014/main" id="{78F656F0-06F9-C8BD-C0D9-1DD71DA6F988}"/>
              </a:ext>
            </a:extLst>
          </p:cNvPr>
          <p:cNvGrpSpPr/>
          <p:nvPr/>
        </p:nvGrpSpPr>
        <p:grpSpPr>
          <a:xfrm>
            <a:off x="491564" y="5532153"/>
            <a:ext cx="1043640" cy="418680"/>
            <a:chOff x="491564" y="4858822"/>
            <a:chExt cx="1043640" cy="418680"/>
          </a:xfrm>
        </p:grpSpPr>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35F298EC-1248-F433-80FB-91FD9A3CD3A8}"/>
                    </a:ext>
                  </a:extLst>
                </p14:cNvPr>
                <p14:cNvContentPartPr/>
                <p14:nvPr/>
              </p14:nvContentPartPr>
              <p14:xfrm>
                <a:off x="491564" y="4858822"/>
                <a:ext cx="145440" cy="304920"/>
              </p14:xfrm>
            </p:contentPart>
          </mc:Choice>
          <mc:Fallback xmlns="">
            <p:pic>
              <p:nvPicPr>
                <p:cNvPr id="53" name="Freihand 52">
                  <a:extLst>
                    <a:ext uri="{FF2B5EF4-FFF2-40B4-BE49-F238E27FC236}">
                      <a16:creationId xmlns:a16="http://schemas.microsoft.com/office/drawing/2014/main" id="{35F298EC-1248-F433-80FB-91FD9A3CD3A8}"/>
                    </a:ext>
                  </a:extLst>
                </p:cNvPr>
                <p:cNvPicPr/>
                <p:nvPr/>
              </p:nvPicPr>
              <p:blipFill>
                <a:blip r:embed="rId89"/>
                <a:stretch>
                  <a:fillRect/>
                </a:stretch>
              </p:blipFill>
              <p:spPr>
                <a:xfrm>
                  <a:off x="482924" y="4849822"/>
                  <a:ext cx="1630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140A2913-9577-DCAF-7D43-2BAEEB2C05A4}"/>
                    </a:ext>
                  </a:extLst>
                </p14:cNvPr>
                <p14:cNvContentPartPr/>
                <p14:nvPr/>
              </p14:nvContentPartPr>
              <p14:xfrm>
                <a:off x="575084" y="4882942"/>
                <a:ext cx="182520" cy="284040"/>
              </p14:xfrm>
            </p:contentPart>
          </mc:Choice>
          <mc:Fallback xmlns="">
            <p:pic>
              <p:nvPicPr>
                <p:cNvPr id="54" name="Freihand 53">
                  <a:extLst>
                    <a:ext uri="{FF2B5EF4-FFF2-40B4-BE49-F238E27FC236}">
                      <a16:creationId xmlns:a16="http://schemas.microsoft.com/office/drawing/2014/main" id="{140A2913-9577-DCAF-7D43-2BAEEB2C05A4}"/>
                    </a:ext>
                  </a:extLst>
                </p:cNvPr>
                <p:cNvPicPr/>
                <p:nvPr/>
              </p:nvPicPr>
              <p:blipFill>
                <a:blip r:embed="rId91"/>
                <a:stretch>
                  <a:fillRect/>
                </a:stretch>
              </p:blipFill>
              <p:spPr>
                <a:xfrm>
                  <a:off x="566444" y="4874302"/>
                  <a:ext cx="2001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E2EECA92-8F48-B099-A9F8-0218B3C7CF9C}"/>
                    </a:ext>
                  </a:extLst>
                </p14:cNvPr>
                <p14:cNvContentPartPr/>
                <p14:nvPr/>
              </p14:nvContentPartPr>
              <p14:xfrm>
                <a:off x="774884" y="5003902"/>
                <a:ext cx="224280" cy="109800"/>
              </p14:xfrm>
            </p:contentPart>
          </mc:Choice>
          <mc:Fallback xmlns="">
            <p:pic>
              <p:nvPicPr>
                <p:cNvPr id="55" name="Freihand 54">
                  <a:extLst>
                    <a:ext uri="{FF2B5EF4-FFF2-40B4-BE49-F238E27FC236}">
                      <a16:creationId xmlns:a16="http://schemas.microsoft.com/office/drawing/2014/main" id="{E2EECA92-8F48-B099-A9F8-0218B3C7CF9C}"/>
                    </a:ext>
                  </a:extLst>
                </p:cNvPr>
                <p:cNvPicPr/>
                <p:nvPr/>
              </p:nvPicPr>
              <p:blipFill>
                <a:blip r:embed="rId93"/>
                <a:stretch>
                  <a:fillRect/>
                </a:stretch>
              </p:blipFill>
              <p:spPr>
                <a:xfrm>
                  <a:off x="765884" y="4995262"/>
                  <a:ext cx="2419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5AD6D4E7-FD34-A6FB-C611-7C103CC0D6D2}"/>
                    </a:ext>
                  </a:extLst>
                </p14:cNvPr>
                <p14:cNvContentPartPr/>
                <p14:nvPr/>
              </p14:nvContentPartPr>
              <p14:xfrm>
                <a:off x="953444" y="4875742"/>
                <a:ext cx="10080" cy="31320"/>
              </p14:xfrm>
            </p:contentPart>
          </mc:Choice>
          <mc:Fallback xmlns="">
            <p:pic>
              <p:nvPicPr>
                <p:cNvPr id="56" name="Freihand 55">
                  <a:extLst>
                    <a:ext uri="{FF2B5EF4-FFF2-40B4-BE49-F238E27FC236}">
                      <a16:creationId xmlns:a16="http://schemas.microsoft.com/office/drawing/2014/main" id="{5AD6D4E7-FD34-A6FB-C611-7C103CC0D6D2}"/>
                    </a:ext>
                  </a:extLst>
                </p:cNvPr>
                <p:cNvPicPr/>
                <p:nvPr/>
              </p:nvPicPr>
              <p:blipFill>
                <a:blip r:embed="rId95"/>
                <a:stretch>
                  <a:fillRect/>
                </a:stretch>
              </p:blipFill>
              <p:spPr>
                <a:xfrm>
                  <a:off x="944444" y="4867102"/>
                  <a:ext cx="27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42343262-8E05-0D49-D10C-DCCD8282F24E}"/>
                    </a:ext>
                  </a:extLst>
                </p14:cNvPr>
                <p14:cNvContentPartPr/>
                <p14:nvPr/>
              </p14:nvContentPartPr>
              <p14:xfrm>
                <a:off x="1052804" y="4929022"/>
                <a:ext cx="313920" cy="348480"/>
              </p14:xfrm>
            </p:contentPart>
          </mc:Choice>
          <mc:Fallback xmlns="">
            <p:pic>
              <p:nvPicPr>
                <p:cNvPr id="57" name="Freihand 56">
                  <a:extLst>
                    <a:ext uri="{FF2B5EF4-FFF2-40B4-BE49-F238E27FC236}">
                      <a16:creationId xmlns:a16="http://schemas.microsoft.com/office/drawing/2014/main" id="{42343262-8E05-0D49-D10C-DCCD8282F24E}"/>
                    </a:ext>
                  </a:extLst>
                </p:cNvPr>
                <p:cNvPicPr/>
                <p:nvPr/>
              </p:nvPicPr>
              <p:blipFill>
                <a:blip r:embed="rId97"/>
                <a:stretch>
                  <a:fillRect/>
                </a:stretch>
              </p:blipFill>
              <p:spPr>
                <a:xfrm>
                  <a:off x="1043804" y="4920022"/>
                  <a:ext cx="33156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AE07E02A-6A65-68B2-EC1D-D027448AEE15}"/>
                    </a:ext>
                  </a:extLst>
                </p14:cNvPr>
                <p14:cNvContentPartPr/>
                <p14:nvPr/>
              </p14:nvContentPartPr>
              <p14:xfrm>
                <a:off x="1530884" y="5010022"/>
                <a:ext cx="4320" cy="136440"/>
              </p14:xfrm>
            </p:contentPart>
          </mc:Choice>
          <mc:Fallback xmlns="">
            <p:pic>
              <p:nvPicPr>
                <p:cNvPr id="58" name="Freihand 57">
                  <a:extLst>
                    <a:ext uri="{FF2B5EF4-FFF2-40B4-BE49-F238E27FC236}">
                      <a16:creationId xmlns:a16="http://schemas.microsoft.com/office/drawing/2014/main" id="{AE07E02A-6A65-68B2-EC1D-D027448AEE15}"/>
                    </a:ext>
                  </a:extLst>
                </p:cNvPr>
                <p:cNvPicPr/>
                <p:nvPr/>
              </p:nvPicPr>
              <p:blipFill>
                <a:blip r:embed="rId99"/>
                <a:stretch>
                  <a:fillRect/>
                </a:stretch>
              </p:blipFill>
              <p:spPr>
                <a:xfrm>
                  <a:off x="1521884" y="5001382"/>
                  <a:ext cx="21960" cy="154080"/>
                </a:xfrm>
                <a:prstGeom prst="rect">
                  <a:avLst/>
                </a:prstGeom>
              </p:spPr>
            </p:pic>
          </mc:Fallback>
        </mc:AlternateContent>
      </p:grpSp>
      <p:grpSp>
        <p:nvGrpSpPr>
          <p:cNvPr id="59" name="Gruppieren 58">
            <a:extLst>
              <a:ext uri="{FF2B5EF4-FFF2-40B4-BE49-F238E27FC236}">
                <a16:creationId xmlns:a16="http://schemas.microsoft.com/office/drawing/2014/main" id="{920DEE31-B33F-B0C8-76C5-C7A694A25D1B}"/>
              </a:ext>
            </a:extLst>
          </p:cNvPr>
          <p:cNvGrpSpPr/>
          <p:nvPr/>
        </p:nvGrpSpPr>
        <p:grpSpPr>
          <a:xfrm>
            <a:off x="1861004" y="5464833"/>
            <a:ext cx="509400" cy="275760"/>
            <a:chOff x="1861004" y="4791502"/>
            <a:chExt cx="509400" cy="275760"/>
          </a:xfrm>
        </p:grpSpPr>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F9420125-3384-690D-28AF-316C228DC87E}"/>
                    </a:ext>
                  </a:extLst>
                </p14:cNvPr>
                <p14:cNvContentPartPr/>
                <p14:nvPr/>
              </p14:nvContentPartPr>
              <p14:xfrm>
                <a:off x="1963244" y="4851622"/>
                <a:ext cx="24120" cy="213480"/>
              </p14:xfrm>
            </p:contentPart>
          </mc:Choice>
          <mc:Fallback xmlns="">
            <p:pic>
              <p:nvPicPr>
                <p:cNvPr id="60" name="Freihand 59">
                  <a:extLst>
                    <a:ext uri="{FF2B5EF4-FFF2-40B4-BE49-F238E27FC236}">
                      <a16:creationId xmlns:a16="http://schemas.microsoft.com/office/drawing/2014/main" id="{F9420125-3384-690D-28AF-316C228DC87E}"/>
                    </a:ext>
                  </a:extLst>
                </p:cNvPr>
                <p:cNvPicPr/>
                <p:nvPr/>
              </p:nvPicPr>
              <p:blipFill>
                <a:blip r:embed="rId101"/>
                <a:stretch>
                  <a:fillRect/>
                </a:stretch>
              </p:blipFill>
              <p:spPr>
                <a:xfrm>
                  <a:off x="1954244" y="4842982"/>
                  <a:ext cx="417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E4B99B6D-9C0F-94D0-18AF-14532E677219}"/>
                    </a:ext>
                  </a:extLst>
                </p14:cNvPr>
                <p14:cNvContentPartPr/>
                <p14:nvPr/>
              </p14:nvContentPartPr>
              <p14:xfrm>
                <a:off x="1861004" y="4791502"/>
                <a:ext cx="213480" cy="154800"/>
              </p14:xfrm>
            </p:contentPart>
          </mc:Choice>
          <mc:Fallback xmlns="">
            <p:pic>
              <p:nvPicPr>
                <p:cNvPr id="61" name="Freihand 60">
                  <a:extLst>
                    <a:ext uri="{FF2B5EF4-FFF2-40B4-BE49-F238E27FC236}">
                      <a16:creationId xmlns:a16="http://schemas.microsoft.com/office/drawing/2014/main" id="{E4B99B6D-9C0F-94D0-18AF-14532E677219}"/>
                    </a:ext>
                  </a:extLst>
                </p:cNvPr>
                <p:cNvPicPr/>
                <p:nvPr/>
              </p:nvPicPr>
              <p:blipFill>
                <a:blip r:embed="rId103"/>
                <a:stretch>
                  <a:fillRect/>
                </a:stretch>
              </p:blipFill>
              <p:spPr>
                <a:xfrm>
                  <a:off x="1852004" y="4782862"/>
                  <a:ext cx="231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3F8D8DC6-C629-3FA7-4998-E62CD4E85AFE}"/>
                    </a:ext>
                  </a:extLst>
                </p14:cNvPr>
                <p14:cNvContentPartPr/>
                <p14:nvPr/>
              </p14:nvContentPartPr>
              <p14:xfrm>
                <a:off x="2134244" y="4912462"/>
                <a:ext cx="150120" cy="154800"/>
              </p14:xfrm>
            </p:contentPart>
          </mc:Choice>
          <mc:Fallback xmlns="">
            <p:pic>
              <p:nvPicPr>
                <p:cNvPr id="62" name="Freihand 61">
                  <a:extLst>
                    <a:ext uri="{FF2B5EF4-FFF2-40B4-BE49-F238E27FC236}">
                      <a16:creationId xmlns:a16="http://schemas.microsoft.com/office/drawing/2014/main" id="{3F8D8DC6-C629-3FA7-4998-E62CD4E85AFE}"/>
                    </a:ext>
                  </a:extLst>
                </p:cNvPr>
                <p:cNvPicPr/>
                <p:nvPr/>
              </p:nvPicPr>
              <p:blipFill>
                <a:blip r:embed="rId105"/>
                <a:stretch>
                  <a:fillRect/>
                </a:stretch>
              </p:blipFill>
              <p:spPr>
                <a:xfrm>
                  <a:off x="2125244" y="4903822"/>
                  <a:ext cx="167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BBE7E8D9-0A42-A5BA-E94B-130B7C20D487}"/>
                    </a:ext>
                  </a:extLst>
                </p14:cNvPr>
                <p14:cNvContentPartPr/>
                <p14:nvPr/>
              </p14:nvContentPartPr>
              <p14:xfrm>
                <a:off x="2289764" y="4799062"/>
                <a:ext cx="80640" cy="224640"/>
              </p14:xfrm>
            </p:contentPart>
          </mc:Choice>
          <mc:Fallback xmlns="">
            <p:pic>
              <p:nvPicPr>
                <p:cNvPr id="63" name="Freihand 62">
                  <a:extLst>
                    <a:ext uri="{FF2B5EF4-FFF2-40B4-BE49-F238E27FC236}">
                      <a16:creationId xmlns:a16="http://schemas.microsoft.com/office/drawing/2014/main" id="{BBE7E8D9-0A42-A5BA-E94B-130B7C20D487}"/>
                    </a:ext>
                  </a:extLst>
                </p:cNvPr>
                <p:cNvPicPr/>
                <p:nvPr/>
              </p:nvPicPr>
              <p:blipFill>
                <a:blip r:embed="rId107"/>
                <a:stretch>
                  <a:fillRect/>
                </a:stretch>
              </p:blipFill>
              <p:spPr>
                <a:xfrm>
                  <a:off x="2281124" y="4790062"/>
                  <a:ext cx="98280" cy="24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1B24120E-CF6F-0BBC-1C84-9936F1DCC42D}"/>
                  </a:ext>
                </a:extLst>
              </p14:cNvPr>
              <p14:cNvContentPartPr/>
              <p14:nvPr/>
            </p14:nvContentPartPr>
            <p14:xfrm>
              <a:off x="2857484" y="5529633"/>
              <a:ext cx="120240" cy="132120"/>
            </p14:xfrm>
          </p:contentPart>
        </mc:Choice>
        <mc:Fallback xmlns="">
          <p:pic>
            <p:nvPicPr>
              <p:cNvPr id="64" name="Freihand 63">
                <a:extLst>
                  <a:ext uri="{FF2B5EF4-FFF2-40B4-BE49-F238E27FC236}">
                    <a16:creationId xmlns:a16="http://schemas.microsoft.com/office/drawing/2014/main" id="{1B24120E-CF6F-0BBC-1C84-9936F1DCC42D}"/>
                  </a:ext>
                </a:extLst>
              </p:cNvPr>
              <p:cNvPicPr/>
              <p:nvPr/>
            </p:nvPicPr>
            <p:blipFill>
              <a:blip r:embed="rId109"/>
              <a:stretch>
                <a:fillRect/>
              </a:stretch>
            </p:blipFill>
            <p:spPr>
              <a:xfrm>
                <a:off x="2848484" y="5520633"/>
                <a:ext cx="1378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56D86EF6-6C87-A16C-F13A-918A1C6350E5}"/>
                  </a:ext>
                </a:extLst>
              </p14:cNvPr>
              <p14:cNvContentPartPr/>
              <p14:nvPr/>
            </p14:nvContentPartPr>
            <p14:xfrm>
              <a:off x="3692684" y="5431713"/>
              <a:ext cx="110160" cy="110520"/>
            </p14:xfrm>
          </p:contentPart>
        </mc:Choice>
        <mc:Fallback xmlns="">
          <p:pic>
            <p:nvPicPr>
              <p:cNvPr id="65" name="Freihand 64">
                <a:extLst>
                  <a:ext uri="{FF2B5EF4-FFF2-40B4-BE49-F238E27FC236}">
                    <a16:creationId xmlns:a16="http://schemas.microsoft.com/office/drawing/2014/main" id="{56D86EF6-6C87-A16C-F13A-918A1C6350E5}"/>
                  </a:ext>
                </a:extLst>
              </p:cNvPr>
              <p:cNvPicPr/>
              <p:nvPr/>
            </p:nvPicPr>
            <p:blipFill>
              <a:blip r:embed="rId111"/>
              <a:stretch>
                <a:fillRect/>
              </a:stretch>
            </p:blipFill>
            <p:spPr>
              <a:xfrm>
                <a:off x="3684044" y="5423073"/>
                <a:ext cx="127800" cy="128160"/>
              </a:xfrm>
              <a:prstGeom prst="rect">
                <a:avLst/>
              </a:prstGeom>
            </p:spPr>
          </p:pic>
        </mc:Fallback>
      </mc:AlternateContent>
      <p:grpSp>
        <p:nvGrpSpPr>
          <p:cNvPr id="66" name="Gruppieren 65">
            <a:extLst>
              <a:ext uri="{FF2B5EF4-FFF2-40B4-BE49-F238E27FC236}">
                <a16:creationId xmlns:a16="http://schemas.microsoft.com/office/drawing/2014/main" id="{84E461CF-6080-DEE9-322A-0120180808D6}"/>
              </a:ext>
            </a:extLst>
          </p:cNvPr>
          <p:cNvGrpSpPr/>
          <p:nvPr/>
        </p:nvGrpSpPr>
        <p:grpSpPr>
          <a:xfrm>
            <a:off x="4817684" y="5348193"/>
            <a:ext cx="812520" cy="276840"/>
            <a:chOff x="4817684" y="4674862"/>
            <a:chExt cx="812520" cy="276840"/>
          </a:xfrm>
        </p:grpSpPr>
        <mc:AlternateContent xmlns:mc="http://schemas.openxmlformats.org/markup-compatibility/2006" xmlns:p14="http://schemas.microsoft.com/office/powerpoint/2010/main">
          <mc:Choice Requires="p14">
            <p:contentPart p14:bwMode="auto" r:id="rId112">
              <p14:nvContentPartPr>
                <p14:cNvPr id="67" name="Freihand 66">
                  <a:extLst>
                    <a:ext uri="{FF2B5EF4-FFF2-40B4-BE49-F238E27FC236}">
                      <a16:creationId xmlns:a16="http://schemas.microsoft.com/office/drawing/2014/main" id="{1BF8EE00-2DCC-73B1-46DF-CB62D62B3189}"/>
                    </a:ext>
                  </a:extLst>
                </p14:cNvPr>
                <p14:cNvContentPartPr/>
                <p14:nvPr/>
              </p14:nvContentPartPr>
              <p14:xfrm>
                <a:off x="4817684" y="4772422"/>
                <a:ext cx="141480" cy="178920"/>
              </p14:xfrm>
            </p:contentPart>
          </mc:Choice>
          <mc:Fallback xmlns="">
            <p:pic>
              <p:nvPicPr>
                <p:cNvPr id="67" name="Freihand 66">
                  <a:extLst>
                    <a:ext uri="{FF2B5EF4-FFF2-40B4-BE49-F238E27FC236}">
                      <a16:creationId xmlns:a16="http://schemas.microsoft.com/office/drawing/2014/main" id="{1BF8EE00-2DCC-73B1-46DF-CB62D62B3189}"/>
                    </a:ext>
                  </a:extLst>
                </p:cNvPr>
                <p:cNvPicPr/>
                <p:nvPr/>
              </p:nvPicPr>
              <p:blipFill>
                <a:blip r:embed="rId113"/>
                <a:stretch>
                  <a:fillRect/>
                </a:stretch>
              </p:blipFill>
              <p:spPr>
                <a:xfrm>
                  <a:off x="4809044" y="4763422"/>
                  <a:ext cx="159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8" name="Freihand 67">
                  <a:extLst>
                    <a:ext uri="{FF2B5EF4-FFF2-40B4-BE49-F238E27FC236}">
                      <a16:creationId xmlns:a16="http://schemas.microsoft.com/office/drawing/2014/main" id="{6395DDAE-9E24-C25A-BAC1-95FDEB71F491}"/>
                    </a:ext>
                  </a:extLst>
                </p14:cNvPr>
                <p14:cNvContentPartPr/>
                <p14:nvPr/>
              </p14:nvContentPartPr>
              <p14:xfrm>
                <a:off x="5096324" y="4712662"/>
                <a:ext cx="176040" cy="183600"/>
              </p14:xfrm>
            </p:contentPart>
          </mc:Choice>
          <mc:Fallback xmlns="">
            <p:pic>
              <p:nvPicPr>
                <p:cNvPr id="68" name="Freihand 67">
                  <a:extLst>
                    <a:ext uri="{FF2B5EF4-FFF2-40B4-BE49-F238E27FC236}">
                      <a16:creationId xmlns:a16="http://schemas.microsoft.com/office/drawing/2014/main" id="{6395DDAE-9E24-C25A-BAC1-95FDEB71F491}"/>
                    </a:ext>
                  </a:extLst>
                </p:cNvPr>
                <p:cNvPicPr/>
                <p:nvPr/>
              </p:nvPicPr>
              <p:blipFill>
                <a:blip r:embed="rId115"/>
                <a:stretch>
                  <a:fillRect/>
                </a:stretch>
              </p:blipFill>
              <p:spPr>
                <a:xfrm>
                  <a:off x="5087684" y="4703662"/>
                  <a:ext cx="193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5A0F324E-CBFF-933C-7778-A74EDBF60A18}"/>
                    </a:ext>
                  </a:extLst>
                </p14:cNvPr>
                <p14:cNvContentPartPr/>
                <p14:nvPr/>
              </p14:nvContentPartPr>
              <p14:xfrm>
                <a:off x="5424284" y="4674862"/>
                <a:ext cx="205920" cy="276840"/>
              </p14:xfrm>
            </p:contentPart>
          </mc:Choice>
          <mc:Fallback xmlns="">
            <p:pic>
              <p:nvPicPr>
                <p:cNvPr id="69" name="Freihand 68">
                  <a:extLst>
                    <a:ext uri="{FF2B5EF4-FFF2-40B4-BE49-F238E27FC236}">
                      <a16:creationId xmlns:a16="http://schemas.microsoft.com/office/drawing/2014/main" id="{5A0F324E-CBFF-933C-7778-A74EDBF60A18}"/>
                    </a:ext>
                  </a:extLst>
                </p:cNvPr>
                <p:cNvPicPr/>
                <p:nvPr/>
              </p:nvPicPr>
              <p:blipFill>
                <a:blip r:embed="rId117"/>
                <a:stretch>
                  <a:fillRect/>
                </a:stretch>
              </p:blipFill>
              <p:spPr>
                <a:xfrm>
                  <a:off x="5415284" y="4665862"/>
                  <a:ext cx="22356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7C528B29-FC2A-4561-B8BD-2C8A2D3E0472}"/>
                  </a:ext>
                </a:extLst>
              </p14:cNvPr>
              <p14:cNvContentPartPr/>
              <p14:nvPr/>
            </p14:nvContentPartPr>
            <p14:xfrm>
              <a:off x="1527284" y="4989502"/>
              <a:ext cx="12600" cy="40680"/>
            </p14:xfrm>
          </p:contentPart>
        </mc:Choice>
        <mc:Fallback xmlns="">
          <p:pic>
            <p:nvPicPr>
              <p:cNvPr id="70" name="Freihand 69">
                <a:extLst>
                  <a:ext uri="{FF2B5EF4-FFF2-40B4-BE49-F238E27FC236}">
                    <a16:creationId xmlns:a16="http://schemas.microsoft.com/office/drawing/2014/main" id="{7C528B29-FC2A-4561-B8BD-2C8A2D3E0472}"/>
                  </a:ext>
                </a:extLst>
              </p:cNvPr>
              <p:cNvPicPr/>
              <p:nvPr/>
            </p:nvPicPr>
            <p:blipFill>
              <a:blip r:embed="rId119"/>
              <a:stretch>
                <a:fillRect/>
              </a:stretch>
            </p:blipFill>
            <p:spPr>
              <a:xfrm>
                <a:off x="1518284" y="4980502"/>
                <a:ext cx="30240" cy="58320"/>
              </a:xfrm>
              <a:prstGeom prst="rect">
                <a:avLst/>
              </a:prstGeom>
            </p:spPr>
          </p:pic>
        </mc:Fallback>
      </mc:AlternateContent>
    </p:spTree>
    <p:extLst>
      <p:ext uri="{BB962C8B-B14F-4D97-AF65-F5344CB8AC3E}">
        <p14:creationId xmlns:p14="http://schemas.microsoft.com/office/powerpoint/2010/main" val="51527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338720" y="2763709"/>
            <a:ext cx="710598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err="1">
                <a:latin typeface="Times New Roman" panose="02020603050405020304" pitchFamily="18" charset="0"/>
                <a:cs typeface="Times New Roman" panose="02020603050405020304" pitchFamily="18" charset="0"/>
                <a:sym typeface="Wingdings" panose="05000000000000000000" pitchFamily="2" charset="2"/>
              </a:rPr>
              <a:t>Wir</a:t>
            </a:r>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bestimmen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die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Opportunitätskosten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Wein in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Einheiten</a:t>
            </a:r>
            <a:r>
              <a:rPr lang="en-US" sz="1633" b="1" dirty="0">
                <a:latin typeface="Times New Roman" panose="02020603050405020304" pitchFamily="18" charset="0"/>
                <a:cs typeface="Times New Roman" panose="02020603050405020304" pitchFamily="18" charset="0"/>
                <a:sym typeface="Wingdings" panose="05000000000000000000" pitchFamily="2" charset="2"/>
              </a:rPr>
              <a:t> von </a:t>
            </a:r>
            <a:r>
              <a:rPr lang="en-US" sz="1633" b="1" dirty="0" err="1">
                <a:latin typeface="Times New Roman" panose="02020603050405020304" pitchFamily="18" charset="0"/>
                <a:cs typeface="Times New Roman" panose="02020603050405020304" pitchFamily="18" charset="0"/>
                <a:sym typeface="Wingdings" panose="05000000000000000000" pitchFamily="2" charset="2"/>
              </a:rPr>
              <a:t>Kleidung</a:t>
            </a:r>
            <a:endParaRPr lang="en-US" sz="1633"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63184" y="4723615"/>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363520" y="1124744"/>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err="1">
                <a:latin typeface="Times New Roman" panose="02020603050405020304" pitchFamily="18" charset="0"/>
                <a:cs typeface="Times New Roman" panose="02020603050405020304" pitchFamily="18" charset="0"/>
              </a:rPr>
              <a:t>Wer</a:t>
            </a:r>
            <a:r>
              <a:rPr lang="en-US" sz="1814" b="1" i="1" dirty="0">
                <a:latin typeface="Times New Roman" panose="02020603050405020304" pitchFamily="18" charset="0"/>
                <a:cs typeface="Times New Roman" panose="02020603050405020304" pitchFamily="18" charset="0"/>
              </a:rPr>
              <a:t> hat </a:t>
            </a:r>
            <a:r>
              <a:rPr lang="en-US" sz="1814" b="1" i="1" dirty="0" err="1">
                <a:latin typeface="Times New Roman" panose="02020603050405020304" pitchFamily="18" charset="0"/>
                <a:cs typeface="Times New Roman" panose="02020603050405020304" pitchFamily="18" charset="0"/>
              </a:rPr>
              <a:t>einen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komparativen</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Produktionsvorteil</a:t>
            </a:r>
            <a:r>
              <a:rPr lang="en-US" sz="1814" b="1" i="1" dirty="0">
                <a:latin typeface="Times New Roman" panose="02020603050405020304" pitchFamily="18" charset="0"/>
                <a:cs typeface="Times New Roman" panose="02020603050405020304" pitchFamily="18" charset="0"/>
              </a:rPr>
              <a:t> in </a:t>
            </a:r>
            <a:r>
              <a:rPr lang="en-US" sz="1814" b="1" i="1" dirty="0" err="1">
                <a:latin typeface="Times New Roman" panose="02020603050405020304" pitchFamily="18" charset="0"/>
                <a:cs typeface="Times New Roman" panose="02020603050405020304" pitchFamily="18" charset="0"/>
              </a:rPr>
              <a:t>welchem</a:t>
            </a:r>
            <a:r>
              <a:rPr lang="en-US" sz="1814" b="1" i="1" dirty="0">
                <a:latin typeface="Times New Roman" panose="02020603050405020304" pitchFamily="18" charset="0"/>
                <a:cs typeface="Times New Roman" panose="02020603050405020304" pitchFamily="18" charset="0"/>
              </a:rPr>
              <a:t> </a:t>
            </a:r>
            <a:r>
              <a:rPr lang="en-US" sz="1814" b="1" i="1" dirty="0" err="1">
                <a:latin typeface="Times New Roman" panose="02020603050405020304" pitchFamily="18" charset="0"/>
                <a:cs typeface="Times New Roman" panose="02020603050405020304" pitchFamily="18" charset="0"/>
              </a:rPr>
              <a:t>Sektor</a:t>
            </a:r>
            <a:r>
              <a:rPr lang="en-US" sz="1814" b="1" i="1" dirty="0">
                <a:latin typeface="Times New Roman" panose="02020603050405020304" pitchFamily="18" charset="0"/>
                <a:cs typeface="Times New Roman" panose="02020603050405020304" pitchFamily="18" charset="0"/>
              </a:rPr>
              <a:t>?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nvGraphicFramePr>
            <p:xfrm>
              <a:off x="2731661" y="16063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a:t>Wein [L]</a:t>
                          </a:r>
                        </a:p>
                      </a:txBody>
                      <a:tcPr/>
                    </a:tc>
                    <a:tc>
                      <a:txBody>
                        <a:bodyPr/>
                        <a:lstStyle/>
                        <a:p>
                          <a:pPr algn="ctr"/>
                          <a:r>
                            <a:rPr lang="de-DE" dirty="0"/>
                            <a:t>Kleidung [Anzahl]</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𝑃𝐾</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𝑈𝐾</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16" name="Tabelle 15">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4014076038"/>
                  </p:ext>
                </p:extLst>
              </p:nvPr>
            </p:nvGraphicFramePr>
            <p:xfrm>
              <a:off x="2731661" y="1606369"/>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smtClean="0"/>
                            <a:t>Wein [L]</a:t>
                          </a:r>
                          <a:endParaRPr lang="de-DE" dirty="0"/>
                        </a:p>
                      </a:txBody>
                      <a:tcPr/>
                    </a:tc>
                    <a:tc>
                      <a:txBody>
                        <a:bodyPr/>
                        <a:lstStyle/>
                        <a:p>
                          <a:pPr algn="ctr"/>
                          <a:r>
                            <a:rPr lang="de-DE" dirty="0" smtClean="0"/>
                            <a:t>Kleidung [Anzahl]</a:t>
                          </a:r>
                          <a:endParaRPr lang="de-DE" dirty="0"/>
                        </a:p>
                      </a:txBody>
                      <a:tcPr/>
                    </a:tc>
                    <a:extLst>
                      <a:ext uri="{0D108BD9-81ED-4DB2-BD59-A6C34878D82A}">
                        <a16:rowId xmlns:a16="http://schemas.microsoft.com/office/drawing/2014/main" val="2746142610"/>
                      </a:ext>
                    </a:extLst>
                  </a:tr>
                  <a:tr h="370840">
                    <a:tc>
                      <a:txBody>
                        <a:bodyPr/>
                        <a:lstStyle/>
                        <a:p>
                          <a:r>
                            <a:rPr lang="de-DE" dirty="0" smtClean="0"/>
                            <a:t>Portugal</a:t>
                          </a:r>
                          <a:endParaRPr lang="de-DE" dirty="0"/>
                        </a:p>
                      </a:txBody>
                      <a:tcPr/>
                    </a:tc>
                    <a:tc>
                      <a:txBody>
                        <a:bodyPr/>
                        <a:lstStyle/>
                        <a:p>
                          <a:endParaRPr lang="de-DE"/>
                        </a:p>
                      </a:txBody>
                      <a:tcPr>
                        <a:blipFill>
                          <a:blip r:embed="rId6"/>
                          <a:stretch>
                            <a:fillRect l="-100000" t="-106452" r="-100265" b="-120968"/>
                          </a:stretch>
                        </a:blipFill>
                      </a:tcPr>
                    </a:tc>
                    <a:tc>
                      <a:txBody>
                        <a:bodyPr/>
                        <a:lstStyle/>
                        <a:p>
                          <a:endParaRPr lang="de-DE"/>
                        </a:p>
                      </a:txBody>
                      <a:tcPr>
                        <a:blipFill>
                          <a:blip r:embed="rId6"/>
                          <a:stretch>
                            <a:fillRect l="-200531" t="-106452" r="-531" b="-120968"/>
                          </a:stretch>
                        </a:blipFill>
                      </a:tcPr>
                    </a:tc>
                    <a:extLst>
                      <a:ext uri="{0D108BD9-81ED-4DB2-BD59-A6C34878D82A}">
                        <a16:rowId xmlns:a16="http://schemas.microsoft.com/office/drawing/2014/main" val="897897460"/>
                      </a:ext>
                    </a:extLst>
                  </a:tr>
                  <a:tr h="370840">
                    <a:tc>
                      <a:txBody>
                        <a:bodyPr/>
                        <a:lstStyle/>
                        <a:p>
                          <a:r>
                            <a:rPr lang="de-DE" dirty="0" smtClean="0"/>
                            <a:t>UK</a:t>
                          </a:r>
                          <a:endParaRPr lang="de-DE" dirty="0"/>
                        </a:p>
                      </a:txBody>
                      <a:tcPr/>
                    </a:tc>
                    <a:tc>
                      <a:txBody>
                        <a:bodyPr/>
                        <a:lstStyle/>
                        <a:p>
                          <a:endParaRPr lang="de-DE"/>
                        </a:p>
                      </a:txBody>
                      <a:tcPr>
                        <a:blipFill>
                          <a:blip r:embed="rId6"/>
                          <a:stretch>
                            <a:fillRect l="-100000" t="-209836" r="-100265" b="-22951"/>
                          </a:stretch>
                        </a:blipFill>
                      </a:tcPr>
                    </a:tc>
                    <a:tc>
                      <a:txBody>
                        <a:bodyPr/>
                        <a:lstStyle/>
                        <a:p>
                          <a:endParaRPr lang="de-DE"/>
                        </a:p>
                      </a:txBody>
                      <a:tcPr>
                        <a:blipFill>
                          <a:blip r:embed="rId6"/>
                          <a:stretch>
                            <a:fillRect l="-200531" t="-209836" r="-531" b="-22951"/>
                          </a:stretch>
                        </a:blipFill>
                      </a:tcPr>
                    </a:tc>
                    <a:extLst>
                      <a:ext uri="{0D108BD9-81ED-4DB2-BD59-A6C34878D82A}">
                        <a16:rowId xmlns:a16="http://schemas.microsoft.com/office/drawing/2014/main" val="3078704704"/>
                      </a:ext>
                    </a:extLst>
                  </a:tr>
                </a:tbl>
              </a:graphicData>
            </a:graphic>
          </p:graphicFrame>
        </mc:Fallback>
      </mc:AlternateContent>
      <p:sp>
        <p:nvSpPr>
          <p:cNvPr id="14" name="Rechteck 13">
            <a:extLst>
              <a:ext uri="{FF2B5EF4-FFF2-40B4-BE49-F238E27FC236}">
                <a16:creationId xmlns:a16="http://schemas.microsoft.com/office/drawing/2014/main" id="{F585BF1E-40D2-41C2-9D8F-C50F42D99D24}"/>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CAB37C46-B593-729B-9168-3743935C9378}"/>
                  </a:ext>
                </a:extLst>
              </p14:cNvPr>
              <p14:cNvContentPartPr/>
              <p14:nvPr/>
            </p14:nvContentPartPr>
            <p14:xfrm>
              <a:off x="3898964" y="1401022"/>
              <a:ext cx="2104920" cy="75240"/>
            </p14:xfrm>
          </p:contentPart>
        </mc:Choice>
        <mc:Fallback xmlns="">
          <p:pic>
            <p:nvPicPr>
              <p:cNvPr id="2" name="Freihand 1">
                <a:extLst>
                  <a:ext uri="{FF2B5EF4-FFF2-40B4-BE49-F238E27FC236}">
                    <a16:creationId xmlns:a16="http://schemas.microsoft.com/office/drawing/2014/main" id="{CAB37C46-B593-729B-9168-3743935C9378}"/>
                  </a:ext>
                </a:extLst>
              </p:cNvPr>
              <p:cNvPicPr/>
              <p:nvPr/>
            </p:nvPicPr>
            <p:blipFill>
              <a:blip r:embed="rId8"/>
              <a:stretch>
                <a:fillRect/>
              </a:stretch>
            </p:blipFill>
            <p:spPr>
              <a:xfrm>
                <a:off x="3890324" y="1392022"/>
                <a:ext cx="2122560" cy="92880"/>
              </a:xfrm>
              <a:prstGeom prst="rect">
                <a:avLst/>
              </a:prstGeom>
            </p:spPr>
          </p:pic>
        </mc:Fallback>
      </mc:AlternateContent>
      <p:grpSp>
        <p:nvGrpSpPr>
          <p:cNvPr id="12" name="Gruppieren 11">
            <a:extLst>
              <a:ext uri="{FF2B5EF4-FFF2-40B4-BE49-F238E27FC236}">
                <a16:creationId xmlns:a16="http://schemas.microsoft.com/office/drawing/2014/main" id="{BDFB11F2-52D5-3F41-7D53-1EC554E72FBD}"/>
              </a:ext>
            </a:extLst>
          </p:cNvPr>
          <p:cNvGrpSpPr/>
          <p:nvPr/>
        </p:nvGrpSpPr>
        <p:grpSpPr>
          <a:xfrm>
            <a:off x="5268764" y="660142"/>
            <a:ext cx="2277720" cy="527400"/>
            <a:chOff x="5268764" y="660142"/>
            <a:chExt cx="2277720" cy="527400"/>
          </a:xfrm>
        </p:grpSpPr>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23D3626E-F0B6-A67A-060C-1870180D3289}"/>
                    </a:ext>
                  </a:extLst>
                </p14:cNvPr>
                <p14:cNvContentPartPr/>
                <p14:nvPr/>
              </p14:nvContentPartPr>
              <p14:xfrm>
                <a:off x="5363084" y="868582"/>
                <a:ext cx="459720" cy="297720"/>
              </p14:xfrm>
            </p:contentPart>
          </mc:Choice>
          <mc:Fallback xmlns="">
            <p:pic>
              <p:nvPicPr>
                <p:cNvPr id="3" name="Freihand 2">
                  <a:extLst>
                    <a:ext uri="{FF2B5EF4-FFF2-40B4-BE49-F238E27FC236}">
                      <a16:creationId xmlns:a16="http://schemas.microsoft.com/office/drawing/2014/main" id="{23D3626E-F0B6-A67A-060C-1870180D3289}"/>
                    </a:ext>
                  </a:extLst>
                </p:cNvPr>
                <p:cNvPicPr/>
                <p:nvPr/>
              </p:nvPicPr>
              <p:blipFill>
                <a:blip r:embed="rId10"/>
                <a:stretch>
                  <a:fillRect/>
                </a:stretch>
              </p:blipFill>
              <p:spPr>
                <a:xfrm>
                  <a:off x="5354084" y="859582"/>
                  <a:ext cx="47736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Freihand 3">
                  <a:extLst>
                    <a:ext uri="{FF2B5EF4-FFF2-40B4-BE49-F238E27FC236}">
                      <a16:creationId xmlns:a16="http://schemas.microsoft.com/office/drawing/2014/main" id="{CC1043EF-2E45-62A4-912D-314C5BAB2349}"/>
                    </a:ext>
                  </a:extLst>
                </p14:cNvPr>
                <p14:cNvContentPartPr/>
                <p14:nvPr/>
              </p14:nvContentPartPr>
              <p14:xfrm>
                <a:off x="5268764" y="953542"/>
                <a:ext cx="336600" cy="234000"/>
              </p14:xfrm>
            </p:contentPart>
          </mc:Choice>
          <mc:Fallback xmlns="">
            <p:pic>
              <p:nvPicPr>
                <p:cNvPr id="4" name="Freihand 3">
                  <a:extLst>
                    <a:ext uri="{FF2B5EF4-FFF2-40B4-BE49-F238E27FC236}">
                      <a16:creationId xmlns:a16="http://schemas.microsoft.com/office/drawing/2014/main" id="{CC1043EF-2E45-62A4-912D-314C5BAB2349}"/>
                    </a:ext>
                  </a:extLst>
                </p:cNvPr>
                <p:cNvPicPr/>
                <p:nvPr/>
              </p:nvPicPr>
              <p:blipFill>
                <a:blip r:embed="rId12"/>
                <a:stretch>
                  <a:fillRect/>
                </a:stretch>
              </p:blipFill>
              <p:spPr>
                <a:xfrm>
                  <a:off x="5260124" y="944902"/>
                  <a:ext cx="3542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Freihand 4">
                  <a:extLst>
                    <a:ext uri="{FF2B5EF4-FFF2-40B4-BE49-F238E27FC236}">
                      <a16:creationId xmlns:a16="http://schemas.microsoft.com/office/drawing/2014/main" id="{9A5BC704-06D4-8C69-D614-15FA37ECDE5C}"/>
                    </a:ext>
                  </a:extLst>
                </p14:cNvPr>
                <p14:cNvContentPartPr/>
                <p14:nvPr/>
              </p14:nvContentPartPr>
              <p14:xfrm>
                <a:off x="6046364" y="699742"/>
                <a:ext cx="171360" cy="234720"/>
              </p14:xfrm>
            </p:contentPart>
          </mc:Choice>
          <mc:Fallback xmlns="">
            <p:pic>
              <p:nvPicPr>
                <p:cNvPr id="5" name="Freihand 4">
                  <a:extLst>
                    <a:ext uri="{FF2B5EF4-FFF2-40B4-BE49-F238E27FC236}">
                      <a16:creationId xmlns:a16="http://schemas.microsoft.com/office/drawing/2014/main" id="{9A5BC704-06D4-8C69-D614-15FA37ECDE5C}"/>
                    </a:ext>
                  </a:extLst>
                </p:cNvPr>
                <p:cNvPicPr/>
                <p:nvPr/>
              </p:nvPicPr>
              <p:blipFill>
                <a:blip r:embed="rId14"/>
                <a:stretch>
                  <a:fillRect/>
                </a:stretch>
              </p:blipFill>
              <p:spPr>
                <a:xfrm>
                  <a:off x="6037724" y="690742"/>
                  <a:ext cx="1890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 name="Freihand 5">
                  <a:extLst>
                    <a:ext uri="{FF2B5EF4-FFF2-40B4-BE49-F238E27FC236}">
                      <a16:creationId xmlns:a16="http://schemas.microsoft.com/office/drawing/2014/main" id="{EB820E3D-D093-7E46-68C6-2D936F0D0E63}"/>
                    </a:ext>
                  </a:extLst>
                </p14:cNvPr>
                <p14:cNvContentPartPr/>
                <p14:nvPr/>
              </p14:nvContentPartPr>
              <p14:xfrm>
                <a:off x="6267044" y="793702"/>
                <a:ext cx="176760" cy="112320"/>
              </p14:xfrm>
            </p:contentPart>
          </mc:Choice>
          <mc:Fallback xmlns="">
            <p:pic>
              <p:nvPicPr>
                <p:cNvPr id="6" name="Freihand 5">
                  <a:extLst>
                    <a:ext uri="{FF2B5EF4-FFF2-40B4-BE49-F238E27FC236}">
                      <a16:creationId xmlns:a16="http://schemas.microsoft.com/office/drawing/2014/main" id="{EB820E3D-D093-7E46-68C6-2D936F0D0E63}"/>
                    </a:ext>
                  </a:extLst>
                </p:cNvPr>
                <p:cNvPicPr/>
                <p:nvPr/>
              </p:nvPicPr>
              <p:blipFill>
                <a:blip r:embed="rId16"/>
                <a:stretch>
                  <a:fillRect/>
                </a:stretch>
              </p:blipFill>
              <p:spPr>
                <a:xfrm>
                  <a:off x="6258044" y="784702"/>
                  <a:ext cx="194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 name="Freihand 6">
                  <a:extLst>
                    <a:ext uri="{FF2B5EF4-FFF2-40B4-BE49-F238E27FC236}">
                      <a16:creationId xmlns:a16="http://schemas.microsoft.com/office/drawing/2014/main" id="{D39EDA89-B217-0107-C81E-9BEAD30E7507}"/>
                    </a:ext>
                  </a:extLst>
                </p14:cNvPr>
                <p14:cNvContentPartPr/>
                <p14:nvPr/>
              </p14:nvContentPartPr>
              <p14:xfrm>
                <a:off x="6459284" y="660142"/>
                <a:ext cx="266760" cy="275760"/>
              </p14:xfrm>
            </p:contentPart>
          </mc:Choice>
          <mc:Fallback xmlns="">
            <p:pic>
              <p:nvPicPr>
                <p:cNvPr id="7" name="Freihand 6">
                  <a:extLst>
                    <a:ext uri="{FF2B5EF4-FFF2-40B4-BE49-F238E27FC236}">
                      <a16:creationId xmlns:a16="http://schemas.microsoft.com/office/drawing/2014/main" id="{D39EDA89-B217-0107-C81E-9BEAD30E7507}"/>
                    </a:ext>
                  </a:extLst>
                </p:cNvPr>
                <p:cNvPicPr/>
                <p:nvPr/>
              </p:nvPicPr>
              <p:blipFill>
                <a:blip r:embed="rId18"/>
                <a:stretch>
                  <a:fillRect/>
                </a:stretch>
              </p:blipFill>
              <p:spPr>
                <a:xfrm>
                  <a:off x="6450644" y="651142"/>
                  <a:ext cx="2844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0A42F6B4-A125-E3BD-9F3B-D16A8DD70723}"/>
                    </a:ext>
                  </a:extLst>
                </p14:cNvPr>
                <p14:cNvContentPartPr/>
                <p14:nvPr/>
              </p14:nvContentPartPr>
              <p14:xfrm>
                <a:off x="6412124" y="738982"/>
                <a:ext cx="58680" cy="12240"/>
              </p14:xfrm>
            </p:contentPart>
          </mc:Choice>
          <mc:Fallback xmlns="">
            <p:pic>
              <p:nvPicPr>
                <p:cNvPr id="8" name="Freihand 7">
                  <a:extLst>
                    <a:ext uri="{FF2B5EF4-FFF2-40B4-BE49-F238E27FC236}">
                      <a16:creationId xmlns:a16="http://schemas.microsoft.com/office/drawing/2014/main" id="{0A42F6B4-A125-E3BD-9F3B-D16A8DD70723}"/>
                    </a:ext>
                  </a:extLst>
                </p:cNvPr>
                <p:cNvPicPr/>
                <p:nvPr/>
              </p:nvPicPr>
              <p:blipFill>
                <a:blip r:embed="rId20"/>
                <a:stretch>
                  <a:fillRect/>
                </a:stretch>
              </p:blipFill>
              <p:spPr>
                <a:xfrm>
                  <a:off x="6403124" y="729982"/>
                  <a:ext cx="76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Freihand 8">
                  <a:extLst>
                    <a:ext uri="{FF2B5EF4-FFF2-40B4-BE49-F238E27FC236}">
                      <a16:creationId xmlns:a16="http://schemas.microsoft.com/office/drawing/2014/main" id="{7931CEAD-C617-7F75-615B-C96E19234268}"/>
                    </a:ext>
                  </a:extLst>
                </p14:cNvPr>
                <p14:cNvContentPartPr/>
                <p14:nvPr/>
              </p14:nvContentPartPr>
              <p14:xfrm>
                <a:off x="6743684" y="780022"/>
                <a:ext cx="168480" cy="119160"/>
              </p14:xfrm>
            </p:contentPart>
          </mc:Choice>
          <mc:Fallback xmlns="">
            <p:pic>
              <p:nvPicPr>
                <p:cNvPr id="9" name="Freihand 8">
                  <a:extLst>
                    <a:ext uri="{FF2B5EF4-FFF2-40B4-BE49-F238E27FC236}">
                      <a16:creationId xmlns:a16="http://schemas.microsoft.com/office/drawing/2014/main" id="{7931CEAD-C617-7F75-615B-C96E19234268}"/>
                    </a:ext>
                  </a:extLst>
                </p:cNvPr>
                <p:cNvPicPr/>
                <p:nvPr/>
              </p:nvPicPr>
              <p:blipFill>
                <a:blip r:embed="rId22"/>
                <a:stretch>
                  <a:fillRect/>
                </a:stretch>
              </p:blipFill>
              <p:spPr>
                <a:xfrm>
                  <a:off x="6735044" y="771382"/>
                  <a:ext cx="186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Freihand 9">
                  <a:extLst>
                    <a:ext uri="{FF2B5EF4-FFF2-40B4-BE49-F238E27FC236}">
                      <a16:creationId xmlns:a16="http://schemas.microsoft.com/office/drawing/2014/main" id="{12A8A507-C71D-791B-E849-D72BE4F715E9}"/>
                    </a:ext>
                  </a:extLst>
                </p14:cNvPr>
                <p14:cNvContentPartPr/>
                <p14:nvPr/>
              </p14:nvContentPartPr>
              <p14:xfrm>
                <a:off x="6944204" y="708742"/>
                <a:ext cx="263160" cy="153720"/>
              </p14:xfrm>
            </p:contentPart>
          </mc:Choice>
          <mc:Fallback xmlns="">
            <p:pic>
              <p:nvPicPr>
                <p:cNvPr id="10" name="Freihand 9">
                  <a:extLst>
                    <a:ext uri="{FF2B5EF4-FFF2-40B4-BE49-F238E27FC236}">
                      <a16:creationId xmlns:a16="http://schemas.microsoft.com/office/drawing/2014/main" id="{12A8A507-C71D-791B-E849-D72BE4F715E9}"/>
                    </a:ext>
                  </a:extLst>
                </p:cNvPr>
                <p:cNvPicPr/>
                <p:nvPr/>
              </p:nvPicPr>
              <p:blipFill>
                <a:blip r:embed="rId24"/>
                <a:stretch>
                  <a:fillRect/>
                </a:stretch>
              </p:blipFill>
              <p:spPr>
                <a:xfrm>
                  <a:off x="6935564" y="699742"/>
                  <a:ext cx="280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E4F5E120-F37B-B1E6-EF66-3C5691D33C04}"/>
                    </a:ext>
                  </a:extLst>
                </p14:cNvPr>
                <p14:cNvContentPartPr/>
                <p14:nvPr/>
              </p14:nvContentPartPr>
              <p14:xfrm>
                <a:off x="7275764" y="678142"/>
                <a:ext cx="270720" cy="176400"/>
              </p14:xfrm>
            </p:contentPart>
          </mc:Choice>
          <mc:Fallback xmlns="">
            <p:pic>
              <p:nvPicPr>
                <p:cNvPr id="11" name="Freihand 10">
                  <a:extLst>
                    <a:ext uri="{FF2B5EF4-FFF2-40B4-BE49-F238E27FC236}">
                      <a16:creationId xmlns:a16="http://schemas.microsoft.com/office/drawing/2014/main" id="{E4F5E120-F37B-B1E6-EF66-3C5691D33C04}"/>
                    </a:ext>
                  </a:extLst>
                </p:cNvPr>
                <p:cNvPicPr/>
                <p:nvPr/>
              </p:nvPicPr>
              <p:blipFill>
                <a:blip r:embed="rId26"/>
                <a:stretch>
                  <a:fillRect/>
                </a:stretch>
              </p:blipFill>
              <p:spPr>
                <a:xfrm>
                  <a:off x="7266764" y="669142"/>
                  <a:ext cx="288360" cy="194040"/>
                </a:xfrm>
                <a:prstGeom prst="rect">
                  <a:avLst/>
                </a:prstGeom>
              </p:spPr>
            </p:pic>
          </mc:Fallback>
        </mc:AlternateContent>
      </p:grpSp>
      <p:grpSp>
        <p:nvGrpSpPr>
          <p:cNvPr id="33" name="Gruppieren 32">
            <a:extLst>
              <a:ext uri="{FF2B5EF4-FFF2-40B4-BE49-F238E27FC236}">
                <a16:creationId xmlns:a16="http://schemas.microsoft.com/office/drawing/2014/main" id="{4C8A259C-5677-422F-7A73-85F2C6BD52BE}"/>
              </a:ext>
            </a:extLst>
          </p:cNvPr>
          <p:cNvGrpSpPr/>
          <p:nvPr/>
        </p:nvGrpSpPr>
        <p:grpSpPr>
          <a:xfrm>
            <a:off x="7817924" y="501022"/>
            <a:ext cx="2224440" cy="313920"/>
            <a:chOff x="7817924" y="501022"/>
            <a:chExt cx="2224440" cy="313920"/>
          </a:xfrm>
        </p:grpSpPr>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9ED51B78-C3BF-9458-959C-04B9D672E411}"/>
                    </a:ext>
                  </a:extLst>
                </p14:cNvPr>
                <p14:cNvContentPartPr/>
                <p14:nvPr/>
              </p14:nvContentPartPr>
              <p14:xfrm>
                <a:off x="7817924" y="624142"/>
                <a:ext cx="395280" cy="162720"/>
              </p14:xfrm>
            </p:contentPart>
          </mc:Choice>
          <mc:Fallback xmlns="">
            <p:pic>
              <p:nvPicPr>
                <p:cNvPr id="15" name="Freihand 14">
                  <a:extLst>
                    <a:ext uri="{FF2B5EF4-FFF2-40B4-BE49-F238E27FC236}">
                      <a16:creationId xmlns:a16="http://schemas.microsoft.com/office/drawing/2014/main" id="{9ED51B78-C3BF-9458-959C-04B9D672E411}"/>
                    </a:ext>
                  </a:extLst>
                </p:cNvPr>
                <p:cNvPicPr/>
                <p:nvPr/>
              </p:nvPicPr>
              <p:blipFill>
                <a:blip r:embed="rId28"/>
                <a:stretch>
                  <a:fillRect/>
                </a:stretch>
              </p:blipFill>
              <p:spPr>
                <a:xfrm>
                  <a:off x="7808924" y="615502"/>
                  <a:ext cx="412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D3587643-D7CF-EA09-AA82-49801B43B8A9}"/>
                    </a:ext>
                  </a:extLst>
                </p14:cNvPr>
                <p14:cNvContentPartPr/>
                <p14:nvPr/>
              </p14:nvContentPartPr>
              <p14:xfrm>
                <a:off x="8096564" y="553222"/>
                <a:ext cx="3600" cy="20520"/>
              </p14:xfrm>
            </p:contentPart>
          </mc:Choice>
          <mc:Fallback xmlns="">
            <p:pic>
              <p:nvPicPr>
                <p:cNvPr id="18" name="Freihand 17">
                  <a:extLst>
                    <a:ext uri="{FF2B5EF4-FFF2-40B4-BE49-F238E27FC236}">
                      <a16:creationId xmlns:a16="http://schemas.microsoft.com/office/drawing/2014/main" id="{D3587643-D7CF-EA09-AA82-49801B43B8A9}"/>
                    </a:ext>
                  </a:extLst>
                </p:cNvPr>
                <p:cNvPicPr/>
                <p:nvPr/>
              </p:nvPicPr>
              <p:blipFill>
                <a:blip r:embed="rId30"/>
                <a:stretch>
                  <a:fillRect/>
                </a:stretch>
              </p:blipFill>
              <p:spPr>
                <a:xfrm>
                  <a:off x="8087924" y="544222"/>
                  <a:ext cx="212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7B7A353A-728E-831B-7D60-21C2FDA7825E}"/>
                    </a:ext>
                  </a:extLst>
                </p14:cNvPr>
                <p14:cNvContentPartPr/>
                <p14:nvPr/>
              </p14:nvContentPartPr>
              <p14:xfrm>
                <a:off x="8355404" y="561502"/>
                <a:ext cx="182520" cy="237240"/>
              </p14:xfrm>
            </p:contentPart>
          </mc:Choice>
          <mc:Fallback xmlns="">
            <p:pic>
              <p:nvPicPr>
                <p:cNvPr id="22" name="Freihand 21">
                  <a:extLst>
                    <a:ext uri="{FF2B5EF4-FFF2-40B4-BE49-F238E27FC236}">
                      <a16:creationId xmlns:a16="http://schemas.microsoft.com/office/drawing/2014/main" id="{7B7A353A-728E-831B-7D60-21C2FDA7825E}"/>
                    </a:ext>
                  </a:extLst>
                </p:cNvPr>
                <p:cNvPicPr/>
                <p:nvPr/>
              </p:nvPicPr>
              <p:blipFill>
                <a:blip r:embed="rId32"/>
                <a:stretch>
                  <a:fillRect/>
                </a:stretch>
              </p:blipFill>
              <p:spPr>
                <a:xfrm>
                  <a:off x="8346764" y="552862"/>
                  <a:ext cx="200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51EB40A9-294B-C2EA-9DF5-5A7C61E95EE3}"/>
                    </a:ext>
                  </a:extLst>
                </p14:cNvPr>
                <p14:cNvContentPartPr/>
                <p14:nvPr/>
              </p14:nvContentPartPr>
              <p14:xfrm>
                <a:off x="8582204" y="523342"/>
                <a:ext cx="78120" cy="268560"/>
              </p14:xfrm>
            </p:contentPart>
          </mc:Choice>
          <mc:Fallback xmlns="">
            <p:pic>
              <p:nvPicPr>
                <p:cNvPr id="23" name="Freihand 22">
                  <a:extLst>
                    <a:ext uri="{FF2B5EF4-FFF2-40B4-BE49-F238E27FC236}">
                      <a16:creationId xmlns:a16="http://schemas.microsoft.com/office/drawing/2014/main" id="{51EB40A9-294B-C2EA-9DF5-5A7C61E95EE3}"/>
                    </a:ext>
                  </a:extLst>
                </p:cNvPr>
                <p:cNvPicPr/>
                <p:nvPr/>
              </p:nvPicPr>
              <p:blipFill>
                <a:blip r:embed="rId34"/>
                <a:stretch>
                  <a:fillRect/>
                </a:stretch>
              </p:blipFill>
              <p:spPr>
                <a:xfrm>
                  <a:off x="8573204" y="514702"/>
                  <a:ext cx="957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DEBAEB69-C88A-25EF-A185-3D71563B91D2}"/>
                    </a:ext>
                  </a:extLst>
                </p14:cNvPr>
                <p14:cNvContentPartPr/>
                <p14:nvPr/>
              </p14:nvContentPartPr>
              <p14:xfrm>
                <a:off x="8663564" y="653662"/>
                <a:ext cx="111240" cy="110520"/>
              </p14:xfrm>
            </p:contentPart>
          </mc:Choice>
          <mc:Fallback xmlns="">
            <p:pic>
              <p:nvPicPr>
                <p:cNvPr id="24" name="Freihand 23">
                  <a:extLst>
                    <a:ext uri="{FF2B5EF4-FFF2-40B4-BE49-F238E27FC236}">
                      <a16:creationId xmlns:a16="http://schemas.microsoft.com/office/drawing/2014/main" id="{DEBAEB69-C88A-25EF-A185-3D71563B91D2}"/>
                    </a:ext>
                  </a:extLst>
                </p:cNvPr>
                <p:cNvPicPr/>
                <p:nvPr/>
              </p:nvPicPr>
              <p:blipFill>
                <a:blip r:embed="rId36"/>
                <a:stretch>
                  <a:fillRect/>
                </a:stretch>
              </p:blipFill>
              <p:spPr>
                <a:xfrm>
                  <a:off x="8654564" y="644662"/>
                  <a:ext cx="128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BE1E5509-0AD1-A334-E09B-4BEC7AE08AB7}"/>
                    </a:ext>
                  </a:extLst>
                </p14:cNvPr>
                <p14:cNvContentPartPr/>
                <p14:nvPr/>
              </p14:nvContentPartPr>
              <p14:xfrm>
                <a:off x="8690204" y="513982"/>
                <a:ext cx="51840" cy="300960"/>
              </p14:xfrm>
            </p:contentPart>
          </mc:Choice>
          <mc:Fallback xmlns="">
            <p:pic>
              <p:nvPicPr>
                <p:cNvPr id="25" name="Freihand 24">
                  <a:extLst>
                    <a:ext uri="{FF2B5EF4-FFF2-40B4-BE49-F238E27FC236}">
                      <a16:creationId xmlns:a16="http://schemas.microsoft.com/office/drawing/2014/main" id="{BE1E5509-0AD1-A334-E09B-4BEC7AE08AB7}"/>
                    </a:ext>
                  </a:extLst>
                </p:cNvPr>
                <p:cNvPicPr/>
                <p:nvPr/>
              </p:nvPicPr>
              <p:blipFill>
                <a:blip r:embed="rId38"/>
                <a:stretch>
                  <a:fillRect/>
                </a:stretch>
              </p:blipFill>
              <p:spPr>
                <a:xfrm>
                  <a:off x="8681204" y="504982"/>
                  <a:ext cx="694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D33DD8C-E463-2C54-DC50-B40D9D053490}"/>
                    </a:ext>
                  </a:extLst>
                </p14:cNvPr>
                <p14:cNvContentPartPr/>
                <p14:nvPr/>
              </p14:nvContentPartPr>
              <p14:xfrm>
                <a:off x="8657084" y="614422"/>
                <a:ext cx="107640" cy="14400"/>
              </p14:xfrm>
            </p:contentPart>
          </mc:Choice>
          <mc:Fallback xmlns="">
            <p:pic>
              <p:nvPicPr>
                <p:cNvPr id="26" name="Freihand 25">
                  <a:extLst>
                    <a:ext uri="{FF2B5EF4-FFF2-40B4-BE49-F238E27FC236}">
                      <a16:creationId xmlns:a16="http://schemas.microsoft.com/office/drawing/2014/main" id="{FD33DD8C-E463-2C54-DC50-B40D9D053490}"/>
                    </a:ext>
                  </a:extLst>
                </p:cNvPr>
                <p:cNvPicPr/>
                <p:nvPr/>
              </p:nvPicPr>
              <p:blipFill>
                <a:blip r:embed="rId40"/>
                <a:stretch>
                  <a:fillRect/>
                </a:stretch>
              </p:blipFill>
              <p:spPr>
                <a:xfrm>
                  <a:off x="8648084" y="605782"/>
                  <a:ext cx="125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CF1B391F-B1D2-75A7-297C-272E6B0824FD}"/>
                    </a:ext>
                  </a:extLst>
                </p14:cNvPr>
                <p14:cNvContentPartPr/>
                <p14:nvPr/>
              </p14:nvContentPartPr>
              <p14:xfrm>
                <a:off x="8802524" y="670942"/>
                <a:ext cx="151560" cy="91080"/>
              </p14:xfrm>
            </p:contentPart>
          </mc:Choice>
          <mc:Fallback xmlns="">
            <p:pic>
              <p:nvPicPr>
                <p:cNvPr id="27" name="Freihand 26">
                  <a:extLst>
                    <a:ext uri="{FF2B5EF4-FFF2-40B4-BE49-F238E27FC236}">
                      <a16:creationId xmlns:a16="http://schemas.microsoft.com/office/drawing/2014/main" id="{CF1B391F-B1D2-75A7-297C-272E6B0824FD}"/>
                    </a:ext>
                  </a:extLst>
                </p:cNvPr>
                <p:cNvPicPr/>
                <p:nvPr/>
              </p:nvPicPr>
              <p:blipFill>
                <a:blip r:embed="rId42"/>
                <a:stretch>
                  <a:fillRect/>
                </a:stretch>
              </p:blipFill>
              <p:spPr>
                <a:xfrm>
                  <a:off x="8793524" y="661942"/>
                  <a:ext cx="169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39F19124-36C4-6814-4CF9-37396686170B}"/>
                    </a:ext>
                  </a:extLst>
                </p14:cNvPr>
                <p14:cNvContentPartPr/>
                <p14:nvPr/>
              </p14:nvContentPartPr>
              <p14:xfrm>
                <a:off x="9034004" y="647182"/>
                <a:ext cx="160560" cy="109080"/>
              </p14:xfrm>
            </p:contentPart>
          </mc:Choice>
          <mc:Fallback xmlns="">
            <p:pic>
              <p:nvPicPr>
                <p:cNvPr id="28" name="Freihand 27">
                  <a:extLst>
                    <a:ext uri="{FF2B5EF4-FFF2-40B4-BE49-F238E27FC236}">
                      <a16:creationId xmlns:a16="http://schemas.microsoft.com/office/drawing/2014/main" id="{39F19124-36C4-6814-4CF9-37396686170B}"/>
                    </a:ext>
                  </a:extLst>
                </p:cNvPr>
                <p:cNvPicPr/>
                <p:nvPr/>
              </p:nvPicPr>
              <p:blipFill>
                <a:blip r:embed="rId44"/>
                <a:stretch>
                  <a:fillRect/>
                </a:stretch>
              </p:blipFill>
              <p:spPr>
                <a:xfrm>
                  <a:off x="9025364" y="638182"/>
                  <a:ext cx="178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BCC4006F-EF53-FF47-8DE7-53FFB25BE0BD}"/>
                    </a:ext>
                  </a:extLst>
                </p14:cNvPr>
                <p14:cNvContentPartPr/>
                <p14:nvPr/>
              </p14:nvContentPartPr>
              <p14:xfrm>
                <a:off x="9202844" y="521182"/>
                <a:ext cx="478440" cy="241200"/>
              </p14:xfrm>
            </p:contentPart>
          </mc:Choice>
          <mc:Fallback xmlns="">
            <p:pic>
              <p:nvPicPr>
                <p:cNvPr id="29" name="Freihand 28">
                  <a:extLst>
                    <a:ext uri="{FF2B5EF4-FFF2-40B4-BE49-F238E27FC236}">
                      <a16:creationId xmlns:a16="http://schemas.microsoft.com/office/drawing/2014/main" id="{BCC4006F-EF53-FF47-8DE7-53FFB25BE0BD}"/>
                    </a:ext>
                  </a:extLst>
                </p:cNvPr>
                <p:cNvPicPr/>
                <p:nvPr/>
              </p:nvPicPr>
              <p:blipFill>
                <a:blip r:embed="rId46"/>
                <a:stretch>
                  <a:fillRect/>
                </a:stretch>
              </p:blipFill>
              <p:spPr>
                <a:xfrm>
                  <a:off x="9193844" y="512542"/>
                  <a:ext cx="4960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5A2D3BF8-D39A-5194-BF21-F7452B365CE4}"/>
                    </a:ext>
                  </a:extLst>
                </p14:cNvPr>
                <p14:cNvContentPartPr/>
                <p14:nvPr/>
              </p14:nvContentPartPr>
              <p14:xfrm>
                <a:off x="9663284" y="679942"/>
                <a:ext cx="106920" cy="90000"/>
              </p14:xfrm>
            </p:contentPart>
          </mc:Choice>
          <mc:Fallback xmlns="">
            <p:pic>
              <p:nvPicPr>
                <p:cNvPr id="30" name="Freihand 29">
                  <a:extLst>
                    <a:ext uri="{FF2B5EF4-FFF2-40B4-BE49-F238E27FC236}">
                      <a16:creationId xmlns:a16="http://schemas.microsoft.com/office/drawing/2014/main" id="{5A2D3BF8-D39A-5194-BF21-F7452B365CE4}"/>
                    </a:ext>
                  </a:extLst>
                </p:cNvPr>
                <p:cNvPicPr/>
                <p:nvPr/>
              </p:nvPicPr>
              <p:blipFill>
                <a:blip r:embed="rId48"/>
                <a:stretch>
                  <a:fillRect/>
                </a:stretch>
              </p:blipFill>
              <p:spPr>
                <a:xfrm>
                  <a:off x="9654284" y="671302"/>
                  <a:ext cx="1245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8D9E7CAA-C4E6-599C-35BF-567E659FC4A6}"/>
                    </a:ext>
                  </a:extLst>
                </p14:cNvPr>
                <p14:cNvContentPartPr/>
                <p14:nvPr/>
              </p14:nvContentPartPr>
              <p14:xfrm>
                <a:off x="9800444" y="653662"/>
                <a:ext cx="241920" cy="66240"/>
              </p14:xfrm>
            </p:contentPart>
          </mc:Choice>
          <mc:Fallback xmlns="">
            <p:pic>
              <p:nvPicPr>
                <p:cNvPr id="31" name="Freihand 30">
                  <a:extLst>
                    <a:ext uri="{FF2B5EF4-FFF2-40B4-BE49-F238E27FC236}">
                      <a16:creationId xmlns:a16="http://schemas.microsoft.com/office/drawing/2014/main" id="{8D9E7CAA-C4E6-599C-35BF-567E659FC4A6}"/>
                    </a:ext>
                  </a:extLst>
                </p:cNvPr>
                <p:cNvPicPr/>
                <p:nvPr/>
              </p:nvPicPr>
              <p:blipFill>
                <a:blip r:embed="rId50"/>
                <a:stretch>
                  <a:fillRect/>
                </a:stretch>
              </p:blipFill>
              <p:spPr>
                <a:xfrm>
                  <a:off x="9791444" y="645022"/>
                  <a:ext cx="259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3F4F1B47-6C3B-6469-ACCA-D1E580F87837}"/>
                    </a:ext>
                  </a:extLst>
                </p14:cNvPr>
                <p14:cNvContentPartPr/>
                <p14:nvPr/>
              </p14:nvContentPartPr>
              <p14:xfrm>
                <a:off x="9840044" y="501022"/>
                <a:ext cx="13320" cy="1800"/>
              </p14:xfrm>
            </p:contentPart>
          </mc:Choice>
          <mc:Fallback xmlns="">
            <p:pic>
              <p:nvPicPr>
                <p:cNvPr id="32" name="Freihand 31">
                  <a:extLst>
                    <a:ext uri="{FF2B5EF4-FFF2-40B4-BE49-F238E27FC236}">
                      <a16:creationId xmlns:a16="http://schemas.microsoft.com/office/drawing/2014/main" id="{3F4F1B47-6C3B-6469-ACCA-D1E580F87837}"/>
                    </a:ext>
                  </a:extLst>
                </p:cNvPr>
                <p:cNvPicPr/>
                <p:nvPr/>
              </p:nvPicPr>
              <p:blipFill>
                <a:blip r:embed="rId52"/>
                <a:stretch>
                  <a:fillRect/>
                </a:stretch>
              </p:blipFill>
              <p:spPr>
                <a:xfrm>
                  <a:off x="9831404" y="492382"/>
                  <a:ext cx="30960" cy="19440"/>
                </a:xfrm>
                <a:prstGeom prst="rect">
                  <a:avLst/>
                </a:prstGeom>
              </p:spPr>
            </p:pic>
          </mc:Fallback>
        </mc:AlternateContent>
      </p:grpSp>
      <p:grpSp>
        <p:nvGrpSpPr>
          <p:cNvPr id="40" name="Gruppieren 39">
            <a:extLst>
              <a:ext uri="{FF2B5EF4-FFF2-40B4-BE49-F238E27FC236}">
                <a16:creationId xmlns:a16="http://schemas.microsoft.com/office/drawing/2014/main" id="{8AD4AA5A-F0E9-E38E-E9C6-A0F0EA94E47B}"/>
              </a:ext>
            </a:extLst>
          </p:cNvPr>
          <p:cNvGrpSpPr/>
          <p:nvPr/>
        </p:nvGrpSpPr>
        <p:grpSpPr>
          <a:xfrm>
            <a:off x="10269884" y="497782"/>
            <a:ext cx="788400" cy="222480"/>
            <a:chOff x="10269884" y="497782"/>
            <a:chExt cx="788400" cy="222480"/>
          </a:xfrm>
        </p:grpSpPr>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DF2C49ED-8A07-F2D6-6F4B-509A44AD472D}"/>
                    </a:ext>
                  </a:extLst>
                </p14:cNvPr>
                <p14:cNvContentPartPr/>
                <p14:nvPr/>
              </p14:nvContentPartPr>
              <p14:xfrm>
                <a:off x="10269884" y="533062"/>
                <a:ext cx="280440" cy="166320"/>
              </p14:xfrm>
            </p:contentPart>
          </mc:Choice>
          <mc:Fallback xmlns="">
            <p:pic>
              <p:nvPicPr>
                <p:cNvPr id="34" name="Freihand 33">
                  <a:extLst>
                    <a:ext uri="{FF2B5EF4-FFF2-40B4-BE49-F238E27FC236}">
                      <a16:creationId xmlns:a16="http://schemas.microsoft.com/office/drawing/2014/main" id="{DF2C49ED-8A07-F2D6-6F4B-509A44AD472D}"/>
                    </a:ext>
                  </a:extLst>
                </p:cNvPr>
                <p:cNvPicPr/>
                <p:nvPr/>
              </p:nvPicPr>
              <p:blipFill>
                <a:blip r:embed="rId54"/>
                <a:stretch>
                  <a:fillRect/>
                </a:stretch>
              </p:blipFill>
              <p:spPr>
                <a:xfrm>
                  <a:off x="10261244" y="524422"/>
                  <a:ext cx="298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EED68007-F8C3-C1B1-9F1F-B02052AE7678}"/>
                    </a:ext>
                  </a:extLst>
                </p14:cNvPr>
                <p14:cNvContentPartPr/>
                <p14:nvPr/>
              </p14:nvContentPartPr>
              <p14:xfrm>
                <a:off x="10582364" y="600382"/>
                <a:ext cx="475920" cy="119880"/>
              </p14:xfrm>
            </p:contentPart>
          </mc:Choice>
          <mc:Fallback xmlns="">
            <p:pic>
              <p:nvPicPr>
                <p:cNvPr id="35" name="Freihand 34">
                  <a:extLst>
                    <a:ext uri="{FF2B5EF4-FFF2-40B4-BE49-F238E27FC236}">
                      <a16:creationId xmlns:a16="http://schemas.microsoft.com/office/drawing/2014/main" id="{EED68007-F8C3-C1B1-9F1F-B02052AE7678}"/>
                    </a:ext>
                  </a:extLst>
                </p:cNvPr>
                <p:cNvPicPr/>
                <p:nvPr/>
              </p:nvPicPr>
              <p:blipFill>
                <a:blip r:embed="rId56"/>
                <a:stretch>
                  <a:fillRect/>
                </a:stretch>
              </p:blipFill>
              <p:spPr>
                <a:xfrm>
                  <a:off x="10573724" y="591742"/>
                  <a:ext cx="493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3E1254F9-51A7-D7AC-7ECD-B2F20BF8B54B}"/>
                    </a:ext>
                  </a:extLst>
                </p14:cNvPr>
                <p14:cNvContentPartPr/>
                <p14:nvPr/>
              </p14:nvContentPartPr>
              <p14:xfrm>
                <a:off x="10907084" y="497782"/>
                <a:ext cx="25560" cy="10080"/>
              </p14:xfrm>
            </p:contentPart>
          </mc:Choice>
          <mc:Fallback xmlns="">
            <p:pic>
              <p:nvPicPr>
                <p:cNvPr id="36" name="Freihand 35">
                  <a:extLst>
                    <a:ext uri="{FF2B5EF4-FFF2-40B4-BE49-F238E27FC236}">
                      <a16:creationId xmlns:a16="http://schemas.microsoft.com/office/drawing/2014/main" id="{3E1254F9-51A7-D7AC-7ECD-B2F20BF8B54B}"/>
                    </a:ext>
                  </a:extLst>
                </p:cNvPr>
                <p:cNvPicPr/>
                <p:nvPr/>
              </p:nvPicPr>
              <p:blipFill>
                <a:blip r:embed="rId58"/>
                <a:stretch>
                  <a:fillRect/>
                </a:stretch>
              </p:blipFill>
              <p:spPr>
                <a:xfrm>
                  <a:off x="10898444" y="489142"/>
                  <a:ext cx="43200" cy="27720"/>
                </a:xfrm>
                <a:prstGeom prst="rect">
                  <a:avLst/>
                </a:prstGeom>
              </p:spPr>
            </p:pic>
          </mc:Fallback>
        </mc:AlternateContent>
      </p:grpSp>
      <p:grpSp>
        <p:nvGrpSpPr>
          <p:cNvPr id="56" name="Gruppieren 55">
            <a:extLst>
              <a:ext uri="{FF2B5EF4-FFF2-40B4-BE49-F238E27FC236}">
                <a16:creationId xmlns:a16="http://schemas.microsoft.com/office/drawing/2014/main" id="{91FB9520-9E06-B554-14CB-2FE2D34F4101}"/>
              </a:ext>
            </a:extLst>
          </p:cNvPr>
          <p:cNvGrpSpPr/>
          <p:nvPr/>
        </p:nvGrpSpPr>
        <p:grpSpPr>
          <a:xfrm>
            <a:off x="9926084" y="819622"/>
            <a:ext cx="2231280" cy="696240"/>
            <a:chOff x="9926084" y="819622"/>
            <a:chExt cx="2231280" cy="696240"/>
          </a:xfrm>
        </p:grpSpPr>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0F3A8070-B97C-E152-C9E6-FCC4AF07AB4C}"/>
                    </a:ext>
                  </a:extLst>
                </p14:cNvPr>
                <p14:cNvContentPartPr/>
                <p14:nvPr/>
              </p14:nvContentPartPr>
              <p14:xfrm>
                <a:off x="9926084" y="952462"/>
                <a:ext cx="145800" cy="137880"/>
              </p14:xfrm>
            </p:contentPart>
          </mc:Choice>
          <mc:Fallback xmlns="">
            <p:pic>
              <p:nvPicPr>
                <p:cNvPr id="37" name="Freihand 36">
                  <a:extLst>
                    <a:ext uri="{FF2B5EF4-FFF2-40B4-BE49-F238E27FC236}">
                      <a16:creationId xmlns:a16="http://schemas.microsoft.com/office/drawing/2014/main" id="{0F3A8070-B97C-E152-C9E6-FCC4AF07AB4C}"/>
                    </a:ext>
                  </a:extLst>
                </p:cNvPr>
                <p:cNvPicPr/>
                <p:nvPr/>
              </p:nvPicPr>
              <p:blipFill>
                <a:blip r:embed="rId60"/>
                <a:stretch>
                  <a:fillRect/>
                </a:stretch>
              </p:blipFill>
              <p:spPr>
                <a:xfrm>
                  <a:off x="9917084" y="943462"/>
                  <a:ext cx="163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96A7D31D-07CA-7A22-4FC1-FE4A41131B2A}"/>
                    </a:ext>
                  </a:extLst>
                </p14:cNvPr>
                <p14:cNvContentPartPr/>
                <p14:nvPr/>
              </p14:nvContentPartPr>
              <p14:xfrm>
                <a:off x="10088444" y="909262"/>
                <a:ext cx="370800" cy="129240"/>
              </p14:xfrm>
            </p:contentPart>
          </mc:Choice>
          <mc:Fallback xmlns="">
            <p:pic>
              <p:nvPicPr>
                <p:cNvPr id="38" name="Freihand 37">
                  <a:extLst>
                    <a:ext uri="{FF2B5EF4-FFF2-40B4-BE49-F238E27FC236}">
                      <a16:creationId xmlns:a16="http://schemas.microsoft.com/office/drawing/2014/main" id="{96A7D31D-07CA-7A22-4FC1-FE4A41131B2A}"/>
                    </a:ext>
                  </a:extLst>
                </p:cNvPr>
                <p:cNvPicPr/>
                <p:nvPr/>
              </p:nvPicPr>
              <p:blipFill>
                <a:blip r:embed="rId62"/>
                <a:stretch>
                  <a:fillRect/>
                </a:stretch>
              </p:blipFill>
              <p:spPr>
                <a:xfrm>
                  <a:off x="10079444" y="900262"/>
                  <a:ext cx="388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9AEEABE-6DDE-870E-750E-EBE013712114}"/>
                    </a:ext>
                  </a:extLst>
                </p14:cNvPr>
                <p14:cNvContentPartPr/>
                <p14:nvPr/>
              </p14:nvContentPartPr>
              <p14:xfrm>
                <a:off x="10669844" y="867502"/>
                <a:ext cx="143280" cy="133560"/>
              </p14:xfrm>
            </p:contentPart>
          </mc:Choice>
          <mc:Fallback xmlns="">
            <p:pic>
              <p:nvPicPr>
                <p:cNvPr id="41" name="Freihand 40">
                  <a:extLst>
                    <a:ext uri="{FF2B5EF4-FFF2-40B4-BE49-F238E27FC236}">
                      <a16:creationId xmlns:a16="http://schemas.microsoft.com/office/drawing/2014/main" id="{79AEEABE-6DDE-870E-750E-EBE013712114}"/>
                    </a:ext>
                  </a:extLst>
                </p:cNvPr>
                <p:cNvPicPr/>
                <p:nvPr/>
              </p:nvPicPr>
              <p:blipFill>
                <a:blip r:embed="rId64"/>
                <a:stretch>
                  <a:fillRect/>
                </a:stretch>
              </p:blipFill>
              <p:spPr>
                <a:xfrm>
                  <a:off x="10661204" y="858502"/>
                  <a:ext cx="160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C170E9DC-0F70-E0FA-D3ED-5B12CE819B5F}"/>
                    </a:ext>
                  </a:extLst>
                </p14:cNvPr>
                <p14:cNvContentPartPr/>
                <p14:nvPr/>
              </p14:nvContentPartPr>
              <p14:xfrm>
                <a:off x="10729244" y="951022"/>
                <a:ext cx="45720" cy="47160"/>
              </p14:xfrm>
            </p:contentPart>
          </mc:Choice>
          <mc:Fallback xmlns="">
            <p:pic>
              <p:nvPicPr>
                <p:cNvPr id="42" name="Freihand 41">
                  <a:extLst>
                    <a:ext uri="{FF2B5EF4-FFF2-40B4-BE49-F238E27FC236}">
                      <a16:creationId xmlns:a16="http://schemas.microsoft.com/office/drawing/2014/main" id="{C170E9DC-0F70-E0FA-D3ED-5B12CE819B5F}"/>
                    </a:ext>
                  </a:extLst>
                </p:cNvPr>
                <p:cNvPicPr/>
                <p:nvPr/>
              </p:nvPicPr>
              <p:blipFill>
                <a:blip r:embed="rId66"/>
                <a:stretch>
                  <a:fillRect/>
                </a:stretch>
              </p:blipFill>
              <p:spPr>
                <a:xfrm>
                  <a:off x="10720244" y="942022"/>
                  <a:ext cx="63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22717E41-E261-0F65-2DFE-5741BB4806F9}"/>
                    </a:ext>
                  </a:extLst>
                </p14:cNvPr>
                <p14:cNvContentPartPr/>
                <p14:nvPr/>
              </p14:nvContentPartPr>
              <p14:xfrm>
                <a:off x="10857764" y="857062"/>
                <a:ext cx="38160" cy="145440"/>
              </p14:xfrm>
            </p:contentPart>
          </mc:Choice>
          <mc:Fallback xmlns="">
            <p:pic>
              <p:nvPicPr>
                <p:cNvPr id="43" name="Freihand 42">
                  <a:extLst>
                    <a:ext uri="{FF2B5EF4-FFF2-40B4-BE49-F238E27FC236}">
                      <a16:creationId xmlns:a16="http://schemas.microsoft.com/office/drawing/2014/main" id="{22717E41-E261-0F65-2DFE-5741BB4806F9}"/>
                    </a:ext>
                  </a:extLst>
                </p:cNvPr>
                <p:cNvPicPr/>
                <p:nvPr/>
              </p:nvPicPr>
              <p:blipFill>
                <a:blip r:embed="rId68"/>
                <a:stretch>
                  <a:fillRect/>
                </a:stretch>
              </p:blipFill>
              <p:spPr>
                <a:xfrm>
                  <a:off x="10848764" y="848422"/>
                  <a:ext cx="55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765B48F5-F549-3434-5534-7BD4A80E7972}"/>
                    </a:ext>
                  </a:extLst>
                </p14:cNvPr>
                <p14:cNvContentPartPr/>
                <p14:nvPr/>
              </p14:nvContentPartPr>
              <p14:xfrm>
                <a:off x="10931924" y="825022"/>
                <a:ext cx="262800" cy="188640"/>
              </p14:xfrm>
            </p:contentPart>
          </mc:Choice>
          <mc:Fallback xmlns="">
            <p:pic>
              <p:nvPicPr>
                <p:cNvPr id="44" name="Freihand 43">
                  <a:extLst>
                    <a:ext uri="{FF2B5EF4-FFF2-40B4-BE49-F238E27FC236}">
                      <a16:creationId xmlns:a16="http://schemas.microsoft.com/office/drawing/2014/main" id="{765B48F5-F549-3434-5534-7BD4A80E7972}"/>
                    </a:ext>
                  </a:extLst>
                </p:cNvPr>
                <p:cNvPicPr/>
                <p:nvPr/>
              </p:nvPicPr>
              <p:blipFill>
                <a:blip r:embed="rId70"/>
                <a:stretch>
                  <a:fillRect/>
                </a:stretch>
              </p:blipFill>
              <p:spPr>
                <a:xfrm>
                  <a:off x="10923284" y="816382"/>
                  <a:ext cx="280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6A31997B-8A72-A790-B5ED-0D2250B91443}"/>
                    </a:ext>
                  </a:extLst>
                </p14:cNvPr>
                <p14:cNvContentPartPr/>
                <p14:nvPr/>
              </p14:nvContentPartPr>
              <p14:xfrm>
                <a:off x="11166644" y="819622"/>
                <a:ext cx="552960" cy="360720"/>
              </p14:xfrm>
            </p:contentPart>
          </mc:Choice>
          <mc:Fallback xmlns="">
            <p:pic>
              <p:nvPicPr>
                <p:cNvPr id="45" name="Freihand 44">
                  <a:extLst>
                    <a:ext uri="{FF2B5EF4-FFF2-40B4-BE49-F238E27FC236}">
                      <a16:creationId xmlns:a16="http://schemas.microsoft.com/office/drawing/2014/main" id="{6A31997B-8A72-A790-B5ED-0D2250B91443}"/>
                    </a:ext>
                  </a:extLst>
                </p:cNvPr>
                <p:cNvPicPr/>
                <p:nvPr/>
              </p:nvPicPr>
              <p:blipFill>
                <a:blip r:embed="rId72"/>
                <a:stretch>
                  <a:fillRect/>
                </a:stretch>
              </p:blipFill>
              <p:spPr>
                <a:xfrm>
                  <a:off x="11158004" y="810982"/>
                  <a:ext cx="5706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8B7EB535-4AED-9DDB-998E-3D22591DAE51}"/>
                    </a:ext>
                  </a:extLst>
                </p14:cNvPr>
                <p14:cNvContentPartPr/>
                <p14:nvPr/>
              </p14:nvContentPartPr>
              <p14:xfrm>
                <a:off x="10253684" y="1246942"/>
                <a:ext cx="269640" cy="149760"/>
              </p14:xfrm>
            </p:contentPart>
          </mc:Choice>
          <mc:Fallback xmlns="">
            <p:pic>
              <p:nvPicPr>
                <p:cNvPr id="46" name="Freihand 45">
                  <a:extLst>
                    <a:ext uri="{FF2B5EF4-FFF2-40B4-BE49-F238E27FC236}">
                      <a16:creationId xmlns:a16="http://schemas.microsoft.com/office/drawing/2014/main" id="{8B7EB535-4AED-9DDB-998E-3D22591DAE51}"/>
                    </a:ext>
                  </a:extLst>
                </p:cNvPr>
                <p:cNvPicPr/>
                <p:nvPr/>
              </p:nvPicPr>
              <p:blipFill>
                <a:blip r:embed="rId74"/>
                <a:stretch>
                  <a:fillRect/>
                </a:stretch>
              </p:blipFill>
              <p:spPr>
                <a:xfrm>
                  <a:off x="10244684" y="1237942"/>
                  <a:ext cx="287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AC5E01B5-08E1-28D8-5D63-7A2544D1C7A0}"/>
                    </a:ext>
                  </a:extLst>
                </p14:cNvPr>
                <p14:cNvContentPartPr/>
                <p14:nvPr/>
              </p14:nvContentPartPr>
              <p14:xfrm>
                <a:off x="10670204" y="1248022"/>
                <a:ext cx="140040" cy="267840"/>
              </p14:xfrm>
            </p:contentPart>
          </mc:Choice>
          <mc:Fallback xmlns="">
            <p:pic>
              <p:nvPicPr>
                <p:cNvPr id="47" name="Freihand 46">
                  <a:extLst>
                    <a:ext uri="{FF2B5EF4-FFF2-40B4-BE49-F238E27FC236}">
                      <a16:creationId xmlns:a16="http://schemas.microsoft.com/office/drawing/2014/main" id="{AC5E01B5-08E1-28D8-5D63-7A2544D1C7A0}"/>
                    </a:ext>
                  </a:extLst>
                </p:cNvPr>
                <p:cNvPicPr/>
                <p:nvPr/>
              </p:nvPicPr>
              <p:blipFill>
                <a:blip r:embed="rId76"/>
                <a:stretch>
                  <a:fillRect/>
                </a:stretch>
              </p:blipFill>
              <p:spPr>
                <a:xfrm>
                  <a:off x="10661204" y="1239022"/>
                  <a:ext cx="1576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FF2B0CCA-E273-976F-E2D1-C54FC7D18562}"/>
                    </a:ext>
                  </a:extLst>
                </p14:cNvPr>
                <p14:cNvContentPartPr/>
                <p14:nvPr/>
              </p14:nvContentPartPr>
              <p14:xfrm>
                <a:off x="10827884" y="1267822"/>
                <a:ext cx="84960" cy="139320"/>
              </p14:xfrm>
            </p:contentPart>
          </mc:Choice>
          <mc:Fallback xmlns="">
            <p:pic>
              <p:nvPicPr>
                <p:cNvPr id="48" name="Freihand 47">
                  <a:extLst>
                    <a:ext uri="{FF2B5EF4-FFF2-40B4-BE49-F238E27FC236}">
                      <a16:creationId xmlns:a16="http://schemas.microsoft.com/office/drawing/2014/main" id="{FF2B0CCA-E273-976F-E2D1-C54FC7D18562}"/>
                    </a:ext>
                  </a:extLst>
                </p:cNvPr>
                <p:cNvPicPr/>
                <p:nvPr/>
              </p:nvPicPr>
              <p:blipFill>
                <a:blip r:embed="rId78"/>
                <a:stretch>
                  <a:fillRect/>
                </a:stretch>
              </p:blipFill>
              <p:spPr>
                <a:xfrm>
                  <a:off x="10818884" y="1259182"/>
                  <a:ext cx="1026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DDF3E2E9-A906-D0FD-C140-A121521FD77C}"/>
                    </a:ext>
                  </a:extLst>
                </p14:cNvPr>
                <p14:cNvContentPartPr/>
                <p14:nvPr/>
              </p14:nvContentPartPr>
              <p14:xfrm>
                <a:off x="10934804" y="1262422"/>
                <a:ext cx="88920" cy="131040"/>
              </p14:xfrm>
            </p:contentPart>
          </mc:Choice>
          <mc:Fallback xmlns="">
            <p:pic>
              <p:nvPicPr>
                <p:cNvPr id="49" name="Freihand 48">
                  <a:extLst>
                    <a:ext uri="{FF2B5EF4-FFF2-40B4-BE49-F238E27FC236}">
                      <a16:creationId xmlns:a16="http://schemas.microsoft.com/office/drawing/2014/main" id="{DDF3E2E9-A906-D0FD-C140-A121521FD77C}"/>
                    </a:ext>
                  </a:extLst>
                </p:cNvPr>
                <p:cNvPicPr/>
                <p:nvPr/>
              </p:nvPicPr>
              <p:blipFill>
                <a:blip r:embed="rId80"/>
                <a:stretch>
                  <a:fillRect/>
                </a:stretch>
              </p:blipFill>
              <p:spPr>
                <a:xfrm>
                  <a:off x="10925804" y="1253422"/>
                  <a:ext cx="106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C08C9930-314C-DC9A-8A06-B3C16771125D}"/>
                    </a:ext>
                  </a:extLst>
                </p14:cNvPr>
                <p14:cNvContentPartPr/>
                <p14:nvPr/>
              </p14:nvContentPartPr>
              <p14:xfrm>
                <a:off x="11058644" y="1205542"/>
                <a:ext cx="319680" cy="165600"/>
              </p14:xfrm>
            </p:contentPart>
          </mc:Choice>
          <mc:Fallback xmlns="">
            <p:pic>
              <p:nvPicPr>
                <p:cNvPr id="50" name="Freihand 49">
                  <a:extLst>
                    <a:ext uri="{FF2B5EF4-FFF2-40B4-BE49-F238E27FC236}">
                      <a16:creationId xmlns:a16="http://schemas.microsoft.com/office/drawing/2014/main" id="{C08C9930-314C-DC9A-8A06-B3C16771125D}"/>
                    </a:ext>
                  </a:extLst>
                </p:cNvPr>
                <p:cNvPicPr/>
                <p:nvPr/>
              </p:nvPicPr>
              <p:blipFill>
                <a:blip r:embed="rId82"/>
                <a:stretch>
                  <a:fillRect/>
                </a:stretch>
              </p:blipFill>
              <p:spPr>
                <a:xfrm>
                  <a:off x="11050004" y="1196902"/>
                  <a:ext cx="337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A705C387-ABD9-84BB-2D0C-CF2D4372FB02}"/>
                    </a:ext>
                  </a:extLst>
                </p14:cNvPr>
                <p14:cNvContentPartPr/>
                <p14:nvPr/>
              </p14:nvContentPartPr>
              <p14:xfrm>
                <a:off x="11424764" y="1248022"/>
                <a:ext cx="160560" cy="142560"/>
              </p14:xfrm>
            </p:contentPart>
          </mc:Choice>
          <mc:Fallback xmlns="">
            <p:pic>
              <p:nvPicPr>
                <p:cNvPr id="51" name="Freihand 50">
                  <a:extLst>
                    <a:ext uri="{FF2B5EF4-FFF2-40B4-BE49-F238E27FC236}">
                      <a16:creationId xmlns:a16="http://schemas.microsoft.com/office/drawing/2014/main" id="{A705C387-ABD9-84BB-2D0C-CF2D4372FB02}"/>
                    </a:ext>
                  </a:extLst>
                </p:cNvPr>
                <p:cNvPicPr/>
                <p:nvPr/>
              </p:nvPicPr>
              <p:blipFill>
                <a:blip r:embed="rId84"/>
                <a:stretch>
                  <a:fillRect/>
                </a:stretch>
              </p:blipFill>
              <p:spPr>
                <a:xfrm>
                  <a:off x="11415764" y="1239382"/>
                  <a:ext cx="178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A7F15E41-2428-4CA2-A514-A2B1D9FF97E3}"/>
                    </a:ext>
                  </a:extLst>
                </p14:cNvPr>
                <p14:cNvContentPartPr/>
                <p14:nvPr/>
              </p14:nvContentPartPr>
              <p14:xfrm>
                <a:off x="11434484" y="1263502"/>
                <a:ext cx="189360" cy="117000"/>
              </p14:xfrm>
            </p:contentPart>
          </mc:Choice>
          <mc:Fallback xmlns="">
            <p:pic>
              <p:nvPicPr>
                <p:cNvPr id="52" name="Freihand 51">
                  <a:extLst>
                    <a:ext uri="{FF2B5EF4-FFF2-40B4-BE49-F238E27FC236}">
                      <a16:creationId xmlns:a16="http://schemas.microsoft.com/office/drawing/2014/main" id="{A7F15E41-2428-4CA2-A514-A2B1D9FF97E3}"/>
                    </a:ext>
                  </a:extLst>
                </p:cNvPr>
                <p:cNvPicPr/>
                <p:nvPr/>
              </p:nvPicPr>
              <p:blipFill>
                <a:blip r:embed="rId86"/>
                <a:stretch>
                  <a:fillRect/>
                </a:stretch>
              </p:blipFill>
              <p:spPr>
                <a:xfrm>
                  <a:off x="11425844" y="1254862"/>
                  <a:ext cx="207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DAAD37E6-56CE-0BE6-C0E3-6B41A6202261}"/>
                    </a:ext>
                  </a:extLst>
                </p14:cNvPr>
                <p14:cNvContentPartPr/>
                <p14:nvPr/>
              </p14:nvContentPartPr>
              <p14:xfrm>
                <a:off x="11637884" y="1233262"/>
                <a:ext cx="450720" cy="115560"/>
              </p14:xfrm>
            </p:contentPart>
          </mc:Choice>
          <mc:Fallback xmlns="">
            <p:pic>
              <p:nvPicPr>
                <p:cNvPr id="53" name="Freihand 52">
                  <a:extLst>
                    <a:ext uri="{FF2B5EF4-FFF2-40B4-BE49-F238E27FC236}">
                      <a16:creationId xmlns:a16="http://schemas.microsoft.com/office/drawing/2014/main" id="{DAAD37E6-56CE-0BE6-C0E3-6B41A6202261}"/>
                    </a:ext>
                  </a:extLst>
                </p:cNvPr>
                <p:cNvPicPr/>
                <p:nvPr/>
              </p:nvPicPr>
              <p:blipFill>
                <a:blip r:embed="rId88"/>
                <a:stretch>
                  <a:fillRect/>
                </a:stretch>
              </p:blipFill>
              <p:spPr>
                <a:xfrm>
                  <a:off x="11628884" y="1224622"/>
                  <a:ext cx="468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2E94176A-17D0-BD1E-49E5-76DAF3636A8E}"/>
                    </a:ext>
                  </a:extLst>
                </p14:cNvPr>
                <p14:cNvContentPartPr/>
                <p14:nvPr/>
              </p14:nvContentPartPr>
              <p14:xfrm>
                <a:off x="11936684" y="1103302"/>
                <a:ext cx="33840" cy="19080"/>
              </p14:xfrm>
            </p:contentPart>
          </mc:Choice>
          <mc:Fallback xmlns="">
            <p:pic>
              <p:nvPicPr>
                <p:cNvPr id="54" name="Freihand 53">
                  <a:extLst>
                    <a:ext uri="{FF2B5EF4-FFF2-40B4-BE49-F238E27FC236}">
                      <a16:creationId xmlns:a16="http://schemas.microsoft.com/office/drawing/2014/main" id="{2E94176A-17D0-BD1E-49E5-76DAF3636A8E}"/>
                    </a:ext>
                  </a:extLst>
                </p:cNvPr>
                <p:cNvPicPr/>
                <p:nvPr/>
              </p:nvPicPr>
              <p:blipFill>
                <a:blip r:embed="rId90"/>
                <a:stretch>
                  <a:fillRect/>
                </a:stretch>
              </p:blipFill>
              <p:spPr>
                <a:xfrm>
                  <a:off x="11927684" y="1094302"/>
                  <a:ext cx="51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222BCEE8-0FEC-103E-5958-3470D790650D}"/>
                    </a:ext>
                  </a:extLst>
                </p14:cNvPr>
                <p14:cNvContentPartPr/>
                <p14:nvPr/>
              </p14:nvContentPartPr>
              <p14:xfrm>
                <a:off x="12097244" y="950302"/>
                <a:ext cx="60120" cy="455400"/>
              </p14:xfrm>
            </p:contentPart>
          </mc:Choice>
          <mc:Fallback xmlns="">
            <p:pic>
              <p:nvPicPr>
                <p:cNvPr id="55" name="Freihand 54">
                  <a:extLst>
                    <a:ext uri="{FF2B5EF4-FFF2-40B4-BE49-F238E27FC236}">
                      <a16:creationId xmlns:a16="http://schemas.microsoft.com/office/drawing/2014/main" id="{222BCEE8-0FEC-103E-5958-3470D790650D}"/>
                    </a:ext>
                  </a:extLst>
                </p:cNvPr>
                <p:cNvPicPr/>
                <p:nvPr/>
              </p:nvPicPr>
              <p:blipFill>
                <a:blip r:embed="rId92"/>
                <a:stretch>
                  <a:fillRect/>
                </a:stretch>
              </p:blipFill>
              <p:spPr>
                <a:xfrm>
                  <a:off x="12088244" y="941662"/>
                  <a:ext cx="77760" cy="473040"/>
                </a:xfrm>
                <a:prstGeom prst="rect">
                  <a:avLst/>
                </a:prstGeom>
              </p:spPr>
            </p:pic>
          </mc:Fallback>
        </mc:AlternateContent>
      </p:grpSp>
      <p:grpSp>
        <p:nvGrpSpPr>
          <p:cNvPr id="63" name="Gruppieren 62">
            <a:extLst>
              <a:ext uri="{FF2B5EF4-FFF2-40B4-BE49-F238E27FC236}">
                <a16:creationId xmlns:a16="http://schemas.microsoft.com/office/drawing/2014/main" id="{C9C7E112-3C4B-9F78-790E-FC39DA6CEB3C}"/>
              </a:ext>
            </a:extLst>
          </p:cNvPr>
          <p:cNvGrpSpPr/>
          <p:nvPr/>
        </p:nvGrpSpPr>
        <p:grpSpPr>
          <a:xfrm>
            <a:off x="208604" y="3414142"/>
            <a:ext cx="472320" cy="353520"/>
            <a:chOff x="208604" y="3414142"/>
            <a:chExt cx="472320" cy="353520"/>
          </a:xfrm>
        </p:grpSpPr>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68014324-A17E-A36D-9CEE-37687F51F085}"/>
                    </a:ext>
                  </a:extLst>
                </p14:cNvPr>
                <p14:cNvContentPartPr/>
                <p14:nvPr/>
              </p14:nvContentPartPr>
              <p14:xfrm>
                <a:off x="286724" y="3474622"/>
                <a:ext cx="33120" cy="293040"/>
              </p14:xfrm>
            </p:contentPart>
          </mc:Choice>
          <mc:Fallback xmlns="">
            <p:pic>
              <p:nvPicPr>
                <p:cNvPr id="57" name="Freihand 56">
                  <a:extLst>
                    <a:ext uri="{FF2B5EF4-FFF2-40B4-BE49-F238E27FC236}">
                      <a16:creationId xmlns:a16="http://schemas.microsoft.com/office/drawing/2014/main" id="{68014324-A17E-A36D-9CEE-37687F51F085}"/>
                    </a:ext>
                  </a:extLst>
                </p:cNvPr>
                <p:cNvPicPr/>
                <p:nvPr/>
              </p:nvPicPr>
              <p:blipFill>
                <a:blip r:embed="rId94"/>
                <a:stretch>
                  <a:fillRect/>
                </a:stretch>
              </p:blipFill>
              <p:spPr>
                <a:xfrm>
                  <a:off x="277724" y="3465982"/>
                  <a:ext cx="5076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E34AB757-3DFA-66C5-E8C5-590F5145D1DA}"/>
                    </a:ext>
                  </a:extLst>
                </p14:cNvPr>
                <p14:cNvContentPartPr/>
                <p14:nvPr/>
              </p14:nvContentPartPr>
              <p14:xfrm>
                <a:off x="208604" y="3414142"/>
                <a:ext cx="179280" cy="163800"/>
              </p14:xfrm>
            </p:contentPart>
          </mc:Choice>
          <mc:Fallback xmlns="">
            <p:pic>
              <p:nvPicPr>
                <p:cNvPr id="58" name="Freihand 57">
                  <a:extLst>
                    <a:ext uri="{FF2B5EF4-FFF2-40B4-BE49-F238E27FC236}">
                      <a16:creationId xmlns:a16="http://schemas.microsoft.com/office/drawing/2014/main" id="{E34AB757-3DFA-66C5-E8C5-590F5145D1DA}"/>
                    </a:ext>
                  </a:extLst>
                </p:cNvPr>
                <p:cNvPicPr/>
                <p:nvPr/>
              </p:nvPicPr>
              <p:blipFill>
                <a:blip r:embed="rId96"/>
                <a:stretch>
                  <a:fillRect/>
                </a:stretch>
              </p:blipFill>
              <p:spPr>
                <a:xfrm>
                  <a:off x="199964" y="3405142"/>
                  <a:ext cx="196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63832C52-8726-211F-F961-F241295D0682}"/>
                    </a:ext>
                  </a:extLst>
                </p14:cNvPr>
                <p14:cNvContentPartPr/>
                <p14:nvPr/>
              </p14:nvContentPartPr>
              <p14:xfrm>
                <a:off x="392204" y="3599902"/>
                <a:ext cx="288720" cy="139680"/>
              </p14:xfrm>
            </p:contentPart>
          </mc:Choice>
          <mc:Fallback xmlns="">
            <p:pic>
              <p:nvPicPr>
                <p:cNvPr id="59" name="Freihand 58">
                  <a:extLst>
                    <a:ext uri="{FF2B5EF4-FFF2-40B4-BE49-F238E27FC236}">
                      <a16:creationId xmlns:a16="http://schemas.microsoft.com/office/drawing/2014/main" id="{63832C52-8726-211F-F961-F241295D0682}"/>
                    </a:ext>
                  </a:extLst>
                </p:cNvPr>
                <p:cNvPicPr/>
                <p:nvPr/>
              </p:nvPicPr>
              <p:blipFill>
                <a:blip r:embed="rId98"/>
                <a:stretch>
                  <a:fillRect/>
                </a:stretch>
              </p:blipFill>
              <p:spPr>
                <a:xfrm>
                  <a:off x="383204" y="3590902"/>
                  <a:ext cx="306360" cy="157320"/>
                </a:xfrm>
                <a:prstGeom prst="rect">
                  <a:avLst/>
                </a:prstGeom>
              </p:spPr>
            </p:pic>
          </mc:Fallback>
        </mc:AlternateContent>
      </p:grpSp>
      <p:grpSp>
        <p:nvGrpSpPr>
          <p:cNvPr id="62" name="Gruppieren 61">
            <a:extLst>
              <a:ext uri="{FF2B5EF4-FFF2-40B4-BE49-F238E27FC236}">
                <a16:creationId xmlns:a16="http://schemas.microsoft.com/office/drawing/2014/main" id="{7B971362-1A19-A2B8-E64F-B15FE6F9EC20}"/>
              </a:ext>
            </a:extLst>
          </p:cNvPr>
          <p:cNvGrpSpPr/>
          <p:nvPr/>
        </p:nvGrpSpPr>
        <p:grpSpPr>
          <a:xfrm>
            <a:off x="1085564" y="3523582"/>
            <a:ext cx="14760" cy="165960"/>
            <a:chOff x="1085564" y="3523582"/>
            <a:chExt cx="14760" cy="165960"/>
          </a:xfrm>
        </p:grpSpPr>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6D05EA8A-B921-92DF-F5BB-DDABF1A7157B}"/>
                    </a:ext>
                  </a:extLst>
                </p14:cNvPr>
                <p14:cNvContentPartPr/>
                <p14:nvPr/>
              </p14:nvContentPartPr>
              <p14:xfrm>
                <a:off x="1085564" y="3523582"/>
                <a:ext cx="14760" cy="79920"/>
              </p14:xfrm>
            </p:contentPart>
          </mc:Choice>
          <mc:Fallback xmlns="">
            <p:pic>
              <p:nvPicPr>
                <p:cNvPr id="60" name="Freihand 59">
                  <a:extLst>
                    <a:ext uri="{FF2B5EF4-FFF2-40B4-BE49-F238E27FC236}">
                      <a16:creationId xmlns:a16="http://schemas.microsoft.com/office/drawing/2014/main" id="{6D05EA8A-B921-92DF-F5BB-DDABF1A7157B}"/>
                    </a:ext>
                  </a:extLst>
                </p:cNvPr>
                <p:cNvPicPr/>
                <p:nvPr/>
              </p:nvPicPr>
              <p:blipFill>
                <a:blip r:embed="rId100"/>
                <a:stretch>
                  <a:fillRect/>
                </a:stretch>
              </p:blipFill>
              <p:spPr>
                <a:xfrm>
                  <a:off x="1076564" y="3514582"/>
                  <a:ext cx="3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2A9C0607-B0FC-B853-E4B4-AFCCA9046AA5}"/>
                    </a:ext>
                  </a:extLst>
                </p14:cNvPr>
                <p14:cNvContentPartPr/>
                <p14:nvPr/>
              </p14:nvContentPartPr>
              <p14:xfrm>
                <a:off x="1088444" y="3669022"/>
                <a:ext cx="6480" cy="20520"/>
              </p14:xfrm>
            </p:contentPart>
          </mc:Choice>
          <mc:Fallback xmlns="">
            <p:pic>
              <p:nvPicPr>
                <p:cNvPr id="61" name="Freihand 60">
                  <a:extLst>
                    <a:ext uri="{FF2B5EF4-FFF2-40B4-BE49-F238E27FC236}">
                      <a16:creationId xmlns:a16="http://schemas.microsoft.com/office/drawing/2014/main" id="{2A9C0607-B0FC-B853-E4B4-AFCCA9046AA5}"/>
                    </a:ext>
                  </a:extLst>
                </p:cNvPr>
                <p:cNvPicPr/>
                <p:nvPr/>
              </p:nvPicPr>
              <p:blipFill>
                <a:blip r:embed="rId30"/>
                <a:stretch>
                  <a:fillRect/>
                </a:stretch>
              </p:blipFill>
              <p:spPr>
                <a:xfrm>
                  <a:off x="1079804" y="3660382"/>
                  <a:ext cx="24120" cy="38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119" name="Freihand 118">
                <a:extLst>
                  <a:ext uri="{FF2B5EF4-FFF2-40B4-BE49-F238E27FC236}">
                    <a16:creationId xmlns:a16="http://schemas.microsoft.com/office/drawing/2014/main" id="{A80F407F-1402-0D04-F5B3-30BC80DD80D3}"/>
                  </a:ext>
                </a:extLst>
              </p14:cNvPr>
              <p14:cNvContentPartPr/>
              <p14:nvPr/>
            </p14:nvContentPartPr>
            <p14:xfrm>
              <a:off x="2327924" y="3576142"/>
              <a:ext cx="9000" cy="7920"/>
            </p14:xfrm>
          </p:contentPart>
        </mc:Choice>
        <mc:Fallback xmlns="">
          <p:pic>
            <p:nvPicPr>
              <p:cNvPr id="119" name="Freihand 118">
                <a:extLst>
                  <a:ext uri="{FF2B5EF4-FFF2-40B4-BE49-F238E27FC236}">
                    <a16:creationId xmlns:a16="http://schemas.microsoft.com/office/drawing/2014/main" id="{A80F407F-1402-0D04-F5B3-30BC80DD80D3}"/>
                  </a:ext>
                </a:extLst>
              </p:cNvPr>
              <p:cNvPicPr/>
              <p:nvPr/>
            </p:nvPicPr>
            <p:blipFill>
              <a:blip r:embed="rId103"/>
              <a:stretch>
                <a:fillRect/>
              </a:stretch>
            </p:blipFill>
            <p:spPr>
              <a:xfrm>
                <a:off x="2319284" y="3567502"/>
                <a:ext cx="2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1" name="Freihand 170">
                <a:extLst>
                  <a:ext uri="{FF2B5EF4-FFF2-40B4-BE49-F238E27FC236}">
                    <a16:creationId xmlns:a16="http://schemas.microsoft.com/office/drawing/2014/main" id="{1AE1AEAF-C9C7-2775-49F4-49A6C17E44E8}"/>
                  </a:ext>
                </a:extLst>
              </p14:cNvPr>
              <p14:cNvContentPartPr/>
              <p14:nvPr/>
            </p14:nvContentPartPr>
            <p14:xfrm>
              <a:off x="282764" y="5047462"/>
              <a:ext cx="161640" cy="281160"/>
            </p14:xfrm>
          </p:contentPart>
        </mc:Choice>
        <mc:Fallback xmlns="">
          <p:pic>
            <p:nvPicPr>
              <p:cNvPr id="171" name="Freihand 170">
                <a:extLst>
                  <a:ext uri="{FF2B5EF4-FFF2-40B4-BE49-F238E27FC236}">
                    <a16:creationId xmlns:a16="http://schemas.microsoft.com/office/drawing/2014/main" id="{1AE1AEAF-C9C7-2775-49F4-49A6C17E44E8}"/>
                  </a:ext>
                </a:extLst>
              </p:cNvPr>
              <p:cNvPicPr/>
              <p:nvPr/>
            </p:nvPicPr>
            <p:blipFill>
              <a:blip r:embed="rId105"/>
              <a:stretch>
                <a:fillRect/>
              </a:stretch>
            </p:blipFill>
            <p:spPr>
              <a:xfrm>
                <a:off x="273764" y="5038822"/>
                <a:ext cx="179280" cy="298800"/>
              </a:xfrm>
              <a:prstGeom prst="rect">
                <a:avLst/>
              </a:prstGeom>
            </p:spPr>
          </p:pic>
        </mc:Fallback>
      </mc:AlternateContent>
      <p:grpSp>
        <p:nvGrpSpPr>
          <p:cNvPr id="175" name="Gruppieren 174">
            <a:extLst>
              <a:ext uri="{FF2B5EF4-FFF2-40B4-BE49-F238E27FC236}">
                <a16:creationId xmlns:a16="http://schemas.microsoft.com/office/drawing/2014/main" id="{69087233-83DC-ADB5-288B-F7ECAD7FDC42}"/>
              </a:ext>
            </a:extLst>
          </p:cNvPr>
          <p:cNvGrpSpPr/>
          <p:nvPr/>
        </p:nvGrpSpPr>
        <p:grpSpPr>
          <a:xfrm>
            <a:off x="643844" y="5014702"/>
            <a:ext cx="402480" cy="243720"/>
            <a:chOff x="643844" y="5014702"/>
            <a:chExt cx="402480" cy="243720"/>
          </a:xfrm>
        </p:grpSpPr>
        <mc:AlternateContent xmlns:mc="http://schemas.openxmlformats.org/markup-compatibility/2006" xmlns:p14="http://schemas.microsoft.com/office/powerpoint/2010/main">
          <mc:Choice Requires="p14">
            <p:contentPart p14:bwMode="auto" r:id="rId106">
              <p14:nvContentPartPr>
                <p14:cNvPr id="172" name="Freihand 171">
                  <a:extLst>
                    <a:ext uri="{FF2B5EF4-FFF2-40B4-BE49-F238E27FC236}">
                      <a16:creationId xmlns:a16="http://schemas.microsoft.com/office/drawing/2014/main" id="{10FDB80F-7C02-0345-823A-331409EB49CD}"/>
                    </a:ext>
                  </a:extLst>
                </p14:cNvPr>
                <p14:cNvContentPartPr/>
                <p14:nvPr/>
              </p14:nvContentPartPr>
              <p14:xfrm>
                <a:off x="643844" y="5014702"/>
                <a:ext cx="160560" cy="243720"/>
              </p14:xfrm>
            </p:contentPart>
          </mc:Choice>
          <mc:Fallback xmlns="">
            <p:pic>
              <p:nvPicPr>
                <p:cNvPr id="172" name="Freihand 171">
                  <a:extLst>
                    <a:ext uri="{FF2B5EF4-FFF2-40B4-BE49-F238E27FC236}">
                      <a16:creationId xmlns:a16="http://schemas.microsoft.com/office/drawing/2014/main" id="{10FDB80F-7C02-0345-823A-331409EB49CD}"/>
                    </a:ext>
                  </a:extLst>
                </p:cNvPr>
                <p:cNvPicPr/>
                <p:nvPr/>
              </p:nvPicPr>
              <p:blipFill>
                <a:blip r:embed="rId107"/>
                <a:stretch>
                  <a:fillRect/>
                </a:stretch>
              </p:blipFill>
              <p:spPr>
                <a:xfrm>
                  <a:off x="635204" y="5005702"/>
                  <a:ext cx="1782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3" name="Freihand 172">
                  <a:extLst>
                    <a:ext uri="{FF2B5EF4-FFF2-40B4-BE49-F238E27FC236}">
                      <a16:creationId xmlns:a16="http://schemas.microsoft.com/office/drawing/2014/main" id="{D1B23CDA-EB2B-3E06-0576-4E513FD64087}"/>
                    </a:ext>
                  </a:extLst>
                </p14:cNvPr>
                <p14:cNvContentPartPr/>
                <p14:nvPr/>
              </p14:nvContentPartPr>
              <p14:xfrm>
                <a:off x="752564" y="5093182"/>
                <a:ext cx="268560" cy="141120"/>
              </p14:xfrm>
            </p:contentPart>
          </mc:Choice>
          <mc:Fallback xmlns="">
            <p:pic>
              <p:nvPicPr>
                <p:cNvPr id="173" name="Freihand 172">
                  <a:extLst>
                    <a:ext uri="{FF2B5EF4-FFF2-40B4-BE49-F238E27FC236}">
                      <a16:creationId xmlns:a16="http://schemas.microsoft.com/office/drawing/2014/main" id="{D1B23CDA-EB2B-3E06-0576-4E513FD64087}"/>
                    </a:ext>
                  </a:extLst>
                </p:cNvPr>
                <p:cNvPicPr/>
                <p:nvPr/>
              </p:nvPicPr>
              <p:blipFill>
                <a:blip r:embed="rId109"/>
                <a:stretch>
                  <a:fillRect/>
                </a:stretch>
              </p:blipFill>
              <p:spPr>
                <a:xfrm>
                  <a:off x="743924" y="5084182"/>
                  <a:ext cx="286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 name="Freihand 173">
                  <a:extLst>
                    <a:ext uri="{FF2B5EF4-FFF2-40B4-BE49-F238E27FC236}">
                      <a16:creationId xmlns:a16="http://schemas.microsoft.com/office/drawing/2014/main" id="{9A2A74C4-54F7-92AF-4630-3441751CD0CD}"/>
                    </a:ext>
                  </a:extLst>
                </p14:cNvPr>
                <p14:cNvContentPartPr/>
                <p14:nvPr/>
              </p14:nvContentPartPr>
              <p14:xfrm>
                <a:off x="1031924" y="5219902"/>
                <a:ext cx="14400" cy="30240"/>
              </p14:xfrm>
            </p:contentPart>
          </mc:Choice>
          <mc:Fallback xmlns="">
            <p:pic>
              <p:nvPicPr>
                <p:cNvPr id="174" name="Freihand 173">
                  <a:extLst>
                    <a:ext uri="{FF2B5EF4-FFF2-40B4-BE49-F238E27FC236}">
                      <a16:creationId xmlns:a16="http://schemas.microsoft.com/office/drawing/2014/main" id="{9A2A74C4-54F7-92AF-4630-3441751CD0CD}"/>
                    </a:ext>
                  </a:extLst>
                </p:cNvPr>
                <p:cNvPicPr/>
                <p:nvPr/>
              </p:nvPicPr>
              <p:blipFill>
                <a:blip r:embed="rId111"/>
                <a:stretch>
                  <a:fillRect/>
                </a:stretch>
              </p:blipFill>
              <p:spPr>
                <a:xfrm>
                  <a:off x="1022924" y="5211262"/>
                  <a:ext cx="32040" cy="47880"/>
                </a:xfrm>
                <a:prstGeom prst="rect">
                  <a:avLst/>
                </a:prstGeom>
              </p:spPr>
            </p:pic>
          </mc:Fallback>
        </mc:AlternateContent>
      </p:grpSp>
      <p:grpSp>
        <p:nvGrpSpPr>
          <p:cNvPr id="223" name="Gruppieren 222">
            <a:extLst>
              <a:ext uri="{FF2B5EF4-FFF2-40B4-BE49-F238E27FC236}">
                <a16:creationId xmlns:a16="http://schemas.microsoft.com/office/drawing/2014/main" id="{304F58D1-A7C0-6E4D-9311-52B96123FB0E}"/>
              </a:ext>
            </a:extLst>
          </p:cNvPr>
          <p:cNvGrpSpPr/>
          <p:nvPr/>
        </p:nvGrpSpPr>
        <p:grpSpPr>
          <a:xfrm>
            <a:off x="1474724" y="3060622"/>
            <a:ext cx="4840200" cy="3021120"/>
            <a:chOff x="1474724" y="3060622"/>
            <a:chExt cx="4840200" cy="3021120"/>
          </a:xfrm>
        </p:grpSpPr>
        <mc:AlternateContent xmlns:mc="http://schemas.openxmlformats.org/markup-compatibility/2006" xmlns:p14="http://schemas.microsoft.com/office/powerpoint/2010/main">
          <mc:Choice Requires="p14">
            <p:contentPart p14:bwMode="auto" r:id="rId112">
              <p14:nvContentPartPr>
                <p14:cNvPr id="84" name="Freihand 83">
                  <a:extLst>
                    <a:ext uri="{FF2B5EF4-FFF2-40B4-BE49-F238E27FC236}">
                      <a16:creationId xmlns:a16="http://schemas.microsoft.com/office/drawing/2014/main" id="{FA104320-6387-4276-3A9C-00EEAFB7F3C6}"/>
                    </a:ext>
                  </a:extLst>
                </p14:cNvPr>
                <p14:cNvContentPartPr/>
                <p14:nvPr/>
              </p14:nvContentPartPr>
              <p14:xfrm>
                <a:off x="5288204" y="3143782"/>
                <a:ext cx="260280" cy="122040"/>
              </p14:xfrm>
            </p:contentPart>
          </mc:Choice>
          <mc:Fallback xmlns="">
            <p:pic>
              <p:nvPicPr>
                <p:cNvPr id="84" name="Freihand 83">
                  <a:extLst>
                    <a:ext uri="{FF2B5EF4-FFF2-40B4-BE49-F238E27FC236}">
                      <a16:creationId xmlns:a16="http://schemas.microsoft.com/office/drawing/2014/main" id="{FA104320-6387-4276-3A9C-00EEAFB7F3C6}"/>
                    </a:ext>
                  </a:extLst>
                </p:cNvPr>
                <p:cNvPicPr/>
                <p:nvPr/>
              </p:nvPicPr>
              <p:blipFill>
                <a:blip r:embed="rId113"/>
                <a:stretch>
                  <a:fillRect/>
                </a:stretch>
              </p:blipFill>
              <p:spPr>
                <a:xfrm>
                  <a:off x="5279204" y="3135142"/>
                  <a:ext cx="277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5" name="Freihand 84">
                  <a:extLst>
                    <a:ext uri="{FF2B5EF4-FFF2-40B4-BE49-F238E27FC236}">
                      <a16:creationId xmlns:a16="http://schemas.microsoft.com/office/drawing/2014/main" id="{E31AED3B-50C3-9DCC-582E-409A4A759B66}"/>
                    </a:ext>
                  </a:extLst>
                </p14:cNvPr>
                <p14:cNvContentPartPr/>
                <p14:nvPr/>
              </p14:nvContentPartPr>
              <p14:xfrm>
                <a:off x="5651444" y="3131542"/>
                <a:ext cx="129600" cy="115920"/>
              </p14:xfrm>
            </p:contentPart>
          </mc:Choice>
          <mc:Fallback xmlns="">
            <p:pic>
              <p:nvPicPr>
                <p:cNvPr id="85" name="Freihand 84">
                  <a:extLst>
                    <a:ext uri="{FF2B5EF4-FFF2-40B4-BE49-F238E27FC236}">
                      <a16:creationId xmlns:a16="http://schemas.microsoft.com/office/drawing/2014/main" id="{E31AED3B-50C3-9DCC-582E-409A4A759B66}"/>
                    </a:ext>
                  </a:extLst>
                </p:cNvPr>
                <p:cNvPicPr/>
                <p:nvPr/>
              </p:nvPicPr>
              <p:blipFill>
                <a:blip r:embed="rId115"/>
                <a:stretch>
                  <a:fillRect/>
                </a:stretch>
              </p:blipFill>
              <p:spPr>
                <a:xfrm>
                  <a:off x="5642804" y="3122902"/>
                  <a:ext cx="147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6" name="Freihand 85">
                  <a:extLst>
                    <a:ext uri="{FF2B5EF4-FFF2-40B4-BE49-F238E27FC236}">
                      <a16:creationId xmlns:a16="http://schemas.microsoft.com/office/drawing/2014/main" id="{61DD23EC-1A8D-4F6E-A18C-C1FA63658A60}"/>
                    </a:ext>
                  </a:extLst>
                </p14:cNvPr>
                <p14:cNvContentPartPr/>
                <p14:nvPr/>
              </p14:nvContentPartPr>
              <p14:xfrm>
                <a:off x="5655044" y="3159262"/>
                <a:ext cx="205560" cy="82800"/>
              </p14:xfrm>
            </p:contentPart>
          </mc:Choice>
          <mc:Fallback xmlns="">
            <p:pic>
              <p:nvPicPr>
                <p:cNvPr id="86" name="Freihand 85">
                  <a:extLst>
                    <a:ext uri="{FF2B5EF4-FFF2-40B4-BE49-F238E27FC236}">
                      <a16:creationId xmlns:a16="http://schemas.microsoft.com/office/drawing/2014/main" id="{61DD23EC-1A8D-4F6E-A18C-C1FA63658A60}"/>
                    </a:ext>
                  </a:extLst>
                </p:cNvPr>
                <p:cNvPicPr/>
                <p:nvPr/>
              </p:nvPicPr>
              <p:blipFill>
                <a:blip r:embed="rId117"/>
                <a:stretch>
                  <a:fillRect/>
                </a:stretch>
              </p:blipFill>
              <p:spPr>
                <a:xfrm>
                  <a:off x="5646044" y="3150622"/>
                  <a:ext cx="223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Freihand 86">
                  <a:extLst>
                    <a:ext uri="{FF2B5EF4-FFF2-40B4-BE49-F238E27FC236}">
                      <a16:creationId xmlns:a16="http://schemas.microsoft.com/office/drawing/2014/main" id="{0B28E7EE-E4D7-E8EC-4636-AFAAB0CFCCEA}"/>
                    </a:ext>
                  </a:extLst>
                </p14:cNvPr>
                <p14:cNvContentPartPr/>
                <p14:nvPr/>
              </p14:nvContentPartPr>
              <p14:xfrm>
                <a:off x="5851604" y="3088702"/>
                <a:ext cx="10080" cy="56160"/>
              </p14:xfrm>
            </p:contentPart>
          </mc:Choice>
          <mc:Fallback xmlns="">
            <p:pic>
              <p:nvPicPr>
                <p:cNvPr id="87" name="Freihand 86">
                  <a:extLst>
                    <a:ext uri="{FF2B5EF4-FFF2-40B4-BE49-F238E27FC236}">
                      <a16:creationId xmlns:a16="http://schemas.microsoft.com/office/drawing/2014/main" id="{0B28E7EE-E4D7-E8EC-4636-AFAAB0CFCCEA}"/>
                    </a:ext>
                  </a:extLst>
                </p:cNvPr>
                <p:cNvPicPr/>
                <p:nvPr/>
              </p:nvPicPr>
              <p:blipFill>
                <a:blip r:embed="rId119"/>
                <a:stretch>
                  <a:fillRect/>
                </a:stretch>
              </p:blipFill>
              <p:spPr>
                <a:xfrm>
                  <a:off x="5842604" y="3079702"/>
                  <a:ext cx="27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Freihand 89">
                  <a:extLst>
                    <a:ext uri="{FF2B5EF4-FFF2-40B4-BE49-F238E27FC236}">
                      <a16:creationId xmlns:a16="http://schemas.microsoft.com/office/drawing/2014/main" id="{D4243F50-7998-C87F-CBDA-CD4B299171DB}"/>
                    </a:ext>
                  </a:extLst>
                </p14:cNvPr>
                <p14:cNvContentPartPr/>
                <p14:nvPr/>
              </p14:nvContentPartPr>
              <p14:xfrm>
                <a:off x="5941964" y="3060622"/>
                <a:ext cx="372960" cy="172800"/>
              </p14:xfrm>
            </p:contentPart>
          </mc:Choice>
          <mc:Fallback xmlns="">
            <p:pic>
              <p:nvPicPr>
                <p:cNvPr id="90" name="Freihand 89">
                  <a:extLst>
                    <a:ext uri="{FF2B5EF4-FFF2-40B4-BE49-F238E27FC236}">
                      <a16:creationId xmlns:a16="http://schemas.microsoft.com/office/drawing/2014/main" id="{D4243F50-7998-C87F-CBDA-CD4B299171DB}"/>
                    </a:ext>
                  </a:extLst>
                </p:cNvPr>
                <p:cNvPicPr/>
                <p:nvPr/>
              </p:nvPicPr>
              <p:blipFill>
                <a:blip r:embed="rId121"/>
                <a:stretch>
                  <a:fillRect/>
                </a:stretch>
              </p:blipFill>
              <p:spPr>
                <a:xfrm>
                  <a:off x="5932964" y="3051622"/>
                  <a:ext cx="390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4" name="Freihand 63">
                  <a:extLst>
                    <a:ext uri="{FF2B5EF4-FFF2-40B4-BE49-F238E27FC236}">
                      <a16:creationId xmlns:a16="http://schemas.microsoft.com/office/drawing/2014/main" id="{7798BC5E-4F68-C86C-F978-57EDF57B7C9B}"/>
                    </a:ext>
                  </a:extLst>
                </p14:cNvPr>
                <p14:cNvContentPartPr/>
                <p14:nvPr/>
              </p14:nvContentPartPr>
              <p14:xfrm>
                <a:off x="1544564" y="3256462"/>
                <a:ext cx="242640" cy="150480"/>
              </p14:xfrm>
            </p:contentPart>
          </mc:Choice>
          <mc:Fallback xmlns="">
            <p:pic>
              <p:nvPicPr>
                <p:cNvPr id="64" name="Freihand 63">
                  <a:extLst>
                    <a:ext uri="{FF2B5EF4-FFF2-40B4-BE49-F238E27FC236}">
                      <a16:creationId xmlns:a16="http://schemas.microsoft.com/office/drawing/2014/main" id="{7798BC5E-4F68-C86C-F978-57EDF57B7C9B}"/>
                    </a:ext>
                  </a:extLst>
                </p:cNvPr>
                <p:cNvPicPr/>
                <p:nvPr/>
              </p:nvPicPr>
              <p:blipFill>
                <a:blip r:embed="rId123"/>
                <a:stretch>
                  <a:fillRect/>
                </a:stretch>
              </p:blipFill>
              <p:spPr>
                <a:xfrm>
                  <a:off x="1535924" y="3247822"/>
                  <a:ext cx="260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5" name="Freihand 64">
                  <a:extLst>
                    <a:ext uri="{FF2B5EF4-FFF2-40B4-BE49-F238E27FC236}">
                      <a16:creationId xmlns:a16="http://schemas.microsoft.com/office/drawing/2014/main" id="{19047C2C-0DDF-C0C5-79A4-62F5FC7B1FDC}"/>
                    </a:ext>
                  </a:extLst>
                </p14:cNvPr>
                <p14:cNvContentPartPr/>
                <p14:nvPr/>
              </p14:nvContentPartPr>
              <p14:xfrm>
                <a:off x="1847684" y="3278782"/>
                <a:ext cx="328320" cy="131760"/>
              </p14:xfrm>
            </p:contentPart>
          </mc:Choice>
          <mc:Fallback xmlns="">
            <p:pic>
              <p:nvPicPr>
                <p:cNvPr id="65" name="Freihand 64">
                  <a:extLst>
                    <a:ext uri="{FF2B5EF4-FFF2-40B4-BE49-F238E27FC236}">
                      <a16:creationId xmlns:a16="http://schemas.microsoft.com/office/drawing/2014/main" id="{19047C2C-0DDF-C0C5-79A4-62F5FC7B1FDC}"/>
                    </a:ext>
                  </a:extLst>
                </p:cNvPr>
                <p:cNvPicPr/>
                <p:nvPr/>
              </p:nvPicPr>
              <p:blipFill>
                <a:blip r:embed="rId125"/>
                <a:stretch>
                  <a:fillRect/>
                </a:stretch>
              </p:blipFill>
              <p:spPr>
                <a:xfrm>
                  <a:off x="1838684" y="3269782"/>
                  <a:ext cx="345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6" name="Freihand 65">
                  <a:extLst>
                    <a:ext uri="{FF2B5EF4-FFF2-40B4-BE49-F238E27FC236}">
                      <a16:creationId xmlns:a16="http://schemas.microsoft.com/office/drawing/2014/main" id="{7F4040FE-49F1-3DF1-E03B-F619370CF917}"/>
                    </a:ext>
                  </a:extLst>
                </p14:cNvPr>
                <p14:cNvContentPartPr/>
                <p14:nvPr/>
              </p14:nvContentPartPr>
              <p14:xfrm>
                <a:off x="2106164" y="3217582"/>
                <a:ext cx="7200" cy="10800"/>
              </p14:xfrm>
            </p:contentPart>
          </mc:Choice>
          <mc:Fallback xmlns="">
            <p:pic>
              <p:nvPicPr>
                <p:cNvPr id="66" name="Freihand 65">
                  <a:extLst>
                    <a:ext uri="{FF2B5EF4-FFF2-40B4-BE49-F238E27FC236}">
                      <a16:creationId xmlns:a16="http://schemas.microsoft.com/office/drawing/2014/main" id="{7F4040FE-49F1-3DF1-E03B-F619370CF917}"/>
                    </a:ext>
                  </a:extLst>
                </p:cNvPr>
                <p:cNvPicPr/>
                <p:nvPr/>
              </p:nvPicPr>
              <p:blipFill>
                <a:blip r:embed="rId127"/>
                <a:stretch>
                  <a:fillRect/>
                </a:stretch>
              </p:blipFill>
              <p:spPr>
                <a:xfrm>
                  <a:off x="2097164" y="3208942"/>
                  <a:ext cx="2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7" name="Freihand 66">
                  <a:extLst>
                    <a:ext uri="{FF2B5EF4-FFF2-40B4-BE49-F238E27FC236}">
                      <a16:creationId xmlns:a16="http://schemas.microsoft.com/office/drawing/2014/main" id="{1ABEC615-6723-8F55-4286-726AFAE55E32}"/>
                    </a:ext>
                  </a:extLst>
                </p14:cNvPr>
                <p14:cNvContentPartPr/>
                <p14:nvPr/>
              </p14:nvContentPartPr>
              <p14:xfrm>
                <a:off x="2379044" y="3291382"/>
                <a:ext cx="12240" cy="108360"/>
              </p14:xfrm>
            </p:contentPart>
          </mc:Choice>
          <mc:Fallback xmlns="">
            <p:pic>
              <p:nvPicPr>
                <p:cNvPr id="67" name="Freihand 66">
                  <a:extLst>
                    <a:ext uri="{FF2B5EF4-FFF2-40B4-BE49-F238E27FC236}">
                      <a16:creationId xmlns:a16="http://schemas.microsoft.com/office/drawing/2014/main" id="{1ABEC615-6723-8F55-4286-726AFAE55E32}"/>
                    </a:ext>
                  </a:extLst>
                </p:cNvPr>
                <p:cNvPicPr/>
                <p:nvPr/>
              </p:nvPicPr>
              <p:blipFill>
                <a:blip r:embed="rId129"/>
                <a:stretch>
                  <a:fillRect/>
                </a:stretch>
              </p:blipFill>
              <p:spPr>
                <a:xfrm>
                  <a:off x="2370044" y="3282382"/>
                  <a:ext cx="29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9" name="Freihand 68">
                  <a:extLst>
                    <a:ext uri="{FF2B5EF4-FFF2-40B4-BE49-F238E27FC236}">
                      <a16:creationId xmlns:a16="http://schemas.microsoft.com/office/drawing/2014/main" id="{D8BAEAF9-3D54-1561-6BD5-091160E4D0FA}"/>
                    </a:ext>
                  </a:extLst>
                </p14:cNvPr>
                <p14:cNvContentPartPr/>
                <p14:nvPr/>
              </p14:nvContentPartPr>
              <p14:xfrm>
                <a:off x="2600444" y="3161782"/>
                <a:ext cx="124560" cy="230040"/>
              </p14:xfrm>
            </p:contentPart>
          </mc:Choice>
          <mc:Fallback xmlns="">
            <p:pic>
              <p:nvPicPr>
                <p:cNvPr id="69" name="Freihand 68">
                  <a:extLst>
                    <a:ext uri="{FF2B5EF4-FFF2-40B4-BE49-F238E27FC236}">
                      <a16:creationId xmlns:a16="http://schemas.microsoft.com/office/drawing/2014/main" id="{D8BAEAF9-3D54-1561-6BD5-091160E4D0FA}"/>
                    </a:ext>
                  </a:extLst>
                </p:cNvPr>
                <p:cNvPicPr/>
                <p:nvPr/>
              </p:nvPicPr>
              <p:blipFill>
                <a:blip r:embed="rId131"/>
                <a:stretch>
                  <a:fillRect/>
                </a:stretch>
              </p:blipFill>
              <p:spPr>
                <a:xfrm>
                  <a:off x="2591804" y="3152782"/>
                  <a:ext cx="142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0" name="Freihand 69">
                  <a:extLst>
                    <a:ext uri="{FF2B5EF4-FFF2-40B4-BE49-F238E27FC236}">
                      <a16:creationId xmlns:a16="http://schemas.microsoft.com/office/drawing/2014/main" id="{5C3D8F6E-8444-ED4E-3D43-9D39F154E886}"/>
                    </a:ext>
                  </a:extLst>
                </p14:cNvPr>
                <p14:cNvContentPartPr/>
                <p14:nvPr/>
              </p14:nvContentPartPr>
              <p14:xfrm>
                <a:off x="2662724" y="3200302"/>
                <a:ext cx="202320" cy="167040"/>
              </p14:xfrm>
            </p:contentPart>
          </mc:Choice>
          <mc:Fallback xmlns="">
            <p:pic>
              <p:nvPicPr>
                <p:cNvPr id="70" name="Freihand 69">
                  <a:extLst>
                    <a:ext uri="{FF2B5EF4-FFF2-40B4-BE49-F238E27FC236}">
                      <a16:creationId xmlns:a16="http://schemas.microsoft.com/office/drawing/2014/main" id="{5C3D8F6E-8444-ED4E-3D43-9D39F154E886}"/>
                    </a:ext>
                  </a:extLst>
                </p:cNvPr>
                <p:cNvPicPr/>
                <p:nvPr/>
              </p:nvPicPr>
              <p:blipFill>
                <a:blip r:embed="rId133"/>
                <a:stretch>
                  <a:fillRect/>
                </a:stretch>
              </p:blipFill>
              <p:spPr>
                <a:xfrm>
                  <a:off x="2653724" y="3191302"/>
                  <a:ext cx="219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1" name="Freihand 70">
                  <a:extLst>
                    <a:ext uri="{FF2B5EF4-FFF2-40B4-BE49-F238E27FC236}">
                      <a16:creationId xmlns:a16="http://schemas.microsoft.com/office/drawing/2014/main" id="{8221CF51-9532-FF1C-E31C-8C55BD7D58B1}"/>
                    </a:ext>
                  </a:extLst>
                </p14:cNvPr>
                <p14:cNvContentPartPr/>
                <p14:nvPr/>
              </p14:nvContentPartPr>
              <p14:xfrm>
                <a:off x="2883764" y="3163582"/>
                <a:ext cx="114840" cy="253080"/>
              </p14:xfrm>
            </p:contentPart>
          </mc:Choice>
          <mc:Fallback xmlns="">
            <p:pic>
              <p:nvPicPr>
                <p:cNvPr id="71" name="Freihand 70">
                  <a:extLst>
                    <a:ext uri="{FF2B5EF4-FFF2-40B4-BE49-F238E27FC236}">
                      <a16:creationId xmlns:a16="http://schemas.microsoft.com/office/drawing/2014/main" id="{8221CF51-9532-FF1C-E31C-8C55BD7D58B1}"/>
                    </a:ext>
                  </a:extLst>
                </p:cNvPr>
                <p:cNvPicPr/>
                <p:nvPr/>
              </p:nvPicPr>
              <p:blipFill>
                <a:blip r:embed="rId135"/>
                <a:stretch>
                  <a:fillRect/>
                </a:stretch>
              </p:blipFill>
              <p:spPr>
                <a:xfrm>
                  <a:off x="2874764" y="3154582"/>
                  <a:ext cx="1324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2" name="Freihand 71">
                  <a:extLst>
                    <a:ext uri="{FF2B5EF4-FFF2-40B4-BE49-F238E27FC236}">
                      <a16:creationId xmlns:a16="http://schemas.microsoft.com/office/drawing/2014/main" id="{B5BD71F3-5806-1EAD-39E0-F95EB97D9F26}"/>
                    </a:ext>
                  </a:extLst>
                </p14:cNvPr>
                <p14:cNvContentPartPr/>
                <p14:nvPr/>
              </p14:nvContentPartPr>
              <p14:xfrm>
                <a:off x="3101564" y="3229102"/>
                <a:ext cx="392760" cy="113400"/>
              </p14:xfrm>
            </p:contentPart>
          </mc:Choice>
          <mc:Fallback xmlns="">
            <p:pic>
              <p:nvPicPr>
                <p:cNvPr id="72" name="Freihand 71">
                  <a:extLst>
                    <a:ext uri="{FF2B5EF4-FFF2-40B4-BE49-F238E27FC236}">
                      <a16:creationId xmlns:a16="http://schemas.microsoft.com/office/drawing/2014/main" id="{B5BD71F3-5806-1EAD-39E0-F95EB97D9F26}"/>
                    </a:ext>
                  </a:extLst>
                </p:cNvPr>
                <p:cNvPicPr/>
                <p:nvPr/>
              </p:nvPicPr>
              <p:blipFill>
                <a:blip r:embed="rId137"/>
                <a:stretch>
                  <a:fillRect/>
                </a:stretch>
              </p:blipFill>
              <p:spPr>
                <a:xfrm>
                  <a:off x="3092924" y="3220462"/>
                  <a:ext cx="4104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3" name="Freihand 72">
                  <a:extLst>
                    <a:ext uri="{FF2B5EF4-FFF2-40B4-BE49-F238E27FC236}">
                      <a16:creationId xmlns:a16="http://schemas.microsoft.com/office/drawing/2014/main" id="{2277906B-8A79-3DDC-3857-EECAF4165536}"/>
                    </a:ext>
                  </a:extLst>
                </p14:cNvPr>
                <p14:cNvContentPartPr/>
                <p14:nvPr/>
              </p14:nvContentPartPr>
              <p14:xfrm>
                <a:off x="3380204" y="3151702"/>
                <a:ext cx="14400" cy="1800"/>
              </p14:xfrm>
            </p:contentPart>
          </mc:Choice>
          <mc:Fallback xmlns="">
            <p:pic>
              <p:nvPicPr>
                <p:cNvPr id="73" name="Freihand 72">
                  <a:extLst>
                    <a:ext uri="{FF2B5EF4-FFF2-40B4-BE49-F238E27FC236}">
                      <a16:creationId xmlns:a16="http://schemas.microsoft.com/office/drawing/2014/main" id="{2277906B-8A79-3DDC-3857-EECAF4165536}"/>
                    </a:ext>
                  </a:extLst>
                </p:cNvPr>
                <p:cNvPicPr/>
                <p:nvPr/>
              </p:nvPicPr>
              <p:blipFill>
                <a:blip r:embed="rId52"/>
                <a:stretch>
                  <a:fillRect/>
                </a:stretch>
              </p:blipFill>
              <p:spPr>
                <a:xfrm>
                  <a:off x="3371204" y="3142702"/>
                  <a:ext cx="32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EA84F087-D751-4717-AD62-19885F53CA43}"/>
                    </a:ext>
                  </a:extLst>
                </p14:cNvPr>
                <p14:cNvContentPartPr/>
                <p14:nvPr/>
              </p14:nvContentPartPr>
              <p14:xfrm>
                <a:off x="3507644" y="3228742"/>
                <a:ext cx="182160" cy="99000"/>
              </p14:xfrm>
            </p:contentPart>
          </mc:Choice>
          <mc:Fallback xmlns="">
            <p:pic>
              <p:nvPicPr>
                <p:cNvPr id="74" name="Freihand 73">
                  <a:extLst>
                    <a:ext uri="{FF2B5EF4-FFF2-40B4-BE49-F238E27FC236}">
                      <a16:creationId xmlns:a16="http://schemas.microsoft.com/office/drawing/2014/main" id="{EA84F087-D751-4717-AD62-19885F53CA43}"/>
                    </a:ext>
                  </a:extLst>
                </p:cNvPr>
                <p:cNvPicPr/>
                <p:nvPr/>
              </p:nvPicPr>
              <p:blipFill>
                <a:blip r:embed="rId140"/>
                <a:stretch>
                  <a:fillRect/>
                </a:stretch>
              </p:blipFill>
              <p:spPr>
                <a:xfrm>
                  <a:off x="3498644" y="3219742"/>
                  <a:ext cx="1998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380979BE-EE35-1804-C107-E478AA5FC34B}"/>
                    </a:ext>
                  </a:extLst>
                </p14:cNvPr>
                <p14:cNvContentPartPr/>
                <p14:nvPr/>
              </p14:nvContentPartPr>
              <p14:xfrm>
                <a:off x="3711764" y="3222262"/>
                <a:ext cx="14400" cy="92160"/>
              </p14:xfrm>
            </p:contentPart>
          </mc:Choice>
          <mc:Fallback xmlns="">
            <p:pic>
              <p:nvPicPr>
                <p:cNvPr id="75" name="Freihand 74">
                  <a:extLst>
                    <a:ext uri="{FF2B5EF4-FFF2-40B4-BE49-F238E27FC236}">
                      <a16:creationId xmlns:a16="http://schemas.microsoft.com/office/drawing/2014/main" id="{380979BE-EE35-1804-C107-E478AA5FC34B}"/>
                    </a:ext>
                  </a:extLst>
                </p:cNvPr>
                <p:cNvPicPr/>
                <p:nvPr/>
              </p:nvPicPr>
              <p:blipFill>
                <a:blip r:embed="rId142"/>
                <a:stretch>
                  <a:fillRect/>
                </a:stretch>
              </p:blipFill>
              <p:spPr>
                <a:xfrm>
                  <a:off x="3703124" y="3213262"/>
                  <a:ext cx="320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5B47D9BA-5FC5-5B54-E6FD-5A3427173D3D}"/>
                    </a:ext>
                  </a:extLst>
                </p14:cNvPr>
                <p14:cNvContentPartPr/>
                <p14:nvPr/>
              </p14:nvContentPartPr>
              <p14:xfrm>
                <a:off x="3769004" y="3205702"/>
                <a:ext cx="136440" cy="81360"/>
              </p14:xfrm>
            </p:contentPart>
          </mc:Choice>
          <mc:Fallback xmlns="">
            <p:pic>
              <p:nvPicPr>
                <p:cNvPr id="76" name="Freihand 75">
                  <a:extLst>
                    <a:ext uri="{FF2B5EF4-FFF2-40B4-BE49-F238E27FC236}">
                      <a16:creationId xmlns:a16="http://schemas.microsoft.com/office/drawing/2014/main" id="{5B47D9BA-5FC5-5B54-E6FD-5A3427173D3D}"/>
                    </a:ext>
                  </a:extLst>
                </p:cNvPr>
                <p:cNvPicPr/>
                <p:nvPr/>
              </p:nvPicPr>
              <p:blipFill>
                <a:blip r:embed="rId144"/>
                <a:stretch>
                  <a:fillRect/>
                </a:stretch>
              </p:blipFill>
              <p:spPr>
                <a:xfrm>
                  <a:off x="3760364" y="3197062"/>
                  <a:ext cx="154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A488296D-C494-2B93-C871-83F534F6AE86}"/>
                    </a:ext>
                  </a:extLst>
                </p14:cNvPr>
                <p14:cNvContentPartPr/>
                <p14:nvPr/>
              </p14:nvContentPartPr>
              <p14:xfrm>
                <a:off x="3754244" y="3087622"/>
                <a:ext cx="4320" cy="5040"/>
              </p14:xfrm>
            </p:contentPart>
          </mc:Choice>
          <mc:Fallback xmlns="">
            <p:pic>
              <p:nvPicPr>
                <p:cNvPr id="77" name="Freihand 76">
                  <a:extLst>
                    <a:ext uri="{FF2B5EF4-FFF2-40B4-BE49-F238E27FC236}">
                      <a16:creationId xmlns:a16="http://schemas.microsoft.com/office/drawing/2014/main" id="{A488296D-C494-2B93-C871-83F534F6AE86}"/>
                    </a:ext>
                  </a:extLst>
                </p:cNvPr>
                <p:cNvPicPr/>
                <p:nvPr/>
              </p:nvPicPr>
              <p:blipFill>
                <a:blip r:embed="rId146"/>
                <a:stretch>
                  <a:fillRect/>
                </a:stretch>
              </p:blipFill>
              <p:spPr>
                <a:xfrm>
                  <a:off x="3745244" y="3078622"/>
                  <a:ext cx="21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8" name="Freihand 77">
                  <a:extLst>
                    <a:ext uri="{FF2B5EF4-FFF2-40B4-BE49-F238E27FC236}">
                      <a16:creationId xmlns:a16="http://schemas.microsoft.com/office/drawing/2014/main" id="{1606A63C-1F75-3E10-A9B7-A068434B25AB}"/>
                    </a:ext>
                  </a:extLst>
                </p14:cNvPr>
                <p14:cNvContentPartPr/>
                <p14:nvPr/>
              </p14:nvContentPartPr>
              <p14:xfrm>
                <a:off x="3977084" y="3153142"/>
                <a:ext cx="14400" cy="126360"/>
              </p14:xfrm>
            </p:contentPart>
          </mc:Choice>
          <mc:Fallback xmlns="">
            <p:pic>
              <p:nvPicPr>
                <p:cNvPr id="78" name="Freihand 77">
                  <a:extLst>
                    <a:ext uri="{FF2B5EF4-FFF2-40B4-BE49-F238E27FC236}">
                      <a16:creationId xmlns:a16="http://schemas.microsoft.com/office/drawing/2014/main" id="{1606A63C-1F75-3E10-A9B7-A068434B25AB}"/>
                    </a:ext>
                  </a:extLst>
                </p:cNvPr>
                <p:cNvPicPr/>
                <p:nvPr/>
              </p:nvPicPr>
              <p:blipFill>
                <a:blip r:embed="rId148"/>
                <a:stretch>
                  <a:fillRect/>
                </a:stretch>
              </p:blipFill>
              <p:spPr>
                <a:xfrm>
                  <a:off x="3968084" y="3144142"/>
                  <a:ext cx="32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Freihand 78">
                  <a:extLst>
                    <a:ext uri="{FF2B5EF4-FFF2-40B4-BE49-F238E27FC236}">
                      <a16:creationId xmlns:a16="http://schemas.microsoft.com/office/drawing/2014/main" id="{A9B2C7C5-7192-BE8A-BDED-C00526D62ADE}"/>
                    </a:ext>
                  </a:extLst>
                </p14:cNvPr>
                <p14:cNvContentPartPr/>
                <p14:nvPr/>
              </p14:nvContentPartPr>
              <p14:xfrm>
                <a:off x="4156724" y="3107782"/>
                <a:ext cx="154440" cy="175680"/>
              </p14:xfrm>
            </p:contentPart>
          </mc:Choice>
          <mc:Fallback xmlns="">
            <p:pic>
              <p:nvPicPr>
                <p:cNvPr id="79" name="Freihand 78">
                  <a:extLst>
                    <a:ext uri="{FF2B5EF4-FFF2-40B4-BE49-F238E27FC236}">
                      <a16:creationId xmlns:a16="http://schemas.microsoft.com/office/drawing/2014/main" id="{A9B2C7C5-7192-BE8A-BDED-C00526D62ADE}"/>
                    </a:ext>
                  </a:extLst>
                </p:cNvPr>
                <p:cNvPicPr/>
                <p:nvPr/>
              </p:nvPicPr>
              <p:blipFill>
                <a:blip r:embed="rId150"/>
                <a:stretch>
                  <a:fillRect/>
                </a:stretch>
              </p:blipFill>
              <p:spPr>
                <a:xfrm>
                  <a:off x="4147724" y="3098782"/>
                  <a:ext cx="172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Freihand 79">
                  <a:extLst>
                    <a:ext uri="{FF2B5EF4-FFF2-40B4-BE49-F238E27FC236}">
                      <a16:creationId xmlns:a16="http://schemas.microsoft.com/office/drawing/2014/main" id="{06118AED-FC76-24D7-0289-3D65C38F6EA0}"/>
                    </a:ext>
                  </a:extLst>
                </p14:cNvPr>
                <p14:cNvContentPartPr/>
                <p14:nvPr/>
              </p14:nvContentPartPr>
              <p14:xfrm>
                <a:off x="4213244" y="3258262"/>
                <a:ext cx="48960" cy="20880"/>
              </p14:xfrm>
            </p:contentPart>
          </mc:Choice>
          <mc:Fallback xmlns="">
            <p:pic>
              <p:nvPicPr>
                <p:cNvPr id="80" name="Freihand 79">
                  <a:extLst>
                    <a:ext uri="{FF2B5EF4-FFF2-40B4-BE49-F238E27FC236}">
                      <a16:creationId xmlns:a16="http://schemas.microsoft.com/office/drawing/2014/main" id="{06118AED-FC76-24D7-0289-3D65C38F6EA0}"/>
                    </a:ext>
                  </a:extLst>
                </p:cNvPr>
                <p:cNvPicPr/>
                <p:nvPr/>
              </p:nvPicPr>
              <p:blipFill>
                <a:blip r:embed="rId152"/>
                <a:stretch>
                  <a:fillRect/>
                </a:stretch>
              </p:blipFill>
              <p:spPr>
                <a:xfrm>
                  <a:off x="4204604" y="3249622"/>
                  <a:ext cx="66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1" name="Freihand 80">
                  <a:extLst>
                    <a:ext uri="{FF2B5EF4-FFF2-40B4-BE49-F238E27FC236}">
                      <a16:creationId xmlns:a16="http://schemas.microsoft.com/office/drawing/2014/main" id="{BA937384-C7FC-2907-06D3-A0B987BCD311}"/>
                    </a:ext>
                  </a:extLst>
                </p14:cNvPr>
                <p14:cNvContentPartPr/>
                <p14:nvPr/>
              </p14:nvContentPartPr>
              <p14:xfrm>
                <a:off x="4410524" y="3098062"/>
                <a:ext cx="19440" cy="202680"/>
              </p14:xfrm>
            </p:contentPart>
          </mc:Choice>
          <mc:Fallback xmlns="">
            <p:pic>
              <p:nvPicPr>
                <p:cNvPr id="81" name="Freihand 80">
                  <a:extLst>
                    <a:ext uri="{FF2B5EF4-FFF2-40B4-BE49-F238E27FC236}">
                      <a16:creationId xmlns:a16="http://schemas.microsoft.com/office/drawing/2014/main" id="{BA937384-C7FC-2907-06D3-A0B987BCD311}"/>
                    </a:ext>
                  </a:extLst>
                </p:cNvPr>
                <p:cNvPicPr/>
                <p:nvPr/>
              </p:nvPicPr>
              <p:blipFill>
                <a:blip r:embed="rId154"/>
                <a:stretch>
                  <a:fillRect/>
                </a:stretch>
              </p:blipFill>
              <p:spPr>
                <a:xfrm>
                  <a:off x="4401524" y="3089062"/>
                  <a:ext cx="37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2" name="Freihand 81">
                  <a:extLst>
                    <a:ext uri="{FF2B5EF4-FFF2-40B4-BE49-F238E27FC236}">
                      <a16:creationId xmlns:a16="http://schemas.microsoft.com/office/drawing/2014/main" id="{3E348BAC-BC46-57EA-92B8-09DE7D9A9641}"/>
                    </a:ext>
                  </a:extLst>
                </p14:cNvPr>
                <p14:cNvContentPartPr/>
                <p14:nvPr/>
              </p14:nvContentPartPr>
              <p14:xfrm>
                <a:off x="4468124" y="3079702"/>
                <a:ext cx="166680" cy="193680"/>
              </p14:xfrm>
            </p:contentPart>
          </mc:Choice>
          <mc:Fallback xmlns="">
            <p:pic>
              <p:nvPicPr>
                <p:cNvPr id="82" name="Freihand 81">
                  <a:extLst>
                    <a:ext uri="{FF2B5EF4-FFF2-40B4-BE49-F238E27FC236}">
                      <a16:creationId xmlns:a16="http://schemas.microsoft.com/office/drawing/2014/main" id="{3E348BAC-BC46-57EA-92B8-09DE7D9A9641}"/>
                    </a:ext>
                  </a:extLst>
                </p:cNvPr>
                <p:cNvPicPr/>
                <p:nvPr/>
              </p:nvPicPr>
              <p:blipFill>
                <a:blip r:embed="rId156"/>
                <a:stretch>
                  <a:fillRect/>
                </a:stretch>
              </p:blipFill>
              <p:spPr>
                <a:xfrm>
                  <a:off x="4459484" y="3071062"/>
                  <a:ext cx="1843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3" name="Freihand 82">
                  <a:extLst>
                    <a:ext uri="{FF2B5EF4-FFF2-40B4-BE49-F238E27FC236}">
                      <a16:creationId xmlns:a16="http://schemas.microsoft.com/office/drawing/2014/main" id="{5E9AAB8A-17AE-5C6A-21A8-537603ED347D}"/>
                    </a:ext>
                  </a:extLst>
                </p14:cNvPr>
                <p14:cNvContentPartPr/>
                <p14:nvPr/>
              </p14:nvContentPartPr>
              <p14:xfrm>
                <a:off x="4692044" y="3111382"/>
                <a:ext cx="283320" cy="126720"/>
              </p14:xfrm>
            </p:contentPart>
          </mc:Choice>
          <mc:Fallback xmlns="">
            <p:pic>
              <p:nvPicPr>
                <p:cNvPr id="83" name="Freihand 82">
                  <a:extLst>
                    <a:ext uri="{FF2B5EF4-FFF2-40B4-BE49-F238E27FC236}">
                      <a16:creationId xmlns:a16="http://schemas.microsoft.com/office/drawing/2014/main" id="{5E9AAB8A-17AE-5C6A-21A8-537603ED347D}"/>
                    </a:ext>
                  </a:extLst>
                </p:cNvPr>
                <p:cNvPicPr/>
                <p:nvPr/>
              </p:nvPicPr>
              <p:blipFill>
                <a:blip r:embed="rId158"/>
                <a:stretch>
                  <a:fillRect/>
                </a:stretch>
              </p:blipFill>
              <p:spPr>
                <a:xfrm>
                  <a:off x="4683044" y="3102382"/>
                  <a:ext cx="300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Freihand 119">
                  <a:extLst>
                    <a:ext uri="{FF2B5EF4-FFF2-40B4-BE49-F238E27FC236}">
                      <a16:creationId xmlns:a16="http://schemas.microsoft.com/office/drawing/2014/main" id="{AE5EF7FC-9D01-B4D7-D344-B571D7E304BB}"/>
                    </a:ext>
                  </a:extLst>
                </p14:cNvPr>
                <p14:cNvContentPartPr/>
                <p14:nvPr/>
              </p14:nvContentPartPr>
              <p14:xfrm>
                <a:off x="2281844" y="3606742"/>
                <a:ext cx="103680" cy="153000"/>
              </p14:xfrm>
            </p:contentPart>
          </mc:Choice>
          <mc:Fallback xmlns="">
            <p:pic>
              <p:nvPicPr>
                <p:cNvPr id="120" name="Freihand 119">
                  <a:extLst>
                    <a:ext uri="{FF2B5EF4-FFF2-40B4-BE49-F238E27FC236}">
                      <a16:creationId xmlns:a16="http://schemas.microsoft.com/office/drawing/2014/main" id="{AE5EF7FC-9D01-B4D7-D344-B571D7E304BB}"/>
                    </a:ext>
                  </a:extLst>
                </p:cNvPr>
                <p:cNvPicPr/>
                <p:nvPr/>
              </p:nvPicPr>
              <p:blipFill>
                <a:blip r:embed="rId160"/>
                <a:stretch>
                  <a:fillRect/>
                </a:stretch>
              </p:blipFill>
              <p:spPr>
                <a:xfrm>
                  <a:off x="2273204" y="3597742"/>
                  <a:ext cx="121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Freihand 120">
                  <a:extLst>
                    <a:ext uri="{FF2B5EF4-FFF2-40B4-BE49-F238E27FC236}">
                      <a16:creationId xmlns:a16="http://schemas.microsoft.com/office/drawing/2014/main" id="{9A55B60C-0DE4-4B36-FD9B-C235D31141FA}"/>
                    </a:ext>
                  </a:extLst>
                </p14:cNvPr>
                <p14:cNvContentPartPr/>
                <p14:nvPr/>
              </p14:nvContentPartPr>
              <p14:xfrm>
                <a:off x="2433764" y="3606742"/>
                <a:ext cx="43200" cy="157680"/>
              </p14:xfrm>
            </p:contentPart>
          </mc:Choice>
          <mc:Fallback xmlns="">
            <p:pic>
              <p:nvPicPr>
                <p:cNvPr id="121" name="Freihand 120">
                  <a:extLst>
                    <a:ext uri="{FF2B5EF4-FFF2-40B4-BE49-F238E27FC236}">
                      <a16:creationId xmlns:a16="http://schemas.microsoft.com/office/drawing/2014/main" id="{9A55B60C-0DE4-4B36-FD9B-C235D31141FA}"/>
                    </a:ext>
                  </a:extLst>
                </p:cNvPr>
                <p:cNvPicPr/>
                <p:nvPr/>
              </p:nvPicPr>
              <p:blipFill>
                <a:blip r:embed="rId162"/>
                <a:stretch>
                  <a:fillRect/>
                </a:stretch>
              </p:blipFill>
              <p:spPr>
                <a:xfrm>
                  <a:off x="2424764" y="3597742"/>
                  <a:ext cx="60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22" name="Freihand 121">
                  <a:extLst>
                    <a:ext uri="{FF2B5EF4-FFF2-40B4-BE49-F238E27FC236}">
                      <a16:creationId xmlns:a16="http://schemas.microsoft.com/office/drawing/2014/main" id="{0F339506-D686-1470-1548-E7D9C77B92B1}"/>
                    </a:ext>
                  </a:extLst>
                </p14:cNvPr>
                <p14:cNvContentPartPr/>
                <p14:nvPr/>
              </p14:nvContentPartPr>
              <p14:xfrm>
                <a:off x="2387684" y="3583702"/>
                <a:ext cx="144720" cy="82080"/>
              </p14:xfrm>
            </p:contentPart>
          </mc:Choice>
          <mc:Fallback xmlns="">
            <p:pic>
              <p:nvPicPr>
                <p:cNvPr id="122" name="Freihand 121">
                  <a:extLst>
                    <a:ext uri="{FF2B5EF4-FFF2-40B4-BE49-F238E27FC236}">
                      <a16:creationId xmlns:a16="http://schemas.microsoft.com/office/drawing/2014/main" id="{0F339506-D686-1470-1548-E7D9C77B92B1}"/>
                    </a:ext>
                  </a:extLst>
                </p:cNvPr>
                <p:cNvPicPr/>
                <p:nvPr/>
              </p:nvPicPr>
              <p:blipFill>
                <a:blip r:embed="rId164"/>
                <a:stretch>
                  <a:fillRect/>
                </a:stretch>
              </p:blipFill>
              <p:spPr>
                <a:xfrm>
                  <a:off x="2379044" y="3575062"/>
                  <a:ext cx="162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3" name="Freihand 122">
                  <a:extLst>
                    <a:ext uri="{FF2B5EF4-FFF2-40B4-BE49-F238E27FC236}">
                      <a16:creationId xmlns:a16="http://schemas.microsoft.com/office/drawing/2014/main" id="{89F8BF7E-5A95-1E05-BD1E-E6C26A32E1E3}"/>
                    </a:ext>
                  </a:extLst>
                </p14:cNvPr>
                <p14:cNvContentPartPr/>
                <p14:nvPr/>
              </p14:nvContentPartPr>
              <p14:xfrm>
                <a:off x="2568404" y="3545542"/>
                <a:ext cx="122040" cy="203040"/>
              </p14:xfrm>
            </p:contentPart>
          </mc:Choice>
          <mc:Fallback xmlns="">
            <p:pic>
              <p:nvPicPr>
                <p:cNvPr id="123" name="Freihand 122">
                  <a:extLst>
                    <a:ext uri="{FF2B5EF4-FFF2-40B4-BE49-F238E27FC236}">
                      <a16:creationId xmlns:a16="http://schemas.microsoft.com/office/drawing/2014/main" id="{89F8BF7E-5A95-1E05-BD1E-E6C26A32E1E3}"/>
                    </a:ext>
                  </a:extLst>
                </p:cNvPr>
                <p:cNvPicPr/>
                <p:nvPr/>
              </p:nvPicPr>
              <p:blipFill>
                <a:blip r:embed="rId166"/>
                <a:stretch>
                  <a:fillRect/>
                </a:stretch>
              </p:blipFill>
              <p:spPr>
                <a:xfrm>
                  <a:off x="2559764" y="3536902"/>
                  <a:ext cx="139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4" name="Freihand 123">
                  <a:extLst>
                    <a:ext uri="{FF2B5EF4-FFF2-40B4-BE49-F238E27FC236}">
                      <a16:creationId xmlns:a16="http://schemas.microsoft.com/office/drawing/2014/main" id="{D6B4F206-6DD0-8D88-55F6-5DB1702B98F7}"/>
                    </a:ext>
                  </a:extLst>
                </p14:cNvPr>
                <p14:cNvContentPartPr/>
                <p14:nvPr/>
              </p14:nvContentPartPr>
              <p14:xfrm>
                <a:off x="2617364" y="3708622"/>
                <a:ext cx="58680" cy="31680"/>
              </p14:xfrm>
            </p:contentPart>
          </mc:Choice>
          <mc:Fallback xmlns="">
            <p:pic>
              <p:nvPicPr>
                <p:cNvPr id="124" name="Freihand 123">
                  <a:extLst>
                    <a:ext uri="{FF2B5EF4-FFF2-40B4-BE49-F238E27FC236}">
                      <a16:creationId xmlns:a16="http://schemas.microsoft.com/office/drawing/2014/main" id="{D6B4F206-6DD0-8D88-55F6-5DB1702B98F7}"/>
                    </a:ext>
                  </a:extLst>
                </p:cNvPr>
                <p:cNvPicPr/>
                <p:nvPr/>
              </p:nvPicPr>
              <p:blipFill>
                <a:blip r:embed="rId168"/>
                <a:stretch>
                  <a:fillRect/>
                </a:stretch>
              </p:blipFill>
              <p:spPr>
                <a:xfrm>
                  <a:off x="2608724" y="3699982"/>
                  <a:ext cx="76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6" name="Freihand 125">
                  <a:extLst>
                    <a:ext uri="{FF2B5EF4-FFF2-40B4-BE49-F238E27FC236}">
                      <a16:creationId xmlns:a16="http://schemas.microsoft.com/office/drawing/2014/main" id="{B9BC138E-67A4-9FF8-763F-539BFA22BF18}"/>
                    </a:ext>
                  </a:extLst>
                </p14:cNvPr>
                <p14:cNvContentPartPr/>
                <p14:nvPr/>
              </p14:nvContentPartPr>
              <p14:xfrm>
                <a:off x="2740124" y="3728422"/>
                <a:ext cx="165600" cy="99360"/>
              </p14:xfrm>
            </p:contentPart>
          </mc:Choice>
          <mc:Fallback xmlns="">
            <p:pic>
              <p:nvPicPr>
                <p:cNvPr id="126" name="Freihand 125">
                  <a:extLst>
                    <a:ext uri="{FF2B5EF4-FFF2-40B4-BE49-F238E27FC236}">
                      <a16:creationId xmlns:a16="http://schemas.microsoft.com/office/drawing/2014/main" id="{B9BC138E-67A4-9FF8-763F-539BFA22BF18}"/>
                    </a:ext>
                  </a:extLst>
                </p:cNvPr>
                <p:cNvPicPr/>
                <p:nvPr/>
              </p:nvPicPr>
              <p:blipFill>
                <a:blip r:embed="rId170"/>
                <a:stretch>
                  <a:fillRect/>
                </a:stretch>
              </p:blipFill>
              <p:spPr>
                <a:xfrm>
                  <a:off x="2731484" y="3719422"/>
                  <a:ext cx="183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7" name="Freihand 126">
                  <a:extLst>
                    <a:ext uri="{FF2B5EF4-FFF2-40B4-BE49-F238E27FC236}">
                      <a16:creationId xmlns:a16="http://schemas.microsoft.com/office/drawing/2014/main" id="{B4AF0846-D999-D016-5871-893E03E234AA}"/>
                    </a:ext>
                  </a:extLst>
                </p14:cNvPr>
                <p14:cNvContentPartPr/>
                <p14:nvPr/>
              </p14:nvContentPartPr>
              <p14:xfrm>
                <a:off x="3099404" y="3625822"/>
                <a:ext cx="192240" cy="20520"/>
              </p14:xfrm>
            </p:contentPart>
          </mc:Choice>
          <mc:Fallback xmlns="">
            <p:pic>
              <p:nvPicPr>
                <p:cNvPr id="127" name="Freihand 126">
                  <a:extLst>
                    <a:ext uri="{FF2B5EF4-FFF2-40B4-BE49-F238E27FC236}">
                      <a16:creationId xmlns:a16="http://schemas.microsoft.com/office/drawing/2014/main" id="{B4AF0846-D999-D016-5871-893E03E234AA}"/>
                    </a:ext>
                  </a:extLst>
                </p:cNvPr>
                <p:cNvPicPr/>
                <p:nvPr/>
              </p:nvPicPr>
              <p:blipFill>
                <a:blip r:embed="rId172"/>
                <a:stretch>
                  <a:fillRect/>
                </a:stretch>
              </p:blipFill>
              <p:spPr>
                <a:xfrm>
                  <a:off x="3090404" y="3616822"/>
                  <a:ext cx="209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8" name="Freihand 127">
                  <a:extLst>
                    <a:ext uri="{FF2B5EF4-FFF2-40B4-BE49-F238E27FC236}">
                      <a16:creationId xmlns:a16="http://schemas.microsoft.com/office/drawing/2014/main" id="{B5C521FF-C6C6-5D94-6818-171343315231}"/>
                    </a:ext>
                  </a:extLst>
                </p14:cNvPr>
                <p14:cNvContentPartPr/>
                <p14:nvPr/>
              </p14:nvContentPartPr>
              <p14:xfrm>
                <a:off x="3132884" y="3711862"/>
                <a:ext cx="164520" cy="10080"/>
              </p14:xfrm>
            </p:contentPart>
          </mc:Choice>
          <mc:Fallback xmlns="">
            <p:pic>
              <p:nvPicPr>
                <p:cNvPr id="128" name="Freihand 127">
                  <a:extLst>
                    <a:ext uri="{FF2B5EF4-FFF2-40B4-BE49-F238E27FC236}">
                      <a16:creationId xmlns:a16="http://schemas.microsoft.com/office/drawing/2014/main" id="{B5C521FF-C6C6-5D94-6818-171343315231}"/>
                    </a:ext>
                  </a:extLst>
                </p:cNvPr>
                <p:cNvPicPr/>
                <p:nvPr/>
              </p:nvPicPr>
              <p:blipFill>
                <a:blip r:embed="rId174"/>
                <a:stretch>
                  <a:fillRect/>
                </a:stretch>
              </p:blipFill>
              <p:spPr>
                <a:xfrm>
                  <a:off x="3123884" y="3703222"/>
                  <a:ext cx="1821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9" name="Freihand 128">
                  <a:extLst>
                    <a:ext uri="{FF2B5EF4-FFF2-40B4-BE49-F238E27FC236}">
                      <a16:creationId xmlns:a16="http://schemas.microsoft.com/office/drawing/2014/main" id="{64F8B5E1-D966-7A0D-8D14-9C3DBF5C5827}"/>
                    </a:ext>
                  </a:extLst>
                </p14:cNvPr>
                <p14:cNvContentPartPr/>
                <p14:nvPr/>
              </p14:nvContentPartPr>
              <p14:xfrm>
                <a:off x="3519884" y="3456262"/>
                <a:ext cx="126360" cy="149400"/>
              </p14:xfrm>
            </p:contentPart>
          </mc:Choice>
          <mc:Fallback xmlns="">
            <p:pic>
              <p:nvPicPr>
                <p:cNvPr id="129" name="Freihand 128">
                  <a:extLst>
                    <a:ext uri="{FF2B5EF4-FFF2-40B4-BE49-F238E27FC236}">
                      <a16:creationId xmlns:a16="http://schemas.microsoft.com/office/drawing/2014/main" id="{64F8B5E1-D966-7A0D-8D14-9C3DBF5C5827}"/>
                    </a:ext>
                  </a:extLst>
                </p:cNvPr>
                <p:cNvPicPr/>
                <p:nvPr/>
              </p:nvPicPr>
              <p:blipFill>
                <a:blip r:embed="rId176"/>
                <a:stretch>
                  <a:fillRect/>
                </a:stretch>
              </p:blipFill>
              <p:spPr>
                <a:xfrm>
                  <a:off x="3510884" y="3447262"/>
                  <a:ext cx="144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0" name="Freihand 129">
                  <a:extLst>
                    <a:ext uri="{FF2B5EF4-FFF2-40B4-BE49-F238E27FC236}">
                      <a16:creationId xmlns:a16="http://schemas.microsoft.com/office/drawing/2014/main" id="{27273D6D-6F89-F392-4316-CB0385DA32DD}"/>
                    </a:ext>
                  </a:extLst>
                </p14:cNvPr>
                <p14:cNvContentPartPr/>
                <p14:nvPr/>
              </p14:nvContentPartPr>
              <p14:xfrm>
                <a:off x="3529604" y="3422422"/>
                <a:ext cx="177840" cy="16920"/>
              </p14:xfrm>
            </p:contentPart>
          </mc:Choice>
          <mc:Fallback xmlns="">
            <p:pic>
              <p:nvPicPr>
                <p:cNvPr id="130" name="Freihand 129">
                  <a:extLst>
                    <a:ext uri="{FF2B5EF4-FFF2-40B4-BE49-F238E27FC236}">
                      <a16:creationId xmlns:a16="http://schemas.microsoft.com/office/drawing/2014/main" id="{27273D6D-6F89-F392-4316-CB0385DA32DD}"/>
                    </a:ext>
                  </a:extLst>
                </p:cNvPr>
                <p:cNvPicPr/>
                <p:nvPr/>
              </p:nvPicPr>
              <p:blipFill>
                <a:blip r:embed="rId178"/>
                <a:stretch>
                  <a:fillRect/>
                </a:stretch>
              </p:blipFill>
              <p:spPr>
                <a:xfrm>
                  <a:off x="3520964" y="3413782"/>
                  <a:ext cx="195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 name="Freihand 130">
                  <a:extLst>
                    <a:ext uri="{FF2B5EF4-FFF2-40B4-BE49-F238E27FC236}">
                      <a16:creationId xmlns:a16="http://schemas.microsoft.com/office/drawing/2014/main" id="{941C18A7-C40F-3338-F050-4F38B856AF72}"/>
                    </a:ext>
                  </a:extLst>
                </p14:cNvPr>
                <p14:cNvContentPartPr/>
                <p14:nvPr/>
              </p14:nvContentPartPr>
              <p14:xfrm>
                <a:off x="3453644" y="3627622"/>
                <a:ext cx="285120" cy="56160"/>
              </p14:xfrm>
            </p:contentPart>
          </mc:Choice>
          <mc:Fallback xmlns="">
            <p:pic>
              <p:nvPicPr>
                <p:cNvPr id="131" name="Freihand 130">
                  <a:extLst>
                    <a:ext uri="{FF2B5EF4-FFF2-40B4-BE49-F238E27FC236}">
                      <a16:creationId xmlns:a16="http://schemas.microsoft.com/office/drawing/2014/main" id="{941C18A7-C40F-3338-F050-4F38B856AF72}"/>
                    </a:ext>
                  </a:extLst>
                </p:cNvPr>
                <p:cNvPicPr/>
                <p:nvPr/>
              </p:nvPicPr>
              <p:blipFill>
                <a:blip r:embed="rId180"/>
                <a:stretch>
                  <a:fillRect/>
                </a:stretch>
              </p:blipFill>
              <p:spPr>
                <a:xfrm>
                  <a:off x="3445004" y="3618982"/>
                  <a:ext cx="302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2" name="Freihand 131">
                  <a:extLst>
                    <a:ext uri="{FF2B5EF4-FFF2-40B4-BE49-F238E27FC236}">
                      <a16:creationId xmlns:a16="http://schemas.microsoft.com/office/drawing/2014/main" id="{93145DEC-22D7-2AB8-8BF1-28013FD7E9EC}"/>
                    </a:ext>
                  </a:extLst>
                </p14:cNvPr>
                <p14:cNvContentPartPr/>
                <p14:nvPr/>
              </p14:nvContentPartPr>
              <p14:xfrm>
                <a:off x="3512324" y="3727342"/>
                <a:ext cx="149760" cy="217440"/>
              </p14:xfrm>
            </p:contentPart>
          </mc:Choice>
          <mc:Fallback xmlns="">
            <p:pic>
              <p:nvPicPr>
                <p:cNvPr id="132" name="Freihand 131">
                  <a:extLst>
                    <a:ext uri="{FF2B5EF4-FFF2-40B4-BE49-F238E27FC236}">
                      <a16:creationId xmlns:a16="http://schemas.microsoft.com/office/drawing/2014/main" id="{93145DEC-22D7-2AB8-8BF1-28013FD7E9EC}"/>
                    </a:ext>
                  </a:extLst>
                </p:cNvPr>
                <p:cNvPicPr/>
                <p:nvPr/>
              </p:nvPicPr>
              <p:blipFill>
                <a:blip r:embed="rId182"/>
                <a:stretch>
                  <a:fillRect/>
                </a:stretch>
              </p:blipFill>
              <p:spPr>
                <a:xfrm>
                  <a:off x="3503684" y="3718342"/>
                  <a:ext cx="1674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4" name="Freihand 133">
                  <a:extLst>
                    <a:ext uri="{FF2B5EF4-FFF2-40B4-BE49-F238E27FC236}">
                      <a16:creationId xmlns:a16="http://schemas.microsoft.com/office/drawing/2014/main" id="{BFF2866A-4AC5-8BC5-A6D0-CE274749A1FF}"/>
                    </a:ext>
                  </a:extLst>
                </p14:cNvPr>
                <p14:cNvContentPartPr/>
                <p14:nvPr/>
              </p14:nvContentPartPr>
              <p14:xfrm>
                <a:off x="3924884" y="3487942"/>
                <a:ext cx="131400" cy="260280"/>
              </p14:xfrm>
            </p:contentPart>
          </mc:Choice>
          <mc:Fallback xmlns="">
            <p:pic>
              <p:nvPicPr>
                <p:cNvPr id="134" name="Freihand 133">
                  <a:extLst>
                    <a:ext uri="{FF2B5EF4-FFF2-40B4-BE49-F238E27FC236}">
                      <a16:creationId xmlns:a16="http://schemas.microsoft.com/office/drawing/2014/main" id="{BFF2866A-4AC5-8BC5-A6D0-CE274749A1FF}"/>
                    </a:ext>
                  </a:extLst>
                </p:cNvPr>
                <p:cNvPicPr/>
                <p:nvPr/>
              </p:nvPicPr>
              <p:blipFill>
                <a:blip r:embed="rId184"/>
                <a:stretch>
                  <a:fillRect/>
                </a:stretch>
              </p:blipFill>
              <p:spPr>
                <a:xfrm>
                  <a:off x="3916244" y="3479302"/>
                  <a:ext cx="1490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5" name="Freihand 134">
                  <a:extLst>
                    <a:ext uri="{FF2B5EF4-FFF2-40B4-BE49-F238E27FC236}">
                      <a16:creationId xmlns:a16="http://schemas.microsoft.com/office/drawing/2014/main" id="{3BDC7DE2-97AC-E189-D54B-687458F8F9FB}"/>
                    </a:ext>
                  </a:extLst>
                </p14:cNvPr>
                <p14:cNvContentPartPr/>
                <p14:nvPr/>
              </p14:nvContentPartPr>
              <p14:xfrm>
                <a:off x="3973484" y="3701422"/>
                <a:ext cx="64800" cy="38160"/>
              </p14:xfrm>
            </p:contentPart>
          </mc:Choice>
          <mc:Fallback xmlns="">
            <p:pic>
              <p:nvPicPr>
                <p:cNvPr id="135" name="Freihand 134">
                  <a:extLst>
                    <a:ext uri="{FF2B5EF4-FFF2-40B4-BE49-F238E27FC236}">
                      <a16:creationId xmlns:a16="http://schemas.microsoft.com/office/drawing/2014/main" id="{3BDC7DE2-97AC-E189-D54B-687458F8F9FB}"/>
                    </a:ext>
                  </a:extLst>
                </p:cNvPr>
                <p:cNvPicPr/>
                <p:nvPr/>
              </p:nvPicPr>
              <p:blipFill>
                <a:blip r:embed="rId186"/>
                <a:stretch>
                  <a:fillRect/>
                </a:stretch>
              </p:blipFill>
              <p:spPr>
                <a:xfrm>
                  <a:off x="3964484" y="3692782"/>
                  <a:ext cx="824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6" name="Freihand 135">
                  <a:extLst>
                    <a:ext uri="{FF2B5EF4-FFF2-40B4-BE49-F238E27FC236}">
                      <a16:creationId xmlns:a16="http://schemas.microsoft.com/office/drawing/2014/main" id="{503625B1-D041-37B0-B50A-A05F4C65A364}"/>
                    </a:ext>
                  </a:extLst>
                </p14:cNvPr>
                <p14:cNvContentPartPr/>
                <p14:nvPr/>
              </p14:nvContentPartPr>
              <p14:xfrm>
                <a:off x="4122524" y="3499462"/>
                <a:ext cx="10080" cy="236520"/>
              </p14:xfrm>
            </p:contentPart>
          </mc:Choice>
          <mc:Fallback xmlns="">
            <p:pic>
              <p:nvPicPr>
                <p:cNvPr id="136" name="Freihand 135">
                  <a:extLst>
                    <a:ext uri="{FF2B5EF4-FFF2-40B4-BE49-F238E27FC236}">
                      <a16:creationId xmlns:a16="http://schemas.microsoft.com/office/drawing/2014/main" id="{503625B1-D041-37B0-B50A-A05F4C65A364}"/>
                    </a:ext>
                  </a:extLst>
                </p:cNvPr>
                <p:cNvPicPr/>
                <p:nvPr/>
              </p:nvPicPr>
              <p:blipFill>
                <a:blip r:embed="rId188"/>
                <a:stretch>
                  <a:fillRect/>
                </a:stretch>
              </p:blipFill>
              <p:spPr>
                <a:xfrm>
                  <a:off x="4113524" y="3490462"/>
                  <a:ext cx="277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 name="Freihand 136">
                  <a:extLst>
                    <a:ext uri="{FF2B5EF4-FFF2-40B4-BE49-F238E27FC236}">
                      <a16:creationId xmlns:a16="http://schemas.microsoft.com/office/drawing/2014/main" id="{CDED5ED9-328F-0B51-D5A8-ED26CC6A244A}"/>
                    </a:ext>
                  </a:extLst>
                </p14:cNvPr>
                <p14:cNvContentPartPr/>
                <p14:nvPr/>
              </p14:nvContentPartPr>
              <p14:xfrm>
                <a:off x="4175084" y="3589462"/>
                <a:ext cx="241200" cy="122040"/>
              </p14:xfrm>
            </p:contentPart>
          </mc:Choice>
          <mc:Fallback xmlns="">
            <p:pic>
              <p:nvPicPr>
                <p:cNvPr id="137" name="Freihand 136">
                  <a:extLst>
                    <a:ext uri="{FF2B5EF4-FFF2-40B4-BE49-F238E27FC236}">
                      <a16:creationId xmlns:a16="http://schemas.microsoft.com/office/drawing/2014/main" id="{CDED5ED9-328F-0B51-D5A8-ED26CC6A244A}"/>
                    </a:ext>
                  </a:extLst>
                </p:cNvPr>
                <p:cNvPicPr/>
                <p:nvPr/>
              </p:nvPicPr>
              <p:blipFill>
                <a:blip r:embed="rId190"/>
                <a:stretch>
                  <a:fillRect/>
                </a:stretch>
              </p:blipFill>
              <p:spPr>
                <a:xfrm>
                  <a:off x="4166444" y="3580822"/>
                  <a:ext cx="258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 name="Freihand 137">
                  <a:extLst>
                    <a:ext uri="{FF2B5EF4-FFF2-40B4-BE49-F238E27FC236}">
                      <a16:creationId xmlns:a16="http://schemas.microsoft.com/office/drawing/2014/main" id="{5CF4ADA7-7BDF-C58E-DC20-851D83C9A205}"/>
                    </a:ext>
                  </a:extLst>
                </p14:cNvPr>
                <p14:cNvContentPartPr/>
                <p14:nvPr/>
              </p14:nvContentPartPr>
              <p14:xfrm>
                <a:off x="4366604" y="3521062"/>
                <a:ext cx="32400" cy="25560"/>
              </p14:xfrm>
            </p:contentPart>
          </mc:Choice>
          <mc:Fallback xmlns="">
            <p:pic>
              <p:nvPicPr>
                <p:cNvPr id="138" name="Freihand 137">
                  <a:extLst>
                    <a:ext uri="{FF2B5EF4-FFF2-40B4-BE49-F238E27FC236}">
                      <a16:creationId xmlns:a16="http://schemas.microsoft.com/office/drawing/2014/main" id="{5CF4ADA7-7BDF-C58E-DC20-851D83C9A205}"/>
                    </a:ext>
                  </a:extLst>
                </p:cNvPr>
                <p:cNvPicPr/>
                <p:nvPr/>
              </p:nvPicPr>
              <p:blipFill>
                <a:blip r:embed="rId192"/>
                <a:stretch>
                  <a:fillRect/>
                </a:stretch>
              </p:blipFill>
              <p:spPr>
                <a:xfrm>
                  <a:off x="4357604" y="3512062"/>
                  <a:ext cx="500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9" name="Freihand 138">
                  <a:extLst>
                    <a:ext uri="{FF2B5EF4-FFF2-40B4-BE49-F238E27FC236}">
                      <a16:creationId xmlns:a16="http://schemas.microsoft.com/office/drawing/2014/main" id="{9E155764-3703-3F0D-277F-596900C0CA54}"/>
                    </a:ext>
                  </a:extLst>
                </p14:cNvPr>
                <p14:cNvContentPartPr/>
                <p14:nvPr/>
              </p14:nvContentPartPr>
              <p14:xfrm>
                <a:off x="4452284" y="3489022"/>
                <a:ext cx="355680" cy="197280"/>
              </p14:xfrm>
            </p:contentPart>
          </mc:Choice>
          <mc:Fallback xmlns="">
            <p:pic>
              <p:nvPicPr>
                <p:cNvPr id="139" name="Freihand 138">
                  <a:extLst>
                    <a:ext uri="{FF2B5EF4-FFF2-40B4-BE49-F238E27FC236}">
                      <a16:creationId xmlns:a16="http://schemas.microsoft.com/office/drawing/2014/main" id="{9E155764-3703-3F0D-277F-596900C0CA54}"/>
                    </a:ext>
                  </a:extLst>
                </p:cNvPr>
                <p:cNvPicPr/>
                <p:nvPr/>
              </p:nvPicPr>
              <p:blipFill>
                <a:blip r:embed="rId194"/>
                <a:stretch>
                  <a:fillRect/>
                </a:stretch>
              </p:blipFill>
              <p:spPr>
                <a:xfrm>
                  <a:off x="4443644" y="3480382"/>
                  <a:ext cx="3733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1" name="Freihand 140">
                  <a:extLst>
                    <a:ext uri="{FF2B5EF4-FFF2-40B4-BE49-F238E27FC236}">
                      <a16:creationId xmlns:a16="http://schemas.microsoft.com/office/drawing/2014/main" id="{A68A1EB3-B60A-392B-2AF6-6AF88286B18B}"/>
                    </a:ext>
                  </a:extLst>
                </p14:cNvPr>
                <p14:cNvContentPartPr/>
                <p14:nvPr/>
              </p14:nvContentPartPr>
              <p14:xfrm>
                <a:off x="1567244" y="4056382"/>
                <a:ext cx="160920" cy="218160"/>
              </p14:xfrm>
            </p:contentPart>
          </mc:Choice>
          <mc:Fallback xmlns="">
            <p:pic>
              <p:nvPicPr>
                <p:cNvPr id="141" name="Freihand 140">
                  <a:extLst>
                    <a:ext uri="{FF2B5EF4-FFF2-40B4-BE49-F238E27FC236}">
                      <a16:creationId xmlns:a16="http://schemas.microsoft.com/office/drawing/2014/main" id="{A68A1EB3-B60A-392B-2AF6-6AF88286B18B}"/>
                    </a:ext>
                  </a:extLst>
                </p:cNvPr>
                <p:cNvPicPr/>
                <p:nvPr/>
              </p:nvPicPr>
              <p:blipFill>
                <a:blip r:embed="rId196"/>
                <a:stretch>
                  <a:fillRect/>
                </a:stretch>
              </p:blipFill>
              <p:spPr>
                <a:xfrm>
                  <a:off x="1558604" y="4047742"/>
                  <a:ext cx="178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2" name="Freihand 141">
                  <a:extLst>
                    <a:ext uri="{FF2B5EF4-FFF2-40B4-BE49-F238E27FC236}">
                      <a16:creationId xmlns:a16="http://schemas.microsoft.com/office/drawing/2014/main" id="{5C701549-A392-C178-DF8E-D4D6B8D59387}"/>
                    </a:ext>
                  </a:extLst>
                </p14:cNvPr>
                <p14:cNvContentPartPr/>
                <p14:nvPr/>
              </p14:nvContentPartPr>
              <p14:xfrm>
                <a:off x="1632764" y="4208302"/>
                <a:ext cx="64440" cy="77400"/>
              </p14:xfrm>
            </p:contentPart>
          </mc:Choice>
          <mc:Fallback xmlns="">
            <p:pic>
              <p:nvPicPr>
                <p:cNvPr id="142" name="Freihand 141">
                  <a:extLst>
                    <a:ext uri="{FF2B5EF4-FFF2-40B4-BE49-F238E27FC236}">
                      <a16:creationId xmlns:a16="http://schemas.microsoft.com/office/drawing/2014/main" id="{5C701549-A392-C178-DF8E-D4D6B8D59387}"/>
                    </a:ext>
                  </a:extLst>
                </p:cNvPr>
                <p:cNvPicPr/>
                <p:nvPr/>
              </p:nvPicPr>
              <p:blipFill>
                <a:blip r:embed="rId198"/>
                <a:stretch>
                  <a:fillRect/>
                </a:stretch>
              </p:blipFill>
              <p:spPr>
                <a:xfrm>
                  <a:off x="1624124" y="4199302"/>
                  <a:ext cx="820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3" name="Freihand 142">
                  <a:extLst>
                    <a:ext uri="{FF2B5EF4-FFF2-40B4-BE49-F238E27FC236}">
                      <a16:creationId xmlns:a16="http://schemas.microsoft.com/office/drawing/2014/main" id="{D5C72069-82BC-21C2-E420-BA664356C889}"/>
                    </a:ext>
                  </a:extLst>
                </p14:cNvPr>
                <p14:cNvContentPartPr/>
                <p14:nvPr/>
              </p14:nvContentPartPr>
              <p14:xfrm>
                <a:off x="1808804" y="4047382"/>
                <a:ext cx="9720" cy="259920"/>
              </p14:xfrm>
            </p:contentPart>
          </mc:Choice>
          <mc:Fallback xmlns="">
            <p:pic>
              <p:nvPicPr>
                <p:cNvPr id="143" name="Freihand 142">
                  <a:extLst>
                    <a:ext uri="{FF2B5EF4-FFF2-40B4-BE49-F238E27FC236}">
                      <a16:creationId xmlns:a16="http://schemas.microsoft.com/office/drawing/2014/main" id="{D5C72069-82BC-21C2-E420-BA664356C889}"/>
                    </a:ext>
                  </a:extLst>
                </p:cNvPr>
                <p:cNvPicPr/>
                <p:nvPr/>
              </p:nvPicPr>
              <p:blipFill>
                <a:blip r:embed="rId200"/>
                <a:stretch>
                  <a:fillRect/>
                </a:stretch>
              </p:blipFill>
              <p:spPr>
                <a:xfrm>
                  <a:off x="1799804" y="4038382"/>
                  <a:ext cx="2736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4" name="Freihand 143">
                  <a:extLst>
                    <a:ext uri="{FF2B5EF4-FFF2-40B4-BE49-F238E27FC236}">
                      <a16:creationId xmlns:a16="http://schemas.microsoft.com/office/drawing/2014/main" id="{5A0727F8-8E1B-D5BA-97EE-A4D3559051B4}"/>
                    </a:ext>
                  </a:extLst>
                </p14:cNvPr>
                <p14:cNvContentPartPr/>
                <p14:nvPr/>
              </p14:nvContentPartPr>
              <p14:xfrm>
                <a:off x="1899164" y="4142062"/>
                <a:ext cx="185040" cy="109800"/>
              </p14:xfrm>
            </p:contentPart>
          </mc:Choice>
          <mc:Fallback xmlns="">
            <p:pic>
              <p:nvPicPr>
                <p:cNvPr id="144" name="Freihand 143">
                  <a:extLst>
                    <a:ext uri="{FF2B5EF4-FFF2-40B4-BE49-F238E27FC236}">
                      <a16:creationId xmlns:a16="http://schemas.microsoft.com/office/drawing/2014/main" id="{5A0727F8-8E1B-D5BA-97EE-A4D3559051B4}"/>
                    </a:ext>
                  </a:extLst>
                </p:cNvPr>
                <p:cNvPicPr/>
                <p:nvPr/>
              </p:nvPicPr>
              <p:blipFill>
                <a:blip r:embed="rId202"/>
                <a:stretch>
                  <a:fillRect/>
                </a:stretch>
              </p:blipFill>
              <p:spPr>
                <a:xfrm>
                  <a:off x="1890164" y="4133062"/>
                  <a:ext cx="202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5" name="Freihand 144">
                  <a:extLst>
                    <a:ext uri="{FF2B5EF4-FFF2-40B4-BE49-F238E27FC236}">
                      <a16:creationId xmlns:a16="http://schemas.microsoft.com/office/drawing/2014/main" id="{1E5347CD-7151-86EB-A3CE-D1C6B42C6184}"/>
                    </a:ext>
                  </a:extLst>
                </p14:cNvPr>
                <p14:cNvContentPartPr/>
                <p14:nvPr/>
              </p14:nvContentPartPr>
              <p14:xfrm>
                <a:off x="2045324" y="4090222"/>
                <a:ext cx="15480" cy="22680"/>
              </p14:xfrm>
            </p:contentPart>
          </mc:Choice>
          <mc:Fallback xmlns="">
            <p:pic>
              <p:nvPicPr>
                <p:cNvPr id="145" name="Freihand 144">
                  <a:extLst>
                    <a:ext uri="{FF2B5EF4-FFF2-40B4-BE49-F238E27FC236}">
                      <a16:creationId xmlns:a16="http://schemas.microsoft.com/office/drawing/2014/main" id="{1E5347CD-7151-86EB-A3CE-D1C6B42C6184}"/>
                    </a:ext>
                  </a:extLst>
                </p:cNvPr>
                <p:cNvPicPr/>
                <p:nvPr/>
              </p:nvPicPr>
              <p:blipFill>
                <a:blip r:embed="rId204"/>
                <a:stretch>
                  <a:fillRect/>
                </a:stretch>
              </p:blipFill>
              <p:spPr>
                <a:xfrm>
                  <a:off x="2036324" y="4081222"/>
                  <a:ext cx="33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6" name="Freihand 145">
                  <a:extLst>
                    <a:ext uri="{FF2B5EF4-FFF2-40B4-BE49-F238E27FC236}">
                      <a16:creationId xmlns:a16="http://schemas.microsoft.com/office/drawing/2014/main" id="{A55FEECF-6482-C5D4-D340-380B8BDC94CC}"/>
                    </a:ext>
                  </a:extLst>
                </p14:cNvPr>
                <p14:cNvContentPartPr/>
                <p14:nvPr/>
              </p14:nvContentPartPr>
              <p14:xfrm>
                <a:off x="2104364" y="4055302"/>
                <a:ext cx="282240" cy="189720"/>
              </p14:xfrm>
            </p:contentPart>
          </mc:Choice>
          <mc:Fallback xmlns="">
            <p:pic>
              <p:nvPicPr>
                <p:cNvPr id="146" name="Freihand 145">
                  <a:extLst>
                    <a:ext uri="{FF2B5EF4-FFF2-40B4-BE49-F238E27FC236}">
                      <a16:creationId xmlns:a16="http://schemas.microsoft.com/office/drawing/2014/main" id="{A55FEECF-6482-C5D4-D340-380B8BDC94CC}"/>
                    </a:ext>
                  </a:extLst>
                </p:cNvPr>
                <p:cNvPicPr/>
                <p:nvPr/>
              </p:nvPicPr>
              <p:blipFill>
                <a:blip r:embed="rId206"/>
                <a:stretch>
                  <a:fillRect/>
                </a:stretch>
              </p:blipFill>
              <p:spPr>
                <a:xfrm>
                  <a:off x="2095364" y="4046662"/>
                  <a:ext cx="29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7" name="Freihand 146">
                  <a:extLst>
                    <a:ext uri="{FF2B5EF4-FFF2-40B4-BE49-F238E27FC236}">
                      <a16:creationId xmlns:a16="http://schemas.microsoft.com/office/drawing/2014/main" id="{16F4B6F2-B5B7-B00F-B05F-B925E1E3957C}"/>
                    </a:ext>
                  </a:extLst>
                </p14:cNvPr>
                <p14:cNvContentPartPr/>
                <p14:nvPr/>
              </p14:nvContentPartPr>
              <p14:xfrm>
                <a:off x="2560484" y="4136662"/>
                <a:ext cx="16200" cy="20520"/>
              </p14:xfrm>
            </p:contentPart>
          </mc:Choice>
          <mc:Fallback xmlns="">
            <p:pic>
              <p:nvPicPr>
                <p:cNvPr id="147" name="Freihand 146">
                  <a:extLst>
                    <a:ext uri="{FF2B5EF4-FFF2-40B4-BE49-F238E27FC236}">
                      <a16:creationId xmlns:a16="http://schemas.microsoft.com/office/drawing/2014/main" id="{16F4B6F2-B5B7-B00F-B05F-B925E1E3957C}"/>
                    </a:ext>
                  </a:extLst>
                </p:cNvPr>
                <p:cNvPicPr/>
                <p:nvPr/>
              </p:nvPicPr>
              <p:blipFill>
                <a:blip r:embed="rId208"/>
                <a:stretch>
                  <a:fillRect/>
                </a:stretch>
              </p:blipFill>
              <p:spPr>
                <a:xfrm>
                  <a:off x="2551844" y="4127662"/>
                  <a:ext cx="33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8" name="Freihand 147">
                  <a:extLst>
                    <a:ext uri="{FF2B5EF4-FFF2-40B4-BE49-F238E27FC236}">
                      <a16:creationId xmlns:a16="http://schemas.microsoft.com/office/drawing/2014/main" id="{2ADB94E9-5B5F-37CB-5C8F-768B188B8345}"/>
                    </a:ext>
                  </a:extLst>
                </p14:cNvPr>
                <p14:cNvContentPartPr/>
                <p14:nvPr/>
              </p14:nvContentPartPr>
              <p14:xfrm>
                <a:off x="2573444" y="4234942"/>
                <a:ext cx="11160" cy="28080"/>
              </p14:xfrm>
            </p:contentPart>
          </mc:Choice>
          <mc:Fallback xmlns="">
            <p:pic>
              <p:nvPicPr>
                <p:cNvPr id="148" name="Freihand 147">
                  <a:extLst>
                    <a:ext uri="{FF2B5EF4-FFF2-40B4-BE49-F238E27FC236}">
                      <a16:creationId xmlns:a16="http://schemas.microsoft.com/office/drawing/2014/main" id="{2ADB94E9-5B5F-37CB-5C8F-768B188B8345}"/>
                    </a:ext>
                  </a:extLst>
                </p:cNvPr>
                <p:cNvPicPr/>
                <p:nvPr/>
              </p:nvPicPr>
              <p:blipFill>
                <a:blip r:embed="rId210"/>
                <a:stretch>
                  <a:fillRect/>
                </a:stretch>
              </p:blipFill>
              <p:spPr>
                <a:xfrm>
                  <a:off x="2564804" y="4226302"/>
                  <a:ext cx="28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50" name="Freihand 149">
                  <a:extLst>
                    <a:ext uri="{FF2B5EF4-FFF2-40B4-BE49-F238E27FC236}">
                      <a16:creationId xmlns:a16="http://schemas.microsoft.com/office/drawing/2014/main" id="{AB28E2DA-C119-5839-4968-AE81DD49403D}"/>
                    </a:ext>
                  </a:extLst>
                </p14:cNvPr>
                <p14:cNvContentPartPr/>
                <p14:nvPr/>
              </p14:nvContentPartPr>
              <p14:xfrm>
                <a:off x="2806364" y="4121182"/>
                <a:ext cx="151920" cy="174240"/>
              </p14:xfrm>
            </p:contentPart>
          </mc:Choice>
          <mc:Fallback xmlns="">
            <p:pic>
              <p:nvPicPr>
                <p:cNvPr id="150" name="Freihand 149">
                  <a:extLst>
                    <a:ext uri="{FF2B5EF4-FFF2-40B4-BE49-F238E27FC236}">
                      <a16:creationId xmlns:a16="http://schemas.microsoft.com/office/drawing/2014/main" id="{AB28E2DA-C119-5839-4968-AE81DD49403D}"/>
                    </a:ext>
                  </a:extLst>
                </p:cNvPr>
                <p:cNvPicPr/>
                <p:nvPr/>
              </p:nvPicPr>
              <p:blipFill>
                <a:blip r:embed="rId212"/>
                <a:stretch>
                  <a:fillRect/>
                </a:stretch>
              </p:blipFill>
              <p:spPr>
                <a:xfrm>
                  <a:off x="2797724" y="4112542"/>
                  <a:ext cx="169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1" name="Freihand 150">
                  <a:extLst>
                    <a:ext uri="{FF2B5EF4-FFF2-40B4-BE49-F238E27FC236}">
                      <a16:creationId xmlns:a16="http://schemas.microsoft.com/office/drawing/2014/main" id="{038C704E-5A14-8FD6-1E27-39CB7D4B6DF1}"/>
                    </a:ext>
                  </a:extLst>
                </p14:cNvPr>
                <p14:cNvContentPartPr/>
                <p14:nvPr/>
              </p14:nvContentPartPr>
              <p14:xfrm>
                <a:off x="3090404" y="4126582"/>
                <a:ext cx="9360" cy="180720"/>
              </p14:xfrm>
            </p:contentPart>
          </mc:Choice>
          <mc:Fallback xmlns="">
            <p:pic>
              <p:nvPicPr>
                <p:cNvPr id="151" name="Freihand 150">
                  <a:extLst>
                    <a:ext uri="{FF2B5EF4-FFF2-40B4-BE49-F238E27FC236}">
                      <a16:creationId xmlns:a16="http://schemas.microsoft.com/office/drawing/2014/main" id="{038C704E-5A14-8FD6-1E27-39CB7D4B6DF1}"/>
                    </a:ext>
                  </a:extLst>
                </p:cNvPr>
                <p:cNvPicPr/>
                <p:nvPr/>
              </p:nvPicPr>
              <p:blipFill>
                <a:blip r:embed="rId214"/>
                <a:stretch>
                  <a:fillRect/>
                </a:stretch>
              </p:blipFill>
              <p:spPr>
                <a:xfrm>
                  <a:off x="3081764" y="4117942"/>
                  <a:ext cx="270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2" name="Freihand 151">
                  <a:extLst>
                    <a:ext uri="{FF2B5EF4-FFF2-40B4-BE49-F238E27FC236}">
                      <a16:creationId xmlns:a16="http://schemas.microsoft.com/office/drawing/2014/main" id="{4D7B29F3-6DB5-EEBD-7542-ABFDB0CC7723}"/>
                    </a:ext>
                  </a:extLst>
                </p14:cNvPr>
                <p14:cNvContentPartPr/>
                <p14:nvPr/>
              </p14:nvContentPartPr>
              <p14:xfrm>
                <a:off x="3046124" y="4060342"/>
                <a:ext cx="159480" cy="128880"/>
              </p14:xfrm>
            </p:contentPart>
          </mc:Choice>
          <mc:Fallback xmlns="">
            <p:pic>
              <p:nvPicPr>
                <p:cNvPr id="152" name="Freihand 151">
                  <a:extLst>
                    <a:ext uri="{FF2B5EF4-FFF2-40B4-BE49-F238E27FC236}">
                      <a16:creationId xmlns:a16="http://schemas.microsoft.com/office/drawing/2014/main" id="{4D7B29F3-6DB5-EEBD-7542-ABFDB0CC7723}"/>
                    </a:ext>
                  </a:extLst>
                </p:cNvPr>
                <p:cNvPicPr/>
                <p:nvPr/>
              </p:nvPicPr>
              <p:blipFill>
                <a:blip r:embed="rId216"/>
                <a:stretch>
                  <a:fillRect/>
                </a:stretch>
              </p:blipFill>
              <p:spPr>
                <a:xfrm>
                  <a:off x="3037484" y="4051702"/>
                  <a:ext cx="177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3" name="Freihand 152">
                  <a:extLst>
                    <a:ext uri="{FF2B5EF4-FFF2-40B4-BE49-F238E27FC236}">
                      <a16:creationId xmlns:a16="http://schemas.microsoft.com/office/drawing/2014/main" id="{060B6465-0E41-0D5B-1C7E-0A8D412FB0D6}"/>
                    </a:ext>
                  </a:extLst>
                </p14:cNvPr>
                <p14:cNvContentPartPr/>
                <p14:nvPr/>
              </p14:nvContentPartPr>
              <p14:xfrm>
                <a:off x="3271124" y="4047382"/>
                <a:ext cx="169200" cy="192960"/>
              </p14:xfrm>
            </p:contentPart>
          </mc:Choice>
          <mc:Fallback xmlns="">
            <p:pic>
              <p:nvPicPr>
                <p:cNvPr id="153" name="Freihand 152">
                  <a:extLst>
                    <a:ext uri="{FF2B5EF4-FFF2-40B4-BE49-F238E27FC236}">
                      <a16:creationId xmlns:a16="http://schemas.microsoft.com/office/drawing/2014/main" id="{060B6465-0E41-0D5B-1C7E-0A8D412FB0D6}"/>
                    </a:ext>
                  </a:extLst>
                </p:cNvPr>
                <p:cNvPicPr/>
                <p:nvPr/>
              </p:nvPicPr>
              <p:blipFill>
                <a:blip r:embed="rId218"/>
                <a:stretch>
                  <a:fillRect/>
                </a:stretch>
              </p:blipFill>
              <p:spPr>
                <a:xfrm>
                  <a:off x="3262484" y="4038742"/>
                  <a:ext cx="186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4" name="Freihand 153">
                  <a:extLst>
                    <a:ext uri="{FF2B5EF4-FFF2-40B4-BE49-F238E27FC236}">
                      <a16:creationId xmlns:a16="http://schemas.microsoft.com/office/drawing/2014/main" id="{CD551302-BCEF-0697-7877-8495ADC1E2AC}"/>
                    </a:ext>
                  </a:extLst>
                </p14:cNvPr>
                <p14:cNvContentPartPr/>
                <p14:nvPr/>
              </p14:nvContentPartPr>
              <p14:xfrm>
                <a:off x="3328004" y="4162222"/>
                <a:ext cx="99000" cy="61920"/>
              </p14:xfrm>
            </p:contentPart>
          </mc:Choice>
          <mc:Fallback xmlns="">
            <p:pic>
              <p:nvPicPr>
                <p:cNvPr id="154" name="Freihand 153">
                  <a:extLst>
                    <a:ext uri="{FF2B5EF4-FFF2-40B4-BE49-F238E27FC236}">
                      <a16:creationId xmlns:a16="http://schemas.microsoft.com/office/drawing/2014/main" id="{CD551302-BCEF-0697-7877-8495ADC1E2AC}"/>
                    </a:ext>
                  </a:extLst>
                </p:cNvPr>
                <p:cNvPicPr/>
                <p:nvPr/>
              </p:nvPicPr>
              <p:blipFill>
                <a:blip r:embed="rId220"/>
                <a:stretch>
                  <a:fillRect/>
                </a:stretch>
              </p:blipFill>
              <p:spPr>
                <a:xfrm>
                  <a:off x="3319004" y="4153582"/>
                  <a:ext cx="116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6" name="Freihand 155">
                  <a:extLst>
                    <a:ext uri="{FF2B5EF4-FFF2-40B4-BE49-F238E27FC236}">
                      <a16:creationId xmlns:a16="http://schemas.microsoft.com/office/drawing/2014/main" id="{5F6FF88B-AC8C-4C07-13DA-32CF3C464F44}"/>
                    </a:ext>
                  </a:extLst>
                </p14:cNvPr>
                <p14:cNvContentPartPr/>
                <p14:nvPr/>
              </p14:nvContentPartPr>
              <p14:xfrm>
                <a:off x="3529964" y="4174822"/>
                <a:ext cx="119160" cy="170640"/>
              </p14:xfrm>
            </p:contentPart>
          </mc:Choice>
          <mc:Fallback xmlns="">
            <p:pic>
              <p:nvPicPr>
                <p:cNvPr id="156" name="Freihand 155">
                  <a:extLst>
                    <a:ext uri="{FF2B5EF4-FFF2-40B4-BE49-F238E27FC236}">
                      <a16:creationId xmlns:a16="http://schemas.microsoft.com/office/drawing/2014/main" id="{5F6FF88B-AC8C-4C07-13DA-32CF3C464F44}"/>
                    </a:ext>
                  </a:extLst>
                </p:cNvPr>
                <p:cNvPicPr/>
                <p:nvPr/>
              </p:nvPicPr>
              <p:blipFill>
                <a:blip r:embed="rId222"/>
                <a:stretch>
                  <a:fillRect/>
                </a:stretch>
              </p:blipFill>
              <p:spPr>
                <a:xfrm>
                  <a:off x="3521324" y="4165822"/>
                  <a:ext cx="1368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7" name="Freihand 156">
                  <a:extLst>
                    <a:ext uri="{FF2B5EF4-FFF2-40B4-BE49-F238E27FC236}">
                      <a16:creationId xmlns:a16="http://schemas.microsoft.com/office/drawing/2014/main" id="{08CD841F-28A2-38BD-6080-23CF2C6C1F7C}"/>
                    </a:ext>
                  </a:extLst>
                </p14:cNvPr>
                <p14:cNvContentPartPr/>
                <p14:nvPr/>
              </p14:nvContentPartPr>
              <p14:xfrm>
                <a:off x="3580724" y="4273822"/>
                <a:ext cx="83880" cy="77400"/>
              </p14:xfrm>
            </p:contentPart>
          </mc:Choice>
          <mc:Fallback xmlns="">
            <p:pic>
              <p:nvPicPr>
                <p:cNvPr id="157" name="Freihand 156">
                  <a:extLst>
                    <a:ext uri="{FF2B5EF4-FFF2-40B4-BE49-F238E27FC236}">
                      <a16:creationId xmlns:a16="http://schemas.microsoft.com/office/drawing/2014/main" id="{08CD841F-28A2-38BD-6080-23CF2C6C1F7C}"/>
                    </a:ext>
                  </a:extLst>
                </p:cNvPr>
                <p:cNvPicPr/>
                <p:nvPr/>
              </p:nvPicPr>
              <p:blipFill>
                <a:blip r:embed="rId224"/>
                <a:stretch>
                  <a:fillRect/>
                </a:stretch>
              </p:blipFill>
              <p:spPr>
                <a:xfrm>
                  <a:off x="3572084" y="4264822"/>
                  <a:ext cx="101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8" name="Freihand 157">
                  <a:extLst>
                    <a:ext uri="{FF2B5EF4-FFF2-40B4-BE49-F238E27FC236}">
                      <a16:creationId xmlns:a16="http://schemas.microsoft.com/office/drawing/2014/main" id="{49EB1731-E59C-1B06-F252-AEBE3BAEB195}"/>
                    </a:ext>
                  </a:extLst>
                </p14:cNvPr>
                <p14:cNvContentPartPr/>
                <p14:nvPr/>
              </p14:nvContentPartPr>
              <p14:xfrm>
                <a:off x="3834164" y="4176622"/>
                <a:ext cx="162720" cy="14760"/>
              </p14:xfrm>
            </p:contentPart>
          </mc:Choice>
          <mc:Fallback xmlns="">
            <p:pic>
              <p:nvPicPr>
                <p:cNvPr id="158" name="Freihand 157">
                  <a:extLst>
                    <a:ext uri="{FF2B5EF4-FFF2-40B4-BE49-F238E27FC236}">
                      <a16:creationId xmlns:a16="http://schemas.microsoft.com/office/drawing/2014/main" id="{49EB1731-E59C-1B06-F252-AEBE3BAEB195}"/>
                    </a:ext>
                  </a:extLst>
                </p:cNvPr>
                <p:cNvPicPr/>
                <p:nvPr/>
              </p:nvPicPr>
              <p:blipFill>
                <a:blip r:embed="rId226"/>
                <a:stretch>
                  <a:fillRect/>
                </a:stretch>
              </p:blipFill>
              <p:spPr>
                <a:xfrm>
                  <a:off x="3825164" y="4167982"/>
                  <a:ext cx="180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9" name="Freihand 158">
                  <a:extLst>
                    <a:ext uri="{FF2B5EF4-FFF2-40B4-BE49-F238E27FC236}">
                      <a16:creationId xmlns:a16="http://schemas.microsoft.com/office/drawing/2014/main" id="{0090D6CB-9CBF-344D-3CCE-EC84BA9B87D4}"/>
                    </a:ext>
                  </a:extLst>
                </p14:cNvPr>
                <p14:cNvContentPartPr/>
                <p14:nvPr/>
              </p14:nvContentPartPr>
              <p14:xfrm>
                <a:off x="3865484" y="4228462"/>
                <a:ext cx="120600" cy="26640"/>
              </p14:xfrm>
            </p:contentPart>
          </mc:Choice>
          <mc:Fallback xmlns="">
            <p:pic>
              <p:nvPicPr>
                <p:cNvPr id="159" name="Freihand 158">
                  <a:extLst>
                    <a:ext uri="{FF2B5EF4-FFF2-40B4-BE49-F238E27FC236}">
                      <a16:creationId xmlns:a16="http://schemas.microsoft.com/office/drawing/2014/main" id="{0090D6CB-9CBF-344D-3CCE-EC84BA9B87D4}"/>
                    </a:ext>
                  </a:extLst>
                </p:cNvPr>
                <p:cNvPicPr/>
                <p:nvPr/>
              </p:nvPicPr>
              <p:blipFill>
                <a:blip r:embed="rId228"/>
                <a:stretch>
                  <a:fillRect/>
                </a:stretch>
              </p:blipFill>
              <p:spPr>
                <a:xfrm>
                  <a:off x="3856844" y="4219462"/>
                  <a:ext cx="138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0" name="Freihand 159">
                  <a:extLst>
                    <a:ext uri="{FF2B5EF4-FFF2-40B4-BE49-F238E27FC236}">
                      <a16:creationId xmlns:a16="http://schemas.microsoft.com/office/drawing/2014/main" id="{74521557-4367-705A-9C2D-5407B93C6BC3}"/>
                    </a:ext>
                  </a:extLst>
                </p14:cNvPr>
                <p14:cNvContentPartPr/>
                <p14:nvPr/>
              </p14:nvContentPartPr>
              <p14:xfrm>
                <a:off x="4169324" y="3921742"/>
                <a:ext cx="173880" cy="176040"/>
              </p14:xfrm>
            </p:contentPart>
          </mc:Choice>
          <mc:Fallback xmlns="">
            <p:pic>
              <p:nvPicPr>
                <p:cNvPr id="160" name="Freihand 159">
                  <a:extLst>
                    <a:ext uri="{FF2B5EF4-FFF2-40B4-BE49-F238E27FC236}">
                      <a16:creationId xmlns:a16="http://schemas.microsoft.com/office/drawing/2014/main" id="{74521557-4367-705A-9C2D-5407B93C6BC3}"/>
                    </a:ext>
                  </a:extLst>
                </p:cNvPr>
                <p:cNvPicPr/>
                <p:nvPr/>
              </p:nvPicPr>
              <p:blipFill>
                <a:blip r:embed="rId230"/>
                <a:stretch>
                  <a:fillRect/>
                </a:stretch>
              </p:blipFill>
              <p:spPr>
                <a:xfrm>
                  <a:off x="4160684" y="3913102"/>
                  <a:ext cx="191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1" name="Freihand 160">
                  <a:extLst>
                    <a:ext uri="{FF2B5EF4-FFF2-40B4-BE49-F238E27FC236}">
                      <a16:creationId xmlns:a16="http://schemas.microsoft.com/office/drawing/2014/main" id="{4FEAB387-772E-86A3-7CD5-CC7698B75B16}"/>
                    </a:ext>
                  </a:extLst>
                </p14:cNvPr>
                <p14:cNvContentPartPr/>
                <p14:nvPr/>
              </p14:nvContentPartPr>
              <p14:xfrm>
                <a:off x="4170404" y="4143862"/>
                <a:ext cx="221040" cy="21600"/>
              </p14:xfrm>
            </p:contentPart>
          </mc:Choice>
          <mc:Fallback xmlns="">
            <p:pic>
              <p:nvPicPr>
                <p:cNvPr id="161" name="Freihand 160">
                  <a:extLst>
                    <a:ext uri="{FF2B5EF4-FFF2-40B4-BE49-F238E27FC236}">
                      <a16:creationId xmlns:a16="http://schemas.microsoft.com/office/drawing/2014/main" id="{4FEAB387-772E-86A3-7CD5-CC7698B75B16}"/>
                    </a:ext>
                  </a:extLst>
                </p:cNvPr>
                <p:cNvPicPr/>
                <p:nvPr/>
              </p:nvPicPr>
              <p:blipFill>
                <a:blip r:embed="rId232"/>
                <a:stretch>
                  <a:fillRect/>
                </a:stretch>
              </p:blipFill>
              <p:spPr>
                <a:xfrm>
                  <a:off x="4161764" y="4134862"/>
                  <a:ext cx="238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2" name="Freihand 161">
                  <a:extLst>
                    <a:ext uri="{FF2B5EF4-FFF2-40B4-BE49-F238E27FC236}">
                      <a16:creationId xmlns:a16="http://schemas.microsoft.com/office/drawing/2014/main" id="{7A7E41A3-8E3F-4BB2-EAEC-CBDF3D77B66D}"/>
                    </a:ext>
                  </a:extLst>
                </p14:cNvPr>
                <p14:cNvContentPartPr/>
                <p14:nvPr/>
              </p14:nvContentPartPr>
              <p14:xfrm>
                <a:off x="4205684" y="4230982"/>
                <a:ext cx="141840" cy="195840"/>
              </p14:xfrm>
            </p:contentPart>
          </mc:Choice>
          <mc:Fallback xmlns="">
            <p:pic>
              <p:nvPicPr>
                <p:cNvPr id="162" name="Freihand 161">
                  <a:extLst>
                    <a:ext uri="{FF2B5EF4-FFF2-40B4-BE49-F238E27FC236}">
                      <a16:creationId xmlns:a16="http://schemas.microsoft.com/office/drawing/2014/main" id="{7A7E41A3-8E3F-4BB2-EAEC-CBDF3D77B66D}"/>
                    </a:ext>
                  </a:extLst>
                </p:cNvPr>
                <p:cNvPicPr/>
                <p:nvPr/>
              </p:nvPicPr>
              <p:blipFill>
                <a:blip r:embed="rId234"/>
                <a:stretch>
                  <a:fillRect/>
                </a:stretch>
              </p:blipFill>
              <p:spPr>
                <a:xfrm>
                  <a:off x="4196684" y="4222342"/>
                  <a:ext cx="159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3" name="Freihand 162">
                  <a:extLst>
                    <a:ext uri="{FF2B5EF4-FFF2-40B4-BE49-F238E27FC236}">
                      <a16:creationId xmlns:a16="http://schemas.microsoft.com/office/drawing/2014/main" id="{C110178B-1B8F-D099-0665-FA0BFCEB4E05}"/>
                    </a:ext>
                  </a:extLst>
                </p14:cNvPr>
                <p14:cNvContentPartPr/>
                <p14:nvPr/>
              </p14:nvContentPartPr>
              <p14:xfrm>
                <a:off x="4232324" y="4203982"/>
                <a:ext cx="166680" cy="30240"/>
              </p14:xfrm>
            </p:contentPart>
          </mc:Choice>
          <mc:Fallback xmlns="">
            <p:pic>
              <p:nvPicPr>
                <p:cNvPr id="163" name="Freihand 162">
                  <a:extLst>
                    <a:ext uri="{FF2B5EF4-FFF2-40B4-BE49-F238E27FC236}">
                      <a16:creationId xmlns:a16="http://schemas.microsoft.com/office/drawing/2014/main" id="{C110178B-1B8F-D099-0665-FA0BFCEB4E05}"/>
                    </a:ext>
                  </a:extLst>
                </p:cNvPr>
                <p:cNvPicPr/>
                <p:nvPr/>
              </p:nvPicPr>
              <p:blipFill>
                <a:blip r:embed="rId236"/>
                <a:stretch>
                  <a:fillRect/>
                </a:stretch>
              </p:blipFill>
              <p:spPr>
                <a:xfrm>
                  <a:off x="4223684" y="4195342"/>
                  <a:ext cx="184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4" name="Freihand 163">
                  <a:extLst>
                    <a:ext uri="{FF2B5EF4-FFF2-40B4-BE49-F238E27FC236}">
                      <a16:creationId xmlns:a16="http://schemas.microsoft.com/office/drawing/2014/main" id="{328AE595-8FF6-1E6D-A9E2-B64712F29190}"/>
                    </a:ext>
                  </a:extLst>
                </p14:cNvPr>
                <p14:cNvContentPartPr/>
                <p14:nvPr/>
              </p14:nvContentPartPr>
              <p14:xfrm>
                <a:off x="4584764" y="4002742"/>
                <a:ext cx="151200" cy="223200"/>
              </p14:xfrm>
            </p:contentPart>
          </mc:Choice>
          <mc:Fallback xmlns="">
            <p:pic>
              <p:nvPicPr>
                <p:cNvPr id="164" name="Freihand 163">
                  <a:extLst>
                    <a:ext uri="{FF2B5EF4-FFF2-40B4-BE49-F238E27FC236}">
                      <a16:creationId xmlns:a16="http://schemas.microsoft.com/office/drawing/2014/main" id="{328AE595-8FF6-1E6D-A9E2-B64712F29190}"/>
                    </a:ext>
                  </a:extLst>
                </p:cNvPr>
                <p:cNvPicPr/>
                <p:nvPr/>
              </p:nvPicPr>
              <p:blipFill>
                <a:blip r:embed="rId238"/>
                <a:stretch>
                  <a:fillRect/>
                </a:stretch>
              </p:blipFill>
              <p:spPr>
                <a:xfrm>
                  <a:off x="4575764" y="3993742"/>
                  <a:ext cx="168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65" name="Freihand 164">
                  <a:extLst>
                    <a:ext uri="{FF2B5EF4-FFF2-40B4-BE49-F238E27FC236}">
                      <a16:creationId xmlns:a16="http://schemas.microsoft.com/office/drawing/2014/main" id="{21356DE8-A606-097C-8B9F-81DD2387280A}"/>
                    </a:ext>
                  </a:extLst>
                </p14:cNvPr>
                <p14:cNvContentPartPr/>
                <p14:nvPr/>
              </p14:nvContentPartPr>
              <p14:xfrm>
                <a:off x="4787084" y="3974662"/>
                <a:ext cx="188280" cy="236160"/>
              </p14:xfrm>
            </p:contentPart>
          </mc:Choice>
          <mc:Fallback xmlns="">
            <p:pic>
              <p:nvPicPr>
                <p:cNvPr id="165" name="Freihand 164">
                  <a:extLst>
                    <a:ext uri="{FF2B5EF4-FFF2-40B4-BE49-F238E27FC236}">
                      <a16:creationId xmlns:a16="http://schemas.microsoft.com/office/drawing/2014/main" id="{21356DE8-A606-097C-8B9F-81DD2387280A}"/>
                    </a:ext>
                  </a:extLst>
                </p:cNvPr>
                <p:cNvPicPr/>
                <p:nvPr/>
              </p:nvPicPr>
              <p:blipFill>
                <a:blip r:embed="rId240"/>
                <a:stretch>
                  <a:fillRect/>
                </a:stretch>
              </p:blipFill>
              <p:spPr>
                <a:xfrm>
                  <a:off x="4778084" y="3965662"/>
                  <a:ext cx="2059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6" name="Freihand 165">
                  <a:extLst>
                    <a:ext uri="{FF2B5EF4-FFF2-40B4-BE49-F238E27FC236}">
                      <a16:creationId xmlns:a16="http://schemas.microsoft.com/office/drawing/2014/main" id="{989944F2-32B7-69EC-4A66-3B9D601CA658}"/>
                    </a:ext>
                  </a:extLst>
                </p14:cNvPr>
                <p14:cNvContentPartPr/>
                <p14:nvPr/>
              </p14:nvContentPartPr>
              <p14:xfrm>
                <a:off x="4698884" y="3919942"/>
                <a:ext cx="23400" cy="3960"/>
              </p14:xfrm>
            </p:contentPart>
          </mc:Choice>
          <mc:Fallback xmlns="">
            <p:pic>
              <p:nvPicPr>
                <p:cNvPr id="166" name="Freihand 165">
                  <a:extLst>
                    <a:ext uri="{FF2B5EF4-FFF2-40B4-BE49-F238E27FC236}">
                      <a16:creationId xmlns:a16="http://schemas.microsoft.com/office/drawing/2014/main" id="{989944F2-32B7-69EC-4A66-3B9D601CA658}"/>
                    </a:ext>
                  </a:extLst>
                </p:cNvPr>
                <p:cNvPicPr/>
                <p:nvPr/>
              </p:nvPicPr>
              <p:blipFill>
                <a:blip r:embed="rId242"/>
                <a:stretch>
                  <a:fillRect/>
                </a:stretch>
              </p:blipFill>
              <p:spPr>
                <a:xfrm>
                  <a:off x="4689884" y="3910942"/>
                  <a:ext cx="41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7" name="Freihand 166">
                  <a:extLst>
                    <a:ext uri="{FF2B5EF4-FFF2-40B4-BE49-F238E27FC236}">
                      <a16:creationId xmlns:a16="http://schemas.microsoft.com/office/drawing/2014/main" id="{BE9C9DAA-31C8-0C35-2339-798E187FEC8F}"/>
                    </a:ext>
                  </a:extLst>
                </p14:cNvPr>
                <p14:cNvContentPartPr/>
                <p14:nvPr/>
              </p14:nvContentPartPr>
              <p14:xfrm>
                <a:off x="5151404" y="3973222"/>
                <a:ext cx="217800" cy="185400"/>
              </p14:xfrm>
            </p:contentPart>
          </mc:Choice>
          <mc:Fallback xmlns="">
            <p:pic>
              <p:nvPicPr>
                <p:cNvPr id="167" name="Freihand 166">
                  <a:extLst>
                    <a:ext uri="{FF2B5EF4-FFF2-40B4-BE49-F238E27FC236}">
                      <a16:creationId xmlns:a16="http://schemas.microsoft.com/office/drawing/2014/main" id="{BE9C9DAA-31C8-0C35-2339-798E187FEC8F}"/>
                    </a:ext>
                  </a:extLst>
                </p:cNvPr>
                <p:cNvPicPr/>
                <p:nvPr/>
              </p:nvPicPr>
              <p:blipFill>
                <a:blip r:embed="rId244"/>
                <a:stretch>
                  <a:fillRect/>
                </a:stretch>
              </p:blipFill>
              <p:spPr>
                <a:xfrm>
                  <a:off x="5142404" y="3964582"/>
                  <a:ext cx="235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8" name="Freihand 167">
                  <a:extLst>
                    <a:ext uri="{FF2B5EF4-FFF2-40B4-BE49-F238E27FC236}">
                      <a16:creationId xmlns:a16="http://schemas.microsoft.com/office/drawing/2014/main" id="{62898199-2840-247E-814C-02A6327AFC77}"/>
                    </a:ext>
                  </a:extLst>
                </p14:cNvPr>
                <p14:cNvContentPartPr/>
                <p14:nvPr/>
              </p14:nvContentPartPr>
              <p14:xfrm>
                <a:off x="5409524" y="4028302"/>
                <a:ext cx="339120" cy="124200"/>
              </p14:xfrm>
            </p:contentPart>
          </mc:Choice>
          <mc:Fallback xmlns="">
            <p:pic>
              <p:nvPicPr>
                <p:cNvPr id="168" name="Freihand 167">
                  <a:extLst>
                    <a:ext uri="{FF2B5EF4-FFF2-40B4-BE49-F238E27FC236}">
                      <a16:creationId xmlns:a16="http://schemas.microsoft.com/office/drawing/2014/main" id="{62898199-2840-247E-814C-02A6327AFC77}"/>
                    </a:ext>
                  </a:extLst>
                </p:cNvPr>
                <p:cNvPicPr/>
                <p:nvPr/>
              </p:nvPicPr>
              <p:blipFill>
                <a:blip r:embed="rId246"/>
                <a:stretch>
                  <a:fillRect/>
                </a:stretch>
              </p:blipFill>
              <p:spPr>
                <a:xfrm>
                  <a:off x="5400524" y="4019662"/>
                  <a:ext cx="356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9" name="Freihand 168">
                  <a:extLst>
                    <a:ext uri="{FF2B5EF4-FFF2-40B4-BE49-F238E27FC236}">
                      <a16:creationId xmlns:a16="http://schemas.microsoft.com/office/drawing/2014/main" id="{8D752B30-E7AA-703E-BC9F-B3B88B6814CE}"/>
                    </a:ext>
                  </a:extLst>
                </p14:cNvPr>
                <p14:cNvContentPartPr/>
                <p14:nvPr/>
              </p14:nvContentPartPr>
              <p14:xfrm>
                <a:off x="5662604" y="3908062"/>
                <a:ext cx="14400" cy="10800"/>
              </p14:xfrm>
            </p:contentPart>
          </mc:Choice>
          <mc:Fallback xmlns="">
            <p:pic>
              <p:nvPicPr>
                <p:cNvPr id="169" name="Freihand 168">
                  <a:extLst>
                    <a:ext uri="{FF2B5EF4-FFF2-40B4-BE49-F238E27FC236}">
                      <a16:creationId xmlns:a16="http://schemas.microsoft.com/office/drawing/2014/main" id="{8D752B30-E7AA-703E-BC9F-B3B88B6814CE}"/>
                    </a:ext>
                  </a:extLst>
                </p:cNvPr>
                <p:cNvPicPr/>
                <p:nvPr/>
              </p:nvPicPr>
              <p:blipFill>
                <a:blip r:embed="rId248"/>
                <a:stretch>
                  <a:fillRect/>
                </a:stretch>
              </p:blipFill>
              <p:spPr>
                <a:xfrm>
                  <a:off x="5653964" y="3899062"/>
                  <a:ext cx="32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6" name="Freihand 175">
                  <a:extLst>
                    <a:ext uri="{FF2B5EF4-FFF2-40B4-BE49-F238E27FC236}">
                      <a16:creationId xmlns:a16="http://schemas.microsoft.com/office/drawing/2014/main" id="{5B49D344-5446-B5E8-B7D2-0413A9BCEF18}"/>
                    </a:ext>
                  </a:extLst>
                </p14:cNvPr>
                <p14:cNvContentPartPr/>
                <p14:nvPr/>
              </p14:nvContentPartPr>
              <p14:xfrm>
                <a:off x="1474724" y="5056462"/>
                <a:ext cx="146520" cy="125280"/>
              </p14:xfrm>
            </p:contentPart>
          </mc:Choice>
          <mc:Fallback xmlns="">
            <p:pic>
              <p:nvPicPr>
                <p:cNvPr id="176" name="Freihand 175">
                  <a:extLst>
                    <a:ext uri="{FF2B5EF4-FFF2-40B4-BE49-F238E27FC236}">
                      <a16:creationId xmlns:a16="http://schemas.microsoft.com/office/drawing/2014/main" id="{5B49D344-5446-B5E8-B7D2-0413A9BCEF18}"/>
                    </a:ext>
                  </a:extLst>
                </p:cNvPr>
                <p:cNvPicPr/>
                <p:nvPr/>
              </p:nvPicPr>
              <p:blipFill>
                <a:blip r:embed="rId250"/>
                <a:stretch>
                  <a:fillRect/>
                </a:stretch>
              </p:blipFill>
              <p:spPr>
                <a:xfrm>
                  <a:off x="1465724" y="5047822"/>
                  <a:ext cx="164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7" name="Freihand 176">
                  <a:extLst>
                    <a:ext uri="{FF2B5EF4-FFF2-40B4-BE49-F238E27FC236}">
                      <a16:creationId xmlns:a16="http://schemas.microsoft.com/office/drawing/2014/main" id="{D560F559-DBA0-1AE3-12BA-BFB086B158EE}"/>
                    </a:ext>
                  </a:extLst>
                </p14:cNvPr>
                <p14:cNvContentPartPr/>
                <p14:nvPr/>
              </p14:nvContentPartPr>
              <p14:xfrm>
                <a:off x="1819604" y="4983382"/>
                <a:ext cx="10080" cy="210240"/>
              </p14:xfrm>
            </p:contentPart>
          </mc:Choice>
          <mc:Fallback xmlns="">
            <p:pic>
              <p:nvPicPr>
                <p:cNvPr id="177" name="Freihand 176">
                  <a:extLst>
                    <a:ext uri="{FF2B5EF4-FFF2-40B4-BE49-F238E27FC236}">
                      <a16:creationId xmlns:a16="http://schemas.microsoft.com/office/drawing/2014/main" id="{D560F559-DBA0-1AE3-12BA-BFB086B158EE}"/>
                    </a:ext>
                  </a:extLst>
                </p:cNvPr>
                <p:cNvPicPr/>
                <p:nvPr/>
              </p:nvPicPr>
              <p:blipFill>
                <a:blip r:embed="rId252"/>
                <a:stretch>
                  <a:fillRect/>
                </a:stretch>
              </p:blipFill>
              <p:spPr>
                <a:xfrm>
                  <a:off x="1810964" y="4974382"/>
                  <a:ext cx="277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78" name="Freihand 177">
                  <a:extLst>
                    <a:ext uri="{FF2B5EF4-FFF2-40B4-BE49-F238E27FC236}">
                      <a16:creationId xmlns:a16="http://schemas.microsoft.com/office/drawing/2014/main" id="{EEBBAB68-226D-8BC9-51CF-A27E9824996E}"/>
                    </a:ext>
                  </a:extLst>
                </p14:cNvPr>
                <p14:cNvContentPartPr/>
                <p14:nvPr/>
              </p14:nvContentPartPr>
              <p14:xfrm>
                <a:off x="1728524" y="4940902"/>
                <a:ext cx="182160" cy="148680"/>
              </p14:xfrm>
            </p:contentPart>
          </mc:Choice>
          <mc:Fallback xmlns="">
            <p:pic>
              <p:nvPicPr>
                <p:cNvPr id="178" name="Freihand 177">
                  <a:extLst>
                    <a:ext uri="{FF2B5EF4-FFF2-40B4-BE49-F238E27FC236}">
                      <a16:creationId xmlns:a16="http://schemas.microsoft.com/office/drawing/2014/main" id="{EEBBAB68-226D-8BC9-51CF-A27E9824996E}"/>
                    </a:ext>
                  </a:extLst>
                </p:cNvPr>
                <p:cNvPicPr/>
                <p:nvPr/>
              </p:nvPicPr>
              <p:blipFill>
                <a:blip r:embed="rId254"/>
                <a:stretch>
                  <a:fillRect/>
                </a:stretch>
              </p:blipFill>
              <p:spPr>
                <a:xfrm>
                  <a:off x="1719884" y="4932262"/>
                  <a:ext cx="1998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79" name="Freihand 178">
                  <a:extLst>
                    <a:ext uri="{FF2B5EF4-FFF2-40B4-BE49-F238E27FC236}">
                      <a16:creationId xmlns:a16="http://schemas.microsoft.com/office/drawing/2014/main" id="{B0761C47-95D6-57E8-0A0C-776DE16DFA05}"/>
                    </a:ext>
                  </a:extLst>
                </p14:cNvPr>
                <p14:cNvContentPartPr/>
                <p14:nvPr/>
              </p14:nvContentPartPr>
              <p14:xfrm>
                <a:off x="1969364" y="4937662"/>
                <a:ext cx="171720" cy="208080"/>
              </p14:xfrm>
            </p:contentPart>
          </mc:Choice>
          <mc:Fallback xmlns="">
            <p:pic>
              <p:nvPicPr>
                <p:cNvPr id="179" name="Freihand 178">
                  <a:extLst>
                    <a:ext uri="{FF2B5EF4-FFF2-40B4-BE49-F238E27FC236}">
                      <a16:creationId xmlns:a16="http://schemas.microsoft.com/office/drawing/2014/main" id="{B0761C47-95D6-57E8-0A0C-776DE16DFA05}"/>
                    </a:ext>
                  </a:extLst>
                </p:cNvPr>
                <p:cNvPicPr/>
                <p:nvPr/>
              </p:nvPicPr>
              <p:blipFill>
                <a:blip r:embed="rId256"/>
                <a:stretch>
                  <a:fillRect/>
                </a:stretch>
              </p:blipFill>
              <p:spPr>
                <a:xfrm>
                  <a:off x="1960364" y="4928662"/>
                  <a:ext cx="189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0" name="Freihand 179">
                  <a:extLst>
                    <a:ext uri="{FF2B5EF4-FFF2-40B4-BE49-F238E27FC236}">
                      <a16:creationId xmlns:a16="http://schemas.microsoft.com/office/drawing/2014/main" id="{9FCABAA2-5352-D6FB-C73D-1F04086D94E1}"/>
                    </a:ext>
                  </a:extLst>
                </p14:cNvPr>
                <p14:cNvContentPartPr/>
                <p14:nvPr/>
              </p14:nvContentPartPr>
              <p14:xfrm>
                <a:off x="2062244" y="5089942"/>
                <a:ext cx="77400" cy="62280"/>
              </p14:xfrm>
            </p:contentPart>
          </mc:Choice>
          <mc:Fallback xmlns="">
            <p:pic>
              <p:nvPicPr>
                <p:cNvPr id="180" name="Freihand 179">
                  <a:extLst>
                    <a:ext uri="{FF2B5EF4-FFF2-40B4-BE49-F238E27FC236}">
                      <a16:creationId xmlns:a16="http://schemas.microsoft.com/office/drawing/2014/main" id="{9FCABAA2-5352-D6FB-C73D-1F04086D94E1}"/>
                    </a:ext>
                  </a:extLst>
                </p:cNvPr>
                <p:cNvPicPr/>
                <p:nvPr/>
              </p:nvPicPr>
              <p:blipFill>
                <a:blip r:embed="rId258"/>
                <a:stretch>
                  <a:fillRect/>
                </a:stretch>
              </p:blipFill>
              <p:spPr>
                <a:xfrm>
                  <a:off x="2053244" y="5081302"/>
                  <a:ext cx="95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2" name="Freihand 181">
                  <a:extLst>
                    <a:ext uri="{FF2B5EF4-FFF2-40B4-BE49-F238E27FC236}">
                      <a16:creationId xmlns:a16="http://schemas.microsoft.com/office/drawing/2014/main" id="{1F676042-A5A4-1685-A35D-09CA5B22DF6A}"/>
                    </a:ext>
                  </a:extLst>
                </p14:cNvPr>
                <p14:cNvContentPartPr/>
                <p14:nvPr/>
              </p14:nvContentPartPr>
              <p14:xfrm>
                <a:off x="2260244" y="5092822"/>
                <a:ext cx="194040" cy="153000"/>
              </p14:xfrm>
            </p:contentPart>
          </mc:Choice>
          <mc:Fallback xmlns="">
            <p:pic>
              <p:nvPicPr>
                <p:cNvPr id="182" name="Freihand 181">
                  <a:extLst>
                    <a:ext uri="{FF2B5EF4-FFF2-40B4-BE49-F238E27FC236}">
                      <a16:creationId xmlns:a16="http://schemas.microsoft.com/office/drawing/2014/main" id="{1F676042-A5A4-1685-A35D-09CA5B22DF6A}"/>
                    </a:ext>
                  </a:extLst>
                </p:cNvPr>
                <p:cNvPicPr/>
                <p:nvPr/>
              </p:nvPicPr>
              <p:blipFill>
                <a:blip r:embed="rId260"/>
                <a:stretch>
                  <a:fillRect/>
                </a:stretch>
              </p:blipFill>
              <p:spPr>
                <a:xfrm>
                  <a:off x="2251604" y="5083822"/>
                  <a:ext cx="211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84" name="Freihand 183">
                  <a:extLst>
                    <a:ext uri="{FF2B5EF4-FFF2-40B4-BE49-F238E27FC236}">
                      <a16:creationId xmlns:a16="http://schemas.microsoft.com/office/drawing/2014/main" id="{293AC469-2CD7-7932-7F23-B52B56462AC7}"/>
                    </a:ext>
                  </a:extLst>
                </p14:cNvPr>
                <p14:cNvContentPartPr/>
                <p14:nvPr/>
              </p14:nvContentPartPr>
              <p14:xfrm>
                <a:off x="2770724" y="4993102"/>
                <a:ext cx="175320" cy="39600"/>
              </p14:xfrm>
            </p:contentPart>
          </mc:Choice>
          <mc:Fallback xmlns="">
            <p:pic>
              <p:nvPicPr>
                <p:cNvPr id="184" name="Freihand 183">
                  <a:extLst>
                    <a:ext uri="{FF2B5EF4-FFF2-40B4-BE49-F238E27FC236}">
                      <a16:creationId xmlns:a16="http://schemas.microsoft.com/office/drawing/2014/main" id="{293AC469-2CD7-7932-7F23-B52B56462AC7}"/>
                    </a:ext>
                  </a:extLst>
                </p:cNvPr>
                <p:cNvPicPr/>
                <p:nvPr/>
              </p:nvPicPr>
              <p:blipFill>
                <a:blip r:embed="rId262"/>
                <a:stretch>
                  <a:fillRect/>
                </a:stretch>
              </p:blipFill>
              <p:spPr>
                <a:xfrm>
                  <a:off x="2761724" y="4984102"/>
                  <a:ext cx="192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5" name="Freihand 184">
                  <a:extLst>
                    <a:ext uri="{FF2B5EF4-FFF2-40B4-BE49-F238E27FC236}">
                      <a16:creationId xmlns:a16="http://schemas.microsoft.com/office/drawing/2014/main" id="{CB922B67-A583-7EE0-DA5A-F50E69CB4726}"/>
                    </a:ext>
                  </a:extLst>
                </p14:cNvPr>
                <p14:cNvContentPartPr/>
                <p14:nvPr/>
              </p14:nvContentPartPr>
              <p14:xfrm>
                <a:off x="2806364" y="5064382"/>
                <a:ext cx="153000" cy="11880"/>
              </p14:xfrm>
            </p:contentPart>
          </mc:Choice>
          <mc:Fallback xmlns="">
            <p:pic>
              <p:nvPicPr>
                <p:cNvPr id="185" name="Freihand 184">
                  <a:extLst>
                    <a:ext uri="{FF2B5EF4-FFF2-40B4-BE49-F238E27FC236}">
                      <a16:creationId xmlns:a16="http://schemas.microsoft.com/office/drawing/2014/main" id="{CB922B67-A583-7EE0-DA5A-F50E69CB4726}"/>
                    </a:ext>
                  </a:extLst>
                </p:cNvPr>
                <p:cNvPicPr/>
                <p:nvPr/>
              </p:nvPicPr>
              <p:blipFill>
                <a:blip r:embed="rId264"/>
                <a:stretch>
                  <a:fillRect/>
                </a:stretch>
              </p:blipFill>
              <p:spPr>
                <a:xfrm>
                  <a:off x="2797364" y="5055382"/>
                  <a:ext cx="170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7" name="Freihand 186">
                  <a:extLst>
                    <a:ext uri="{FF2B5EF4-FFF2-40B4-BE49-F238E27FC236}">
                      <a16:creationId xmlns:a16="http://schemas.microsoft.com/office/drawing/2014/main" id="{4CE479F0-DE8B-7AAD-9038-B6196B900655}"/>
                    </a:ext>
                  </a:extLst>
                </p14:cNvPr>
                <p14:cNvContentPartPr/>
                <p14:nvPr/>
              </p14:nvContentPartPr>
              <p14:xfrm>
                <a:off x="3255284" y="4689262"/>
                <a:ext cx="110880" cy="207360"/>
              </p14:xfrm>
            </p:contentPart>
          </mc:Choice>
          <mc:Fallback xmlns="">
            <p:pic>
              <p:nvPicPr>
                <p:cNvPr id="187" name="Freihand 186">
                  <a:extLst>
                    <a:ext uri="{FF2B5EF4-FFF2-40B4-BE49-F238E27FC236}">
                      <a16:creationId xmlns:a16="http://schemas.microsoft.com/office/drawing/2014/main" id="{4CE479F0-DE8B-7AAD-9038-B6196B900655}"/>
                    </a:ext>
                  </a:extLst>
                </p:cNvPr>
                <p:cNvPicPr/>
                <p:nvPr/>
              </p:nvPicPr>
              <p:blipFill>
                <a:blip r:embed="rId266"/>
                <a:stretch>
                  <a:fillRect/>
                </a:stretch>
              </p:blipFill>
              <p:spPr>
                <a:xfrm>
                  <a:off x="3246284" y="4680262"/>
                  <a:ext cx="1285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88" name="Freihand 187">
                  <a:extLst>
                    <a:ext uri="{FF2B5EF4-FFF2-40B4-BE49-F238E27FC236}">
                      <a16:creationId xmlns:a16="http://schemas.microsoft.com/office/drawing/2014/main" id="{EEC56A66-E960-09C0-A17F-14393680395A}"/>
                    </a:ext>
                  </a:extLst>
                </p14:cNvPr>
                <p14:cNvContentPartPr/>
                <p14:nvPr/>
              </p14:nvContentPartPr>
              <p14:xfrm>
                <a:off x="3230444" y="4946662"/>
                <a:ext cx="215640" cy="36360"/>
              </p14:xfrm>
            </p:contentPart>
          </mc:Choice>
          <mc:Fallback xmlns="">
            <p:pic>
              <p:nvPicPr>
                <p:cNvPr id="188" name="Freihand 187">
                  <a:extLst>
                    <a:ext uri="{FF2B5EF4-FFF2-40B4-BE49-F238E27FC236}">
                      <a16:creationId xmlns:a16="http://schemas.microsoft.com/office/drawing/2014/main" id="{EEC56A66-E960-09C0-A17F-14393680395A}"/>
                    </a:ext>
                  </a:extLst>
                </p:cNvPr>
                <p:cNvPicPr/>
                <p:nvPr/>
              </p:nvPicPr>
              <p:blipFill>
                <a:blip r:embed="rId268"/>
                <a:stretch>
                  <a:fillRect/>
                </a:stretch>
              </p:blipFill>
              <p:spPr>
                <a:xfrm>
                  <a:off x="3221444" y="4937662"/>
                  <a:ext cx="233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9" name="Freihand 188">
                  <a:extLst>
                    <a:ext uri="{FF2B5EF4-FFF2-40B4-BE49-F238E27FC236}">
                      <a16:creationId xmlns:a16="http://schemas.microsoft.com/office/drawing/2014/main" id="{6E481A3A-A773-E840-E7F6-9275B2812790}"/>
                    </a:ext>
                  </a:extLst>
                </p14:cNvPr>
                <p14:cNvContentPartPr/>
                <p14:nvPr/>
              </p14:nvContentPartPr>
              <p14:xfrm>
                <a:off x="3283004" y="5066542"/>
                <a:ext cx="153000" cy="198720"/>
              </p14:xfrm>
            </p:contentPart>
          </mc:Choice>
          <mc:Fallback xmlns="">
            <p:pic>
              <p:nvPicPr>
                <p:cNvPr id="189" name="Freihand 188">
                  <a:extLst>
                    <a:ext uri="{FF2B5EF4-FFF2-40B4-BE49-F238E27FC236}">
                      <a16:creationId xmlns:a16="http://schemas.microsoft.com/office/drawing/2014/main" id="{6E481A3A-A773-E840-E7F6-9275B2812790}"/>
                    </a:ext>
                  </a:extLst>
                </p:cNvPr>
                <p:cNvPicPr/>
                <p:nvPr/>
              </p:nvPicPr>
              <p:blipFill>
                <a:blip r:embed="rId270"/>
                <a:stretch>
                  <a:fillRect/>
                </a:stretch>
              </p:blipFill>
              <p:spPr>
                <a:xfrm>
                  <a:off x="3274364" y="5057542"/>
                  <a:ext cx="1706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1" name="Freihand 190">
                  <a:extLst>
                    <a:ext uri="{FF2B5EF4-FFF2-40B4-BE49-F238E27FC236}">
                      <a16:creationId xmlns:a16="http://schemas.microsoft.com/office/drawing/2014/main" id="{0022095B-4B79-5F48-6F44-426614B585E9}"/>
                    </a:ext>
                  </a:extLst>
                </p14:cNvPr>
                <p14:cNvContentPartPr/>
                <p14:nvPr/>
              </p14:nvContentPartPr>
              <p14:xfrm>
                <a:off x="3659564" y="4776022"/>
                <a:ext cx="106200" cy="226080"/>
              </p14:xfrm>
            </p:contentPart>
          </mc:Choice>
          <mc:Fallback xmlns="">
            <p:pic>
              <p:nvPicPr>
                <p:cNvPr id="191" name="Freihand 190">
                  <a:extLst>
                    <a:ext uri="{FF2B5EF4-FFF2-40B4-BE49-F238E27FC236}">
                      <a16:creationId xmlns:a16="http://schemas.microsoft.com/office/drawing/2014/main" id="{0022095B-4B79-5F48-6F44-426614B585E9}"/>
                    </a:ext>
                  </a:extLst>
                </p:cNvPr>
                <p:cNvPicPr/>
                <p:nvPr/>
              </p:nvPicPr>
              <p:blipFill>
                <a:blip r:embed="rId272"/>
                <a:stretch>
                  <a:fillRect/>
                </a:stretch>
              </p:blipFill>
              <p:spPr>
                <a:xfrm>
                  <a:off x="3650924" y="4767382"/>
                  <a:ext cx="123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2" name="Freihand 191">
                  <a:extLst>
                    <a:ext uri="{FF2B5EF4-FFF2-40B4-BE49-F238E27FC236}">
                      <a16:creationId xmlns:a16="http://schemas.microsoft.com/office/drawing/2014/main" id="{6A5DE19E-9A50-1DC8-10B3-1E2D2C104439}"/>
                    </a:ext>
                  </a:extLst>
                </p14:cNvPr>
                <p14:cNvContentPartPr/>
                <p14:nvPr/>
              </p14:nvContentPartPr>
              <p14:xfrm>
                <a:off x="3725804" y="4922902"/>
                <a:ext cx="52920" cy="93600"/>
              </p14:xfrm>
            </p:contentPart>
          </mc:Choice>
          <mc:Fallback xmlns="">
            <p:pic>
              <p:nvPicPr>
                <p:cNvPr id="192" name="Freihand 191">
                  <a:extLst>
                    <a:ext uri="{FF2B5EF4-FFF2-40B4-BE49-F238E27FC236}">
                      <a16:creationId xmlns:a16="http://schemas.microsoft.com/office/drawing/2014/main" id="{6A5DE19E-9A50-1DC8-10B3-1E2D2C104439}"/>
                    </a:ext>
                  </a:extLst>
                </p:cNvPr>
                <p:cNvPicPr/>
                <p:nvPr/>
              </p:nvPicPr>
              <p:blipFill>
                <a:blip r:embed="rId274"/>
                <a:stretch>
                  <a:fillRect/>
                </a:stretch>
              </p:blipFill>
              <p:spPr>
                <a:xfrm>
                  <a:off x="3716804" y="4913902"/>
                  <a:ext cx="70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3" name="Freihand 192">
                  <a:extLst>
                    <a:ext uri="{FF2B5EF4-FFF2-40B4-BE49-F238E27FC236}">
                      <a16:creationId xmlns:a16="http://schemas.microsoft.com/office/drawing/2014/main" id="{135FD17F-5649-EB7C-7232-3B8D7D4A14DC}"/>
                    </a:ext>
                  </a:extLst>
                </p14:cNvPr>
                <p14:cNvContentPartPr/>
                <p14:nvPr/>
              </p14:nvContentPartPr>
              <p14:xfrm>
                <a:off x="3915524" y="4740742"/>
                <a:ext cx="11160" cy="270720"/>
              </p14:xfrm>
            </p:contentPart>
          </mc:Choice>
          <mc:Fallback xmlns="">
            <p:pic>
              <p:nvPicPr>
                <p:cNvPr id="193" name="Freihand 192">
                  <a:extLst>
                    <a:ext uri="{FF2B5EF4-FFF2-40B4-BE49-F238E27FC236}">
                      <a16:creationId xmlns:a16="http://schemas.microsoft.com/office/drawing/2014/main" id="{135FD17F-5649-EB7C-7232-3B8D7D4A14DC}"/>
                    </a:ext>
                  </a:extLst>
                </p:cNvPr>
                <p:cNvPicPr/>
                <p:nvPr/>
              </p:nvPicPr>
              <p:blipFill>
                <a:blip r:embed="rId276"/>
                <a:stretch>
                  <a:fillRect/>
                </a:stretch>
              </p:blipFill>
              <p:spPr>
                <a:xfrm>
                  <a:off x="3906884" y="4731742"/>
                  <a:ext cx="288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4" name="Freihand 193">
                  <a:extLst>
                    <a:ext uri="{FF2B5EF4-FFF2-40B4-BE49-F238E27FC236}">
                      <a16:creationId xmlns:a16="http://schemas.microsoft.com/office/drawing/2014/main" id="{157B6C9F-6959-99D1-7CB4-7E0B72E2DB76}"/>
                    </a:ext>
                  </a:extLst>
                </p14:cNvPr>
                <p14:cNvContentPartPr/>
                <p14:nvPr/>
              </p14:nvContentPartPr>
              <p14:xfrm>
                <a:off x="3950804" y="4855222"/>
                <a:ext cx="208440" cy="125640"/>
              </p14:xfrm>
            </p:contentPart>
          </mc:Choice>
          <mc:Fallback xmlns="">
            <p:pic>
              <p:nvPicPr>
                <p:cNvPr id="194" name="Freihand 193">
                  <a:extLst>
                    <a:ext uri="{FF2B5EF4-FFF2-40B4-BE49-F238E27FC236}">
                      <a16:creationId xmlns:a16="http://schemas.microsoft.com/office/drawing/2014/main" id="{157B6C9F-6959-99D1-7CB4-7E0B72E2DB76}"/>
                    </a:ext>
                  </a:extLst>
                </p:cNvPr>
                <p:cNvPicPr/>
                <p:nvPr/>
              </p:nvPicPr>
              <p:blipFill>
                <a:blip r:embed="rId278"/>
                <a:stretch>
                  <a:fillRect/>
                </a:stretch>
              </p:blipFill>
              <p:spPr>
                <a:xfrm>
                  <a:off x="3941804" y="4846582"/>
                  <a:ext cx="226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5" name="Freihand 194">
                  <a:extLst>
                    <a:ext uri="{FF2B5EF4-FFF2-40B4-BE49-F238E27FC236}">
                      <a16:creationId xmlns:a16="http://schemas.microsoft.com/office/drawing/2014/main" id="{AB6D002B-FE31-F1A7-D4F5-77A44589B6D5}"/>
                    </a:ext>
                  </a:extLst>
                </p14:cNvPr>
                <p14:cNvContentPartPr/>
                <p14:nvPr/>
              </p14:nvContentPartPr>
              <p14:xfrm>
                <a:off x="4099844" y="4793302"/>
                <a:ext cx="21600" cy="12600"/>
              </p14:xfrm>
            </p:contentPart>
          </mc:Choice>
          <mc:Fallback xmlns="">
            <p:pic>
              <p:nvPicPr>
                <p:cNvPr id="195" name="Freihand 194">
                  <a:extLst>
                    <a:ext uri="{FF2B5EF4-FFF2-40B4-BE49-F238E27FC236}">
                      <a16:creationId xmlns:a16="http://schemas.microsoft.com/office/drawing/2014/main" id="{AB6D002B-FE31-F1A7-D4F5-77A44589B6D5}"/>
                    </a:ext>
                  </a:extLst>
                </p:cNvPr>
                <p:cNvPicPr/>
                <p:nvPr/>
              </p:nvPicPr>
              <p:blipFill>
                <a:blip r:embed="rId280"/>
                <a:stretch>
                  <a:fillRect/>
                </a:stretch>
              </p:blipFill>
              <p:spPr>
                <a:xfrm>
                  <a:off x="4090844" y="4784662"/>
                  <a:ext cx="39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6" name="Freihand 195">
                  <a:extLst>
                    <a:ext uri="{FF2B5EF4-FFF2-40B4-BE49-F238E27FC236}">
                      <a16:creationId xmlns:a16="http://schemas.microsoft.com/office/drawing/2014/main" id="{35526C34-C0E2-52DF-2A7F-6C6A8D217DA4}"/>
                    </a:ext>
                  </a:extLst>
                </p14:cNvPr>
                <p14:cNvContentPartPr/>
                <p14:nvPr/>
              </p14:nvContentPartPr>
              <p14:xfrm>
                <a:off x="4216844" y="4727062"/>
                <a:ext cx="358200" cy="197640"/>
              </p14:xfrm>
            </p:contentPart>
          </mc:Choice>
          <mc:Fallback xmlns="">
            <p:pic>
              <p:nvPicPr>
                <p:cNvPr id="196" name="Freihand 195">
                  <a:extLst>
                    <a:ext uri="{FF2B5EF4-FFF2-40B4-BE49-F238E27FC236}">
                      <a16:creationId xmlns:a16="http://schemas.microsoft.com/office/drawing/2014/main" id="{35526C34-C0E2-52DF-2A7F-6C6A8D217DA4}"/>
                    </a:ext>
                  </a:extLst>
                </p:cNvPr>
                <p:cNvPicPr/>
                <p:nvPr/>
              </p:nvPicPr>
              <p:blipFill>
                <a:blip r:embed="rId282"/>
                <a:stretch>
                  <a:fillRect/>
                </a:stretch>
              </p:blipFill>
              <p:spPr>
                <a:xfrm>
                  <a:off x="4208204" y="4718062"/>
                  <a:ext cx="375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8" name="Freihand 197">
                  <a:extLst>
                    <a:ext uri="{FF2B5EF4-FFF2-40B4-BE49-F238E27FC236}">
                      <a16:creationId xmlns:a16="http://schemas.microsoft.com/office/drawing/2014/main" id="{A3617790-CDCF-CFA6-40D4-DA45DA7C79A9}"/>
                    </a:ext>
                  </a:extLst>
                </p14:cNvPr>
                <p14:cNvContentPartPr/>
                <p14:nvPr/>
              </p14:nvContentPartPr>
              <p14:xfrm>
                <a:off x="1515764" y="5761702"/>
                <a:ext cx="174960" cy="213480"/>
              </p14:xfrm>
            </p:contentPart>
          </mc:Choice>
          <mc:Fallback xmlns="">
            <p:pic>
              <p:nvPicPr>
                <p:cNvPr id="198" name="Freihand 197">
                  <a:extLst>
                    <a:ext uri="{FF2B5EF4-FFF2-40B4-BE49-F238E27FC236}">
                      <a16:creationId xmlns:a16="http://schemas.microsoft.com/office/drawing/2014/main" id="{A3617790-CDCF-CFA6-40D4-DA45DA7C79A9}"/>
                    </a:ext>
                  </a:extLst>
                </p:cNvPr>
                <p:cNvPicPr/>
                <p:nvPr/>
              </p:nvPicPr>
              <p:blipFill>
                <a:blip r:embed="rId284"/>
                <a:stretch>
                  <a:fillRect/>
                </a:stretch>
              </p:blipFill>
              <p:spPr>
                <a:xfrm>
                  <a:off x="1506764" y="5753062"/>
                  <a:ext cx="192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99" name="Freihand 198">
                  <a:extLst>
                    <a:ext uri="{FF2B5EF4-FFF2-40B4-BE49-F238E27FC236}">
                      <a16:creationId xmlns:a16="http://schemas.microsoft.com/office/drawing/2014/main" id="{D5A3AF60-40AA-EB96-5BD4-2715F3886876}"/>
                    </a:ext>
                  </a:extLst>
                </p14:cNvPr>
                <p14:cNvContentPartPr/>
                <p14:nvPr/>
              </p14:nvContentPartPr>
              <p14:xfrm>
                <a:off x="1846604" y="5739022"/>
                <a:ext cx="23040" cy="250560"/>
              </p14:xfrm>
            </p:contentPart>
          </mc:Choice>
          <mc:Fallback xmlns="">
            <p:pic>
              <p:nvPicPr>
                <p:cNvPr id="199" name="Freihand 198">
                  <a:extLst>
                    <a:ext uri="{FF2B5EF4-FFF2-40B4-BE49-F238E27FC236}">
                      <a16:creationId xmlns:a16="http://schemas.microsoft.com/office/drawing/2014/main" id="{D5A3AF60-40AA-EB96-5BD4-2715F3886876}"/>
                    </a:ext>
                  </a:extLst>
                </p:cNvPr>
                <p:cNvPicPr/>
                <p:nvPr/>
              </p:nvPicPr>
              <p:blipFill>
                <a:blip r:embed="rId286"/>
                <a:stretch>
                  <a:fillRect/>
                </a:stretch>
              </p:blipFill>
              <p:spPr>
                <a:xfrm>
                  <a:off x="1837604" y="5730382"/>
                  <a:ext cx="406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00" name="Freihand 199">
                  <a:extLst>
                    <a:ext uri="{FF2B5EF4-FFF2-40B4-BE49-F238E27FC236}">
                      <a16:creationId xmlns:a16="http://schemas.microsoft.com/office/drawing/2014/main" id="{547D5418-F0E3-D3CF-68E6-26A0D103788C}"/>
                    </a:ext>
                  </a:extLst>
                </p14:cNvPr>
                <p14:cNvContentPartPr/>
                <p14:nvPr/>
              </p14:nvContentPartPr>
              <p14:xfrm>
                <a:off x="1776044" y="5693302"/>
                <a:ext cx="169200" cy="124560"/>
              </p14:xfrm>
            </p:contentPart>
          </mc:Choice>
          <mc:Fallback xmlns="">
            <p:pic>
              <p:nvPicPr>
                <p:cNvPr id="200" name="Freihand 199">
                  <a:extLst>
                    <a:ext uri="{FF2B5EF4-FFF2-40B4-BE49-F238E27FC236}">
                      <a16:creationId xmlns:a16="http://schemas.microsoft.com/office/drawing/2014/main" id="{547D5418-F0E3-D3CF-68E6-26A0D103788C}"/>
                    </a:ext>
                  </a:extLst>
                </p:cNvPr>
                <p:cNvPicPr/>
                <p:nvPr/>
              </p:nvPicPr>
              <p:blipFill>
                <a:blip r:embed="rId288"/>
                <a:stretch>
                  <a:fillRect/>
                </a:stretch>
              </p:blipFill>
              <p:spPr>
                <a:xfrm>
                  <a:off x="1767404" y="5684662"/>
                  <a:ext cx="186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1" name="Freihand 200">
                  <a:extLst>
                    <a:ext uri="{FF2B5EF4-FFF2-40B4-BE49-F238E27FC236}">
                      <a16:creationId xmlns:a16="http://schemas.microsoft.com/office/drawing/2014/main" id="{CD68A65F-FE3F-1103-ABE3-10F51F9E4D1B}"/>
                    </a:ext>
                  </a:extLst>
                </p14:cNvPr>
                <p14:cNvContentPartPr/>
                <p14:nvPr/>
              </p14:nvContentPartPr>
              <p14:xfrm>
                <a:off x="2061524" y="5670982"/>
                <a:ext cx="147240" cy="213480"/>
              </p14:xfrm>
            </p:contentPart>
          </mc:Choice>
          <mc:Fallback xmlns="">
            <p:pic>
              <p:nvPicPr>
                <p:cNvPr id="201" name="Freihand 200">
                  <a:extLst>
                    <a:ext uri="{FF2B5EF4-FFF2-40B4-BE49-F238E27FC236}">
                      <a16:creationId xmlns:a16="http://schemas.microsoft.com/office/drawing/2014/main" id="{CD68A65F-FE3F-1103-ABE3-10F51F9E4D1B}"/>
                    </a:ext>
                  </a:extLst>
                </p:cNvPr>
                <p:cNvPicPr/>
                <p:nvPr/>
              </p:nvPicPr>
              <p:blipFill>
                <a:blip r:embed="rId290"/>
                <a:stretch>
                  <a:fillRect/>
                </a:stretch>
              </p:blipFill>
              <p:spPr>
                <a:xfrm>
                  <a:off x="2052884" y="5662342"/>
                  <a:ext cx="1648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02" name="Freihand 201">
                  <a:extLst>
                    <a:ext uri="{FF2B5EF4-FFF2-40B4-BE49-F238E27FC236}">
                      <a16:creationId xmlns:a16="http://schemas.microsoft.com/office/drawing/2014/main" id="{2D06138E-6280-1142-440A-7121E39745EE}"/>
                    </a:ext>
                  </a:extLst>
                </p14:cNvPr>
                <p14:cNvContentPartPr/>
                <p14:nvPr/>
              </p14:nvContentPartPr>
              <p14:xfrm>
                <a:off x="2158724" y="5789062"/>
                <a:ext cx="70560" cy="76320"/>
              </p14:xfrm>
            </p:contentPart>
          </mc:Choice>
          <mc:Fallback xmlns="">
            <p:pic>
              <p:nvPicPr>
                <p:cNvPr id="202" name="Freihand 201">
                  <a:extLst>
                    <a:ext uri="{FF2B5EF4-FFF2-40B4-BE49-F238E27FC236}">
                      <a16:creationId xmlns:a16="http://schemas.microsoft.com/office/drawing/2014/main" id="{2D06138E-6280-1142-440A-7121E39745EE}"/>
                    </a:ext>
                  </a:extLst>
                </p:cNvPr>
                <p:cNvPicPr/>
                <p:nvPr/>
              </p:nvPicPr>
              <p:blipFill>
                <a:blip r:embed="rId292"/>
                <a:stretch>
                  <a:fillRect/>
                </a:stretch>
              </p:blipFill>
              <p:spPr>
                <a:xfrm>
                  <a:off x="2149724" y="5780422"/>
                  <a:ext cx="88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03" name="Freihand 202">
                  <a:extLst>
                    <a:ext uri="{FF2B5EF4-FFF2-40B4-BE49-F238E27FC236}">
                      <a16:creationId xmlns:a16="http://schemas.microsoft.com/office/drawing/2014/main" id="{32722CEE-ACD1-4E60-3D7A-550B0A7F6401}"/>
                    </a:ext>
                  </a:extLst>
                </p14:cNvPr>
                <p14:cNvContentPartPr/>
                <p14:nvPr/>
              </p14:nvContentPartPr>
              <p14:xfrm>
                <a:off x="2336204" y="5771782"/>
                <a:ext cx="155160" cy="218520"/>
              </p14:xfrm>
            </p:contentPart>
          </mc:Choice>
          <mc:Fallback xmlns="">
            <p:pic>
              <p:nvPicPr>
                <p:cNvPr id="203" name="Freihand 202">
                  <a:extLst>
                    <a:ext uri="{FF2B5EF4-FFF2-40B4-BE49-F238E27FC236}">
                      <a16:creationId xmlns:a16="http://schemas.microsoft.com/office/drawing/2014/main" id="{32722CEE-ACD1-4E60-3D7A-550B0A7F6401}"/>
                    </a:ext>
                  </a:extLst>
                </p:cNvPr>
                <p:cNvPicPr/>
                <p:nvPr/>
              </p:nvPicPr>
              <p:blipFill>
                <a:blip r:embed="rId294"/>
                <a:stretch>
                  <a:fillRect/>
                </a:stretch>
              </p:blipFill>
              <p:spPr>
                <a:xfrm>
                  <a:off x="2327204" y="5762782"/>
                  <a:ext cx="172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04" name="Freihand 203">
                  <a:extLst>
                    <a:ext uri="{FF2B5EF4-FFF2-40B4-BE49-F238E27FC236}">
                      <a16:creationId xmlns:a16="http://schemas.microsoft.com/office/drawing/2014/main" id="{EE530625-5AB3-16BA-291F-2819FAD97EAA}"/>
                    </a:ext>
                  </a:extLst>
                </p14:cNvPr>
                <p14:cNvContentPartPr/>
                <p14:nvPr/>
              </p14:nvContentPartPr>
              <p14:xfrm>
                <a:off x="2863964" y="5711662"/>
                <a:ext cx="174600" cy="11160"/>
              </p14:xfrm>
            </p:contentPart>
          </mc:Choice>
          <mc:Fallback xmlns="">
            <p:pic>
              <p:nvPicPr>
                <p:cNvPr id="204" name="Freihand 203">
                  <a:extLst>
                    <a:ext uri="{FF2B5EF4-FFF2-40B4-BE49-F238E27FC236}">
                      <a16:creationId xmlns:a16="http://schemas.microsoft.com/office/drawing/2014/main" id="{EE530625-5AB3-16BA-291F-2819FAD97EAA}"/>
                    </a:ext>
                  </a:extLst>
                </p:cNvPr>
                <p:cNvPicPr/>
                <p:nvPr/>
              </p:nvPicPr>
              <p:blipFill>
                <a:blip r:embed="rId296"/>
                <a:stretch>
                  <a:fillRect/>
                </a:stretch>
              </p:blipFill>
              <p:spPr>
                <a:xfrm>
                  <a:off x="2855324" y="5703022"/>
                  <a:ext cx="192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05" name="Freihand 204">
                  <a:extLst>
                    <a:ext uri="{FF2B5EF4-FFF2-40B4-BE49-F238E27FC236}">
                      <a16:creationId xmlns:a16="http://schemas.microsoft.com/office/drawing/2014/main" id="{E051D500-F902-EEDB-4A07-CC9E28E67E67}"/>
                    </a:ext>
                  </a:extLst>
                </p14:cNvPr>
                <p14:cNvContentPartPr/>
                <p14:nvPr/>
              </p14:nvContentPartPr>
              <p14:xfrm>
                <a:off x="2875484" y="5800942"/>
                <a:ext cx="207360" cy="15840"/>
              </p14:xfrm>
            </p:contentPart>
          </mc:Choice>
          <mc:Fallback xmlns="">
            <p:pic>
              <p:nvPicPr>
                <p:cNvPr id="205" name="Freihand 204">
                  <a:extLst>
                    <a:ext uri="{FF2B5EF4-FFF2-40B4-BE49-F238E27FC236}">
                      <a16:creationId xmlns:a16="http://schemas.microsoft.com/office/drawing/2014/main" id="{E051D500-F902-EEDB-4A07-CC9E28E67E67}"/>
                    </a:ext>
                  </a:extLst>
                </p:cNvPr>
                <p:cNvPicPr/>
                <p:nvPr/>
              </p:nvPicPr>
              <p:blipFill>
                <a:blip r:embed="rId298"/>
                <a:stretch>
                  <a:fillRect/>
                </a:stretch>
              </p:blipFill>
              <p:spPr>
                <a:xfrm>
                  <a:off x="2866484" y="5792302"/>
                  <a:ext cx="225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08" name="Freihand 207">
                  <a:extLst>
                    <a:ext uri="{FF2B5EF4-FFF2-40B4-BE49-F238E27FC236}">
                      <a16:creationId xmlns:a16="http://schemas.microsoft.com/office/drawing/2014/main" id="{086B293D-5CC1-AE32-9B2E-58D7F631B620}"/>
                    </a:ext>
                  </a:extLst>
                </p14:cNvPr>
                <p14:cNvContentPartPr/>
                <p14:nvPr/>
              </p14:nvContentPartPr>
              <p14:xfrm>
                <a:off x="3299924" y="5499982"/>
                <a:ext cx="182160" cy="160560"/>
              </p14:xfrm>
            </p:contentPart>
          </mc:Choice>
          <mc:Fallback xmlns="">
            <p:pic>
              <p:nvPicPr>
                <p:cNvPr id="208" name="Freihand 207">
                  <a:extLst>
                    <a:ext uri="{FF2B5EF4-FFF2-40B4-BE49-F238E27FC236}">
                      <a16:creationId xmlns:a16="http://schemas.microsoft.com/office/drawing/2014/main" id="{086B293D-5CC1-AE32-9B2E-58D7F631B620}"/>
                    </a:ext>
                  </a:extLst>
                </p:cNvPr>
                <p:cNvPicPr/>
                <p:nvPr/>
              </p:nvPicPr>
              <p:blipFill>
                <a:blip r:embed="rId300"/>
                <a:stretch>
                  <a:fillRect/>
                </a:stretch>
              </p:blipFill>
              <p:spPr>
                <a:xfrm>
                  <a:off x="3291284" y="5491342"/>
                  <a:ext cx="1998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09" name="Freihand 208">
                  <a:extLst>
                    <a:ext uri="{FF2B5EF4-FFF2-40B4-BE49-F238E27FC236}">
                      <a16:creationId xmlns:a16="http://schemas.microsoft.com/office/drawing/2014/main" id="{3A320160-CFE2-CBD7-8805-351B563A51BC}"/>
                    </a:ext>
                  </a:extLst>
                </p14:cNvPr>
                <p14:cNvContentPartPr/>
                <p14:nvPr/>
              </p14:nvContentPartPr>
              <p14:xfrm>
                <a:off x="3319724" y="5728942"/>
                <a:ext cx="181440" cy="22680"/>
              </p14:xfrm>
            </p:contentPart>
          </mc:Choice>
          <mc:Fallback xmlns="">
            <p:pic>
              <p:nvPicPr>
                <p:cNvPr id="209" name="Freihand 208">
                  <a:extLst>
                    <a:ext uri="{FF2B5EF4-FFF2-40B4-BE49-F238E27FC236}">
                      <a16:creationId xmlns:a16="http://schemas.microsoft.com/office/drawing/2014/main" id="{3A320160-CFE2-CBD7-8805-351B563A51BC}"/>
                    </a:ext>
                  </a:extLst>
                </p:cNvPr>
                <p:cNvPicPr/>
                <p:nvPr/>
              </p:nvPicPr>
              <p:blipFill>
                <a:blip r:embed="rId302"/>
                <a:stretch>
                  <a:fillRect/>
                </a:stretch>
              </p:blipFill>
              <p:spPr>
                <a:xfrm>
                  <a:off x="3310724" y="5719942"/>
                  <a:ext cx="199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0" name="Freihand 209">
                  <a:extLst>
                    <a:ext uri="{FF2B5EF4-FFF2-40B4-BE49-F238E27FC236}">
                      <a16:creationId xmlns:a16="http://schemas.microsoft.com/office/drawing/2014/main" id="{A0C42182-B16B-5E1B-2979-8286CB34E288}"/>
                    </a:ext>
                  </a:extLst>
                </p14:cNvPr>
                <p14:cNvContentPartPr/>
                <p14:nvPr/>
              </p14:nvContentPartPr>
              <p14:xfrm>
                <a:off x="3343844" y="5866462"/>
                <a:ext cx="150120" cy="215280"/>
              </p14:xfrm>
            </p:contentPart>
          </mc:Choice>
          <mc:Fallback xmlns="">
            <p:pic>
              <p:nvPicPr>
                <p:cNvPr id="210" name="Freihand 209">
                  <a:extLst>
                    <a:ext uri="{FF2B5EF4-FFF2-40B4-BE49-F238E27FC236}">
                      <a16:creationId xmlns:a16="http://schemas.microsoft.com/office/drawing/2014/main" id="{A0C42182-B16B-5E1B-2979-8286CB34E288}"/>
                    </a:ext>
                  </a:extLst>
                </p:cNvPr>
                <p:cNvPicPr/>
                <p:nvPr/>
              </p:nvPicPr>
              <p:blipFill>
                <a:blip r:embed="rId304"/>
                <a:stretch>
                  <a:fillRect/>
                </a:stretch>
              </p:blipFill>
              <p:spPr>
                <a:xfrm>
                  <a:off x="3335204" y="5857462"/>
                  <a:ext cx="1677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 name="Freihand 210">
                  <a:extLst>
                    <a:ext uri="{FF2B5EF4-FFF2-40B4-BE49-F238E27FC236}">
                      <a16:creationId xmlns:a16="http://schemas.microsoft.com/office/drawing/2014/main" id="{94780C5F-687C-2E01-3D9E-4FAA2860484B}"/>
                    </a:ext>
                  </a:extLst>
                </p14:cNvPr>
                <p14:cNvContentPartPr/>
                <p14:nvPr/>
              </p14:nvContentPartPr>
              <p14:xfrm>
                <a:off x="3712484" y="5529862"/>
                <a:ext cx="124560" cy="272880"/>
              </p14:xfrm>
            </p:contentPart>
          </mc:Choice>
          <mc:Fallback xmlns="">
            <p:pic>
              <p:nvPicPr>
                <p:cNvPr id="211" name="Freihand 210">
                  <a:extLst>
                    <a:ext uri="{FF2B5EF4-FFF2-40B4-BE49-F238E27FC236}">
                      <a16:creationId xmlns:a16="http://schemas.microsoft.com/office/drawing/2014/main" id="{94780C5F-687C-2E01-3D9E-4FAA2860484B}"/>
                    </a:ext>
                  </a:extLst>
                </p:cNvPr>
                <p:cNvPicPr/>
                <p:nvPr/>
              </p:nvPicPr>
              <p:blipFill>
                <a:blip r:embed="rId306"/>
                <a:stretch>
                  <a:fillRect/>
                </a:stretch>
              </p:blipFill>
              <p:spPr>
                <a:xfrm>
                  <a:off x="3703484" y="5520862"/>
                  <a:ext cx="1422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2" name="Freihand 211">
                  <a:extLst>
                    <a:ext uri="{FF2B5EF4-FFF2-40B4-BE49-F238E27FC236}">
                      <a16:creationId xmlns:a16="http://schemas.microsoft.com/office/drawing/2014/main" id="{9DF9A963-802C-E51D-3F25-0252242971A5}"/>
                    </a:ext>
                  </a:extLst>
                </p14:cNvPr>
                <p14:cNvContentPartPr/>
                <p14:nvPr/>
              </p14:nvContentPartPr>
              <p14:xfrm>
                <a:off x="3887804" y="5693302"/>
                <a:ext cx="48240" cy="109800"/>
              </p14:xfrm>
            </p:contentPart>
          </mc:Choice>
          <mc:Fallback xmlns="">
            <p:pic>
              <p:nvPicPr>
                <p:cNvPr id="212" name="Freihand 211">
                  <a:extLst>
                    <a:ext uri="{FF2B5EF4-FFF2-40B4-BE49-F238E27FC236}">
                      <a16:creationId xmlns:a16="http://schemas.microsoft.com/office/drawing/2014/main" id="{9DF9A963-802C-E51D-3F25-0252242971A5}"/>
                    </a:ext>
                  </a:extLst>
                </p:cNvPr>
                <p:cNvPicPr/>
                <p:nvPr/>
              </p:nvPicPr>
              <p:blipFill>
                <a:blip r:embed="rId308"/>
                <a:stretch>
                  <a:fillRect/>
                </a:stretch>
              </p:blipFill>
              <p:spPr>
                <a:xfrm>
                  <a:off x="3878804" y="5684302"/>
                  <a:ext cx="65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3" name="Freihand 212">
                  <a:extLst>
                    <a:ext uri="{FF2B5EF4-FFF2-40B4-BE49-F238E27FC236}">
                      <a16:creationId xmlns:a16="http://schemas.microsoft.com/office/drawing/2014/main" id="{848E9476-E9EB-6A06-736D-DB86DD062B1C}"/>
                    </a:ext>
                  </a:extLst>
                </p14:cNvPr>
                <p14:cNvContentPartPr/>
                <p14:nvPr/>
              </p14:nvContentPartPr>
              <p14:xfrm>
                <a:off x="3987524" y="5538142"/>
                <a:ext cx="197280" cy="220320"/>
              </p14:xfrm>
            </p:contentPart>
          </mc:Choice>
          <mc:Fallback xmlns="">
            <p:pic>
              <p:nvPicPr>
                <p:cNvPr id="213" name="Freihand 212">
                  <a:extLst>
                    <a:ext uri="{FF2B5EF4-FFF2-40B4-BE49-F238E27FC236}">
                      <a16:creationId xmlns:a16="http://schemas.microsoft.com/office/drawing/2014/main" id="{848E9476-E9EB-6A06-736D-DB86DD062B1C}"/>
                    </a:ext>
                  </a:extLst>
                </p:cNvPr>
                <p:cNvPicPr/>
                <p:nvPr/>
              </p:nvPicPr>
              <p:blipFill>
                <a:blip r:embed="rId310"/>
                <a:stretch>
                  <a:fillRect/>
                </a:stretch>
              </p:blipFill>
              <p:spPr>
                <a:xfrm>
                  <a:off x="3978884" y="5529142"/>
                  <a:ext cx="2149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4" name="Freihand 213">
                  <a:extLst>
                    <a:ext uri="{FF2B5EF4-FFF2-40B4-BE49-F238E27FC236}">
                      <a16:creationId xmlns:a16="http://schemas.microsoft.com/office/drawing/2014/main" id="{A595B576-C374-F4B4-D03E-58151CEBDC07}"/>
                    </a:ext>
                  </a:extLst>
                </p14:cNvPr>
                <p14:cNvContentPartPr/>
                <p14:nvPr/>
              </p14:nvContentPartPr>
              <p14:xfrm>
                <a:off x="3867284" y="5469382"/>
                <a:ext cx="14760" cy="9000"/>
              </p14:xfrm>
            </p:contentPart>
          </mc:Choice>
          <mc:Fallback xmlns="">
            <p:pic>
              <p:nvPicPr>
                <p:cNvPr id="214" name="Freihand 213">
                  <a:extLst>
                    <a:ext uri="{FF2B5EF4-FFF2-40B4-BE49-F238E27FC236}">
                      <a16:creationId xmlns:a16="http://schemas.microsoft.com/office/drawing/2014/main" id="{A595B576-C374-F4B4-D03E-58151CEBDC07}"/>
                    </a:ext>
                  </a:extLst>
                </p:cNvPr>
                <p:cNvPicPr/>
                <p:nvPr/>
              </p:nvPicPr>
              <p:blipFill>
                <a:blip r:embed="rId248"/>
                <a:stretch>
                  <a:fillRect/>
                </a:stretch>
              </p:blipFill>
              <p:spPr>
                <a:xfrm>
                  <a:off x="3858284" y="5460382"/>
                  <a:ext cx="32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5" name="Freihand 214">
                  <a:extLst>
                    <a:ext uri="{FF2B5EF4-FFF2-40B4-BE49-F238E27FC236}">
                      <a16:creationId xmlns:a16="http://schemas.microsoft.com/office/drawing/2014/main" id="{AC6E0E2B-85AE-E8DF-1E97-12E85B293680}"/>
                    </a:ext>
                  </a:extLst>
                </p14:cNvPr>
                <p14:cNvContentPartPr/>
                <p14:nvPr/>
              </p14:nvContentPartPr>
              <p14:xfrm>
                <a:off x="4385324" y="5515102"/>
                <a:ext cx="264960" cy="182880"/>
              </p14:xfrm>
            </p:contentPart>
          </mc:Choice>
          <mc:Fallback xmlns="">
            <p:pic>
              <p:nvPicPr>
                <p:cNvPr id="215" name="Freihand 214">
                  <a:extLst>
                    <a:ext uri="{FF2B5EF4-FFF2-40B4-BE49-F238E27FC236}">
                      <a16:creationId xmlns:a16="http://schemas.microsoft.com/office/drawing/2014/main" id="{AC6E0E2B-85AE-E8DF-1E97-12E85B293680}"/>
                    </a:ext>
                  </a:extLst>
                </p:cNvPr>
                <p:cNvPicPr/>
                <p:nvPr/>
              </p:nvPicPr>
              <p:blipFill>
                <a:blip r:embed="rId313"/>
                <a:stretch>
                  <a:fillRect/>
                </a:stretch>
              </p:blipFill>
              <p:spPr>
                <a:xfrm>
                  <a:off x="4376684" y="5506462"/>
                  <a:ext cx="282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8" name="Freihand 217">
                  <a:extLst>
                    <a:ext uri="{FF2B5EF4-FFF2-40B4-BE49-F238E27FC236}">
                      <a16:creationId xmlns:a16="http://schemas.microsoft.com/office/drawing/2014/main" id="{33D8E525-7678-2779-F359-15F5E612D2D9}"/>
                    </a:ext>
                  </a:extLst>
                </p14:cNvPr>
                <p14:cNvContentPartPr/>
                <p14:nvPr/>
              </p14:nvContentPartPr>
              <p14:xfrm>
                <a:off x="4707524" y="5573062"/>
                <a:ext cx="188280" cy="116280"/>
              </p14:xfrm>
            </p:contentPart>
          </mc:Choice>
          <mc:Fallback xmlns="">
            <p:pic>
              <p:nvPicPr>
                <p:cNvPr id="218" name="Freihand 217">
                  <a:extLst>
                    <a:ext uri="{FF2B5EF4-FFF2-40B4-BE49-F238E27FC236}">
                      <a16:creationId xmlns:a16="http://schemas.microsoft.com/office/drawing/2014/main" id="{33D8E525-7678-2779-F359-15F5E612D2D9}"/>
                    </a:ext>
                  </a:extLst>
                </p:cNvPr>
                <p:cNvPicPr/>
                <p:nvPr/>
              </p:nvPicPr>
              <p:blipFill>
                <a:blip r:embed="rId315"/>
                <a:stretch>
                  <a:fillRect/>
                </a:stretch>
              </p:blipFill>
              <p:spPr>
                <a:xfrm>
                  <a:off x="4698884" y="5564062"/>
                  <a:ext cx="205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9" name="Freihand 218">
                  <a:extLst>
                    <a:ext uri="{FF2B5EF4-FFF2-40B4-BE49-F238E27FC236}">
                      <a16:creationId xmlns:a16="http://schemas.microsoft.com/office/drawing/2014/main" id="{6700CA68-8D2E-B953-1781-09564686B2B3}"/>
                    </a:ext>
                  </a:extLst>
                </p14:cNvPr>
                <p14:cNvContentPartPr/>
                <p14:nvPr/>
              </p14:nvContentPartPr>
              <p14:xfrm>
                <a:off x="4851524" y="5495662"/>
                <a:ext cx="29160" cy="38160"/>
              </p14:xfrm>
            </p:contentPart>
          </mc:Choice>
          <mc:Fallback xmlns="">
            <p:pic>
              <p:nvPicPr>
                <p:cNvPr id="219" name="Freihand 218">
                  <a:extLst>
                    <a:ext uri="{FF2B5EF4-FFF2-40B4-BE49-F238E27FC236}">
                      <a16:creationId xmlns:a16="http://schemas.microsoft.com/office/drawing/2014/main" id="{6700CA68-8D2E-B953-1781-09564686B2B3}"/>
                    </a:ext>
                  </a:extLst>
                </p:cNvPr>
                <p:cNvPicPr/>
                <p:nvPr/>
              </p:nvPicPr>
              <p:blipFill>
                <a:blip r:embed="rId317"/>
                <a:stretch>
                  <a:fillRect/>
                </a:stretch>
              </p:blipFill>
              <p:spPr>
                <a:xfrm>
                  <a:off x="4842884" y="5486662"/>
                  <a:ext cx="46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0" name="Freihand 219">
                  <a:extLst>
                    <a:ext uri="{FF2B5EF4-FFF2-40B4-BE49-F238E27FC236}">
                      <a16:creationId xmlns:a16="http://schemas.microsoft.com/office/drawing/2014/main" id="{F050FEB7-67D0-0073-FEA5-7FB6C453BE67}"/>
                    </a:ext>
                  </a:extLst>
                </p14:cNvPr>
                <p14:cNvContentPartPr/>
                <p14:nvPr/>
              </p14:nvContentPartPr>
              <p14:xfrm>
                <a:off x="4913444" y="5592142"/>
                <a:ext cx="155880" cy="100440"/>
              </p14:xfrm>
            </p:contentPart>
          </mc:Choice>
          <mc:Fallback xmlns="">
            <p:pic>
              <p:nvPicPr>
                <p:cNvPr id="220" name="Freihand 219">
                  <a:extLst>
                    <a:ext uri="{FF2B5EF4-FFF2-40B4-BE49-F238E27FC236}">
                      <a16:creationId xmlns:a16="http://schemas.microsoft.com/office/drawing/2014/main" id="{F050FEB7-67D0-0073-FEA5-7FB6C453BE67}"/>
                    </a:ext>
                  </a:extLst>
                </p:cNvPr>
                <p:cNvPicPr/>
                <p:nvPr/>
              </p:nvPicPr>
              <p:blipFill>
                <a:blip r:embed="rId319"/>
                <a:stretch>
                  <a:fillRect/>
                </a:stretch>
              </p:blipFill>
              <p:spPr>
                <a:xfrm>
                  <a:off x="4904804" y="5583142"/>
                  <a:ext cx="173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2" name="Freihand 221">
                  <a:extLst>
                    <a:ext uri="{FF2B5EF4-FFF2-40B4-BE49-F238E27FC236}">
                      <a16:creationId xmlns:a16="http://schemas.microsoft.com/office/drawing/2014/main" id="{D4F98D51-8D0E-ADF0-2652-E1221B20B7F9}"/>
                    </a:ext>
                  </a:extLst>
                </p14:cNvPr>
                <p14:cNvContentPartPr/>
                <p14:nvPr/>
              </p14:nvContentPartPr>
              <p14:xfrm>
                <a:off x="5638484" y="3483982"/>
                <a:ext cx="450720" cy="2363760"/>
              </p14:xfrm>
            </p:contentPart>
          </mc:Choice>
          <mc:Fallback xmlns="">
            <p:pic>
              <p:nvPicPr>
                <p:cNvPr id="222" name="Freihand 221">
                  <a:extLst>
                    <a:ext uri="{FF2B5EF4-FFF2-40B4-BE49-F238E27FC236}">
                      <a16:creationId xmlns:a16="http://schemas.microsoft.com/office/drawing/2014/main" id="{D4F98D51-8D0E-ADF0-2652-E1221B20B7F9}"/>
                    </a:ext>
                  </a:extLst>
                </p:cNvPr>
                <p:cNvPicPr/>
                <p:nvPr/>
              </p:nvPicPr>
              <p:blipFill>
                <a:blip r:embed="rId321"/>
                <a:stretch>
                  <a:fillRect/>
                </a:stretch>
              </p:blipFill>
              <p:spPr>
                <a:xfrm>
                  <a:off x="5629844" y="3475342"/>
                  <a:ext cx="468360" cy="2381400"/>
                </a:xfrm>
                <a:prstGeom prst="rect">
                  <a:avLst/>
                </a:prstGeom>
              </p:spPr>
            </p:pic>
          </mc:Fallback>
        </mc:AlternateContent>
      </p:grpSp>
      <p:grpSp>
        <p:nvGrpSpPr>
          <p:cNvPr id="231" name="Gruppieren 230">
            <a:extLst>
              <a:ext uri="{FF2B5EF4-FFF2-40B4-BE49-F238E27FC236}">
                <a16:creationId xmlns:a16="http://schemas.microsoft.com/office/drawing/2014/main" id="{A8AE15BA-9FF1-DA0F-2C65-D61FEDA98A88}"/>
              </a:ext>
            </a:extLst>
          </p:cNvPr>
          <p:cNvGrpSpPr/>
          <p:nvPr/>
        </p:nvGrpSpPr>
        <p:grpSpPr>
          <a:xfrm>
            <a:off x="6201524" y="4570102"/>
            <a:ext cx="297000" cy="334080"/>
            <a:chOff x="6201524" y="4570102"/>
            <a:chExt cx="297000" cy="334080"/>
          </a:xfrm>
        </p:grpSpPr>
        <mc:AlternateContent xmlns:mc="http://schemas.openxmlformats.org/markup-compatibility/2006" xmlns:p14="http://schemas.microsoft.com/office/powerpoint/2010/main">
          <mc:Choice Requires="p14">
            <p:contentPart p14:bwMode="auto" r:id="rId322">
              <p14:nvContentPartPr>
                <p14:cNvPr id="224" name="Freihand 223">
                  <a:extLst>
                    <a:ext uri="{FF2B5EF4-FFF2-40B4-BE49-F238E27FC236}">
                      <a16:creationId xmlns:a16="http://schemas.microsoft.com/office/drawing/2014/main" id="{BC31BFD9-7848-43A5-24C7-ED7A672D0A37}"/>
                    </a:ext>
                  </a:extLst>
                </p14:cNvPr>
                <p14:cNvContentPartPr/>
                <p14:nvPr/>
              </p14:nvContentPartPr>
              <p14:xfrm>
                <a:off x="6201524" y="4633822"/>
                <a:ext cx="151560" cy="14760"/>
              </p14:xfrm>
            </p:contentPart>
          </mc:Choice>
          <mc:Fallback xmlns="">
            <p:pic>
              <p:nvPicPr>
                <p:cNvPr id="224" name="Freihand 223">
                  <a:extLst>
                    <a:ext uri="{FF2B5EF4-FFF2-40B4-BE49-F238E27FC236}">
                      <a16:creationId xmlns:a16="http://schemas.microsoft.com/office/drawing/2014/main" id="{BC31BFD9-7848-43A5-24C7-ED7A672D0A37}"/>
                    </a:ext>
                  </a:extLst>
                </p:cNvPr>
                <p:cNvPicPr/>
                <p:nvPr/>
              </p:nvPicPr>
              <p:blipFill>
                <a:blip r:embed="rId323"/>
                <a:stretch>
                  <a:fillRect/>
                </a:stretch>
              </p:blipFill>
              <p:spPr>
                <a:xfrm>
                  <a:off x="6192524" y="4625182"/>
                  <a:ext cx="169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5" name="Freihand 224">
                  <a:extLst>
                    <a:ext uri="{FF2B5EF4-FFF2-40B4-BE49-F238E27FC236}">
                      <a16:creationId xmlns:a16="http://schemas.microsoft.com/office/drawing/2014/main" id="{A6641FA7-13BC-68C1-E2C4-4B78C391EF2E}"/>
                    </a:ext>
                  </a:extLst>
                </p14:cNvPr>
                <p14:cNvContentPartPr/>
                <p14:nvPr/>
              </p14:nvContentPartPr>
              <p14:xfrm>
                <a:off x="6212324" y="4787182"/>
                <a:ext cx="169200" cy="20880"/>
              </p14:xfrm>
            </p:contentPart>
          </mc:Choice>
          <mc:Fallback xmlns="">
            <p:pic>
              <p:nvPicPr>
                <p:cNvPr id="225" name="Freihand 224">
                  <a:extLst>
                    <a:ext uri="{FF2B5EF4-FFF2-40B4-BE49-F238E27FC236}">
                      <a16:creationId xmlns:a16="http://schemas.microsoft.com/office/drawing/2014/main" id="{A6641FA7-13BC-68C1-E2C4-4B78C391EF2E}"/>
                    </a:ext>
                  </a:extLst>
                </p:cNvPr>
                <p:cNvPicPr/>
                <p:nvPr/>
              </p:nvPicPr>
              <p:blipFill>
                <a:blip r:embed="rId325"/>
                <a:stretch>
                  <a:fillRect/>
                </a:stretch>
              </p:blipFill>
              <p:spPr>
                <a:xfrm>
                  <a:off x="6203324" y="4778182"/>
                  <a:ext cx="186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6" name="Freihand 225">
                  <a:extLst>
                    <a:ext uri="{FF2B5EF4-FFF2-40B4-BE49-F238E27FC236}">
                      <a16:creationId xmlns:a16="http://schemas.microsoft.com/office/drawing/2014/main" id="{A8F60654-8FC4-1464-2078-C6F8D242D998}"/>
                    </a:ext>
                  </a:extLst>
                </p14:cNvPr>
                <p14:cNvContentPartPr/>
                <p14:nvPr/>
              </p14:nvContentPartPr>
              <p14:xfrm>
                <a:off x="6279284" y="4570102"/>
                <a:ext cx="219240" cy="334080"/>
              </p14:xfrm>
            </p:contentPart>
          </mc:Choice>
          <mc:Fallback xmlns="">
            <p:pic>
              <p:nvPicPr>
                <p:cNvPr id="226" name="Freihand 225">
                  <a:extLst>
                    <a:ext uri="{FF2B5EF4-FFF2-40B4-BE49-F238E27FC236}">
                      <a16:creationId xmlns:a16="http://schemas.microsoft.com/office/drawing/2014/main" id="{A8F60654-8FC4-1464-2078-C6F8D242D998}"/>
                    </a:ext>
                  </a:extLst>
                </p:cNvPr>
                <p:cNvPicPr/>
                <p:nvPr/>
              </p:nvPicPr>
              <p:blipFill>
                <a:blip r:embed="rId327"/>
                <a:stretch>
                  <a:fillRect/>
                </a:stretch>
              </p:blipFill>
              <p:spPr>
                <a:xfrm>
                  <a:off x="6270644" y="4561102"/>
                  <a:ext cx="236880" cy="351720"/>
                </a:xfrm>
                <a:prstGeom prst="rect">
                  <a:avLst/>
                </a:prstGeom>
              </p:spPr>
            </p:pic>
          </mc:Fallback>
        </mc:AlternateContent>
      </p:grpSp>
      <p:grpSp>
        <p:nvGrpSpPr>
          <p:cNvPr id="262" name="Gruppieren 261">
            <a:extLst>
              <a:ext uri="{FF2B5EF4-FFF2-40B4-BE49-F238E27FC236}">
                <a16:creationId xmlns:a16="http://schemas.microsoft.com/office/drawing/2014/main" id="{66553F2E-5C8B-6098-CAB5-4850A22B0DF2}"/>
              </a:ext>
            </a:extLst>
          </p:cNvPr>
          <p:cNvGrpSpPr/>
          <p:nvPr/>
        </p:nvGrpSpPr>
        <p:grpSpPr>
          <a:xfrm>
            <a:off x="6531644" y="2936782"/>
            <a:ext cx="5115240" cy="984960"/>
            <a:chOff x="6531644" y="2936782"/>
            <a:chExt cx="5115240" cy="984960"/>
          </a:xfrm>
        </p:grpSpPr>
        <mc:AlternateContent xmlns:mc="http://schemas.openxmlformats.org/markup-compatibility/2006" xmlns:p14="http://schemas.microsoft.com/office/powerpoint/2010/main">
          <mc:Choice Requires="p14">
            <p:contentPart p14:bwMode="auto" r:id="rId328">
              <p14:nvContentPartPr>
                <p14:cNvPr id="91" name="Freihand 90">
                  <a:extLst>
                    <a:ext uri="{FF2B5EF4-FFF2-40B4-BE49-F238E27FC236}">
                      <a16:creationId xmlns:a16="http://schemas.microsoft.com/office/drawing/2014/main" id="{75EA346E-DC76-C746-D28A-524870CCC9D8}"/>
                    </a:ext>
                  </a:extLst>
                </p14:cNvPr>
                <p14:cNvContentPartPr/>
                <p14:nvPr/>
              </p14:nvContentPartPr>
              <p14:xfrm>
                <a:off x="6539924" y="3145222"/>
                <a:ext cx="17280" cy="103680"/>
              </p14:xfrm>
            </p:contentPart>
          </mc:Choice>
          <mc:Fallback xmlns="">
            <p:pic>
              <p:nvPicPr>
                <p:cNvPr id="91" name="Freihand 90">
                  <a:extLst>
                    <a:ext uri="{FF2B5EF4-FFF2-40B4-BE49-F238E27FC236}">
                      <a16:creationId xmlns:a16="http://schemas.microsoft.com/office/drawing/2014/main" id="{75EA346E-DC76-C746-D28A-524870CCC9D8}"/>
                    </a:ext>
                  </a:extLst>
                </p:cNvPr>
                <p:cNvPicPr/>
                <p:nvPr/>
              </p:nvPicPr>
              <p:blipFill>
                <a:blip r:embed="rId329"/>
                <a:stretch>
                  <a:fillRect/>
                </a:stretch>
              </p:blipFill>
              <p:spPr>
                <a:xfrm>
                  <a:off x="6530924" y="3136582"/>
                  <a:ext cx="34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92" name="Freihand 91">
                  <a:extLst>
                    <a:ext uri="{FF2B5EF4-FFF2-40B4-BE49-F238E27FC236}">
                      <a16:creationId xmlns:a16="http://schemas.microsoft.com/office/drawing/2014/main" id="{242C9E06-3C23-389F-FAE9-6780A79F41A6}"/>
                    </a:ext>
                  </a:extLst>
                </p14:cNvPr>
                <p14:cNvContentPartPr/>
                <p14:nvPr/>
              </p14:nvContentPartPr>
              <p14:xfrm>
                <a:off x="6531644" y="3076102"/>
                <a:ext cx="10800" cy="16920"/>
              </p14:xfrm>
            </p:contentPart>
          </mc:Choice>
          <mc:Fallback xmlns="">
            <p:pic>
              <p:nvPicPr>
                <p:cNvPr id="92" name="Freihand 91">
                  <a:extLst>
                    <a:ext uri="{FF2B5EF4-FFF2-40B4-BE49-F238E27FC236}">
                      <a16:creationId xmlns:a16="http://schemas.microsoft.com/office/drawing/2014/main" id="{242C9E06-3C23-389F-FAE9-6780A79F41A6}"/>
                    </a:ext>
                  </a:extLst>
                </p:cNvPr>
                <p:cNvPicPr/>
                <p:nvPr/>
              </p:nvPicPr>
              <p:blipFill>
                <a:blip r:embed="rId331"/>
                <a:stretch>
                  <a:fillRect/>
                </a:stretch>
              </p:blipFill>
              <p:spPr>
                <a:xfrm>
                  <a:off x="6523004" y="3067462"/>
                  <a:ext cx="28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3" name="Freihand 92">
                  <a:extLst>
                    <a:ext uri="{FF2B5EF4-FFF2-40B4-BE49-F238E27FC236}">
                      <a16:creationId xmlns:a16="http://schemas.microsoft.com/office/drawing/2014/main" id="{5B3C7C95-8EC1-FC5F-6DCF-A390807D898D}"/>
                    </a:ext>
                  </a:extLst>
                </p14:cNvPr>
                <p14:cNvContentPartPr/>
                <p14:nvPr/>
              </p14:nvContentPartPr>
              <p14:xfrm>
                <a:off x="6654404" y="3035422"/>
                <a:ext cx="174600" cy="203040"/>
              </p14:xfrm>
            </p:contentPart>
          </mc:Choice>
          <mc:Fallback xmlns="">
            <p:pic>
              <p:nvPicPr>
                <p:cNvPr id="93" name="Freihand 92">
                  <a:extLst>
                    <a:ext uri="{FF2B5EF4-FFF2-40B4-BE49-F238E27FC236}">
                      <a16:creationId xmlns:a16="http://schemas.microsoft.com/office/drawing/2014/main" id="{5B3C7C95-8EC1-FC5F-6DCF-A390807D898D}"/>
                    </a:ext>
                  </a:extLst>
                </p:cNvPr>
                <p:cNvPicPr/>
                <p:nvPr/>
              </p:nvPicPr>
              <p:blipFill>
                <a:blip r:embed="rId333"/>
                <a:stretch>
                  <a:fillRect/>
                </a:stretch>
              </p:blipFill>
              <p:spPr>
                <a:xfrm>
                  <a:off x="6645764" y="3026782"/>
                  <a:ext cx="192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4" name="Freihand 93">
                  <a:extLst>
                    <a:ext uri="{FF2B5EF4-FFF2-40B4-BE49-F238E27FC236}">
                      <a16:creationId xmlns:a16="http://schemas.microsoft.com/office/drawing/2014/main" id="{3E266D8E-A225-1E56-391A-9DFFAF5CAA0D}"/>
                    </a:ext>
                  </a:extLst>
                </p14:cNvPr>
                <p14:cNvContentPartPr/>
                <p14:nvPr/>
              </p14:nvContentPartPr>
              <p14:xfrm>
                <a:off x="6986324" y="3211462"/>
                <a:ext cx="19800" cy="111960"/>
              </p14:xfrm>
            </p:contentPart>
          </mc:Choice>
          <mc:Fallback xmlns="">
            <p:pic>
              <p:nvPicPr>
                <p:cNvPr id="94" name="Freihand 93">
                  <a:extLst>
                    <a:ext uri="{FF2B5EF4-FFF2-40B4-BE49-F238E27FC236}">
                      <a16:creationId xmlns:a16="http://schemas.microsoft.com/office/drawing/2014/main" id="{3E266D8E-A225-1E56-391A-9DFFAF5CAA0D}"/>
                    </a:ext>
                  </a:extLst>
                </p:cNvPr>
                <p:cNvPicPr/>
                <p:nvPr/>
              </p:nvPicPr>
              <p:blipFill>
                <a:blip r:embed="rId335"/>
                <a:stretch>
                  <a:fillRect/>
                </a:stretch>
              </p:blipFill>
              <p:spPr>
                <a:xfrm>
                  <a:off x="6977324" y="3202462"/>
                  <a:ext cx="37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5" name="Freihand 94">
                  <a:extLst>
                    <a:ext uri="{FF2B5EF4-FFF2-40B4-BE49-F238E27FC236}">
                      <a16:creationId xmlns:a16="http://schemas.microsoft.com/office/drawing/2014/main" id="{7FD5D2A3-AB73-847B-2B0B-40C3FEBE6B30}"/>
                    </a:ext>
                  </a:extLst>
                </p14:cNvPr>
                <p14:cNvContentPartPr/>
                <p14:nvPr/>
              </p14:nvContentPartPr>
              <p14:xfrm>
                <a:off x="7118444" y="3142342"/>
                <a:ext cx="469080" cy="136800"/>
              </p14:xfrm>
            </p:contentPart>
          </mc:Choice>
          <mc:Fallback xmlns="">
            <p:pic>
              <p:nvPicPr>
                <p:cNvPr id="95" name="Freihand 94">
                  <a:extLst>
                    <a:ext uri="{FF2B5EF4-FFF2-40B4-BE49-F238E27FC236}">
                      <a16:creationId xmlns:a16="http://schemas.microsoft.com/office/drawing/2014/main" id="{7FD5D2A3-AB73-847B-2B0B-40C3FEBE6B30}"/>
                    </a:ext>
                  </a:extLst>
                </p:cNvPr>
                <p:cNvPicPr/>
                <p:nvPr/>
              </p:nvPicPr>
              <p:blipFill>
                <a:blip r:embed="rId337"/>
                <a:stretch>
                  <a:fillRect/>
                </a:stretch>
              </p:blipFill>
              <p:spPr>
                <a:xfrm>
                  <a:off x="7109444" y="3133702"/>
                  <a:ext cx="486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6" name="Freihand 95">
                  <a:extLst>
                    <a:ext uri="{FF2B5EF4-FFF2-40B4-BE49-F238E27FC236}">
                      <a16:creationId xmlns:a16="http://schemas.microsoft.com/office/drawing/2014/main" id="{6CA1900C-1F7D-17C9-3E4E-028D761BF399}"/>
                    </a:ext>
                  </a:extLst>
                </p14:cNvPr>
                <p14:cNvContentPartPr/>
                <p14:nvPr/>
              </p14:nvContentPartPr>
              <p14:xfrm>
                <a:off x="7617764" y="3168262"/>
                <a:ext cx="150120" cy="84960"/>
              </p14:xfrm>
            </p:contentPart>
          </mc:Choice>
          <mc:Fallback xmlns="">
            <p:pic>
              <p:nvPicPr>
                <p:cNvPr id="96" name="Freihand 95">
                  <a:extLst>
                    <a:ext uri="{FF2B5EF4-FFF2-40B4-BE49-F238E27FC236}">
                      <a16:creationId xmlns:a16="http://schemas.microsoft.com/office/drawing/2014/main" id="{6CA1900C-1F7D-17C9-3E4E-028D761BF399}"/>
                    </a:ext>
                  </a:extLst>
                </p:cNvPr>
                <p:cNvPicPr/>
                <p:nvPr/>
              </p:nvPicPr>
              <p:blipFill>
                <a:blip r:embed="rId339"/>
                <a:stretch>
                  <a:fillRect/>
                </a:stretch>
              </p:blipFill>
              <p:spPr>
                <a:xfrm>
                  <a:off x="7609124" y="3159262"/>
                  <a:ext cx="167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99" name="Freihand 98">
                  <a:extLst>
                    <a:ext uri="{FF2B5EF4-FFF2-40B4-BE49-F238E27FC236}">
                      <a16:creationId xmlns:a16="http://schemas.microsoft.com/office/drawing/2014/main" id="{5FF23E55-1C1E-BD17-2A3A-9767FE9301B1}"/>
                    </a:ext>
                  </a:extLst>
                </p14:cNvPr>
                <p14:cNvContentPartPr/>
                <p14:nvPr/>
              </p14:nvContentPartPr>
              <p14:xfrm>
                <a:off x="8025284" y="3194542"/>
                <a:ext cx="13680" cy="75600"/>
              </p14:xfrm>
            </p:contentPart>
          </mc:Choice>
          <mc:Fallback xmlns="">
            <p:pic>
              <p:nvPicPr>
                <p:cNvPr id="99" name="Freihand 98">
                  <a:extLst>
                    <a:ext uri="{FF2B5EF4-FFF2-40B4-BE49-F238E27FC236}">
                      <a16:creationId xmlns:a16="http://schemas.microsoft.com/office/drawing/2014/main" id="{5FF23E55-1C1E-BD17-2A3A-9767FE9301B1}"/>
                    </a:ext>
                  </a:extLst>
                </p:cNvPr>
                <p:cNvPicPr/>
                <p:nvPr/>
              </p:nvPicPr>
              <p:blipFill>
                <a:blip r:embed="rId341"/>
                <a:stretch>
                  <a:fillRect/>
                </a:stretch>
              </p:blipFill>
              <p:spPr>
                <a:xfrm>
                  <a:off x="8016644" y="3185542"/>
                  <a:ext cx="31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00" name="Freihand 99">
                  <a:extLst>
                    <a:ext uri="{FF2B5EF4-FFF2-40B4-BE49-F238E27FC236}">
                      <a16:creationId xmlns:a16="http://schemas.microsoft.com/office/drawing/2014/main" id="{0265A45A-BCBE-8116-B546-65BA56D2B56A}"/>
                    </a:ext>
                  </a:extLst>
                </p14:cNvPr>
                <p14:cNvContentPartPr/>
                <p14:nvPr/>
              </p14:nvContentPartPr>
              <p14:xfrm>
                <a:off x="8021324" y="3112822"/>
                <a:ext cx="13320" cy="17280"/>
              </p14:xfrm>
            </p:contentPart>
          </mc:Choice>
          <mc:Fallback xmlns="">
            <p:pic>
              <p:nvPicPr>
                <p:cNvPr id="100" name="Freihand 99">
                  <a:extLst>
                    <a:ext uri="{FF2B5EF4-FFF2-40B4-BE49-F238E27FC236}">
                      <a16:creationId xmlns:a16="http://schemas.microsoft.com/office/drawing/2014/main" id="{0265A45A-BCBE-8116-B546-65BA56D2B56A}"/>
                    </a:ext>
                  </a:extLst>
                </p:cNvPr>
                <p:cNvPicPr/>
                <p:nvPr/>
              </p:nvPicPr>
              <p:blipFill>
                <a:blip r:embed="rId343"/>
                <a:stretch>
                  <a:fillRect/>
                </a:stretch>
              </p:blipFill>
              <p:spPr>
                <a:xfrm>
                  <a:off x="8012324" y="3104182"/>
                  <a:ext cx="309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01" name="Freihand 100">
                  <a:extLst>
                    <a:ext uri="{FF2B5EF4-FFF2-40B4-BE49-F238E27FC236}">
                      <a16:creationId xmlns:a16="http://schemas.microsoft.com/office/drawing/2014/main" id="{8D612787-350A-EB51-5325-E018FBFB4DFA}"/>
                    </a:ext>
                  </a:extLst>
                </p14:cNvPr>
                <p14:cNvContentPartPr/>
                <p14:nvPr/>
              </p14:nvContentPartPr>
              <p14:xfrm>
                <a:off x="8094764" y="3073582"/>
                <a:ext cx="185040" cy="185040"/>
              </p14:xfrm>
            </p:contentPart>
          </mc:Choice>
          <mc:Fallback xmlns="">
            <p:pic>
              <p:nvPicPr>
                <p:cNvPr id="101" name="Freihand 100">
                  <a:extLst>
                    <a:ext uri="{FF2B5EF4-FFF2-40B4-BE49-F238E27FC236}">
                      <a16:creationId xmlns:a16="http://schemas.microsoft.com/office/drawing/2014/main" id="{8D612787-350A-EB51-5325-E018FBFB4DFA}"/>
                    </a:ext>
                  </a:extLst>
                </p:cNvPr>
                <p:cNvPicPr/>
                <p:nvPr/>
              </p:nvPicPr>
              <p:blipFill>
                <a:blip r:embed="rId345"/>
                <a:stretch>
                  <a:fillRect/>
                </a:stretch>
              </p:blipFill>
              <p:spPr>
                <a:xfrm>
                  <a:off x="8085764" y="3064582"/>
                  <a:ext cx="202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02" name="Freihand 101">
                  <a:extLst>
                    <a:ext uri="{FF2B5EF4-FFF2-40B4-BE49-F238E27FC236}">
                      <a16:creationId xmlns:a16="http://schemas.microsoft.com/office/drawing/2014/main" id="{1D6AC355-B2E4-BC76-31D3-FC1E636BD00D}"/>
                    </a:ext>
                  </a:extLst>
                </p14:cNvPr>
                <p14:cNvContentPartPr/>
                <p14:nvPr/>
              </p14:nvContentPartPr>
              <p14:xfrm>
                <a:off x="8593004" y="3094102"/>
                <a:ext cx="175680" cy="187200"/>
              </p14:xfrm>
            </p:contentPart>
          </mc:Choice>
          <mc:Fallback xmlns="">
            <p:pic>
              <p:nvPicPr>
                <p:cNvPr id="102" name="Freihand 101">
                  <a:extLst>
                    <a:ext uri="{FF2B5EF4-FFF2-40B4-BE49-F238E27FC236}">
                      <a16:creationId xmlns:a16="http://schemas.microsoft.com/office/drawing/2014/main" id="{1D6AC355-B2E4-BC76-31D3-FC1E636BD00D}"/>
                    </a:ext>
                  </a:extLst>
                </p:cNvPr>
                <p:cNvPicPr/>
                <p:nvPr/>
              </p:nvPicPr>
              <p:blipFill>
                <a:blip r:embed="rId347"/>
                <a:stretch>
                  <a:fillRect/>
                </a:stretch>
              </p:blipFill>
              <p:spPr>
                <a:xfrm>
                  <a:off x="8584004" y="3085102"/>
                  <a:ext cx="193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03" name="Freihand 102">
                  <a:extLst>
                    <a:ext uri="{FF2B5EF4-FFF2-40B4-BE49-F238E27FC236}">
                      <a16:creationId xmlns:a16="http://schemas.microsoft.com/office/drawing/2014/main" id="{1980849E-96E0-0B5B-533A-088C15FEAE49}"/>
                    </a:ext>
                  </a:extLst>
                </p14:cNvPr>
                <p14:cNvContentPartPr/>
                <p14:nvPr/>
              </p14:nvContentPartPr>
              <p14:xfrm>
                <a:off x="8831324" y="3079702"/>
                <a:ext cx="112320" cy="198720"/>
              </p14:xfrm>
            </p:contentPart>
          </mc:Choice>
          <mc:Fallback xmlns="">
            <p:pic>
              <p:nvPicPr>
                <p:cNvPr id="103" name="Freihand 102">
                  <a:extLst>
                    <a:ext uri="{FF2B5EF4-FFF2-40B4-BE49-F238E27FC236}">
                      <a16:creationId xmlns:a16="http://schemas.microsoft.com/office/drawing/2014/main" id="{1980849E-96E0-0B5B-533A-088C15FEAE49}"/>
                    </a:ext>
                  </a:extLst>
                </p:cNvPr>
                <p:cNvPicPr/>
                <p:nvPr/>
              </p:nvPicPr>
              <p:blipFill>
                <a:blip r:embed="rId349"/>
                <a:stretch>
                  <a:fillRect/>
                </a:stretch>
              </p:blipFill>
              <p:spPr>
                <a:xfrm>
                  <a:off x="8822324" y="3071062"/>
                  <a:ext cx="129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04" name="Freihand 103">
                  <a:extLst>
                    <a:ext uri="{FF2B5EF4-FFF2-40B4-BE49-F238E27FC236}">
                      <a16:creationId xmlns:a16="http://schemas.microsoft.com/office/drawing/2014/main" id="{AE59DA1E-2299-3CA3-68FA-8CFF51AFF6C0}"/>
                    </a:ext>
                  </a:extLst>
                </p14:cNvPr>
                <p14:cNvContentPartPr/>
                <p14:nvPr/>
              </p14:nvContentPartPr>
              <p14:xfrm>
                <a:off x="9150284" y="3100942"/>
                <a:ext cx="241200" cy="153360"/>
              </p14:xfrm>
            </p:contentPart>
          </mc:Choice>
          <mc:Fallback xmlns="">
            <p:pic>
              <p:nvPicPr>
                <p:cNvPr id="104" name="Freihand 103">
                  <a:extLst>
                    <a:ext uri="{FF2B5EF4-FFF2-40B4-BE49-F238E27FC236}">
                      <a16:creationId xmlns:a16="http://schemas.microsoft.com/office/drawing/2014/main" id="{AE59DA1E-2299-3CA3-68FA-8CFF51AFF6C0}"/>
                    </a:ext>
                  </a:extLst>
                </p:cNvPr>
                <p:cNvPicPr/>
                <p:nvPr/>
              </p:nvPicPr>
              <p:blipFill>
                <a:blip r:embed="rId351"/>
                <a:stretch>
                  <a:fillRect/>
                </a:stretch>
              </p:blipFill>
              <p:spPr>
                <a:xfrm>
                  <a:off x="9141284" y="3091942"/>
                  <a:ext cx="2588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05" name="Freihand 104">
                  <a:extLst>
                    <a:ext uri="{FF2B5EF4-FFF2-40B4-BE49-F238E27FC236}">
                      <a16:creationId xmlns:a16="http://schemas.microsoft.com/office/drawing/2014/main" id="{1DC6BF40-3E23-EDBF-5296-D6D959E188D0}"/>
                    </a:ext>
                  </a:extLst>
                </p14:cNvPr>
                <p14:cNvContentPartPr/>
                <p14:nvPr/>
              </p14:nvContentPartPr>
              <p14:xfrm>
                <a:off x="9410924" y="3163582"/>
                <a:ext cx="289440" cy="86760"/>
              </p14:xfrm>
            </p:contentPart>
          </mc:Choice>
          <mc:Fallback xmlns="">
            <p:pic>
              <p:nvPicPr>
                <p:cNvPr id="105" name="Freihand 104">
                  <a:extLst>
                    <a:ext uri="{FF2B5EF4-FFF2-40B4-BE49-F238E27FC236}">
                      <a16:creationId xmlns:a16="http://schemas.microsoft.com/office/drawing/2014/main" id="{1DC6BF40-3E23-EDBF-5296-D6D959E188D0}"/>
                    </a:ext>
                  </a:extLst>
                </p:cNvPr>
                <p:cNvPicPr/>
                <p:nvPr/>
              </p:nvPicPr>
              <p:blipFill>
                <a:blip r:embed="rId353"/>
                <a:stretch>
                  <a:fillRect/>
                </a:stretch>
              </p:blipFill>
              <p:spPr>
                <a:xfrm>
                  <a:off x="9402284" y="3154942"/>
                  <a:ext cx="307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06" name="Freihand 105">
                  <a:extLst>
                    <a:ext uri="{FF2B5EF4-FFF2-40B4-BE49-F238E27FC236}">
                      <a16:creationId xmlns:a16="http://schemas.microsoft.com/office/drawing/2014/main" id="{C57AC28A-2346-4779-ED53-6B00AA4BF68F}"/>
                    </a:ext>
                  </a:extLst>
                </p14:cNvPr>
                <p14:cNvContentPartPr/>
                <p14:nvPr/>
              </p14:nvContentPartPr>
              <p14:xfrm>
                <a:off x="9674084" y="3058822"/>
                <a:ext cx="7920" cy="1800"/>
              </p14:xfrm>
            </p:contentPart>
          </mc:Choice>
          <mc:Fallback xmlns="">
            <p:pic>
              <p:nvPicPr>
                <p:cNvPr id="106" name="Freihand 105">
                  <a:extLst>
                    <a:ext uri="{FF2B5EF4-FFF2-40B4-BE49-F238E27FC236}">
                      <a16:creationId xmlns:a16="http://schemas.microsoft.com/office/drawing/2014/main" id="{C57AC28A-2346-4779-ED53-6B00AA4BF68F}"/>
                    </a:ext>
                  </a:extLst>
                </p:cNvPr>
                <p:cNvPicPr/>
                <p:nvPr/>
              </p:nvPicPr>
              <p:blipFill>
                <a:blip r:embed="rId355"/>
                <a:stretch>
                  <a:fillRect/>
                </a:stretch>
              </p:blipFill>
              <p:spPr>
                <a:xfrm>
                  <a:off x="9665084" y="3049822"/>
                  <a:ext cx="25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07" name="Freihand 106">
                  <a:extLst>
                    <a:ext uri="{FF2B5EF4-FFF2-40B4-BE49-F238E27FC236}">
                      <a16:creationId xmlns:a16="http://schemas.microsoft.com/office/drawing/2014/main" id="{C43C86B1-F734-B39E-9116-1FE1621465F8}"/>
                    </a:ext>
                  </a:extLst>
                </p14:cNvPr>
                <p14:cNvContentPartPr/>
                <p14:nvPr/>
              </p14:nvContentPartPr>
              <p14:xfrm>
                <a:off x="9892604" y="3144862"/>
                <a:ext cx="153000" cy="262440"/>
              </p14:xfrm>
            </p:contentPart>
          </mc:Choice>
          <mc:Fallback xmlns="">
            <p:pic>
              <p:nvPicPr>
                <p:cNvPr id="107" name="Freihand 106">
                  <a:extLst>
                    <a:ext uri="{FF2B5EF4-FFF2-40B4-BE49-F238E27FC236}">
                      <a16:creationId xmlns:a16="http://schemas.microsoft.com/office/drawing/2014/main" id="{C43C86B1-F734-B39E-9116-1FE1621465F8}"/>
                    </a:ext>
                  </a:extLst>
                </p:cNvPr>
                <p:cNvPicPr/>
                <p:nvPr/>
              </p:nvPicPr>
              <p:blipFill>
                <a:blip r:embed="rId357"/>
                <a:stretch>
                  <a:fillRect/>
                </a:stretch>
              </p:blipFill>
              <p:spPr>
                <a:xfrm>
                  <a:off x="9883604" y="3135862"/>
                  <a:ext cx="1706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08" name="Freihand 107">
                  <a:extLst>
                    <a:ext uri="{FF2B5EF4-FFF2-40B4-BE49-F238E27FC236}">
                      <a16:creationId xmlns:a16="http://schemas.microsoft.com/office/drawing/2014/main" id="{55B0C2E7-1A4D-2636-4081-1F82E686A7DF}"/>
                    </a:ext>
                  </a:extLst>
                </p14:cNvPr>
                <p14:cNvContentPartPr/>
                <p14:nvPr/>
              </p14:nvContentPartPr>
              <p14:xfrm>
                <a:off x="10074044" y="3126502"/>
                <a:ext cx="73440" cy="123120"/>
              </p14:xfrm>
            </p:contentPart>
          </mc:Choice>
          <mc:Fallback xmlns="">
            <p:pic>
              <p:nvPicPr>
                <p:cNvPr id="108" name="Freihand 107">
                  <a:extLst>
                    <a:ext uri="{FF2B5EF4-FFF2-40B4-BE49-F238E27FC236}">
                      <a16:creationId xmlns:a16="http://schemas.microsoft.com/office/drawing/2014/main" id="{55B0C2E7-1A4D-2636-4081-1F82E686A7DF}"/>
                    </a:ext>
                  </a:extLst>
                </p:cNvPr>
                <p:cNvPicPr/>
                <p:nvPr/>
              </p:nvPicPr>
              <p:blipFill>
                <a:blip r:embed="rId359"/>
                <a:stretch>
                  <a:fillRect/>
                </a:stretch>
              </p:blipFill>
              <p:spPr>
                <a:xfrm>
                  <a:off x="10065044" y="3117502"/>
                  <a:ext cx="91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09" name="Freihand 108">
                  <a:extLst>
                    <a:ext uri="{FF2B5EF4-FFF2-40B4-BE49-F238E27FC236}">
                      <a16:creationId xmlns:a16="http://schemas.microsoft.com/office/drawing/2014/main" id="{FA11B5B2-BB37-27EB-CFCB-EC6936E57541}"/>
                    </a:ext>
                  </a:extLst>
                </p14:cNvPr>
                <p14:cNvContentPartPr/>
                <p14:nvPr/>
              </p14:nvContentPartPr>
              <p14:xfrm>
                <a:off x="10159004" y="3135142"/>
                <a:ext cx="97200" cy="102600"/>
              </p14:xfrm>
            </p:contentPart>
          </mc:Choice>
          <mc:Fallback xmlns="">
            <p:pic>
              <p:nvPicPr>
                <p:cNvPr id="109" name="Freihand 108">
                  <a:extLst>
                    <a:ext uri="{FF2B5EF4-FFF2-40B4-BE49-F238E27FC236}">
                      <a16:creationId xmlns:a16="http://schemas.microsoft.com/office/drawing/2014/main" id="{FA11B5B2-BB37-27EB-CFCB-EC6936E57541}"/>
                    </a:ext>
                  </a:extLst>
                </p:cNvPr>
                <p:cNvPicPr/>
                <p:nvPr/>
              </p:nvPicPr>
              <p:blipFill>
                <a:blip r:embed="rId361"/>
                <a:stretch>
                  <a:fillRect/>
                </a:stretch>
              </p:blipFill>
              <p:spPr>
                <a:xfrm>
                  <a:off x="10150004" y="3126142"/>
                  <a:ext cx="1148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10" name="Freihand 109">
                  <a:extLst>
                    <a:ext uri="{FF2B5EF4-FFF2-40B4-BE49-F238E27FC236}">
                      <a16:creationId xmlns:a16="http://schemas.microsoft.com/office/drawing/2014/main" id="{002353D9-DD8F-255D-0E4B-499821571114}"/>
                    </a:ext>
                  </a:extLst>
                </p14:cNvPr>
                <p14:cNvContentPartPr/>
                <p14:nvPr/>
              </p14:nvContentPartPr>
              <p14:xfrm>
                <a:off x="10288244" y="3045142"/>
                <a:ext cx="301320" cy="175680"/>
              </p14:xfrm>
            </p:contentPart>
          </mc:Choice>
          <mc:Fallback xmlns="">
            <p:pic>
              <p:nvPicPr>
                <p:cNvPr id="110" name="Freihand 109">
                  <a:extLst>
                    <a:ext uri="{FF2B5EF4-FFF2-40B4-BE49-F238E27FC236}">
                      <a16:creationId xmlns:a16="http://schemas.microsoft.com/office/drawing/2014/main" id="{002353D9-DD8F-255D-0E4B-499821571114}"/>
                    </a:ext>
                  </a:extLst>
                </p:cNvPr>
                <p:cNvPicPr/>
                <p:nvPr/>
              </p:nvPicPr>
              <p:blipFill>
                <a:blip r:embed="rId363"/>
                <a:stretch>
                  <a:fillRect/>
                </a:stretch>
              </p:blipFill>
              <p:spPr>
                <a:xfrm>
                  <a:off x="10279604" y="3036502"/>
                  <a:ext cx="318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11" name="Freihand 110">
                  <a:extLst>
                    <a:ext uri="{FF2B5EF4-FFF2-40B4-BE49-F238E27FC236}">
                      <a16:creationId xmlns:a16="http://schemas.microsoft.com/office/drawing/2014/main" id="{6D225B82-0AA0-F7E9-BE85-D95748865117}"/>
                    </a:ext>
                  </a:extLst>
                </p14:cNvPr>
                <p14:cNvContentPartPr/>
                <p14:nvPr/>
              </p14:nvContentPartPr>
              <p14:xfrm>
                <a:off x="10644284" y="3061342"/>
                <a:ext cx="140400" cy="150120"/>
              </p14:xfrm>
            </p:contentPart>
          </mc:Choice>
          <mc:Fallback xmlns="">
            <p:pic>
              <p:nvPicPr>
                <p:cNvPr id="111" name="Freihand 110">
                  <a:extLst>
                    <a:ext uri="{FF2B5EF4-FFF2-40B4-BE49-F238E27FC236}">
                      <a16:creationId xmlns:a16="http://schemas.microsoft.com/office/drawing/2014/main" id="{6D225B82-0AA0-F7E9-BE85-D95748865117}"/>
                    </a:ext>
                  </a:extLst>
                </p:cNvPr>
                <p:cNvPicPr/>
                <p:nvPr/>
              </p:nvPicPr>
              <p:blipFill>
                <a:blip r:embed="rId365"/>
                <a:stretch>
                  <a:fillRect/>
                </a:stretch>
              </p:blipFill>
              <p:spPr>
                <a:xfrm>
                  <a:off x="10635284" y="3052702"/>
                  <a:ext cx="158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12" name="Freihand 111">
                  <a:extLst>
                    <a:ext uri="{FF2B5EF4-FFF2-40B4-BE49-F238E27FC236}">
                      <a16:creationId xmlns:a16="http://schemas.microsoft.com/office/drawing/2014/main" id="{DE48A6A9-507A-4B16-B400-000FFAA1156D}"/>
                    </a:ext>
                  </a:extLst>
                </p14:cNvPr>
                <p14:cNvContentPartPr/>
                <p14:nvPr/>
              </p14:nvContentPartPr>
              <p14:xfrm>
                <a:off x="10682084" y="3114262"/>
                <a:ext cx="116280" cy="29160"/>
              </p14:xfrm>
            </p:contentPart>
          </mc:Choice>
          <mc:Fallback xmlns="">
            <p:pic>
              <p:nvPicPr>
                <p:cNvPr id="112" name="Freihand 111">
                  <a:extLst>
                    <a:ext uri="{FF2B5EF4-FFF2-40B4-BE49-F238E27FC236}">
                      <a16:creationId xmlns:a16="http://schemas.microsoft.com/office/drawing/2014/main" id="{DE48A6A9-507A-4B16-B400-000FFAA1156D}"/>
                    </a:ext>
                  </a:extLst>
                </p:cNvPr>
                <p:cNvPicPr/>
                <p:nvPr/>
              </p:nvPicPr>
              <p:blipFill>
                <a:blip r:embed="rId367"/>
                <a:stretch>
                  <a:fillRect/>
                </a:stretch>
              </p:blipFill>
              <p:spPr>
                <a:xfrm>
                  <a:off x="10673444" y="3105622"/>
                  <a:ext cx="133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13" name="Freihand 112">
                  <a:extLst>
                    <a:ext uri="{FF2B5EF4-FFF2-40B4-BE49-F238E27FC236}">
                      <a16:creationId xmlns:a16="http://schemas.microsoft.com/office/drawing/2014/main" id="{25D4080F-6F2A-D1E5-BFAA-2997812FE34E}"/>
                    </a:ext>
                  </a:extLst>
                </p14:cNvPr>
                <p14:cNvContentPartPr/>
                <p14:nvPr/>
              </p14:nvContentPartPr>
              <p14:xfrm>
                <a:off x="10822124" y="3019942"/>
                <a:ext cx="263520" cy="161280"/>
              </p14:xfrm>
            </p:contentPart>
          </mc:Choice>
          <mc:Fallback xmlns="">
            <p:pic>
              <p:nvPicPr>
                <p:cNvPr id="113" name="Freihand 112">
                  <a:extLst>
                    <a:ext uri="{FF2B5EF4-FFF2-40B4-BE49-F238E27FC236}">
                      <a16:creationId xmlns:a16="http://schemas.microsoft.com/office/drawing/2014/main" id="{25D4080F-6F2A-D1E5-BFAA-2997812FE34E}"/>
                    </a:ext>
                  </a:extLst>
                </p:cNvPr>
                <p:cNvPicPr/>
                <p:nvPr/>
              </p:nvPicPr>
              <p:blipFill>
                <a:blip r:embed="rId369"/>
                <a:stretch>
                  <a:fillRect/>
                </a:stretch>
              </p:blipFill>
              <p:spPr>
                <a:xfrm>
                  <a:off x="10813484" y="3011302"/>
                  <a:ext cx="281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14" name="Freihand 113">
                  <a:extLst>
                    <a:ext uri="{FF2B5EF4-FFF2-40B4-BE49-F238E27FC236}">
                      <a16:creationId xmlns:a16="http://schemas.microsoft.com/office/drawing/2014/main" id="{53418C0E-87EA-FEA4-F17F-0D13DC42AF0C}"/>
                    </a:ext>
                  </a:extLst>
                </p14:cNvPr>
                <p14:cNvContentPartPr/>
                <p14:nvPr/>
              </p14:nvContentPartPr>
              <p14:xfrm>
                <a:off x="11010404" y="2936782"/>
                <a:ext cx="24480" cy="12240"/>
              </p14:xfrm>
            </p:contentPart>
          </mc:Choice>
          <mc:Fallback xmlns="">
            <p:pic>
              <p:nvPicPr>
                <p:cNvPr id="114" name="Freihand 113">
                  <a:extLst>
                    <a:ext uri="{FF2B5EF4-FFF2-40B4-BE49-F238E27FC236}">
                      <a16:creationId xmlns:a16="http://schemas.microsoft.com/office/drawing/2014/main" id="{53418C0E-87EA-FEA4-F17F-0D13DC42AF0C}"/>
                    </a:ext>
                  </a:extLst>
                </p:cNvPr>
                <p:cNvPicPr/>
                <p:nvPr/>
              </p:nvPicPr>
              <p:blipFill>
                <a:blip r:embed="rId371"/>
                <a:stretch>
                  <a:fillRect/>
                </a:stretch>
              </p:blipFill>
              <p:spPr>
                <a:xfrm>
                  <a:off x="11001764" y="2928142"/>
                  <a:ext cx="42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15" name="Freihand 114">
                  <a:extLst>
                    <a:ext uri="{FF2B5EF4-FFF2-40B4-BE49-F238E27FC236}">
                      <a16:creationId xmlns:a16="http://schemas.microsoft.com/office/drawing/2014/main" id="{9B712862-CD20-7BB4-7E8D-21466C9093C3}"/>
                    </a:ext>
                  </a:extLst>
                </p14:cNvPr>
                <p14:cNvContentPartPr/>
                <p14:nvPr/>
              </p14:nvContentPartPr>
              <p14:xfrm>
                <a:off x="11181764" y="3006982"/>
                <a:ext cx="212760" cy="174960"/>
              </p14:xfrm>
            </p:contentPart>
          </mc:Choice>
          <mc:Fallback xmlns="">
            <p:pic>
              <p:nvPicPr>
                <p:cNvPr id="115" name="Freihand 114">
                  <a:extLst>
                    <a:ext uri="{FF2B5EF4-FFF2-40B4-BE49-F238E27FC236}">
                      <a16:creationId xmlns:a16="http://schemas.microsoft.com/office/drawing/2014/main" id="{9B712862-CD20-7BB4-7E8D-21466C9093C3}"/>
                    </a:ext>
                  </a:extLst>
                </p:cNvPr>
                <p:cNvPicPr/>
                <p:nvPr/>
              </p:nvPicPr>
              <p:blipFill>
                <a:blip r:embed="rId373"/>
                <a:stretch>
                  <a:fillRect/>
                </a:stretch>
              </p:blipFill>
              <p:spPr>
                <a:xfrm>
                  <a:off x="11173124" y="2998342"/>
                  <a:ext cx="230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27" name="Freihand 226">
                  <a:extLst>
                    <a:ext uri="{FF2B5EF4-FFF2-40B4-BE49-F238E27FC236}">
                      <a16:creationId xmlns:a16="http://schemas.microsoft.com/office/drawing/2014/main" id="{E5C93E64-E3DE-8C60-11B7-7C3157370FFB}"/>
                    </a:ext>
                  </a:extLst>
                </p14:cNvPr>
                <p14:cNvContentPartPr/>
                <p14:nvPr/>
              </p14:nvContentPartPr>
              <p14:xfrm>
                <a:off x="6609044" y="3670102"/>
                <a:ext cx="193320" cy="164520"/>
              </p14:xfrm>
            </p:contentPart>
          </mc:Choice>
          <mc:Fallback xmlns="">
            <p:pic>
              <p:nvPicPr>
                <p:cNvPr id="227" name="Freihand 226">
                  <a:extLst>
                    <a:ext uri="{FF2B5EF4-FFF2-40B4-BE49-F238E27FC236}">
                      <a16:creationId xmlns:a16="http://schemas.microsoft.com/office/drawing/2014/main" id="{E5C93E64-E3DE-8C60-11B7-7C3157370FFB}"/>
                    </a:ext>
                  </a:extLst>
                </p:cNvPr>
                <p:cNvPicPr/>
                <p:nvPr/>
              </p:nvPicPr>
              <p:blipFill>
                <a:blip r:embed="rId375"/>
                <a:stretch>
                  <a:fillRect/>
                </a:stretch>
              </p:blipFill>
              <p:spPr>
                <a:xfrm>
                  <a:off x="6600404" y="3661102"/>
                  <a:ext cx="2109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8" name="Freihand 227">
                  <a:extLst>
                    <a:ext uri="{FF2B5EF4-FFF2-40B4-BE49-F238E27FC236}">
                      <a16:creationId xmlns:a16="http://schemas.microsoft.com/office/drawing/2014/main" id="{BF9F059F-0AFF-3301-B3FC-6EA804574312}"/>
                    </a:ext>
                  </a:extLst>
                </p14:cNvPr>
                <p14:cNvContentPartPr/>
                <p14:nvPr/>
              </p14:nvContentPartPr>
              <p14:xfrm>
                <a:off x="6848444" y="3713302"/>
                <a:ext cx="284760" cy="126360"/>
              </p14:xfrm>
            </p:contentPart>
          </mc:Choice>
          <mc:Fallback xmlns="">
            <p:pic>
              <p:nvPicPr>
                <p:cNvPr id="228" name="Freihand 227">
                  <a:extLst>
                    <a:ext uri="{FF2B5EF4-FFF2-40B4-BE49-F238E27FC236}">
                      <a16:creationId xmlns:a16="http://schemas.microsoft.com/office/drawing/2014/main" id="{BF9F059F-0AFF-3301-B3FC-6EA804574312}"/>
                    </a:ext>
                  </a:extLst>
                </p:cNvPr>
                <p:cNvPicPr/>
                <p:nvPr/>
              </p:nvPicPr>
              <p:blipFill>
                <a:blip r:embed="rId377"/>
                <a:stretch>
                  <a:fillRect/>
                </a:stretch>
              </p:blipFill>
              <p:spPr>
                <a:xfrm>
                  <a:off x="6839804" y="3704662"/>
                  <a:ext cx="302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9" name="Freihand 228">
                  <a:extLst>
                    <a:ext uri="{FF2B5EF4-FFF2-40B4-BE49-F238E27FC236}">
                      <a16:creationId xmlns:a16="http://schemas.microsoft.com/office/drawing/2014/main" id="{7D39AFE8-A5AA-E895-5026-6F740D518618}"/>
                    </a:ext>
                  </a:extLst>
                </p14:cNvPr>
                <p14:cNvContentPartPr/>
                <p14:nvPr/>
              </p14:nvContentPartPr>
              <p14:xfrm>
                <a:off x="7080284" y="3613942"/>
                <a:ext cx="10080" cy="9000"/>
              </p14:xfrm>
            </p:contentPart>
          </mc:Choice>
          <mc:Fallback xmlns="">
            <p:pic>
              <p:nvPicPr>
                <p:cNvPr id="229" name="Freihand 228">
                  <a:extLst>
                    <a:ext uri="{FF2B5EF4-FFF2-40B4-BE49-F238E27FC236}">
                      <a16:creationId xmlns:a16="http://schemas.microsoft.com/office/drawing/2014/main" id="{7D39AFE8-A5AA-E895-5026-6F740D518618}"/>
                    </a:ext>
                  </a:extLst>
                </p:cNvPr>
                <p:cNvPicPr/>
                <p:nvPr/>
              </p:nvPicPr>
              <p:blipFill>
                <a:blip r:embed="rId379"/>
                <a:stretch>
                  <a:fillRect/>
                </a:stretch>
              </p:blipFill>
              <p:spPr>
                <a:xfrm>
                  <a:off x="7071284" y="3604942"/>
                  <a:ext cx="27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32" name="Freihand 231">
                  <a:extLst>
                    <a:ext uri="{FF2B5EF4-FFF2-40B4-BE49-F238E27FC236}">
                      <a16:creationId xmlns:a16="http://schemas.microsoft.com/office/drawing/2014/main" id="{37459E0F-16B5-4051-53DF-A006D69CA15C}"/>
                    </a:ext>
                  </a:extLst>
                </p14:cNvPr>
                <p14:cNvContentPartPr/>
                <p14:nvPr/>
              </p14:nvContentPartPr>
              <p14:xfrm>
                <a:off x="7335164" y="3713302"/>
                <a:ext cx="7200" cy="12240"/>
              </p14:xfrm>
            </p:contentPart>
          </mc:Choice>
          <mc:Fallback xmlns="">
            <p:pic>
              <p:nvPicPr>
                <p:cNvPr id="232" name="Freihand 231">
                  <a:extLst>
                    <a:ext uri="{FF2B5EF4-FFF2-40B4-BE49-F238E27FC236}">
                      <a16:creationId xmlns:a16="http://schemas.microsoft.com/office/drawing/2014/main" id="{37459E0F-16B5-4051-53DF-A006D69CA15C}"/>
                    </a:ext>
                  </a:extLst>
                </p:cNvPr>
                <p:cNvPicPr/>
                <p:nvPr/>
              </p:nvPicPr>
              <p:blipFill>
                <a:blip r:embed="rId127"/>
                <a:stretch>
                  <a:fillRect/>
                </a:stretch>
              </p:blipFill>
              <p:spPr>
                <a:xfrm>
                  <a:off x="7326164" y="3704662"/>
                  <a:ext cx="24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3" name="Freihand 232">
                  <a:extLst>
                    <a:ext uri="{FF2B5EF4-FFF2-40B4-BE49-F238E27FC236}">
                      <a16:creationId xmlns:a16="http://schemas.microsoft.com/office/drawing/2014/main" id="{573E3271-8A2E-9BAC-E883-52DEDA53D2EC}"/>
                    </a:ext>
                  </a:extLst>
                </p14:cNvPr>
                <p14:cNvContentPartPr/>
                <p14:nvPr/>
              </p14:nvContentPartPr>
              <p14:xfrm>
                <a:off x="7343804" y="3825262"/>
                <a:ext cx="7200" cy="23400"/>
              </p14:xfrm>
            </p:contentPart>
          </mc:Choice>
          <mc:Fallback xmlns="">
            <p:pic>
              <p:nvPicPr>
                <p:cNvPr id="233" name="Freihand 232">
                  <a:extLst>
                    <a:ext uri="{FF2B5EF4-FFF2-40B4-BE49-F238E27FC236}">
                      <a16:creationId xmlns:a16="http://schemas.microsoft.com/office/drawing/2014/main" id="{573E3271-8A2E-9BAC-E883-52DEDA53D2EC}"/>
                    </a:ext>
                  </a:extLst>
                </p:cNvPr>
                <p:cNvPicPr/>
                <p:nvPr/>
              </p:nvPicPr>
              <p:blipFill>
                <a:blip r:embed="rId382"/>
                <a:stretch>
                  <a:fillRect/>
                </a:stretch>
              </p:blipFill>
              <p:spPr>
                <a:xfrm>
                  <a:off x="7335164" y="3816622"/>
                  <a:ext cx="24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5" name="Freihand 234">
                  <a:extLst>
                    <a:ext uri="{FF2B5EF4-FFF2-40B4-BE49-F238E27FC236}">
                      <a16:creationId xmlns:a16="http://schemas.microsoft.com/office/drawing/2014/main" id="{475A1629-7BF0-6D1C-5CFE-C8B9246D8686}"/>
                    </a:ext>
                  </a:extLst>
                </p14:cNvPr>
                <p14:cNvContentPartPr/>
                <p14:nvPr/>
              </p14:nvContentPartPr>
              <p14:xfrm>
                <a:off x="7548284" y="3594502"/>
                <a:ext cx="138960" cy="209520"/>
              </p14:xfrm>
            </p:contentPart>
          </mc:Choice>
          <mc:Fallback xmlns="">
            <p:pic>
              <p:nvPicPr>
                <p:cNvPr id="235" name="Freihand 234">
                  <a:extLst>
                    <a:ext uri="{FF2B5EF4-FFF2-40B4-BE49-F238E27FC236}">
                      <a16:creationId xmlns:a16="http://schemas.microsoft.com/office/drawing/2014/main" id="{475A1629-7BF0-6D1C-5CFE-C8B9246D8686}"/>
                    </a:ext>
                  </a:extLst>
                </p:cNvPr>
                <p:cNvPicPr/>
                <p:nvPr/>
              </p:nvPicPr>
              <p:blipFill>
                <a:blip r:embed="rId384"/>
                <a:stretch>
                  <a:fillRect/>
                </a:stretch>
              </p:blipFill>
              <p:spPr>
                <a:xfrm>
                  <a:off x="7539644" y="3585502"/>
                  <a:ext cx="1566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6" name="Freihand 235">
                  <a:extLst>
                    <a:ext uri="{FF2B5EF4-FFF2-40B4-BE49-F238E27FC236}">
                      <a16:creationId xmlns:a16="http://schemas.microsoft.com/office/drawing/2014/main" id="{AFD1CDED-FC24-27E4-5DDB-EF851887CC4E}"/>
                    </a:ext>
                  </a:extLst>
                </p14:cNvPr>
                <p14:cNvContentPartPr/>
                <p14:nvPr/>
              </p14:nvContentPartPr>
              <p14:xfrm>
                <a:off x="7811084" y="3550222"/>
                <a:ext cx="140040" cy="184680"/>
              </p14:xfrm>
            </p:contentPart>
          </mc:Choice>
          <mc:Fallback xmlns="">
            <p:pic>
              <p:nvPicPr>
                <p:cNvPr id="236" name="Freihand 235">
                  <a:extLst>
                    <a:ext uri="{FF2B5EF4-FFF2-40B4-BE49-F238E27FC236}">
                      <a16:creationId xmlns:a16="http://schemas.microsoft.com/office/drawing/2014/main" id="{AFD1CDED-FC24-27E4-5DDB-EF851887CC4E}"/>
                    </a:ext>
                  </a:extLst>
                </p:cNvPr>
                <p:cNvPicPr/>
                <p:nvPr/>
              </p:nvPicPr>
              <p:blipFill>
                <a:blip r:embed="rId386"/>
                <a:stretch>
                  <a:fillRect/>
                </a:stretch>
              </p:blipFill>
              <p:spPr>
                <a:xfrm>
                  <a:off x="7802444" y="3541582"/>
                  <a:ext cx="1576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7" name="Freihand 236">
                  <a:extLst>
                    <a:ext uri="{FF2B5EF4-FFF2-40B4-BE49-F238E27FC236}">
                      <a16:creationId xmlns:a16="http://schemas.microsoft.com/office/drawing/2014/main" id="{5B904D45-E66C-0264-D4F8-D272046F70F0}"/>
                    </a:ext>
                  </a:extLst>
                </p14:cNvPr>
                <p14:cNvContentPartPr/>
                <p14:nvPr/>
              </p14:nvContentPartPr>
              <p14:xfrm>
                <a:off x="7865084" y="3683422"/>
                <a:ext cx="96840" cy="88560"/>
              </p14:xfrm>
            </p:contentPart>
          </mc:Choice>
          <mc:Fallback xmlns="">
            <p:pic>
              <p:nvPicPr>
                <p:cNvPr id="237" name="Freihand 236">
                  <a:extLst>
                    <a:ext uri="{FF2B5EF4-FFF2-40B4-BE49-F238E27FC236}">
                      <a16:creationId xmlns:a16="http://schemas.microsoft.com/office/drawing/2014/main" id="{5B904D45-E66C-0264-D4F8-D272046F70F0}"/>
                    </a:ext>
                  </a:extLst>
                </p:cNvPr>
                <p:cNvPicPr/>
                <p:nvPr/>
              </p:nvPicPr>
              <p:blipFill>
                <a:blip r:embed="rId388"/>
                <a:stretch>
                  <a:fillRect/>
                </a:stretch>
              </p:blipFill>
              <p:spPr>
                <a:xfrm>
                  <a:off x="7856084" y="3674782"/>
                  <a:ext cx="1144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8" name="Freihand 237">
                  <a:extLst>
                    <a:ext uri="{FF2B5EF4-FFF2-40B4-BE49-F238E27FC236}">
                      <a16:creationId xmlns:a16="http://schemas.microsoft.com/office/drawing/2014/main" id="{D993D7B8-DEBF-FE1C-F1B1-8D7135B02D2B}"/>
                    </a:ext>
                  </a:extLst>
                </p14:cNvPr>
                <p14:cNvContentPartPr/>
                <p14:nvPr/>
              </p14:nvContentPartPr>
              <p14:xfrm>
                <a:off x="8113124" y="3545902"/>
                <a:ext cx="135000" cy="225000"/>
              </p14:xfrm>
            </p:contentPart>
          </mc:Choice>
          <mc:Fallback xmlns="">
            <p:pic>
              <p:nvPicPr>
                <p:cNvPr id="238" name="Freihand 237">
                  <a:extLst>
                    <a:ext uri="{FF2B5EF4-FFF2-40B4-BE49-F238E27FC236}">
                      <a16:creationId xmlns:a16="http://schemas.microsoft.com/office/drawing/2014/main" id="{D993D7B8-DEBF-FE1C-F1B1-8D7135B02D2B}"/>
                    </a:ext>
                  </a:extLst>
                </p:cNvPr>
                <p:cNvPicPr/>
                <p:nvPr/>
              </p:nvPicPr>
              <p:blipFill>
                <a:blip r:embed="rId390"/>
                <a:stretch>
                  <a:fillRect/>
                </a:stretch>
              </p:blipFill>
              <p:spPr>
                <a:xfrm>
                  <a:off x="8104124" y="3536902"/>
                  <a:ext cx="1526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9" name="Freihand 238">
                  <a:extLst>
                    <a:ext uri="{FF2B5EF4-FFF2-40B4-BE49-F238E27FC236}">
                      <a16:creationId xmlns:a16="http://schemas.microsoft.com/office/drawing/2014/main" id="{E4AF8497-73B7-B6AF-95DA-2A154E5348E1}"/>
                    </a:ext>
                  </a:extLst>
                </p14:cNvPr>
                <p14:cNvContentPartPr/>
                <p14:nvPr/>
              </p14:nvContentPartPr>
              <p14:xfrm>
                <a:off x="8251724" y="3573262"/>
                <a:ext cx="219960" cy="206640"/>
              </p14:xfrm>
            </p:contentPart>
          </mc:Choice>
          <mc:Fallback xmlns="">
            <p:pic>
              <p:nvPicPr>
                <p:cNvPr id="239" name="Freihand 238">
                  <a:extLst>
                    <a:ext uri="{FF2B5EF4-FFF2-40B4-BE49-F238E27FC236}">
                      <a16:creationId xmlns:a16="http://schemas.microsoft.com/office/drawing/2014/main" id="{E4AF8497-73B7-B6AF-95DA-2A154E5348E1}"/>
                    </a:ext>
                  </a:extLst>
                </p:cNvPr>
                <p:cNvPicPr/>
                <p:nvPr/>
              </p:nvPicPr>
              <p:blipFill>
                <a:blip r:embed="rId392"/>
                <a:stretch>
                  <a:fillRect/>
                </a:stretch>
              </p:blipFill>
              <p:spPr>
                <a:xfrm>
                  <a:off x="8243084" y="3564262"/>
                  <a:ext cx="237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0" name="Freihand 239">
                  <a:extLst>
                    <a:ext uri="{FF2B5EF4-FFF2-40B4-BE49-F238E27FC236}">
                      <a16:creationId xmlns:a16="http://schemas.microsoft.com/office/drawing/2014/main" id="{00E46434-1DE8-0DEE-766D-2A0D17D38187}"/>
                    </a:ext>
                  </a:extLst>
                </p14:cNvPr>
                <p14:cNvContentPartPr/>
                <p14:nvPr/>
              </p14:nvContentPartPr>
              <p14:xfrm>
                <a:off x="8555204" y="3525382"/>
                <a:ext cx="137160" cy="202320"/>
              </p14:xfrm>
            </p:contentPart>
          </mc:Choice>
          <mc:Fallback xmlns="">
            <p:pic>
              <p:nvPicPr>
                <p:cNvPr id="240" name="Freihand 239">
                  <a:extLst>
                    <a:ext uri="{FF2B5EF4-FFF2-40B4-BE49-F238E27FC236}">
                      <a16:creationId xmlns:a16="http://schemas.microsoft.com/office/drawing/2014/main" id="{00E46434-1DE8-0DEE-766D-2A0D17D38187}"/>
                    </a:ext>
                  </a:extLst>
                </p:cNvPr>
                <p:cNvPicPr/>
                <p:nvPr/>
              </p:nvPicPr>
              <p:blipFill>
                <a:blip r:embed="rId394"/>
                <a:stretch>
                  <a:fillRect/>
                </a:stretch>
              </p:blipFill>
              <p:spPr>
                <a:xfrm>
                  <a:off x="8546564" y="3516382"/>
                  <a:ext cx="154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1" name="Freihand 240">
                  <a:extLst>
                    <a:ext uri="{FF2B5EF4-FFF2-40B4-BE49-F238E27FC236}">
                      <a16:creationId xmlns:a16="http://schemas.microsoft.com/office/drawing/2014/main" id="{6A3EFD25-34B7-62D6-715A-6F90CF9CC9CD}"/>
                    </a:ext>
                  </a:extLst>
                </p14:cNvPr>
                <p14:cNvContentPartPr/>
                <p14:nvPr/>
              </p14:nvContentPartPr>
              <p14:xfrm>
                <a:off x="8645564" y="3692422"/>
                <a:ext cx="60840" cy="37080"/>
              </p14:xfrm>
            </p:contentPart>
          </mc:Choice>
          <mc:Fallback xmlns="">
            <p:pic>
              <p:nvPicPr>
                <p:cNvPr id="241" name="Freihand 240">
                  <a:extLst>
                    <a:ext uri="{FF2B5EF4-FFF2-40B4-BE49-F238E27FC236}">
                      <a16:creationId xmlns:a16="http://schemas.microsoft.com/office/drawing/2014/main" id="{6A3EFD25-34B7-62D6-715A-6F90CF9CC9CD}"/>
                    </a:ext>
                  </a:extLst>
                </p:cNvPr>
                <p:cNvPicPr/>
                <p:nvPr/>
              </p:nvPicPr>
              <p:blipFill>
                <a:blip r:embed="rId396"/>
                <a:stretch>
                  <a:fillRect/>
                </a:stretch>
              </p:blipFill>
              <p:spPr>
                <a:xfrm>
                  <a:off x="8636924" y="3683422"/>
                  <a:ext cx="784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2" name="Freihand 241">
                  <a:extLst>
                    <a:ext uri="{FF2B5EF4-FFF2-40B4-BE49-F238E27FC236}">
                      <a16:creationId xmlns:a16="http://schemas.microsoft.com/office/drawing/2014/main" id="{CC3A88A1-6DDD-7CDD-F243-FA179C430E6E}"/>
                    </a:ext>
                  </a:extLst>
                </p14:cNvPr>
                <p14:cNvContentPartPr/>
                <p14:nvPr/>
              </p14:nvContentPartPr>
              <p14:xfrm>
                <a:off x="8718284" y="3674422"/>
                <a:ext cx="282240" cy="45000"/>
              </p14:xfrm>
            </p:contentPart>
          </mc:Choice>
          <mc:Fallback xmlns="">
            <p:pic>
              <p:nvPicPr>
                <p:cNvPr id="242" name="Freihand 241">
                  <a:extLst>
                    <a:ext uri="{FF2B5EF4-FFF2-40B4-BE49-F238E27FC236}">
                      <a16:creationId xmlns:a16="http://schemas.microsoft.com/office/drawing/2014/main" id="{CC3A88A1-6DDD-7CDD-F243-FA179C430E6E}"/>
                    </a:ext>
                  </a:extLst>
                </p:cNvPr>
                <p:cNvPicPr/>
                <p:nvPr/>
              </p:nvPicPr>
              <p:blipFill>
                <a:blip r:embed="rId398"/>
                <a:stretch>
                  <a:fillRect/>
                </a:stretch>
              </p:blipFill>
              <p:spPr>
                <a:xfrm>
                  <a:off x="8709644" y="3665422"/>
                  <a:ext cx="299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3" name="Freihand 242">
                  <a:extLst>
                    <a:ext uri="{FF2B5EF4-FFF2-40B4-BE49-F238E27FC236}">
                      <a16:creationId xmlns:a16="http://schemas.microsoft.com/office/drawing/2014/main" id="{C8123FF7-4EBD-DDBE-C9C0-21BBC7895EE6}"/>
                    </a:ext>
                  </a:extLst>
                </p14:cNvPr>
                <p14:cNvContentPartPr/>
                <p14:nvPr/>
              </p14:nvContentPartPr>
              <p14:xfrm>
                <a:off x="9035804" y="3638062"/>
                <a:ext cx="132480" cy="182520"/>
              </p14:xfrm>
            </p:contentPart>
          </mc:Choice>
          <mc:Fallback xmlns="">
            <p:pic>
              <p:nvPicPr>
                <p:cNvPr id="243" name="Freihand 242">
                  <a:extLst>
                    <a:ext uri="{FF2B5EF4-FFF2-40B4-BE49-F238E27FC236}">
                      <a16:creationId xmlns:a16="http://schemas.microsoft.com/office/drawing/2014/main" id="{C8123FF7-4EBD-DDBE-C9C0-21BBC7895EE6}"/>
                    </a:ext>
                  </a:extLst>
                </p:cNvPr>
                <p:cNvPicPr/>
                <p:nvPr/>
              </p:nvPicPr>
              <p:blipFill>
                <a:blip r:embed="rId400"/>
                <a:stretch>
                  <a:fillRect/>
                </a:stretch>
              </p:blipFill>
              <p:spPr>
                <a:xfrm>
                  <a:off x="9027164" y="3629422"/>
                  <a:ext cx="1501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4" name="Freihand 243">
                  <a:extLst>
                    <a:ext uri="{FF2B5EF4-FFF2-40B4-BE49-F238E27FC236}">
                      <a16:creationId xmlns:a16="http://schemas.microsoft.com/office/drawing/2014/main" id="{203DD659-BF9F-F660-1C7F-DBC725A2C4EB}"/>
                    </a:ext>
                  </a:extLst>
                </p14:cNvPr>
                <p14:cNvContentPartPr/>
                <p14:nvPr/>
              </p14:nvContentPartPr>
              <p14:xfrm>
                <a:off x="9239924" y="3729862"/>
                <a:ext cx="25200" cy="10800"/>
              </p14:xfrm>
            </p:contentPart>
          </mc:Choice>
          <mc:Fallback xmlns="">
            <p:pic>
              <p:nvPicPr>
                <p:cNvPr id="244" name="Freihand 243">
                  <a:extLst>
                    <a:ext uri="{FF2B5EF4-FFF2-40B4-BE49-F238E27FC236}">
                      <a16:creationId xmlns:a16="http://schemas.microsoft.com/office/drawing/2014/main" id="{203DD659-BF9F-F660-1C7F-DBC725A2C4EB}"/>
                    </a:ext>
                  </a:extLst>
                </p:cNvPr>
                <p:cNvPicPr/>
                <p:nvPr/>
              </p:nvPicPr>
              <p:blipFill>
                <a:blip r:embed="rId402"/>
                <a:stretch>
                  <a:fillRect/>
                </a:stretch>
              </p:blipFill>
              <p:spPr>
                <a:xfrm>
                  <a:off x="9231284" y="3721222"/>
                  <a:ext cx="42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5" name="Freihand 244">
                  <a:extLst>
                    <a:ext uri="{FF2B5EF4-FFF2-40B4-BE49-F238E27FC236}">
                      <a16:creationId xmlns:a16="http://schemas.microsoft.com/office/drawing/2014/main" id="{4242AB3D-7872-C65C-78C8-A984D480A417}"/>
                    </a:ext>
                  </a:extLst>
                </p14:cNvPr>
                <p14:cNvContentPartPr/>
                <p14:nvPr/>
              </p14:nvContentPartPr>
              <p14:xfrm>
                <a:off x="9395444" y="3510262"/>
                <a:ext cx="164160" cy="214200"/>
              </p14:xfrm>
            </p:contentPart>
          </mc:Choice>
          <mc:Fallback xmlns="">
            <p:pic>
              <p:nvPicPr>
                <p:cNvPr id="245" name="Freihand 244">
                  <a:extLst>
                    <a:ext uri="{FF2B5EF4-FFF2-40B4-BE49-F238E27FC236}">
                      <a16:creationId xmlns:a16="http://schemas.microsoft.com/office/drawing/2014/main" id="{4242AB3D-7872-C65C-78C8-A984D480A417}"/>
                    </a:ext>
                  </a:extLst>
                </p:cNvPr>
                <p:cNvPicPr/>
                <p:nvPr/>
              </p:nvPicPr>
              <p:blipFill>
                <a:blip r:embed="rId404"/>
                <a:stretch>
                  <a:fillRect/>
                </a:stretch>
              </p:blipFill>
              <p:spPr>
                <a:xfrm>
                  <a:off x="9386804" y="3501262"/>
                  <a:ext cx="1818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6" name="Freihand 245">
                  <a:extLst>
                    <a:ext uri="{FF2B5EF4-FFF2-40B4-BE49-F238E27FC236}">
                      <a16:creationId xmlns:a16="http://schemas.microsoft.com/office/drawing/2014/main" id="{D4DC0B91-E2E1-05A0-FD24-4570C80B4EB8}"/>
                    </a:ext>
                  </a:extLst>
                </p14:cNvPr>
                <p14:cNvContentPartPr/>
                <p14:nvPr/>
              </p14:nvContentPartPr>
              <p14:xfrm>
                <a:off x="9477524" y="3666142"/>
                <a:ext cx="83880" cy="58680"/>
              </p14:xfrm>
            </p:contentPart>
          </mc:Choice>
          <mc:Fallback xmlns="">
            <p:pic>
              <p:nvPicPr>
                <p:cNvPr id="246" name="Freihand 245">
                  <a:extLst>
                    <a:ext uri="{FF2B5EF4-FFF2-40B4-BE49-F238E27FC236}">
                      <a16:creationId xmlns:a16="http://schemas.microsoft.com/office/drawing/2014/main" id="{D4DC0B91-E2E1-05A0-FD24-4570C80B4EB8}"/>
                    </a:ext>
                  </a:extLst>
                </p:cNvPr>
                <p:cNvPicPr/>
                <p:nvPr/>
              </p:nvPicPr>
              <p:blipFill>
                <a:blip r:embed="rId406"/>
                <a:stretch>
                  <a:fillRect/>
                </a:stretch>
              </p:blipFill>
              <p:spPr>
                <a:xfrm>
                  <a:off x="9468524" y="3657142"/>
                  <a:ext cx="101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7" name="Freihand 246">
                  <a:extLst>
                    <a:ext uri="{FF2B5EF4-FFF2-40B4-BE49-F238E27FC236}">
                      <a16:creationId xmlns:a16="http://schemas.microsoft.com/office/drawing/2014/main" id="{105FDDEF-5DE2-CDD9-2084-5299EB834EC2}"/>
                    </a:ext>
                  </a:extLst>
                </p14:cNvPr>
                <p14:cNvContentPartPr/>
                <p14:nvPr/>
              </p14:nvContentPartPr>
              <p14:xfrm>
                <a:off x="9569324" y="3657142"/>
                <a:ext cx="208800" cy="79200"/>
              </p14:xfrm>
            </p:contentPart>
          </mc:Choice>
          <mc:Fallback xmlns="">
            <p:pic>
              <p:nvPicPr>
                <p:cNvPr id="247" name="Freihand 246">
                  <a:extLst>
                    <a:ext uri="{FF2B5EF4-FFF2-40B4-BE49-F238E27FC236}">
                      <a16:creationId xmlns:a16="http://schemas.microsoft.com/office/drawing/2014/main" id="{105FDDEF-5DE2-CDD9-2084-5299EB834EC2}"/>
                    </a:ext>
                  </a:extLst>
                </p:cNvPr>
                <p:cNvPicPr/>
                <p:nvPr/>
              </p:nvPicPr>
              <p:blipFill>
                <a:blip r:embed="rId408"/>
                <a:stretch>
                  <a:fillRect/>
                </a:stretch>
              </p:blipFill>
              <p:spPr>
                <a:xfrm>
                  <a:off x="9560324" y="3648502"/>
                  <a:ext cx="226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8" name="Freihand 247">
                  <a:extLst>
                    <a:ext uri="{FF2B5EF4-FFF2-40B4-BE49-F238E27FC236}">
                      <a16:creationId xmlns:a16="http://schemas.microsoft.com/office/drawing/2014/main" id="{8A9758D5-001D-3D8C-B79E-9468426BB91A}"/>
                    </a:ext>
                  </a:extLst>
                </p14:cNvPr>
                <p14:cNvContentPartPr/>
                <p14:nvPr/>
              </p14:nvContentPartPr>
              <p14:xfrm>
                <a:off x="9811604" y="3512062"/>
                <a:ext cx="252000" cy="234000"/>
              </p14:xfrm>
            </p:contentPart>
          </mc:Choice>
          <mc:Fallback xmlns="">
            <p:pic>
              <p:nvPicPr>
                <p:cNvPr id="248" name="Freihand 247">
                  <a:extLst>
                    <a:ext uri="{FF2B5EF4-FFF2-40B4-BE49-F238E27FC236}">
                      <a16:creationId xmlns:a16="http://schemas.microsoft.com/office/drawing/2014/main" id="{8A9758D5-001D-3D8C-B79E-9468426BB91A}"/>
                    </a:ext>
                  </a:extLst>
                </p:cNvPr>
                <p:cNvPicPr/>
                <p:nvPr/>
              </p:nvPicPr>
              <p:blipFill>
                <a:blip r:embed="rId410"/>
                <a:stretch>
                  <a:fillRect/>
                </a:stretch>
              </p:blipFill>
              <p:spPr>
                <a:xfrm>
                  <a:off x="9802604" y="3503422"/>
                  <a:ext cx="2696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9" name="Freihand 248">
                  <a:extLst>
                    <a:ext uri="{FF2B5EF4-FFF2-40B4-BE49-F238E27FC236}">
                      <a16:creationId xmlns:a16="http://schemas.microsoft.com/office/drawing/2014/main" id="{DD7E62FF-9767-1575-10CF-A5A5C8357818}"/>
                    </a:ext>
                  </a:extLst>
                </p14:cNvPr>
                <p14:cNvContentPartPr/>
                <p14:nvPr/>
              </p14:nvContentPartPr>
              <p14:xfrm>
                <a:off x="10156124" y="3625462"/>
                <a:ext cx="124920" cy="113400"/>
              </p14:xfrm>
            </p:contentPart>
          </mc:Choice>
          <mc:Fallback xmlns="">
            <p:pic>
              <p:nvPicPr>
                <p:cNvPr id="249" name="Freihand 248">
                  <a:extLst>
                    <a:ext uri="{FF2B5EF4-FFF2-40B4-BE49-F238E27FC236}">
                      <a16:creationId xmlns:a16="http://schemas.microsoft.com/office/drawing/2014/main" id="{DD7E62FF-9767-1575-10CF-A5A5C8357818}"/>
                    </a:ext>
                  </a:extLst>
                </p:cNvPr>
                <p:cNvPicPr/>
                <p:nvPr/>
              </p:nvPicPr>
              <p:blipFill>
                <a:blip r:embed="rId412"/>
                <a:stretch>
                  <a:fillRect/>
                </a:stretch>
              </p:blipFill>
              <p:spPr>
                <a:xfrm>
                  <a:off x="10147484" y="3616822"/>
                  <a:ext cx="142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50" name="Freihand 249">
                  <a:extLst>
                    <a:ext uri="{FF2B5EF4-FFF2-40B4-BE49-F238E27FC236}">
                      <a16:creationId xmlns:a16="http://schemas.microsoft.com/office/drawing/2014/main" id="{42ADD9A4-BCE4-51FC-4C01-AF7F0E644241}"/>
                    </a:ext>
                  </a:extLst>
                </p14:cNvPr>
                <p14:cNvContentPartPr/>
                <p14:nvPr/>
              </p14:nvContentPartPr>
              <p14:xfrm>
                <a:off x="10285724" y="3587662"/>
                <a:ext cx="167400" cy="128880"/>
              </p14:xfrm>
            </p:contentPart>
          </mc:Choice>
          <mc:Fallback xmlns="">
            <p:pic>
              <p:nvPicPr>
                <p:cNvPr id="250" name="Freihand 249">
                  <a:extLst>
                    <a:ext uri="{FF2B5EF4-FFF2-40B4-BE49-F238E27FC236}">
                      <a16:creationId xmlns:a16="http://schemas.microsoft.com/office/drawing/2014/main" id="{42ADD9A4-BCE4-51FC-4C01-AF7F0E644241}"/>
                    </a:ext>
                  </a:extLst>
                </p:cNvPr>
                <p:cNvPicPr/>
                <p:nvPr/>
              </p:nvPicPr>
              <p:blipFill>
                <a:blip r:embed="rId414"/>
                <a:stretch>
                  <a:fillRect/>
                </a:stretch>
              </p:blipFill>
              <p:spPr>
                <a:xfrm>
                  <a:off x="10276724" y="3578662"/>
                  <a:ext cx="185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1" name="Freihand 250">
                  <a:extLst>
                    <a:ext uri="{FF2B5EF4-FFF2-40B4-BE49-F238E27FC236}">
                      <a16:creationId xmlns:a16="http://schemas.microsoft.com/office/drawing/2014/main" id="{FF928051-D469-BEDB-6DB1-16A974855712}"/>
                    </a:ext>
                  </a:extLst>
                </p14:cNvPr>
                <p14:cNvContentPartPr/>
                <p14:nvPr/>
              </p14:nvContentPartPr>
              <p14:xfrm>
                <a:off x="10477244" y="3505582"/>
                <a:ext cx="235800" cy="215280"/>
              </p14:xfrm>
            </p:contentPart>
          </mc:Choice>
          <mc:Fallback xmlns="">
            <p:pic>
              <p:nvPicPr>
                <p:cNvPr id="251" name="Freihand 250">
                  <a:extLst>
                    <a:ext uri="{FF2B5EF4-FFF2-40B4-BE49-F238E27FC236}">
                      <a16:creationId xmlns:a16="http://schemas.microsoft.com/office/drawing/2014/main" id="{FF928051-D469-BEDB-6DB1-16A974855712}"/>
                    </a:ext>
                  </a:extLst>
                </p:cNvPr>
                <p:cNvPicPr/>
                <p:nvPr/>
              </p:nvPicPr>
              <p:blipFill>
                <a:blip r:embed="rId416"/>
                <a:stretch>
                  <a:fillRect/>
                </a:stretch>
              </p:blipFill>
              <p:spPr>
                <a:xfrm>
                  <a:off x="10468604" y="3496582"/>
                  <a:ext cx="253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2" name="Freihand 251">
                  <a:extLst>
                    <a:ext uri="{FF2B5EF4-FFF2-40B4-BE49-F238E27FC236}">
                      <a16:creationId xmlns:a16="http://schemas.microsoft.com/office/drawing/2014/main" id="{68B812B8-D236-13AC-EA14-8D833656F87A}"/>
                    </a:ext>
                  </a:extLst>
                </p14:cNvPr>
                <p14:cNvContentPartPr/>
                <p14:nvPr/>
              </p14:nvContentPartPr>
              <p14:xfrm>
                <a:off x="10634924" y="3492982"/>
                <a:ext cx="21960" cy="4320"/>
              </p14:xfrm>
            </p:contentPart>
          </mc:Choice>
          <mc:Fallback xmlns="">
            <p:pic>
              <p:nvPicPr>
                <p:cNvPr id="252" name="Freihand 251">
                  <a:extLst>
                    <a:ext uri="{FF2B5EF4-FFF2-40B4-BE49-F238E27FC236}">
                      <a16:creationId xmlns:a16="http://schemas.microsoft.com/office/drawing/2014/main" id="{68B812B8-D236-13AC-EA14-8D833656F87A}"/>
                    </a:ext>
                  </a:extLst>
                </p:cNvPr>
                <p:cNvPicPr/>
                <p:nvPr/>
              </p:nvPicPr>
              <p:blipFill>
                <a:blip r:embed="rId418"/>
                <a:stretch>
                  <a:fillRect/>
                </a:stretch>
              </p:blipFill>
              <p:spPr>
                <a:xfrm>
                  <a:off x="10625924" y="3484342"/>
                  <a:ext cx="39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4" name="Freihand 253">
                  <a:extLst>
                    <a:ext uri="{FF2B5EF4-FFF2-40B4-BE49-F238E27FC236}">
                      <a16:creationId xmlns:a16="http://schemas.microsoft.com/office/drawing/2014/main" id="{68E570AE-B8C1-B8B0-AEEE-1075C584FBEE}"/>
                    </a:ext>
                  </a:extLst>
                </p14:cNvPr>
                <p14:cNvContentPartPr/>
                <p14:nvPr/>
              </p14:nvContentPartPr>
              <p14:xfrm>
                <a:off x="10867124" y="3369502"/>
                <a:ext cx="128880" cy="202680"/>
              </p14:xfrm>
            </p:contentPart>
          </mc:Choice>
          <mc:Fallback xmlns="">
            <p:pic>
              <p:nvPicPr>
                <p:cNvPr id="254" name="Freihand 253">
                  <a:extLst>
                    <a:ext uri="{FF2B5EF4-FFF2-40B4-BE49-F238E27FC236}">
                      <a16:creationId xmlns:a16="http://schemas.microsoft.com/office/drawing/2014/main" id="{68E570AE-B8C1-B8B0-AEEE-1075C584FBEE}"/>
                    </a:ext>
                  </a:extLst>
                </p:cNvPr>
                <p:cNvPicPr/>
                <p:nvPr/>
              </p:nvPicPr>
              <p:blipFill>
                <a:blip r:embed="rId420"/>
                <a:stretch>
                  <a:fillRect/>
                </a:stretch>
              </p:blipFill>
              <p:spPr>
                <a:xfrm>
                  <a:off x="10858124" y="3360502"/>
                  <a:ext cx="146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5" name="Freihand 254">
                  <a:extLst>
                    <a:ext uri="{FF2B5EF4-FFF2-40B4-BE49-F238E27FC236}">
                      <a16:creationId xmlns:a16="http://schemas.microsoft.com/office/drawing/2014/main" id="{CD88EA31-0E44-9FB0-31E8-72BD300816B3}"/>
                    </a:ext>
                  </a:extLst>
                </p14:cNvPr>
                <p14:cNvContentPartPr/>
                <p14:nvPr/>
              </p14:nvContentPartPr>
              <p14:xfrm>
                <a:off x="10818884" y="3613942"/>
                <a:ext cx="210960" cy="39600"/>
              </p14:xfrm>
            </p:contentPart>
          </mc:Choice>
          <mc:Fallback xmlns="">
            <p:pic>
              <p:nvPicPr>
                <p:cNvPr id="255" name="Freihand 254">
                  <a:extLst>
                    <a:ext uri="{FF2B5EF4-FFF2-40B4-BE49-F238E27FC236}">
                      <a16:creationId xmlns:a16="http://schemas.microsoft.com/office/drawing/2014/main" id="{CD88EA31-0E44-9FB0-31E8-72BD300816B3}"/>
                    </a:ext>
                  </a:extLst>
                </p:cNvPr>
                <p:cNvPicPr/>
                <p:nvPr/>
              </p:nvPicPr>
              <p:blipFill>
                <a:blip r:embed="rId422"/>
                <a:stretch>
                  <a:fillRect/>
                </a:stretch>
              </p:blipFill>
              <p:spPr>
                <a:xfrm>
                  <a:off x="10810244" y="3604942"/>
                  <a:ext cx="2286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6" name="Freihand 255">
                  <a:extLst>
                    <a:ext uri="{FF2B5EF4-FFF2-40B4-BE49-F238E27FC236}">
                      <a16:creationId xmlns:a16="http://schemas.microsoft.com/office/drawing/2014/main" id="{7EABF68B-17AD-76F0-464F-B738AB314295}"/>
                    </a:ext>
                  </a:extLst>
                </p14:cNvPr>
                <p14:cNvContentPartPr/>
                <p14:nvPr/>
              </p14:nvContentPartPr>
              <p14:xfrm>
                <a:off x="10833644" y="3689902"/>
                <a:ext cx="164880" cy="186120"/>
              </p14:xfrm>
            </p:contentPart>
          </mc:Choice>
          <mc:Fallback xmlns="">
            <p:pic>
              <p:nvPicPr>
                <p:cNvPr id="256" name="Freihand 255">
                  <a:extLst>
                    <a:ext uri="{FF2B5EF4-FFF2-40B4-BE49-F238E27FC236}">
                      <a16:creationId xmlns:a16="http://schemas.microsoft.com/office/drawing/2014/main" id="{7EABF68B-17AD-76F0-464F-B738AB314295}"/>
                    </a:ext>
                  </a:extLst>
                </p:cNvPr>
                <p:cNvPicPr/>
                <p:nvPr/>
              </p:nvPicPr>
              <p:blipFill>
                <a:blip r:embed="rId424"/>
                <a:stretch>
                  <a:fillRect/>
                </a:stretch>
              </p:blipFill>
              <p:spPr>
                <a:xfrm>
                  <a:off x="10824644" y="3681262"/>
                  <a:ext cx="1825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7" name="Freihand 256">
                  <a:extLst>
                    <a:ext uri="{FF2B5EF4-FFF2-40B4-BE49-F238E27FC236}">
                      <a16:creationId xmlns:a16="http://schemas.microsoft.com/office/drawing/2014/main" id="{B8AB83CC-E14C-FB2C-BE2C-A5C2AD1C9B0C}"/>
                    </a:ext>
                  </a:extLst>
                </p14:cNvPr>
                <p14:cNvContentPartPr/>
                <p14:nvPr/>
              </p14:nvContentPartPr>
              <p14:xfrm>
                <a:off x="11116604" y="3523582"/>
                <a:ext cx="167040" cy="192240"/>
              </p14:xfrm>
            </p:contentPart>
          </mc:Choice>
          <mc:Fallback xmlns="">
            <p:pic>
              <p:nvPicPr>
                <p:cNvPr id="257" name="Freihand 256">
                  <a:extLst>
                    <a:ext uri="{FF2B5EF4-FFF2-40B4-BE49-F238E27FC236}">
                      <a16:creationId xmlns:a16="http://schemas.microsoft.com/office/drawing/2014/main" id="{B8AB83CC-E14C-FB2C-BE2C-A5C2AD1C9B0C}"/>
                    </a:ext>
                  </a:extLst>
                </p:cNvPr>
                <p:cNvPicPr/>
                <p:nvPr/>
              </p:nvPicPr>
              <p:blipFill>
                <a:blip r:embed="rId426"/>
                <a:stretch>
                  <a:fillRect/>
                </a:stretch>
              </p:blipFill>
              <p:spPr>
                <a:xfrm>
                  <a:off x="11107604" y="3514942"/>
                  <a:ext cx="184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8" name="Freihand 257">
                  <a:extLst>
                    <a:ext uri="{FF2B5EF4-FFF2-40B4-BE49-F238E27FC236}">
                      <a16:creationId xmlns:a16="http://schemas.microsoft.com/office/drawing/2014/main" id="{90AFCD20-EEAA-9B6C-A0B3-9289FE6B806D}"/>
                    </a:ext>
                  </a:extLst>
                </p14:cNvPr>
                <p14:cNvContentPartPr/>
                <p14:nvPr/>
              </p14:nvContentPartPr>
              <p14:xfrm>
                <a:off x="11401004" y="3340342"/>
                <a:ext cx="160920" cy="197640"/>
              </p14:xfrm>
            </p:contentPart>
          </mc:Choice>
          <mc:Fallback xmlns="">
            <p:pic>
              <p:nvPicPr>
                <p:cNvPr id="258" name="Freihand 257">
                  <a:extLst>
                    <a:ext uri="{FF2B5EF4-FFF2-40B4-BE49-F238E27FC236}">
                      <a16:creationId xmlns:a16="http://schemas.microsoft.com/office/drawing/2014/main" id="{90AFCD20-EEAA-9B6C-A0B3-9289FE6B806D}"/>
                    </a:ext>
                  </a:extLst>
                </p:cNvPr>
                <p:cNvPicPr/>
                <p:nvPr/>
              </p:nvPicPr>
              <p:blipFill>
                <a:blip r:embed="rId428"/>
                <a:stretch>
                  <a:fillRect/>
                </a:stretch>
              </p:blipFill>
              <p:spPr>
                <a:xfrm>
                  <a:off x="11392364" y="3331702"/>
                  <a:ext cx="1785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9" name="Freihand 258">
                  <a:extLst>
                    <a:ext uri="{FF2B5EF4-FFF2-40B4-BE49-F238E27FC236}">
                      <a16:creationId xmlns:a16="http://schemas.microsoft.com/office/drawing/2014/main" id="{FE54B44A-EB6F-D2EC-D73B-333DB4B25B11}"/>
                    </a:ext>
                  </a:extLst>
                </p14:cNvPr>
                <p14:cNvContentPartPr/>
                <p14:nvPr/>
              </p14:nvContentPartPr>
              <p14:xfrm>
                <a:off x="11428364" y="3312982"/>
                <a:ext cx="218520" cy="21600"/>
              </p14:xfrm>
            </p:contentPart>
          </mc:Choice>
          <mc:Fallback xmlns="">
            <p:pic>
              <p:nvPicPr>
                <p:cNvPr id="259" name="Freihand 258">
                  <a:extLst>
                    <a:ext uri="{FF2B5EF4-FFF2-40B4-BE49-F238E27FC236}">
                      <a16:creationId xmlns:a16="http://schemas.microsoft.com/office/drawing/2014/main" id="{FE54B44A-EB6F-D2EC-D73B-333DB4B25B11}"/>
                    </a:ext>
                  </a:extLst>
                </p:cNvPr>
                <p:cNvPicPr/>
                <p:nvPr/>
              </p:nvPicPr>
              <p:blipFill>
                <a:blip r:embed="rId430"/>
                <a:stretch>
                  <a:fillRect/>
                </a:stretch>
              </p:blipFill>
              <p:spPr>
                <a:xfrm>
                  <a:off x="11419364" y="3304342"/>
                  <a:ext cx="2361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0" name="Freihand 259">
                  <a:extLst>
                    <a:ext uri="{FF2B5EF4-FFF2-40B4-BE49-F238E27FC236}">
                      <a16:creationId xmlns:a16="http://schemas.microsoft.com/office/drawing/2014/main" id="{2C5B3DB3-47D2-5E2E-CBA3-4A108D8C465D}"/>
                    </a:ext>
                  </a:extLst>
                </p14:cNvPr>
                <p14:cNvContentPartPr/>
                <p14:nvPr/>
              </p14:nvContentPartPr>
              <p14:xfrm>
                <a:off x="11390564" y="3578662"/>
                <a:ext cx="237600" cy="65520"/>
              </p14:xfrm>
            </p:contentPart>
          </mc:Choice>
          <mc:Fallback xmlns="">
            <p:pic>
              <p:nvPicPr>
                <p:cNvPr id="260" name="Freihand 259">
                  <a:extLst>
                    <a:ext uri="{FF2B5EF4-FFF2-40B4-BE49-F238E27FC236}">
                      <a16:creationId xmlns:a16="http://schemas.microsoft.com/office/drawing/2014/main" id="{2C5B3DB3-47D2-5E2E-CBA3-4A108D8C465D}"/>
                    </a:ext>
                  </a:extLst>
                </p:cNvPr>
                <p:cNvPicPr/>
                <p:nvPr/>
              </p:nvPicPr>
              <p:blipFill>
                <a:blip r:embed="rId432"/>
                <a:stretch>
                  <a:fillRect/>
                </a:stretch>
              </p:blipFill>
              <p:spPr>
                <a:xfrm>
                  <a:off x="11381924" y="3570022"/>
                  <a:ext cx="255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1" name="Freihand 260">
                  <a:extLst>
                    <a:ext uri="{FF2B5EF4-FFF2-40B4-BE49-F238E27FC236}">
                      <a16:creationId xmlns:a16="http://schemas.microsoft.com/office/drawing/2014/main" id="{20D8E947-7639-13BE-7BAD-855D89A8D0F2}"/>
                    </a:ext>
                  </a:extLst>
                </p14:cNvPr>
                <p14:cNvContentPartPr/>
                <p14:nvPr/>
              </p14:nvContentPartPr>
              <p14:xfrm>
                <a:off x="11442764" y="3697462"/>
                <a:ext cx="158040" cy="224280"/>
              </p14:xfrm>
            </p:contentPart>
          </mc:Choice>
          <mc:Fallback xmlns="">
            <p:pic>
              <p:nvPicPr>
                <p:cNvPr id="261" name="Freihand 260">
                  <a:extLst>
                    <a:ext uri="{FF2B5EF4-FFF2-40B4-BE49-F238E27FC236}">
                      <a16:creationId xmlns:a16="http://schemas.microsoft.com/office/drawing/2014/main" id="{20D8E947-7639-13BE-7BAD-855D89A8D0F2}"/>
                    </a:ext>
                  </a:extLst>
                </p:cNvPr>
                <p:cNvPicPr/>
                <p:nvPr/>
              </p:nvPicPr>
              <p:blipFill>
                <a:blip r:embed="rId434"/>
                <a:stretch>
                  <a:fillRect/>
                </a:stretch>
              </p:blipFill>
              <p:spPr>
                <a:xfrm>
                  <a:off x="11434124" y="3688822"/>
                  <a:ext cx="175680" cy="241920"/>
                </a:xfrm>
                <a:prstGeom prst="rect">
                  <a:avLst/>
                </a:prstGeom>
              </p:spPr>
            </p:pic>
          </mc:Fallback>
        </mc:AlternateContent>
      </p:grpSp>
      <p:grpSp>
        <p:nvGrpSpPr>
          <p:cNvPr id="294" name="Gruppieren 293">
            <a:extLst>
              <a:ext uri="{FF2B5EF4-FFF2-40B4-BE49-F238E27FC236}">
                <a16:creationId xmlns:a16="http://schemas.microsoft.com/office/drawing/2014/main" id="{DF837365-43A7-9B4C-9B70-EC2BE701E03A}"/>
              </a:ext>
            </a:extLst>
          </p:cNvPr>
          <p:cNvGrpSpPr/>
          <p:nvPr/>
        </p:nvGrpSpPr>
        <p:grpSpPr>
          <a:xfrm>
            <a:off x="6200804" y="4965382"/>
            <a:ext cx="1922040" cy="1285200"/>
            <a:chOff x="6200804" y="4965382"/>
            <a:chExt cx="1922040" cy="1285200"/>
          </a:xfrm>
        </p:grpSpPr>
        <mc:AlternateContent xmlns:mc="http://schemas.openxmlformats.org/markup-compatibility/2006" xmlns:p14="http://schemas.microsoft.com/office/powerpoint/2010/main">
          <mc:Choice Requires="p14">
            <p:contentPart p14:bwMode="auto" r:id="rId435">
              <p14:nvContentPartPr>
                <p14:cNvPr id="263" name="Freihand 262">
                  <a:extLst>
                    <a:ext uri="{FF2B5EF4-FFF2-40B4-BE49-F238E27FC236}">
                      <a16:creationId xmlns:a16="http://schemas.microsoft.com/office/drawing/2014/main" id="{53E814EF-8072-AC2F-B99B-B2AD5909DD71}"/>
                    </a:ext>
                  </a:extLst>
                </p14:cNvPr>
                <p14:cNvContentPartPr/>
                <p14:nvPr/>
              </p14:nvContentPartPr>
              <p14:xfrm>
                <a:off x="6300524" y="5032342"/>
                <a:ext cx="156240" cy="248400"/>
              </p14:xfrm>
            </p:contentPart>
          </mc:Choice>
          <mc:Fallback xmlns="">
            <p:pic>
              <p:nvPicPr>
                <p:cNvPr id="263" name="Freihand 262">
                  <a:extLst>
                    <a:ext uri="{FF2B5EF4-FFF2-40B4-BE49-F238E27FC236}">
                      <a16:creationId xmlns:a16="http://schemas.microsoft.com/office/drawing/2014/main" id="{53E814EF-8072-AC2F-B99B-B2AD5909DD71}"/>
                    </a:ext>
                  </a:extLst>
                </p:cNvPr>
                <p:cNvPicPr/>
                <p:nvPr/>
              </p:nvPicPr>
              <p:blipFill>
                <a:blip r:embed="rId436"/>
                <a:stretch>
                  <a:fillRect/>
                </a:stretch>
              </p:blipFill>
              <p:spPr>
                <a:xfrm>
                  <a:off x="6291884" y="5023702"/>
                  <a:ext cx="1738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4" name="Freihand 263">
                  <a:extLst>
                    <a:ext uri="{FF2B5EF4-FFF2-40B4-BE49-F238E27FC236}">
                      <a16:creationId xmlns:a16="http://schemas.microsoft.com/office/drawing/2014/main" id="{D16B8E1B-C29C-8F08-AB15-10D7BE225920}"/>
                    </a:ext>
                  </a:extLst>
                </p14:cNvPr>
                <p14:cNvContentPartPr/>
                <p14:nvPr/>
              </p14:nvContentPartPr>
              <p14:xfrm>
                <a:off x="6413924" y="5046742"/>
                <a:ext cx="124200" cy="226800"/>
              </p14:xfrm>
            </p:contentPart>
          </mc:Choice>
          <mc:Fallback xmlns="">
            <p:pic>
              <p:nvPicPr>
                <p:cNvPr id="264" name="Freihand 263">
                  <a:extLst>
                    <a:ext uri="{FF2B5EF4-FFF2-40B4-BE49-F238E27FC236}">
                      <a16:creationId xmlns:a16="http://schemas.microsoft.com/office/drawing/2014/main" id="{D16B8E1B-C29C-8F08-AB15-10D7BE225920}"/>
                    </a:ext>
                  </a:extLst>
                </p:cNvPr>
                <p:cNvPicPr/>
                <p:nvPr/>
              </p:nvPicPr>
              <p:blipFill>
                <a:blip r:embed="rId438"/>
                <a:stretch>
                  <a:fillRect/>
                </a:stretch>
              </p:blipFill>
              <p:spPr>
                <a:xfrm>
                  <a:off x="6405284" y="5037742"/>
                  <a:ext cx="1418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5" name="Freihand 264">
                  <a:extLst>
                    <a:ext uri="{FF2B5EF4-FFF2-40B4-BE49-F238E27FC236}">
                      <a16:creationId xmlns:a16="http://schemas.microsoft.com/office/drawing/2014/main" id="{8DC8D5EF-F82A-418F-2839-0BF1A7FA3957}"/>
                    </a:ext>
                  </a:extLst>
                </p14:cNvPr>
                <p14:cNvContentPartPr/>
                <p14:nvPr/>
              </p14:nvContentPartPr>
              <p14:xfrm>
                <a:off x="6537764" y="5093902"/>
                <a:ext cx="219600" cy="150480"/>
              </p14:xfrm>
            </p:contentPart>
          </mc:Choice>
          <mc:Fallback xmlns="">
            <p:pic>
              <p:nvPicPr>
                <p:cNvPr id="265" name="Freihand 264">
                  <a:extLst>
                    <a:ext uri="{FF2B5EF4-FFF2-40B4-BE49-F238E27FC236}">
                      <a16:creationId xmlns:a16="http://schemas.microsoft.com/office/drawing/2014/main" id="{8DC8D5EF-F82A-418F-2839-0BF1A7FA3957}"/>
                    </a:ext>
                  </a:extLst>
                </p:cNvPr>
                <p:cNvPicPr/>
                <p:nvPr/>
              </p:nvPicPr>
              <p:blipFill>
                <a:blip r:embed="rId440"/>
                <a:stretch>
                  <a:fillRect/>
                </a:stretch>
              </p:blipFill>
              <p:spPr>
                <a:xfrm>
                  <a:off x="6529124" y="5084902"/>
                  <a:ext cx="237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6" name="Freihand 265">
                  <a:extLst>
                    <a:ext uri="{FF2B5EF4-FFF2-40B4-BE49-F238E27FC236}">
                      <a16:creationId xmlns:a16="http://schemas.microsoft.com/office/drawing/2014/main" id="{718C70AA-DDE2-80A2-B627-385CF06FABEA}"/>
                    </a:ext>
                  </a:extLst>
                </p14:cNvPr>
                <p14:cNvContentPartPr/>
                <p14:nvPr/>
              </p14:nvContentPartPr>
              <p14:xfrm>
                <a:off x="6693644" y="5030542"/>
                <a:ext cx="11160" cy="6120"/>
              </p14:xfrm>
            </p:contentPart>
          </mc:Choice>
          <mc:Fallback xmlns="">
            <p:pic>
              <p:nvPicPr>
                <p:cNvPr id="266" name="Freihand 265">
                  <a:extLst>
                    <a:ext uri="{FF2B5EF4-FFF2-40B4-BE49-F238E27FC236}">
                      <a16:creationId xmlns:a16="http://schemas.microsoft.com/office/drawing/2014/main" id="{718C70AA-DDE2-80A2-B627-385CF06FABEA}"/>
                    </a:ext>
                  </a:extLst>
                </p:cNvPr>
                <p:cNvPicPr/>
                <p:nvPr/>
              </p:nvPicPr>
              <p:blipFill>
                <a:blip r:embed="rId442"/>
                <a:stretch>
                  <a:fillRect/>
                </a:stretch>
              </p:blipFill>
              <p:spPr>
                <a:xfrm>
                  <a:off x="6685004" y="5021902"/>
                  <a:ext cx="288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7" name="Freihand 266">
                  <a:extLst>
                    <a:ext uri="{FF2B5EF4-FFF2-40B4-BE49-F238E27FC236}">
                      <a16:creationId xmlns:a16="http://schemas.microsoft.com/office/drawing/2014/main" id="{A91911EE-EBE0-87A3-1A0A-AF0206557DF0}"/>
                    </a:ext>
                  </a:extLst>
                </p14:cNvPr>
                <p14:cNvContentPartPr/>
                <p14:nvPr/>
              </p14:nvContentPartPr>
              <p14:xfrm>
                <a:off x="6744404" y="4965382"/>
                <a:ext cx="370800" cy="407160"/>
              </p14:xfrm>
            </p:contentPart>
          </mc:Choice>
          <mc:Fallback xmlns="">
            <p:pic>
              <p:nvPicPr>
                <p:cNvPr id="267" name="Freihand 266">
                  <a:extLst>
                    <a:ext uri="{FF2B5EF4-FFF2-40B4-BE49-F238E27FC236}">
                      <a16:creationId xmlns:a16="http://schemas.microsoft.com/office/drawing/2014/main" id="{A91911EE-EBE0-87A3-1A0A-AF0206557DF0}"/>
                    </a:ext>
                  </a:extLst>
                </p:cNvPr>
                <p:cNvPicPr/>
                <p:nvPr/>
              </p:nvPicPr>
              <p:blipFill>
                <a:blip r:embed="rId444"/>
                <a:stretch>
                  <a:fillRect/>
                </a:stretch>
              </p:blipFill>
              <p:spPr>
                <a:xfrm>
                  <a:off x="6735404" y="4956742"/>
                  <a:ext cx="38844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8" name="Freihand 267">
                  <a:extLst>
                    <a:ext uri="{FF2B5EF4-FFF2-40B4-BE49-F238E27FC236}">
                      <a16:creationId xmlns:a16="http://schemas.microsoft.com/office/drawing/2014/main" id="{76D57ABF-6FE8-9FA5-4971-B56D102300C2}"/>
                    </a:ext>
                  </a:extLst>
                </p14:cNvPr>
                <p14:cNvContentPartPr/>
                <p14:nvPr/>
              </p14:nvContentPartPr>
              <p14:xfrm>
                <a:off x="7201244" y="5032702"/>
                <a:ext cx="14400" cy="124560"/>
              </p14:xfrm>
            </p:contentPart>
          </mc:Choice>
          <mc:Fallback xmlns="">
            <p:pic>
              <p:nvPicPr>
                <p:cNvPr id="268" name="Freihand 267">
                  <a:extLst>
                    <a:ext uri="{FF2B5EF4-FFF2-40B4-BE49-F238E27FC236}">
                      <a16:creationId xmlns:a16="http://schemas.microsoft.com/office/drawing/2014/main" id="{76D57ABF-6FE8-9FA5-4971-B56D102300C2}"/>
                    </a:ext>
                  </a:extLst>
                </p:cNvPr>
                <p:cNvPicPr/>
                <p:nvPr/>
              </p:nvPicPr>
              <p:blipFill>
                <a:blip r:embed="rId446"/>
                <a:stretch>
                  <a:fillRect/>
                </a:stretch>
              </p:blipFill>
              <p:spPr>
                <a:xfrm>
                  <a:off x="7192604" y="5024062"/>
                  <a:ext cx="32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0" name="Freihand 269">
                  <a:extLst>
                    <a:ext uri="{FF2B5EF4-FFF2-40B4-BE49-F238E27FC236}">
                      <a16:creationId xmlns:a16="http://schemas.microsoft.com/office/drawing/2014/main" id="{F437AEA1-41BE-5421-9525-AB88C43B1A9D}"/>
                    </a:ext>
                  </a:extLst>
                </p14:cNvPr>
                <p14:cNvContentPartPr/>
                <p14:nvPr/>
              </p14:nvContentPartPr>
              <p14:xfrm>
                <a:off x="6225644" y="5511142"/>
                <a:ext cx="39600" cy="234000"/>
              </p14:xfrm>
            </p:contentPart>
          </mc:Choice>
          <mc:Fallback xmlns="">
            <p:pic>
              <p:nvPicPr>
                <p:cNvPr id="270" name="Freihand 269">
                  <a:extLst>
                    <a:ext uri="{FF2B5EF4-FFF2-40B4-BE49-F238E27FC236}">
                      <a16:creationId xmlns:a16="http://schemas.microsoft.com/office/drawing/2014/main" id="{F437AEA1-41BE-5421-9525-AB88C43B1A9D}"/>
                    </a:ext>
                  </a:extLst>
                </p:cNvPr>
                <p:cNvPicPr/>
                <p:nvPr/>
              </p:nvPicPr>
              <p:blipFill>
                <a:blip r:embed="rId448"/>
                <a:stretch>
                  <a:fillRect/>
                </a:stretch>
              </p:blipFill>
              <p:spPr>
                <a:xfrm>
                  <a:off x="6217004" y="5502142"/>
                  <a:ext cx="572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1" name="Freihand 270">
                  <a:extLst>
                    <a:ext uri="{FF2B5EF4-FFF2-40B4-BE49-F238E27FC236}">
                      <a16:creationId xmlns:a16="http://schemas.microsoft.com/office/drawing/2014/main" id="{F41D102B-B2E2-E764-2717-444F22BB95C5}"/>
                    </a:ext>
                  </a:extLst>
                </p14:cNvPr>
                <p14:cNvContentPartPr/>
                <p14:nvPr/>
              </p14:nvContentPartPr>
              <p14:xfrm>
                <a:off x="6200804" y="5419342"/>
                <a:ext cx="165240" cy="177480"/>
              </p14:xfrm>
            </p:contentPart>
          </mc:Choice>
          <mc:Fallback xmlns="">
            <p:pic>
              <p:nvPicPr>
                <p:cNvPr id="271" name="Freihand 270">
                  <a:extLst>
                    <a:ext uri="{FF2B5EF4-FFF2-40B4-BE49-F238E27FC236}">
                      <a16:creationId xmlns:a16="http://schemas.microsoft.com/office/drawing/2014/main" id="{F41D102B-B2E2-E764-2717-444F22BB95C5}"/>
                    </a:ext>
                  </a:extLst>
                </p:cNvPr>
                <p:cNvPicPr/>
                <p:nvPr/>
              </p:nvPicPr>
              <p:blipFill>
                <a:blip r:embed="rId450"/>
                <a:stretch>
                  <a:fillRect/>
                </a:stretch>
              </p:blipFill>
              <p:spPr>
                <a:xfrm>
                  <a:off x="6191804" y="5410702"/>
                  <a:ext cx="182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2" name="Freihand 271">
                  <a:extLst>
                    <a:ext uri="{FF2B5EF4-FFF2-40B4-BE49-F238E27FC236}">
                      <a16:creationId xmlns:a16="http://schemas.microsoft.com/office/drawing/2014/main" id="{FC11E192-3E2D-07DA-DCAF-F9DECDEEC285}"/>
                    </a:ext>
                  </a:extLst>
                </p14:cNvPr>
                <p14:cNvContentPartPr/>
                <p14:nvPr/>
              </p14:nvContentPartPr>
              <p14:xfrm>
                <a:off x="6369284" y="5542102"/>
                <a:ext cx="254880" cy="151560"/>
              </p14:xfrm>
            </p:contentPart>
          </mc:Choice>
          <mc:Fallback xmlns="">
            <p:pic>
              <p:nvPicPr>
                <p:cNvPr id="272" name="Freihand 271">
                  <a:extLst>
                    <a:ext uri="{FF2B5EF4-FFF2-40B4-BE49-F238E27FC236}">
                      <a16:creationId xmlns:a16="http://schemas.microsoft.com/office/drawing/2014/main" id="{FC11E192-3E2D-07DA-DCAF-F9DECDEEC285}"/>
                    </a:ext>
                  </a:extLst>
                </p:cNvPr>
                <p:cNvPicPr/>
                <p:nvPr/>
              </p:nvPicPr>
              <p:blipFill>
                <a:blip r:embed="rId452"/>
                <a:stretch>
                  <a:fillRect/>
                </a:stretch>
              </p:blipFill>
              <p:spPr>
                <a:xfrm>
                  <a:off x="6360644" y="5533102"/>
                  <a:ext cx="272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3" name="Freihand 272">
                  <a:extLst>
                    <a:ext uri="{FF2B5EF4-FFF2-40B4-BE49-F238E27FC236}">
                      <a16:creationId xmlns:a16="http://schemas.microsoft.com/office/drawing/2014/main" id="{38445468-7DF6-071C-CDD9-50B23943DF27}"/>
                    </a:ext>
                  </a:extLst>
                </p14:cNvPr>
                <p14:cNvContentPartPr/>
                <p14:nvPr/>
              </p14:nvContentPartPr>
              <p14:xfrm>
                <a:off x="6737564" y="5347702"/>
                <a:ext cx="159480" cy="247680"/>
              </p14:xfrm>
            </p:contentPart>
          </mc:Choice>
          <mc:Fallback xmlns="">
            <p:pic>
              <p:nvPicPr>
                <p:cNvPr id="273" name="Freihand 272">
                  <a:extLst>
                    <a:ext uri="{FF2B5EF4-FFF2-40B4-BE49-F238E27FC236}">
                      <a16:creationId xmlns:a16="http://schemas.microsoft.com/office/drawing/2014/main" id="{38445468-7DF6-071C-CDD9-50B23943DF27}"/>
                    </a:ext>
                  </a:extLst>
                </p:cNvPr>
                <p:cNvPicPr/>
                <p:nvPr/>
              </p:nvPicPr>
              <p:blipFill>
                <a:blip r:embed="rId454"/>
                <a:stretch>
                  <a:fillRect/>
                </a:stretch>
              </p:blipFill>
              <p:spPr>
                <a:xfrm>
                  <a:off x="6728924" y="5339062"/>
                  <a:ext cx="1771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4" name="Freihand 273">
                  <a:extLst>
                    <a:ext uri="{FF2B5EF4-FFF2-40B4-BE49-F238E27FC236}">
                      <a16:creationId xmlns:a16="http://schemas.microsoft.com/office/drawing/2014/main" id="{012FE020-1F8F-B170-6290-AE6987F51005}"/>
                    </a:ext>
                  </a:extLst>
                </p14:cNvPr>
                <p14:cNvContentPartPr/>
                <p14:nvPr/>
              </p14:nvContentPartPr>
              <p14:xfrm>
                <a:off x="6936644" y="5349142"/>
                <a:ext cx="195480" cy="224640"/>
              </p14:xfrm>
            </p:contentPart>
          </mc:Choice>
          <mc:Fallback xmlns="">
            <p:pic>
              <p:nvPicPr>
                <p:cNvPr id="274" name="Freihand 273">
                  <a:extLst>
                    <a:ext uri="{FF2B5EF4-FFF2-40B4-BE49-F238E27FC236}">
                      <a16:creationId xmlns:a16="http://schemas.microsoft.com/office/drawing/2014/main" id="{012FE020-1F8F-B170-6290-AE6987F51005}"/>
                    </a:ext>
                  </a:extLst>
                </p:cNvPr>
                <p:cNvPicPr/>
                <p:nvPr/>
              </p:nvPicPr>
              <p:blipFill>
                <a:blip r:embed="rId456"/>
                <a:stretch>
                  <a:fillRect/>
                </a:stretch>
              </p:blipFill>
              <p:spPr>
                <a:xfrm>
                  <a:off x="6927644" y="5340502"/>
                  <a:ext cx="2131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5" name="Freihand 274">
                  <a:extLst>
                    <a:ext uri="{FF2B5EF4-FFF2-40B4-BE49-F238E27FC236}">
                      <a16:creationId xmlns:a16="http://schemas.microsoft.com/office/drawing/2014/main" id="{3A0171B9-4EEA-9451-E5F7-B4B22E5A2DBF}"/>
                    </a:ext>
                  </a:extLst>
                </p14:cNvPr>
                <p14:cNvContentPartPr/>
                <p14:nvPr/>
              </p14:nvContentPartPr>
              <p14:xfrm>
                <a:off x="7319684" y="5295142"/>
                <a:ext cx="182160" cy="220680"/>
              </p14:xfrm>
            </p:contentPart>
          </mc:Choice>
          <mc:Fallback xmlns="">
            <p:pic>
              <p:nvPicPr>
                <p:cNvPr id="275" name="Freihand 274">
                  <a:extLst>
                    <a:ext uri="{FF2B5EF4-FFF2-40B4-BE49-F238E27FC236}">
                      <a16:creationId xmlns:a16="http://schemas.microsoft.com/office/drawing/2014/main" id="{3A0171B9-4EEA-9451-E5F7-B4B22E5A2DBF}"/>
                    </a:ext>
                  </a:extLst>
                </p:cNvPr>
                <p:cNvPicPr/>
                <p:nvPr/>
              </p:nvPicPr>
              <p:blipFill>
                <a:blip r:embed="rId458"/>
                <a:stretch>
                  <a:fillRect/>
                </a:stretch>
              </p:blipFill>
              <p:spPr>
                <a:xfrm>
                  <a:off x="7310684" y="5286142"/>
                  <a:ext cx="1998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6" name="Freihand 275">
                  <a:extLst>
                    <a:ext uri="{FF2B5EF4-FFF2-40B4-BE49-F238E27FC236}">
                      <a16:creationId xmlns:a16="http://schemas.microsoft.com/office/drawing/2014/main" id="{3136208D-3726-2D4F-34BA-8991BAAED01D}"/>
                    </a:ext>
                  </a:extLst>
                </p14:cNvPr>
                <p14:cNvContentPartPr/>
                <p14:nvPr/>
              </p14:nvContentPartPr>
              <p14:xfrm>
                <a:off x="7429484" y="5397742"/>
                <a:ext cx="334080" cy="95040"/>
              </p14:xfrm>
            </p:contentPart>
          </mc:Choice>
          <mc:Fallback xmlns="">
            <p:pic>
              <p:nvPicPr>
                <p:cNvPr id="276" name="Freihand 275">
                  <a:extLst>
                    <a:ext uri="{FF2B5EF4-FFF2-40B4-BE49-F238E27FC236}">
                      <a16:creationId xmlns:a16="http://schemas.microsoft.com/office/drawing/2014/main" id="{3136208D-3726-2D4F-34BA-8991BAAED01D}"/>
                    </a:ext>
                  </a:extLst>
                </p:cNvPr>
                <p:cNvPicPr/>
                <p:nvPr/>
              </p:nvPicPr>
              <p:blipFill>
                <a:blip r:embed="rId460"/>
                <a:stretch>
                  <a:fillRect/>
                </a:stretch>
              </p:blipFill>
              <p:spPr>
                <a:xfrm>
                  <a:off x="7420484" y="5389102"/>
                  <a:ext cx="351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7" name="Freihand 276">
                  <a:extLst>
                    <a:ext uri="{FF2B5EF4-FFF2-40B4-BE49-F238E27FC236}">
                      <a16:creationId xmlns:a16="http://schemas.microsoft.com/office/drawing/2014/main" id="{822BD7B9-578C-7765-166A-B871C807261D}"/>
                    </a:ext>
                  </a:extLst>
                </p14:cNvPr>
                <p14:cNvContentPartPr/>
                <p14:nvPr/>
              </p14:nvContentPartPr>
              <p14:xfrm>
                <a:off x="7794524" y="5357062"/>
                <a:ext cx="100440" cy="218160"/>
              </p14:xfrm>
            </p:contentPart>
          </mc:Choice>
          <mc:Fallback xmlns="">
            <p:pic>
              <p:nvPicPr>
                <p:cNvPr id="277" name="Freihand 276">
                  <a:extLst>
                    <a:ext uri="{FF2B5EF4-FFF2-40B4-BE49-F238E27FC236}">
                      <a16:creationId xmlns:a16="http://schemas.microsoft.com/office/drawing/2014/main" id="{822BD7B9-578C-7765-166A-B871C807261D}"/>
                    </a:ext>
                  </a:extLst>
                </p:cNvPr>
                <p:cNvPicPr/>
                <p:nvPr/>
              </p:nvPicPr>
              <p:blipFill>
                <a:blip r:embed="rId462"/>
                <a:stretch>
                  <a:fillRect/>
                </a:stretch>
              </p:blipFill>
              <p:spPr>
                <a:xfrm>
                  <a:off x="7785524" y="5348422"/>
                  <a:ext cx="118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8" name="Freihand 277">
                  <a:extLst>
                    <a:ext uri="{FF2B5EF4-FFF2-40B4-BE49-F238E27FC236}">
                      <a16:creationId xmlns:a16="http://schemas.microsoft.com/office/drawing/2014/main" id="{82CD8B50-AA34-5DAB-8AE6-E1D4DDAB662D}"/>
                    </a:ext>
                  </a:extLst>
                </p14:cNvPr>
                <p14:cNvContentPartPr/>
                <p14:nvPr/>
              </p14:nvContentPartPr>
              <p14:xfrm>
                <a:off x="7970564" y="5401702"/>
                <a:ext cx="16200" cy="29880"/>
              </p14:xfrm>
            </p:contentPart>
          </mc:Choice>
          <mc:Fallback xmlns="">
            <p:pic>
              <p:nvPicPr>
                <p:cNvPr id="278" name="Freihand 277">
                  <a:extLst>
                    <a:ext uri="{FF2B5EF4-FFF2-40B4-BE49-F238E27FC236}">
                      <a16:creationId xmlns:a16="http://schemas.microsoft.com/office/drawing/2014/main" id="{82CD8B50-AA34-5DAB-8AE6-E1D4DDAB662D}"/>
                    </a:ext>
                  </a:extLst>
                </p:cNvPr>
                <p:cNvPicPr/>
                <p:nvPr/>
              </p:nvPicPr>
              <p:blipFill>
                <a:blip r:embed="rId464"/>
                <a:stretch>
                  <a:fillRect/>
                </a:stretch>
              </p:blipFill>
              <p:spPr>
                <a:xfrm>
                  <a:off x="7961924" y="5392702"/>
                  <a:ext cx="33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9" name="Freihand 278">
                  <a:extLst>
                    <a:ext uri="{FF2B5EF4-FFF2-40B4-BE49-F238E27FC236}">
                      <a16:creationId xmlns:a16="http://schemas.microsoft.com/office/drawing/2014/main" id="{9FD3889C-E2D1-4998-4794-08C10098D5CA}"/>
                    </a:ext>
                  </a:extLst>
                </p14:cNvPr>
                <p14:cNvContentPartPr/>
                <p14:nvPr/>
              </p14:nvContentPartPr>
              <p14:xfrm>
                <a:off x="6248324" y="5821822"/>
                <a:ext cx="174960" cy="230760"/>
              </p14:xfrm>
            </p:contentPart>
          </mc:Choice>
          <mc:Fallback xmlns="">
            <p:pic>
              <p:nvPicPr>
                <p:cNvPr id="279" name="Freihand 278">
                  <a:extLst>
                    <a:ext uri="{FF2B5EF4-FFF2-40B4-BE49-F238E27FC236}">
                      <a16:creationId xmlns:a16="http://schemas.microsoft.com/office/drawing/2014/main" id="{9FD3889C-E2D1-4998-4794-08C10098D5CA}"/>
                    </a:ext>
                  </a:extLst>
                </p:cNvPr>
                <p:cNvPicPr/>
                <p:nvPr/>
              </p:nvPicPr>
              <p:blipFill>
                <a:blip r:embed="rId466"/>
                <a:stretch>
                  <a:fillRect/>
                </a:stretch>
              </p:blipFill>
              <p:spPr>
                <a:xfrm>
                  <a:off x="6239684" y="5812822"/>
                  <a:ext cx="1926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0" name="Freihand 279">
                  <a:extLst>
                    <a:ext uri="{FF2B5EF4-FFF2-40B4-BE49-F238E27FC236}">
                      <a16:creationId xmlns:a16="http://schemas.microsoft.com/office/drawing/2014/main" id="{3D8E69DD-A274-6684-FD40-B27BE8734C70}"/>
                    </a:ext>
                  </a:extLst>
                </p14:cNvPr>
                <p14:cNvContentPartPr/>
                <p14:nvPr/>
              </p14:nvContentPartPr>
              <p14:xfrm>
                <a:off x="6436604" y="5854222"/>
                <a:ext cx="155160" cy="176400"/>
              </p14:xfrm>
            </p:contentPart>
          </mc:Choice>
          <mc:Fallback xmlns="">
            <p:pic>
              <p:nvPicPr>
                <p:cNvPr id="280" name="Freihand 279">
                  <a:extLst>
                    <a:ext uri="{FF2B5EF4-FFF2-40B4-BE49-F238E27FC236}">
                      <a16:creationId xmlns:a16="http://schemas.microsoft.com/office/drawing/2014/main" id="{3D8E69DD-A274-6684-FD40-B27BE8734C70}"/>
                    </a:ext>
                  </a:extLst>
                </p:cNvPr>
                <p:cNvPicPr/>
                <p:nvPr/>
              </p:nvPicPr>
              <p:blipFill>
                <a:blip r:embed="rId468"/>
                <a:stretch>
                  <a:fillRect/>
                </a:stretch>
              </p:blipFill>
              <p:spPr>
                <a:xfrm>
                  <a:off x="6427604" y="5845222"/>
                  <a:ext cx="172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1" name="Freihand 280">
                  <a:extLst>
                    <a:ext uri="{FF2B5EF4-FFF2-40B4-BE49-F238E27FC236}">
                      <a16:creationId xmlns:a16="http://schemas.microsoft.com/office/drawing/2014/main" id="{2B29F53C-144F-398E-B08F-4701A5BE854E}"/>
                    </a:ext>
                  </a:extLst>
                </p14:cNvPr>
                <p14:cNvContentPartPr/>
                <p14:nvPr/>
              </p14:nvContentPartPr>
              <p14:xfrm>
                <a:off x="6612284" y="5789062"/>
                <a:ext cx="257760" cy="213120"/>
              </p14:xfrm>
            </p:contentPart>
          </mc:Choice>
          <mc:Fallback xmlns="">
            <p:pic>
              <p:nvPicPr>
                <p:cNvPr id="281" name="Freihand 280">
                  <a:extLst>
                    <a:ext uri="{FF2B5EF4-FFF2-40B4-BE49-F238E27FC236}">
                      <a16:creationId xmlns:a16="http://schemas.microsoft.com/office/drawing/2014/main" id="{2B29F53C-144F-398E-B08F-4701A5BE854E}"/>
                    </a:ext>
                  </a:extLst>
                </p:cNvPr>
                <p:cNvPicPr/>
                <p:nvPr/>
              </p:nvPicPr>
              <p:blipFill>
                <a:blip r:embed="rId470"/>
                <a:stretch>
                  <a:fillRect/>
                </a:stretch>
              </p:blipFill>
              <p:spPr>
                <a:xfrm>
                  <a:off x="6603284" y="5780422"/>
                  <a:ext cx="2754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2" name="Freihand 281">
                  <a:extLst>
                    <a:ext uri="{FF2B5EF4-FFF2-40B4-BE49-F238E27FC236}">
                      <a16:creationId xmlns:a16="http://schemas.microsoft.com/office/drawing/2014/main" id="{B8191D1A-B656-A1C0-98C4-008B16F04291}"/>
                    </a:ext>
                  </a:extLst>
                </p14:cNvPr>
                <p14:cNvContentPartPr/>
                <p14:nvPr/>
              </p14:nvContentPartPr>
              <p14:xfrm>
                <a:off x="6799844" y="5748382"/>
                <a:ext cx="21600" cy="6480"/>
              </p14:xfrm>
            </p:contentPart>
          </mc:Choice>
          <mc:Fallback xmlns="">
            <p:pic>
              <p:nvPicPr>
                <p:cNvPr id="282" name="Freihand 281">
                  <a:extLst>
                    <a:ext uri="{FF2B5EF4-FFF2-40B4-BE49-F238E27FC236}">
                      <a16:creationId xmlns:a16="http://schemas.microsoft.com/office/drawing/2014/main" id="{B8191D1A-B656-A1C0-98C4-008B16F04291}"/>
                    </a:ext>
                  </a:extLst>
                </p:cNvPr>
                <p:cNvPicPr/>
                <p:nvPr/>
              </p:nvPicPr>
              <p:blipFill>
                <a:blip r:embed="rId472"/>
                <a:stretch>
                  <a:fillRect/>
                </a:stretch>
              </p:blipFill>
              <p:spPr>
                <a:xfrm>
                  <a:off x="6791204" y="5739742"/>
                  <a:ext cx="39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3" name="Freihand 282">
                  <a:extLst>
                    <a:ext uri="{FF2B5EF4-FFF2-40B4-BE49-F238E27FC236}">
                      <a16:creationId xmlns:a16="http://schemas.microsoft.com/office/drawing/2014/main" id="{45E8A0BB-E206-93E0-4B00-E440E2BBE4A6}"/>
                    </a:ext>
                  </a:extLst>
                </p14:cNvPr>
                <p14:cNvContentPartPr/>
                <p14:nvPr/>
              </p14:nvContentPartPr>
              <p14:xfrm>
                <a:off x="6904964" y="5706982"/>
                <a:ext cx="48960" cy="301320"/>
              </p14:xfrm>
            </p:contentPart>
          </mc:Choice>
          <mc:Fallback xmlns="">
            <p:pic>
              <p:nvPicPr>
                <p:cNvPr id="283" name="Freihand 282">
                  <a:extLst>
                    <a:ext uri="{FF2B5EF4-FFF2-40B4-BE49-F238E27FC236}">
                      <a16:creationId xmlns:a16="http://schemas.microsoft.com/office/drawing/2014/main" id="{45E8A0BB-E206-93E0-4B00-E440E2BBE4A6}"/>
                    </a:ext>
                  </a:extLst>
                </p:cNvPr>
                <p:cNvPicPr/>
                <p:nvPr/>
              </p:nvPicPr>
              <p:blipFill>
                <a:blip r:embed="rId474"/>
                <a:stretch>
                  <a:fillRect/>
                </a:stretch>
              </p:blipFill>
              <p:spPr>
                <a:xfrm>
                  <a:off x="6896324" y="5698342"/>
                  <a:ext cx="666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5" name="Freihand 284">
                  <a:extLst>
                    <a:ext uri="{FF2B5EF4-FFF2-40B4-BE49-F238E27FC236}">
                      <a16:creationId xmlns:a16="http://schemas.microsoft.com/office/drawing/2014/main" id="{79C42CC0-8317-5D49-3D6C-5F9ABF21A599}"/>
                    </a:ext>
                  </a:extLst>
                </p14:cNvPr>
                <p14:cNvContentPartPr/>
                <p14:nvPr/>
              </p14:nvContentPartPr>
              <p14:xfrm>
                <a:off x="7180364" y="5665582"/>
                <a:ext cx="165600" cy="241200"/>
              </p14:xfrm>
            </p:contentPart>
          </mc:Choice>
          <mc:Fallback xmlns="">
            <p:pic>
              <p:nvPicPr>
                <p:cNvPr id="285" name="Freihand 284">
                  <a:extLst>
                    <a:ext uri="{FF2B5EF4-FFF2-40B4-BE49-F238E27FC236}">
                      <a16:creationId xmlns:a16="http://schemas.microsoft.com/office/drawing/2014/main" id="{79C42CC0-8317-5D49-3D6C-5F9ABF21A599}"/>
                    </a:ext>
                  </a:extLst>
                </p:cNvPr>
                <p:cNvPicPr/>
                <p:nvPr/>
              </p:nvPicPr>
              <p:blipFill>
                <a:blip r:embed="rId476"/>
                <a:stretch>
                  <a:fillRect/>
                </a:stretch>
              </p:blipFill>
              <p:spPr>
                <a:xfrm>
                  <a:off x="7171364" y="5656582"/>
                  <a:ext cx="183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6" name="Freihand 285">
                  <a:extLst>
                    <a:ext uri="{FF2B5EF4-FFF2-40B4-BE49-F238E27FC236}">
                      <a16:creationId xmlns:a16="http://schemas.microsoft.com/office/drawing/2014/main" id="{3B4A2054-699D-A7D2-3062-DBC3CAA11E87}"/>
                    </a:ext>
                  </a:extLst>
                </p14:cNvPr>
                <p14:cNvContentPartPr/>
                <p14:nvPr/>
              </p14:nvContentPartPr>
              <p14:xfrm>
                <a:off x="7169924" y="5921902"/>
                <a:ext cx="222840" cy="66240"/>
              </p14:xfrm>
            </p:contentPart>
          </mc:Choice>
          <mc:Fallback xmlns="">
            <p:pic>
              <p:nvPicPr>
                <p:cNvPr id="286" name="Freihand 285">
                  <a:extLst>
                    <a:ext uri="{FF2B5EF4-FFF2-40B4-BE49-F238E27FC236}">
                      <a16:creationId xmlns:a16="http://schemas.microsoft.com/office/drawing/2014/main" id="{3B4A2054-699D-A7D2-3062-DBC3CAA11E87}"/>
                    </a:ext>
                  </a:extLst>
                </p:cNvPr>
                <p:cNvPicPr/>
                <p:nvPr/>
              </p:nvPicPr>
              <p:blipFill>
                <a:blip r:embed="rId478"/>
                <a:stretch>
                  <a:fillRect/>
                </a:stretch>
              </p:blipFill>
              <p:spPr>
                <a:xfrm>
                  <a:off x="7161284" y="5912902"/>
                  <a:ext cx="240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7" name="Freihand 286">
                  <a:extLst>
                    <a:ext uri="{FF2B5EF4-FFF2-40B4-BE49-F238E27FC236}">
                      <a16:creationId xmlns:a16="http://schemas.microsoft.com/office/drawing/2014/main" id="{386A08A8-05FC-5111-D302-5C26CBAECAC0}"/>
                    </a:ext>
                  </a:extLst>
                </p14:cNvPr>
                <p14:cNvContentPartPr/>
                <p14:nvPr/>
              </p14:nvContentPartPr>
              <p14:xfrm>
                <a:off x="7206644" y="6067702"/>
                <a:ext cx="178200" cy="182880"/>
              </p14:xfrm>
            </p:contentPart>
          </mc:Choice>
          <mc:Fallback xmlns="">
            <p:pic>
              <p:nvPicPr>
                <p:cNvPr id="287" name="Freihand 286">
                  <a:extLst>
                    <a:ext uri="{FF2B5EF4-FFF2-40B4-BE49-F238E27FC236}">
                      <a16:creationId xmlns:a16="http://schemas.microsoft.com/office/drawing/2014/main" id="{386A08A8-05FC-5111-D302-5C26CBAECAC0}"/>
                    </a:ext>
                  </a:extLst>
                </p:cNvPr>
                <p:cNvPicPr/>
                <p:nvPr/>
              </p:nvPicPr>
              <p:blipFill>
                <a:blip r:embed="rId480"/>
                <a:stretch>
                  <a:fillRect/>
                </a:stretch>
              </p:blipFill>
              <p:spPr>
                <a:xfrm>
                  <a:off x="7197644" y="6059062"/>
                  <a:ext cx="195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8" name="Freihand 287">
                  <a:extLst>
                    <a:ext uri="{FF2B5EF4-FFF2-40B4-BE49-F238E27FC236}">
                      <a16:creationId xmlns:a16="http://schemas.microsoft.com/office/drawing/2014/main" id="{079C8983-F491-D3D7-7F4F-6F3CEFEC45B8}"/>
                    </a:ext>
                  </a:extLst>
                </p14:cNvPr>
                <p14:cNvContentPartPr/>
                <p14:nvPr/>
              </p14:nvContentPartPr>
              <p14:xfrm>
                <a:off x="7235444" y="5996062"/>
                <a:ext cx="151200" cy="23040"/>
              </p14:xfrm>
            </p:contentPart>
          </mc:Choice>
          <mc:Fallback xmlns="">
            <p:pic>
              <p:nvPicPr>
                <p:cNvPr id="288" name="Freihand 287">
                  <a:extLst>
                    <a:ext uri="{FF2B5EF4-FFF2-40B4-BE49-F238E27FC236}">
                      <a16:creationId xmlns:a16="http://schemas.microsoft.com/office/drawing/2014/main" id="{079C8983-F491-D3D7-7F4F-6F3CEFEC45B8}"/>
                    </a:ext>
                  </a:extLst>
                </p:cNvPr>
                <p:cNvPicPr/>
                <p:nvPr/>
              </p:nvPicPr>
              <p:blipFill>
                <a:blip r:embed="rId482"/>
                <a:stretch>
                  <a:fillRect/>
                </a:stretch>
              </p:blipFill>
              <p:spPr>
                <a:xfrm>
                  <a:off x="7226804" y="5987062"/>
                  <a:ext cx="168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9" name="Freihand 288">
                  <a:extLst>
                    <a:ext uri="{FF2B5EF4-FFF2-40B4-BE49-F238E27FC236}">
                      <a16:creationId xmlns:a16="http://schemas.microsoft.com/office/drawing/2014/main" id="{902079F6-B988-E6BE-BE9A-8E9C333F4D98}"/>
                    </a:ext>
                  </a:extLst>
                </p14:cNvPr>
                <p14:cNvContentPartPr/>
                <p14:nvPr/>
              </p14:nvContentPartPr>
              <p14:xfrm>
                <a:off x="7545044" y="5783302"/>
                <a:ext cx="210960" cy="227160"/>
              </p14:xfrm>
            </p:contentPart>
          </mc:Choice>
          <mc:Fallback xmlns="">
            <p:pic>
              <p:nvPicPr>
                <p:cNvPr id="289" name="Freihand 288">
                  <a:extLst>
                    <a:ext uri="{FF2B5EF4-FFF2-40B4-BE49-F238E27FC236}">
                      <a16:creationId xmlns:a16="http://schemas.microsoft.com/office/drawing/2014/main" id="{902079F6-B988-E6BE-BE9A-8E9C333F4D98}"/>
                    </a:ext>
                  </a:extLst>
                </p:cNvPr>
                <p:cNvPicPr/>
                <p:nvPr/>
              </p:nvPicPr>
              <p:blipFill>
                <a:blip r:embed="rId484"/>
                <a:stretch>
                  <a:fillRect/>
                </a:stretch>
              </p:blipFill>
              <p:spPr>
                <a:xfrm>
                  <a:off x="7536404" y="5774302"/>
                  <a:ext cx="2286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1" name="Freihand 290">
                  <a:extLst>
                    <a:ext uri="{FF2B5EF4-FFF2-40B4-BE49-F238E27FC236}">
                      <a16:creationId xmlns:a16="http://schemas.microsoft.com/office/drawing/2014/main" id="{56685432-A625-ECDF-6EBB-00D9935D06E1}"/>
                    </a:ext>
                  </a:extLst>
                </p14:cNvPr>
                <p14:cNvContentPartPr/>
                <p14:nvPr/>
              </p14:nvContentPartPr>
              <p14:xfrm>
                <a:off x="7839524" y="5567662"/>
                <a:ext cx="219600" cy="168840"/>
              </p14:xfrm>
            </p:contentPart>
          </mc:Choice>
          <mc:Fallback xmlns="">
            <p:pic>
              <p:nvPicPr>
                <p:cNvPr id="291" name="Freihand 290">
                  <a:extLst>
                    <a:ext uri="{FF2B5EF4-FFF2-40B4-BE49-F238E27FC236}">
                      <a16:creationId xmlns:a16="http://schemas.microsoft.com/office/drawing/2014/main" id="{56685432-A625-ECDF-6EBB-00D9935D06E1}"/>
                    </a:ext>
                  </a:extLst>
                </p:cNvPr>
                <p:cNvPicPr/>
                <p:nvPr/>
              </p:nvPicPr>
              <p:blipFill>
                <a:blip r:embed="rId486"/>
                <a:stretch>
                  <a:fillRect/>
                </a:stretch>
              </p:blipFill>
              <p:spPr>
                <a:xfrm>
                  <a:off x="7830524" y="5558662"/>
                  <a:ext cx="23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2" name="Freihand 291">
                  <a:extLst>
                    <a:ext uri="{FF2B5EF4-FFF2-40B4-BE49-F238E27FC236}">
                      <a16:creationId xmlns:a16="http://schemas.microsoft.com/office/drawing/2014/main" id="{19D07B71-B2CA-FE8B-F866-7CBD6EF4CDF5}"/>
                    </a:ext>
                  </a:extLst>
                </p14:cNvPr>
                <p14:cNvContentPartPr/>
                <p14:nvPr/>
              </p14:nvContentPartPr>
              <p14:xfrm>
                <a:off x="7867964" y="5764942"/>
                <a:ext cx="232920" cy="87480"/>
              </p14:xfrm>
            </p:contentPart>
          </mc:Choice>
          <mc:Fallback xmlns="">
            <p:pic>
              <p:nvPicPr>
                <p:cNvPr id="292" name="Freihand 291">
                  <a:extLst>
                    <a:ext uri="{FF2B5EF4-FFF2-40B4-BE49-F238E27FC236}">
                      <a16:creationId xmlns:a16="http://schemas.microsoft.com/office/drawing/2014/main" id="{19D07B71-B2CA-FE8B-F866-7CBD6EF4CDF5}"/>
                    </a:ext>
                  </a:extLst>
                </p:cNvPr>
                <p:cNvPicPr/>
                <p:nvPr/>
              </p:nvPicPr>
              <p:blipFill>
                <a:blip r:embed="rId488"/>
                <a:stretch>
                  <a:fillRect/>
                </a:stretch>
              </p:blipFill>
              <p:spPr>
                <a:xfrm>
                  <a:off x="7859324" y="5755942"/>
                  <a:ext cx="250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3" name="Freihand 292">
                  <a:extLst>
                    <a:ext uri="{FF2B5EF4-FFF2-40B4-BE49-F238E27FC236}">
                      <a16:creationId xmlns:a16="http://schemas.microsoft.com/office/drawing/2014/main" id="{25232E5E-08E8-795C-30E1-960A22833FD3}"/>
                    </a:ext>
                  </a:extLst>
                </p14:cNvPr>
                <p14:cNvContentPartPr/>
                <p14:nvPr/>
              </p14:nvContentPartPr>
              <p14:xfrm>
                <a:off x="7940684" y="5885902"/>
                <a:ext cx="182160" cy="302760"/>
              </p14:xfrm>
            </p:contentPart>
          </mc:Choice>
          <mc:Fallback xmlns="">
            <p:pic>
              <p:nvPicPr>
                <p:cNvPr id="293" name="Freihand 292">
                  <a:extLst>
                    <a:ext uri="{FF2B5EF4-FFF2-40B4-BE49-F238E27FC236}">
                      <a16:creationId xmlns:a16="http://schemas.microsoft.com/office/drawing/2014/main" id="{25232E5E-08E8-795C-30E1-960A22833FD3}"/>
                    </a:ext>
                  </a:extLst>
                </p:cNvPr>
                <p:cNvPicPr/>
                <p:nvPr/>
              </p:nvPicPr>
              <p:blipFill>
                <a:blip r:embed="rId490"/>
                <a:stretch>
                  <a:fillRect/>
                </a:stretch>
              </p:blipFill>
              <p:spPr>
                <a:xfrm>
                  <a:off x="7932044" y="5876902"/>
                  <a:ext cx="199800" cy="320400"/>
                </a:xfrm>
                <a:prstGeom prst="rect">
                  <a:avLst/>
                </a:prstGeom>
              </p:spPr>
            </p:pic>
          </mc:Fallback>
        </mc:AlternateContent>
      </p:grpSp>
    </p:spTree>
    <p:extLst>
      <p:ext uri="{BB962C8B-B14F-4D97-AF65-F5344CB8AC3E}">
        <p14:creationId xmlns:p14="http://schemas.microsoft.com/office/powerpoint/2010/main" val="16884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2535</Words>
  <Application>Microsoft Office PowerPoint</Application>
  <PresentationFormat>Breitbild</PresentationFormat>
  <Paragraphs>466</Paragraphs>
  <Slides>37</Slides>
  <Notes>13</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37</vt:i4>
      </vt:variant>
    </vt:vector>
  </HeadingPairs>
  <TitlesOfParts>
    <vt:vector size="45"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456</cp:revision>
  <dcterms:created xsi:type="dcterms:W3CDTF">2019-02-11T10:45:01Z</dcterms:created>
  <dcterms:modified xsi:type="dcterms:W3CDTF">2022-10-13T07:44:28Z</dcterms:modified>
</cp:coreProperties>
</file>